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9" r:id="rId5"/>
    <p:sldMasterId id="2147483706" r:id="rId6"/>
    <p:sldMasterId id="2147483735" r:id="rId7"/>
  </p:sldMasterIdLst>
  <p:notesMasterIdLst>
    <p:notesMasterId r:id="rId44"/>
  </p:notesMasterIdLst>
  <p:handoutMasterIdLst>
    <p:handoutMasterId r:id="rId45"/>
  </p:handoutMasterIdLst>
  <p:sldIdLst>
    <p:sldId id="258" r:id="rId8"/>
    <p:sldId id="311" r:id="rId9"/>
    <p:sldId id="307" r:id="rId10"/>
    <p:sldId id="303" r:id="rId11"/>
    <p:sldId id="316" r:id="rId12"/>
    <p:sldId id="337" r:id="rId13"/>
    <p:sldId id="256" r:id="rId14"/>
    <p:sldId id="265" r:id="rId15"/>
    <p:sldId id="276" r:id="rId16"/>
    <p:sldId id="266" r:id="rId17"/>
    <p:sldId id="277" r:id="rId18"/>
    <p:sldId id="278" r:id="rId19"/>
    <p:sldId id="279" r:id="rId20"/>
    <p:sldId id="280" r:id="rId21"/>
    <p:sldId id="281" r:id="rId22"/>
    <p:sldId id="282" r:id="rId23"/>
    <p:sldId id="283" r:id="rId24"/>
    <p:sldId id="284" r:id="rId25"/>
    <p:sldId id="319" r:id="rId26"/>
    <p:sldId id="287" r:id="rId27"/>
    <p:sldId id="317" r:id="rId28"/>
    <p:sldId id="288" r:id="rId29"/>
    <p:sldId id="292" r:id="rId30"/>
    <p:sldId id="315" r:id="rId31"/>
    <p:sldId id="289" r:id="rId32"/>
    <p:sldId id="290" r:id="rId33"/>
    <p:sldId id="291" r:id="rId34"/>
    <p:sldId id="293" r:id="rId35"/>
    <p:sldId id="295" r:id="rId36"/>
    <p:sldId id="313" r:id="rId37"/>
    <p:sldId id="323" r:id="rId38"/>
    <p:sldId id="324" r:id="rId39"/>
    <p:sldId id="325" r:id="rId40"/>
    <p:sldId id="327" r:id="rId41"/>
    <p:sldId id="328" r:id="rId42"/>
    <p:sldId id="32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5687203-D6EE-46FC-94FC-4B493F85413F}">
          <p14:sldIdLst>
            <p14:sldId id="258"/>
            <p14:sldId id="311"/>
            <p14:sldId id="307"/>
            <p14:sldId id="303"/>
            <p14:sldId id="316"/>
            <p14:sldId id="337"/>
            <p14:sldId id="256"/>
            <p14:sldId id="265"/>
            <p14:sldId id="276"/>
            <p14:sldId id="266"/>
            <p14:sldId id="277"/>
            <p14:sldId id="278"/>
            <p14:sldId id="279"/>
            <p14:sldId id="280"/>
            <p14:sldId id="281"/>
            <p14:sldId id="282"/>
            <p14:sldId id="283"/>
            <p14:sldId id="284"/>
            <p14:sldId id="319"/>
            <p14:sldId id="287"/>
            <p14:sldId id="317"/>
            <p14:sldId id="288"/>
            <p14:sldId id="292"/>
            <p14:sldId id="315"/>
            <p14:sldId id="289"/>
            <p14:sldId id="290"/>
            <p14:sldId id="291"/>
            <p14:sldId id="293"/>
            <p14:sldId id="295"/>
            <p14:sldId id="313"/>
          </p14:sldIdLst>
        </p14:section>
        <p14:section name="Appendix" id="{3C06FFE8-B8E2-4640-B7A1-DF5EABF544FB}">
          <p14:sldIdLst>
            <p14:sldId id="323"/>
            <p14:sldId id="324"/>
            <p14:sldId id="325"/>
            <p14:sldId id="327"/>
            <p14:sldId id="328"/>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FFA54C-86AD-BC97-ECF4-13EC13705343}" name="Yuliya Volkova" initials="YV" userId="S::yuliya.volkova@idctechnologies.com::5c11a328-f827-462e-b485-3c1e9077fd00" providerId="AD"/>
  <p188:author id="{6B2B5E8E-69E2-6BFD-89C9-B4E8A56CA79A}" name="Devarghya Debroy" initials="DD" userId="S::devarghya.debroy@idctechnologies.com::d0673c27-00fe-46da-ab6c-1c39c34692db" providerId="AD"/>
  <p188:author id="{4A8177BB-AA37-EE2A-A057-B66FCA33F632}" name="Raghav Arora" initials="RA" userId="S::raghav.arora@idctechnologies.com::42285b57-cac2-42fc-8ab0-94ab3c0ab0e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42334"/>
    <a:srgbClr val="0B3041"/>
    <a:srgbClr val="96DCF8"/>
    <a:srgbClr val="E3F6FD"/>
    <a:srgbClr val="0C4B8B"/>
    <a:srgbClr val="00B0F0"/>
    <a:srgbClr val="014565"/>
    <a:srgbClr val="FFFFFF"/>
    <a:srgbClr val="F0EA00"/>
    <a:srgbClr val="87B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B4138-8E22-0863-1860-22014471EBBF}" v="1" dt="2024-10-10T07:30:07.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arghya Debroy" userId="d0673c27-00fe-46da-ab6c-1c39c34692db" providerId="ADAL" clId="{B14C299E-F1CF-4FC9-BDA8-E0F1A11BB17E}"/>
    <pc:docChg chg="undo custSel addSld modSld sldOrd">
      <pc:chgData name="Devarghya Debroy" userId="d0673c27-00fe-46da-ab6c-1c39c34692db" providerId="ADAL" clId="{B14C299E-F1CF-4FC9-BDA8-E0F1A11BB17E}" dt="2024-02-12T08:30:40.229" v="108"/>
      <pc:docMkLst>
        <pc:docMk/>
      </pc:docMkLst>
      <pc:sldChg chg="addCm">
        <pc:chgData name="Devarghya Debroy" userId="d0673c27-00fe-46da-ab6c-1c39c34692db" providerId="ADAL" clId="{B14C299E-F1CF-4FC9-BDA8-E0F1A11BB17E}" dt="2024-02-12T08:30:40.229" v="108"/>
        <pc:sldMkLst>
          <pc:docMk/>
          <pc:sldMk cId="1539761870" sldId="261"/>
        </pc:sldMkLst>
        <pc:extLst>
          <p:ext xmlns:p="http://schemas.openxmlformats.org/presentationml/2006/main" uri="{D6D511B9-2390-475A-947B-AFAB55BFBCF1}">
            <pc226:cmChg xmlns:pc226="http://schemas.microsoft.com/office/powerpoint/2022/06/main/command" chg="add">
              <pc226:chgData name="Devarghya Debroy" userId="d0673c27-00fe-46da-ab6c-1c39c34692db" providerId="ADAL" clId="{B14C299E-F1CF-4FC9-BDA8-E0F1A11BB17E}" dt="2024-02-12T08:30:40.229" v="108"/>
              <pc2:cmMkLst xmlns:pc2="http://schemas.microsoft.com/office/powerpoint/2019/9/main/command">
                <pc:docMk/>
                <pc:sldMk cId="1539761870" sldId="261"/>
                <pc2:cmMk id="{1096D96B-43E3-40C1-B9AF-18492CE7E2A8}"/>
              </pc2:cmMkLst>
            </pc226:cmChg>
          </p:ext>
        </pc:extLst>
      </pc:sldChg>
      <pc:sldChg chg="modSp mod addCm delCm modCm">
        <pc:chgData name="Devarghya Debroy" userId="d0673c27-00fe-46da-ab6c-1c39c34692db" providerId="ADAL" clId="{B14C299E-F1CF-4FC9-BDA8-E0F1A11BB17E}" dt="2024-02-12T08:20:22.509" v="103"/>
        <pc:sldMkLst>
          <pc:docMk/>
          <pc:sldMk cId="2604990254" sldId="264"/>
        </pc:sldMkLst>
        <pc:spChg chg="mod">
          <ac:chgData name="Devarghya Debroy" userId="d0673c27-00fe-46da-ab6c-1c39c34692db" providerId="ADAL" clId="{B14C299E-F1CF-4FC9-BDA8-E0F1A11BB17E}" dt="2024-02-12T08:17:58.351" v="96" actId="20577"/>
          <ac:spMkLst>
            <pc:docMk/>
            <pc:sldMk cId="2604990254" sldId="264"/>
            <ac:spMk id="5" creationId="{D2050333-43D8-C9DD-B16C-D9408B0678BC}"/>
          </ac:spMkLst>
        </pc:spChg>
        <pc:spChg chg="mod">
          <ac:chgData name="Devarghya Debroy" userId="d0673c27-00fe-46da-ab6c-1c39c34692db" providerId="ADAL" clId="{B14C299E-F1CF-4FC9-BDA8-E0F1A11BB17E}" dt="2024-02-12T07:55:27.707" v="2" actId="6549"/>
          <ac:spMkLst>
            <pc:docMk/>
            <pc:sldMk cId="2604990254" sldId="264"/>
            <ac:spMk id="7" creationId="{F4A40E32-3E22-27B3-DD59-191978C879A2}"/>
          </ac:spMkLst>
        </pc:spChg>
        <pc:spChg chg="mod">
          <ac:chgData name="Devarghya Debroy" userId="d0673c27-00fe-46da-ab6c-1c39c34692db" providerId="ADAL" clId="{B14C299E-F1CF-4FC9-BDA8-E0F1A11BB17E}" dt="2024-02-12T07:57:51.414" v="27" actId="20577"/>
          <ac:spMkLst>
            <pc:docMk/>
            <pc:sldMk cId="2604990254" sldId="264"/>
            <ac:spMk id="8" creationId="{26B50D88-277D-FC8C-36A2-1BE0FFB74377}"/>
          </ac:spMkLst>
        </pc:spChg>
        <pc:spChg chg="mod">
          <ac:chgData name="Devarghya Debroy" userId="d0673c27-00fe-46da-ab6c-1c39c34692db" providerId="ADAL" clId="{B14C299E-F1CF-4FC9-BDA8-E0F1A11BB17E}" dt="2024-02-12T08:20:16.083" v="102" actId="6549"/>
          <ac:spMkLst>
            <pc:docMk/>
            <pc:sldMk cId="2604990254" sldId="264"/>
            <ac:spMk id="9" creationId="{F70B5A77-6507-BB33-43B0-DE705C36A67B}"/>
          </ac:spMkLst>
        </pc:spChg>
        <pc:extLst>
          <p:ext xmlns:p="http://schemas.openxmlformats.org/presentationml/2006/main" uri="{D6D511B9-2390-475A-947B-AFAB55BFBCF1}">
            <pc226:cmChg xmlns:pc226="http://schemas.microsoft.com/office/powerpoint/2022/06/main/command" chg="add del mod">
              <pc226:chgData name="Devarghya Debroy" userId="d0673c27-00fe-46da-ab6c-1c39c34692db" providerId="ADAL" clId="{B14C299E-F1CF-4FC9-BDA8-E0F1A11BB17E}" dt="2024-02-12T08:20:22.509" v="103"/>
              <pc2:cmMkLst xmlns:pc2="http://schemas.microsoft.com/office/powerpoint/2019/9/main/command">
                <pc:docMk/>
                <pc:sldMk cId="2604990254" sldId="264"/>
                <pc2:cmMk id="{BA9F9F33-D2FB-492E-B66C-D2414D663935}"/>
              </pc2:cmMkLst>
            </pc226:cmChg>
          </p:ext>
        </pc:extLst>
      </pc:sldChg>
      <pc:sldChg chg="ord">
        <pc:chgData name="Devarghya Debroy" userId="d0673c27-00fe-46da-ab6c-1c39c34692db" providerId="ADAL" clId="{B14C299E-F1CF-4FC9-BDA8-E0F1A11BB17E}" dt="2024-02-12T08:23:34.612" v="105"/>
        <pc:sldMkLst>
          <pc:docMk/>
          <pc:sldMk cId="3974762275" sldId="276"/>
        </pc:sldMkLst>
      </pc:sldChg>
      <pc:sldChg chg="modSp mod">
        <pc:chgData name="Devarghya Debroy" userId="d0673c27-00fe-46da-ab6c-1c39c34692db" providerId="ADAL" clId="{B14C299E-F1CF-4FC9-BDA8-E0F1A11BB17E}" dt="2024-02-12T08:19:31.150" v="99" actId="1076"/>
        <pc:sldMkLst>
          <pc:docMk/>
          <pc:sldMk cId="3309769395" sldId="278"/>
        </pc:sldMkLst>
        <pc:spChg chg="mod">
          <ac:chgData name="Devarghya Debroy" userId="d0673c27-00fe-46da-ab6c-1c39c34692db" providerId="ADAL" clId="{B14C299E-F1CF-4FC9-BDA8-E0F1A11BB17E}" dt="2024-02-12T08:19:27.672" v="98" actId="6549"/>
          <ac:spMkLst>
            <pc:docMk/>
            <pc:sldMk cId="3309769395" sldId="278"/>
            <ac:spMk id="3" creationId="{08C1D4FF-0121-1B5A-7FDC-6BFD8F05FEB0}"/>
          </ac:spMkLst>
        </pc:spChg>
        <pc:picChg chg="mod">
          <ac:chgData name="Devarghya Debroy" userId="d0673c27-00fe-46da-ab6c-1c39c34692db" providerId="ADAL" clId="{B14C299E-F1CF-4FC9-BDA8-E0F1A11BB17E}" dt="2024-02-12T08:19:31.150" v="99" actId="1076"/>
          <ac:picMkLst>
            <pc:docMk/>
            <pc:sldMk cId="3309769395" sldId="278"/>
            <ac:picMk id="12" creationId="{ED8DA419-5482-F5A7-4432-50BEC8B18181}"/>
          </ac:picMkLst>
        </pc:picChg>
      </pc:sldChg>
      <pc:sldChg chg="addCm">
        <pc:chgData name="Devarghya Debroy" userId="d0673c27-00fe-46da-ab6c-1c39c34692db" providerId="ADAL" clId="{B14C299E-F1CF-4FC9-BDA8-E0F1A11BB17E}" dt="2024-02-12T08:24:15.271" v="106"/>
        <pc:sldMkLst>
          <pc:docMk/>
          <pc:sldMk cId="3637562168" sldId="279"/>
        </pc:sldMkLst>
        <pc:extLst>
          <p:ext xmlns:p="http://schemas.openxmlformats.org/presentationml/2006/main" uri="{D6D511B9-2390-475A-947B-AFAB55BFBCF1}">
            <pc226:cmChg xmlns:pc226="http://schemas.microsoft.com/office/powerpoint/2022/06/main/command" chg="add">
              <pc226:chgData name="Devarghya Debroy" userId="d0673c27-00fe-46da-ab6c-1c39c34692db" providerId="ADAL" clId="{B14C299E-F1CF-4FC9-BDA8-E0F1A11BB17E}" dt="2024-02-12T08:24:15.271" v="106"/>
              <pc2:cmMkLst xmlns:pc2="http://schemas.microsoft.com/office/powerpoint/2019/9/main/command">
                <pc:docMk/>
                <pc:sldMk cId="3637562168" sldId="279"/>
                <pc2:cmMk id="{2330D9CC-BA04-45B6-9E1B-C4FC53038915}"/>
              </pc2:cmMkLst>
            </pc226:cmChg>
          </p:ext>
        </pc:extLst>
      </pc:sldChg>
      <pc:sldChg chg="modCm">
        <pc:chgData name="Devarghya Debroy" userId="d0673c27-00fe-46da-ab6c-1c39c34692db" providerId="ADAL" clId="{B14C299E-F1CF-4FC9-BDA8-E0F1A11BB17E}" dt="2024-02-12T07:47:48.978" v="1"/>
        <pc:sldMkLst>
          <pc:docMk/>
          <pc:sldMk cId="1854830918" sldId="285"/>
        </pc:sldMkLst>
        <pc:extLst>
          <p:ext xmlns:p="http://schemas.openxmlformats.org/presentationml/2006/main" uri="{D6D511B9-2390-475A-947B-AFAB55BFBCF1}">
            <pc226:cmChg xmlns:pc226="http://schemas.microsoft.com/office/powerpoint/2022/06/main/command" chg="">
              <pc226:chgData name="Devarghya Debroy" userId="d0673c27-00fe-46da-ab6c-1c39c34692db" providerId="ADAL" clId="{B14C299E-F1CF-4FC9-BDA8-E0F1A11BB17E}" dt="2024-02-12T07:47:48.978" v="1"/>
              <pc2:cmMkLst xmlns:pc2="http://schemas.microsoft.com/office/powerpoint/2019/9/main/command">
                <pc:docMk/>
                <pc:sldMk cId="1854830918" sldId="285"/>
                <pc2:cmMk id="{96FA4205-813B-4978-9DC1-9F20ED5BA048}"/>
              </pc2:cmMkLst>
              <pc226:cmRplyChg chg="add">
                <pc226:chgData name="Devarghya Debroy" userId="d0673c27-00fe-46da-ab6c-1c39c34692db" providerId="ADAL" clId="{B14C299E-F1CF-4FC9-BDA8-E0F1A11BB17E}" dt="2024-02-12T07:47:48.978" v="1"/>
                <pc2:cmRplyMkLst xmlns:pc2="http://schemas.microsoft.com/office/powerpoint/2019/9/main/command">
                  <pc:docMk/>
                  <pc:sldMk cId="1854830918" sldId="285"/>
                  <pc2:cmMk id="{96FA4205-813B-4978-9DC1-9F20ED5BA048}"/>
                  <pc2:cmRplyMk id="{2ACF6466-43A0-43F4-B3F1-2937E40C0F1C}"/>
                </pc2:cmRplyMkLst>
              </pc226:cmRplyChg>
              <pc226:cmRplyChg chg="add">
                <pc226:chgData name="Devarghya Debroy" userId="d0673c27-00fe-46da-ab6c-1c39c34692db" providerId="ADAL" clId="{B14C299E-F1CF-4FC9-BDA8-E0F1A11BB17E}" dt="2024-02-12T07:46:20.767" v="0"/>
                <pc2:cmRplyMkLst xmlns:pc2="http://schemas.microsoft.com/office/powerpoint/2019/9/main/command">
                  <pc:docMk/>
                  <pc:sldMk cId="1854830918" sldId="285"/>
                  <pc2:cmMk id="{96FA4205-813B-4978-9DC1-9F20ED5BA048}"/>
                  <pc2:cmRplyMk id="{B27C6983-0723-4D9B-8113-21B7D37FDADC}"/>
                </pc2:cmRplyMkLst>
              </pc226:cmRplyChg>
            </pc226:cmChg>
          </p:ext>
        </pc:extLst>
      </pc:sldChg>
      <pc:sldChg chg="ord">
        <pc:chgData name="Devarghya Debroy" userId="d0673c27-00fe-46da-ab6c-1c39c34692db" providerId="ADAL" clId="{B14C299E-F1CF-4FC9-BDA8-E0F1A11BB17E}" dt="2024-02-12T07:58:39.312" v="33"/>
        <pc:sldMkLst>
          <pc:docMk/>
          <pc:sldMk cId="85763775" sldId="288"/>
        </pc:sldMkLst>
      </pc:sldChg>
      <pc:sldChg chg="modSp mod">
        <pc:chgData name="Devarghya Debroy" userId="d0673c27-00fe-46da-ab6c-1c39c34692db" providerId="ADAL" clId="{B14C299E-F1CF-4FC9-BDA8-E0F1A11BB17E}" dt="2024-02-12T07:59:17.443" v="51" actId="120"/>
        <pc:sldMkLst>
          <pc:docMk/>
          <pc:sldMk cId="2970990390" sldId="289"/>
        </pc:sldMkLst>
        <pc:spChg chg="mod">
          <ac:chgData name="Devarghya Debroy" userId="d0673c27-00fe-46da-ab6c-1c39c34692db" providerId="ADAL" clId="{B14C299E-F1CF-4FC9-BDA8-E0F1A11BB17E}" dt="2024-02-12T07:59:17.443" v="51" actId="120"/>
          <ac:spMkLst>
            <pc:docMk/>
            <pc:sldMk cId="2970990390" sldId="289"/>
            <ac:spMk id="8" creationId="{8890EA97-32A8-994F-26DA-5FF68933214C}"/>
          </ac:spMkLst>
        </pc:spChg>
      </pc:sldChg>
      <pc:sldChg chg="ord">
        <pc:chgData name="Devarghya Debroy" userId="d0673c27-00fe-46da-ab6c-1c39c34692db" providerId="ADAL" clId="{B14C299E-F1CF-4FC9-BDA8-E0F1A11BB17E}" dt="2024-02-12T07:58:29.501" v="31"/>
        <pc:sldMkLst>
          <pc:docMk/>
          <pc:sldMk cId="408602473" sldId="292"/>
        </pc:sldMkLst>
      </pc:sldChg>
      <pc:sldChg chg="addCm delCm">
        <pc:chgData name="Devarghya Debroy" userId="d0673c27-00fe-46da-ab6c-1c39c34692db" providerId="ADAL" clId="{B14C299E-F1CF-4FC9-BDA8-E0F1A11BB17E}" dt="2024-02-12T08:19:55.178" v="100"/>
        <pc:sldMkLst>
          <pc:docMk/>
          <pc:sldMk cId="2514591263" sldId="294"/>
        </pc:sldMkLst>
        <pc:extLst>
          <p:ext xmlns:p="http://schemas.openxmlformats.org/presentationml/2006/main" uri="{D6D511B9-2390-475A-947B-AFAB55BFBCF1}">
            <pc226:cmChg xmlns:pc226="http://schemas.microsoft.com/office/powerpoint/2022/06/main/command" chg="add del">
              <pc226:chgData name="Devarghya Debroy" userId="d0673c27-00fe-46da-ab6c-1c39c34692db" providerId="ADAL" clId="{B14C299E-F1CF-4FC9-BDA8-E0F1A11BB17E}" dt="2024-02-12T08:19:55.178" v="100"/>
              <pc2:cmMkLst xmlns:pc2="http://schemas.microsoft.com/office/powerpoint/2019/9/main/command">
                <pc:docMk/>
                <pc:sldMk cId="2514591263" sldId="294"/>
                <pc2:cmMk id="{E900992B-04CF-420E-9796-1E4F047485FB}"/>
              </pc2:cmMkLst>
            </pc226:cmChg>
          </p:ext>
        </pc:extLst>
      </pc:sldChg>
      <pc:sldChg chg="add">
        <pc:chgData name="Devarghya Debroy" userId="d0673c27-00fe-46da-ab6c-1c39c34692db" providerId="ADAL" clId="{B14C299E-F1CF-4FC9-BDA8-E0F1A11BB17E}" dt="2024-02-12T08:28:48.081" v="107"/>
        <pc:sldMkLst>
          <pc:docMk/>
          <pc:sldMk cId="2415027595" sldId="299"/>
        </pc:sldMkLst>
      </pc:sldChg>
    </pc:docChg>
  </pc:docChgLst>
  <pc:docChgLst>
    <pc:chgData name="Yuliya Volkova" userId="5c11a328-f827-462e-b485-3c1e9077fd00" providerId="ADAL" clId="{64E72340-6512-4A45-A9F8-E01CDD954D00}"/>
    <pc:docChg chg="undo redo custSel addSld delSld modSld modSection">
      <pc:chgData name="Yuliya Volkova" userId="5c11a328-f827-462e-b485-3c1e9077fd00" providerId="ADAL" clId="{64E72340-6512-4A45-A9F8-E01CDD954D00}" dt="2024-04-25T07:04:46.740" v="240" actId="1036"/>
      <pc:docMkLst>
        <pc:docMk/>
      </pc:docMkLst>
      <pc:sldChg chg="addSp delSp modSp add mod modNotesTx">
        <pc:chgData name="Yuliya Volkova" userId="5c11a328-f827-462e-b485-3c1e9077fd00" providerId="ADAL" clId="{64E72340-6512-4A45-A9F8-E01CDD954D00}" dt="2024-04-25T07:04:46.740" v="240" actId="1036"/>
        <pc:sldMkLst>
          <pc:docMk/>
          <pc:sldMk cId="1349843570" sldId="256"/>
        </pc:sldMkLst>
        <pc:spChg chg="mod">
          <ac:chgData name="Yuliya Volkova" userId="5c11a328-f827-462e-b485-3c1e9077fd00" providerId="ADAL" clId="{64E72340-6512-4A45-A9F8-E01CDD954D00}" dt="2024-04-25T06:59:31.526" v="159" actId="255"/>
          <ac:spMkLst>
            <pc:docMk/>
            <pc:sldMk cId="1349843570" sldId="256"/>
            <ac:spMk id="2" creationId="{B3EB348E-9165-C234-6719-0DFB44079339}"/>
          </ac:spMkLst>
        </pc:spChg>
        <pc:spChg chg="add mod">
          <ac:chgData name="Yuliya Volkova" userId="5c11a328-f827-462e-b485-3c1e9077fd00" providerId="ADAL" clId="{64E72340-6512-4A45-A9F8-E01CDD954D00}" dt="2024-04-25T06:54:16.427" v="28"/>
          <ac:spMkLst>
            <pc:docMk/>
            <pc:sldMk cId="1349843570" sldId="256"/>
            <ac:spMk id="3" creationId="{93003A55-20DB-B239-B77C-2E0045952EB9}"/>
          </ac:spMkLst>
        </pc:spChg>
        <pc:spChg chg="mod">
          <ac:chgData name="Yuliya Volkova" userId="5c11a328-f827-462e-b485-3c1e9077fd00" providerId="ADAL" clId="{64E72340-6512-4A45-A9F8-E01CDD954D00}" dt="2024-04-25T06:54:11.556" v="27" actId="2711"/>
          <ac:spMkLst>
            <pc:docMk/>
            <pc:sldMk cId="1349843570" sldId="256"/>
            <ac:spMk id="4" creationId="{ECA6BD62-15C0-0395-F1BC-FCE5E343F150}"/>
          </ac:spMkLst>
        </pc:spChg>
        <pc:spChg chg="add mod ord">
          <ac:chgData name="Yuliya Volkova" userId="5c11a328-f827-462e-b485-3c1e9077fd00" providerId="ADAL" clId="{64E72340-6512-4A45-A9F8-E01CDD954D00}" dt="2024-04-25T06:55:10.796" v="49" actId="167"/>
          <ac:spMkLst>
            <pc:docMk/>
            <pc:sldMk cId="1349843570" sldId="256"/>
            <ac:spMk id="5" creationId="{67AC7BE9-BC82-1958-FC2B-A1F85E1B5533}"/>
          </ac:spMkLst>
        </pc:spChg>
        <pc:spChg chg="add del">
          <ac:chgData name="Yuliya Volkova" userId="5c11a328-f827-462e-b485-3c1e9077fd00" providerId="ADAL" clId="{64E72340-6512-4A45-A9F8-E01CDD954D00}" dt="2024-04-25T06:57:07.974" v="88" actId="22"/>
          <ac:spMkLst>
            <pc:docMk/>
            <pc:sldMk cId="1349843570" sldId="256"/>
            <ac:spMk id="7" creationId="{1F1BFF2C-5633-5D05-8BAC-0D1781E1BC28}"/>
          </ac:spMkLst>
        </pc:spChg>
        <pc:spChg chg="mod">
          <ac:chgData name="Yuliya Volkova" userId="5c11a328-f827-462e-b485-3c1e9077fd00" providerId="ADAL" clId="{64E72340-6512-4A45-A9F8-E01CDD954D00}" dt="2024-04-25T06:59:16.347" v="155" actId="1076"/>
          <ac:spMkLst>
            <pc:docMk/>
            <pc:sldMk cId="1349843570" sldId="256"/>
            <ac:spMk id="8" creationId="{FC7DC245-FC50-DC20-0A2D-663A49F7ECD7}"/>
          </ac:spMkLst>
        </pc:spChg>
        <pc:spChg chg="add mod">
          <ac:chgData name="Yuliya Volkova" userId="5c11a328-f827-462e-b485-3c1e9077fd00" providerId="ADAL" clId="{64E72340-6512-4A45-A9F8-E01CDD954D00}" dt="2024-04-25T07:00:00.615" v="181" actId="20577"/>
          <ac:spMkLst>
            <pc:docMk/>
            <pc:sldMk cId="1349843570" sldId="256"/>
            <ac:spMk id="11" creationId="{FE004CB0-B7F7-B8C3-836B-91DFA223E415}"/>
          </ac:spMkLst>
        </pc:spChg>
        <pc:spChg chg="mod">
          <ac:chgData name="Yuliya Volkova" userId="5c11a328-f827-462e-b485-3c1e9077fd00" providerId="ADAL" clId="{64E72340-6512-4A45-A9F8-E01CDD954D00}" dt="2024-04-25T06:54:11.556" v="27" actId="2711"/>
          <ac:spMkLst>
            <pc:docMk/>
            <pc:sldMk cId="1349843570" sldId="256"/>
            <ac:spMk id="12" creationId="{7E474639-0BDE-E0C9-97D7-1E801A1D0919}"/>
          </ac:spMkLst>
        </pc:spChg>
        <pc:spChg chg="mod">
          <ac:chgData name="Yuliya Volkova" userId="5c11a328-f827-462e-b485-3c1e9077fd00" providerId="ADAL" clId="{64E72340-6512-4A45-A9F8-E01CDD954D00}" dt="2024-04-25T06:54:11.556" v="27" actId="2711"/>
          <ac:spMkLst>
            <pc:docMk/>
            <pc:sldMk cId="1349843570" sldId="256"/>
            <ac:spMk id="13" creationId="{D48A28AE-F445-AF14-C73F-7D89563E553B}"/>
          </ac:spMkLst>
        </pc:spChg>
        <pc:spChg chg="add del">
          <ac:chgData name="Yuliya Volkova" userId="5c11a328-f827-462e-b485-3c1e9077fd00" providerId="ADAL" clId="{64E72340-6512-4A45-A9F8-E01CDD954D00}" dt="2024-04-25T06:57:22.513" v="94" actId="22"/>
          <ac:spMkLst>
            <pc:docMk/>
            <pc:sldMk cId="1349843570" sldId="256"/>
            <ac:spMk id="16" creationId="{3F0CC3FD-3BF8-75ED-EE82-EF13A1542E67}"/>
          </ac:spMkLst>
        </pc:spChg>
        <pc:spChg chg="add mod">
          <ac:chgData name="Yuliya Volkova" userId="5c11a328-f827-462e-b485-3c1e9077fd00" providerId="ADAL" clId="{64E72340-6512-4A45-A9F8-E01CDD954D00}" dt="2024-04-25T06:59:43.676" v="170" actId="1036"/>
          <ac:spMkLst>
            <pc:docMk/>
            <pc:sldMk cId="1349843570" sldId="256"/>
            <ac:spMk id="18" creationId="{5E6FC7F3-AD0A-8F5A-4C43-529C90EB78C8}"/>
          </ac:spMkLst>
        </pc:spChg>
        <pc:spChg chg="mod">
          <ac:chgData name="Yuliya Volkova" userId="5c11a328-f827-462e-b485-3c1e9077fd00" providerId="ADAL" clId="{64E72340-6512-4A45-A9F8-E01CDD954D00}" dt="2024-04-25T06:54:11.556" v="27" actId="2711"/>
          <ac:spMkLst>
            <pc:docMk/>
            <pc:sldMk cId="1349843570" sldId="256"/>
            <ac:spMk id="21" creationId="{34E88282-E68E-1610-5D43-E6EAC9441BA2}"/>
          </ac:spMkLst>
        </pc:spChg>
        <pc:spChg chg="add del">
          <ac:chgData name="Yuliya Volkova" userId="5c11a328-f827-462e-b485-3c1e9077fd00" providerId="ADAL" clId="{64E72340-6512-4A45-A9F8-E01CDD954D00}" dt="2024-04-25T06:57:46.041" v="103" actId="22"/>
          <ac:spMkLst>
            <pc:docMk/>
            <pc:sldMk cId="1349843570" sldId="256"/>
            <ac:spMk id="24" creationId="{E3FF1064-2655-97B8-C4C1-52ADAF8DE860}"/>
          </ac:spMkLst>
        </pc:spChg>
        <pc:spChg chg="mod">
          <ac:chgData name="Yuliya Volkova" userId="5c11a328-f827-462e-b485-3c1e9077fd00" providerId="ADAL" clId="{64E72340-6512-4A45-A9F8-E01CDD954D00}" dt="2024-04-25T06:54:11.556" v="27" actId="2711"/>
          <ac:spMkLst>
            <pc:docMk/>
            <pc:sldMk cId="1349843570" sldId="256"/>
            <ac:spMk id="25" creationId="{C2E7E2A4-E290-BE2B-38CB-C863D32556BD}"/>
          </ac:spMkLst>
        </pc:spChg>
        <pc:spChg chg="mod">
          <ac:chgData name="Yuliya Volkova" userId="5c11a328-f827-462e-b485-3c1e9077fd00" providerId="ADAL" clId="{64E72340-6512-4A45-A9F8-E01CDD954D00}" dt="2024-04-25T06:54:11.556" v="27" actId="2711"/>
          <ac:spMkLst>
            <pc:docMk/>
            <pc:sldMk cId="1349843570" sldId="256"/>
            <ac:spMk id="26" creationId="{7A6F7EBA-BE6C-7DE1-0C8D-DDC23DBFC30E}"/>
          </ac:spMkLst>
        </pc:spChg>
        <pc:spChg chg="mod">
          <ac:chgData name="Yuliya Volkova" userId="5c11a328-f827-462e-b485-3c1e9077fd00" providerId="ADAL" clId="{64E72340-6512-4A45-A9F8-E01CDD954D00}" dt="2024-04-25T06:54:11.556" v="27" actId="2711"/>
          <ac:spMkLst>
            <pc:docMk/>
            <pc:sldMk cId="1349843570" sldId="256"/>
            <ac:spMk id="29" creationId="{5899AFA0-BCF6-971F-8A67-758E9A9C375E}"/>
          </ac:spMkLst>
        </pc:spChg>
        <pc:spChg chg="add mod">
          <ac:chgData name="Yuliya Volkova" userId="5c11a328-f827-462e-b485-3c1e9077fd00" providerId="ADAL" clId="{64E72340-6512-4A45-A9F8-E01CDD954D00}" dt="2024-04-25T07:00:02.875" v="182" actId="20577"/>
          <ac:spMkLst>
            <pc:docMk/>
            <pc:sldMk cId="1349843570" sldId="256"/>
            <ac:spMk id="32" creationId="{ADC1E367-169C-7706-8F92-3BE95168ED50}"/>
          </ac:spMkLst>
        </pc:spChg>
        <pc:spChg chg="mod">
          <ac:chgData name="Yuliya Volkova" userId="5c11a328-f827-462e-b485-3c1e9077fd00" providerId="ADAL" clId="{64E72340-6512-4A45-A9F8-E01CDD954D00}" dt="2024-04-25T06:54:11.556" v="27" actId="2711"/>
          <ac:spMkLst>
            <pc:docMk/>
            <pc:sldMk cId="1349843570" sldId="256"/>
            <ac:spMk id="33" creationId="{8569DA4E-E7ED-70E7-B443-053CB8D0EA2D}"/>
          </ac:spMkLst>
        </pc:spChg>
        <pc:spChg chg="mod">
          <ac:chgData name="Yuliya Volkova" userId="5c11a328-f827-462e-b485-3c1e9077fd00" providerId="ADAL" clId="{64E72340-6512-4A45-A9F8-E01CDD954D00}" dt="2024-04-25T06:54:11.556" v="27" actId="2711"/>
          <ac:spMkLst>
            <pc:docMk/>
            <pc:sldMk cId="1349843570" sldId="256"/>
            <ac:spMk id="34" creationId="{FC9B4236-C279-5B7B-0353-99F96D9C9D9C}"/>
          </ac:spMkLst>
        </pc:spChg>
        <pc:spChg chg="mod">
          <ac:chgData name="Yuliya Volkova" userId="5c11a328-f827-462e-b485-3c1e9077fd00" providerId="ADAL" clId="{64E72340-6512-4A45-A9F8-E01CDD954D00}" dt="2024-04-25T06:54:11.556" v="27" actId="2711"/>
          <ac:spMkLst>
            <pc:docMk/>
            <pc:sldMk cId="1349843570" sldId="256"/>
            <ac:spMk id="37" creationId="{9E5D8D73-F405-5267-7B1B-379580405FC2}"/>
          </ac:spMkLst>
        </pc:spChg>
        <pc:spChg chg="add mod">
          <ac:chgData name="Yuliya Volkova" userId="5c11a328-f827-462e-b485-3c1e9077fd00" providerId="ADAL" clId="{64E72340-6512-4A45-A9F8-E01CDD954D00}" dt="2024-04-25T06:58:33.640" v="115"/>
          <ac:spMkLst>
            <pc:docMk/>
            <pc:sldMk cId="1349843570" sldId="256"/>
            <ac:spMk id="38" creationId="{5728BA3D-F914-4892-0287-B873ED0F9319}"/>
          </ac:spMkLst>
        </pc:spChg>
        <pc:spChg chg="mod">
          <ac:chgData name="Yuliya Volkova" userId="5c11a328-f827-462e-b485-3c1e9077fd00" providerId="ADAL" clId="{64E72340-6512-4A45-A9F8-E01CDD954D00}" dt="2024-04-25T06:54:11.556" v="27" actId="2711"/>
          <ac:spMkLst>
            <pc:docMk/>
            <pc:sldMk cId="1349843570" sldId="256"/>
            <ac:spMk id="41" creationId="{0EBD987F-25C4-D534-0B8B-58D167A15B67}"/>
          </ac:spMkLst>
        </pc:spChg>
        <pc:spChg chg="mod">
          <ac:chgData name="Yuliya Volkova" userId="5c11a328-f827-462e-b485-3c1e9077fd00" providerId="ADAL" clId="{64E72340-6512-4A45-A9F8-E01CDD954D00}" dt="2024-04-25T06:54:11.556" v="27" actId="2711"/>
          <ac:spMkLst>
            <pc:docMk/>
            <pc:sldMk cId="1349843570" sldId="256"/>
            <ac:spMk id="42" creationId="{D112DA52-9409-2B5D-2510-12D8929016F3}"/>
          </ac:spMkLst>
        </pc:spChg>
        <pc:spChg chg="mod">
          <ac:chgData name="Yuliya Volkova" userId="5c11a328-f827-462e-b485-3c1e9077fd00" providerId="ADAL" clId="{64E72340-6512-4A45-A9F8-E01CDD954D00}" dt="2024-04-25T06:59:16.347" v="155" actId="1076"/>
          <ac:spMkLst>
            <pc:docMk/>
            <pc:sldMk cId="1349843570" sldId="256"/>
            <ac:spMk id="55" creationId="{FB97B924-FD28-2CA2-09CC-2D183427D97D}"/>
          </ac:spMkLst>
        </pc:spChg>
        <pc:spChg chg="mod">
          <ac:chgData name="Yuliya Volkova" userId="5c11a328-f827-462e-b485-3c1e9077fd00" providerId="ADAL" clId="{64E72340-6512-4A45-A9F8-E01CDD954D00}" dt="2024-04-25T07:00:21.283" v="189" actId="207"/>
          <ac:spMkLst>
            <pc:docMk/>
            <pc:sldMk cId="1349843570" sldId="256"/>
            <ac:spMk id="56" creationId="{6B887945-B1FF-9443-C732-C7C5C4C50946}"/>
          </ac:spMkLst>
        </pc:spChg>
        <pc:spChg chg="mod">
          <ac:chgData name="Yuliya Volkova" userId="5c11a328-f827-462e-b485-3c1e9077fd00" providerId="ADAL" clId="{64E72340-6512-4A45-A9F8-E01CDD954D00}" dt="2024-04-25T06:59:16.347" v="155" actId="1076"/>
          <ac:spMkLst>
            <pc:docMk/>
            <pc:sldMk cId="1349843570" sldId="256"/>
            <ac:spMk id="57" creationId="{4819A2CF-692E-9EC6-48DB-F45C9F273562}"/>
          </ac:spMkLst>
        </pc:spChg>
        <pc:spChg chg="mod">
          <ac:chgData name="Yuliya Volkova" userId="5c11a328-f827-462e-b485-3c1e9077fd00" providerId="ADAL" clId="{64E72340-6512-4A45-A9F8-E01CDD954D00}" dt="2024-04-25T06:59:16.347" v="155" actId="1076"/>
          <ac:spMkLst>
            <pc:docMk/>
            <pc:sldMk cId="1349843570" sldId="256"/>
            <ac:spMk id="58" creationId="{8E09B0C7-1F21-83BF-DDE5-36A93A21BA37}"/>
          </ac:spMkLst>
        </pc:spChg>
        <pc:spChg chg="mod">
          <ac:chgData name="Yuliya Volkova" userId="5c11a328-f827-462e-b485-3c1e9077fd00" providerId="ADAL" clId="{64E72340-6512-4A45-A9F8-E01CDD954D00}" dt="2024-04-25T06:59:16.347" v="155" actId="1076"/>
          <ac:spMkLst>
            <pc:docMk/>
            <pc:sldMk cId="1349843570" sldId="256"/>
            <ac:spMk id="59" creationId="{52350BB2-8957-5259-9A81-DA7F6B66A7FA}"/>
          </ac:spMkLst>
        </pc:spChg>
        <pc:spChg chg="mod">
          <ac:chgData name="Yuliya Volkova" userId="5c11a328-f827-462e-b485-3c1e9077fd00" providerId="ADAL" clId="{64E72340-6512-4A45-A9F8-E01CDD954D00}" dt="2024-04-25T06:59:59.401" v="180" actId="20577"/>
          <ac:spMkLst>
            <pc:docMk/>
            <pc:sldMk cId="1349843570" sldId="256"/>
            <ac:spMk id="60" creationId="{6B72D7D2-1AA7-0D46-9339-7BB26EA94555}"/>
          </ac:spMkLst>
        </pc:spChg>
        <pc:spChg chg="mod">
          <ac:chgData name="Yuliya Volkova" userId="5c11a328-f827-462e-b485-3c1e9077fd00" providerId="ADAL" clId="{64E72340-6512-4A45-A9F8-E01CDD954D00}" dt="2024-04-25T06:59:31.526" v="159" actId="255"/>
          <ac:spMkLst>
            <pc:docMk/>
            <pc:sldMk cId="1349843570" sldId="256"/>
            <ac:spMk id="62" creationId="{AF910303-EA53-F49B-1325-1745D651F492}"/>
          </ac:spMkLst>
        </pc:spChg>
        <pc:spChg chg="mod">
          <ac:chgData name="Yuliya Volkova" userId="5c11a328-f827-462e-b485-3c1e9077fd00" providerId="ADAL" clId="{64E72340-6512-4A45-A9F8-E01CDD954D00}" dt="2024-04-25T07:00:05.868" v="183" actId="1076"/>
          <ac:spMkLst>
            <pc:docMk/>
            <pc:sldMk cId="1349843570" sldId="256"/>
            <ac:spMk id="63" creationId="{C5DBD689-057A-E765-573E-ECFF656251F8}"/>
          </ac:spMkLst>
        </pc:spChg>
        <pc:spChg chg="mod">
          <ac:chgData name="Yuliya Volkova" userId="5c11a328-f827-462e-b485-3c1e9077fd00" providerId="ADAL" clId="{64E72340-6512-4A45-A9F8-E01CDD954D00}" dt="2024-04-25T06:59:06.669" v="153" actId="20577"/>
          <ac:spMkLst>
            <pc:docMk/>
            <pc:sldMk cId="1349843570" sldId="256"/>
            <ac:spMk id="65" creationId="{7E192DDD-7B60-802E-8877-50B8E7ACB3C8}"/>
          </ac:spMkLst>
        </pc:spChg>
        <pc:grpChg chg="mod">
          <ac:chgData name="Yuliya Volkova" userId="5c11a328-f827-462e-b485-3c1e9077fd00" providerId="ADAL" clId="{64E72340-6512-4A45-A9F8-E01CDD954D00}" dt="2024-04-25T07:00:22.464" v="191" actId="1076"/>
          <ac:grpSpMkLst>
            <pc:docMk/>
            <pc:sldMk cId="1349843570" sldId="256"/>
            <ac:grpSpMk id="51" creationId="{D3B2F489-BE0F-0253-8D61-D8089B4D6C1E}"/>
          </ac:grpSpMkLst>
        </pc:grpChg>
        <pc:grpChg chg="mod">
          <ac:chgData name="Yuliya Volkova" userId="5c11a328-f827-462e-b485-3c1e9077fd00" providerId="ADAL" clId="{64E72340-6512-4A45-A9F8-E01CDD954D00}" dt="2024-04-25T06:59:23.110" v="158" actId="14100"/>
          <ac:grpSpMkLst>
            <pc:docMk/>
            <pc:sldMk cId="1349843570" sldId="256"/>
            <ac:grpSpMk id="52" creationId="{7D673CF9-09D3-CD15-6E3E-87067323777E}"/>
          </ac:grpSpMkLst>
        </pc:grpChg>
        <pc:grpChg chg="mod">
          <ac:chgData name="Yuliya Volkova" userId="5c11a328-f827-462e-b485-3c1e9077fd00" providerId="ADAL" clId="{64E72340-6512-4A45-A9F8-E01CDD954D00}" dt="2024-04-25T06:59:23.110" v="158" actId="14100"/>
          <ac:grpSpMkLst>
            <pc:docMk/>
            <pc:sldMk cId="1349843570" sldId="256"/>
            <ac:grpSpMk id="53" creationId="{E6F2BB4D-9284-F731-A22F-B2C753813D00}"/>
          </ac:grpSpMkLst>
        </pc:grpChg>
        <pc:grpChg chg="mod">
          <ac:chgData name="Yuliya Volkova" userId="5c11a328-f827-462e-b485-3c1e9077fd00" providerId="ADAL" clId="{64E72340-6512-4A45-A9F8-E01CDD954D00}" dt="2024-04-25T06:59:23.110" v="158" actId="14100"/>
          <ac:grpSpMkLst>
            <pc:docMk/>
            <pc:sldMk cId="1349843570" sldId="256"/>
            <ac:grpSpMk id="54" creationId="{AE145E20-8F15-9F91-9701-C4D813A3E2AC}"/>
          </ac:grpSpMkLst>
        </pc:grpChg>
        <pc:picChg chg="add mod">
          <ac:chgData name="Yuliya Volkova" userId="5c11a328-f827-462e-b485-3c1e9077fd00" providerId="ADAL" clId="{64E72340-6512-4A45-A9F8-E01CDD954D00}" dt="2024-04-25T07:01:01.251" v="198" actId="166"/>
          <ac:picMkLst>
            <pc:docMk/>
            <pc:sldMk cId="1349843570" sldId="256"/>
            <ac:picMk id="40" creationId="{AE0400F8-9FE8-28EE-7347-2A2568C636DD}"/>
          </ac:picMkLst>
        </pc:picChg>
        <pc:picChg chg="mod">
          <ac:chgData name="Yuliya Volkova" userId="5c11a328-f827-462e-b485-3c1e9077fd00" providerId="ADAL" clId="{64E72340-6512-4A45-A9F8-E01CDD954D00}" dt="2024-04-25T06:59:02.914" v="152" actId="1036"/>
          <ac:picMkLst>
            <pc:docMk/>
            <pc:sldMk cId="1349843570" sldId="256"/>
            <ac:picMk id="64" creationId="{4675CD99-43D4-1A9D-BEEB-1A0D162D803F}"/>
          </ac:picMkLst>
        </pc:picChg>
        <pc:picChg chg="del mod">
          <ac:chgData name="Yuliya Volkova" userId="5c11a328-f827-462e-b485-3c1e9077fd00" providerId="ADAL" clId="{64E72340-6512-4A45-A9F8-E01CDD954D00}" dt="2024-04-25T07:00:59.596" v="197" actId="478"/>
          <ac:picMkLst>
            <pc:docMk/>
            <pc:sldMk cId="1349843570" sldId="256"/>
            <ac:picMk id="67" creationId="{71941080-F870-2115-064B-91A5B91E2757}"/>
          </ac:picMkLst>
        </pc:picChg>
        <pc:picChg chg="del mod">
          <ac:chgData name="Yuliya Volkova" userId="5c11a328-f827-462e-b485-3c1e9077fd00" providerId="ADAL" clId="{64E72340-6512-4A45-A9F8-E01CDD954D00}" dt="2024-04-25T07:00:59.596" v="197" actId="478"/>
          <ac:picMkLst>
            <pc:docMk/>
            <pc:sldMk cId="1349843570" sldId="256"/>
            <ac:picMk id="68" creationId="{8F18AF14-DD7F-20F6-901F-E6FF086B8C02}"/>
          </ac:picMkLst>
        </pc:picChg>
        <pc:picChg chg="del mod">
          <ac:chgData name="Yuliya Volkova" userId="5c11a328-f827-462e-b485-3c1e9077fd00" providerId="ADAL" clId="{64E72340-6512-4A45-A9F8-E01CDD954D00}" dt="2024-04-25T07:00:59.596" v="197" actId="478"/>
          <ac:picMkLst>
            <pc:docMk/>
            <pc:sldMk cId="1349843570" sldId="256"/>
            <ac:picMk id="69" creationId="{6136FAFF-4E18-19E3-AA6C-0A00E7A16E9F}"/>
          </ac:picMkLst>
        </pc:picChg>
        <pc:picChg chg="del">
          <ac:chgData name="Yuliya Volkova" userId="5c11a328-f827-462e-b485-3c1e9077fd00" providerId="ADAL" clId="{64E72340-6512-4A45-A9F8-E01CDD954D00}" dt="2024-04-25T06:51:49.323" v="26" actId="478"/>
          <ac:picMkLst>
            <pc:docMk/>
            <pc:sldMk cId="1349843570" sldId="256"/>
            <ac:picMk id="70" creationId="{B9AAFD71-FF80-273E-80BC-419B287AFC81}"/>
          </ac:picMkLst>
        </pc:picChg>
        <pc:picChg chg="add mod">
          <ac:chgData name="Yuliya Volkova" userId="5c11a328-f827-462e-b485-3c1e9077fd00" providerId="ADAL" clId="{64E72340-6512-4A45-A9F8-E01CDD954D00}" dt="2024-04-25T07:04:46.740" v="240" actId="1036"/>
          <ac:picMkLst>
            <pc:docMk/>
            <pc:sldMk cId="1349843570" sldId="256"/>
            <ac:picMk id="1026" creationId="{9425D254-75C3-49D4-F7A6-DBBF248606DA}"/>
          </ac:picMkLst>
        </pc:picChg>
        <pc:picChg chg="add mod">
          <ac:chgData name="Yuliya Volkova" userId="5c11a328-f827-462e-b485-3c1e9077fd00" providerId="ADAL" clId="{64E72340-6512-4A45-A9F8-E01CDD954D00}" dt="2024-04-25T07:04:46.740" v="240" actId="1036"/>
          <ac:picMkLst>
            <pc:docMk/>
            <pc:sldMk cId="1349843570" sldId="256"/>
            <ac:picMk id="1028" creationId="{05158B50-892F-27AE-A529-94B6EAC568BD}"/>
          </ac:picMkLst>
        </pc:picChg>
        <pc:picChg chg="add del mod">
          <ac:chgData name="Yuliya Volkova" userId="5c11a328-f827-462e-b485-3c1e9077fd00" providerId="ADAL" clId="{64E72340-6512-4A45-A9F8-E01CDD954D00}" dt="2024-04-25T07:04:13.407" v="222" actId="478"/>
          <ac:picMkLst>
            <pc:docMk/>
            <pc:sldMk cId="1349843570" sldId="256"/>
            <ac:picMk id="1030" creationId="{8F8267B0-9850-CCF1-6E78-E9F4B8747117}"/>
          </ac:picMkLst>
        </pc:picChg>
        <pc:picChg chg="add mod">
          <ac:chgData name="Yuliya Volkova" userId="5c11a328-f827-462e-b485-3c1e9077fd00" providerId="ADAL" clId="{64E72340-6512-4A45-A9F8-E01CDD954D00}" dt="2024-04-25T07:04:46.740" v="240" actId="1036"/>
          <ac:picMkLst>
            <pc:docMk/>
            <pc:sldMk cId="1349843570" sldId="256"/>
            <ac:picMk id="1032" creationId="{68FE39ED-4229-9976-C7E6-7DEEB227331A}"/>
          </ac:picMkLst>
        </pc:picChg>
      </pc:sldChg>
      <pc:sldChg chg="add del">
        <pc:chgData name="Yuliya Volkova" userId="5c11a328-f827-462e-b485-3c1e9077fd00" providerId="ADAL" clId="{64E72340-6512-4A45-A9F8-E01CDD954D00}" dt="2024-04-25T06:20:07.207" v="3" actId="47"/>
        <pc:sldMkLst>
          <pc:docMk/>
          <pc:sldMk cId="1539761870" sldId="261"/>
        </pc:sldMkLst>
      </pc:sldChg>
      <pc:sldChg chg="modSp mod">
        <pc:chgData name="Yuliya Volkova" userId="5c11a328-f827-462e-b485-3c1e9077fd00" providerId="ADAL" clId="{64E72340-6512-4A45-A9F8-E01CDD954D00}" dt="2024-04-25T06:54:22.933" v="32" actId="1035"/>
        <pc:sldMkLst>
          <pc:docMk/>
          <pc:sldMk cId="702781675" sldId="303"/>
        </pc:sldMkLst>
        <pc:spChg chg="mod">
          <ac:chgData name="Yuliya Volkova" userId="5c11a328-f827-462e-b485-3c1e9077fd00" providerId="ADAL" clId="{64E72340-6512-4A45-A9F8-E01CDD954D00}" dt="2024-04-25T06:54:22.933" v="32" actId="1035"/>
          <ac:spMkLst>
            <pc:docMk/>
            <pc:sldMk cId="702781675" sldId="303"/>
            <ac:spMk id="10" creationId="{7635C0BC-1A12-63D4-9949-FE1C239AA964}"/>
          </ac:spMkLst>
        </pc:spChg>
      </pc:sldChg>
      <pc:sldChg chg="del">
        <pc:chgData name="Yuliya Volkova" userId="5c11a328-f827-462e-b485-3c1e9077fd00" providerId="ADAL" clId="{64E72340-6512-4A45-A9F8-E01CDD954D00}" dt="2024-04-25T06:20:01.202" v="0" actId="47"/>
        <pc:sldMkLst>
          <pc:docMk/>
          <pc:sldMk cId="2541709191" sldId="312"/>
        </pc:sldMkLst>
      </pc:sldChg>
      <pc:sldChg chg="add del">
        <pc:chgData name="Yuliya Volkova" userId="5c11a328-f827-462e-b485-3c1e9077fd00" providerId="ADAL" clId="{64E72340-6512-4A45-A9F8-E01CDD954D00}" dt="2024-04-25T06:23:24.781" v="24" actId="47"/>
        <pc:sldMkLst>
          <pc:docMk/>
          <pc:sldMk cId="4167215242" sldId="323"/>
        </pc:sldMkLst>
      </pc:sldChg>
      <pc:sldChg chg="add del">
        <pc:chgData name="Yuliya Volkova" userId="5c11a328-f827-462e-b485-3c1e9077fd00" providerId="ADAL" clId="{64E72340-6512-4A45-A9F8-E01CDD954D00}" dt="2024-04-25T06:23:23.945" v="23" actId="47"/>
        <pc:sldMkLst>
          <pc:docMk/>
          <pc:sldMk cId="4278682398" sldId="324"/>
        </pc:sldMkLst>
      </pc:sldChg>
      <pc:sldChg chg="add del">
        <pc:chgData name="Yuliya Volkova" userId="5c11a328-f827-462e-b485-3c1e9077fd00" providerId="ADAL" clId="{64E72340-6512-4A45-A9F8-E01CDD954D00}" dt="2024-04-25T06:23:22.954" v="22" actId="47"/>
        <pc:sldMkLst>
          <pc:docMk/>
          <pc:sldMk cId="2666786982" sldId="325"/>
        </pc:sldMkLst>
      </pc:sldChg>
      <pc:sldChg chg="del">
        <pc:chgData name="Yuliya Volkova" userId="5c11a328-f827-462e-b485-3c1e9077fd00" providerId="ADAL" clId="{64E72340-6512-4A45-A9F8-E01CDD954D00}" dt="2024-04-25T06:20:39.567" v="11" actId="47"/>
        <pc:sldMkLst>
          <pc:docMk/>
          <pc:sldMk cId="1515238847" sldId="326"/>
        </pc:sldMkLst>
      </pc:sldChg>
      <pc:sldChg chg="add del">
        <pc:chgData name="Yuliya Volkova" userId="5c11a328-f827-462e-b485-3c1e9077fd00" providerId="ADAL" clId="{64E72340-6512-4A45-A9F8-E01CDD954D00}" dt="2024-04-25T06:23:22.545" v="21" actId="47"/>
        <pc:sldMkLst>
          <pc:docMk/>
          <pc:sldMk cId="2303454216" sldId="327"/>
        </pc:sldMkLst>
      </pc:sldChg>
      <pc:sldChg chg="add del">
        <pc:chgData name="Yuliya Volkova" userId="5c11a328-f827-462e-b485-3c1e9077fd00" providerId="ADAL" clId="{64E72340-6512-4A45-A9F8-E01CDD954D00}" dt="2024-04-25T06:23:21.706" v="19" actId="47"/>
        <pc:sldMkLst>
          <pc:docMk/>
          <pc:sldMk cId="2445417921" sldId="328"/>
        </pc:sldMkLst>
      </pc:sldChg>
      <pc:sldChg chg="add del">
        <pc:chgData name="Yuliya Volkova" userId="5c11a328-f827-462e-b485-3c1e9077fd00" providerId="ADAL" clId="{64E72340-6512-4A45-A9F8-E01CDD954D00}" dt="2024-04-25T06:23:22.221" v="20" actId="47"/>
        <pc:sldMkLst>
          <pc:docMk/>
          <pc:sldMk cId="4230670831" sldId="329"/>
        </pc:sldMkLst>
      </pc:sldChg>
      <pc:sldChg chg="del">
        <pc:chgData name="Yuliya Volkova" userId="5c11a328-f827-462e-b485-3c1e9077fd00" providerId="ADAL" clId="{64E72340-6512-4A45-A9F8-E01CDD954D00}" dt="2024-04-25T06:20:08.688" v="4" actId="47"/>
        <pc:sldMkLst>
          <pc:docMk/>
          <pc:sldMk cId="1913597581" sldId="330"/>
        </pc:sldMkLst>
      </pc:sldChg>
      <pc:sldChg chg="del">
        <pc:chgData name="Yuliya Volkova" userId="5c11a328-f827-462e-b485-3c1e9077fd00" providerId="ADAL" clId="{64E72340-6512-4A45-A9F8-E01CDD954D00}" dt="2024-04-25T06:20:40.701" v="12" actId="47"/>
        <pc:sldMkLst>
          <pc:docMk/>
          <pc:sldMk cId="1242405899" sldId="335"/>
        </pc:sldMkLst>
      </pc:sldChg>
      <pc:sldChg chg="modSp mod">
        <pc:chgData name="Yuliya Volkova" userId="5c11a328-f827-462e-b485-3c1e9077fd00" providerId="ADAL" clId="{64E72340-6512-4A45-A9F8-E01CDD954D00}" dt="2024-04-25T06:58:30.533" v="114" actId="1035"/>
        <pc:sldMkLst>
          <pc:docMk/>
          <pc:sldMk cId="51472960" sldId="337"/>
        </pc:sldMkLst>
        <pc:spChg chg="mod">
          <ac:chgData name="Yuliya Volkova" userId="5c11a328-f827-462e-b485-3c1e9077fd00" providerId="ADAL" clId="{64E72340-6512-4A45-A9F8-E01CDD954D00}" dt="2024-04-25T06:58:30.533" v="114" actId="1035"/>
          <ac:spMkLst>
            <pc:docMk/>
            <pc:sldMk cId="51472960" sldId="337"/>
            <ac:spMk id="40" creationId="{2ACD0F15-7B5D-0C9A-D2E8-796EAD809DA3}"/>
          </ac:spMkLst>
        </pc:spChg>
      </pc:sldChg>
    </pc:docChg>
  </pc:docChgLst>
  <pc:docChgLst>
    <pc:chgData name="Yuliya Volkova" userId="5c11a328-f827-462e-b485-3c1e9077fd00" providerId="ADAL" clId="{9BA05686-807D-41C6-9BD5-4ECC40B6E2E8}"/>
    <pc:docChg chg="undo redo custSel addSld delSld modSld sldOrd modMainMaster addSection delSection modSection">
      <pc:chgData name="Yuliya Volkova" userId="5c11a328-f827-462e-b485-3c1e9077fd00" providerId="ADAL" clId="{9BA05686-807D-41C6-9BD5-4ECC40B6E2E8}" dt="2024-03-15T07:00:31.698" v="6456" actId="1076"/>
      <pc:docMkLst>
        <pc:docMk/>
      </pc:docMkLst>
      <pc:sldChg chg="addSp delSp modSp mod delAnim modAnim">
        <pc:chgData name="Yuliya Volkova" userId="5c11a328-f827-462e-b485-3c1e9077fd00" providerId="ADAL" clId="{9BA05686-807D-41C6-9BD5-4ECC40B6E2E8}" dt="2024-03-13T10:33:26.041" v="2681" actId="1076"/>
        <pc:sldMkLst>
          <pc:docMk/>
          <pc:sldMk cId="1477384815" sldId="258"/>
        </pc:sldMkLst>
        <pc:spChg chg="del">
          <ac:chgData name="Yuliya Volkova" userId="5c11a328-f827-462e-b485-3c1e9077fd00" providerId="ADAL" clId="{9BA05686-807D-41C6-9BD5-4ECC40B6E2E8}" dt="2024-03-13T02:55:14.938" v="1" actId="478"/>
          <ac:spMkLst>
            <pc:docMk/>
            <pc:sldMk cId="1477384815" sldId="258"/>
            <ac:spMk id="3" creationId="{9AC219B9-0562-85D2-6F84-9673E594BA7B}"/>
          </ac:spMkLst>
        </pc:spChg>
        <pc:spChg chg="del">
          <ac:chgData name="Yuliya Volkova" userId="5c11a328-f827-462e-b485-3c1e9077fd00" providerId="ADAL" clId="{9BA05686-807D-41C6-9BD5-4ECC40B6E2E8}" dt="2024-03-13T02:55:34.781" v="7" actId="478"/>
          <ac:spMkLst>
            <pc:docMk/>
            <pc:sldMk cId="1477384815" sldId="258"/>
            <ac:spMk id="6" creationId="{FD55F001-22D1-B5D8-FC2F-0A0A5B30F0CB}"/>
          </ac:spMkLst>
        </pc:spChg>
        <pc:spChg chg="mod">
          <ac:chgData name="Yuliya Volkova" userId="5c11a328-f827-462e-b485-3c1e9077fd00" providerId="ADAL" clId="{9BA05686-807D-41C6-9BD5-4ECC40B6E2E8}" dt="2024-03-13T02:55:25.726" v="6" actId="20577"/>
          <ac:spMkLst>
            <pc:docMk/>
            <pc:sldMk cId="1477384815" sldId="258"/>
            <ac:spMk id="8" creationId="{2BB97B60-F892-0D21-01A0-E241A02210FC}"/>
          </ac:spMkLst>
        </pc:spChg>
        <pc:spChg chg="add mod">
          <ac:chgData name="Yuliya Volkova" userId="5c11a328-f827-462e-b485-3c1e9077fd00" providerId="ADAL" clId="{9BA05686-807D-41C6-9BD5-4ECC40B6E2E8}" dt="2024-03-13T02:55:10.237" v="0"/>
          <ac:spMkLst>
            <pc:docMk/>
            <pc:sldMk cId="1477384815" sldId="258"/>
            <ac:spMk id="18" creationId="{58B1DB44-5B6A-DF29-A27E-83F516DF8F5E}"/>
          </ac:spMkLst>
        </pc:spChg>
        <pc:spChg chg="add mod">
          <ac:chgData name="Yuliya Volkova" userId="5c11a328-f827-462e-b485-3c1e9077fd00" providerId="ADAL" clId="{9BA05686-807D-41C6-9BD5-4ECC40B6E2E8}" dt="2024-03-13T06:47:26.652" v="811" actId="207"/>
          <ac:spMkLst>
            <pc:docMk/>
            <pc:sldMk cId="1477384815" sldId="258"/>
            <ac:spMk id="51" creationId="{B28702EE-EA6D-C09F-C326-55BE96409A9F}"/>
          </ac:spMkLst>
        </pc:spChg>
        <pc:spChg chg="mod">
          <ac:chgData name="Yuliya Volkova" userId="5c11a328-f827-462e-b485-3c1e9077fd00" providerId="ADAL" clId="{9BA05686-807D-41C6-9BD5-4ECC40B6E2E8}" dt="2024-03-13T02:55:21.873" v="4"/>
          <ac:spMkLst>
            <pc:docMk/>
            <pc:sldMk cId="1477384815" sldId="258"/>
            <ac:spMk id="54" creationId="{E39AA6E1-F4C6-BBF7-BBB5-6126EF0706B8}"/>
          </ac:spMkLst>
        </pc:spChg>
        <pc:spChg chg="mod">
          <ac:chgData name="Yuliya Volkova" userId="5c11a328-f827-462e-b485-3c1e9077fd00" providerId="ADAL" clId="{9BA05686-807D-41C6-9BD5-4ECC40B6E2E8}" dt="2024-03-13T02:55:21.873" v="4"/>
          <ac:spMkLst>
            <pc:docMk/>
            <pc:sldMk cId="1477384815" sldId="258"/>
            <ac:spMk id="55" creationId="{C2A75CBF-8313-F95E-1935-F7FBE6F36B2D}"/>
          </ac:spMkLst>
        </pc:spChg>
        <pc:spChg chg="mod">
          <ac:chgData name="Yuliya Volkova" userId="5c11a328-f827-462e-b485-3c1e9077fd00" providerId="ADAL" clId="{9BA05686-807D-41C6-9BD5-4ECC40B6E2E8}" dt="2024-03-13T02:55:21.873" v="4"/>
          <ac:spMkLst>
            <pc:docMk/>
            <pc:sldMk cId="1477384815" sldId="258"/>
            <ac:spMk id="56" creationId="{621248BD-FC85-22ED-F8BE-482F638D7AB1}"/>
          </ac:spMkLst>
        </pc:spChg>
        <pc:spChg chg="mod">
          <ac:chgData name="Yuliya Volkova" userId="5c11a328-f827-462e-b485-3c1e9077fd00" providerId="ADAL" clId="{9BA05686-807D-41C6-9BD5-4ECC40B6E2E8}" dt="2024-03-13T02:55:21.873" v="4"/>
          <ac:spMkLst>
            <pc:docMk/>
            <pc:sldMk cId="1477384815" sldId="258"/>
            <ac:spMk id="57" creationId="{72E1D3D4-853E-B0A2-C21A-15ECE953F1D2}"/>
          </ac:spMkLst>
        </pc:spChg>
        <pc:spChg chg="mod">
          <ac:chgData name="Yuliya Volkova" userId="5c11a328-f827-462e-b485-3c1e9077fd00" providerId="ADAL" clId="{9BA05686-807D-41C6-9BD5-4ECC40B6E2E8}" dt="2024-03-13T02:55:21.873" v="4"/>
          <ac:spMkLst>
            <pc:docMk/>
            <pc:sldMk cId="1477384815" sldId="258"/>
            <ac:spMk id="58" creationId="{800AAAED-474D-D7C3-CE85-D06D3A15C5D2}"/>
          </ac:spMkLst>
        </pc:spChg>
        <pc:spChg chg="mod">
          <ac:chgData name="Yuliya Volkova" userId="5c11a328-f827-462e-b485-3c1e9077fd00" providerId="ADAL" clId="{9BA05686-807D-41C6-9BD5-4ECC40B6E2E8}" dt="2024-03-13T02:55:21.873" v="4"/>
          <ac:spMkLst>
            <pc:docMk/>
            <pc:sldMk cId="1477384815" sldId="258"/>
            <ac:spMk id="59" creationId="{C50D54F5-2091-D439-E18A-448F270DE10E}"/>
          </ac:spMkLst>
        </pc:spChg>
        <pc:spChg chg="mod">
          <ac:chgData name="Yuliya Volkova" userId="5c11a328-f827-462e-b485-3c1e9077fd00" providerId="ADAL" clId="{9BA05686-807D-41C6-9BD5-4ECC40B6E2E8}" dt="2024-03-13T02:55:21.873" v="4"/>
          <ac:spMkLst>
            <pc:docMk/>
            <pc:sldMk cId="1477384815" sldId="258"/>
            <ac:spMk id="60" creationId="{4C59EC32-9D0C-EFB1-B074-FEF952815E56}"/>
          </ac:spMkLst>
        </pc:spChg>
        <pc:spChg chg="mod">
          <ac:chgData name="Yuliya Volkova" userId="5c11a328-f827-462e-b485-3c1e9077fd00" providerId="ADAL" clId="{9BA05686-807D-41C6-9BD5-4ECC40B6E2E8}" dt="2024-03-13T02:55:21.873" v="4"/>
          <ac:spMkLst>
            <pc:docMk/>
            <pc:sldMk cId="1477384815" sldId="258"/>
            <ac:spMk id="61" creationId="{340C5C31-45D4-8B97-E15D-754FBF0ABCFF}"/>
          </ac:spMkLst>
        </pc:spChg>
        <pc:spChg chg="mod">
          <ac:chgData name="Yuliya Volkova" userId="5c11a328-f827-462e-b485-3c1e9077fd00" providerId="ADAL" clId="{9BA05686-807D-41C6-9BD5-4ECC40B6E2E8}" dt="2024-03-13T02:55:21.873" v="4"/>
          <ac:spMkLst>
            <pc:docMk/>
            <pc:sldMk cId="1477384815" sldId="258"/>
            <ac:spMk id="62" creationId="{3B5ABA4B-D27A-76A5-D28B-17DF84E0EDF7}"/>
          </ac:spMkLst>
        </pc:spChg>
        <pc:spChg chg="mod">
          <ac:chgData name="Yuliya Volkova" userId="5c11a328-f827-462e-b485-3c1e9077fd00" providerId="ADAL" clId="{9BA05686-807D-41C6-9BD5-4ECC40B6E2E8}" dt="2024-03-13T02:55:21.873" v="4"/>
          <ac:spMkLst>
            <pc:docMk/>
            <pc:sldMk cId="1477384815" sldId="258"/>
            <ac:spMk id="63" creationId="{7FDD1F1D-5AAA-C749-0C61-DC8E6C9FF30F}"/>
          </ac:spMkLst>
        </pc:spChg>
        <pc:spChg chg="mod">
          <ac:chgData name="Yuliya Volkova" userId="5c11a328-f827-462e-b485-3c1e9077fd00" providerId="ADAL" clId="{9BA05686-807D-41C6-9BD5-4ECC40B6E2E8}" dt="2024-03-13T02:55:21.873" v="4"/>
          <ac:spMkLst>
            <pc:docMk/>
            <pc:sldMk cId="1477384815" sldId="258"/>
            <ac:spMk id="64" creationId="{A25613B3-AF8D-7EF5-C3B2-7E6190A97C2B}"/>
          </ac:spMkLst>
        </pc:spChg>
        <pc:spChg chg="mod">
          <ac:chgData name="Yuliya Volkova" userId="5c11a328-f827-462e-b485-3c1e9077fd00" providerId="ADAL" clId="{9BA05686-807D-41C6-9BD5-4ECC40B6E2E8}" dt="2024-03-13T02:55:21.873" v="4"/>
          <ac:spMkLst>
            <pc:docMk/>
            <pc:sldMk cId="1477384815" sldId="258"/>
            <ac:spMk id="65" creationId="{D6A55EE1-54B6-80F9-4987-EFDF8D81AD80}"/>
          </ac:spMkLst>
        </pc:spChg>
        <pc:spChg chg="mod">
          <ac:chgData name="Yuliya Volkova" userId="5c11a328-f827-462e-b485-3c1e9077fd00" providerId="ADAL" clId="{9BA05686-807D-41C6-9BD5-4ECC40B6E2E8}" dt="2024-03-13T02:55:21.873" v="4"/>
          <ac:spMkLst>
            <pc:docMk/>
            <pc:sldMk cId="1477384815" sldId="258"/>
            <ac:spMk id="66" creationId="{6F71D387-627F-882E-4033-A0755A07D0B2}"/>
          </ac:spMkLst>
        </pc:spChg>
        <pc:spChg chg="mod">
          <ac:chgData name="Yuliya Volkova" userId="5c11a328-f827-462e-b485-3c1e9077fd00" providerId="ADAL" clId="{9BA05686-807D-41C6-9BD5-4ECC40B6E2E8}" dt="2024-03-13T02:55:21.873" v="4"/>
          <ac:spMkLst>
            <pc:docMk/>
            <pc:sldMk cId="1477384815" sldId="258"/>
            <ac:spMk id="67" creationId="{3C52237B-6EE9-0B2A-BD93-A20272825084}"/>
          </ac:spMkLst>
        </pc:spChg>
        <pc:spChg chg="mod">
          <ac:chgData name="Yuliya Volkova" userId="5c11a328-f827-462e-b485-3c1e9077fd00" providerId="ADAL" clId="{9BA05686-807D-41C6-9BD5-4ECC40B6E2E8}" dt="2024-03-13T02:55:21.873" v="4"/>
          <ac:spMkLst>
            <pc:docMk/>
            <pc:sldMk cId="1477384815" sldId="258"/>
            <ac:spMk id="68" creationId="{B9E152CB-C932-5E98-9D8E-F643CA515E2F}"/>
          </ac:spMkLst>
        </pc:spChg>
        <pc:spChg chg="mod">
          <ac:chgData name="Yuliya Volkova" userId="5c11a328-f827-462e-b485-3c1e9077fd00" providerId="ADAL" clId="{9BA05686-807D-41C6-9BD5-4ECC40B6E2E8}" dt="2024-03-13T02:55:21.873" v="4"/>
          <ac:spMkLst>
            <pc:docMk/>
            <pc:sldMk cId="1477384815" sldId="258"/>
            <ac:spMk id="69" creationId="{5D4D3A4C-60B4-518F-F18D-BB6AC50F9174}"/>
          </ac:spMkLst>
        </pc:spChg>
        <pc:spChg chg="mod">
          <ac:chgData name="Yuliya Volkova" userId="5c11a328-f827-462e-b485-3c1e9077fd00" providerId="ADAL" clId="{9BA05686-807D-41C6-9BD5-4ECC40B6E2E8}" dt="2024-03-13T02:55:21.873" v="4"/>
          <ac:spMkLst>
            <pc:docMk/>
            <pc:sldMk cId="1477384815" sldId="258"/>
            <ac:spMk id="70" creationId="{505C38C8-0B42-F7FC-3354-2868032B552A}"/>
          </ac:spMkLst>
        </pc:spChg>
        <pc:spChg chg="mod">
          <ac:chgData name="Yuliya Volkova" userId="5c11a328-f827-462e-b485-3c1e9077fd00" providerId="ADAL" clId="{9BA05686-807D-41C6-9BD5-4ECC40B6E2E8}" dt="2024-03-13T02:55:21.873" v="4"/>
          <ac:spMkLst>
            <pc:docMk/>
            <pc:sldMk cId="1477384815" sldId="258"/>
            <ac:spMk id="71" creationId="{305C5ABE-777F-F027-6A7A-9B0131244D51}"/>
          </ac:spMkLst>
        </pc:spChg>
        <pc:spChg chg="mod">
          <ac:chgData name="Yuliya Volkova" userId="5c11a328-f827-462e-b485-3c1e9077fd00" providerId="ADAL" clId="{9BA05686-807D-41C6-9BD5-4ECC40B6E2E8}" dt="2024-03-13T02:55:21.873" v="4"/>
          <ac:spMkLst>
            <pc:docMk/>
            <pc:sldMk cId="1477384815" sldId="258"/>
            <ac:spMk id="72" creationId="{A8A7C617-DEBA-7CAB-9C0B-70C1EB7918B9}"/>
          </ac:spMkLst>
        </pc:spChg>
        <pc:spChg chg="mod">
          <ac:chgData name="Yuliya Volkova" userId="5c11a328-f827-462e-b485-3c1e9077fd00" providerId="ADAL" clId="{9BA05686-807D-41C6-9BD5-4ECC40B6E2E8}" dt="2024-03-13T02:55:21.873" v="4"/>
          <ac:spMkLst>
            <pc:docMk/>
            <pc:sldMk cId="1477384815" sldId="258"/>
            <ac:spMk id="73" creationId="{F4AF12B7-177D-2FDA-0D07-A2E3044F2C70}"/>
          </ac:spMkLst>
        </pc:spChg>
        <pc:spChg chg="mod">
          <ac:chgData name="Yuliya Volkova" userId="5c11a328-f827-462e-b485-3c1e9077fd00" providerId="ADAL" clId="{9BA05686-807D-41C6-9BD5-4ECC40B6E2E8}" dt="2024-03-13T02:55:21.873" v="4"/>
          <ac:spMkLst>
            <pc:docMk/>
            <pc:sldMk cId="1477384815" sldId="258"/>
            <ac:spMk id="74" creationId="{823EE153-88B6-B3AB-08BA-71D0AD8FD6F1}"/>
          </ac:spMkLst>
        </pc:spChg>
        <pc:spChg chg="mod">
          <ac:chgData name="Yuliya Volkova" userId="5c11a328-f827-462e-b485-3c1e9077fd00" providerId="ADAL" clId="{9BA05686-807D-41C6-9BD5-4ECC40B6E2E8}" dt="2024-03-13T02:55:21.873" v="4"/>
          <ac:spMkLst>
            <pc:docMk/>
            <pc:sldMk cId="1477384815" sldId="258"/>
            <ac:spMk id="75" creationId="{20EAC946-77D3-9B2B-BA3D-6D84C0537815}"/>
          </ac:spMkLst>
        </pc:spChg>
        <pc:spChg chg="mod">
          <ac:chgData name="Yuliya Volkova" userId="5c11a328-f827-462e-b485-3c1e9077fd00" providerId="ADAL" clId="{9BA05686-807D-41C6-9BD5-4ECC40B6E2E8}" dt="2024-03-13T02:55:21.873" v="4"/>
          <ac:spMkLst>
            <pc:docMk/>
            <pc:sldMk cId="1477384815" sldId="258"/>
            <ac:spMk id="76" creationId="{070FAD32-35D2-3748-A858-6D38F428A6F9}"/>
          </ac:spMkLst>
        </pc:spChg>
        <pc:spChg chg="mod">
          <ac:chgData name="Yuliya Volkova" userId="5c11a328-f827-462e-b485-3c1e9077fd00" providerId="ADAL" clId="{9BA05686-807D-41C6-9BD5-4ECC40B6E2E8}" dt="2024-03-13T02:55:21.873" v="4"/>
          <ac:spMkLst>
            <pc:docMk/>
            <pc:sldMk cId="1477384815" sldId="258"/>
            <ac:spMk id="77" creationId="{E933D764-DDDB-435F-D530-4004C65FE2A1}"/>
          </ac:spMkLst>
        </pc:spChg>
        <pc:spChg chg="mod">
          <ac:chgData name="Yuliya Volkova" userId="5c11a328-f827-462e-b485-3c1e9077fd00" providerId="ADAL" clId="{9BA05686-807D-41C6-9BD5-4ECC40B6E2E8}" dt="2024-03-13T02:55:21.873" v="4"/>
          <ac:spMkLst>
            <pc:docMk/>
            <pc:sldMk cId="1477384815" sldId="258"/>
            <ac:spMk id="78" creationId="{4E6ACB47-082E-49D4-1513-6E6E68B16C10}"/>
          </ac:spMkLst>
        </pc:spChg>
        <pc:spChg chg="mod">
          <ac:chgData name="Yuliya Volkova" userId="5c11a328-f827-462e-b485-3c1e9077fd00" providerId="ADAL" clId="{9BA05686-807D-41C6-9BD5-4ECC40B6E2E8}" dt="2024-03-13T02:55:21.873" v="4"/>
          <ac:spMkLst>
            <pc:docMk/>
            <pc:sldMk cId="1477384815" sldId="258"/>
            <ac:spMk id="79" creationId="{32D11B64-8FA0-CF88-5965-9A00CDF9A973}"/>
          </ac:spMkLst>
        </pc:spChg>
        <pc:spChg chg="mod">
          <ac:chgData name="Yuliya Volkova" userId="5c11a328-f827-462e-b485-3c1e9077fd00" providerId="ADAL" clId="{9BA05686-807D-41C6-9BD5-4ECC40B6E2E8}" dt="2024-03-13T02:55:21.873" v="4"/>
          <ac:spMkLst>
            <pc:docMk/>
            <pc:sldMk cId="1477384815" sldId="258"/>
            <ac:spMk id="80" creationId="{728C2A80-BABF-090F-FE87-33F68331D331}"/>
          </ac:spMkLst>
        </pc:spChg>
        <pc:spChg chg="mod">
          <ac:chgData name="Yuliya Volkova" userId="5c11a328-f827-462e-b485-3c1e9077fd00" providerId="ADAL" clId="{9BA05686-807D-41C6-9BD5-4ECC40B6E2E8}" dt="2024-03-13T02:55:21.873" v="4"/>
          <ac:spMkLst>
            <pc:docMk/>
            <pc:sldMk cId="1477384815" sldId="258"/>
            <ac:spMk id="81" creationId="{129BC2B0-78D5-8EDA-539D-069CB533E804}"/>
          </ac:spMkLst>
        </pc:spChg>
        <pc:spChg chg="mod">
          <ac:chgData name="Yuliya Volkova" userId="5c11a328-f827-462e-b485-3c1e9077fd00" providerId="ADAL" clId="{9BA05686-807D-41C6-9BD5-4ECC40B6E2E8}" dt="2024-03-13T02:55:21.873" v="4"/>
          <ac:spMkLst>
            <pc:docMk/>
            <pc:sldMk cId="1477384815" sldId="258"/>
            <ac:spMk id="82" creationId="{D10BA532-935F-1052-FE72-BBFB7DB84AC3}"/>
          </ac:spMkLst>
        </pc:spChg>
        <pc:spChg chg="mod">
          <ac:chgData name="Yuliya Volkova" userId="5c11a328-f827-462e-b485-3c1e9077fd00" providerId="ADAL" clId="{9BA05686-807D-41C6-9BD5-4ECC40B6E2E8}" dt="2024-03-13T02:55:21.873" v="4"/>
          <ac:spMkLst>
            <pc:docMk/>
            <pc:sldMk cId="1477384815" sldId="258"/>
            <ac:spMk id="83" creationId="{52D39485-9ED4-FE04-743D-61E83CC97A87}"/>
          </ac:spMkLst>
        </pc:spChg>
        <pc:spChg chg="mod">
          <ac:chgData name="Yuliya Volkova" userId="5c11a328-f827-462e-b485-3c1e9077fd00" providerId="ADAL" clId="{9BA05686-807D-41C6-9BD5-4ECC40B6E2E8}" dt="2024-03-13T02:55:21.873" v="4"/>
          <ac:spMkLst>
            <pc:docMk/>
            <pc:sldMk cId="1477384815" sldId="258"/>
            <ac:spMk id="84" creationId="{D74A5ED5-A9EA-CA3A-AE4B-6358B26A783B}"/>
          </ac:spMkLst>
        </pc:spChg>
        <pc:spChg chg="mod">
          <ac:chgData name="Yuliya Volkova" userId="5c11a328-f827-462e-b485-3c1e9077fd00" providerId="ADAL" clId="{9BA05686-807D-41C6-9BD5-4ECC40B6E2E8}" dt="2024-03-13T02:55:21.873" v="4"/>
          <ac:spMkLst>
            <pc:docMk/>
            <pc:sldMk cId="1477384815" sldId="258"/>
            <ac:spMk id="85" creationId="{A162EB5A-68EB-D5F4-DD9D-B82DD52A1B57}"/>
          </ac:spMkLst>
        </pc:spChg>
        <pc:spChg chg="mod">
          <ac:chgData name="Yuliya Volkova" userId="5c11a328-f827-462e-b485-3c1e9077fd00" providerId="ADAL" clId="{9BA05686-807D-41C6-9BD5-4ECC40B6E2E8}" dt="2024-03-13T02:55:21.873" v="4"/>
          <ac:spMkLst>
            <pc:docMk/>
            <pc:sldMk cId="1477384815" sldId="258"/>
            <ac:spMk id="86" creationId="{4C73C835-EB0A-4726-6474-FCD08665ED8A}"/>
          </ac:spMkLst>
        </pc:spChg>
        <pc:spChg chg="mod">
          <ac:chgData name="Yuliya Volkova" userId="5c11a328-f827-462e-b485-3c1e9077fd00" providerId="ADAL" clId="{9BA05686-807D-41C6-9BD5-4ECC40B6E2E8}" dt="2024-03-13T02:55:21.873" v="4"/>
          <ac:spMkLst>
            <pc:docMk/>
            <pc:sldMk cId="1477384815" sldId="258"/>
            <ac:spMk id="87" creationId="{7CA8E5EC-F58E-DFAE-FB65-8E54F2B894F9}"/>
          </ac:spMkLst>
        </pc:spChg>
        <pc:spChg chg="mod">
          <ac:chgData name="Yuliya Volkova" userId="5c11a328-f827-462e-b485-3c1e9077fd00" providerId="ADAL" clId="{9BA05686-807D-41C6-9BD5-4ECC40B6E2E8}" dt="2024-03-13T02:55:21.873" v="4"/>
          <ac:spMkLst>
            <pc:docMk/>
            <pc:sldMk cId="1477384815" sldId="258"/>
            <ac:spMk id="88" creationId="{5F067536-0988-F493-4C0B-1FBE71D213B3}"/>
          </ac:spMkLst>
        </pc:spChg>
        <pc:spChg chg="mod">
          <ac:chgData name="Yuliya Volkova" userId="5c11a328-f827-462e-b485-3c1e9077fd00" providerId="ADAL" clId="{9BA05686-807D-41C6-9BD5-4ECC40B6E2E8}" dt="2024-03-13T02:55:21.873" v="4"/>
          <ac:spMkLst>
            <pc:docMk/>
            <pc:sldMk cId="1477384815" sldId="258"/>
            <ac:spMk id="89" creationId="{A080F569-E50B-3653-8FC2-CE62DCBC10DB}"/>
          </ac:spMkLst>
        </pc:spChg>
        <pc:spChg chg="mod">
          <ac:chgData name="Yuliya Volkova" userId="5c11a328-f827-462e-b485-3c1e9077fd00" providerId="ADAL" clId="{9BA05686-807D-41C6-9BD5-4ECC40B6E2E8}" dt="2024-03-13T02:55:21.873" v="4"/>
          <ac:spMkLst>
            <pc:docMk/>
            <pc:sldMk cId="1477384815" sldId="258"/>
            <ac:spMk id="90" creationId="{DD477461-11F5-80ED-270B-FB811C709C94}"/>
          </ac:spMkLst>
        </pc:spChg>
        <pc:spChg chg="mod">
          <ac:chgData name="Yuliya Volkova" userId="5c11a328-f827-462e-b485-3c1e9077fd00" providerId="ADAL" clId="{9BA05686-807D-41C6-9BD5-4ECC40B6E2E8}" dt="2024-03-13T02:55:21.873" v="4"/>
          <ac:spMkLst>
            <pc:docMk/>
            <pc:sldMk cId="1477384815" sldId="258"/>
            <ac:spMk id="91" creationId="{0A7C0397-10F7-7BA4-4F00-F1E9C63A35C5}"/>
          </ac:spMkLst>
        </pc:spChg>
        <pc:spChg chg="mod">
          <ac:chgData name="Yuliya Volkova" userId="5c11a328-f827-462e-b485-3c1e9077fd00" providerId="ADAL" clId="{9BA05686-807D-41C6-9BD5-4ECC40B6E2E8}" dt="2024-03-13T02:55:21.873" v="4"/>
          <ac:spMkLst>
            <pc:docMk/>
            <pc:sldMk cId="1477384815" sldId="258"/>
            <ac:spMk id="92" creationId="{F92FCE64-7E3D-3D99-65FC-3348ABE1B498}"/>
          </ac:spMkLst>
        </pc:spChg>
        <pc:spChg chg="add mod">
          <ac:chgData name="Yuliya Volkova" userId="5c11a328-f827-462e-b485-3c1e9077fd00" providerId="ADAL" clId="{9BA05686-807D-41C6-9BD5-4ECC40B6E2E8}" dt="2024-03-13T02:56:20.517" v="54" actId="1037"/>
          <ac:spMkLst>
            <pc:docMk/>
            <pc:sldMk cId="1477384815" sldId="258"/>
            <ac:spMk id="93" creationId="{1E99D8C3-205B-0262-0CD2-682B2C94129B}"/>
          </ac:spMkLst>
        </pc:spChg>
        <pc:spChg chg="add del mod">
          <ac:chgData name="Yuliya Volkova" userId="5c11a328-f827-462e-b485-3c1e9077fd00" providerId="ADAL" clId="{9BA05686-807D-41C6-9BD5-4ECC40B6E2E8}" dt="2024-03-13T02:55:51.719" v="11" actId="478"/>
          <ac:spMkLst>
            <pc:docMk/>
            <pc:sldMk cId="1477384815" sldId="258"/>
            <ac:spMk id="94" creationId="{B63DEDA4-25E2-E8EB-E344-B633F6711199}"/>
          </ac:spMkLst>
        </pc:spChg>
        <pc:spChg chg="add del mod">
          <ac:chgData name="Yuliya Volkova" userId="5c11a328-f827-462e-b485-3c1e9077fd00" providerId="ADAL" clId="{9BA05686-807D-41C6-9BD5-4ECC40B6E2E8}" dt="2024-03-13T02:55:51.719" v="11" actId="478"/>
          <ac:spMkLst>
            <pc:docMk/>
            <pc:sldMk cId="1477384815" sldId="258"/>
            <ac:spMk id="95" creationId="{1143ABAD-B0EA-D08E-D144-2FD0BCC88AEE}"/>
          </ac:spMkLst>
        </pc:spChg>
        <pc:spChg chg="add del mod">
          <ac:chgData name="Yuliya Volkova" userId="5c11a328-f827-462e-b485-3c1e9077fd00" providerId="ADAL" clId="{9BA05686-807D-41C6-9BD5-4ECC40B6E2E8}" dt="2024-03-13T02:55:51.719" v="11" actId="478"/>
          <ac:spMkLst>
            <pc:docMk/>
            <pc:sldMk cId="1477384815" sldId="258"/>
            <ac:spMk id="96" creationId="{CD2018B5-CCEB-9124-49D3-0D543EEA20C0}"/>
          </ac:spMkLst>
        </pc:spChg>
        <pc:spChg chg="add del mod">
          <ac:chgData name="Yuliya Volkova" userId="5c11a328-f827-462e-b485-3c1e9077fd00" providerId="ADAL" clId="{9BA05686-807D-41C6-9BD5-4ECC40B6E2E8}" dt="2024-03-13T02:56:20.517" v="54" actId="1037"/>
          <ac:spMkLst>
            <pc:docMk/>
            <pc:sldMk cId="1477384815" sldId="258"/>
            <ac:spMk id="97" creationId="{95A7AE55-C985-7B32-5AFC-5F4771FAACAF}"/>
          </ac:spMkLst>
        </pc:spChg>
        <pc:spChg chg="mod">
          <ac:chgData name="Yuliya Volkova" userId="5c11a328-f827-462e-b485-3c1e9077fd00" providerId="ADAL" clId="{9BA05686-807D-41C6-9BD5-4ECC40B6E2E8}" dt="2024-03-13T10:31:33.414" v="2655"/>
          <ac:spMkLst>
            <pc:docMk/>
            <pc:sldMk cId="1477384815" sldId="258"/>
            <ac:spMk id="101" creationId="{1448F9F9-238E-7D0E-8555-48C9BB492932}"/>
          </ac:spMkLst>
        </pc:spChg>
        <pc:spChg chg="mod">
          <ac:chgData name="Yuliya Volkova" userId="5c11a328-f827-462e-b485-3c1e9077fd00" providerId="ADAL" clId="{9BA05686-807D-41C6-9BD5-4ECC40B6E2E8}" dt="2024-03-13T10:31:33.414" v="2655"/>
          <ac:spMkLst>
            <pc:docMk/>
            <pc:sldMk cId="1477384815" sldId="258"/>
            <ac:spMk id="102" creationId="{271A0E84-7FD3-D0BA-06CE-2C5F65D5F965}"/>
          </ac:spMkLst>
        </pc:spChg>
        <pc:spChg chg="mod">
          <ac:chgData name="Yuliya Volkova" userId="5c11a328-f827-462e-b485-3c1e9077fd00" providerId="ADAL" clId="{9BA05686-807D-41C6-9BD5-4ECC40B6E2E8}" dt="2024-03-13T10:31:33.414" v="2655"/>
          <ac:spMkLst>
            <pc:docMk/>
            <pc:sldMk cId="1477384815" sldId="258"/>
            <ac:spMk id="103" creationId="{637B8E5B-A700-9CB7-D977-672E274C9F40}"/>
          </ac:spMkLst>
        </pc:spChg>
        <pc:spChg chg="mod">
          <ac:chgData name="Yuliya Volkova" userId="5c11a328-f827-462e-b485-3c1e9077fd00" providerId="ADAL" clId="{9BA05686-807D-41C6-9BD5-4ECC40B6E2E8}" dt="2024-03-13T10:31:33.414" v="2655"/>
          <ac:spMkLst>
            <pc:docMk/>
            <pc:sldMk cId="1477384815" sldId="258"/>
            <ac:spMk id="104" creationId="{5B2C7370-51E0-1D02-A4EA-7A8D973FB27D}"/>
          </ac:spMkLst>
        </pc:spChg>
        <pc:spChg chg="mod">
          <ac:chgData name="Yuliya Volkova" userId="5c11a328-f827-462e-b485-3c1e9077fd00" providerId="ADAL" clId="{9BA05686-807D-41C6-9BD5-4ECC40B6E2E8}" dt="2024-03-13T10:31:33.414" v="2655"/>
          <ac:spMkLst>
            <pc:docMk/>
            <pc:sldMk cId="1477384815" sldId="258"/>
            <ac:spMk id="105" creationId="{1C425AD4-A78A-8571-E167-B0D8AF3B72E1}"/>
          </ac:spMkLst>
        </pc:spChg>
        <pc:spChg chg="mod">
          <ac:chgData name="Yuliya Volkova" userId="5c11a328-f827-462e-b485-3c1e9077fd00" providerId="ADAL" clId="{9BA05686-807D-41C6-9BD5-4ECC40B6E2E8}" dt="2024-03-13T10:31:33.414" v="2655"/>
          <ac:spMkLst>
            <pc:docMk/>
            <pc:sldMk cId="1477384815" sldId="258"/>
            <ac:spMk id="106" creationId="{CF81F918-0B60-770D-7744-A37E53E8A35B}"/>
          </ac:spMkLst>
        </pc:spChg>
        <pc:spChg chg="mod">
          <ac:chgData name="Yuliya Volkova" userId="5c11a328-f827-462e-b485-3c1e9077fd00" providerId="ADAL" clId="{9BA05686-807D-41C6-9BD5-4ECC40B6E2E8}" dt="2024-03-13T10:31:33.414" v="2655"/>
          <ac:spMkLst>
            <pc:docMk/>
            <pc:sldMk cId="1477384815" sldId="258"/>
            <ac:spMk id="107" creationId="{730B7657-9A97-A03B-A3C1-7B0DA3370F25}"/>
          </ac:spMkLst>
        </pc:spChg>
        <pc:spChg chg="mod">
          <ac:chgData name="Yuliya Volkova" userId="5c11a328-f827-462e-b485-3c1e9077fd00" providerId="ADAL" clId="{9BA05686-807D-41C6-9BD5-4ECC40B6E2E8}" dt="2024-03-13T10:31:33.414" v="2655"/>
          <ac:spMkLst>
            <pc:docMk/>
            <pc:sldMk cId="1477384815" sldId="258"/>
            <ac:spMk id="108" creationId="{1CABA6EF-88BB-423B-4FB4-68854477F41B}"/>
          </ac:spMkLst>
        </pc:spChg>
        <pc:spChg chg="mod">
          <ac:chgData name="Yuliya Volkova" userId="5c11a328-f827-462e-b485-3c1e9077fd00" providerId="ADAL" clId="{9BA05686-807D-41C6-9BD5-4ECC40B6E2E8}" dt="2024-03-13T10:31:33.414" v="2655"/>
          <ac:spMkLst>
            <pc:docMk/>
            <pc:sldMk cId="1477384815" sldId="258"/>
            <ac:spMk id="109" creationId="{7D000A7E-87D2-F70A-6614-B440776D0177}"/>
          </ac:spMkLst>
        </pc:spChg>
        <pc:spChg chg="mod">
          <ac:chgData name="Yuliya Volkova" userId="5c11a328-f827-462e-b485-3c1e9077fd00" providerId="ADAL" clId="{9BA05686-807D-41C6-9BD5-4ECC40B6E2E8}" dt="2024-03-13T10:31:33.414" v="2655"/>
          <ac:spMkLst>
            <pc:docMk/>
            <pc:sldMk cId="1477384815" sldId="258"/>
            <ac:spMk id="110" creationId="{AD22F2F4-707F-73AC-CD82-BE8BA7E07682}"/>
          </ac:spMkLst>
        </pc:spChg>
        <pc:spChg chg="mod">
          <ac:chgData name="Yuliya Volkova" userId="5c11a328-f827-462e-b485-3c1e9077fd00" providerId="ADAL" clId="{9BA05686-807D-41C6-9BD5-4ECC40B6E2E8}" dt="2024-03-13T10:31:33.414" v="2655"/>
          <ac:spMkLst>
            <pc:docMk/>
            <pc:sldMk cId="1477384815" sldId="258"/>
            <ac:spMk id="111" creationId="{24696A34-90B8-A99D-6EFF-325381377ED0}"/>
          </ac:spMkLst>
        </pc:spChg>
        <pc:spChg chg="mod">
          <ac:chgData name="Yuliya Volkova" userId="5c11a328-f827-462e-b485-3c1e9077fd00" providerId="ADAL" clId="{9BA05686-807D-41C6-9BD5-4ECC40B6E2E8}" dt="2024-03-13T10:31:33.414" v="2655"/>
          <ac:spMkLst>
            <pc:docMk/>
            <pc:sldMk cId="1477384815" sldId="258"/>
            <ac:spMk id="112" creationId="{925A12BB-ED2D-06C9-5CEB-2023BBE5D0F2}"/>
          </ac:spMkLst>
        </pc:spChg>
        <pc:spChg chg="mod">
          <ac:chgData name="Yuliya Volkova" userId="5c11a328-f827-462e-b485-3c1e9077fd00" providerId="ADAL" clId="{9BA05686-807D-41C6-9BD5-4ECC40B6E2E8}" dt="2024-03-13T10:31:33.414" v="2655"/>
          <ac:spMkLst>
            <pc:docMk/>
            <pc:sldMk cId="1477384815" sldId="258"/>
            <ac:spMk id="113" creationId="{629C8CC4-6009-93E8-1549-E1902279688A}"/>
          </ac:spMkLst>
        </pc:spChg>
        <pc:spChg chg="mod">
          <ac:chgData name="Yuliya Volkova" userId="5c11a328-f827-462e-b485-3c1e9077fd00" providerId="ADAL" clId="{9BA05686-807D-41C6-9BD5-4ECC40B6E2E8}" dt="2024-03-13T10:31:33.414" v="2655"/>
          <ac:spMkLst>
            <pc:docMk/>
            <pc:sldMk cId="1477384815" sldId="258"/>
            <ac:spMk id="114" creationId="{DC03F759-7200-4B8D-9A1B-C37B6B7B875A}"/>
          </ac:spMkLst>
        </pc:spChg>
        <pc:spChg chg="mod">
          <ac:chgData name="Yuliya Volkova" userId="5c11a328-f827-462e-b485-3c1e9077fd00" providerId="ADAL" clId="{9BA05686-807D-41C6-9BD5-4ECC40B6E2E8}" dt="2024-03-13T10:31:33.414" v="2655"/>
          <ac:spMkLst>
            <pc:docMk/>
            <pc:sldMk cId="1477384815" sldId="258"/>
            <ac:spMk id="115" creationId="{C336C4BF-39F8-31D5-DDA8-B70F5C248A17}"/>
          </ac:spMkLst>
        </pc:spChg>
        <pc:spChg chg="mod">
          <ac:chgData name="Yuliya Volkova" userId="5c11a328-f827-462e-b485-3c1e9077fd00" providerId="ADAL" clId="{9BA05686-807D-41C6-9BD5-4ECC40B6E2E8}" dt="2024-03-13T10:31:33.414" v="2655"/>
          <ac:spMkLst>
            <pc:docMk/>
            <pc:sldMk cId="1477384815" sldId="258"/>
            <ac:spMk id="116" creationId="{24E9649C-4591-D80C-6907-E6840959F171}"/>
          </ac:spMkLst>
        </pc:spChg>
        <pc:spChg chg="mod">
          <ac:chgData name="Yuliya Volkova" userId="5c11a328-f827-462e-b485-3c1e9077fd00" providerId="ADAL" clId="{9BA05686-807D-41C6-9BD5-4ECC40B6E2E8}" dt="2024-03-13T10:31:33.414" v="2655"/>
          <ac:spMkLst>
            <pc:docMk/>
            <pc:sldMk cId="1477384815" sldId="258"/>
            <ac:spMk id="117" creationId="{6B61EBDC-0DA6-7CFE-FF0B-E341430A8894}"/>
          </ac:spMkLst>
        </pc:spChg>
        <pc:spChg chg="mod">
          <ac:chgData name="Yuliya Volkova" userId="5c11a328-f827-462e-b485-3c1e9077fd00" providerId="ADAL" clId="{9BA05686-807D-41C6-9BD5-4ECC40B6E2E8}" dt="2024-03-13T10:31:33.414" v="2655"/>
          <ac:spMkLst>
            <pc:docMk/>
            <pc:sldMk cId="1477384815" sldId="258"/>
            <ac:spMk id="118" creationId="{16B96BA5-17A0-F958-5F1A-48250C8B13CC}"/>
          </ac:spMkLst>
        </pc:spChg>
        <pc:spChg chg="mod">
          <ac:chgData name="Yuliya Volkova" userId="5c11a328-f827-462e-b485-3c1e9077fd00" providerId="ADAL" clId="{9BA05686-807D-41C6-9BD5-4ECC40B6E2E8}" dt="2024-03-13T10:31:33.414" v="2655"/>
          <ac:spMkLst>
            <pc:docMk/>
            <pc:sldMk cId="1477384815" sldId="258"/>
            <ac:spMk id="119" creationId="{2D5EAD2B-3016-6679-4801-F00CA9815494}"/>
          </ac:spMkLst>
        </pc:spChg>
        <pc:spChg chg="mod">
          <ac:chgData name="Yuliya Volkova" userId="5c11a328-f827-462e-b485-3c1e9077fd00" providerId="ADAL" clId="{9BA05686-807D-41C6-9BD5-4ECC40B6E2E8}" dt="2024-03-13T10:31:33.414" v="2655"/>
          <ac:spMkLst>
            <pc:docMk/>
            <pc:sldMk cId="1477384815" sldId="258"/>
            <ac:spMk id="120" creationId="{25C4CA5D-365B-2FAB-4A3D-1166D88A4EFB}"/>
          </ac:spMkLst>
        </pc:spChg>
        <pc:spChg chg="mod">
          <ac:chgData name="Yuliya Volkova" userId="5c11a328-f827-462e-b485-3c1e9077fd00" providerId="ADAL" clId="{9BA05686-807D-41C6-9BD5-4ECC40B6E2E8}" dt="2024-03-13T10:31:33.414" v="2655"/>
          <ac:spMkLst>
            <pc:docMk/>
            <pc:sldMk cId="1477384815" sldId="258"/>
            <ac:spMk id="121" creationId="{CE4B8E4D-283F-BC3E-20EA-0E9BF29EC625}"/>
          </ac:spMkLst>
        </pc:spChg>
        <pc:spChg chg="mod">
          <ac:chgData name="Yuliya Volkova" userId="5c11a328-f827-462e-b485-3c1e9077fd00" providerId="ADAL" clId="{9BA05686-807D-41C6-9BD5-4ECC40B6E2E8}" dt="2024-03-13T10:31:33.414" v="2655"/>
          <ac:spMkLst>
            <pc:docMk/>
            <pc:sldMk cId="1477384815" sldId="258"/>
            <ac:spMk id="122" creationId="{B3F088E4-DA9A-3563-9A21-42D7FBFA9179}"/>
          </ac:spMkLst>
        </pc:spChg>
        <pc:spChg chg="mod">
          <ac:chgData name="Yuliya Volkova" userId="5c11a328-f827-462e-b485-3c1e9077fd00" providerId="ADAL" clId="{9BA05686-807D-41C6-9BD5-4ECC40B6E2E8}" dt="2024-03-13T10:31:33.414" v="2655"/>
          <ac:spMkLst>
            <pc:docMk/>
            <pc:sldMk cId="1477384815" sldId="258"/>
            <ac:spMk id="123" creationId="{E9E2C52B-8469-5CAE-043A-66745DC60E1F}"/>
          </ac:spMkLst>
        </pc:spChg>
        <pc:spChg chg="mod">
          <ac:chgData name="Yuliya Volkova" userId="5c11a328-f827-462e-b485-3c1e9077fd00" providerId="ADAL" clId="{9BA05686-807D-41C6-9BD5-4ECC40B6E2E8}" dt="2024-03-13T10:31:33.414" v="2655"/>
          <ac:spMkLst>
            <pc:docMk/>
            <pc:sldMk cId="1477384815" sldId="258"/>
            <ac:spMk id="124" creationId="{692CEAEB-B2F9-7C34-D1CE-C698EA43979D}"/>
          </ac:spMkLst>
        </pc:spChg>
        <pc:spChg chg="mod">
          <ac:chgData name="Yuliya Volkova" userId="5c11a328-f827-462e-b485-3c1e9077fd00" providerId="ADAL" clId="{9BA05686-807D-41C6-9BD5-4ECC40B6E2E8}" dt="2024-03-13T10:31:33.414" v="2655"/>
          <ac:spMkLst>
            <pc:docMk/>
            <pc:sldMk cId="1477384815" sldId="258"/>
            <ac:spMk id="125" creationId="{53E415FD-F9E8-C443-08E2-595DC484E97A}"/>
          </ac:spMkLst>
        </pc:spChg>
        <pc:spChg chg="mod">
          <ac:chgData name="Yuliya Volkova" userId="5c11a328-f827-462e-b485-3c1e9077fd00" providerId="ADAL" clId="{9BA05686-807D-41C6-9BD5-4ECC40B6E2E8}" dt="2024-03-13T10:31:33.414" v="2655"/>
          <ac:spMkLst>
            <pc:docMk/>
            <pc:sldMk cId="1477384815" sldId="258"/>
            <ac:spMk id="126" creationId="{65F452ED-06F9-11AC-6AF6-DD441F471D12}"/>
          </ac:spMkLst>
        </pc:spChg>
        <pc:spChg chg="mod">
          <ac:chgData name="Yuliya Volkova" userId="5c11a328-f827-462e-b485-3c1e9077fd00" providerId="ADAL" clId="{9BA05686-807D-41C6-9BD5-4ECC40B6E2E8}" dt="2024-03-13T10:31:33.414" v="2655"/>
          <ac:spMkLst>
            <pc:docMk/>
            <pc:sldMk cId="1477384815" sldId="258"/>
            <ac:spMk id="127" creationId="{DC202686-F7F1-520B-961A-180963CC07F4}"/>
          </ac:spMkLst>
        </pc:spChg>
        <pc:spChg chg="mod">
          <ac:chgData name="Yuliya Volkova" userId="5c11a328-f827-462e-b485-3c1e9077fd00" providerId="ADAL" clId="{9BA05686-807D-41C6-9BD5-4ECC40B6E2E8}" dt="2024-03-13T10:31:33.414" v="2655"/>
          <ac:spMkLst>
            <pc:docMk/>
            <pc:sldMk cId="1477384815" sldId="258"/>
            <ac:spMk id="128" creationId="{AD5CFE93-262B-4B8E-BA81-F6058ACFC6AB}"/>
          </ac:spMkLst>
        </pc:spChg>
        <pc:spChg chg="mod">
          <ac:chgData name="Yuliya Volkova" userId="5c11a328-f827-462e-b485-3c1e9077fd00" providerId="ADAL" clId="{9BA05686-807D-41C6-9BD5-4ECC40B6E2E8}" dt="2024-03-13T10:31:33.414" v="2655"/>
          <ac:spMkLst>
            <pc:docMk/>
            <pc:sldMk cId="1477384815" sldId="258"/>
            <ac:spMk id="129" creationId="{87BF598F-CC4D-6253-E9D9-351FE53BF80E}"/>
          </ac:spMkLst>
        </pc:spChg>
        <pc:spChg chg="mod">
          <ac:chgData name="Yuliya Volkova" userId="5c11a328-f827-462e-b485-3c1e9077fd00" providerId="ADAL" clId="{9BA05686-807D-41C6-9BD5-4ECC40B6E2E8}" dt="2024-03-13T10:31:33.414" v="2655"/>
          <ac:spMkLst>
            <pc:docMk/>
            <pc:sldMk cId="1477384815" sldId="258"/>
            <ac:spMk id="130" creationId="{FF06D615-16AD-2D29-117A-934F14279586}"/>
          </ac:spMkLst>
        </pc:spChg>
        <pc:spChg chg="mod">
          <ac:chgData name="Yuliya Volkova" userId="5c11a328-f827-462e-b485-3c1e9077fd00" providerId="ADAL" clId="{9BA05686-807D-41C6-9BD5-4ECC40B6E2E8}" dt="2024-03-13T10:31:33.414" v="2655"/>
          <ac:spMkLst>
            <pc:docMk/>
            <pc:sldMk cId="1477384815" sldId="258"/>
            <ac:spMk id="131" creationId="{3ED85A91-595C-B851-CE8A-F6D231B7DC70}"/>
          </ac:spMkLst>
        </pc:spChg>
        <pc:spChg chg="mod">
          <ac:chgData name="Yuliya Volkova" userId="5c11a328-f827-462e-b485-3c1e9077fd00" providerId="ADAL" clId="{9BA05686-807D-41C6-9BD5-4ECC40B6E2E8}" dt="2024-03-13T10:31:33.414" v="2655"/>
          <ac:spMkLst>
            <pc:docMk/>
            <pc:sldMk cId="1477384815" sldId="258"/>
            <ac:spMk id="132" creationId="{A66FD6F1-A29A-270D-E579-EE53C51F6443}"/>
          </ac:spMkLst>
        </pc:spChg>
        <pc:spChg chg="mod">
          <ac:chgData name="Yuliya Volkova" userId="5c11a328-f827-462e-b485-3c1e9077fd00" providerId="ADAL" clId="{9BA05686-807D-41C6-9BD5-4ECC40B6E2E8}" dt="2024-03-13T10:31:33.414" v="2655"/>
          <ac:spMkLst>
            <pc:docMk/>
            <pc:sldMk cId="1477384815" sldId="258"/>
            <ac:spMk id="133" creationId="{85FBC7B1-7BE7-4DD6-A58A-717913BDEF26}"/>
          </ac:spMkLst>
        </pc:spChg>
        <pc:spChg chg="mod">
          <ac:chgData name="Yuliya Volkova" userId="5c11a328-f827-462e-b485-3c1e9077fd00" providerId="ADAL" clId="{9BA05686-807D-41C6-9BD5-4ECC40B6E2E8}" dt="2024-03-13T10:31:33.414" v="2655"/>
          <ac:spMkLst>
            <pc:docMk/>
            <pc:sldMk cId="1477384815" sldId="258"/>
            <ac:spMk id="134" creationId="{704A3802-0851-7B9E-559A-0752DAF8ED78}"/>
          </ac:spMkLst>
        </pc:spChg>
        <pc:spChg chg="mod">
          <ac:chgData name="Yuliya Volkova" userId="5c11a328-f827-462e-b485-3c1e9077fd00" providerId="ADAL" clId="{9BA05686-807D-41C6-9BD5-4ECC40B6E2E8}" dt="2024-03-13T10:31:38.259" v="2658" actId="1076"/>
          <ac:spMkLst>
            <pc:docMk/>
            <pc:sldMk cId="1477384815" sldId="258"/>
            <ac:spMk id="135" creationId="{CFDAA439-5604-1009-8042-642EA52AEE68}"/>
          </ac:spMkLst>
        </pc:spChg>
        <pc:spChg chg="mod">
          <ac:chgData name="Yuliya Volkova" userId="5c11a328-f827-462e-b485-3c1e9077fd00" providerId="ADAL" clId="{9BA05686-807D-41C6-9BD5-4ECC40B6E2E8}" dt="2024-03-13T10:31:33.414" v="2655"/>
          <ac:spMkLst>
            <pc:docMk/>
            <pc:sldMk cId="1477384815" sldId="258"/>
            <ac:spMk id="136" creationId="{A5840D07-E558-1522-39C9-AA5128207337}"/>
          </ac:spMkLst>
        </pc:spChg>
        <pc:spChg chg="mod">
          <ac:chgData name="Yuliya Volkova" userId="5c11a328-f827-462e-b485-3c1e9077fd00" providerId="ADAL" clId="{9BA05686-807D-41C6-9BD5-4ECC40B6E2E8}" dt="2024-03-13T10:31:33.414" v="2655"/>
          <ac:spMkLst>
            <pc:docMk/>
            <pc:sldMk cId="1477384815" sldId="258"/>
            <ac:spMk id="137" creationId="{02161977-9BE9-AEF5-55C4-429CB2754789}"/>
          </ac:spMkLst>
        </pc:spChg>
        <pc:spChg chg="mod">
          <ac:chgData name="Yuliya Volkova" userId="5c11a328-f827-462e-b485-3c1e9077fd00" providerId="ADAL" clId="{9BA05686-807D-41C6-9BD5-4ECC40B6E2E8}" dt="2024-03-13T10:31:33.414" v="2655"/>
          <ac:spMkLst>
            <pc:docMk/>
            <pc:sldMk cId="1477384815" sldId="258"/>
            <ac:spMk id="138" creationId="{5285FA51-E366-094F-1E41-47ED8E1C2305}"/>
          </ac:spMkLst>
        </pc:spChg>
        <pc:spChg chg="mod">
          <ac:chgData name="Yuliya Volkova" userId="5c11a328-f827-462e-b485-3c1e9077fd00" providerId="ADAL" clId="{9BA05686-807D-41C6-9BD5-4ECC40B6E2E8}" dt="2024-03-13T10:31:33.414" v="2655"/>
          <ac:spMkLst>
            <pc:docMk/>
            <pc:sldMk cId="1477384815" sldId="258"/>
            <ac:spMk id="139" creationId="{FD1847F1-4C34-43E9-DC98-A961BDD1997E}"/>
          </ac:spMkLst>
        </pc:spChg>
        <pc:grpChg chg="del">
          <ac:chgData name="Yuliya Volkova" userId="5c11a328-f827-462e-b485-3c1e9077fd00" providerId="ADAL" clId="{9BA05686-807D-41C6-9BD5-4ECC40B6E2E8}" dt="2024-03-13T02:55:21.601" v="3" actId="478"/>
          <ac:grpSpMkLst>
            <pc:docMk/>
            <pc:sldMk cId="1477384815" sldId="258"/>
            <ac:grpSpMk id="2" creationId="{43E54530-246A-BA08-C4E3-2407F0ABDEB2}"/>
          </ac:grpSpMkLst>
        </pc:grpChg>
        <pc:grpChg chg="add mod">
          <ac:chgData name="Yuliya Volkova" userId="5c11a328-f827-462e-b485-3c1e9077fd00" providerId="ADAL" clId="{9BA05686-807D-41C6-9BD5-4ECC40B6E2E8}" dt="2024-03-13T02:55:21.873" v="4"/>
          <ac:grpSpMkLst>
            <pc:docMk/>
            <pc:sldMk cId="1477384815" sldId="258"/>
            <ac:grpSpMk id="52" creationId="{95E12D5F-BBE4-2459-D9E7-658F2BEEE005}"/>
          </ac:grpSpMkLst>
        </pc:grpChg>
        <pc:grpChg chg="mod">
          <ac:chgData name="Yuliya Volkova" userId="5c11a328-f827-462e-b485-3c1e9077fd00" providerId="ADAL" clId="{9BA05686-807D-41C6-9BD5-4ECC40B6E2E8}" dt="2024-03-13T02:55:21.873" v="4"/>
          <ac:grpSpMkLst>
            <pc:docMk/>
            <pc:sldMk cId="1477384815" sldId="258"/>
            <ac:grpSpMk id="53" creationId="{47972D2F-1999-9216-07A9-203D8CA34D6D}"/>
          </ac:grpSpMkLst>
        </pc:grpChg>
        <pc:grpChg chg="add del mod">
          <ac:chgData name="Yuliya Volkova" userId="5c11a328-f827-462e-b485-3c1e9077fd00" providerId="ADAL" clId="{9BA05686-807D-41C6-9BD5-4ECC40B6E2E8}" dt="2024-03-13T10:31:50.694" v="2662" actId="478"/>
          <ac:grpSpMkLst>
            <pc:docMk/>
            <pc:sldMk cId="1477384815" sldId="258"/>
            <ac:grpSpMk id="99" creationId="{A9200501-AA6B-B91E-EB42-199936CF5B5D}"/>
          </ac:grpSpMkLst>
        </pc:grpChg>
        <pc:grpChg chg="mod">
          <ac:chgData name="Yuliya Volkova" userId="5c11a328-f827-462e-b485-3c1e9077fd00" providerId="ADAL" clId="{9BA05686-807D-41C6-9BD5-4ECC40B6E2E8}" dt="2024-03-13T10:31:33.414" v="2655"/>
          <ac:grpSpMkLst>
            <pc:docMk/>
            <pc:sldMk cId="1477384815" sldId="258"/>
            <ac:grpSpMk id="100" creationId="{5DE82403-77BB-264D-2334-14A876B713EE}"/>
          </ac:grpSpMkLst>
        </pc:grpChg>
        <pc:picChg chg="mod modCrop">
          <ac:chgData name="Yuliya Volkova" userId="5c11a328-f827-462e-b485-3c1e9077fd00" providerId="ADAL" clId="{9BA05686-807D-41C6-9BD5-4ECC40B6E2E8}" dt="2024-03-13T10:33:26.041" v="2681" actId="1076"/>
          <ac:picMkLst>
            <pc:docMk/>
            <pc:sldMk cId="1477384815" sldId="258"/>
            <ac:picMk id="2" creationId="{1014E92A-BE31-7FAC-C4BF-0ADE13EC7788}"/>
          </ac:picMkLst>
        </pc:picChg>
        <pc:picChg chg="mod">
          <ac:chgData name="Yuliya Volkova" userId="5c11a328-f827-462e-b485-3c1e9077fd00" providerId="ADAL" clId="{9BA05686-807D-41C6-9BD5-4ECC40B6E2E8}" dt="2024-03-13T10:28:41.238" v="2648" actId="1076"/>
          <ac:picMkLst>
            <pc:docMk/>
            <pc:sldMk cId="1477384815" sldId="258"/>
            <ac:picMk id="10" creationId="{9757B0BA-217E-3664-DE48-8EB01E0C878B}"/>
          </ac:picMkLst>
        </pc:picChg>
        <pc:picChg chg="add mod modCrop">
          <ac:chgData name="Yuliya Volkova" userId="5c11a328-f827-462e-b485-3c1e9077fd00" providerId="ADAL" clId="{9BA05686-807D-41C6-9BD5-4ECC40B6E2E8}" dt="2024-03-13T10:33:26.041" v="2681" actId="1076"/>
          <ac:picMkLst>
            <pc:docMk/>
            <pc:sldMk cId="1477384815" sldId="258"/>
            <ac:picMk id="140" creationId="{FBB1519C-4040-244B-E16A-3B8DA6074986}"/>
          </ac:picMkLst>
        </pc:picChg>
        <pc:cxnChg chg="add mod">
          <ac:chgData name="Yuliya Volkova" userId="5c11a328-f827-462e-b485-3c1e9077fd00" providerId="ADAL" clId="{9BA05686-807D-41C6-9BD5-4ECC40B6E2E8}" dt="2024-03-13T02:55:44.167" v="8"/>
          <ac:cxnSpMkLst>
            <pc:docMk/>
            <pc:sldMk cId="1477384815" sldId="258"/>
            <ac:cxnSpMk id="98" creationId="{43D94268-6BCA-3F86-7A88-379D7DD584D7}"/>
          </ac:cxnSpMkLst>
        </pc:cxnChg>
      </pc:sldChg>
      <pc:sldChg chg="addSp delSp modSp mod">
        <pc:chgData name="Yuliya Volkova" userId="5c11a328-f827-462e-b485-3c1e9077fd00" providerId="ADAL" clId="{9BA05686-807D-41C6-9BD5-4ECC40B6E2E8}" dt="2024-03-13T10:34:49.089" v="2689" actId="1076"/>
        <pc:sldMkLst>
          <pc:docMk/>
          <pc:sldMk cId="1539761870" sldId="261"/>
        </pc:sldMkLst>
        <pc:spChg chg="add mod">
          <ac:chgData name="Yuliya Volkova" userId="5c11a328-f827-462e-b485-3c1e9077fd00" providerId="ADAL" clId="{9BA05686-807D-41C6-9BD5-4ECC40B6E2E8}" dt="2024-03-13T03:04:22.669" v="137" actId="20577"/>
          <ac:spMkLst>
            <pc:docMk/>
            <pc:sldMk cId="1539761870" sldId="261"/>
            <ac:spMk id="2" creationId="{21420658-DD4D-F185-A63B-DB6DD1C4C3BB}"/>
          </ac:spMkLst>
        </pc:spChg>
        <pc:spChg chg="mod">
          <ac:chgData name="Yuliya Volkova" userId="5c11a328-f827-462e-b485-3c1e9077fd00" providerId="ADAL" clId="{9BA05686-807D-41C6-9BD5-4ECC40B6E2E8}" dt="2024-03-13T10:34:41.737" v="2686" actId="1076"/>
          <ac:spMkLst>
            <pc:docMk/>
            <pc:sldMk cId="1539761870" sldId="261"/>
            <ac:spMk id="3" creationId="{0E56E445-5955-C2A4-F316-0C92AA025768}"/>
          </ac:spMkLst>
        </pc:spChg>
        <pc:spChg chg="add mod">
          <ac:chgData name="Yuliya Volkova" userId="5c11a328-f827-462e-b485-3c1e9077fd00" providerId="ADAL" clId="{9BA05686-807D-41C6-9BD5-4ECC40B6E2E8}" dt="2024-03-13T05:30:27.087" v="639" actId="34135"/>
          <ac:spMkLst>
            <pc:docMk/>
            <pc:sldMk cId="1539761870" sldId="261"/>
            <ac:spMk id="4" creationId="{085885CB-A36B-0780-91C9-ACC7947E0807}"/>
          </ac:spMkLst>
        </pc:spChg>
        <pc:spChg chg="del mod">
          <ac:chgData name="Yuliya Volkova" userId="5c11a328-f827-462e-b485-3c1e9077fd00" providerId="ADAL" clId="{9BA05686-807D-41C6-9BD5-4ECC40B6E2E8}" dt="2024-03-13T03:03:58.672" v="119" actId="478"/>
          <ac:spMkLst>
            <pc:docMk/>
            <pc:sldMk cId="1539761870" sldId="261"/>
            <ac:spMk id="5" creationId="{DFF536E6-8711-3FFA-DA2B-0EDA987DDE93}"/>
          </ac:spMkLst>
        </pc:spChg>
        <pc:spChg chg="mod">
          <ac:chgData name="Yuliya Volkova" userId="5c11a328-f827-462e-b485-3c1e9077fd00" providerId="ADAL" clId="{9BA05686-807D-41C6-9BD5-4ECC40B6E2E8}" dt="2024-03-13T03:08:25.709" v="159" actId="14100"/>
          <ac:spMkLst>
            <pc:docMk/>
            <pc:sldMk cId="1539761870" sldId="261"/>
            <ac:spMk id="6" creationId="{DD2F7101-CF8A-AF99-4B86-4B480D5DED05}"/>
          </ac:spMkLst>
        </pc:spChg>
        <pc:picChg chg="add mod">
          <ac:chgData name="Yuliya Volkova" userId="5c11a328-f827-462e-b485-3c1e9077fd00" providerId="ADAL" clId="{9BA05686-807D-41C6-9BD5-4ECC40B6E2E8}" dt="2024-03-13T10:34:49.089" v="2689" actId="1076"/>
          <ac:picMkLst>
            <pc:docMk/>
            <pc:sldMk cId="1539761870" sldId="261"/>
            <ac:picMk id="7" creationId="{91B11C17-1EBE-038C-935F-CC4E37C741B6}"/>
          </ac:picMkLst>
        </pc:picChg>
        <pc:picChg chg="mod modCrop">
          <ac:chgData name="Yuliya Volkova" userId="5c11a328-f827-462e-b485-3c1e9077fd00" providerId="ADAL" clId="{9BA05686-807D-41C6-9BD5-4ECC40B6E2E8}" dt="2024-03-13T03:08:06.137" v="156" actId="1076"/>
          <ac:picMkLst>
            <pc:docMk/>
            <pc:sldMk cId="1539761870" sldId="261"/>
            <ac:picMk id="8" creationId="{E21A720E-67A1-62F4-9FA4-03B656619592}"/>
          </ac:picMkLst>
        </pc:picChg>
        <pc:picChg chg="add mod">
          <ac:chgData name="Yuliya Volkova" userId="5c11a328-f827-462e-b485-3c1e9077fd00" providerId="ADAL" clId="{9BA05686-807D-41C6-9BD5-4ECC40B6E2E8}" dt="2024-03-13T10:34:49.089" v="2689" actId="1076"/>
          <ac:picMkLst>
            <pc:docMk/>
            <pc:sldMk cId="1539761870" sldId="261"/>
            <ac:picMk id="9" creationId="{37003A54-1A0F-52D3-EBDF-BF460C3C9D24}"/>
          </ac:picMkLst>
        </pc:picChg>
      </pc:sldChg>
      <pc:sldChg chg="addSp delSp modSp mod">
        <pc:chgData name="Yuliya Volkova" userId="5c11a328-f827-462e-b485-3c1e9077fd00" providerId="ADAL" clId="{9BA05686-807D-41C6-9BD5-4ECC40B6E2E8}" dt="2024-03-13T10:35:51.097" v="2706" actId="1076"/>
        <pc:sldMkLst>
          <pc:docMk/>
          <pc:sldMk cId="3137450812" sldId="263"/>
        </pc:sldMkLst>
        <pc:spChg chg="mod">
          <ac:chgData name="Yuliya Volkova" userId="5c11a328-f827-462e-b485-3c1e9077fd00" providerId="ADAL" clId="{9BA05686-807D-41C6-9BD5-4ECC40B6E2E8}" dt="2024-03-13T03:29:39.992" v="194" actId="1036"/>
          <ac:spMkLst>
            <pc:docMk/>
            <pc:sldMk cId="3137450812" sldId="263"/>
            <ac:spMk id="3" creationId="{04C0DEEC-6EF5-9D1A-6339-275072407687}"/>
          </ac:spMkLst>
        </pc:spChg>
        <pc:spChg chg="add mod">
          <ac:chgData name="Yuliya Volkova" userId="5c11a328-f827-462e-b485-3c1e9077fd00" providerId="ADAL" clId="{9BA05686-807D-41C6-9BD5-4ECC40B6E2E8}" dt="2024-03-13T09:48:34.309" v="1406" actId="34135"/>
          <ac:spMkLst>
            <pc:docMk/>
            <pc:sldMk cId="3137450812" sldId="263"/>
            <ac:spMk id="15" creationId="{11DFBFBB-6BFB-203C-0A4F-37C74BB5FC77}"/>
          </ac:spMkLst>
        </pc:spChg>
        <pc:spChg chg="mod">
          <ac:chgData name="Yuliya Volkova" userId="5c11a328-f827-462e-b485-3c1e9077fd00" providerId="ADAL" clId="{9BA05686-807D-41C6-9BD5-4ECC40B6E2E8}" dt="2024-03-13T03:29:43.001" v="196" actId="20577"/>
          <ac:spMkLst>
            <pc:docMk/>
            <pc:sldMk cId="3137450812" sldId="263"/>
            <ac:spMk id="17" creationId="{F6C875D9-9348-DC92-AB9D-2A52967230BB}"/>
          </ac:spMkLst>
        </pc:spChg>
        <pc:spChg chg="add mod">
          <ac:chgData name="Yuliya Volkova" userId="5c11a328-f827-462e-b485-3c1e9077fd00" providerId="ADAL" clId="{9BA05686-807D-41C6-9BD5-4ECC40B6E2E8}" dt="2024-03-13T10:35:17.338" v="2697" actId="34135"/>
          <ac:spMkLst>
            <pc:docMk/>
            <pc:sldMk cId="3137450812" sldId="263"/>
            <ac:spMk id="19" creationId="{B1509301-D179-D807-62EC-DBC2D63F5027}"/>
          </ac:spMkLst>
        </pc:spChg>
        <pc:picChg chg="add del mod">
          <ac:chgData name="Yuliya Volkova" userId="5c11a328-f827-462e-b485-3c1e9077fd00" providerId="ADAL" clId="{9BA05686-807D-41C6-9BD5-4ECC40B6E2E8}" dt="2024-03-13T10:35:03.927" v="2692" actId="478"/>
          <ac:picMkLst>
            <pc:docMk/>
            <pc:sldMk cId="3137450812" sldId="263"/>
            <ac:picMk id="16" creationId="{A6B6B4DC-EB6B-7807-2139-3102B95E0A01}"/>
          </ac:picMkLst>
        </pc:picChg>
        <pc:picChg chg="add del mod">
          <ac:chgData name="Yuliya Volkova" userId="5c11a328-f827-462e-b485-3c1e9077fd00" providerId="ADAL" clId="{9BA05686-807D-41C6-9BD5-4ECC40B6E2E8}" dt="2024-03-13T10:35:03.927" v="2692" actId="478"/>
          <ac:picMkLst>
            <pc:docMk/>
            <pc:sldMk cId="3137450812" sldId="263"/>
            <ac:picMk id="18" creationId="{B3504A07-5385-321A-118E-4C4D3C09989A}"/>
          </ac:picMkLst>
        </pc:picChg>
        <pc:picChg chg="add del mod">
          <ac:chgData name="Yuliya Volkova" userId="5c11a328-f827-462e-b485-3c1e9077fd00" providerId="ADAL" clId="{9BA05686-807D-41C6-9BD5-4ECC40B6E2E8}" dt="2024-03-13T10:35:22.256" v="2700" actId="478"/>
          <ac:picMkLst>
            <pc:docMk/>
            <pc:sldMk cId="3137450812" sldId="263"/>
            <ac:picMk id="20" creationId="{C52A36E8-7B57-677B-3139-CAF29ABBC212}"/>
          </ac:picMkLst>
        </pc:picChg>
        <pc:picChg chg="add del mod">
          <ac:chgData name="Yuliya Volkova" userId="5c11a328-f827-462e-b485-3c1e9077fd00" providerId="ADAL" clId="{9BA05686-807D-41C6-9BD5-4ECC40B6E2E8}" dt="2024-03-13T10:35:22.256" v="2700" actId="478"/>
          <ac:picMkLst>
            <pc:docMk/>
            <pc:sldMk cId="3137450812" sldId="263"/>
            <ac:picMk id="21" creationId="{A8DF86BD-2375-3FAE-9C29-B18E590ADDBE}"/>
          </ac:picMkLst>
        </pc:picChg>
        <pc:picChg chg="add del mod">
          <ac:chgData name="Yuliya Volkova" userId="5c11a328-f827-462e-b485-3c1e9077fd00" providerId="ADAL" clId="{9BA05686-807D-41C6-9BD5-4ECC40B6E2E8}" dt="2024-03-13T10:35:35.224" v="2702" actId="478"/>
          <ac:picMkLst>
            <pc:docMk/>
            <pc:sldMk cId="3137450812" sldId="263"/>
            <ac:picMk id="22" creationId="{51C03B6B-2057-779C-E748-457828C3DBA0}"/>
          </ac:picMkLst>
        </pc:picChg>
        <pc:picChg chg="add del mod">
          <ac:chgData name="Yuliya Volkova" userId="5c11a328-f827-462e-b485-3c1e9077fd00" providerId="ADAL" clId="{9BA05686-807D-41C6-9BD5-4ECC40B6E2E8}" dt="2024-03-13T10:35:35.224" v="2702" actId="478"/>
          <ac:picMkLst>
            <pc:docMk/>
            <pc:sldMk cId="3137450812" sldId="263"/>
            <ac:picMk id="23" creationId="{8C8EA58D-4AAC-ACC4-003E-5D3EF4AA5D57}"/>
          </ac:picMkLst>
        </pc:picChg>
        <pc:picChg chg="add mod modCrop">
          <ac:chgData name="Yuliya Volkova" userId="5c11a328-f827-462e-b485-3c1e9077fd00" providerId="ADAL" clId="{9BA05686-807D-41C6-9BD5-4ECC40B6E2E8}" dt="2024-03-13T10:35:51.097" v="2706" actId="1076"/>
          <ac:picMkLst>
            <pc:docMk/>
            <pc:sldMk cId="3137450812" sldId="263"/>
            <ac:picMk id="24" creationId="{D1DDC958-3F60-BA27-B847-200E1887FBDE}"/>
          </ac:picMkLst>
        </pc:picChg>
        <pc:picChg chg="add del mod">
          <ac:chgData name="Yuliya Volkova" userId="5c11a328-f827-462e-b485-3c1e9077fd00" providerId="ADAL" clId="{9BA05686-807D-41C6-9BD5-4ECC40B6E2E8}" dt="2024-03-13T10:35:38.382" v="2704" actId="478"/>
          <ac:picMkLst>
            <pc:docMk/>
            <pc:sldMk cId="3137450812" sldId="263"/>
            <ac:picMk id="25" creationId="{1381E456-E021-69E3-6461-019C4DAE8D46}"/>
          </ac:picMkLst>
        </pc:picChg>
      </pc:sldChg>
      <pc:sldChg chg="addSp delSp modSp mod">
        <pc:chgData name="Yuliya Volkova" userId="5c11a328-f827-462e-b485-3c1e9077fd00" providerId="ADAL" clId="{9BA05686-807D-41C6-9BD5-4ECC40B6E2E8}" dt="2024-03-13T10:35:59.267" v="2708" actId="14100"/>
        <pc:sldMkLst>
          <pc:docMk/>
          <pc:sldMk cId="2604990254" sldId="264"/>
        </pc:sldMkLst>
        <pc:spChg chg="add mod">
          <ac:chgData name="Yuliya Volkova" userId="5c11a328-f827-462e-b485-3c1e9077fd00" providerId="ADAL" clId="{9BA05686-807D-41C6-9BD5-4ECC40B6E2E8}" dt="2024-03-13T03:29:55.462" v="198"/>
          <ac:spMkLst>
            <pc:docMk/>
            <pc:sldMk cId="2604990254" sldId="264"/>
            <ac:spMk id="2" creationId="{DB8DBC74-38AE-1F3E-CF58-865154D2E395}"/>
          </ac:spMkLst>
        </pc:spChg>
        <pc:spChg chg="del">
          <ac:chgData name="Yuliya Volkova" userId="5c11a328-f827-462e-b485-3c1e9077fd00" providerId="ADAL" clId="{9BA05686-807D-41C6-9BD5-4ECC40B6E2E8}" dt="2024-03-13T03:29:55.174" v="197" actId="478"/>
          <ac:spMkLst>
            <pc:docMk/>
            <pc:sldMk cId="2604990254" sldId="264"/>
            <ac:spMk id="3" creationId="{04C0DEEC-6EF5-9D1A-6339-275072407687}"/>
          </ac:spMkLst>
        </pc:spChg>
        <pc:spChg chg="mod">
          <ac:chgData name="Yuliya Volkova" userId="5c11a328-f827-462e-b485-3c1e9077fd00" providerId="ADAL" clId="{9BA05686-807D-41C6-9BD5-4ECC40B6E2E8}" dt="2024-03-13T03:30:33.073" v="204" actId="20577"/>
          <ac:spMkLst>
            <pc:docMk/>
            <pc:sldMk cId="2604990254" sldId="264"/>
            <ac:spMk id="7" creationId="{F4A40E32-3E22-27B3-DD59-191978C879A2}"/>
          </ac:spMkLst>
        </pc:spChg>
        <pc:spChg chg="mod">
          <ac:chgData name="Yuliya Volkova" userId="5c11a328-f827-462e-b485-3c1e9077fd00" providerId="ADAL" clId="{9BA05686-807D-41C6-9BD5-4ECC40B6E2E8}" dt="2024-03-13T03:30:54.403" v="207" actId="20577"/>
          <ac:spMkLst>
            <pc:docMk/>
            <pc:sldMk cId="2604990254" sldId="264"/>
            <ac:spMk id="9" creationId="{F70B5A77-6507-BB33-43B0-DE705C36A67B}"/>
          </ac:spMkLst>
        </pc:spChg>
        <pc:spChg chg="add mod">
          <ac:chgData name="Yuliya Volkova" userId="5c11a328-f827-462e-b485-3c1e9077fd00" providerId="ADAL" clId="{9BA05686-807D-41C6-9BD5-4ECC40B6E2E8}" dt="2024-03-13T03:30:09.025" v="201"/>
          <ac:spMkLst>
            <pc:docMk/>
            <pc:sldMk cId="2604990254" sldId="264"/>
            <ac:spMk id="14" creationId="{32D70409-1C18-1797-6366-567DF4C8A4F0}"/>
          </ac:spMkLst>
        </pc:spChg>
        <pc:spChg chg="add mod">
          <ac:chgData name="Yuliya Volkova" userId="5c11a328-f827-462e-b485-3c1e9077fd00" providerId="ADAL" clId="{9BA05686-807D-41C6-9BD5-4ECC40B6E2E8}" dt="2024-03-13T09:48:38.460" v="1408" actId="34135"/>
          <ac:spMkLst>
            <pc:docMk/>
            <pc:sldMk cId="2604990254" sldId="264"/>
            <ac:spMk id="16" creationId="{55F4A809-449B-72B2-04A3-62C2CB00962A}"/>
          </ac:spMkLst>
        </pc:spChg>
        <pc:spChg chg="add mod">
          <ac:chgData name="Yuliya Volkova" userId="5c11a328-f827-462e-b485-3c1e9077fd00" providerId="ADAL" clId="{9BA05686-807D-41C6-9BD5-4ECC40B6E2E8}" dt="2024-03-13T10:35:59.267" v="2708" actId="14100"/>
          <ac:spMkLst>
            <pc:docMk/>
            <pc:sldMk cId="2604990254" sldId="264"/>
            <ac:spMk id="17" creationId="{61F7A9BF-B383-50FA-392A-A71E894AF78A}"/>
          </ac:spMkLst>
        </pc:spChg>
        <pc:spChg chg="mod">
          <ac:chgData name="Yuliya Volkova" userId="5c11a328-f827-462e-b485-3c1e9077fd00" providerId="ADAL" clId="{9BA05686-807D-41C6-9BD5-4ECC40B6E2E8}" dt="2024-03-13T03:30:15.447" v="203" actId="20577"/>
          <ac:spMkLst>
            <pc:docMk/>
            <pc:sldMk cId="2604990254" sldId="264"/>
            <ac:spMk id="23" creationId="{98B0C01A-A488-7370-24C7-D721697036BC}"/>
          </ac:spMkLst>
        </pc:spChg>
        <pc:picChg chg="add del">
          <ac:chgData name="Yuliya Volkova" userId="5c11a328-f827-462e-b485-3c1e9077fd00" providerId="ADAL" clId="{9BA05686-807D-41C6-9BD5-4ECC40B6E2E8}" dt="2024-03-13T03:30:01.993" v="200" actId="478"/>
          <ac:picMkLst>
            <pc:docMk/>
            <pc:sldMk cId="2604990254" sldId="264"/>
            <ac:picMk id="12" creationId="{2A2CAEAD-1182-7576-A206-CDE4497C3C7F}"/>
          </ac:picMkLst>
        </pc:picChg>
        <pc:picChg chg="add mod">
          <ac:chgData name="Yuliya Volkova" userId="5c11a328-f827-462e-b485-3c1e9077fd00" providerId="ADAL" clId="{9BA05686-807D-41C6-9BD5-4ECC40B6E2E8}" dt="2024-03-13T10:35:55.359" v="2707"/>
          <ac:picMkLst>
            <pc:docMk/>
            <pc:sldMk cId="2604990254" sldId="264"/>
            <ac:picMk id="19" creationId="{F81341CA-2D8B-DD23-52B2-6AB6F2F226EA}"/>
          </ac:picMkLst>
        </pc:picChg>
      </pc:sldChg>
      <pc:sldChg chg="addSp delSp modSp mod setBg">
        <pc:chgData name="Yuliya Volkova" userId="5c11a328-f827-462e-b485-3c1e9077fd00" providerId="ADAL" clId="{9BA05686-807D-41C6-9BD5-4ECC40B6E2E8}" dt="2024-03-13T10:36:55.742" v="2717" actId="1076"/>
        <pc:sldMkLst>
          <pc:docMk/>
          <pc:sldMk cId="2076908749" sldId="265"/>
        </pc:sldMkLst>
        <pc:spChg chg="del">
          <ac:chgData name="Yuliya Volkova" userId="5c11a328-f827-462e-b485-3c1e9077fd00" providerId="ADAL" clId="{9BA05686-807D-41C6-9BD5-4ECC40B6E2E8}" dt="2024-03-13T03:32:51.356" v="239" actId="478"/>
          <ac:spMkLst>
            <pc:docMk/>
            <pc:sldMk cId="2076908749" sldId="265"/>
            <ac:spMk id="3" creationId="{596BB6E8-1702-281D-FC64-B37D96A2FDA6}"/>
          </ac:spMkLst>
        </pc:spChg>
        <pc:spChg chg="add mod">
          <ac:chgData name="Yuliya Volkova" userId="5c11a328-f827-462e-b485-3c1e9077fd00" providerId="ADAL" clId="{9BA05686-807D-41C6-9BD5-4ECC40B6E2E8}" dt="2024-03-13T03:32:31.003" v="222" actId="34135"/>
          <ac:spMkLst>
            <pc:docMk/>
            <pc:sldMk cId="2076908749" sldId="265"/>
            <ac:spMk id="4" creationId="{C7F4540C-5946-E738-2BA7-60D2B41F3D20}"/>
          </ac:spMkLst>
        </pc:spChg>
        <pc:spChg chg="del mod">
          <ac:chgData name="Yuliya Volkova" userId="5c11a328-f827-462e-b485-3c1e9077fd00" providerId="ADAL" clId="{9BA05686-807D-41C6-9BD5-4ECC40B6E2E8}" dt="2024-03-13T03:32:57.358" v="241" actId="478"/>
          <ac:spMkLst>
            <pc:docMk/>
            <pc:sldMk cId="2076908749" sldId="265"/>
            <ac:spMk id="5" creationId="{D1C4B8E7-BF05-09DD-1D54-918316FC36F5}"/>
          </ac:spMkLst>
        </pc:spChg>
        <pc:spChg chg="add mod">
          <ac:chgData name="Yuliya Volkova" userId="5c11a328-f827-462e-b485-3c1e9077fd00" providerId="ADAL" clId="{9BA05686-807D-41C6-9BD5-4ECC40B6E2E8}" dt="2024-03-13T03:33:04.222" v="246"/>
          <ac:spMkLst>
            <pc:docMk/>
            <pc:sldMk cId="2076908749" sldId="265"/>
            <ac:spMk id="7" creationId="{24375F89-0E94-5750-A634-3B734567C078}"/>
          </ac:spMkLst>
        </pc:spChg>
        <pc:spChg chg="add mod">
          <ac:chgData name="Yuliya Volkova" userId="5c11a328-f827-462e-b485-3c1e9077fd00" providerId="ADAL" clId="{9BA05686-807D-41C6-9BD5-4ECC40B6E2E8}" dt="2024-03-13T05:20:22.252" v="521" actId="1036"/>
          <ac:spMkLst>
            <pc:docMk/>
            <pc:sldMk cId="2076908749" sldId="265"/>
            <ac:spMk id="8" creationId="{DC262FF6-F1E6-67A3-F0AF-AF55214DB383}"/>
          </ac:spMkLst>
        </pc:spChg>
        <pc:spChg chg="mod">
          <ac:chgData name="Yuliya Volkova" userId="5c11a328-f827-462e-b485-3c1e9077fd00" providerId="ADAL" clId="{9BA05686-807D-41C6-9BD5-4ECC40B6E2E8}" dt="2024-03-13T05:22:17.043" v="552" actId="20577"/>
          <ac:spMkLst>
            <pc:docMk/>
            <pc:sldMk cId="2076908749" sldId="265"/>
            <ac:spMk id="12" creationId="{9BD0E451-35ED-C535-4640-017B528C1DE7}"/>
          </ac:spMkLst>
        </pc:spChg>
        <pc:spChg chg="mod">
          <ac:chgData name="Yuliya Volkova" userId="5c11a328-f827-462e-b485-3c1e9077fd00" providerId="ADAL" clId="{9BA05686-807D-41C6-9BD5-4ECC40B6E2E8}" dt="2024-03-13T03:33:24.415" v="252" actId="34135"/>
          <ac:spMkLst>
            <pc:docMk/>
            <pc:sldMk cId="2076908749" sldId="265"/>
            <ac:spMk id="13" creationId="{EEB97CBA-4079-0C10-D2D4-5F361D414302}"/>
          </ac:spMkLst>
        </pc:spChg>
        <pc:spChg chg="mod">
          <ac:chgData name="Yuliya Volkova" userId="5c11a328-f827-462e-b485-3c1e9077fd00" providerId="ADAL" clId="{9BA05686-807D-41C6-9BD5-4ECC40B6E2E8}" dt="2024-03-13T03:33:24.415" v="252" actId="34135"/>
          <ac:spMkLst>
            <pc:docMk/>
            <pc:sldMk cId="2076908749" sldId="265"/>
            <ac:spMk id="14" creationId="{0A2DF643-ED5B-8CB5-6A00-2C221B155DA3}"/>
          </ac:spMkLst>
        </pc:spChg>
        <pc:spChg chg="mod">
          <ac:chgData name="Yuliya Volkova" userId="5c11a328-f827-462e-b485-3c1e9077fd00" providerId="ADAL" clId="{9BA05686-807D-41C6-9BD5-4ECC40B6E2E8}" dt="2024-03-13T03:33:24.415" v="252" actId="34135"/>
          <ac:spMkLst>
            <pc:docMk/>
            <pc:sldMk cId="2076908749" sldId="265"/>
            <ac:spMk id="15" creationId="{9B27FB4B-230B-DF80-C9F9-888A3F20C448}"/>
          </ac:spMkLst>
        </pc:spChg>
        <pc:spChg chg="mod">
          <ac:chgData name="Yuliya Volkova" userId="5c11a328-f827-462e-b485-3c1e9077fd00" providerId="ADAL" clId="{9BA05686-807D-41C6-9BD5-4ECC40B6E2E8}" dt="2024-03-13T03:33:24.415" v="252" actId="34135"/>
          <ac:spMkLst>
            <pc:docMk/>
            <pc:sldMk cId="2076908749" sldId="265"/>
            <ac:spMk id="16" creationId="{AAD01559-95E6-251E-AD7A-DEBCECB95787}"/>
          </ac:spMkLst>
        </pc:spChg>
        <pc:spChg chg="mod">
          <ac:chgData name="Yuliya Volkova" userId="5c11a328-f827-462e-b485-3c1e9077fd00" providerId="ADAL" clId="{9BA05686-807D-41C6-9BD5-4ECC40B6E2E8}" dt="2024-03-13T03:33:24.415" v="252" actId="34135"/>
          <ac:spMkLst>
            <pc:docMk/>
            <pc:sldMk cId="2076908749" sldId="265"/>
            <ac:spMk id="17" creationId="{1D3844EB-7542-19B8-E5BD-8EACE7F8540D}"/>
          </ac:spMkLst>
        </pc:spChg>
        <pc:spChg chg="mod">
          <ac:chgData name="Yuliya Volkova" userId="5c11a328-f827-462e-b485-3c1e9077fd00" providerId="ADAL" clId="{9BA05686-807D-41C6-9BD5-4ECC40B6E2E8}" dt="2024-03-13T03:33:24.415" v="252" actId="34135"/>
          <ac:spMkLst>
            <pc:docMk/>
            <pc:sldMk cId="2076908749" sldId="265"/>
            <ac:spMk id="18" creationId="{ED12E310-C40E-79BA-FE7F-103CC26E739D}"/>
          </ac:spMkLst>
        </pc:spChg>
        <pc:spChg chg="mod">
          <ac:chgData name="Yuliya Volkova" userId="5c11a328-f827-462e-b485-3c1e9077fd00" providerId="ADAL" clId="{9BA05686-807D-41C6-9BD5-4ECC40B6E2E8}" dt="2024-03-13T03:33:24.415" v="252" actId="34135"/>
          <ac:spMkLst>
            <pc:docMk/>
            <pc:sldMk cId="2076908749" sldId="265"/>
            <ac:spMk id="19" creationId="{168751FB-8508-BAFB-B492-7C6BC230E852}"/>
          </ac:spMkLst>
        </pc:spChg>
        <pc:spChg chg="mod">
          <ac:chgData name="Yuliya Volkova" userId="5c11a328-f827-462e-b485-3c1e9077fd00" providerId="ADAL" clId="{9BA05686-807D-41C6-9BD5-4ECC40B6E2E8}" dt="2024-03-13T03:33:24.415" v="252" actId="34135"/>
          <ac:spMkLst>
            <pc:docMk/>
            <pc:sldMk cId="2076908749" sldId="265"/>
            <ac:spMk id="20" creationId="{1D6FCB64-02A6-FA2A-DBBD-A160B9891E84}"/>
          </ac:spMkLst>
        </pc:spChg>
        <pc:spChg chg="mod">
          <ac:chgData name="Yuliya Volkova" userId="5c11a328-f827-462e-b485-3c1e9077fd00" providerId="ADAL" clId="{9BA05686-807D-41C6-9BD5-4ECC40B6E2E8}" dt="2024-03-13T03:33:24.415" v="252" actId="34135"/>
          <ac:spMkLst>
            <pc:docMk/>
            <pc:sldMk cId="2076908749" sldId="265"/>
            <ac:spMk id="21" creationId="{62AB7CB2-6FC1-1A53-826E-4AD613922CFF}"/>
          </ac:spMkLst>
        </pc:spChg>
        <pc:spChg chg="mod">
          <ac:chgData name="Yuliya Volkova" userId="5c11a328-f827-462e-b485-3c1e9077fd00" providerId="ADAL" clId="{9BA05686-807D-41C6-9BD5-4ECC40B6E2E8}" dt="2024-03-13T03:33:24.415" v="252" actId="34135"/>
          <ac:spMkLst>
            <pc:docMk/>
            <pc:sldMk cId="2076908749" sldId="265"/>
            <ac:spMk id="22" creationId="{4CB54F99-75C8-6611-5271-8F0BD4D7030C}"/>
          </ac:spMkLst>
        </pc:spChg>
        <pc:spChg chg="mod">
          <ac:chgData name="Yuliya Volkova" userId="5c11a328-f827-462e-b485-3c1e9077fd00" providerId="ADAL" clId="{9BA05686-807D-41C6-9BD5-4ECC40B6E2E8}" dt="2024-03-13T03:33:24.415" v="252" actId="34135"/>
          <ac:spMkLst>
            <pc:docMk/>
            <pc:sldMk cId="2076908749" sldId="265"/>
            <ac:spMk id="23" creationId="{44411701-858D-3DD8-5F17-9A0542AD8585}"/>
          </ac:spMkLst>
        </pc:spChg>
        <pc:spChg chg="mod">
          <ac:chgData name="Yuliya Volkova" userId="5c11a328-f827-462e-b485-3c1e9077fd00" providerId="ADAL" clId="{9BA05686-807D-41C6-9BD5-4ECC40B6E2E8}" dt="2024-03-13T03:33:24.415" v="252" actId="34135"/>
          <ac:spMkLst>
            <pc:docMk/>
            <pc:sldMk cId="2076908749" sldId="265"/>
            <ac:spMk id="24" creationId="{7CE3CF1A-C4E0-6356-F539-27697377C643}"/>
          </ac:spMkLst>
        </pc:spChg>
        <pc:spChg chg="mod">
          <ac:chgData name="Yuliya Volkova" userId="5c11a328-f827-462e-b485-3c1e9077fd00" providerId="ADAL" clId="{9BA05686-807D-41C6-9BD5-4ECC40B6E2E8}" dt="2024-03-13T03:33:24.415" v="252" actId="34135"/>
          <ac:spMkLst>
            <pc:docMk/>
            <pc:sldMk cId="2076908749" sldId="265"/>
            <ac:spMk id="25" creationId="{D880DE86-BF56-2452-70DA-1E84FD2E2B00}"/>
          </ac:spMkLst>
        </pc:spChg>
        <pc:spChg chg="mod">
          <ac:chgData name="Yuliya Volkova" userId="5c11a328-f827-462e-b485-3c1e9077fd00" providerId="ADAL" clId="{9BA05686-807D-41C6-9BD5-4ECC40B6E2E8}" dt="2024-03-13T03:33:24.415" v="252" actId="34135"/>
          <ac:spMkLst>
            <pc:docMk/>
            <pc:sldMk cId="2076908749" sldId="265"/>
            <ac:spMk id="26" creationId="{4251C7B2-323C-2DFF-9C6D-A7C80343783C}"/>
          </ac:spMkLst>
        </pc:spChg>
        <pc:spChg chg="mod">
          <ac:chgData name="Yuliya Volkova" userId="5c11a328-f827-462e-b485-3c1e9077fd00" providerId="ADAL" clId="{9BA05686-807D-41C6-9BD5-4ECC40B6E2E8}" dt="2024-03-13T03:33:24.415" v="252" actId="34135"/>
          <ac:spMkLst>
            <pc:docMk/>
            <pc:sldMk cId="2076908749" sldId="265"/>
            <ac:spMk id="27" creationId="{0EACBF81-BBF3-5B98-E04B-976DC360A888}"/>
          </ac:spMkLst>
        </pc:spChg>
        <pc:spChg chg="mod">
          <ac:chgData name="Yuliya Volkova" userId="5c11a328-f827-462e-b485-3c1e9077fd00" providerId="ADAL" clId="{9BA05686-807D-41C6-9BD5-4ECC40B6E2E8}" dt="2024-03-13T03:33:24.415" v="252" actId="34135"/>
          <ac:spMkLst>
            <pc:docMk/>
            <pc:sldMk cId="2076908749" sldId="265"/>
            <ac:spMk id="28" creationId="{39C6B689-CD47-A779-32B4-6B97A457A8BC}"/>
          </ac:spMkLst>
        </pc:spChg>
        <pc:spChg chg="mod">
          <ac:chgData name="Yuliya Volkova" userId="5c11a328-f827-462e-b485-3c1e9077fd00" providerId="ADAL" clId="{9BA05686-807D-41C6-9BD5-4ECC40B6E2E8}" dt="2024-03-13T03:33:24.415" v="252" actId="34135"/>
          <ac:spMkLst>
            <pc:docMk/>
            <pc:sldMk cId="2076908749" sldId="265"/>
            <ac:spMk id="29" creationId="{71718E8E-2F39-1BBC-A175-132E33480AE3}"/>
          </ac:spMkLst>
        </pc:spChg>
        <pc:spChg chg="mod">
          <ac:chgData name="Yuliya Volkova" userId="5c11a328-f827-462e-b485-3c1e9077fd00" providerId="ADAL" clId="{9BA05686-807D-41C6-9BD5-4ECC40B6E2E8}" dt="2024-03-13T03:33:24.415" v="252" actId="34135"/>
          <ac:spMkLst>
            <pc:docMk/>
            <pc:sldMk cId="2076908749" sldId="265"/>
            <ac:spMk id="30" creationId="{B1AC6906-6E58-DFDF-74DA-4604ACFF2811}"/>
          </ac:spMkLst>
        </pc:spChg>
        <pc:spChg chg="mod">
          <ac:chgData name="Yuliya Volkova" userId="5c11a328-f827-462e-b485-3c1e9077fd00" providerId="ADAL" clId="{9BA05686-807D-41C6-9BD5-4ECC40B6E2E8}" dt="2024-03-13T03:33:24.415" v="252" actId="34135"/>
          <ac:spMkLst>
            <pc:docMk/>
            <pc:sldMk cId="2076908749" sldId="265"/>
            <ac:spMk id="31" creationId="{BE027B29-7281-084F-305A-4A5196904E68}"/>
          </ac:spMkLst>
        </pc:spChg>
        <pc:spChg chg="mod">
          <ac:chgData name="Yuliya Volkova" userId="5c11a328-f827-462e-b485-3c1e9077fd00" providerId="ADAL" clId="{9BA05686-807D-41C6-9BD5-4ECC40B6E2E8}" dt="2024-03-13T03:33:24.415" v="252" actId="34135"/>
          <ac:spMkLst>
            <pc:docMk/>
            <pc:sldMk cId="2076908749" sldId="265"/>
            <ac:spMk id="32" creationId="{0B5B68F5-8BB6-876E-1F00-35DF565D253F}"/>
          </ac:spMkLst>
        </pc:spChg>
        <pc:spChg chg="mod">
          <ac:chgData name="Yuliya Volkova" userId="5c11a328-f827-462e-b485-3c1e9077fd00" providerId="ADAL" clId="{9BA05686-807D-41C6-9BD5-4ECC40B6E2E8}" dt="2024-03-13T03:33:24.415" v="252" actId="34135"/>
          <ac:spMkLst>
            <pc:docMk/>
            <pc:sldMk cId="2076908749" sldId="265"/>
            <ac:spMk id="33" creationId="{17251485-30E2-8BE9-5296-85CACB859706}"/>
          </ac:spMkLst>
        </pc:spChg>
        <pc:spChg chg="mod">
          <ac:chgData name="Yuliya Volkova" userId="5c11a328-f827-462e-b485-3c1e9077fd00" providerId="ADAL" clId="{9BA05686-807D-41C6-9BD5-4ECC40B6E2E8}" dt="2024-03-13T03:33:24.415" v="252" actId="34135"/>
          <ac:spMkLst>
            <pc:docMk/>
            <pc:sldMk cId="2076908749" sldId="265"/>
            <ac:spMk id="34" creationId="{F6E8CAD5-409B-0FCF-A457-DDDB16EE0399}"/>
          </ac:spMkLst>
        </pc:spChg>
        <pc:spChg chg="mod">
          <ac:chgData name="Yuliya Volkova" userId="5c11a328-f827-462e-b485-3c1e9077fd00" providerId="ADAL" clId="{9BA05686-807D-41C6-9BD5-4ECC40B6E2E8}" dt="2024-03-13T03:33:24.415" v="252" actId="34135"/>
          <ac:spMkLst>
            <pc:docMk/>
            <pc:sldMk cId="2076908749" sldId="265"/>
            <ac:spMk id="35" creationId="{0CD52BDC-48F3-1C8D-A4EA-4C265DADABE7}"/>
          </ac:spMkLst>
        </pc:spChg>
        <pc:spChg chg="mod">
          <ac:chgData name="Yuliya Volkova" userId="5c11a328-f827-462e-b485-3c1e9077fd00" providerId="ADAL" clId="{9BA05686-807D-41C6-9BD5-4ECC40B6E2E8}" dt="2024-03-13T03:33:24.415" v="252" actId="34135"/>
          <ac:spMkLst>
            <pc:docMk/>
            <pc:sldMk cId="2076908749" sldId="265"/>
            <ac:spMk id="36" creationId="{1E6EDE41-BB59-22A3-CFAD-BE3F9A658D64}"/>
          </ac:spMkLst>
        </pc:spChg>
        <pc:spChg chg="mod">
          <ac:chgData name="Yuliya Volkova" userId="5c11a328-f827-462e-b485-3c1e9077fd00" providerId="ADAL" clId="{9BA05686-807D-41C6-9BD5-4ECC40B6E2E8}" dt="2024-03-13T03:33:24.415" v="252" actId="34135"/>
          <ac:spMkLst>
            <pc:docMk/>
            <pc:sldMk cId="2076908749" sldId="265"/>
            <ac:spMk id="37" creationId="{CB8EE26B-01AA-298F-DEAD-789085FAF032}"/>
          </ac:spMkLst>
        </pc:spChg>
        <pc:spChg chg="mod">
          <ac:chgData name="Yuliya Volkova" userId="5c11a328-f827-462e-b485-3c1e9077fd00" providerId="ADAL" clId="{9BA05686-807D-41C6-9BD5-4ECC40B6E2E8}" dt="2024-03-13T03:33:24.415" v="252" actId="34135"/>
          <ac:spMkLst>
            <pc:docMk/>
            <pc:sldMk cId="2076908749" sldId="265"/>
            <ac:spMk id="38" creationId="{1AFF71FF-9D83-B1E6-AB0B-E89106332D0A}"/>
          </ac:spMkLst>
        </pc:spChg>
        <pc:spChg chg="mod">
          <ac:chgData name="Yuliya Volkova" userId="5c11a328-f827-462e-b485-3c1e9077fd00" providerId="ADAL" clId="{9BA05686-807D-41C6-9BD5-4ECC40B6E2E8}" dt="2024-03-13T03:33:24.415" v="252" actId="34135"/>
          <ac:spMkLst>
            <pc:docMk/>
            <pc:sldMk cId="2076908749" sldId="265"/>
            <ac:spMk id="39" creationId="{7D732B0E-3C3A-E913-65AD-8649B852F0F8}"/>
          </ac:spMkLst>
        </pc:spChg>
        <pc:spChg chg="mod">
          <ac:chgData name="Yuliya Volkova" userId="5c11a328-f827-462e-b485-3c1e9077fd00" providerId="ADAL" clId="{9BA05686-807D-41C6-9BD5-4ECC40B6E2E8}" dt="2024-03-13T03:33:24.415" v="252" actId="34135"/>
          <ac:spMkLst>
            <pc:docMk/>
            <pc:sldMk cId="2076908749" sldId="265"/>
            <ac:spMk id="40" creationId="{42933F39-4433-D776-B33D-A512B25AC20C}"/>
          </ac:spMkLst>
        </pc:spChg>
        <pc:spChg chg="mod">
          <ac:chgData name="Yuliya Volkova" userId="5c11a328-f827-462e-b485-3c1e9077fd00" providerId="ADAL" clId="{9BA05686-807D-41C6-9BD5-4ECC40B6E2E8}" dt="2024-03-13T03:33:24.415" v="252" actId="34135"/>
          <ac:spMkLst>
            <pc:docMk/>
            <pc:sldMk cId="2076908749" sldId="265"/>
            <ac:spMk id="41" creationId="{518C0D90-0F9C-1A8B-F450-BB5E0E114648}"/>
          </ac:spMkLst>
        </pc:spChg>
        <pc:spChg chg="mod">
          <ac:chgData name="Yuliya Volkova" userId="5c11a328-f827-462e-b485-3c1e9077fd00" providerId="ADAL" clId="{9BA05686-807D-41C6-9BD5-4ECC40B6E2E8}" dt="2024-03-13T03:33:24.415" v="252" actId="34135"/>
          <ac:spMkLst>
            <pc:docMk/>
            <pc:sldMk cId="2076908749" sldId="265"/>
            <ac:spMk id="42" creationId="{396647FB-4A47-A7F8-D393-D75EF46135A6}"/>
          </ac:spMkLst>
        </pc:spChg>
        <pc:spChg chg="mod">
          <ac:chgData name="Yuliya Volkova" userId="5c11a328-f827-462e-b485-3c1e9077fd00" providerId="ADAL" clId="{9BA05686-807D-41C6-9BD5-4ECC40B6E2E8}" dt="2024-03-13T03:33:24.415" v="252" actId="34135"/>
          <ac:spMkLst>
            <pc:docMk/>
            <pc:sldMk cId="2076908749" sldId="265"/>
            <ac:spMk id="43" creationId="{E9A52A5D-3921-60D6-1F9E-3E70C1B07FBE}"/>
          </ac:spMkLst>
        </pc:spChg>
        <pc:spChg chg="mod">
          <ac:chgData name="Yuliya Volkova" userId="5c11a328-f827-462e-b485-3c1e9077fd00" providerId="ADAL" clId="{9BA05686-807D-41C6-9BD5-4ECC40B6E2E8}" dt="2024-03-13T03:33:24.415" v="252" actId="34135"/>
          <ac:spMkLst>
            <pc:docMk/>
            <pc:sldMk cId="2076908749" sldId="265"/>
            <ac:spMk id="44" creationId="{364BF5BC-B864-E85B-A7F1-6DC4273C31ED}"/>
          </ac:spMkLst>
        </pc:spChg>
        <pc:spChg chg="mod">
          <ac:chgData name="Yuliya Volkova" userId="5c11a328-f827-462e-b485-3c1e9077fd00" providerId="ADAL" clId="{9BA05686-807D-41C6-9BD5-4ECC40B6E2E8}" dt="2024-03-13T03:33:24.415" v="252" actId="34135"/>
          <ac:spMkLst>
            <pc:docMk/>
            <pc:sldMk cId="2076908749" sldId="265"/>
            <ac:spMk id="45" creationId="{E49CFC09-415C-A247-069D-FF9CD8FEBA3E}"/>
          </ac:spMkLst>
        </pc:spChg>
        <pc:spChg chg="mod">
          <ac:chgData name="Yuliya Volkova" userId="5c11a328-f827-462e-b485-3c1e9077fd00" providerId="ADAL" clId="{9BA05686-807D-41C6-9BD5-4ECC40B6E2E8}" dt="2024-03-13T03:33:24.415" v="252" actId="34135"/>
          <ac:spMkLst>
            <pc:docMk/>
            <pc:sldMk cId="2076908749" sldId="265"/>
            <ac:spMk id="46" creationId="{8EAB209A-6FE4-A519-8F94-C202C74481AC}"/>
          </ac:spMkLst>
        </pc:spChg>
        <pc:spChg chg="mod">
          <ac:chgData name="Yuliya Volkova" userId="5c11a328-f827-462e-b485-3c1e9077fd00" providerId="ADAL" clId="{9BA05686-807D-41C6-9BD5-4ECC40B6E2E8}" dt="2024-03-13T03:33:24.415" v="252" actId="34135"/>
          <ac:spMkLst>
            <pc:docMk/>
            <pc:sldMk cId="2076908749" sldId="265"/>
            <ac:spMk id="47" creationId="{64BF707C-E77E-BC4E-D1F4-2A0BCC8DD81F}"/>
          </ac:spMkLst>
        </pc:spChg>
        <pc:spChg chg="mod">
          <ac:chgData name="Yuliya Volkova" userId="5c11a328-f827-462e-b485-3c1e9077fd00" providerId="ADAL" clId="{9BA05686-807D-41C6-9BD5-4ECC40B6E2E8}" dt="2024-03-13T03:33:24.415" v="252" actId="34135"/>
          <ac:spMkLst>
            <pc:docMk/>
            <pc:sldMk cId="2076908749" sldId="265"/>
            <ac:spMk id="48" creationId="{E98DA7AC-D546-04B7-C371-C5E82608D17B}"/>
          </ac:spMkLst>
        </pc:spChg>
        <pc:spChg chg="mod">
          <ac:chgData name="Yuliya Volkova" userId="5c11a328-f827-462e-b485-3c1e9077fd00" providerId="ADAL" clId="{9BA05686-807D-41C6-9BD5-4ECC40B6E2E8}" dt="2024-03-13T03:33:24.415" v="252" actId="34135"/>
          <ac:spMkLst>
            <pc:docMk/>
            <pc:sldMk cId="2076908749" sldId="265"/>
            <ac:spMk id="49" creationId="{442AA8FA-1CFB-3FCD-E327-F1DD1ECF4D8B}"/>
          </ac:spMkLst>
        </pc:spChg>
        <pc:spChg chg="mod">
          <ac:chgData name="Yuliya Volkova" userId="5c11a328-f827-462e-b485-3c1e9077fd00" providerId="ADAL" clId="{9BA05686-807D-41C6-9BD5-4ECC40B6E2E8}" dt="2024-03-13T03:33:24.415" v="252" actId="34135"/>
          <ac:spMkLst>
            <pc:docMk/>
            <pc:sldMk cId="2076908749" sldId="265"/>
            <ac:spMk id="50" creationId="{582934C1-6F5C-5369-E679-9507DF03E6A0}"/>
          </ac:spMkLst>
        </pc:spChg>
        <pc:spChg chg="mod">
          <ac:chgData name="Yuliya Volkova" userId="5c11a328-f827-462e-b485-3c1e9077fd00" providerId="ADAL" clId="{9BA05686-807D-41C6-9BD5-4ECC40B6E2E8}" dt="2024-03-13T03:33:24.415" v="252" actId="34135"/>
          <ac:spMkLst>
            <pc:docMk/>
            <pc:sldMk cId="2076908749" sldId="265"/>
            <ac:spMk id="51" creationId="{5349F2CF-5962-5939-0EC0-18CCEFC8CDE2}"/>
          </ac:spMkLst>
        </pc:spChg>
        <pc:grpChg chg="add del mod">
          <ac:chgData name="Yuliya Volkova" userId="5c11a328-f827-462e-b485-3c1e9077fd00" providerId="ADAL" clId="{9BA05686-807D-41C6-9BD5-4ECC40B6E2E8}" dt="2024-03-13T10:36:47.570" v="2715" actId="478"/>
          <ac:grpSpMkLst>
            <pc:docMk/>
            <pc:sldMk cId="2076908749" sldId="265"/>
            <ac:grpSpMk id="10" creationId="{5CAC42DF-9EFF-22EE-4DB7-C57C52B00007}"/>
          </ac:grpSpMkLst>
        </pc:grpChg>
        <pc:grpChg chg="mod">
          <ac:chgData name="Yuliya Volkova" userId="5c11a328-f827-462e-b485-3c1e9077fd00" providerId="ADAL" clId="{9BA05686-807D-41C6-9BD5-4ECC40B6E2E8}" dt="2024-03-13T03:33:24.415" v="252" actId="34135"/>
          <ac:grpSpMkLst>
            <pc:docMk/>
            <pc:sldMk cId="2076908749" sldId="265"/>
            <ac:grpSpMk id="11" creationId="{EEEEF3E5-B0F0-091E-6905-7630B64A1EC8}"/>
          </ac:grpSpMkLst>
        </pc:grpChg>
        <pc:picChg chg="add del mod">
          <ac:chgData name="Yuliya Volkova" userId="5c11a328-f827-462e-b485-3c1e9077fd00" providerId="ADAL" clId="{9BA05686-807D-41C6-9BD5-4ECC40B6E2E8}" dt="2024-03-13T03:31:23.608" v="212" actId="478"/>
          <ac:picMkLst>
            <pc:docMk/>
            <pc:sldMk cId="2076908749" sldId="265"/>
            <ac:picMk id="2" creationId="{C51DFA6E-CB4E-F74C-7785-7DA0DD412947}"/>
          </ac:picMkLst>
        </pc:picChg>
        <pc:picChg chg="add mod">
          <ac:chgData name="Yuliya Volkova" userId="5c11a328-f827-462e-b485-3c1e9077fd00" providerId="ADAL" clId="{9BA05686-807D-41C6-9BD5-4ECC40B6E2E8}" dt="2024-03-13T10:36:55.742" v="2717" actId="1076"/>
          <ac:picMkLst>
            <pc:docMk/>
            <pc:sldMk cId="2076908749" sldId="265"/>
            <ac:picMk id="52" creationId="{D633EF2D-D835-16E3-7EA6-C436B25D19B0}"/>
          </ac:picMkLst>
        </pc:picChg>
        <pc:picChg chg="add mod">
          <ac:chgData name="Yuliya Volkova" userId="5c11a328-f827-462e-b485-3c1e9077fd00" providerId="ADAL" clId="{9BA05686-807D-41C6-9BD5-4ECC40B6E2E8}" dt="2024-03-13T10:36:55.742" v="2717" actId="1076"/>
          <ac:picMkLst>
            <pc:docMk/>
            <pc:sldMk cId="2076908749" sldId="265"/>
            <ac:picMk id="53" creationId="{4848044E-9D29-9D4F-85BA-8FE93652D135}"/>
          </ac:picMkLst>
        </pc:picChg>
        <pc:cxnChg chg="add mod">
          <ac:chgData name="Yuliya Volkova" userId="5c11a328-f827-462e-b485-3c1e9077fd00" providerId="ADAL" clId="{9BA05686-807D-41C6-9BD5-4ECC40B6E2E8}" dt="2024-03-13T03:32:36.798" v="223"/>
          <ac:cxnSpMkLst>
            <pc:docMk/>
            <pc:sldMk cId="2076908749" sldId="265"/>
            <ac:cxnSpMk id="9" creationId="{5A181095-63E7-7CD0-9843-94B514C6569A}"/>
          </ac:cxnSpMkLst>
        </pc:cxnChg>
      </pc:sldChg>
      <pc:sldChg chg="addSp delSp modSp mod">
        <pc:chgData name="Yuliya Volkova" userId="5c11a328-f827-462e-b485-3c1e9077fd00" providerId="ADAL" clId="{9BA05686-807D-41C6-9BD5-4ECC40B6E2E8}" dt="2024-03-13T10:37:35.469" v="2724" actId="14100"/>
        <pc:sldMkLst>
          <pc:docMk/>
          <pc:sldMk cId="2105641514" sldId="266"/>
        </pc:sldMkLst>
        <pc:spChg chg="add mod">
          <ac:chgData name="Yuliya Volkova" userId="5c11a328-f827-462e-b485-3c1e9077fd00" providerId="ADAL" clId="{9BA05686-807D-41C6-9BD5-4ECC40B6E2E8}" dt="2024-03-13T05:49:59.674" v="726"/>
          <ac:spMkLst>
            <pc:docMk/>
            <pc:sldMk cId="2105641514" sldId="266"/>
            <ac:spMk id="2" creationId="{36A704E1-BCC7-D684-7FA3-E1FCDE96F560}"/>
          </ac:spMkLst>
        </pc:spChg>
        <pc:spChg chg="mod">
          <ac:chgData name="Yuliya Volkova" userId="5c11a328-f827-462e-b485-3c1e9077fd00" providerId="ADAL" clId="{9BA05686-807D-41C6-9BD5-4ECC40B6E2E8}" dt="2024-03-13T05:50:41.744" v="743" actId="1038"/>
          <ac:spMkLst>
            <pc:docMk/>
            <pc:sldMk cId="2105641514" sldId="266"/>
            <ac:spMk id="3" creationId="{08C1D4FF-0121-1B5A-7FDC-6BFD8F05FEB0}"/>
          </ac:spMkLst>
        </pc:spChg>
        <pc:spChg chg="mod">
          <ac:chgData name="Yuliya Volkova" userId="5c11a328-f827-462e-b485-3c1e9077fd00" providerId="ADAL" clId="{9BA05686-807D-41C6-9BD5-4ECC40B6E2E8}" dt="2024-03-13T05:52:27.997" v="750" actId="1076"/>
          <ac:spMkLst>
            <pc:docMk/>
            <pc:sldMk cId="2105641514" sldId="266"/>
            <ac:spMk id="4" creationId="{6D587580-6BC4-1C65-1769-DE9CBF587243}"/>
          </ac:spMkLst>
        </pc:spChg>
        <pc:spChg chg="mod">
          <ac:chgData name="Yuliya Volkova" userId="5c11a328-f827-462e-b485-3c1e9077fd00" providerId="ADAL" clId="{9BA05686-807D-41C6-9BD5-4ECC40B6E2E8}" dt="2024-03-13T03:33:49.663" v="256" actId="20577"/>
          <ac:spMkLst>
            <pc:docMk/>
            <pc:sldMk cId="2105641514" sldId="266"/>
            <ac:spMk id="5" creationId="{E94472F0-EB5F-E05F-723C-0E4B62CD46F7}"/>
          </ac:spMkLst>
        </pc:spChg>
        <pc:spChg chg="add mod">
          <ac:chgData name="Yuliya Volkova" userId="5c11a328-f827-462e-b485-3c1e9077fd00" providerId="ADAL" clId="{9BA05686-807D-41C6-9BD5-4ECC40B6E2E8}" dt="2024-03-13T10:37:35.469" v="2724" actId="14100"/>
          <ac:spMkLst>
            <pc:docMk/>
            <pc:sldMk cId="2105641514" sldId="266"/>
            <ac:spMk id="9" creationId="{BEA1543A-3802-67C9-A69E-C808EA0BAD69}"/>
          </ac:spMkLst>
        </pc:spChg>
        <pc:spChg chg="mod">
          <ac:chgData name="Yuliya Volkova" userId="5c11a328-f827-462e-b485-3c1e9077fd00" providerId="ADAL" clId="{9BA05686-807D-41C6-9BD5-4ECC40B6E2E8}" dt="2024-03-13T05:12:07.759" v="402" actId="20577"/>
          <ac:spMkLst>
            <pc:docMk/>
            <pc:sldMk cId="2105641514" sldId="266"/>
            <ac:spMk id="19" creationId="{D9BF8FC8-F5F2-4508-37A2-D28AF93B93C0}"/>
          </ac:spMkLst>
        </pc:spChg>
        <pc:spChg chg="del mod">
          <ac:chgData name="Yuliya Volkova" userId="5c11a328-f827-462e-b485-3c1e9077fd00" providerId="ADAL" clId="{9BA05686-807D-41C6-9BD5-4ECC40B6E2E8}" dt="2024-03-13T05:49:59.457" v="725" actId="478"/>
          <ac:spMkLst>
            <pc:docMk/>
            <pc:sldMk cId="2105641514" sldId="266"/>
            <ac:spMk id="20" creationId="{41A63E63-7234-C2E6-BFB7-3D1136635FF1}"/>
          </ac:spMkLst>
        </pc:spChg>
        <pc:picChg chg="mod">
          <ac:chgData name="Yuliya Volkova" userId="5c11a328-f827-462e-b485-3c1e9077fd00" providerId="ADAL" clId="{9BA05686-807D-41C6-9BD5-4ECC40B6E2E8}" dt="2024-03-13T05:50:48.717" v="748" actId="1038"/>
          <ac:picMkLst>
            <pc:docMk/>
            <pc:sldMk cId="2105641514" sldId="266"/>
            <ac:picMk id="8" creationId="{3712A699-1B79-0160-80E5-C4A361BC1987}"/>
          </ac:picMkLst>
        </pc:picChg>
        <pc:picChg chg="add mod">
          <ac:chgData name="Yuliya Volkova" userId="5c11a328-f827-462e-b485-3c1e9077fd00" providerId="ADAL" clId="{9BA05686-807D-41C6-9BD5-4ECC40B6E2E8}" dt="2024-03-13T10:37:23.338" v="2721"/>
          <ac:picMkLst>
            <pc:docMk/>
            <pc:sldMk cId="2105641514" sldId="266"/>
            <ac:picMk id="11" creationId="{79C051F1-A4ED-7075-F53D-8C965750FD3D}"/>
          </ac:picMkLst>
        </pc:picChg>
      </pc:sldChg>
      <pc:sldChg chg="addSp delSp modSp add del mod setBg">
        <pc:chgData name="Yuliya Volkova" userId="5c11a328-f827-462e-b485-3c1e9077fd00" providerId="ADAL" clId="{9BA05686-807D-41C6-9BD5-4ECC40B6E2E8}" dt="2024-03-13T05:48:25.299" v="716" actId="47"/>
        <pc:sldMkLst>
          <pc:docMk/>
          <pc:sldMk cId="3138916792" sldId="268"/>
        </pc:sldMkLst>
        <pc:spChg chg="add del mod">
          <ac:chgData name="Yuliya Volkova" userId="5c11a328-f827-462e-b485-3c1e9077fd00" providerId="ADAL" clId="{9BA05686-807D-41C6-9BD5-4ECC40B6E2E8}" dt="2024-03-13T05:27:01.851" v="585" actId="478"/>
          <ac:spMkLst>
            <pc:docMk/>
            <pc:sldMk cId="3138916792" sldId="268"/>
            <ac:spMk id="2" creationId="{3A2E55EF-C0A9-E49A-5C06-ED3C3944C1CA}"/>
          </ac:spMkLst>
        </pc:spChg>
        <pc:spChg chg="add mod">
          <ac:chgData name="Yuliya Volkova" userId="5c11a328-f827-462e-b485-3c1e9077fd00" providerId="ADAL" clId="{9BA05686-807D-41C6-9BD5-4ECC40B6E2E8}" dt="2024-03-13T05:29:07.441" v="632"/>
          <ac:spMkLst>
            <pc:docMk/>
            <pc:sldMk cId="3138916792" sldId="268"/>
            <ac:spMk id="3" creationId="{B397C4EA-26B9-4530-3604-ACC0A4BFB80C}"/>
          </ac:spMkLst>
        </pc:spChg>
        <pc:spChg chg="add mod">
          <ac:chgData name="Yuliya Volkova" userId="5c11a328-f827-462e-b485-3c1e9077fd00" providerId="ADAL" clId="{9BA05686-807D-41C6-9BD5-4ECC40B6E2E8}" dt="2024-03-13T05:29:11.500" v="633"/>
          <ac:spMkLst>
            <pc:docMk/>
            <pc:sldMk cId="3138916792" sldId="268"/>
            <ac:spMk id="4" creationId="{233BDF65-8A6A-7A04-3720-9A843DF0BE2C}"/>
          </ac:spMkLst>
        </pc:spChg>
      </pc:sldChg>
      <pc:sldChg chg="addSp modSp mod">
        <pc:chgData name="Yuliya Volkova" userId="5c11a328-f827-462e-b485-3c1e9077fd00" providerId="ADAL" clId="{9BA05686-807D-41C6-9BD5-4ECC40B6E2E8}" dt="2024-03-13T10:37:09.887" v="2720" actId="1076"/>
        <pc:sldMkLst>
          <pc:docMk/>
          <pc:sldMk cId="3974762275" sldId="276"/>
        </pc:sldMkLst>
        <pc:spChg chg="mod">
          <ac:chgData name="Yuliya Volkova" userId="5c11a328-f827-462e-b485-3c1e9077fd00" providerId="ADAL" clId="{9BA05686-807D-41C6-9BD5-4ECC40B6E2E8}" dt="2024-03-13T05:10:05.346" v="353" actId="1076"/>
          <ac:spMkLst>
            <pc:docMk/>
            <pc:sldMk cId="3974762275" sldId="276"/>
            <ac:spMk id="2" creationId="{4579A2F8-EAC8-C1BB-CA63-323A41450EA7}"/>
          </ac:spMkLst>
        </pc:spChg>
        <pc:spChg chg="add mod">
          <ac:chgData name="Yuliya Volkova" userId="5c11a328-f827-462e-b485-3c1e9077fd00" providerId="ADAL" clId="{9BA05686-807D-41C6-9BD5-4ECC40B6E2E8}" dt="2024-03-13T05:11:36.553" v="400" actId="1076"/>
          <ac:spMkLst>
            <pc:docMk/>
            <pc:sldMk cId="3974762275" sldId="276"/>
            <ac:spMk id="4" creationId="{2153563D-8DDC-6124-CA36-A1E5BD9D7CBA}"/>
          </ac:spMkLst>
        </pc:spChg>
        <pc:spChg chg="mod">
          <ac:chgData name="Yuliya Volkova" userId="5c11a328-f827-462e-b485-3c1e9077fd00" providerId="ADAL" clId="{9BA05686-807D-41C6-9BD5-4ECC40B6E2E8}" dt="2024-03-13T10:37:09.887" v="2720" actId="1076"/>
          <ac:spMkLst>
            <pc:docMk/>
            <pc:sldMk cId="3974762275" sldId="276"/>
            <ac:spMk id="6" creationId="{CFCBDE3B-8866-ED52-3E9C-A3DC810D4EDD}"/>
          </ac:spMkLst>
        </pc:spChg>
        <pc:spChg chg="mod">
          <ac:chgData name="Yuliya Volkova" userId="5c11a328-f827-462e-b485-3c1e9077fd00" providerId="ADAL" clId="{9BA05686-807D-41C6-9BD5-4ECC40B6E2E8}" dt="2024-03-13T05:49:42.925" v="723" actId="14100"/>
          <ac:spMkLst>
            <pc:docMk/>
            <pc:sldMk cId="3974762275" sldId="276"/>
            <ac:spMk id="8" creationId="{35CC2592-B97E-F319-EF89-6AC330E8E5D9}"/>
          </ac:spMkLst>
        </pc:spChg>
        <pc:spChg chg="mod">
          <ac:chgData name="Yuliya Volkova" userId="5c11a328-f827-462e-b485-3c1e9077fd00" providerId="ADAL" clId="{9BA05686-807D-41C6-9BD5-4ECC40B6E2E8}" dt="2024-03-13T05:49:29.897" v="720" actId="1076"/>
          <ac:spMkLst>
            <pc:docMk/>
            <pc:sldMk cId="3974762275" sldId="276"/>
            <ac:spMk id="9" creationId="{73C47783-EA0D-5118-26C1-0BB775C12479}"/>
          </ac:spMkLst>
        </pc:spChg>
        <pc:picChg chg="add mod">
          <ac:chgData name="Yuliya Volkova" userId="5c11a328-f827-462e-b485-3c1e9077fd00" providerId="ADAL" clId="{9BA05686-807D-41C6-9BD5-4ECC40B6E2E8}" dt="2024-03-13T10:37:06.812" v="2719" actId="1076"/>
          <ac:picMkLst>
            <pc:docMk/>
            <pc:sldMk cId="3974762275" sldId="276"/>
            <ac:picMk id="5" creationId="{27093F05-E491-1D88-6429-420E1B7746A2}"/>
          </ac:picMkLst>
        </pc:picChg>
        <pc:picChg chg="mod">
          <ac:chgData name="Yuliya Volkova" userId="5c11a328-f827-462e-b485-3c1e9077fd00" providerId="ADAL" clId="{9BA05686-807D-41C6-9BD5-4ECC40B6E2E8}" dt="2024-03-13T05:10:07.929" v="356" actId="1036"/>
          <ac:picMkLst>
            <pc:docMk/>
            <pc:sldMk cId="3974762275" sldId="276"/>
            <ac:picMk id="7" creationId="{4599D147-1EB8-C6B3-510A-244042D98BCD}"/>
          </ac:picMkLst>
        </pc:picChg>
        <pc:picChg chg="add mod">
          <ac:chgData name="Yuliya Volkova" userId="5c11a328-f827-462e-b485-3c1e9077fd00" providerId="ADAL" clId="{9BA05686-807D-41C6-9BD5-4ECC40B6E2E8}" dt="2024-03-13T10:37:06.812" v="2719" actId="1076"/>
          <ac:picMkLst>
            <pc:docMk/>
            <pc:sldMk cId="3974762275" sldId="276"/>
            <ac:picMk id="10" creationId="{60951252-8629-E319-FA81-3CE50844E642}"/>
          </ac:picMkLst>
        </pc:picChg>
      </pc:sldChg>
      <pc:sldChg chg="addSp delSp modSp mod">
        <pc:chgData name="Yuliya Volkova" userId="5c11a328-f827-462e-b485-3c1e9077fd00" providerId="ADAL" clId="{9BA05686-807D-41C6-9BD5-4ECC40B6E2E8}" dt="2024-03-13T10:39:40.499" v="2725"/>
        <pc:sldMkLst>
          <pc:docMk/>
          <pc:sldMk cId="2284355448" sldId="277"/>
        </pc:sldMkLst>
        <pc:spChg chg="add mod">
          <ac:chgData name="Yuliya Volkova" userId="5c11a328-f827-462e-b485-3c1e9077fd00" providerId="ADAL" clId="{9BA05686-807D-41C6-9BD5-4ECC40B6E2E8}" dt="2024-03-13T05:15:04.934" v="411"/>
          <ac:spMkLst>
            <pc:docMk/>
            <pc:sldMk cId="2284355448" sldId="277"/>
            <ac:spMk id="2" creationId="{BDE23E9E-C1D2-FBB2-C459-069C206C0875}"/>
          </ac:spMkLst>
        </pc:spChg>
        <pc:spChg chg="add del mod">
          <ac:chgData name="Yuliya Volkova" userId="5c11a328-f827-462e-b485-3c1e9077fd00" providerId="ADAL" clId="{9BA05686-807D-41C6-9BD5-4ECC40B6E2E8}" dt="2024-03-13T05:15:42.695" v="458" actId="478"/>
          <ac:spMkLst>
            <pc:docMk/>
            <pc:sldMk cId="2284355448" sldId="277"/>
            <ac:spMk id="3" creationId="{08C1D4FF-0121-1B5A-7FDC-6BFD8F05FEB0}"/>
          </ac:spMkLst>
        </pc:spChg>
        <pc:spChg chg="add mod">
          <ac:chgData name="Yuliya Volkova" userId="5c11a328-f827-462e-b485-3c1e9077fd00" providerId="ADAL" clId="{9BA05686-807D-41C6-9BD5-4ECC40B6E2E8}" dt="2024-03-13T05:54:50.590" v="757" actId="1076"/>
          <ac:spMkLst>
            <pc:docMk/>
            <pc:sldMk cId="2284355448" sldId="277"/>
            <ac:spMk id="5" creationId="{E57EEFC7-B0D8-9481-E325-94CD35A46708}"/>
          </ac:spMkLst>
        </pc:spChg>
        <pc:spChg chg="add mod">
          <ac:chgData name="Yuliya Volkova" userId="5c11a328-f827-462e-b485-3c1e9077fd00" providerId="ADAL" clId="{9BA05686-807D-41C6-9BD5-4ECC40B6E2E8}" dt="2024-03-13T05:50:05.315" v="728"/>
          <ac:spMkLst>
            <pc:docMk/>
            <pc:sldMk cId="2284355448" sldId="277"/>
            <ac:spMk id="6" creationId="{3B5B492E-C8E0-EBA6-4C4D-EFDD8556FDE5}"/>
          </ac:spMkLst>
        </pc:spChg>
        <pc:spChg chg="mod">
          <ac:chgData name="Yuliya Volkova" userId="5c11a328-f827-462e-b485-3c1e9077fd00" providerId="ADAL" clId="{9BA05686-807D-41C6-9BD5-4ECC40B6E2E8}" dt="2024-03-13T09:51:39.041" v="1437" actId="1076"/>
          <ac:spMkLst>
            <pc:docMk/>
            <pc:sldMk cId="2284355448" sldId="277"/>
            <ac:spMk id="7" creationId="{666A6012-2721-111F-6389-E5249053BD19}"/>
          </ac:spMkLst>
        </pc:spChg>
        <pc:spChg chg="add mod">
          <ac:chgData name="Yuliya Volkova" userId="5c11a328-f827-462e-b485-3c1e9077fd00" providerId="ADAL" clId="{9BA05686-807D-41C6-9BD5-4ECC40B6E2E8}" dt="2024-03-13T10:39:40.499" v="2725"/>
          <ac:spMkLst>
            <pc:docMk/>
            <pc:sldMk cId="2284355448" sldId="277"/>
            <ac:spMk id="8" creationId="{8564F02A-5606-01DC-28F9-92DC0FC6D40E}"/>
          </ac:spMkLst>
        </pc:spChg>
        <pc:spChg chg="mod">
          <ac:chgData name="Yuliya Volkova" userId="5c11a328-f827-462e-b485-3c1e9077fd00" providerId="ADAL" clId="{9BA05686-807D-41C6-9BD5-4ECC40B6E2E8}" dt="2024-03-13T09:52:03.166" v="1447" actId="1037"/>
          <ac:spMkLst>
            <pc:docMk/>
            <pc:sldMk cId="2284355448" sldId="277"/>
            <ac:spMk id="17" creationId="{3C0FC981-B147-B381-7DE8-0E5D21F8F97C}"/>
          </ac:spMkLst>
        </pc:spChg>
        <pc:spChg chg="mod">
          <ac:chgData name="Yuliya Volkova" userId="5c11a328-f827-462e-b485-3c1e9077fd00" providerId="ADAL" clId="{9BA05686-807D-41C6-9BD5-4ECC40B6E2E8}" dt="2024-03-13T09:51:39.041" v="1437" actId="1076"/>
          <ac:spMkLst>
            <pc:docMk/>
            <pc:sldMk cId="2284355448" sldId="277"/>
            <ac:spMk id="18" creationId="{96B12FFB-B7BD-984E-C151-BDE00DE7F373}"/>
          </ac:spMkLst>
        </pc:spChg>
        <pc:spChg chg="mod">
          <ac:chgData name="Yuliya Volkova" userId="5c11a328-f827-462e-b485-3c1e9077fd00" providerId="ADAL" clId="{9BA05686-807D-41C6-9BD5-4ECC40B6E2E8}" dt="2024-03-13T09:51:55.916" v="1444" actId="1035"/>
          <ac:spMkLst>
            <pc:docMk/>
            <pc:sldMk cId="2284355448" sldId="277"/>
            <ac:spMk id="20" creationId="{4BCB2C21-3B02-C690-0FF5-D09651CD0BF1}"/>
          </ac:spMkLst>
        </pc:spChg>
        <pc:spChg chg="mod">
          <ac:chgData name="Yuliya Volkova" userId="5c11a328-f827-462e-b485-3c1e9077fd00" providerId="ADAL" clId="{9BA05686-807D-41C6-9BD5-4ECC40B6E2E8}" dt="2024-03-13T05:18:22.734" v="509" actId="20577"/>
          <ac:spMkLst>
            <pc:docMk/>
            <pc:sldMk cId="2284355448" sldId="277"/>
            <ac:spMk id="22" creationId="{9943A885-265D-FF10-4DA7-54307789B406}"/>
          </ac:spMkLst>
        </pc:spChg>
        <pc:spChg chg="del">
          <ac:chgData name="Yuliya Volkova" userId="5c11a328-f827-462e-b485-3c1e9077fd00" providerId="ADAL" clId="{9BA05686-807D-41C6-9BD5-4ECC40B6E2E8}" dt="2024-03-13T05:50:05.047" v="727" actId="478"/>
          <ac:spMkLst>
            <pc:docMk/>
            <pc:sldMk cId="2284355448" sldId="277"/>
            <ac:spMk id="25" creationId="{0A3F4AF3-43C3-65A4-2B4C-68C87CFAD2A2}"/>
          </ac:spMkLst>
        </pc:spChg>
        <pc:picChg chg="add mod">
          <ac:chgData name="Yuliya Volkova" userId="5c11a328-f827-462e-b485-3c1e9077fd00" providerId="ADAL" clId="{9BA05686-807D-41C6-9BD5-4ECC40B6E2E8}" dt="2024-03-13T05:54:26.793" v="754" actId="1076"/>
          <ac:picMkLst>
            <pc:docMk/>
            <pc:sldMk cId="2284355448" sldId="277"/>
            <ac:picMk id="4" creationId="{BC12B93C-03F5-FB89-9D83-C5044FD387D3}"/>
          </ac:picMkLst>
        </pc:picChg>
        <pc:picChg chg="add mod">
          <ac:chgData name="Yuliya Volkova" userId="5c11a328-f827-462e-b485-3c1e9077fd00" providerId="ADAL" clId="{9BA05686-807D-41C6-9BD5-4ECC40B6E2E8}" dt="2024-03-13T10:39:40.499" v="2725"/>
          <ac:picMkLst>
            <pc:docMk/>
            <pc:sldMk cId="2284355448" sldId="277"/>
            <ac:picMk id="9" creationId="{C1AF5C92-307A-C52C-AF91-7FF81040E35B}"/>
          </ac:picMkLst>
        </pc:picChg>
        <pc:picChg chg="del mod">
          <ac:chgData name="Yuliya Volkova" userId="5c11a328-f827-462e-b485-3c1e9077fd00" providerId="ADAL" clId="{9BA05686-807D-41C6-9BD5-4ECC40B6E2E8}" dt="2024-03-13T05:15:42.695" v="458" actId="478"/>
          <ac:picMkLst>
            <pc:docMk/>
            <pc:sldMk cId="2284355448" sldId="277"/>
            <ac:picMk id="24" creationId="{DBFD3D80-5946-F49F-0922-ACD33C962E14}"/>
          </ac:picMkLst>
        </pc:picChg>
        <pc:picChg chg="mod ord">
          <ac:chgData name="Yuliya Volkova" userId="5c11a328-f827-462e-b485-3c1e9077fd00" providerId="ADAL" clId="{9BA05686-807D-41C6-9BD5-4ECC40B6E2E8}" dt="2024-03-13T09:51:46.966" v="1439" actId="34135"/>
          <ac:picMkLst>
            <pc:docMk/>
            <pc:sldMk cId="2284355448" sldId="277"/>
            <ac:picMk id="26" creationId="{7C182DC9-6699-7711-0E19-F9C004BE6C77}"/>
          </ac:picMkLst>
        </pc:picChg>
        <pc:cxnChg chg="mod">
          <ac:chgData name="Yuliya Volkova" userId="5c11a328-f827-462e-b485-3c1e9077fd00" providerId="ADAL" clId="{9BA05686-807D-41C6-9BD5-4ECC40B6E2E8}" dt="2024-03-13T09:51:39.041" v="1437" actId="1076"/>
          <ac:cxnSpMkLst>
            <pc:docMk/>
            <pc:sldMk cId="2284355448" sldId="277"/>
            <ac:cxnSpMk id="10" creationId="{42C25DA4-0770-547F-68D4-89483E2E0925}"/>
          </ac:cxnSpMkLst>
        </pc:cxnChg>
      </pc:sldChg>
      <pc:sldChg chg="addSp delSp modSp mod">
        <pc:chgData name="Yuliya Volkova" userId="5c11a328-f827-462e-b485-3c1e9077fd00" providerId="ADAL" clId="{9BA05686-807D-41C6-9BD5-4ECC40B6E2E8}" dt="2024-03-13T10:39:44.961" v="2726"/>
        <pc:sldMkLst>
          <pc:docMk/>
          <pc:sldMk cId="3309769395" sldId="278"/>
        </pc:sldMkLst>
        <pc:spChg chg="mod">
          <ac:chgData name="Yuliya Volkova" userId="5c11a328-f827-462e-b485-3c1e9077fd00" providerId="ADAL" clId="{9BA05686-807D-41C6-9BD5-4ECC40B6E2E8}" dt="2024-03-13T09:50:41.602" v="1426" actId="14100"/>
          <ac:spMkLst>
            <pc:docMk/>
            <pc:sldMk cId="3309769395" sldId="278"/>
            <ac:spMk id="2" creationId="{FEB8408C-F613-B03D-6C1F-EC83E2D44B0D}"/>
          </ac:spMkLst>
        </pc:spChg>
        <pc:spChg chg="del mod">
          <ac:chgData name="Yuliya Volkova" userId="5c11a328-f827-462e-b485-3c1e9077fd00" providerId="ADAL" clId="{9BA05686-807D-41C6-9BD5-4ECC40B6E2E8}" dt="2024-03-13T05:16:39.351" v="502" actId="478"/>
          <ac:spMkLst>
            <pc:docMk/>
            <pc:sldMk cId="3309769395" sldId="278"/>
            <ac:spMk id="3" creationId="{08C1D4FF-0121-1B5A-7FDC-6BFD8F05FEB0}"/>
          </ac:spMkLst>
        </pc:spChg>
        <pc:spChg chg="mod">
          <ac:chgData name="Yuliya Volkova" userId="5c11a328-f827-462e-b485-3c1e9077fd00" providerId="ADAL" clId="{9BA05686-807D-41C6-9BD5-4ECC40B6E2E8}" dt="2024-03-13T09:50:58.495" v="1432" actId="2711"/>
          <ac:spMkLst>
            <pc:docMk/>
            <pc:sldMk cId="3309769395" sldId="278"/>
            <ac:spMk id="4" creationId="{84F9AF84-D9FF-5462-1794-6C25ECA12891}"/>
          </ac:spMkLst>
        </pc:spChg>
        <pc:spChg chg="add mod">
          <ac:chgData name="Yuliya Volkova" userId="5c11a328-f827-462e-b485-3c1e9077fd00" providerId="ADAL" clId="{9BA05686-807D-41C6-9BD5-4ECC40B6E2E8}" dt="2024-03-13T05:55:23.641" v="761" actId="1076"/>
          <ac:spMkLst>
            <pc:docMk/>
            <pc:sldMk cId="3309769395" sldId="278"/>
            <ac:spMk id="6" creationId="{430E33BF-F36B-9338-5C10-187C6104E6A6}"/>
          </ac:spMkLst>
        </pc:spChg>
        <pc:spChg chg="add mod">
          <ac:chgData name="Yuliya Volkova" userId="5c11a328-f827-462e-b485-3c1e9077fd00" providerId="ADAL" clId="{9BA05686-807D-41C6-9BD5-4ECC40B6E2E8}" dt="2024-03-13T10:39:44.961" v="2726"/>
          <ac:spMkLst>
            <pc:docMk/>
            <pc:sldMk cId="3309769395" sldId="278"/>
            <ac:spMk id="8" creationId="{506C8751-E246-94F8-7563-B4E940AC6FDB}"/>
          </ac:spMkLst>
        </pc:spChg>
        <pc:spChg chg="mod">
          <ac:chgData name="Yuliya Volkova" userId="5c11a328-f827-462e-b485-3c1e9077fd00" providerId="ADAL" clId="{9BA05686-807D-41C6-9BD5-4ECC40B6E2E8}" dt="2024-03-13T05:18:10.917" v="507" actId="20577"/>
          <ac:spMkLst>
            <pc:docMk/>
            <pc:sldMk cId="3309769395" sldId="278"/>
            <ac:spMk id="22" creationId="{9943A885-265D-FF10-4DA7-54307789B406}"/>
          </ac:spMkLst>
        </pc:spChg>
        <pc:picChg chg="add mod">
          <ac:chgData name="Yuliya Volkova" userId="5c11a328-f827-462e-b485-3c1e9077fd00" providerId="ADAL" clId="{9BA05686-807D-41C6-9BD5-4ECC40B6E2E8}" dt="2024-03-13T10:39:44.961" v="2726"/>
          <ac:picMkLst>
            <pc:docMk/>
            <pc:sldMk cId="3309769395" sldId="278"/>
            <ac:picMk id="9" creationId="{EEF4B3ED-151E-AAA3-1823-AF48817B094F}"/>
          </ac:picMkLst>
        </pc:picChg>
        <pc:picChg chg="mod">
          <ac:chgData name="Yuliya Volkova" userId="5c11a328-f827-462e-b485-3c1e9077fd00" providerId="ADAL" clId="{9BA05686-807D-41C6-9BD5-4ECC40B6E2E8}" dt="2024-03-13T05:55:06.603" v="760" actId="1076"/>
          <ac:picMkLst>
            <pc:docMk/>
            <pc:sldMk cId="3309769395" sldId="278"/>
            <ac:picMk id="11" creationId="{504B8819-C511-9342-6694-68A423B34808}"/>
          </ac:picMkLst>
        </pc:picChg>
        <pc:picChg chg="mod ord">
          <ac:chgData name="Yuliya Volkova" userId="5c11a328-f827-462e-b485-3c1e9077fd00" providerId="ADAL" clId="{9BA05686-807D-41C6-9BD5-4ECC40B6E2E8}" dt="2024-03-13T09:50:54.210" v="1431" actId="34135"/>
          <ac:picMkLst>
            <pc:docMk/>
            <pc:sldMk cId="3309769395" sldId="278"/>
            <ac:picMk id="12" creationId="{ED8DA419-5482-F5A7-4432-50BEC8B18181}"/>
          </ac:picMkLst>
        </pc:picChg>
      </pc:sldChg>
      <pc:sldChg chg="addSp delSp modSp mod">
        <pc:chgData name="Yuliya Volkova" userId="5c11a328-f827-462e-b485-3c1e9077fd00" providerId="ADAL" clId="{9BA05686-807D-41C6-9BD5-4ECC40B6E2E8}" dt="2024-03-13T10:40:01.830" v="2729" actId="34135"/>
        <pc:sldMkLst>
          <pc:docMk/>
          <pc:sldMk cId="3637562168" sldId="279"/>
        </pc:sldMkLst>
        <pc:spChg chg="add mod">
          <ac:chgData name="Yuliya Volkova" userId="5c11a328-f827-462e-b485-3c1e9077fd00" providerId="ADAL" clId="{9BA05686-807D-41C6-9BD5-4ECC40B6E2E8}" dt="2024-03-13T05:20:17.704" v="518"/>
          <ac:spMkLst>
            <pc:docMk/>
            <pc:sldMk cId="3637562168" sldId="279"/>
            <ac:spMk id="2" creationId="{1F3F119E-A023-C2BF-F9C3-88016FE9DD9B}"/>
          </ac:spMkLst>
        </pc:spChg>
        <pc:spChg chg="add del">
          <ac:chgData name="Yuliya Volkova" userId="5c11a328-f827-462e-b485-3c1e9077fd00" providerId="ADAL" clId="{9BA05686-807D-41C6-9BD5-4ECC40B6E2E8}" dt="2024-03-13T05:20:48.796" v="531" actId="478"/>
          <ac:spMkLst>
            <pc:docMk/>
            <pc:sldMk cId="3637562168" sldId="279"/>
            <ac:spMk id="3" creationId="{596BB6E8-1702-281D-FC64-B37D96A2FDA6}"/>
          </ac:spMkLst>
        </pc:spChg>
        <pc:spChg chg="add del mod">
          <ac:chgData name="Yuliya Volkova" userId="5c11a328-f827-462e-b485-3c1e9077fd00" providerId="ADAL" clId="{9BA05686-807D-41C6-9BD5-4ECC40B6E2E8}" dt="2024-03-13T05:21:34.804" v="542" actId="478"/>
          <ac:spMkLst>
            <pc:docMk/>
            <pc:sldMk cId="3637562168" sldId="279"/>
            <ac:spMk id="5" creationId="{D1C4B8E7-BF05-09DD-1D54-918316FC36F5}"/>
          </ac:spMkLst>
        </pc:spChg>
        <pc:spChg chg="add del mod">
          <ac:chgData name="Yuliya Volkova" userId="5c11a328-f827-462e-b485-3c1e9077fd00" providerId="ADAL" clId="{9BA05686-807D-41C6-9BD5-4ECC40B6E2E8}" dt="2024-03-13T08:46:02.154" v="861" actId="478"/>
          <ac:spMkLst>
            <pc:docMk/>
            <pc:sldMk cId="3637562168" sldId="279"/>
            <ac:spMk id="6" creationId="{D0ED4E3B-A9A5-0071-105E-3C335F95A409}"/>
          </ac:spMkLst>
        </pc:spChg>
        <pc:spChg chg="add del mod">
          <ac:chgData name="Yuliya Volkova" userId="5c11a328-f827-462e-b485-3c1e9077fd00" providerId="ADAL" clId="{9BA05686-807D-41C6-9BD5-4ECC40B6E2E8}" dt="2024-03-13T08:46:29.172" v="866" actId="478"/>
          <ac:spMkLst>
            <pc:docMk/>
            <pc:sldMk cId="3637562168" sldId="279"/>
            <ac:spMk id="8" creationId="{EB64FCE4-F3E4-E9A2-E9E0-41C647AA07EE}"/>
          </ac:spMkLst>
        </pc:spChg>
        <pc:spChg chg="add mod">
          <ac:chgData name="Yuliya Volkova" userId="5c11a328-f827-462e-b485-3c1e9077fd00" providerId="ADAL" clId="{9BA05686-807D-41C6-9BD5-4ECC40B6E2E8}" dt="2024-03-13T05:21:52.714" v="548" actId="34135"/>
          <ac:spMkLst>
            <pc:docMk/>
            <pc:sldMk cId="3637562168" sldId="279"/>
            <ac:spMk id="9" creationId="{992699A9-8D01-05AC-F4F2-441A8D5ED577}"/>
          </ac:spMkLst>
        </pc:spChg>
        <pc:spChg chg="del">
          <ac:chgData name="Yuliya Volkova" userId="5c11a328-f827-462e-b485-3c1e9077fd00" providerId="ADAL" clId="{9BA05686-807D-41C6-9BD5-4ECC40B6E2E8}" dt="2024-03-13T05:22:28.449" v="553" actId="478"/>
          <ac:spMkLst>
            <pc:docMk/>
            <pc:sldMk cId="3637562168" sldId="279"/>
            <ac:spMk id="12" creationId="{9BD0E451-35ED-C535-4640-017B528C1DE7}"/>
          </ac:spMkLst>
        </pc:spChg>
        <pc:spChg chg="mod">
          <ac:chgData name="Yuliya Volkova" userId="5c11a328-f827-462e-b485-3c1e9077fd00" providerId="ADAL" clId="{9BA05686-807D-41C6-9BD5-4ECC40B6E2E8}" dt="2024-03-13T05:22:01.569" v="550" actId="34135"/>
          <ac:spMkLst>
            <pc:docMk/>
            <pc:sldMk cId="3637562168" sldId="279"/>
            <ac:spMk id="13" creationId="{AF195121-625D-9F89-F3DC-0E16413B607A}"/>
          </ac:spMkLst>
        </pc:spChg>
        <pc:spChg chg="mod">
          <ac:chgData name="Yuliya Volkova" userId="5c11a328-f827-462e-b485-3c1e9077fd00" providerId="ADAL" clId="{9BA05686-807D-41C6-9BD5-4ECC40B6E2E8}" dt="2024-03-13T05:22:01.569" v="550" actId="34135"/>
          <ac:spMkLst>
            <pc:docMk/>
            <pc:sldMk cId="3637562168" sldId="279"/>
            <ac:spMk id="14" creationId="{3A6D8D1D-29C1-37E6-4741-A4FF0229C908}"/>
          </ac:spMkLst>
        </pc:spChg>
        <pc:spChg chg="mod">
          <ac:chgData name="Yuliya Volkova" userId="5c11a328-f827-462e-b485-3c1e9077fd00" providerId="ADAL" clId="{9BA05686-807D-41C6-9BD5-4ECC40B6E2E8}" dt="2024-03-13T05:22:01.569" v="550" actId="34135"/>
          <ac:spMkLst>
            <pc:docMk/>
            <pc:sldMk cId="3637562168" sldId="279"/>
            <ac:spMk id="15" creationId="{20385F6F-8F41-B118-E35F-94B0EE78455A}"/>
          </ac:spMkLst>
        </pc:spChg>
        <pc:spChg chg="mod">
          <ac:chgData name="Yuliya Volkova" userId="5c11a328-f827-462e-b485-3c1e9077fd00" providerId="ADAL" clId="{9BA05686-807D-41C6-9BD5-4ECC40B6E2E8}" dt="2024-03-13T05:22:01.569" v="550" actId="34135"/>
          <ac:spMkLst>
            <pc:docMk/>
            <pc:sldMk cId="3637562168" sldId="279"/>
            <ac:spMk id="16" creationId="{E5EE9004-F9BB-9504-E7CB-B0A32656A73A}"/>
          </ac:spMkLst>
        </pc:spChg>
        <pc:spChg chg="mod">
          <ac:chgData name="Yuliya Volkova" userId="5c11a328-f827-462e-b485-3c1e9077fd00" providerId="ADAL" clId="{9BA05686-807D-41C6-9BD5-4ECC40B6E2E8}" dt="2024-03-13T05:22:01.569" v="550" actId="34135"/>
          <ac:spMkLst>
            <pc:docMk/>
            <pc:sldMk cId="3637562168" sldId="279"/>
            <ac:spMk id="17" creationId="{701865E1-AE84-E1C5-5D64-CD425FA5A441}"/>
          </ac:spMkLst>
        </pc:spChg>
        <pc:spChg chg="mod">
          <ac:chgData name="Yuliya Volkova" userId="5c11a328-f827-462e-b485-3c1e9077fd00" providerId="ADAL" clId="{9BA05686-807D-41C6-9BD5-4ECC40B6E2E8}" dt="2024-03-13T05:22:01.569" v="550" actId="34135"/>
          <ac:spMkLst>
            <pc:docMk/>
            <pc:sldMk cId="3637562168" sldId="279"/>
            <ac:spMk id="18" creationId="{B2E26E72-C668-8E03-DA29-A0A6EE9C3F9F}"/>
          </ac:spMkLst>
        </pc:spChg>
        <pc:spChg chg="mod">
          <ac:chgData name="Yuliya Volkova" userId="5c11a328-f827-462e-b485-3c1e9077fd00" providerId="ADAL" clId="{9BA05686-807D-41C6-9BD5-4ECC40B6E2E8}" dt="2024-03-13T05:22:01.569" v="550" actId="34135"/>
          <ac:spMkLst>
            <pc:docMk/>
            <pc:sldMk cId="3637562168" sldId="279"/>
            <ac:spMk id="19" creationId="{A5E178D3-F832-A2FD-F3E9-294D700705CC}"/>
          </ac:spMkLst>
        </pc:spChg>
        <pc:spChg chg="mod">
          <ac:chgData name="Yuliya Volkova" userId="5c11a328-f827-462e-b485-3c1e9077fd00" providerId="ADAL" clId="{9BA05686-807D-41C6-9BD5-4ECC40B6E2E8}" dt="2024-03-13T05:22:01.569" v="550" actId="34135"/>
          <ac:spMkLst>
            <pc:docMk/>
            <pc:sldMk cId="3637562168" sldId="279"/>
            <ac:spMk id="20" creationId="{0E553CFE-B25B-16C0-AE83-B833B146227D}"/>
          </ac:spMkLst>
        </pc:spChg>
        <pc:spChg chg="mod">
          <ac:chgData name="Yuliya Volkova" userId="5c11a328-f827-462e-b485-3c1e9077fd00" providerId="ADAL" clId="{9BA05686-807D-41C6-9BD5-4ECC40B6E2E8}" dt="2024-03-13T05:22:01.569" v="550" actId="34135"/>
          <ac:spMkLst>
            <pc:docMk/>
            <pc:sldMk cId="3637562168" sldId="279"/>
            <ac:spMk id="21" creationId="{9317328B-B64A-ADF8-A9CA-20DE278C47EE}"/>
          </ac:spMkLst>
        </pc:spChg>
        <pc:spChg chg="mod">
          <ac:chgData name="Yuliya Volkova" userId="5c11a328-f827-462e-b485-3c1e9077fd00" providerId="ADAL" clId="{9BA05686-807D-41C6-9BD5-4ECC40B6E2E8}" dt="2024-03-13T05:22:01.569" v="550" actId="34135"/>
          <ac:spMkLst>
            <pc:docMk/>
            <pc:sldMk cId="3637562168" sldId="279"/>
            <ac:spMk id="22" creationId="{A82B29E0-34A2-8DD3-00B4-2CA14060DDD0}"/>
          </ac:spMkLst>
        </pc:spChg>
        <pc:spChg chg="mod">
          <ac:chgData name="Yuliya Volkova" userId="5c11a328-f827-462e-b485-3c1e9077fd00" providerId="ADAL" clId="{9BA05686-807D-41C6-9BD5-4ECC40B6E2E8}" dt="2024-03-13T05:22:01.569" v="550" actId="34135"/>
          <ac:spMkLst>
            <pc:docMk/>
            <pc:sldMk cId="3637562168" sldId="279"/>
            <ac:spMk id="23" creationId="{93A8070B-4FB6-D090-5CFC-4D5193DBB07B}"/>
          </ac:spMkLst>
        </pc:spChg>
        <pc:spChg chg="mod">
          <ac:chgData name="Yuliya Volkova" userId="5c11a328-f827-462e-b485-3c1e9077fd00" providerId="ADAL" clId="{9BA05686-807D-41C6-9BD5-4ECC40B6E2E8}" dt="2024-03-13T05:22:01.569" v="550" actId="34135"/>
          <ac:spMkLst>
            <pc:docMk/>
            <pc:sldMk cId="3637562168" sldId="279"/>
            <ac:spMk id="24" creationId="{5D54F370-CF30-D27B-E419-22A721C17850}"/>
          </ac:spMkLst>
        </pc:spChg>
        <pc:spChg chg="mod">
          <ac:chgData name="Yuliya Volkova" userId="5c11a328-f827-462e-b485-3c1e9077fd00" providerId="ADAL" clId="{9BA05686-807D-41C6-9BD5-4ECC40B6E2E8}" dt="2024-03-13T05:22:01.569" v="550" actId="34135"/>
          <ac:spMkLst>
            <pc:docMk/>
            <pc:sldMk cId="3637562168" sldId="279"/>
            <ac:spMk id="25" creationId="{980EF7D1-8A25-565A-26DE-46FC331A10E2}"/>
          </ac:spMkLst>
        </pc:spChg>
        <pc:spChg chg="mod">
          <ac:chgData name="Yuliya Volkova" userId="5c11a328-f827-462e-b485-3c1e9077fd00" providerId="ADAL" clId="{9BA05686-807D-41C6-9BD5-4ECC40B6E2E8}" dt="2024-03-13T05:22:01.569" v="550" actId="34135"/>
          <ac:spMkLst>
            <pc:docMk/>
            <pc:sldMk cId="3637562168" sldId="279"/>
            <ac:spMk id="26" creationId="{B9AE65BA-7CE3-2660-88D5-82B6D240266A}"/>
          </ac:spMkLst>
        </pc:spChg>
        <pc:spChg chg="mod">
          <ac:chgData name="Yuliya Volkova" userId="5c11a328-f827-462e-b485-3c1e9077fd00" providerId="ADAL" clId="{9BA05686-807D-41C6-9BD5-4ECC40B6E2E8}" dt="2024-03-13T05:22:01.569" v="550" actId="34135"/>
          <ac:spMkLst>
            <pc:docMk/>
            <pc:sldMk cId="3637562168" sldId="279"/>
            <ac:spMk id="27" creationId="{01443029-BB07-F03E-A602-7F7D13EE5CEE}"/>
          </ac:spMkLst>
        </pc:spChg>
        <pc:spChg chg="mod">
          <ac:chgData name="Yuliya Volkova" userId="5c11a328-f827-462e-b485-3c1e9077fd00" providerId="ADAL" clId="{9BA05686-807D-41C6-9BD5-4ECC40B6E2E8}" dt="2024-03-13T05:22:01.569" v="550" actId="34135"/>
          <ac:spMkLst>
            <pc:docMk/>
            <pc:sldMk cId="3637562168" sldId="279"/>
            <ac:spMk id="28" creationId="{DF4C08C9-FF28-5A1E-F4E6-79E2A3CFEC97}"/>
          </ac:spMkLst>
        </pc:spChg>
        <pc:spChg chg="mod">
          <ac:chgData name="Yuliya Volkova" userId="5c11a328-f827-462e-b485-3c1e9077fd00" providerId="ADAL" clId="{9BA05686-807D-41C6-9BD5-4ECC40B6E2E8}" dt="2024-03-13T05:22:01.569" v="550" actId="34135"/>
          <ac:spMkLst>
            <pc:docMk/>
            <pc:sldMk cId="3637562168" sldId="279"/>
            <ac:spMk id="30" creationId="{3B09E449-EFB4-EFD8-B54D-496743E94B59}"/>
          </ac:spMkLst>
        </pc:spChg>
        <pc:spChg chg="mod">
          <ac:chgData name="Yuliya Volkova" userId="5c11a328-f827-462e-b485-3c1e9077fd00" providerId="ADAL" clId="{9BA05686-807D-41C6-9BD5-4ECC40B6E2E8}" dt="2024-03-13T05:22:01.569" v="550" actId="34135"/>
          <ac:spMkLst>
            <pc:docMk/>
            <pc:sldMk cId="3637562168" sldId="279"/>
            <ac:spMk id="31" creationId="{14533191-C909-6B15-D75D-704C64052443}"/>
          </ac:spMkLst>
        </pc:spChg>
        <pc:spChg chg="mod">
          <ac:chgData name="Yuliya Volkova" userId="5c11a328-f827-462e-b485-3c1e9077fd00" providerId="ADAL" clId="{9BA05686-807D-41C6-9BD5-4ECC40B6E2E8}" dt="2024-03-13T05:22:01.569" v="550" actId="34135"/>
          <ac:spMkLst>
            <pc:docMk/>
            <pc:sldMk cId="3637562168" sldId="279"/>
            <ac:spMk id="32" creationId="{3682BCC0-3D7B-3BC3-09AA-352C35D76C78}"/>
          </ac:spMkLst>
        </pc:spChg>
        <pc:spChg chg="mod">
          <ac:chgData name="Yuliya Volkova" userId="5c11a328-f827-462e-b485-3c1e9077fd00" providerId="ADAL" clId="{9BA05686-807D-41C6-9BD5-4ECC40B6E2E8}" dt="2024-03-13T05:22:01.569" v="550" actId="34135"/>
          <ac:spMkLst>
            <pc:docMk/>
            <pc:sldMk cId="3637562168" sldId="279"/>
            <ac:spMk id="33" creationId="{7142CBEC-304C-441C-3DDA-41DDC9651DD7}"/>
          </ac:spMkLst>
        </pc:spChg>
        <pc:spChg chg="mod">
          <ac:chgData name="Yuliya Volkova" userId="5c11a328-f827-462e-b485-3c1e9077fd00" providerId="ADAL" clId="{9BA05686-807D-41C6-9BD5-4ECC40B6E2E8}" dt="2024-03-13T05:22:01.569" v="550" actId="34135"/>
          <ac:spMkLst>
            <pc:docMk/>
            <pc:sldMk cId="3637562168" sldId="279"/>
            <ac:spMk id="34" creationId="{E1A5E5F2-9E9F-6243-9ED5-C2A79EAC33C3}"/>
          </ac:spMkLst>
        </pc:spChg>
        <pc:spChg chg="mod">
          <ac:chgData name="Yuliya Volkova" userId="5c11a328-f827-462e-b485-3c1e9077fd00" providerId="ADAL" clId="{9BA05686-807D-41C6-9BD5-4ECC40B6E2E8}" dt="2024-03-13T05:22:01.569" v="550" actId="34135"/>
          <ac:spMkLst>
            <pc:docMk/>
            <pc:sldMk cId="3637562168" sldId="279"/>
            <ac:spMk id="35" creationId="{21CA7465-63EA-3671-0EB6-6057F54A0626}"/>
          </ac:spMkLst>
        </pc:spChg>
        <pc:spChg chg="mod">
          <ac:chgData name="Yuliya Volkova" userId="5c11a328-f827-462e-b485-3c1e9077fd00" providerId="ADAL" clId="{9BA05686-807D-41C6-9BD5-4ECC40B6E2E8}" dt="2024-03-13T05:22:01.569" v="550" actId="34135"/>
          <ac:spMkLst>
            <pc:docMk/>
            <pc:sldMk cId="3637562168" sldId="279"/>
            <ac:spMk id="36" creationId="{04E5838F-B755-C72E-4F9D-A3C7C12BCDE1}"/>
          </ac:spMkLst>
        </pc:spChg>
        <pc:spChg chg="mod">
          <ac:chgData name="Yuliya Volkova" userId="5c11a328-f827-462e-b485-3c1e9077fd00" providerId="ADAL" clId="{9BA05686-807D-41C6-9BD5-4ECC40B6E2E8}" dt="2024-03-13T05:22:01.569" v="550" actId="34135"/>
          <ac:spMkLst>
            <pc:docMk/>
            <pc:sldMk cId="3637562168" sldId="279"/>
            <ac:spMk id="37" creationId="{77455DF4-7FBD-1A4B-47E5-3D856B5D0D1E}"/>
          </ac:spMkLst>
        </pc:spChg>
        <pc:spChg chg="mod">
          <ac:chgData name="Yuliya Volkova" userId="5c11a328-f827-462e-b485-3c1e9077fd00" providerId="ADAL" clId="{9BA05686-807D-41C6-9BD5-4ECC40B6E2E8}" dt="2024-03-13T05:22:01.569" v="550" actId="34135"/>
          <ac:spMkLst>
            <pc:docMk/>
            <pc:sldMk cId="3637562168" sldId="279"/>
            <ac:spMk id="38" creationId="{EBCB76D3-D102-038A-9CE6-9208AFA62188}"/>
          </ac:spMkLst>
        </pc:spChg>
        <pc:spChg chg="mod">
          <ac:chgData name="Yuliya Volkova" userId="5c11a328-f827-462e-b485-3c1e9077fd00" providerId="ADAL" clId="{9BA05686-807D-41C6-9BD5-4ECC40B6E2E8}" dt="2024-03-13T05:22:01.569" v="550" actId="34135"/>
          <ac:spMkLst>
            <pc:docMk/>
            <pc:sldMk cId="3637562168" sldId="279"/>
            <ac:spMk id="39" creationId="{76A7ACE7-F2F1-E06D-1A0C-AFF88DABDB54}"/>
          </ac:spMkLst>
        </pc:spChg>
        <pc:spChg chg="mod">
          <ac:chgData name="Yuliya Volkova" userId="5c11a328-f827-462e-b485-3c1e9077fd00" providerId="ADAL" clId="{9BA05686-807D-41C6-9BD5-4ECC40B6E2E8}" dt="2024-03-13T05:22:01.569" v="550" actId="34135"/>
          <ac:spMkLst>
            <pc:docMk/>
            <pc:sldMk cId="3637562168" sldId="279"/>
            <ac:spMk id="40" creationId="{760665CF-48DB-AD9C-3571-21EDD958327E}"/>
          </ac:spMkLst>
        </pc:spChg>
        <pc:spChg chg="mod">
          <ac:chgData name="Yuliya Volkova" userId="5c11a328-f827-462e-b485-3c1e9077fd00" providerId="ADAL" clId="{9BA05686-807D-41C6-9BD5-4ECC40B6E2E8}" dt="2024-03-13T05:22:01.569" v="550" actId="34135"/>
          <ac:spMkLst>
            <pc:docMk/>
            <pc:sldMk cId="3637562168" sldId="279"/>
            <ac:spMk id="41" creationId="{2DF559EA-FF60-0FC1-3F30-FBBCF6DB703E}"/>
          </ac:spMkLst>
        </pc:spChg>
        <pc:spChg chg="mod">
          <ac:chgData name="Yuliya Volkova" userId="5c11a328-f827-462e-b485-3c1e9077fd00" providerId="ADAL" clId="{9BA05686-807D-41C6-9BD5-4ECC40B6E2E8}" dt="2024-03-13T05:22:01.569" v="550" actId="34135"/>
          <ac:spMkLst>
            <pc:docMk/>
            <pc:sldMk cId="3637562168" sldId="279"/>
            <ac:spMk id="42" creationId="{28A7A215-AFFC-D19E-D7B2-08AA42CFB0CD}"/>
          </ac:spMkLst>
        </pc:spChg>
        <pc:spChg chg="mod">
          <ac:chgData name="Yuliya Volkova" userId="5c11a328-f827-462e-b485-3c1e9077fd00" providerId="ADAL" clId="{9BA05686-807D-41C6-9BD5-4ECC40B6E2E8}" dt="2024-03-13T05:22:01.569" v="550" actId="34135"/>
          <ac:spMkLst>
            <pc:docMk/>
            <pc:sldMk cId="3637562168" sldId="279"/>
            <ac:spMk id="43" creationId="{2B1DE2F9-CC2C-1CF1-DE75-92A60D6AABFB}"/>
          </ac:spMkLst>
        </pc:spChg>
        <pc:spChg chg="mod">
          <ac:chgData name="Yuliya Volkova" userId="5c11a328-f827-462e-b485-3c1e9077fd00" providerId="ADAL" clId="{9BA05686-807D-41C6-9BD5-4ECC40B6E2E8}" dt="2024-03-13T05:22:01.569" v="550" actId="34135"/>
          <ac:spMkLst>
            <pc:docMk/>
            <pc:sldMk cId="3637562168" sldId="279"/>
            <ac:spMk id="44" creationId="{5414646D-4E91-694C-6AEE-32C8901DA4DA}"/>
          </ac:spMkLst>
        </pc:spChg>
        <pc:spChg chg="mod">
          <ac:chgData name="Yuliya Volkova" userId="5c11a328-f827-462e-b485-3c1e9077fd00" providerId="ADAL" clId="{9BA05686-807D-41C6-9BD5-4ECC40B6E2E8}" dt="2024-03-13T05:22:01.569" v="550" actId="34135"/>
          <ac:spMkLst>
            <pc:docMk/>
            <pc:sldMk cId="3637562168" sldId="279"/>
            <ac:spMk id="45" creationId="{7D8BA171-B4C6-8EFA-C6B2-F2D4BC6733F5}"/>
          </ac:spMkLst>
        </pc:spChg>
        <pc:spChg chg="mod">
          <ac:chgData name="Yuliya Volkova" userId="5c11a328-f827-462e-b485-3c1e9077fd00" providerId="ADAL" clId="{9BA05686-807D-41C6-9BD5-4ECC40B6E2E8}" dt="2024-03-13T05:22:01.569" v="550" actId="34135"/>
          <ac:spMkLst>
            <pc:docMk/>
            <pc:sldMk cId="3637562168" sldId="279"/>
            <ac:spMk id="46" creationId="{D729C89F-F793-E2C2-F305-962FDD7A04E1}"/>
          </ac:spMkLst>
        </pc:spChg>
        <pc:spChg chg="mod">
          <ac:chgData name="Yuliya Volkova" userId="5c11a328-f827-462e-b485-3c1e9077fd00" providerId="ADAL" clId="{9BA05686-807D-41C6-9BD5-4ECC40B6E2E8}" dt="2024-03-13T05:22:01.569" v="550" actId="34135"/>
          <ac:spMkLst>
            <pc:docMk/>
            <pc:sldMk cId="3637562168" sldId="279"/>
            <ac:spMk id="47" creationId="{81585021-E19E-2AE3-2612-B789DD8116D0}"/>
          </ac:spMkLst>
        </pc:spChg>
        <pc:spChg chg="mod">
          <ac:chgData name="Yuliya Volkova" userId="5c11a328-f827-462e-b485-3c1e9077fd00" providerId="ADAL" clId="{9BA05686-807D-41C6-9BD5-4ECC40B6E2E8}" dt="2024-03-13T05:22:01.569" v="550" actId="34135"/>
          <ac:spMkLst>
            <pc:docMk/>
            <pc:sldMk cId="3637562168" sldId="279"/>
            <ac:spMk id="48" creationId="{7796F547-FA0A-BEA9-9E43-69FECE475291}"/>
          </ac:spMkLst>
        </pc:spChg>
        <pc:spChg chg="mod">
          <ac:chgData name="Yuliya Volkova" userId="5c11a328-f827-462e-b485-3c1e9077fd00" providerId="ADAL" clId="{9BA05686-807D-41C6-9BD5-4ECC40B6E2E8}" dt="2024-03-13T05:22:01.569" v="550" actId="34135"/>
          <ac:spMkLst>
            <pc:docMk/>
            <pc:sldMk cId="3637562168" sldId="279"/>
            <ac:spMk id="49" creationId="{B82F03F2-CBA0-772C-2ECC-47152E307917}"/>
          </ac:spMkLst>
        </pc:spChg>
        <pc:spChg chg="mod">
          <ac:chgData name="Yuliya Volkova" userId="5c11a328-f827-462e-b485-3c1e9077fd00" providerId="ADAL" clId="{9BA05686-807D-41C6-9BD5-4ECC40B6E2E8}" dt="2024-03-13T05:22:01.569" v="550" actId="34135"/>
          <ac:spMkLst>
            <pc:docMk/>
            <pc:sldMk cId="3637562168" sldId="279"/>
            <ac:spMk id="50" creationId="{F5682A42-0522-E110-9C1C-617AA2D2B858}"/>
          </ac:spMkLst>
        </pc:spChg>
        <pc:spChg chg="mod">
          <ac:chgData name="Yuliya Volkova" userId="5c11a328-f827-462e-b485-3c1e9077fd00" providerId="ADAL" clId="{9BA05686-807D-41C6-9BD5-4ECC40B6E2E8}" dt="2024-03-13T05:22:01.569" v="550" actId="34135"/>
          <ac:spMkLst>
            <pc:docMk/>
            <pc:sldMk cId="3637562168" sldId="279"/>
            <ac:spMk id="51" creationId="{EA41518E-DFD8-7B67-524F-101B51E353EF}"/>
          </ac:spMkLst>
        </pc:spChg>
        <pc:spChg chg="mod">
          <ac:chgData name="Yuliya Volkova" userId="5c11a328-f827-462e-b485-3c1e9077fd00" providerId="ADAL" clId="{9BA05686-807D-41C6-9BD5-4ECC40B6E2E8}" dt="2024-03-13T05:22:01.569" v="550" actId="34135"/>
          <ac:spMkLst>
            <pc:docMk/>
            <pc:sldMk cId="3637562168" sldId="279"/>
            <ac:spMk id="52" creationId="{FF68B75B-4C78-BD38-7165-33C52A02909B}"/>
          </ac:spMkLst>
        </pc:spChg>
        <pc:spChg chg="add mod">
          <ac:chgData name="Yuliya Volkova" userId="5c11a328-f827-462e-b485-3c1e9077fd00" providerId="ADAL" clId="{9BA05686-807D-41C6-9BD5-4ECC40B6E2E8}" dt="2024-03-13T05:22:28.647" v="554"/>
          <ac:spMkLst>
            <pc:docMk/>
            <pc:sldMk cId="3637562168" sldId="279"/>
            <ac:spMk id="53" creationId="{2494D53E-22CD-F830-B949-C7FB76296A01}"/>
          </ac:spMkLst>
        </pc:spChg>
        <pc:spChg chg="add del mod">
          <ac:chgData name="Yuliya Volkova" userId="5c11a328-f827-462e-b485-3c1e9077fd00" providerId="ADAL" clId="{9BA05686-807D-41C6-9BD5-4ECC40B6E2E8}" dt="2024-03-13T08:46:38.170" v="869" actId="478"/>
          <ac:spMkLst>
            <pc:docMk/>
            <pc:sldMk cId="3637562168" sldId="279"/>
            <ac:spMk id="54" creationId="{AF934D29-9848-1597-6E0C-4FE030F17876}"/>
          </ac:spMkLst>
        </pc:spChg>
        <pc:spChg chg="add mod">
          <ac:chgData name="Yuliya Volkova" userId="5c11a328-f827-462e-b485-3c1e9077fd00" providerId="ADAL" clId="{9BA05686-807D-41C6-9BD5-4ECC40B6E2E8}" dt="2024-03-13T08:46:26.916" v="865"/>
          <ac:spMkLst>
            <pc:docMk/>
            <pc:sldMk cId="3637562168" sldId="279"/>
            <ac:spMk id="55" creationId="{698DFFE9-D339-4E89-D8BA-7713C4C2BEEA}"/>
          </ac:spMkLst>
        </pc:spChg>
        <pc:spChg chg="add mod">
          <ac:chgData name="Yuliya Volkova" userId="5c11a328-f827-462e-b485-3c1e9077fd00" providerId="ADAL" clId="{9BA05686-807D-41C6-9BD5-4ECC40B6E2E8}" dt="2024-03-13T08:47:14.668" v="904" actId="1037"/>
          <ac:spMkLst>
            <pc:docMk/>
            <pc:sldMk cId="3637562168" sldId="279"/>
            <ac:spMk id="56" creationId="{700873FF-4E10-8A92-EEA8-C831A1C60B6E}"/>
          </ac:spMkLst>
        </pc:spChg>
        <pc:grpChg chg="add del mod">
          <ac:chgData name="Yuliya Volkova" userId="5c11a328-f827-462e-b485-3c1e9077fd00" providerId="ADAL" clId="{9BA05686-807D-41C6-9BD5-4ECC40B6E2E8}" dt="2024-03-13T10:39:59.804" v="2727" actId="478"/>
          <ac:grpSpMkLst>
            <pc:docMk/>
            <pc:sldMk cId="3637562168" sldId="279"/>
            <ac:grpSpMk id="10" creationId="{062128C0-494E-AB55-7A9F-6A1263AC96B7}"/>
          </ac:grpSpMkLst>
        </pc:grpChg>
        <pc:grpChg chg="mod">
          <ac:chgData name="Yuliya Volkova" userId="5c11a328-f827-462e-b485-3c1e9077fd00" providerId="ADAL" clId="{9BA05686-807D-41C6-9BD5-4ECC40B6E2E8}" dt="2024-03-13T05:22:01.569" v="550" actId="34135"/>
          <ac:grpSpMkLst>
            <pc:docMk/>
            <pc:sldMk cId="3637562168" sldId="279"/>
            <ac:grpSpMk id="11" creationId="{0F1EF407-A387-81DD-C6F4-DE9D9C8E85BA}"/>
          </ac:grpSpMkLst>
        </pc:grpChg>
        <pc:picChg chg="mod">
          <ac:chgData name="Yuliya Volkova" userId="5c11a328-f827-462e-b485-3c1e9077fd00" providerId="ADAL" clId="{9BA05686-807D-41C6-9BD5-4ECC40B6E2E8}" dt="2024-03-13T08:46:56.773" v="875" actId="1076"/>
          <ac:picMkLst>
            <pc:docMk/>
            <pc:sldMk cId="3637562168" sldId="279"/>
            <ac:picMk id="29" creationId="{27B9818E-E029-55A0-86A3-18EAA3C99F01}"/>
          </ac:picMkLst>
        </pc:picChg>
        <pc:picChg chg="add mod">
          <ac:chgData name="Yuliya Volkova" userId="5c11a328-f827-462e-b485-3c1e9077fd00" providerId="ADAL" clId="{9BA05686-807D-41C6-9BD5-4ECC40B6E2E8}" dt="2024-03-13T10:40:01.830" v="2729" actId="34135"/>
          <ac:picMkLst>
            <pc:docMk/>
            <pc:sldMk cId="3637562168" sldId="279"/>
            <ac:picMk id="58" creationId="{AF2A9C6A-43A0-652F-5404-C4E2D221CFC0}"/>
          </ac:picMkLst>
        </pc:picChg>
        <pc:picChg chg="add mod">
          <ac:chgData name="Yuliya Volkova" userId="5c11a328-f827-462e-b485-3c1e9077fd00" providerId="ADAL" clId="{9BA05686-807D-41C6-9BD5-4ECC40B6E2E8}" dt="2024-03-13T10:40:01.830" v="2729" actId="34135"/>
          <ac:picMkLst>
            <pc:docMk/>
            <pc:sldMk cId="3637562168" sldId="279"/>
            <ac:picMk id="59" creationId="{D7BEC197-9145-E9FE-9263-76131119DCE2}"/>
          </ac:picMkLst>
        </pc:picChg>
        <pc:cxnChg chg="add mod">
          <ac:chgData name="Yuliya Volkova" userId="5c11a328-f827-462e-b485-3c1e9077fd00" providerId="ADAL" clId="{9BA05686-807D-41C6-9BD5-4ECC40B6E2E8}" dt="2024-03-13T05:20:17.704" v="518"/>
          <ac:cxnSpMkLst>
            <pc:docMk/>
            <pc:sldMk cId="3637562168" sldId="279"/>
            <ac:cxnSpMk id="4" creationId="{D0840DC1-F5E3-F4F4-5AE5-075FF09943C0}"/>
          </ac:cxnSpMkLst>
        </pc:cxnChg>
        <pc:cxnChg chg="add mod">
          <ac:chgData name="Yuliya Volkova" userId="5c11a328-f827-462e-b485-3c1e9077fd00" providerId="ADAL" clId="{9BA05686-807D-41C6-9BD5-4ECC40B6E2E8}" dt="2024-03-13T08:47:10.116" v="899" actId="1037"/>
          <ac:cxnSpMkLst>
            <pc:docMk/>
            <pc:sldMk cId="3637562168" sldId="279"/>
            <ac:cxnSpMk id="7" creationId="{2742F1E6-489A-1732-E51E-BA78FDCA870F}"/>
          </ac:cxnSpMkLst>
        </pc:cxnChg>
        <pc:cxnChg chg="add del mod">
          <ac:chgData name="Yuliya Volkova" userId="5c11a328-f827-462e-b485-3c1e9077fd00" providerId="ADAL" clId="{9BA05686-807D-41C6-9BD5-4ECC40B6E2E8}" dt="2024-03-13T08:46:10.257" v="862" actId="478"/>
          <ac:cxnSpMkLst>
            <pc:docMk/>
            <pc:sldMk cId="3637562168" sldId="279"/>
            <ac:cxnSpMk id="57" creationId="{FD4F163E-1C5D-BFDD-E212-274EE8188E00}"/>
          </ac:cxnSpMkLst>
        </pc:cxnChg>
      </pc:sldChg>
      <pc:sldChg chg="addSp modSp mod">
        <pc:chgData name="Yuliya Volkova" userId="5c11a328-f827-462e-b485-3c1e9077fd00" providerId="ADAL" clId="{9BA05686-807D-41C6-9BD5-4ECC40B6E2E8}" dt="2024-03-13T10:40:08.415" v="2730"/>
        <pc:sldMkLst>
          <pc:docMk/>
          <pc:sldMk cId="424750054" sldId="280"/>
        </pc:sldMkLst>
        <pc:spChg chg="mod">
          <ac:chgData name="Yuliya Volkova" userId="5c11a328-f827-462e-b485-3c1e9077fd00" providerId="ADAL" clId="{9BA05686-807D-41C6-9BD5-4ECC40B6E2E8}" dt="2024-03-13T05:55:35.901" v="763" actId="1076"/>
          <ac:spMkLst>
            <pc:docMk/>
            <pc:sldMk cId="424750054" sldId="280"/>
            <ac:spMk id="3" creationId="{08C1D4FF-0121-1B5A-7FDC-6BFD8F05FEB0}"/>
          </ac:spMkLst>
        </pc:spChg>
        <pc:spChg chg="add mod">
          <ac:chgData name="Yuliya Volkova" userId="5c11a328-f827-462e-b485-3c1e9077fd00" providerId="ADAL" clId="{9BA05686-807D-41C6-9BD5-4ECC40B6E2E8}" dt="2024-03-13T10:40:08.415" v="2730"/>
          <ac:spMkLst>
            <pc:docMk/>
            <pc:sldMk cId="424750054" sldId="280"/>
            <ac:spMk id="8" creationId="{64973415-00E9-3F9F-A92E-8621E2D33ECF}"/>
          </ac:spMkLst>
        </pc:spChg>
        <pc:spChg chg="mod">
          <ac:chgData name="Yuliya Volkova" userId="5c11a328-f827-462e-b485-3c1e9077fd00" providerId="ADAL" clId="{9BA05686-807D-41C6-9BD5-4ECC40B6E2E8}" dt="2024-03-13T05:22:44.559" v="560" actId="20577"/>
          <ac:spMkLst>
            <pc:docMk/>
            <pc:sldMk cId="424750054" sldId="280"/>
            <ac:spMk id="19" creationId="{D9BF8FC8-F5F2-4508-37A2-D28AF93B93C0}"/>
          </ac:spMkLst>
        </pc:spChg>
        <pc:picChg chg="mod">
          <ac:chgData name="Yuliya Volkova" userId="5c11a328-f827-462e-b485-3c1e9077fd00" providerId="ADAL" clId="{9BA05686-807D-41C6-9BD5-4ECC40B6E2E8}" dt="2024-03-13T05:22:37.862" v="556" actId="14100"/>
          <ac:picMkLst>
            <pc:docMk/>
            <pc:sldMk cId="424750054" sldId="280"/>
            <ac:picMk id="2" creationId="{36AB93DE-21E8-F3E0-CC1F-F4553AF67C87}"/>
          </ac:picMkLst>
        </pc:picChg>
        <pc:picChg chg="add mod">
          <ac:chgData name="Yuliya Volkova" userId="5c11a328-f827-462e-b485-3c1e9077fd00" providerId="ADAL" clId="{9BA05686-807D-41C6-9BD5-4ECC40B6E2E8}" dt="2024-03-13T10:40:08.415" v="2730"/>
          <ac:picMkLst>
            <pc:docMk/>
            <pc:sldMk cId="424750054" sldId="280"/>
            <ac:picMk id="9" creationId="{8E8753A0-66CE-B768-A360-9604F4005EDC}"/>
          </ac:picMkLst>
        </pc:picChg>
      </pc:sldChg>
      <pc:sldChg chg="addSp modSp mod">
        <pc:chgData name="Yuliya Volkova" userId="5c11a328-f827-462e-b485-3c1e9077fd00" providerId="ADAL" clId="{9BA05686-807D-41C6-9BD5-4ECC40B6E2E8}" dt="2024-03-13T10:40:10.737" v="2731"/>
        <pc:sldMkLst>
          <pc:docMk/>
          <pc:sldMk cId="2170752327" sldId="281"/>
        </pc:sldMkLst>
        <pc:spChg chg="add mod">
          <ac:chgData name="Yuliya Volkova" userId="5c11a328-f827-462e-b485-3c1e9077fd00" providerId="ADAL" clId="{9BA05686-807D-41C6-9BD5-4ECC40B6E2E8}" dt="2024-03-13T10:40:10.737" v="2731"/>
          <ac:spMkLst>
            <pc:docMk/>
            <pc:sldMk cId="2170752327" sldId="281"/>
            <ac:spMk id="2" creationId="{F6BFF6C4-380F-0927-284B-750BA0BED3A3}"/>
          </ac:spMkLst>
        </pc:spChg>
        <pc:spChg chg="mod">
          <ac:chgData name="Yuliya Volkova" userId="5c11a328-f827-462e-b485-3c1e9077fd00" providerId="ADAL" clId="{9BA05686-807D-41C6-9BD5-4ECC40B6E2E8}" dt="2024-03-13T05:55:45.425" v="765" actId="1076"/>
          <ac:spMkLst>
            <pc:docMk/>
            <pc:sldMk cId="2170752327" sldId="281"/>
            <ac:spMk id="8" creationId="{8890EA97-32A8-994F-26DA-5FF68933214C}"/>
          </ac:spMkLst>
        </pc:spChg>
        <pc:spChg chg="mod">
          <ac:chgData name="Yuliya Volkova" userId="5c11a328-f827-462e-b485-3c1e9077fd00" providerId="ADAL" clId="{9BA05686-807D-41C6-9BD5-4ECC40B6E2E8}" dt="2024-03-13T05:23:50.887" v="577" actId="20577"/>
          <ac:spMkLst>
            <pc:docMk/>
            <pc:sldMk cId="2170752327" sldId="281"/>
            <ac:spMk id="19" creationId="{D9BF8FC8-F5F2-4508-37A2-D28AF93B93C0}"/>
          </ac:spMkLst>
        </pc:spChg>
        <pc:picChg chg="add mod">
          <ac:chgData name="Yuliya Volkova" userId="5c11a328-f827-462e-b485-3c1e9077fd00" providerId="ADAL" clId="{9BA05686-807D-41C6-9BD5-4ECC40B6E2E8}" dt="2024-03-13T10:40:10.737" v="2731"/>
          <ac:picMkLst>
            <pc:docMk/>
            <pc:sldMk cId="2170752327" sldId="281"/>
            <ac:picMk id="3" creationId="{8E924A42-CA24-D269-DE1C-C46390653F73}"/>
          </ac:picMkLst>
        </pc:picChg>
        <pc:picChg chg="mod">
          <ac:chgData name="Yuliya Volkova" userId="5c11a328-f827-462e-b485-3c1e9077fd00" providerId="ADAL" clId="{9BA05686-807D-41C6-9BD5-4ECC40B6E2E8}" dt="2024-03-13T05:24:58.862" v="578" actId="14100"/>
          <ac:picMkLst>
            <pc:docMk/>
            <pc:sldMk cId="2170752327" sldId="281"/>
            <ac:picMk id="9" creationId="{7BFD958F-4C03-62A9-7327-A0B1F99DBFA8}"/>
          </ac:picMkLst>
        </pc:picChg>
      </pc:sldChg>
      <pc:sldChg chg="addSp modSp mod addCm">
        <pc:chgData name="Yuliya Volkova" userId="5c11a328-f827-462e-b485-3c1e9077fd00" providerId="ADAL" clId="{9BA05686-807D-41C6-9BD5-4ECC40B6E2E8}" dt="2024-03-13T10:40:12.170" v="2732"/>
        <pc:sldMkLst>
          <pc:docMk/>
          <pc:sldMk cId="3273209679" sldId="282"/>
        </pc:sldMkLst>
        <pc:spChg chg="mod">
          <ac:chgData name="Yuliya Volkova" userId="5c11a328-f827-462e-b485-3c1e9077fd00" providerId="ADAL" clId="{9BA05686-807D-41C6-9BD5-4ECC40B6E2E8}" dt="2024-03-13T05:59:30.345" v="781" actId="1036"/>
          <ac:spMkLst>
            <pc:docMk/>
            <pc:sldMk cId="3273209679" sldId="282"/>
            <ac:spMk id="8" creationId="{8890EA97-32A8-994F-26DA-5FF68933214C}"/>
          </ac:spMkLst>
        </pc:spChg>
        <pc:spChg chg="add mod">
          <ac:chgData name="Yuliya Volkova" userId="5c11a328-f827-462e-b485-3c1e9077fd00" providerId="ADAL" clId="{9BA05686-807D-41C6-9BD5-4ECC40B6E2E8}" dt="2024-03-13T10:26:53.771" v="2636" actId="20577"/>
          <ac:spMkLst>
            <pc:docMk/>
            <pc:sldMk cId="3273209679" sldId="282"/>
            <ac:spMk id="9" creationId="{18A0D8CF-33FD-EE1F-5C66-2C50BEDB3D37}"/>
          </ac:spMkLst>
        </pc:spChg>
        <pc:spChg chg="add mod">
          <ac:chgData name="Yuliya Volkova" userId="5c11a328-f827-462e-b485-3c1e9077fd00" providerId="ADAL" clId="{9BA05686-807D-41C6-9BD5-4ECC40B6E2E8}" dt="2024-03-13T10:40:12.170" v="2732"/>
          <ac:spMkLst>
            <pc:docMk/>
            <pc:sldMk cId="3273209679" sldId="282"/>
            <ac:spMk id="11" creationId="{4C456434-6003-148A-2E0F-6253A732954E}"/>
          </ac:spMkLst>
        </pc:spChg>
        <pc:spChg chg="mod">
          <ac:chgData name="Yuliya Volkova" userId="5c11a328-f827-462e-b485-3c1e9077fd00" providerId="ADAL" clId="{9BA05686-807D-41C6-9BD5-4ECC40B6E2E8}" dt="2024-03-13T05:59:47.790" v="783" actId="20577"/>
          <ac:spMkLst>
            <pc:docMk/>
            <pc:sldMk cId="3273209679" sldId="282"/>
            <ac:spMk id="19" creationId="{D9BF8FC8-F5F2-4508-37A2-D28AF93B93C0}"/>
          </ac:spMkLst>
        </pc:spChg>
        <pc:picChg chg="mod">
          <ac:chgData name="Yuliya Volkova" userId="5c11a328-f827-462e-b485-3c1e9077fd00" providerId="ADAL" clId="{9BA05686-807D-41C6-9BD5-4ECC40B6E2E8}" dt="2024-03-13T05:55:55.058" v="769" actId="1076"/>
          <ac:picMkLst>
            <pc:docMk/>
            <pc:sldMk cId="3273209679" sldId="282"/>
            <ac:picMk id="3" creationId="{17909F9F-4625-35B7-518C-E872217B090F}"/>
          </ac:picMkLst>
        </pc:picChg>
        <pc:picChg chg="add mod">
          <ac:chgData name="Yuliya Volkova" userId="5c11a328-f827-462e-b485-3c1e9077fd00" providerId="ADAL" clId="{9BA05686-807D-41C6-9BD5-4ECC40B6E2E8}" dt="2024-03-13T10:40:12.170" v="2732"/>
          <ac:picMkLst>
            <pc:docMk/>
            <pc:sldMk cId="3273209679" sldId="282"/>
            <ac:picMk id="12" creationId="{128A0D68-CD56-0C06-99A7-0A6EAE4162C9}"/>
          </ac:picMkLst>
        </pc:picChg>
        <pc:picChg chg="mod">
          <ac:chgData name="Yuliya Volkova" userId="5c11a328-f827-462e-b485-3c1e9077fd00" providerId="ADAL" clId="{9BA05686-807D-41C6-9BD5-4ECC40B6E2E8}" dt="2024-03-13T10:26:19.586" v="2618" actId="1076"/>
          <ac:picMkLst>
            <pc:docMk/>
            <pc:sldMk cId="3273209679" sldId="282"/>
            <ac:picMk id="13" creationId="{7724A14F-9FD5-585C-1C10-082B35DD4AF8}"/>
          </ac:picMkLst>
        </pc:picChg>
        <pc:cxnChg chg="mod">
          <ac:chgData name="Yuliya Volkova" userId="5c11a328-f827-462e-b485-3c1e9077fd00" providerId="ADAL" clId="{9BA05686-807D-41C6-9BD5-4ECC40B6E2E8}" dt="2024-03-13T10:27:25.565" v="2643" actId="1035"/>
          <ac:cxnSpMkLst>
            <pc:docMk/>
            <pc:sldMk cId="3273209679" sldId="282"/>
            <ac:cxnSpMk id="14" creationId="{4120640F-DD74-C429-940F-DFD356A284E5}"/>
          </ac:cxnSpMkLst>
        </pc:cxnChg>
        <pc:extLst>
          <p:ext xmlns:p="http://schemas.openxmlformats.org/presentationml/2006/main" uri="{D6D511B9-2390-475A-947B-AFAB55BFBCF1}">
            <pc226:cmChg xmlns:pc226="http://schemas.microsoft.com/office/powerpoint/2022/06/main/command" chg="add">
              <pc226:chgData name="Yuliya Volkova" userId="5c11a328-f827-462e-b485-3c1e9077fd00" providerId="ADAL" clId="{9BA05686-807D-41C6-9BD5-4ECC40B6E2E8}" dt="2024-03-13T09:26:47.449" v="1162"/>
              <pc2:cmMkLst xmlns:pc2="http://schemas.microsoft.com/office/powerpoint/2019/9/main/command">
                <pc:docMk/>
                <pc:sldMk cId="3273209679" sldId="282"/>
                <pc2:cmMk id="{9A3BA379-8BAA-496C-9F21-B467BFD154C6}"/>
              </pc2:cmMkLst>
            </pc226:cmChg>
          </p:ext>
        </pc:extLst>
      </pc:sldChg>
      <pc:sldChg chg="addSp delSp modSp mod addCm delCm modCm">
        <pc:chgData name="Yuliya Volkova" userId="5c11a328-f827-462e-b485-3c1e9077fd00" providerId="ADAL" clId="{9BA05686-807D-41C6-9BD5-4ECC40B6E2E8}" dt="2024-03-13T10:40:13.575" v="2733"/>
        <pc:sldMkLst>
          <pc:docMk/>
          <pc:sldMk cId="3239318213" sldId="283"/>
        </pc:sldMkLst>
        <pc:spChg chg="add mod">
          <ac:chgData name="Yuliya Volkova" userId="5c11a328-f827-462e-b485-3c1e9077fd00" providerId="ADAL" clId="{9BA05686-807D-41C6-9BD5-4ECC40B6E2E8}" dt="2024-03-13T10:40:13.575" v="2733"/>
          <ac:spMkLst>
            <pc:docMk/>
            <pc:sldMk cId="3239318213" sldId="283"/>
            <ac:spMk id="3" creationId="{D4FD94F0-9876-E69C-722D-B367650D3BA9}"/>
          </ac:spMkLst>
        </pc:spChg>
        <pc:spChg chg="mod">
          <ac:chgData name="Yuliya Volkova" userId="5c11a328-f827-462e-b485-3c1e9077fd00" providerId="ADAL" clId="{9BA05686-807D-41C6-9BD5-4ECC40B6E2E8}" dt="2024-03-13T06:00:28.695" v="797" actId="113"/>
          <ac:spMkLst>
            <pc:docMk/>
            <pc:sldMk cId="3239318213" sldId="283"/>
            <ac:spMk id="8" creationId="{8890EA97-32A8-994F-26DA-5FF68933214C}"/>
          </ac:spMkLst>
        </pc:spChg>
        <pc:spChg chg="mod">
          <ac:chgData name="Yuliya Volkova" userId="5c11a328-f827-462e-b485-3c1e9077fd00" providerId="ADAL" clId="{9BA05686-807D-41C6-9BD5-4ECC40B6E2E8}" dt="2024-03-13T05:59:54.722" v="785" actId="20577"/>
          <ac:spMkLst>
            <pc:docMk/>
            <pc:sldMk cId="3239318213" sldId="283"/>
            <ac:spMk id="19" creationId="{D9BF8FC8-F5F2-4508-37A2-D28AF93B93C0}"/>
          </ac:spMkLst>
        </pc:spChg>
        <pc:picChg chg="add mod">
          <ac:chgData name="Yuliya Volkova" userId="5c11a328-f827-462e-b485-3c1e9077fd00" providerId="ADAL" clId="{9BA05686-807D-41C6-9BD5-4ECC40B6E2E8}" dt="2024-03-13T06:00:22.865" v="795"/>
          <ac:picMkLst>
            <pc:docMk/>
            <pc:sldMk cId="3239318213" sldId="283"/>
            <ac:picMk id="2" creationId="{90BEC289-F087-9CC2-9109-4E4C6A228591}"/>
          </ac:picMkLst>
        </pc:picChg>
        <pc:picChg chg="del">
          <ac:chgData name="Yuliya Volkova" userId="5c11a328-f827-462e-b485-3c1e9077fd00" providerId="ADAL" clId="{9BA05686-807D-41C6-9BD5-4ECC40B6E2E8}" dt="2024-03-13T06:00:22.719" v="794" actId="478"/>
          <ac:picMkLst>
            <pc:docMk/>
            <pc:sldMk cId="3239318213" sldId="283"/>
            <ac:picMk id="9" creationId="{EDB02F79-07C5-3677-DADF-689982664D77}"/>
          </ac:picMkLst>
        </pc:picChg>
        <pc:picChg chg="add mod">
          <ac:chgData name="Yuliya Volkova" userId="5c11a328-f827-462e-b485-3c1e9077fd00" providerId="ADAL" clId="{9BA05686-807D-41C6-9BD5-4ECC40B6E2E8}" dt="2024-03-13T10:40:13.575" v="2733"/>
          <ac:picMkLst>
            <pc:docMk/>
            <pc:sldMk cId="3239318213" sldId="283"/>
            <ac:picMk id="12" creationId="{87FE60AC-C248-C7C4-FAF2-2B1B311C31F0}"/>
          </ac:picMkLst>
        </pc:picChg>
        <pc:extLst>
          <p:ext xmlns:p="http://schemas.openxmlformats.org/presentationml/2006/main" uri="{D6D511B9-2390-475A-947B-AFAB55BFBCF1}">
            <pc226:cmChg xmlns:pc226="http://schemas.microsoft.com/office/powerpoint/2022/06/main/command" chg="add del mod modRxn">
              <pc226:chgData name="Yuliya Volkova" userId="5c11a328-f827-462e-b485-3c1e9077fd00" providerId="ADAL" clId="{9BA05686-807D-41C6-9BD5-4ECC40B6E2E8}" dt="2024-03-13T09:26:23.052" v="1161"/>
              <pc2:cmMkLst xmlns:pc2="http://schemas.microsoft.com/office/powerpoint/2019/9/main/command">
                <pc:docMk/>
                <pc:sldMk cId="3239318213" sldId="283"/>
                <pc2:cmMk id="{F1030AAC-643C-433D-8EF9-3B269670622B}"/>
              </pc2:cmMkLst>
            </pc226:cmChg>
          </p:ext>
        </pc:extLst>
      </pc:sldChg>
      <pc:sldChg chg="addSp delSp modSp mod">
        <pc:chgData name="Yuliya Volkova" userId="5c11a328-f827-462e-b485-3c1e9077fd00" providerId="ADAL" clId="{9BA05686-807D-41C6-9BD5-4ECC40B6E2E8}" dt="2024-03-13T10:40:15.041" v="2734"/>
        <pc:sldMkLst>
          <pc:docMk/>
          <pc:sldMk cId="3527139785" sldId="284"/>
        </pc:sldMkLst>
        <pc:spChg chg="add mod">
          <ac:chgData name="Yuliya Volkova" userId="5c11a328-f827-462e-b485-3c1e9077fd00" providerId="ADAL" clId="{9BA05686-807D-41C6-9BD5-4ECC40B6E2E8}" dt="2024-03-13T10:40:15.041" v="2734"/>
          <ac:spMkLst>
            <pc:docMk/>
            <pc:sldMk cId="3527139785" sldId="284"/>
            <ac:spMk id="4" creationId="{7C9D2FAE-EDA3-C7D4-47D1-BBCE67DF11D4}"/>
          </ac:spMkLst>
        </pc:spChg>
        <pc:spChg chg="mod">
          <ac:chgData name="Yuliya Volkova" userId="5c11a328-f827-462e-b485-3c1e9077fd00" providerId="ADAL" clId="{9BA05686-807D-41C6-9BD5-4ECC40B6E2E8}" dt="2024-03-13T08:45:40.065" v="852" actId="1076"/>
          <ac:spMkLst>
            <pc:docMk/>
            <pc:sldMk cId="3527139785" sldId="284"/>
            <ac:spMk id="8" creationId="{8890EA97-32A8-994F-26DA-5FF68933214C}"/>
          </ac:spMkLst>
        </pc:spChg>
        <pc:spChg chg="mod">
          <ac:chgData name="Yuliya Volkova" userId="5c11a328-f827-462e-b485-3c1e9077fd00" providerId="ADAL" clId="{9BA05686-807D-41C6-9BD5-4ECC40B6E2E8}" dt="2024-03-13T06:00:04.199" v="787" actId="20577"/>
          <ac:spMkLst>
            <pc:docMk/>
            <pc:sldMk cId="3527139785" sldId="284"/>
            <ac:spMk id="19" creationId="{D9BF8FC8-F5F2-4508-37A2-D28AF93B93C0}"/>
          </ac:spMkLst>
        </pc:spChg>
        <pc:picChg chg="add mod">
          <ac:chgData name="Yuliya Volkova" userId="5c11a328-f827-462e-b485-3c1e9077fd00" providerId="ADAL" clId="{9BA05686-807D-41C6-9BD5-4ECC40B6E2E8}" dt="2024-03-13T08:45:35.781" v="850"/>
          <ac:picMkLst>
            <pc:docMk/>
            <pc:sldMk cId="3527139785" sldId="284"/>
            <ac:picMk id="2" creationId="{BF5B6F25-34DC-9E75-947A-BEC316CD298C}"/>
          </ac:picMkLst>
        </pc:picChg>
        <pc:picChg chg="mod">
          <ac:chgData name="Yuliya Volkova" userId="5c11a328-f827-462e-b485-3c1e9077fd00" providerId="ADAL" clId="{9BA05686-807D-41C6-9BD5-4ECC40B6E2E8}" dt="2024-03-13T08:44:30.245" v="832" actId="1076"/>
          <ac:picMkLst>
            <pc:docMk/>
            <pc:sldMk cId="3527139785" sldId="284"/>
            <ac:picMk id="3" creationId="{592E9012-B907-2D7A-8F59-AA43AF005583}"/>
          </ac:picMkLst>
        </pc:picChg>
        <pc:picChg chg="add mod">
          <ac:chgData name="Yuliya Volkova" userId="5c11a328-f827-462e-b485-3c1e9077fd00" providerId="ADAL" clId="{9BA05686-807D-41C6-9BD5-4ECC40B6E2E8}" dt="2024-03-13T10:40:15.041" v="2734"/>
          <ac:picMkLst>
            <pc:docMk/>
            <pc:sldMk cId="3527139785" sldId="284"/>
            <ac:picMk id="5" creationId="{82BF1EE6-EE38-1A9B-4C93-877A6A482B36}"/>
          </ac:picMkLst>
        </pc:picChg>
        <pc:picChg chg="del mod">
          <ac:chgData name="Yuliya Volkova" userId="5c11a328-f827-462e-b485-3c1e9077fd00" providerId="ADAL" clId="{9BA05686-807D-41C6-9BD5-4ECC40B6E2E8}" dt="2024-03-13T08:45:35.593" v="849" actId="478"/>
          <ac:picMkLst>
            <pc:docMk/>
            <pc:sldMk cId="3527139785" sldId="284"/>
            <ac:picMk id="9" creationId="{EDB02F79-07C5-3677-DADF-689982664D77}"/>
          </ac:picMkLst>
        </pc:picChg>
      </pc:sldChg>
      <pc:sldChg chg="delSp modSp mod">
        <pc:chgData name="Yuliya Volkova" userId="5c11a328-f827-462e-b485-3c1e9077fd00" providerId="ADAL" clId="{9BA05686-807D-41C6-9BD5-4ECC40B6E2E8}" dt="2024-03-13T08:45:25.544" v="848" actId="1076"/>
        <pc:sldMkLst>
          <pc:docMk/>
          <pc:sldMk cId="1854830918" sldId="285"/>
        </pc:sldMkLst>
        <pc:spChg chg="mod">
          <ac:chgData name="Yuliya Volkova" userId="5c11a328-f827-462e-b485-3c1e9077fd00" providerId="ADAL" clId="{9BA05686-807D-41C6-9BD5-4ECC40B6E2E8}" dt="2024-03-13T08:44:51.186" v="838" actId="14100"/>
          <ac:spMkLst>
            <pc:docMk/>
            <pc:sldMk cId="1854830918" sldId="285"/>
            <ac:spMk id="4" creationId="{6D587580-6BC4-1C65-1769-DE9CBF587243}"/>
          </ac:spMkLst>
        </pc:spChg>
        <pc:spChg chg="topLvl">
          <ac:chgData name="Yuliya Volkova" userId="5c11a328-f827-462e-b485-3c1e9077fd00" providerId="ADAL" clId="{9BA05686-807D-41C6-9BD5-4ECC40B6E2E8}" dt="2024-03-13T08:44:47.196" v="837" actId="478"/>
          <ac:spMkLst>
            <pc:docMk/>
            <pc:sldMk cId="1854830918" sldId="285"/>
            <ac:spMk id="5" creationId="{E94472F0-EB5F-E05F-723C-0E4B62CD46F7}"/>
          </ac:spMkLst>
        </pc:spChg>
        <pc:spChg chg="del topLvl">
          <ac:chgData name="Yuliya Volkova" userId="5c11a328-f827-462e-b485-3c1e9077fd00" providerId="ADAL" clId="{9BA05686-807D-41C6-9BD5-4ECC40B6E2E8}" dt="2024-03-13T08:44:47.196" v="837" actId="478"/>
          <ac:spMkLst>
            <pc:docMk/>
            <pc:sldMk cId="1854830918" sldId="285"/>
            <ac:spMk id="6" creationId="{EF1880FA-C632-1F21-4736-4ACEA21D9DE8}"/>
          </ac:spMkLst>
        </pc:spChg>
        <pc:spChg chg="mod">
          <ac:chgData name="Yuliya Volkova" userId="5c11a328-f827-462e-b485-3c1e9077fd00" providerId="ADAL" clId="{9BA05686-807D-41C6-9BD5-4ECC40B6E2E8}" dt="2024-03-13T08:45:25.544" v="848" actId="1076"/>
          <ac:spMkLst>
            <pc:docMk/>
            <pc:sldMk cId="1854830918" sldId="285"/>
            <ac:spMk id="8" creationId="{8890EA97-32A8-994F-26DA-5FF68933214C}"/>
          </ac:spMkLst>
        </pc:spChg>
        <pc:spChg chg="mod">
          <ac:chgData name="Yuliya Volkova" userId="5c11a328-f827-462e-b485-3c1e9077fd00" providerId="ADAL" clId="{9BA05686-807D-41C6-9BD5-4ECC40B6E2E8}" dt="2024-03-13T08:45:16.909" v="846" actId="20577"/>
          <ac:spMkLst>
            <pc:docMk/>
            <pc:sldMk cId="1854830918" sldId="285"/>
            <ac:spMk id="19" creationId="{D9BF8FC8-F5F2-4508-37A2-D28AF93B93C0}"/>
          </ac:spMkLst>
        </pc:spChg>
        <pc:grpChg chg="del">
          <ac:chgData name="Yuliya Volkova" userId="5c11a328-f827-462e-b485-3c1e9077fd00" providerId="ADAL" clId="{9BA05686-807D-41C6-9BD5-4ECC40B6E2E8}" dt="2024-03-13T08:44:47.196" v="837" actId="478"/>
          <ac:grpSpMkLst>
            <pc:docMk/>
            <pc:sldMk cId="1854830918" sldId="285"/>
            <ac:grpSpMk id="15" creationId="{484BA18C-B0D9-82A1-A989-CF88A20CE8ED}"/>
          </ac:grpSpMkLst>
        </pc:grpChg>
        <pc:picChg chg="mod">
          <ac:chgData name="Yuliya Volkova" userId="5c11a328-f827-462e-b485-3c1e9077fd00" providerId="ADAL" clId="{9BA05686-807D-41C6-9BD5-4ECC40B6E2E8}" dt="2024-03-13T08:45:25.544" v="848" actId="1076"/>
          <ac:picMkLst>
            <pc:docMk/>
            <pc:sldMk cId="1854830918" sldId="285"/>
            <ac:picMk id="3" creationId="{8343D4E6-36F9-DB3E-3F98-A10CA5E5CA5F}"/>
          </ac:picMkLst>
        </pc:picChg>
        <pc:picChg chg="mod">
          <ac:chgData name="Yuliya Volkova" userId="5c11a328-f827-462e-b485-3c1e9077fd00" providerId="ADAL" clId="{9BA05686-807D-41C6-9BD5-4ECC40B6E2E8}" dt="2024-03-13T08:45:04.666" v="844" actId="1076"/>
          <ac:picMkLst>
            <pc:docMk/>
            <pc:sldMk cId="1854830918" sldId="285"/>
            <ac:picMk id="12" creationId="{5C420A00-A3AC-47DD-A8C0-BCBFF4A8495D}"/>
          </ac:picMkLst>
        </pc:picChg>
      </pc:sldChg>
      <pc:sldChg chg="addSp delSp modSp mod">
        <pc:chgData name="Yuliya Volkova" userId="5c11a328-f827-462e-b485-3c1e9077fd00" providerId="ADAL" clId="{9BA05686-807D-41C6-9BD5-4ECC40B6E2E8}" dt="2024-03-13T10:40:24.485" v="2737"/>
        <pc:sldMkLst>
          <pc:docMk/>
          <pc:sldMk cId="1910023441" sldId="287"/>
        </pc:sldMkLst>
        <pc:spChg chg="add mod">
          <ac:chgData name="Yuliya Volkova" userId="5c11a328-f827-462e-b485-3c1e9077fd00" providerId="ADAL" clId="{9BA05686-807D-41C6-9BD5-4ECC40B6E2E8}" dt="2024-03-13T09:33:13.961" v="1205" actId="34135"/>
          <ac:spMkLst>
            <pc:docMk/>
            <pc:sldMk cId="1910023441" sldId="287"/>
            <ac:spMk id="4" creationId="{5158269E-1A67-7641-86BA-2C284241EF7F}"/>
          </ac:spMkLst>
        </pc:spChg>
        <pc:spChg chg="mod">
          <ac:chgData name="Yuliya Volkova" userId="5c11a328-f827-462e-b485-3c1e9077fd00" providerId="ADAL" clId="{9BA05686-807D-41C6-9BD5-4ECC40B6E2E8}" dt="2024-03-13T09:31:54.150" v="1202" actId="20577"/>
          <ac:spMkLst>
            <pc:docMk/>
            <pc:sldMk cId="1910023441" sldId="287"/>
            <ac:spMk id="5" creationId="{D1C4B8E7-BF05-09DD-1D54-918316FC36F5}"/>
          </ac:spMkLst>
        </pc:spChg>
        <pc:spChg chg="mod">
          <ac:chgData name="Yuliya Volkova" userId="5c11a328-f827-462e-b485-3c1e9077fd00" providerId="ADAL" clId="{9BA05686-807D-41C6-9BD5-4ECC40B6E2E8}" dt="2024-03-13T09:32:58.703" v="1203"/>
          <ac:spMkLst>
            <pc:docMk/>
            <pc:sldMk cId="1910023441" sldId="287"/>
            <ac:spMk id="9" creationId="{AE47FFFA-0EEA-6648-D270-EC88EA7762CF}"/>
          </ac:spMkLst>
        </pc:spChg>
        <pc:spChg chg="mod">
          <ac:chgData name="Yuliya Volkova" userId="5c11a328-f827-462e-b485-3c1e9077fd00" providerId="ADAL" clId="{9BA05686-807D-41C6-9BD5-4ECC40B6E2E8}" dt="2024-03-13T09:32:58.703" v="1203"/>
          <ac:spMkLst>
            <pc:docMk/>
            <pc:sldMk cId="1910023441" sldId="287"/>
            <ac:spMk id="10" creationId="{B8B6792A-B629-F780-465B-F14AEFB3F8D5}"/>
          </ac:spMkLst>
        </pc:spChg>
        <pc:spChg chg="mod">
          <ac:chgData name="Yuliya Volkova" userId="5c11a328-f827-462e-b485-3c1e9077fd00" providerId="ADAL" clId="{9BA05686-807D-41C6-9BD5-4ECC40B6E2E8}" dt="2024-03-13T09:32:58.703" v="1203"/>
          <ac:spMkLst>
            <pc:docMk/>
            <pc:sldMk cId="1910023441" sldId="287"/>
            <ac:spMk id="11" creationId="{01A1DEF5-AB11-83E5-30CA-3F6E1807D53E}"/>
          </ac:spMkLst>
        </pc:spChg>
        <pc:spChg chg="mod">
          <ac:chgData name="Yuliya Volkova" userId="5c11a328-f827-462e-b485-3c1e9077fd00" providerId="ADAL" clId="{9BA05686-807D-41C6-9BD5-4ECC40B6E2E8}" dt="2024-03-13T09:37:24.315" v="1247" actId="20577"/>
          <ac:spMkLst>
            <pc:docMk/>
            <pc:sldMk cId="1910023441" sldId="287"/>
            <ac:spMk id="12" creationId="{9BD0E451-35ED-C535-4640-017B528C1DE7}"/>
          </ac:spMkLst>
        </pc:spChg>
        <pc:spChg chg="mod">
          <ac:chgData name="Yuliya Volkova" userId="5c11a328-f827-462e-b485-3c1e9077fd00" providerId="ADAL" clId="{9BA05686-807D-41C6-9BD5-4ECC40B6E2E8}" dt="2024-03-13T09:32:58.703" v="1203"/>
          <ac:spMkLst>
            <pc:docMk/>
            <pc:sldMk cId="1910023441" sldId="287"/>
            <ac:spMk id="13" creationId="{5D63DA84-63B8-71CA-DCA7-20F9211EE3C7}"/>
          </ac:spMkLst>
        </pc:spChg>
        <pc:spChg chg="mod">
          <ac:chgData name="Yuliya Volkova" userId="5c11a328-f827-462e-b485-3c1e9077fd00" providerId="ADAL" clId="{9BA05686-807D-41C6-9BD5-4ECC40B6E2E8}" dt="2024-03-13T09:32:58.703" v="1203"/>
          <ac:spMkLst>
            <pc:docMk/>
            <pc:sldMk cId="1910023441" sldId="287"/>
            <ac:spMk id="14" creationId="{B749F737-27F3-ED18-D548-81207E77DA81}"/>
          </ac:spMkLst>
        </pc:spChg>
        <pc:spChg chg="mod">
          <ac:chgData name="Yuliya Volkova" userId="5c11a328-f827-462e-b485-3c1e9077fd00" providerId="ADAL" clId="{9BA05686-807D-41C6-9BD5-4ECC40B6E2E8}" dt="2024-03-13T09:32:58.703" v="1203"/>
          <ac:spMkLst>
            <pc:docMk/>
            <pc:sldMk cId="1910023441" sldId="287"/>
            <ac:spMk id="15" creationId="{A4B28F0F-BA05-DF74-5F7D-A378DD13E2D2}"/>
          </ac:spMkLst>
        </pc:spChg>
        <pc:spChg chg="mod">
          <ac:chgData name="Yuliya Volkova" userId="5c11a328-f827-462e-b485-3c1e9077fd00" providerId="ADAL" clId="{9BA05686-807D-41C6-9BD5-4ECC40B6E2E8}" dt="2024-03-13T09:32:58.703" v="1203"/>
          <ac:spMkLst>
            <pc:docMk/>
            <pc:sldMk cId="1910023441" sldId="287"/>
            <ac:spMk id="16" creationId="{14794609-44D1-6BB8-0ACC-1BE468A50621}"/>
          </ac:spMkLst>
        </pc:spChg>
        <pc:spChg chg="mod">
          <ac:chgData name="Yuliya Volkova" userId="5c11a328-f827-462e-b485-3c1e9077fd00" providerId="ADAL" clId="{9BA05686-807D-41C6-9BD5-4ECC40B6E2E8}" dt="2024-03-13T09:32:58.703" v="1203"/>
          <ac:spMkLst>
            <pc:docMk/>
            <pc:sldMk cId="1910023441" sldId="287"/>
            <ac:spMk id="17" creationId="{5E6CD65E-2024-0AEC-1AF0-18B0AD99A197}"/>
          </ac:spMkLst>
        </pc:spChg>
        <pc:spChg chg="mod">
          <ac:chgData name="Yuliya Volkova" userId="5c11a328-f827-462e-b485-3c1e9077fd00" providerId="ADAL" clId="{9BA05686-807D-41C6-9BD5-4ECC40B6E2E8}" dt="2024-03-13T09:32:58.703" v="1203"/>
          <ac:spMkLst>
            <pc:docMk/>
            <pc:sldMk cId="1910023441" sldId="287"/>
            <ac:spMk id="18" creationId="{F761C86C-977B-0326-05EE-3687C32F0A0B}"/>
          </ac:spMkLst>
        </pc:spChg>
        <pc:spChg chg="mod">
          <ac:chgData name="Yuliya Volkova" userId="5c11a328-f827-462e-b485-3c1e9077fd00" providerId="ADAL" clId="{9BA05686-807D-41C6-9BD5-4ECC40B6E2E8}" dt="2024-03-13T09:32:58.703" v="1203"/>
          <ac:spMkLst>
            <pc:docMk/>
            <pc:sldMk cId="1910023441" sldId="287"/>
            <ac:spMk id="19" creationId="{E5E97A75-ED59-ED11-0A27-67B9B9E3C680}"/>
          </ac:spMkLst>
        </pc:spChg>
        <pc:spChg chg="mod">
          <ac:chgData name="Yuliya Volkova" userId="5c11a328-f827-462e-b485-3c1e9077fd00" providerId="ADAL" clId="{9BA05686-807D-41C6-9BD5-4ECC40B6E2E8}" dt="2024-03-13T09:32:58.703" v="1203"/>
          <ac:spMkLst>
            <pc:docMk/>
            <pc:sldMk cId="1910023441" sldId="287"/>
            <ac:spMk id="20" creationId="{87CA8FF8-4146-59A1-E355-4786C0402AA0}"/>
          </ac:spMkLst>
        </pc:spChg>
        <pc:spChg chg="mod">
          <ac:chgData name="Yuliya Volkova" userId="5c11a328-f827-462e-b485-3c1e9077fd00" providerId="ADAL" clId="{9BA05686-807D-41C6-9BD5-4ECC40B6E2E8}" dt="2024-03-13T09:32:58.703" v="1203"/>
          <ac:spMkLst>
            <pc:docMk/>
            <pc:sldMk cId="1910023441" sldId="287"/>
            <ac:spMk id="21" creationId="{EF12AF88-E3F5-11D8-52FE-9F833F5C943F}"/>
          </ac:spMkLst>
        </pc:spChg>
        <pc:spChg chg="mod">
          <ac:chgData name="Yuliya Volkova" userId="5c11a328-f827-462e-b485-3c1e9077fd00" providerId="ADAL" clId="{9BA05686-807D-41C6-9BD5-4ECC40B6E2E8}" dt="2024-03-13T09:32:58.703" v="1203"/>
          <ac:spMkLst>
            <pc:docMk/>
            <pc:sldMk cId="1910023441" sldId="287"/>
            <ac:spMk id="22" creationId="{ACAD2B95-A805-03FC-61DC-52506CFB37CC}"/>
          </ac:spMkLst>
        </pc:spChg>
        <pc:spChg chg="mod">
          <ac:chgData name="Yuliya Volkova" userId="5c11a328-f827-462e-b485-3c1e9077fd00" providerId="ADAL" clId="{9BA05686-807D-41C6-9BD5-4ECC40B6E2E8}" dt="2024-03-13T09:32:58.703" v="1203"/>
          <ac:spMkLst>
            <pc:docMk/>
            <pc:sldMk cId="1910023441" sldId="287"/>
            <ac:spMk id="23" creationId="{EEDADA76-80C2-100E-E558-16A286D6142A}"/>
          </ac:spMkLst>
        </pc:spChg>
        <pc:spChg chg="mod">
          <ac:chgData name="Yuliya Volkova" userId="5c11a328-f827-462e-b485-3c1e9077fd00" providerId="ADAL" clId="{9BA05686-807D-41C6-9BD5-4ECC40B6E2E8}" dt="2024-03-13T09:32:58.703" v="1203"/>
          <ac:spMkLst>
            <pc:docMk/>
            <pc:sldMk cId="1910023441" sldId="287"/>
            <ac:spMk id="24" creationId="{82200072-2426-0EB1-23EB-E0CB436DC83A}"/>
          </ac:spMkLst>
        </pc:spChg>
        <pc:spChg chg="mod">
          <ac:chgData name="Yuliya Volkova" userId="5c11a328-f827-462e-b485-3c1e9077fd00" providerId="ADAL" clId="{9BA05686-807D-41C6-9BD5-4ECC40B6E2E8}" dt="2024-03-13T09:32:58.703" v="1203"/>
          <ac:spMkLst>
            <pc:docMk/>
            <pc:sldMk cId="1910023441" sldId="287"/>
            <ac:spMk id="25" creationId="{6ADB3654-F34F-7F4F-C1A4-F67DE27ED780}"/>
          </ac:spMkLst>
        </pc:spChg>
        <pc:spChg chg="mod">
          <ac:chgData name="Yuliya Volkova" userId="5c11a328-f827-462e-b485-3c1e9077fd00" providerId="ADAL" clId="{9BA05686-807D-41C6-9BD5-4ECC40B6E2E8}" dt="2024-03-13T09:32:58.703" v="1203"/>
          <ac:spMkLst>
            <pc:docMk/>
            <pc:sldMk cId="1910023441" sldId="287"/>
            <ac:spMk id="26" creationId="{361D1EFD-1094-F4EB-8407-5166DB99AD7E}"/>
          </ac:spMkLst>
        </pc:spChg>
        <pc:spChg chg="mod">
          <ac:chgData name="Yuliya Volkova" userId="5c11a328-f827-462e-b485-3c1e9077fd00" providerId="ADAL" clId="{9BA05686-807D-41C6-9BD5-4ECC40B6E2E8}" dt="2024-03-13T09:32:58.703" v="1203"/>
          <ac:spMkLst>
            <pc:docMk/>
            <pc:sldMk cId="1910023441" sldId="287"/>
            <ac:spMk id="27" creationId="{D77FBB0B-07BD-3A30-2C7F-8D3F70243665}"/>
          </ac:spMkLst>
        </pc:spChg>
        <pc:spChg chg="mod">
          <ac:chgData name="Yuliya Volkova" userId="5c11a328-f827-462e-b485-3c1e9077fd00" providerId="ADAL" clId="{9BA05686-807D-41C6-9BD5-4ECC40B6E2E8}" dt="2024-03-13T09:32:58.703" v="1203"/>
          <ac:spMkLst>
            <pc:docMk/>
            <pc:sldMk cId="1910023441" sldId="287"/>
            <ac:spMk id="28" creationId="{1CD7A062-8D39-ADF0-0F08-84E63B3855E9}"/>
          </ac:spMkLst>
        </pc:spChg>
        <pc:spChg chg="mod">
          <ac:chgData name="Yuliya Volkova" userId="5c11a328-f827-462e-b485-3c1e9077fd00" providerId="ADAL" clId="{9BA05686-807D-41C6-9BD5-4ECC40B6E2E8}" dt="2024-03-13T09:32:58.703" v="1203"/>
          <ac:spMkLst>
            <pc:docMk/>
            <pc:sldMk cId="1910023441" sldId="287"/>
            <ac:spMk id="29" creationId="{19778AC0-552F-995D-44A9-3A41EB7DE5BB}"/>
          </ac:spMkLst>
        </pc:spChg>
        <pc:spChg chg="mod">
          <ac:chgData name="Yuliya Volkova" userId="5c11a328-f827-462e-b485-3c1e9077fd00" providerId="ADAL" clId="{9BA05686-807D-41C6-9BD5-4ECC40B6E2E8}" dt="2024-03-13T09:32:58.703" v="1203"/>
          <ac:spMkLst>
            <pc:docMk/>
            <pc:sldMk cId="1910023441" sldId="287"/>
            <ac:spMk id="30" creationId="{CD6DC8A6-8BA0-F0A4-A32F-264F02F79583}"/>
          </ac:spMkLst>
        </pc:spChg>
        <pc:spChg chg="mod">
          <ac:chgData name="Yuliya Volkova" userId="5c11a328-f827-462e-b485-3c1e9077fd00" providerId="ADAL" clId="{9BA05686-807D-41C6-9BD5-4ECC40B6E2E8}" dt="2024-03-13T09:32:58.703" v="1203"/>
          <ac:spMkLst>
            <pc:docMk/>
            <pc:sldMk cId="1910023441" sldId="287"/>
            <ac:spMk id="31" creationId="{EB54143A-38F3-E338-C4EF-BBAF35DB7E64}"/>
          </ac:spMkLst>
        </pc:spChg>
        <pc:spChg chg="mod">
          <ac:chgData name="Yuliya Volkova" userId="5c11a328-f827-462e-b485-3c1e9077fd00" providerId="ADAL" clId="{9BA05686-807D-41C6-9BD5-4ECC40B6E2E8}" dt="2024-03-13T09:32:58.703" v="1203"/>
          <ac:spMkLst>
            <pc:docMk/>
            <pc:sldMk cId="1910023441" sldId="287"/>
            <ac:spMk id="32" creationId="{83E98737-B569-9475-2F1C-B53F04212B5C}"/>
          </ac:spMkLst>
        </pc:spChg>
        <pc:spChg chg="mod">
          <ac:chgData name="Yuliya Volkova" userId="5c11a328-f827-462e-b485-3c1e9077fd00" providerId="ADAL" clId="{9BA05686-807D-41C6-9BD5-4ECC40B6E2E8}" dt="2024-03-13T09:32:58.703" v="1203"/>
          <ac:spMkLst>
            <pc:docMk/>
            <pc:sldMk cId="1910023441" sldId="287"/>
            <ac:spMk id="33" creationId="{7475B4C8-DCF1-B93A-6AD0-78EF76153A26}"/>
          </ac:spMkLst>
        </pc:spChg>
        <pc:spChg chg="mod">
          <ac:chgData name="Yuliya Volkova" userId="5c11a328-f827-462e-b485-3c1e9077fd00" providerId="ADAL" clId="{9BA05686-807D-41C6-9BD5-4ECC40B6E2E8}" dt="2024-03-13T09:32:58.703" v="1203"/>
          <ac:spMkLst>
            <pc:docMk/>
            <pc:sldMk cId="1910023441" sldId="287"/>
            <ac:spMk id="34" creationId="{A78ABDC9-77C4-1063-F44E-C70906884082}"/>
          </ac:spMkLst>
        </pc:spChg>
        <pc:spChg chg="mod">
          <ac:chgData name="Yuliya Volkova" userId="5c11a328-f827-462e-b485-3c1e9077fd00" providerId="ADAL" clId="{9BA05686-807D-41C6-9BD5-4ECC40B6E2E8}" dt="2024-03-13T09:32:58.703" v="1203"/>
          <ac:spMkLst>
            <pc:docMk/>
            <pc:sldMk cId="1910023441" sldId="287"/>
            <ac:spMk id="35" creationId="{BB947DAC-BC10-A122-D2D2-EFE5EFF4764D}"/>
          </ac:spMkLst>
        </pc:spChg>
        <pc:spChg chg="mod">
          <ac:chgData name="Yuliya Volkova" userId="5c11a328-f827-462e-b485-3c1e9077fd00" providerId="ADAL" clId="{9BA05686-807D-41C6-9BD5-4ECC40B6E2E8}" dt="2024-03-13T09:32:58.703" v="1203"/>
          <ac:spMkLst>
            <pc:docMk/>
            <pc:sldMk cId="1910023441" sldId="287"/>
            <ac:spMk id="36" creationId="{6D329F9C-4C4D-6028-D53A-E3FB20169A62}"/>
          </ac:spMkLst>
        </pc:spChg>
        <pc:spChg chg="mod">
          <ac:chgData name="Yuliya Volkova" userId="5c11a328-f827-462e-b485-3c1e9077fd00" providerId="ADAL" clId="{9BA05686-807D-41C6-9BD5-4ECC40B6E2E8}" dt="2024-03-13T09:32:58.703" v="1203"/>
          <ac:spMkLst>
            <pc:docMk/>
            <pc:sldMk cId="1910023441" sldId="287"/>
            <ac:spMk id="37" creationId="{3C2CA3E6-C5C9-6E04-9761-B4A3E07FD947}"/>
          </ac:spMkLst>
        </pc:spChg>
        <pc:spChg chg="mod">
          <ac:chgData name="Yuliya Volkova" userId="5c11a328-f827-462e-b485-3c1e9077fd00" providerId="ADAL" clId="{9BA05686-807D-41C6-9BD5-4ECC40B6E2E8}" dt="2024-03-13T09:32:58.703" v="1203"/>
          <ac:spMkLst>
            <pc:docMk/>
            <pc:sldMk cId="1910023441" sldId="287"/>
            <ac:spMk id="38" creationId="{69712EA5-3836-084F-805E-56BFA3F12727}"/>
          </ac:spMkLst>
        </pc:spChg>
        <pc:spChg chg="mod">
          <ac:chgData name="Yuliya Volkova" userId="5c11a328-f827-462e-b485-3c1e9077fd00" providerId="ADAL" clId="{9BA05686-807D-41C6-9BD5-4ECC40B6E2E8}" dt="2024-03-13T09:32:58.703" v="1203"/>
          <ac:spMkLst>
            <pc:docMk/>
            <pc:sldMk cId="1910023441" sldId="287"/>
            <ac:spMk id="39" creationId="{E98E1F12-A61D-8606-A2A3-0AFD9A2A0E56}"/>
          </ac:spMkLst>
        </pc:spChg>
        <pc:spChg chg="mod">
          <ac:chgData name="Yuliya Volkova" userId="5c11a328-f827-462e-b485-3c1e9077fd00" providerId="ADAL" clId="{9BA05686-807D-41C6-9BD5-4ECC40B6E2E8}" dt="2024-03-13T09:32:58.703" v="1203"/>
          <ac:spMkLst>
            <pc:docMk/>
            <pc:sldMk cId="1910023441" sldId="287"/>
            <ac:spMk id="40" creationId="{30A11AE6-49B9-B360-059A-147AA4F68169}"/>
          </ac:spMkLst>
        </pc:spChg>
        <pc:spChg chg="mod">
          <ac:chgData name="Yuliya Volkova" userId="5c11a328-f827-462e-b485-3c1e9077fd00" providerId="ADAL" clId="{9BA05686-807D-41C6-9BD5-4ECC40B6E2E8}" dt="2024-03-13T09:32:58.703" v="1203"/>
          <ac:spMkLst>
            <pc:docMk/>
            <pc:sldMk cId="1910023441" sldId="287"/>
            <ac:spMk id="41" creationId="{5ECE0C0E-ED26-9A0E-8598-9C83BF9CC64E}"/>
          </ac:spMkLst>
        </pc:spChg>
        <pc:spChg chg="mod">
          <ac:chgData name="Yuliya Volkova" userId="5c11a328-f827-462e-b485-3c1e9077fd00" providerId="ADAL" clId="{9BA05686-807D-41C6-9BD5-4ECC40B6E2E8}" dt="2024-03-13T09:32:58.703" v="1203"/>
          <ac:spMkLst>
            <pc:docMk/>
            <pc:sldMk cId="1910023441" sldId="287"/>
            <ac:spMk id="42" creationId="{4989010D-90E5-5D7D-054E-382CE35EFEA0}"/>
          </ac:spMkLst>
        </pc:spChg>
        <pc:spChg chg="mod">
          <ac:chgData name="Yuliya Volkova" userId="5c11a328-f827-462e-b485-3c1e9077fd00" providerId="ADAL" clId="{9BA05686-807D-41C6-9BD5-4ECC40B6E2E8}" dt="2024-03-13T09:32:58.703" v="1203"/>
          <ac:spMkLst>
            <pc:docMk/>
            <pc:sldMk cId="1910023441" sldId="287"/>
            <ac:spMk id="43" creationId="{BFF94E66-5A6B-D78D-E327-A36B6E38F152}"/>
          </ac:spMkLst>
        </pc:spChg>
        <pc:spChg chg="mod">
          <ac:chgData name="Yuliya Volkova" userId="5c11a328-f827-462e-b485-3c1e9077fd00" providerId="ADAL" clId="{9BA05686-807D-41C6-9BD5-4ECC40B6E2E8}" dt="2024-03-13T09:32:58.703" v="1203"/>
          <ac:spMkLst>
            <pc:docMk/>
            <pc:sldMk cId="1910023441" sldId="287"/>
            <ac:spMk id="44" creationId="{94E947FD-C62F-FAB9-011D-5EEB323C2207}"/>
          </ac:spMkLst>
        </pc:spChg>
        <pc:spChg chg="mod">
          <ac:chgData name="Yuliya Volkova" userId="5c11a328-f827-462e-b485-3c1e9077fd00" providerId="ADAL" clId="{9BA05686-807D-41C6-9BD5-4ECC40B6E2E8}" dt="2024-03-13T09:32:58.703" v="1203"/>
          <ac:spMkLst>
            <pc:docMk/>
            <pc:sldMk cId="1910023441" sldId="287"/>
            <ac:spMk id="45" creationId="{628FD4D7-2967-9ADD-E32C-9FD692BC4BED}"/>
          </ac:spMkLst>
        </pc:spChg>
        <pc:spChg chg="mod">
          <ac:chgData name="Yuliya Volkova" userId="5c11a328-f827-462e-b485-3c1e9077fd00" providerId="ADAL" clId="{9BA05686-807D-41C6-9BD5-4ECC40B6E2E8}" dt="2024-03-13T09:32:58.703" v="1203"/>
          <ac:spMkLst>
            <pc:docMk/>
            <pc:sldMk cId="1910023441" sldId="287"/>
            <ac:spMk id="46" creationId="{AA1A0F27-EA50-4ABC-82C8-DA2453A90AB2}"/>
          </ac:spMkLst>
        </pc:spChg>
        <pc:spChg chg="mod">
          <ac:chgData name="Yuliya Volkova" userId="5c11a328-f827-462e-b485-3c1e9077fd00" providerId="ADAL" clId="{9BA05686-807D-41C6-9BD5-4ECC40B6E2E8}" dt="2024-03-13T09:32:58.703" v="1203"/>
          <ac:spMkLst>
            <pc:docMk/>
            <pc:sldMk cId="1910023441" sldId="287"/>
            <ac:spMk id="47" creationId="{645197F3-4518-B0E6-89DC-C62FB99D1E9A}"/>
          </ac:spMkLst>
        </pc:spChg>
        <pc:spChg chg="mod">
          <ac:chgData name="Yuliya Volkova" userId="5c11a328-f827-462e-b485-3c1e9077fd00" providerId="ADAL" clId="{9BA05686-807D-41C6-9BD5-4ECC40B6E2E8}" dt="2024-03-13T09:32:58.703" v="1203"/>
          <ac:spMkLst>
            <pc:docMk/>
            <pc:sldMk cId="1910023441" sldId="287"/>
            <ac:spMk id="48" creationId="{BB94E935-E944-7815-7B18-458246B4FA89}"/>
          </ac:spMkLst>
        </pc:spChg>
        <pc:grpChg chg="add del mod">
          <ac:chgData name="Yuliya Volkova" userId="5c11a328-f827-462e-b485-3c1e9077fd00" providerId="ADAL" clId="{9BA05686-807D-41C6-9BD5-4ECC40B6E2E8}" dt="2024-03-13T10:40:24.306" v="2736" actId="478"/>
          <ac:grpSpMkLst>
            <pc:docMk/>
            <pc:sldMk cId="1910023441" sldId="287"/>
            <ac:grpSpMk id="7" creationId="{3497B081-5855-7963-5992-4CB3C74AB20B}"/>
          </ac:grpSpMkLst>
        </pc:grpChg>
        <pc:grpChg chg="mod">
          <ac:chgData name="Yuliya Volkova" userId="5c11a328-f827-462e-b485-3c1e9077fd00" providerId="ADAL" clId="{9BA05686-807D-41C6-9BD5-4ECC40B6E2E8}" dt="2024-03-13T09:32:58.703" v="1203"/>
          <ac:grpSpMkLst>
            <pc:docMk/>
            <pc:sldMk cId="1910023441" sldId="287"/>
            <ac:grpSpMk id="8" creationId="{E5FB152C-01FC-15CD-08BA-965E2E80817A}"/>
          </ac:grpSpMkLst>
        </pc:grpChg>
        <pc:picChg chg="mod ord">
          <ac:chgData name="Yuliya Volkova" userId="5c11a328-f827-462e-b485-3c1e9077fd00" providerId="ADAL" clId="{9BA05686-807D-41C6-9BD5-4ECC40B6E2E8}" dt="2024-03-13T08:45:45.524" v="853" actId="167"/>
          <ac:picMkLst>
            <pc:docMk/>
            <pc:sldMk cId="1910023441" sldId="287"/>
            <ac:picMk id="2" creationId="{C61681D8-8974-448A-D72C-2C871856441C}"/>
          </ac:picMkLst>
        </pc:picChg>
        <pc:picChg chg="add mod">
          <ac:chgData name="Yuliya Volkova" userId="5c11a328-f827-462e-b485-3c1e9077fd00" providerId="ADAL" clId="{9BA05686-807D-41C6-9BD5-4ECC40B6E2E8}" dt="2024-03-13T10:40:24.485" v="2737"/>
          <ac:picMkLst>
            <pc:docMk/>
            <pc:sldMk cId="1910023441" sldId="287"/>
            <ac:picMk id="49" creationId="{F2DB2468-FC4D-3DDF-187E-4F5E6DFAD0CF}"/>
          </ac:picMkLst>
        </pc:picChg>
        <pc:picChg chg="add mod">
          <ac:chgData name="Yuliya Volkova" userId="5c11a328-f827-462e-b485-3c1e9077fd00" providerId="ADAL" clId="{9BA05686-807D-41C6-9BD5-4ECC40B6E2E8}" dt="2024-03-13T10:40:24.485" v="2737"/>
          <ac:picMkLst>
            <pc:docMk/>
            <pc:sldMk cId="1910023441" sldId="287"/>
            <ac:picMk id="50" creationId="{D28B588F-C77C-9000-B1A0-20599B32B0FD}"/>
          </ac:picMkLst>
        </pc:picChg>
      </pc:sldChg>
      <pc:sldChg chg="addSp modSp mod">
        <pc:chgData name="Yuliya Volkova" userId="5c11a328-f827-462e-b485-3c1e9077fd00" providerId="ADAL" clId="{9BA05686-807D-41C6-9BD5-4ECC40B6E2E8}" dt="2024-03-13T10:40:40.449" v="2740"/>
        <pc:sldMkLst>
          <pc:docMk/>
          <pc:sldMk cId="85763775" sldId="288"/>
        </pc:sldMkLst>
        <pc:spChg chg="add mod">
          <ac:chgData name="Yuliya Volkova" userId="5c11a328-f827-462e-b485-3c1e9077fd00" providerId="ADAL" clId="{9BA05686-807D-41C6-9BD5-4ECC40B6E2E8}" dt="2024-03-13T10:40:40.449" v="2740"/>
          <ac:spMkLst>
            <pc:docMk/>
            <pc:sldMk cId="85763775" sldId="288"/>
            <ac:spMk id="2" creationId="{FFD79A77-CCEE-680C-ADD9-D1ED24EE82A7}"/>
          </ac:spMkLst>
        </pc:spChg>
        <pc:spChg chg="mod">
          <ac:chgData name="Yuliya Volkova" userId="5c11a328-f827-462e-b485-3c1e9077fd00" providerId="ADAL" clId="{9BA05686-807D-41C6-9BD5-4ECC40B6E2E8}" dt="2024-03-13T09:33:32.596" v="1207" actId="1076"/>
          <ac:spMkLst>
            <pc:docMk/>
            <pc:sldMk cId="85763775" sldId="288"/>
            <ac:spMk id="8" creationId="{8890EA97-32A8-994F-26DA-5FF68933214C}"/>
          </ac:spMkLst>
        </pc:spChg>
        <pc:spChg chg="mod">
          <ac:chgData name="Yuliya Volkova" userId="5c11a328-f827-462e-b485-3c1e9077fd00" providerId="ADAL" clId="{9BA05686-807D-41C6-9BD5-4ECC40B6E2E8}" dt="2024-03-13T05:41:21.456" v="663" actId="20577"/>
          <ac:spMkLst>
            <pc:docMk/>
            <pc:sldMk cId="85763775" sldId="288"/>
            <ac:spMk id="19" creationId="{D9BF8FC8-F5F2-4508-37A2-D28AF93B93C0}"/>
          </ac:spMkLst>
        </pc:spChg>
        <pc:picChg chg="add mod">
          <ac:chgData name="Yuliya Volkova" userId="5c11a328-f827-462e-b485-3c1e9077fd00" providerId="ADAL" clId="{9BA05686-807D-41C6-9BD5-4ECC40B6E2E8}" dt="2024-03-13T10:40:40.449" v="2740"/>
          <ac:picMkLst>
            <pc:docMk/>
            <pc:sldMk cId="85763775" sldId="288"/>
            <ac:picMk id="3" creationId="{7859F2AB-16BF-5330-1E7B-2E67767D0C35}"/>
          </ac:picMkLst>
        </pc:picChg>
        <pc:picChg chg="mod">
          <ac:chgData name="Yuliya Volkova" userId="5c11a328-f827-462e-b485-3c1e9077fd00" providerId="ADAL" clId="{9BA05686-807D-41C6-9BD5-4ECC40B6E2E8}" dt="2024-03-13T05:40:53.353" v="657" actId="1076"/>
          <ac:picMkLst>
            <pc:docMk/>
            <pc:sldMk cId="85763775" sldId="288"/>
            <ac:picMk id="17" creationId="{76A82AC8-1DB7-8BCE-2FF6-B46FD24B371D}"/>
          </ac:picMkLst>
        </pc:picChg>
      </pc:sldChg>
      <pc:sldChg chg="addSp modSp mod">
        <pc:chgData name="Yuliya Volkova" userId="5c11a328-f827-462e-b485-3c1e9077fd00" providerId="ADAL" clId="{9BA05686-807D-41C6-9BD5-4ECC40B6E2E8}" dt="2024-03-13T10:41:27.724" v="2750"/>
        <pc:sldMkLst>
          <pc:docMk/>
          <pc:sldMk cId="2970990390" sldId="289"/>
        </pc:sldMkLst>
        <pc:spChg chg="add mod">
          <ac:chgData name="Yuliya Volkova" userId="5c11a328-f827-462e-b485-3c1e9077fd00" providerId="ADAL" clId="{9BA05686-807D-41C6-9BD5-4ECC40B6E2E8}" dt="2024-03-13T10:41:27.724" v="2750"/>
          <ac:spMkLst>
            <pc:docMk/>
            <pc:sldMk cId="2970990390" sldId="289"/>
            <ac:spMk id="2" creationId="{25AD4CC0-C7D3-B4CE-D445-1FFE836DD3A9}"/>
          </ac:spMkLst>
        </pc:spChg>
        <pc:spChg chg="mod">
          <ac:chgData name="Yuliya Volkova" userId="5c11a328-f827-462e-b485-3c1e9077fd00" providerId="ADAL" clId="{9BA05686-807D-41C6-9BD5-4ECC40B6E2E8}" dt="2024-03-13T09:33:59.071" v="1213" actId="1076"/>
          <ac:spMkLst>
            <pc:docMk/>
            <pc:sldMk cId="2970990390" sldId="289"/>
            <ac:spMk id="8" creationId="{8890EA97-32A8-994F-26DA-5FF68933214C}"/>
          </ac:spMkLst>
        </pc:spChg>
        <pc:spChg chg="mod">
          <ac:chgData name="Yuliya Volkova" userId="5c11a328-f827-462e-b485-3c1e9077fd00" providerId="ADAL" clId="{9BA05686-807D-41C6-9BD5-4ECC40B6E2E8}" dt="2024-03-13T09:40:33.546" v="1261" actId="1076"/>
          <ac:spMkLst>
            <pc:docMk/>
            <pc:sldMk cId="2970990390" sldId="289"/>
            <ac:spMk id="12" creationId="{38CD3924-A813-B97E-90CA-7658207B2213}"/>
          </ac:spMkLst>
        </pc:spChg>
        <pc:spChg chg="mod">
          <ac:chgData name="Yuliya Volkova" userId="5c11a328-f827-462e-b485-3c1e9077fd00" providerId="ADAL" clId="{9BA05686-807D-41C6-9BD5-4ECC40B6E2E8}" dt="2024-03-13T09:34:06.109" v="1215" actId="20577"/>
          <ac:spMkLst>
            <pc:docMk/>
            <pc:sldMk cId="2970990390" sldId="289"/>
            <ac:spMk id="19" creationId="{D9BF8FC8-F5F2-4508-37A2-D28AF93B93C0}"/>
          </ac:spMkLst>
        </pc:spChg>
        <pc:picChg chg="mod">
          <ac:chgData name="Yuliya Volkova" userId="5c11a328-f827-462e-b485-3c1e9077fd00" providerId="ADAL" clId="{9BA05686-807D-41C6-9BD5-4ECC40B6E2E8}" dt="2024-03-13T09:34:53.124" v="1222" actId="14100"/>
          <ac:picMkLst>
            <pc:docMk/>
            <pc:sldMk cId="2970990390" sldId="289"/>
            <ac:picMk id="3" creationId="{F43FCCBE-9616-DAA4-3D96-2B4F759CDA94}"/>
          </ac:picMkLst>
        </pc:picChg>
        <pc:picChg chg="add mod">
          <ac:chgData name="Yuliya Volkova" userId="5c11a328-f827-462e-b485-3c1e9077fd00" providerId="ADAL" clId="{9BA05686-807D-41C6-9BD5-4ECC40B6E2E8}" dt="2024-03-13T10:41:27.724" v="2750"/>
          <ac:picMkLst>
            <pc:docMk/>
            <pc:sldMk cId="2970990390" sldId="289"/>
            <ac:picMk id="4" creationId="{1CD1219A-3EA2-8949-3B12-04E7CAFCE8BE}"/>
          </ac:picMkLst>
        </pc:picChg>
        <pc:picChg chg="mod">
          <ac:chgData name="Yuliya Volkova" userId="5c11a328-f827-462e-b485-3c1e9077fd00" providerId="ADAL" clId="{9BA05686-807D-41C6-9BD5-4ECC40B6E2E8}" dt="2024-03-13T09:33:43.876" v="1208" actId="14100"/>
          <ac:picMkLst>
            <pc:docMk/>
            <pc:sldMk cId="2970990390" sldId="289"/>
            <ac:picMk id="17" creationId="{76A82AC8-1DB7-8BCE-2FF6-B46FD24B371D}"/>
          </ac:picMkLst>
        </pc:picChg>
      </pc:sldChg>
      <pc:sldChg chg="addSp modSp mod">
        <pc:chgData name="Yuliya Volkova" userId="5c11a328-f827-462e-b485-3c1e9077fd00" providerId="ADAL" clId="{9BA05686-807D-41C6-9BD5-4ECC40B6E2E8}" dt="2024-03-13T10:41:29.746" v="2751"/>
        <pc:sldMkLst>
          <pc:docMk/>
          <pc:sldMk cId="837502011" sldId="290"/>
        </pc:sldMkLst>
        <pc:spChg chg="add mod">
          <ac:chgData name="Yuliya Volkova" userId="5c11a328-f827-462e-b485-3c1e9077fd00" providerId="ADAL" clId="{9BA05686-807D-41C6-9BD5-4ECC40B6E2E8}" dt="2024-03-13T10:41:29.746" v="2751"/>
          <ac:spMkLst>
            <pc:docMk/>
            <pc:sldMk cId="837502011" sldId="290"/>
            <ac:spMk id="2" creationId="{4BD09687-C2EE-2DB0-D236-493A6F1D41A2}"/>
          </ac:spMkLst>
        </pc:spChg>
        <pc:spChg chg="mod">
          <ac:chgData name="Yuliya Volkova" userId="5c11a328-f827-462e-b485-3c1e9077fd00" providerId="ADAL" clId="{9BA05686-807D-41C6-9BD5-4ECC40B6E2E8}" dt="2024-03-13T09:38:58.654" v="1260" actId="1037"/>
          <ac:spMkLst>
            <pc:docMk/>
            <pc:sldMk cId="837502011" sldId="290"/>
            <ac:spMk id="8" creationId="{8890EA97-32A8-994F-26DA-5FF68933214C}"/>
          </ac:spMkLst>
        </pc:spChg>
        <pc:spChg chg="mod">
          <ac:chgData name="Yuliya Volkova" userId="5c11a328-f827-462e-b485-3c1e9077fd00" providerId="ADAL" clId="{9BA05686-807D-41C6-9BD5-4ECC40B6E2E8}" dt="2024-03-13T09:36:18.652" v="1240" actId="20577"/>
          <ac:spMkLst>
            <pc:docMk/>
            <pc:sldMk cId="837502011" sldId="290"/>
            <ac:spMk id="19" creationId="{D9BF8FC8-F5F2-4508-37A2-D28AF93B93C0}"/>
          </ac:spMkLst>
        </pc:spChg>
        <pc:picChg chg="mod">
          <ac:chgData name="Yuliya Volkova" userId="5c11a328-f827-462e-b485-3c1e9077fd00" providerId="ADAL" clId="{9BA05686-807D-41C6-9BD5-4ECC40B6E2E8}" dt="2024-03-13T09:38:49.805" v="1257" actId="1076"/>
          <ac:picMkLst>
            <pc:docMk/>
            <pc:sldMk cId="837502011" sldId="290"/>
            <ac:picMk id="3" creationId="{4E9C4070-2DD9-F081-FC8E-5EA518C2ABF7}"/>
          </ac:picMkLst>
        </pc:picChg>
        <pc:picChg chg="add mod">
          <ac:chgData name="Yuliya Volkova" userId="5c11a328-f827-462e-b485-3c1e9077fd00" providerId="ADAL" clId="{9BA05686-807D-41C6-9BD5-4ECC40B6E2E8}" dt="2024-03-13T10:41:29.746" v="2751"/>
          <ac:picMkLst>
            <pc:docMk/>
            <pc:sldMk cId="837502011" sldId="290"/>
            <ac:picMk id="9" creationId="{685C43CE-9C15-1A4A-4085-122B15129265}"/>
          </ac:picMkLst>
        </pc:picChg>
      </pc:sldChg>
      <pc:sldChg chg="addSp modSp mod">
        <pc:chgData name="Yuliya Volkova" userId="5c11a328-f827-462e-b485-3c1e9077fd00" providerId="ADAL" clId="{9BA05686-807D-41C6-9BD5-4ECC40B6E2E8}" dt="2024-03-13T10:41:32.287" v="2752"/>
        <pc:sldMkLst>
          <pc:docMk/>
          <pc:sldMk cId="2880100530" sldId="291"/>
        </pc:sldMkLst>
        <pc:spChg chg="add mod">
          <ac:chgData name="Yuliya Volkova" userId="5c11a328-f827-462e-b485-3c1e9077fd00" providerId="ADAL" clId="{9BA05686-807D-41C6-9BD5-4ECC40B6E2E8}" dt="2024-03-13T10:41:32.287" v="2752"/>
          <ac:spMkLst>
            <pc:docMk/>
            <pc:sldMk cId="2880100530" sldId="291"/>
            <ac:spMk id="2" creationId="{EEADD211-2297-D84A-FF3E-93322B69C889}"/>
          </ac:spMkLst>
        </pc:spChg>
        <pc:spChg chg="mod">
          <ac:chgData name="Yuliya Volkova" userId="5c11a328-f827-462e-b485-3c1e9077fd00" providerId="ADAL" clId="{9BA05686-807D-41C6-9BD5-4ECC40B6E2E8}" dt="2024-03-13T09:36:09.753" v="1238" actId="1037"/>
          <ac:spMkLst>
            <pc:docMk/>
            <pc:sldMk cId="2880100530" sldId="291"/>
            <ac:spMk id="8" creationId="{8890EA97-32A8-994F-26DA-5FF68933214C}"/>
          </ac:spMkLst>
        </pc:spChg>
        <pc:spChg chg="mod">
          <ac:chgData name="Yuliya Volkova" userId="5c11a328-f827-462e-b485-3c1e9077fd00" providerId="ADAL" clId="{9BA05686-807D-41C6-9BD5-4ECC40B6E2E8}" dt="2024-03-13T09:36:13.837" v="1239" actId="20577"/>
          <ac:spMkLst>
            <pc:docMk/>
            <pc:sldMk cId="2880100530" sldId="291"/>
            <ac:spMk id="19" creationId="{D9BF8FC8-F5F2-4508-37A2-D28AF93B93C0}"/>
          </ac:spMkLst>
        </pc:spChg>
        <pc:picChg chg="add mod">
          <ac:chgData name="Yuliya Volkova" userId="5c11a328-f827-462e-b485-3c1e9077fd00" providerId="ADAL" clId="{9BA05686-807D-41C6-9BD5-4ECC40B6E2E8}" dt="2024-03-13T10:41:32.287" v="2752"/>
          <ac:picMkLst>
            <pc:docMk/>
            <pc:sldMk cId="2880100530" sldId="291"/>
            <ac:picMk id="3" creationId="{B354BDE8-823D-47A1-2B3A-AC92C56831BD}"/>
          </ac:picMkLst>
        </pc:picChg>
        <pc:picChg chg="mod">
          <ac:chgData name="Yuliya Volkova" userId="5c11a328-f827-462e-b485-3c1e9077fd00" providerId="ADAL" clId="{9BA05686-807D-41C6-9BD5-4ECC40B6E2E8}" dt="2024-03-13T09:36:02.043" v="1232" actId="1076"/>
          <ac:picMkLst>
            <pc:docMk/>
            <pc:sldMk cId="2880100530" sldId="291"/>
            <ac:picMk id="9" creationId="{739A5927-8EB9-82DC-EC86-AFB950485D42}"/>
          </ac:picMkLst>
        </pc:picChg>
        <pc:picChg chg="mod">
          <ac:chgData name="Yuliya Volkova" userId="5c11a328-f827-462e-b485-3c1e9077fd00" providerId="ADAL" clId="{9BA05686-807D-41C6-9BD5-4ECC40B6E2E8}" dt="2024-03-13T10:41:13.615" v="2749" actId="1076"/>
          <ac:picMkLst>
            <pc:docMk/>
            <pc:sldMk cId="2880100530" sldId="291"/>
            <ac:picMk id="12" creationId="{60919D6F-CD0F-88E9-76F0-300BD0536DD9}"/>
          </ac:picMkLst>
        </pc:picChg>
      </pc:sldChg>
      <pc:sldChg chg="addSp delSp modSp mod addCm">
        <pc:chgData name="Yuliya Volkova" userId="5c11a328-f827-462e-b485-3c1e9077fd00" providerId="ADAL" clId="{9BA05686-807D-41C6-9BD5-4ECC40B6E2E8}" dt="2024-03-14T19:13:48.541" v="5041" actId="207"/>
        <pc:sldMkLst>
          <pc:docMk/>
          <pc:sldMk cId="408602473" sldId="292"/>
        </pc:sldMkLst>
        <pc:spChg chg="add mod">
          <ac:chgData name="Yuliya Volkova" userId="5c11a328-f827-462e-b485-3c1e9077fd00" providerId="ADAL" clId="{9BA05686-807D-41C6-9BD5-4ECC40B6E2E8}" dt="2024-03-14T19:11:42.538" v="5020" actId="20577"/>
          <ac:spMkLst>
            <pc:docMk/>
            <pc:sldMk cId="408602473" sldId="292"/>
            <ac:spMk id="2" creationId="{4383FFD7-59F9-F97C-745A-5B47811BBEA7}"/>
          </ac:spMkLst>
        </pc:spChg>
        <pc:spChg chg="mod">
          <ac:chgData name="Yuliya Volkova" userId="5c11a328-f827-462e-b485-3c1e9077fd00" providerId="ADAL" clId="{9BA05686-807D-41C6-9BD5-4ECC40B6E2E8}" dt="2024-03-13T10:24:06.364" v="2428" actId="20577"/>
          <ac:spMkLst>
            <pc:docMk/>
            <pc:sldMk cId="408602473" sldId="292"/>
            <ac:spMk id="4" creationId="{6D587580-6BC4-1C65-1769-DE9CBF587243}"/>
          </ac:spMkLst>
        </pc:spChg>
        <pc:spChg chg="mod topLvl">
          <ac:chgData name="Yuliya Volkova" userId="5c11a328-f827-462e-b485-3c1e9077fd00" providerId="ADAL" clId="{9BA05686-807D-41C6-9BD5-4ECC40B6E2E8}" dt="2024-03-13T10:10:19.224" v="2067" actId="1036"/>
          <ac:spMkLst>
            <pc:docMk/>
            <pc:sldMk cId="408602473" sldId="292"/>
            <ac:spMk id="5" creationId="{E94472F0-EB5F-E05F-723C-0E4B62CD46F7}"/>
          </ac:spMkLst>
        </pc:spChg>
        <pc:spChg chg="del mod topLvl">
          <ac:chgData name="Yuliya Volkova" userId="5c11a328-f827-462e-b485-3c1e9077fd00" providerId="ADAL" clId="{9BA05686-807D-41C6-9BD5-4ECC40B6E2E8}" dt="2024-03-13T10:09:30.058" v="2043" actId="478"/>
          <ac:spMkLst>
            <pc:docMk/>
            <pc:sldMk cId="408602473" sldId="292"/>
            <ac:spMk id="6" creationId="{EF1880FA-C632-1F21-4736-4ACEA21D9DE8}"/>
          </ac:spMkLst>
        </pc:spChg>
        <pc:spChg chg="mod">
          <ac:chgData name="Yuliya Volkova" userId="5c11a328-f827-462e-b485-3c1e9077fd00" providerId="ADAL" clId="{9BA05686-807D-41C6-9BD5-4ECC40B6E2E8}" dt="2024-03-13T11:20:46.914" v="2781" actId="120"/>
          <ac:spMkLst>
            <pc:docMk/>
            <pc:sldMk cId="408602473" sldId="292"/>
            <ac:spMk id="7" creationId="{666A6012-2721-111F-6389-E5249053BD19}"/>
          </ac:spMkLst>
        </pc:spChg>
        <pc:spChg chg="mod">
          <ac:chgData name="Yuliya Volkova" userId="5c11a328-f827-462e-b485-3c1e9077fd00" providerId="ADAL" clId="{9BA05686-807D-41C6-9BD5-4ECC40B6E2E8}" dt="2024-03-13T05:47:08.305" v="712" actId="1076"/>
          <ac:spMkLst>
            <pc:docMk/>
            <pc:sldMk cId="408602473" sldId="292"/>
            <ac:spMk id="8" creationId="{8890EA97-32A8-994F-26DA-5FF68933214C}"/>
          </ac:spMkLst>
        </pc:spChg>
        <pc:spChg chg="add mod">
          <ac:chgData name="Yuliya Volkova" userId="5c11a328-f827-462e-b485-3c1e9077fd00" providerId="ADAL" clId="{9BA05686-807D-41C6-9BD5-4ECC40B6E2E8}" dt="2024-03-13T10:00:06.768" v="1804" actId="207"/>
          <ac:spMkLst>
            <pc:docMk/>
            <pc:sldMk cId="408602473" sldId="292"/>
            <ac:spMk id="9" creationId="{A4FE9DEE-B5B8-11C0-9F70-868170523E38}"/>
          </ac:spMkLst>
        </pc:spChg>
        <pc:spChg chg="mod">
          <ac:chgData name="Yuliya Volkova" userId="5c11a328-f827-462e-b485-3c1e9077fd00" providerId="ADAL" clId="{9BA05686-807D-41C6-9BD5-4ECC40B6E2E8}" dt="2024-03-13T11:19:07.358" v="2763" actId="1037"/>
          <ac:spMkLst>
            <pc:docMk/>
            <pc:sldMk cId="408602473" sldId="292"/>
            <ac:spMk id="17" creationId="{426F2BDB-8F76-AFA5-7724-20D7DB1A2529}"/>
          </ac:spMkLst>
        </pc:spChg>
        <pc:spChg chg="mod">
          <ac:chgData name="Yuliya Volkova" userId="5c11a328-f827-462e-b485-3c1e9077fd00" providerId="ADAL" clId="{9BA05686-807D-41C6-9BD5-4ECC40B6E2E8}" dt="2024-03-13T05:41:26.804" v="665" actId="20577"/>
          <ac:spMkLst>
            <pc:docMk/>
            <pc:sldMk cId="408602473" sldId="292"/>
            <ac:spMk id="19" creationId="{D9BF8FC8-F5F2-4508-37A2-D28AF93B93C0}"/>
          </ac:spMkLst>
        </pc:spChg>
        <pc:spChg chg="mod">
          <ac:chgData name="Yuliya Volkova" userId="5c11a328-f827-462e-b485-3c1e9077fd00" providerId="ADAL" clId="{9BA05686-807D-41C6-9BD5-4ECC40B6E2E8}" dt="2024-03-13T10:20:20.148" v="2242" actId="34135"/>
          <ac:spMkLst>
            <pc:docMk/>
            <pc:sldMk cId="408602473" sldId="292"/>
            <ac:spMk id="20" creationId="{41A63E63-7234-C2E6-BFB7-3D1136635FF1}"/>
          </ac:spMkLst>
        </pc:spChg>
        <pc:spChg chg="add del mod ord">
          <ac:chgData name="Yuliya Volkova" userId="5c11a328-f827-462e-b485-3c1e9077fd00" providerId="ADAL" clId="{9BA05686-807D-41C6-9BD5-4ECC40B6E2E8}" dt="2024-03-13T10:16:59.770" v="2205" actId="478"/>
          <ac:spMkLst>
            <pc:docMk/>
            <pc:sldMk cId="408602473" sldId="292"/>
            <ac:spMk id="23" creationId="{9BE292AE-501D-402A-B1EA-7390B7E6DACD}"/>
          </ac:spMkLst>
        </pc:spChg>
        <pc:spChg chg="add mod">
          <ac:chgData name="Yuliya Volkova" userId="5c11a328-f827-462e-b485-3c1e9077fd00" providerId="ADAL" clId="{9BA05686-807D-41C6-9BD5-4ECC40B6E2E8}" dt="2024-03-13T10:40:43.841" v="2741"/>
          <ac:spMkLst>
            <pc:docMk/>
            <pc:sldMk cId="408602473" sldId="292"/>
            <ac:spMk id="25" creationId="{C0DBF4D6-D239-3C8C-C4F9-AAF5C0AA05FC}"/>
          </ac:spMkLst>
        </pc:spChg>
        <pc:grpChg chg="del mod">
          <ac:chgData name="Yuliya Volkova" userId="5c11a328-f827-462e-b485-3c1e9077fd00" providerId="ADAL" clId="{9BA05686-807D-41C6-9BD5-4ECC40B6E2E8}" dt="2024-03-13T10:09:30.058" v="2043" actId="478"/>
          <ac:grpSpMkLst>
            <pc:docMk/>
            <pc:sldMk cId="408602473" sldId="292"/>
            <ac:grpSpMk id="15" creationId="{484BA18C-B0D9-82A1-A989-CF88A20CE8ED}"/>
          </ac:grpSpMkLst>
        </pc:grpChg>
        <pc:graphicFrameChg chg="add mod modGraphic">
          <ac:chgData name="Yuliya Volkova" userId="5c11a328-f827-462e-b485-3c1e9077fd00" providerId="ADAL" clId="{9BA05686-807D-41C6-9BD5-4ECC40B6E2E8}" dt="2024-03-14T19:13:48.541" v="5041" actId="207"/>
          <ac:graphicFrameMkLst>
            <pc:docMk/>
            <pc:sldMk cId="408602473" sldId="292"/>
            <ac:graphicFrameMk id="12" creationId="{56E5962F-0880-29CA-23FB-67D8AE1FAFDA}"/>
          </ac:graphicFrameMkLst>
        </pc:graphicFrameChg>
        <pc:picChg chg="mod">
          <ac:chgData name="Yuliya Volkova" userId="5c11a328-f827-462e-b485-3c1e9077fd00" providerId="ADAL" clId="{9BA05686-807D-41C6-9BD5-4ECC40B6E2E8}" dt="2024-03-13T05:40:39.100" v="651" actId="1076"/>
          <ac:picMkLst>
            <pc:docMk/>
            <pc:sldMk cId="408602473" sldId="292"/>
            <ac:picMk id="3" creationId="{07C70170-E818-14E7-FEA1-9E453DB1CFB9}"/>
          </ac:picMkLst>
        </pc:picChg>
        <pc:picChg chg="mod">
          <ac:chgData name="Yuliya Volkova" userId="5c11a328-f827-462e-b485-3c1e9077fd00" providerId="ADAL" clId="{9BA05686-807D-41C6-9BD5-4ECC40B6E2E8}" dt="2024-03-13T11:20:09.223" v="2773" actId="34135"/>
          <ac:picMkLst>
            <pc:docMk/>
            <pc:sldMk cId="408602473" sldId="292"/>
            <ac:picMk id="11" creationId="{B9A95B04-599B-A832-0147-0CBE86D08478}"/>
          </ac:picMkLst>
        </pc:picChg>
        <pc:picChg chg="add mod">
          <ac:chgData name="Yuliya Volkova" userId="5c11a328-f827-462e-b485-3c1e9077fd00" providerId="ADAL" clId="{9BA05686-807D-41C6-9BD5-4ECC40B6E2E8}" dt="2024-03-13T10:40:43.841" v="2741"/>
          <ac:picMkLst>
            <pc:docMk/>
            <pc:sldMk cId="408602473" sldId="292"/>
            <ac:picMk id="26" creationId="{69CA8443-8A89-FEBE-49DF-D164E4FA6CC8}"/>
          </ac:picMkLst>
        </pc:picChg>
        <pc:cxnChg chg="mod">
          <ac:chgData name="Yuliya Volkova" userId="5c11a328-f827-462e-b485-3c1e9077fd00" providerId="ADAL" clId="{9BA05686-807D-41C6-9BD5-4ECC40B6E2E8}" dt="2024-03-13T10:20:22.627" v="2244" actId="1076"/>
          <ac:cxnSpMkLst>
            <pc:docMk/>
            <pc:sldMk cId="408602473" sldId="292"/>
            <ac:cxnSpMk id="10" creationId="{42C25DA4-0770-547F-68D4-89483E2E0925}"/>
          </ac:cxnSpMkLst>
        </pc:cxnChg>
        <pc:cxnChg chg="mod">
          <ac:chgData name="Yuliya Volkova" userId="5c11a328-f827-462e-b485-3c1e9077fd00" providerId="ADAL" clId="{9BA05686-807D-41C6-9BD5-4ECC40B6E2E8}" dt="2024-03-13T11:19:30.482" v="2767" actId="14100"/>
          <ac:cxnSpMkLst>
            <pc:docMk/>
            <pc:sldMk cId="408602473" sldId="292"/>
            <ac:cxnSpMk id="14" creationId="{4120640F-DD74-C429-940F-DFD356A284E5}"/>
          </ac:cxnSpMkLst>
        </pc:cxnChg>
        <pc:extLst>
          <p:ext xmlns:p="http://schemas.openxmlformats.org/presentationml/2006/main" uri="{D6D511B9-2390-475A-947B-AFAB55BFBCF1}">
            <pc226:cmChg xmlns:pc226="http://schemas.microsoft.com/office/powerpoint/2022/06/main/command" chg="add">
              <pc226:chgData name="Yuliya Volkova" userId="5c11a328-f827-462e-b485-3c1e9077fd00" providerId="ADAL" clId="{9BA05686-807D-41C6-9BD5-4ECC40B6E2E8}" dt="2024-03-13T09:25:13.370" v="1158"/>
              <pc2:cmMkLst xmlns:pc2="http://schemas.microsoft.com/office/powerpoint/2019/9/main/command">
                <pc:docMk/>
                <pc:sldMk cId="408602473" sldId="292"/>
                <pc2:cmMk id="{5EE0C467-CF90-4D75-9AED-1DA78A0BC634}"/>
              </pc2:cmMkLst>
            </pc226:cmChg>
          </p:ext>
        </pc:extLst>
      </pc:sldChg>
      <pc:sldChg chg="addSp delSp modSp mod">
        <pc:chgData name="Yuliya Volkova" userId="5c11a328-f827-462e-b485-3c1e9077fd00" providerId="ADAL" clId="{9BA05686-807D-41C6-9BD5-4ECC40B6E2E8}" dt="2024-03-13T10:41:44.001" v="2754"/>
        <pc:sldMkLst>
          <pc:docMk/>
          <pc:sldMk cId="553143677" sldId="293"/>
        </pc:sldMkLst>
        <pc:spChg chg="add mod">
          <ac:chgData name="Yuliya Volkova" userId="5c11a328-f827-462e-b485-3c1e9077fd00" providerId="ADAL" clId="{9BA05686-807D-41C6-9BD5-4ECC40B6E2E8}" dt="2024-03-13T09:30:40.722" v="1181" actId="20577"/>
          <ac:spMkLst>
            <pc:docMk/>
            <pc:sldMk cId="553143677" sldId="293"/>
            <ac:spMk id="2" creationId="{2F0503E7-BB8D-C22B-8A2D-6B28E2EF483C}"/>
          </ac:spMkLst>
        </pc:spChg>
        <pc:spChg chg="add mod">
          <ac:chgData name="Yuliya Volkova" userId="5c11a328-f827-462e-b485-3c1e9077fd00" providerId="ADAL" clId="{9BA05686-807D-41C6-9BD5-4ECC40B6E2E8}" dt="2024-03-13T09:31:12.622" v="1191" actId="1076"/>
          <ac:spMkLst>
            <pc:docMk/>
            <pc:sldMk cId="553143677" sldId="293"/>
            <ac:spMk id="4" creationId="{6EB8D86C-88BF-08FC-C0F6-B6C037098C47}"/>
          </ac:spMkLst>
        </pc:spChg>
        <pc:spChg chg="del mod">
          <ac:chgData name="Yuliya Volkova" userId="5c11a328-f827-462e-b485-3c1e9077fd00" providerId="ADAL" clId="{9BA05686-807D-41C6-9BD5-4ECC40B6E2E8}" dt="2024-03-13T09:31:04.220" v="1190"/>
          <ac:spMkLst>
            <pc:docMk/>
            <pc:sldMk cId="553143677" sldId="293"/>
            <ac:spMk id="5" creationId="{D1C4B8E7-BF05-09DD-1D54-918316FC36F5}"/>
          </ac:spMkLst>
        </pc:spChg>
        <pc:spChg chg="add mod">
          <ac:chgData name="Yuliya Volkova" userId="5c11a328-f827-462e-b485-3c1e9077fd00" providerId="ADAL" clId="{9BA05686-807D-41C6-9BD5-4ECC40B6E2E8}" dt="2024-03-13T09:35:40.246" v="1228" actId="34135"/>
          <ac:spMkLst>
            <pc:docMk/>
            <pc:sldMk cId="553143677" sldId="293"/>
            <ac:spMk id="7" creationId="{0FC675E3-FDE3-7343-434E-4C9B3FA24557}"/>
          </ac:spMkLst>
        </pc:spChg>
        <pc:spChg chg="mod">
          <ac:chgData name="Yuliya Volkova" userId="5c11a328-f827-462e-b485-3c1e9077fd00" providerId="ADAL" clId="{9BA05686-807D-41C6-9BD5-4ECC40B6E2E8}" dt="2024-03-13T09:35:30.649" v="1226"/>
          <ac:spMkLst>
            <pc:docMk/>
            <pc:sldMk cId="553143677" sldId="293"/>
            <ac:spMk id="10" creationId="{87F17545-F971-DA6F-E483-A41F2C461759}"/>
          </ac:spMkLst>
        </pc:spChg>
        <pc:spChg chg="mod">
          <ac:chgData name="Yuliya Volkova" userId="5c11a328-f827-462e-b485-3c1e9077fd00" providerId="ADAL" clId="{9BA05686-807D-41C6-9BD5-4ECC40B6E2E8}" dt="2024-03-13T09:35:30.649" v="1226"/>
          <ac:spMkLst>
            <pc:docMk/>
            <pc:sldMk cId="553143677" sldId="293"/>
            <ac:spMk id="11" creationId="{A359A200-3BDE-D1DB-D4F5-0020CE6C58AB}"/>
          </ac:spMkLst>
        </pc:spChg>
        <pc:spChg chg="mod">
          <ac:chgData name="Yuliya Volkova" userId="5c11a328-f827-462e-b485-3c1e9077fd00" providerId="ADAL" clId="{9BA05686-807D-41C6-9BD5-4ECC40B6E2E8}" dt="2024-03-13T09:37:43.089" v="1249" actId="20577"/>
          <ac:spMkLst>
            <pc:docMk/>
            <pc:sldMk cId="553143677" sldId="293"/>
            <ac:spMk id="12" creationId="{9BD0E451-35ED-C535-4640-017B528C1DE7}"/>
          </ac:spMkLst>
        </pc:spChg>
        <pc:spChg chg="mod">
          <ac:chgData name="Yuliya Volkova" userId="5c11a328-f827-462e-b485-3c1e9077fd00" providerId="ADAL" clId="{9BA05686-807D-41C6-9BD5-4ECC40B6E2E8}" dt="2024-03-13T09:35:30.649" v="1226"/>
          <ac:spMkLst>
            <pc:docMk/>
            <pc:sldMk cId="553143677" sldId="293"/>
            <ac:spMk id="14" creationId="{83F62F31-101D-0960-674A-DF52EF41367E}"/>
          </ac:spMkLst>
        </pc:spChg>
        <pc:spChg chg="mod">
          <ac:chgData name="Yuliya Volkova" userId="5c11a328-f827-462e-b485-3c1e9077fd00" providerId="ADAL" clId="{9BA05686-807D-41C6-9BD5-4ECC40B6E2E8}" dt="2024-03-13T09:35:30.649" v="1226"/>
          <ac:spMkLst>
            <pc:docMk/>
            <pc:sldMk cId="553143677" sldId="293"/>
            <ac:spMk id="15" creationId="{3339534A-6311-F88B-4D5D-BDE27AD3CB6F}"/>
          </ac:spMkLst>
        </pc:spChg>
        <pc:spChg chg="mod">
          <ac:chgData name="Yuliya Volkova" userId="5c11a328-f827-462e-b485-3c1e9077fd00" providerId="ADAL" clId="{9BA05686-807D-41C6-9BD5-4ECC40B6E2E8}" dt="2024-03-13T09:35:30.649" v="1226"/>
          <ac:spMkLst>
            <pc:docMk/>
            <pc:sldMk cId="553143677" sldId="293"/>
            <ac:spMk id="16" creationId="{5DA6A6B3-2A42-14CE-0E45-BF941627A82A}"/>
          </ac:spMkLst>
        </pc:spChg>
        <pc:spChg chg="mod">
          <ac:chgData name="Yuliya Volkova" userId="5c11a328-f827-462e-b485-3c1e9077fd00" providerId="ADAL" clId="{9BA05686-807D-41C6-9BD5-4ECC40B6E2E8}" dt="2024-03-13T09:35:30.649" v="1226"/>
          <ac:spMkLst>
            <pc:docMk/>
            <pc:sldMk cId="553143677" sldId="293"/>
            <ac:spMk id="17" creationId="{5B0130D8-00E5-83E2-6DC7-C7B3EAFAB3E5}"/>
          </ac:spMkLst>
        </pc:spChg>
        <pc:spChg chg="mod">
          <ac:chgData name="Yuliya Volkova" userId="5c11a328-f827-462e-b485-3c1e9077fd00" providerId="ADAL" clId="{9BA05686-807D-41C6-9BD5-4ECC40B6E2E8}" dt="2024-03-13T09:35:30.649" v="1226"/>
          <ac:spMkLst>
            <pc:docMk/>
            <pc:sldMk cId="553143677" sldId="293"/>
            <ac:spMk id="18" creationId="{BAB8CDAD-3A60-824E-BCBE-8EBFB9C73F02}"/>
          </ac:spMkLst>
        </pc:spChg>
        <pc:spChg chg="mod">
          <ac:chgData name="Yuliya Volkova" userId="5c11a328-f827-462e-b485-3c1e9077fd00" providerId="ADAL" clId="{9BA05686-807D-41C6-9BD5-4ECC40B6E2E8}" dt="2024-03-13T09:35:30.649" v="1226"/>
          <ac:spMkLst>
            <pc:docMk/>
            <pc:sldMk cId="553143677" sldId="293"/>
            <ac:spMk id="19" creationId="{2B1BA120-11A1-1B8B-4D4B-E0BAF26E523E}"/>
          </ac:spMkLst>
        </pc:spChg>
        <pc:spChg chg="mod">
          <ac:chgData name="Yuliya Volkova" userId="5c11a328-f827-462e-b485-3c1e9077fd00" providerId="ADAL" clId="{9BA05686-807D-41C6-9BD5-4ECC40B6E2E8}" dt="2024-03-13T09:35:30.649" v="1226"/>
          <ac:spMkLst>
            <pc:docMk/>
            <pc:sldMk cId="553143677" sldId="293"/>
            <ac:spMk id="20" creationId="{ED3EC40E-CA4F-1F2F-0272-26EE32CEAA8A}"/>
          </ac:spMkLst>
        </pc:spChg>
        <pc:spChg chg="mod">
          <ac:chgData name="Yuliya Volkova" userId="5c11a328-f827-462e-b485-3c1e9077fd00" providerId="ADAL" clId="{9BA05686-807D-41C6-9BD5-4ECC40B6E2E8}" dt="2024-03-13T09:35:30.649" v="1226"/>
          <ac:spMkLst>
            <pc:docMk/>
            <pc:sldMk cId="553143677" sldId="293"/>
            <ac:spMk id="21" creationId="{ACE44E4F-A94C-0CB4-B485-2EF3A87E0AE8}"/>
          </ac:spMkLst>
        </pc:spChg>
        <pc:spChg chg="mod">
          <ac:chgData name="Yuliya Volkova" userId="5c11a328-f827-462e-b485-3c1e9077fd00" providerId="ADAL" clId="{9BA05686-807D-41C6-9BD5-4ECC40B6E2E8}" dt="2024-03-13T09:35:30.649" v="1226"/>
          <ac:spMkLst>
            <pc:docMk/>
            <pc:sldMk cId="553143677" sldId="293"/>
            <ac:spMk id="22" creationId="{0874E7FD-051C-27E7-67E6-5FCFF379B4F3}"/>
          </ac:spMkLst>
        </pc:spChg>
        <pc:spChg chg="mod">
          <ac:chgData name="Yuliya Volkova" userId="5c11a328-f827-462e-b485-3c1e9077fd00" providerId="ADAL" clId="{9BA05686-807D-41C6-9BD5-4ECC40B6E2E8}" dt="2024-03-13T09:35:30.649" v="1226"/>
          <ac:spMkLst>
            <pc:docMk/>
            <pc:sldMk cId="553143677" sldId="293"/>
            <ac:spMk id="23" creationId="{339638C4-046E-911D-758F-6E7ACAA2BCCC}"/>
          </ac:spMkLst>
        </pc:spChg>
        <pc:spChg chg="mod">
          <ac:chgData name="Yuliya Volkova" userId="5c11a328-f827-462e-b485-3c1e9077fd00" providerId="ADAL" clId="{9BA05686-807D-41C6-9BD5-4ECC40B6E2E8}" dt="2024-03-13T09:35:30.649" v="1226"/>
          <ac:spMkLst>
            <pc:docMk/>
            <pc:sldMk cId="553143677" sldId="293"/>
            <ac:spMk id="24" creationId="{B18C8C55-F761-2B4C-A838-3F0285A3AA3F}"/>
          </ac:spMkLst>
        </pc:spChg>
        <pc:spChg chg="mod">
          <ac:chgData name="Yuliya Volkova" userId="5c11a328-f827-462e-b485-3c1e9077fd00" providerId="ADAL" clId="{9BA05686-807D-41C6-9BD5-4ECC40B6E2E8}" dt="2024-03-13T09:35:30.649" v="1226"/>
          <ac:spMkLst>
            <pc:docMk/>
            <pc:sldMk cId="553143677" sldId="293"/>
            <ac:spMk id="25" creationId="{3E4DFD21-E73A-19DC-A9F8-052111D7D1D5}"/>
          </ac:spMkLst>
        </pc:spChg>
        <pc:spChg chg="mod">
          <ac:chgData name="Yuliya Volkova" userId="5c11a328-f827-462e-b485-3c1e9077fd00" providerId="ADAL" clId="{9BA05686-807D-41C6-9BD5-4ECC40B6E2E8}" dt="2024-03-13T09:35:30.649" v="1226"/>
          <ac:spMkLst>
            <pc:docMk/>
            <pc:sldMk cId="553143677" sldId="293"/>
            <ac:spMk id="26" creationId="{050E66F3-33CE-751D-48C9-61ED8FDDF3B1}"/>
          </ac:spMkLst>
        </pc:spChg>
        <pc:spChg chg="mod">
          <ac:chgData name="Yuliya Volkova" userId="5c11a328-f827-462e-b485-3c1e9077fd00" providerId="ADAL" clId="{9BA05686-807D-41C6-9BD5-4ECC40B6E2E8}" dt="2024-03-13T09:35:30.649" v="1226"/>
          <ac:spMkLst>
            <pc:docMk/>
            <pc:sldMk cId="553143677" sldId="293"/>
            <ac:spMk id="27" creationId="{CA300A70-7A12-D220-7524-4D9566BB3C10}"/>
          </ac:spMkLst>
        </pc:spChg>
        <pc:spChg chg="mod">
          <ac:chgData name="Yuliya Volkova" userId="5c11a328-f827-462e-b485-3c1e9077fd00" providerId="ADAL" clId="{9BA05686-807D-41C6-9BD5-4ECC40B6E2E8}" dt="2024-03-13T09:35:30.649" v="1226"/>
          <ac:spMkLst>
            <pc:docMk/>
            <pc:sldMk cId="553143677" sldId="293"/>
            <ac:spMk id="28" creationId="{335AAA05-4074-09B1-9D4C-A88DC21A3B3F}"/>
          </ac:spMkLst>
        </pc:spChg>
        <pc:spChg chg="mod">
          <ac:chgData name="Yuliya Volkova" userId="5c11a328-f827-462e-b485-3c1e9077fd00" providerId="ADAL" clId="{9BA05686-807D-41C6-9BD5-4ECC40B6E2E8}" dt="2024-03-13T09:35:30.649" v="1226"/>
          <ac:spMkLst>
            <pc:docMk/>
            <pc:sldMk cId="553143677" sldId="293"/>
            <ac:spMk id="29" creationId="{3240289B-98F9-930A-2F07-88E8E342F053}"/>
          </ac:spMkLst>
        </pc:spChg>
        <pc:spChg chg="mod">
          <ac:chgData name="Yuliya Volkova" userId="5c11a328-f827-462e-b485-3c1e9077fd00" providerId="ADAL" clId="{9BA05686-807D-41C6-9BD5-4ECC40B6E2E8}" dt="2024-03-13T09:35:30.649" v="1226"/>
          <ac:spMkLst>
            <pc:docMk/>
            <pc:sldMk cId="553143677" sldId="293"/>
            <ac:spMk id="30" creationId="{2DAE199A-2A85-063F-7778-04187F815A43}"/>
          </ac:spMkLst>
        </pc:spChg>
        <pc:spChg chg="mod">
          <ac:chgData name="Yuliya Volkova" userId="5c11a328-f827-462e-b485-3c1e9077fd00" providerId="ADAL" clId="{9BA05686-807D-41C6-9BD5-4ECC40B6E2E8}" dt="2024-03-13T09:35:30.649" v="1226"/>
          <ac:spMkLst>
            <pc:docMk/>
            <pc:sldMk cId="553143677" sldId="293"/>
            <ac:spMk id="31" creationId="{2352E122-0402-323F-8BEC-7132CAB9CF3F}"/>
          </ac:spMkLst>
        </pc:spChg>
        <pc:spChg chg="mod">
          <ac:chgData name="Yuliya Volkova" userId="5c11a328-f827-462e-b485-3c1e9077fd00" providerId="ADAL" clId="{9BA05686-807D-41C6-9BD5-4ECC40B6E2E8}" dt="2024-03-13T09:35:30.649" v="1226"/>
          <ac:spMkLst>
            <pc:docMk/>
            <pc:sldMk cId="553143677" sldId="293"/>
            <ac:spMk id="32" creationId="{EC8C238B-0DB1-AA80-68C4-F50B425A8835}"/>
          </ac:spMkLst>
        </pc:spChg>
        <pc:spChg chg="mod">
          <ac:chgData name="Yuliya Volkova" userId="5c11a328-f827-462e-b485-3c1e9077fd00" providerId="ADAL" clId="{9BA05686-807D-41C6-9BD5-4ECC40B6E2E8}" dt="2024-03-13T09:35:30.649" v="1226"/>
          <ac:spMkLst>
            <pc:docMk/>
            <pc:sldMk cId="553143677" sldId="293"/>
            <ac:spMk id="33" creationId="{DB5941B8-6F94-1E3C-CE67-AEEE3E3F9A90}"/>
          </ac:spMkLst>
        </pc:spChg>
        <pc:spChg chg="mod">
          <ac:chgData name="Yuliya Volkova" userId="5c11a328-f827-462e-b485-3c1e9077fd00" providerId="ADAL" clId="{9BA05686-807D-41C6-9BD5-4ECC40B6E2E8}" dt="2024-03-13T09:35:30.649" v="1226"/>
          <ac:spMkLst>
            <pc:docMk/>
            <pc:sldMk cId="553143677" sldId="293"/>
            <ac:spMk id="34" creationId="{406033B8-A14C-9367-7265-FC0841AE918A}"/>
          </ac:spMkLst>
        </pc:spChg>
        <pc:spChg chg="mod">
          <ac:chgData name="Yuliya Volkova" userId="5c11a328-f827-462e-b485-3c1e9077fd00" providerId="ADAL" clId="{9BA05686-807D-41C6-9BD5-4ECC40B6E2E8}" dt="2024-03-13T09:35:30.649" v="1226"/>
          <ac:spMkLst>
            <pc:docMk/>
            <pc:sldMk cId="553143677" sldId="293"/>
            <ac:spMk id="35" creationId="{0F3BD226-2EB0-6099-8346-1815A7F485AA}"/>
          </ac:spMkLst>
        </pc:spChg>
        <pc:spChg chg="mod">
          <ac:chgData name="Yuliya Volkova" userId="5c11a328-f827-462e-b485-3c1e9077fd00" providerId="ADAL" clId="{9BA05686-807D-41C6-9BD5-4ECC40B6E2E8}" dt="2024-03-13T09:35:30.649" v="1226"/>
          <ac:spMkLst>
            <pc:docMk/>
            <pc:sldMk cId="553143677" sldId="293"/>
            <ac:spMk id="36" creationId="{43D3B4F3-2562-301E-8B2C-8BCC86BA7135}"/>
          </ac:spMkLst>
        </pc:spChg>
        <pc:spChg chg="mod">
          <ac:chgData name="Yuliya Volkova" userId="5c11a328-f827-462e-b485-3c1e9077fd00" providerId="ADAL" clId="{9BA05686-807D-41C6-9BD5-4ECC40B6E2E8}" dt="2024-03-13T09:35:30.649" v="1226"/>
          <ac:spMkLst>
            <pc:docMk/>
            <pc:sldMk cId="553143677" sldId="293"/>
            <ac:spMk id="37" creationId="{BE9CB4F7-67C1-CD35-9A17-3B0E2633D519}"/>
          </ac:spMkLst>
        </pc:spChg>
        <pc:spChg chg="mod">
          <ac:chgData name="Yuliya Volkova" userId="5c11a328-f827-462e-b485-3c1e9077fd00" providerId="ADAL" clId="{9BA05686-807D-41C6-9BD5-4ECC40B6E2E8}" dt="2024-03-13T09:35:30.649" v="1226"/>
          <ac:spMkLst>
            <pc:docMk/>
            <pc:sldMk cId="553143677" sldId="293"/>
            <ac:spMk id="38" creationId="{6550AC2C-3F50-C61D-C507-50169E815D02}"/>
          </ac:spMkLst>
        </pc:spChg>
        <pc:spChg chg="mod">
          <ac:chgData name="Yuliya Volkova" userId="5c11a328-f827-462e-b485-3c1e9077fd00" providerId="ADAL" clId="{9BA05686-807D-41C6-9BD5-4ECC40B6E2E8}" dt="2024-03-13T09:35:30.649" v="1226"/>
          <ac:spMkLst>
            <pc:docMk/>
            <pc:sldMk cId="553143677" sldId="293"/>
            <ac:spMk id="39" creationId="{89860C98-08D1-B153-9073-1F50AA01B2C7}"/>
          </ac:spMkLst>
        </pc:spChg>
        <pc:spChg chg="mod">
          <ac:chgData name="Yuliya Volkova" userId="5c11a328-f827-462e-b485-3c1e9077fd00" providerId="ADAL" clId="{9BA05686-807D-41C6-9BD5-4ECC40B6E2E8}" dt="2024-03-13T09:35:30.649" v="1226"/>
          <ac:spMkLst>
            <pc:docMk/>
            <pc:sldMk cId="553143677" sldId="293"/>
            <ac:spMk id="40" creationId="{1A3CDBCC-5419-210E-2A95-B4273B2FC04B}"/>
          </ac:spMkLst>
        </pc:spChg>
        <pc:spChg chg="mod">
          <ac:chgData name="Yuliya Volkova" userId="5c11a328-f827-462e-b485-3c1e9077fd00" providerId="ADAL" clId="{9BA05686-807D-41C6-9BD5-4ECC40B6E2E8}" dt="2024-03-13T09:35:30.649" v="1226"/>
          <ac:spMkLst>
            <pc:docMk/>
            <pc:sldMk cId="553143677" sldId="293"/>
            <ac:spMk id="41" creationId="{F7C3273A-A001-FB4E-D39E-0B03A97D520B}"/>
          </ac:spMkLst>
        </pc:spChg>
        <pc:spChg chg="mod">
          <ac:chgData name="Yuliya Volkova" userId="5c11a328-f827-462e-b485-3c1e9077fd00" providerId="ADAL" clId="{9BA05686-807D-41C6-9BD5-4ECC40B6E2E8}" dt="2024-03-13T09:35:30.649" v="1226"/>
          <ac:spMkLst>
            <pc:docMk/>
            <pc:sldMk cId="553143677" sldId="293"/>
            <ac:spMk id="42" creationId="{17B62BE6-1F6A-5C39-60A8-95371C456302}"/>
          </ac:spMkLst>
        </pc:spChg>
        <pc:spChg chg="mod">
          <ac:chgData name="Yuliya Volkova" userId="5c11a328-f827-462e-b485-3c1e9077fd00" providerId="ADAL" clId="{9BA05686-807D-41C6-9BD5-4ECC40B6E2E8}" dt="2024-03-13T09:35:30.649" v="1226"/>
          <ac:spMkLst>
            <pc:docMk/>
            <pc:sldMk cId="553143677" sldId="293"/>
            <ac:spMk id="43" creationId="{03817FE6-3373-D827-2B63-87C068135DFD}"/>
          </ac:spMkLst>
        </pc:spChg>
        <pc:spChg chg="mod">
          <ac:chgData name="Yuliya Volkova" userId="5c11a328-f827-462e-b485-3c1e9077fd00" providerId="ADAL" clId="{9BA05686-807D-41C6-9BD5-4ECC40B6E2E8}" dt="2024-03-13T09:35:30.649" v="1226"/>
          <ac:spMkLst>
            <pc:docMk/>
            <pc:sldMk cId="553143677" sldId="293"/>
            <ac:spMk id="44" creationId="{AE83298C-C008-2237-1577-ABFA2066BF73}"/>
          </ac:spMkLst>
        </pc:spChg>
        <pc:spChg chg="mod">
          <ac:chgData name="Yuliya Volkova" userId="5c11a328-f827-462e-b485-3c1e9077fd00" providerId="ADAL" clId="{9BA05686-807D-41C6-9BD5-4ECC40B6E2E8}" dt="2024-03-13T09:35:30.649" v="1226"/>
          <ac:spMkLst>
            <pc:docMk/>
            <pc:sldMk cId="553143677" sldId="293"/>
            <ac:spMk id="45" creationId="{E12E346B-E429-3A58-735C-F4D61F013C22}"/>
          </ac:spMkLst>
        </pc:spChg>
        <pc:spChg chg="mod">
          <ac:chgData name="Yuliya Volkova" userId="5c11a328-f827-462e-b485-3c1e9077fd00" providerId="ADAL" clId="{9BA05686-807D-41C6-9BD5-4ECC40B6E2E8}" dt="2024-03-13T09:35:30.649" v="1226"/>
          <ac:spMkLst>
            <pc:docMk/>
            <pc:sldMk cId="553143677" sldId="293"/>
            <ac:spMk id="46" creationId="{14207F8A-0579-5F43-D373-780950CBFA5E}"/>
          </ac:spMkLst>
        </pc:spChg>
        <pc:spChg chg="mod">
          <ac:chgData name="Yuliya Volkova" userId="5c11a328-f827-462e-b485-3c1e9077fd00" providerId="ADAL" clId="{9BA05686-807D-41C6-9BD5-4ECC40B6E2E8}" dt="2024-03-13T09:35:30.649" v="1226"/>
          <ac:spMkLst>
            <pc:docMk/>
            <pc:sldMk cId="553143677" sldId="293"/>
            <ac:spMk id="47" creationId="{9921F0DC-31EB-DD19-B3F6-3CB40275B14E}"/>
          </ac:spMkLst>
        </pc:spChg>
        <pc:spChg chg="mod">
          <ac:chgData name="Yuliya Volkova" userId="5c11a328-f827-462e-b485-3c1e9077fd00" providerId="ADAL" clId="{9BA05686-807D-41C6-9BD5-4ECC40B6E2E8}" dt="2024-03-13T09:35:30.649" v="1226"/>
          <ac:spMkLst>
            <pc:docMk/>
            <pc:sldMk cId="553143677" sldId="293"/>
            <ac:spMk id="48" creationId="{21007AC7-F219-011E-C171-A97693AE848B}"/>
          </ac:spMkLst>
        </pc:spChg>
        <pc:spChg chg="mod">
          <ac:chgData name="Yuliya Volkova" userId="5c11a328-f827-462e-b485-3c1e9077fd00" providerId="ADAL" clId="{9BA05686-807D-41C6-9BD5-4ECC40B6E2E8}" dt="2024-03-13T09:35:30.649" v="1226"/>
          <ac:spMkLst>
            <pc:docMk/>
            <pc:sldMk cId="553143677" sldId="293"/>
            <ac:spMk id="49" creationId="{E9685B0C-0D39-3009-62B6-B8575B932AE3}"/>
          </ac:spMkLst>
        </pc:spChg>
        <pc:spChg chg="mod">
          <ac:chgData name="Yuliya Volkova" userId="5c11a328-f827-462e-b485-3c1e9077fd00" providerId="ADAL" clId="{9BA05686-807D-41C6-9BD5-4ECC40B6E2E8}" dt="2024-03-13T09:35:30.649" v="1226"/>
          <ac:spMkLst>
            <pc:docMk/>
            <pc:sldMk cId="553143677" sldId="293"/>
            <ac:spMk id="50" creationId="{05C2A8C6-EF61-CCD0-8E96-41306CD9AA72}"/>
          </ac:spMkLst>
        </pc:spChg>
        <pc:grpChg chg="add del mod">
          <ac:chgData name="Yuliya Volkova" userId="5c11a328-f827-462e-b485-3c1e9077fd00" providerId="ADAL" clId="{9BA05686-807D-41C6-9BD5-4ECC40B6E2E8}" dt="2024-03-13T10:41:06.770" v="2746" actId="478"/>
          <ac:grpSpMkLst>
            <pc:docMk/>
            <pc:sldMk cId="553143677" sldId="293"/>
            <ac:grpSpMk id="8" creationId="{FBFB3675-DB10-E9CA-203A-CA6345086B9B}"/>
          </ac:grpSpMkLst>
        </pc:grpChg>
        <pc:grpChg chg="mod">
          <ac:chgData name="Yuliya Volkova" userId="5c11a328-f827-462e-b485-3c1e9077fd00" providerId="ADAL" clId="{9BA05686-807D-41C6-9BD5-4ECC40B6E2E8}" dt="2024-03-13T09:35:30.649" v="1226"/>
          <ac:grpSpMkLst>
            <pc:docMk/>
            <pc:sldMk cId="553143677" sldId="293"/>
            <ac:grpSpMk id="9" creationId="{A2E065F9-857A-4314-D7AC-476C3CD6B6AB}"/>
          </ac:grpSpMkLst>
        </pc:grpChg>
        <pc:picChg chg="add del mod">
          <ac:chgData name="Yuliya Volkova" userId="5c11a328-f827-462e-b485-3c1e9077fd00" providerId="ADAL" clId="{9BA05686-807D-41C6-9BD5-4ECC40B6E2E8}" dt="2024-03-13T10:41:06.770" v="2746" actId="478"/>
          <ac:picMkLst>
            <pc:docMk/>
            <pc:sldMk cId="553143677" sldId="293"/>
            <ac:picMk id="51" creationId="{40AC6610-62DF-3156-0F79-5DFB69C783EB}"/>
          </ac:picMkLst>
        </pc:picChg>
        <pc:picChg chg="add del mod">
          <ac:chgData name="Yuliya Volkova" userId="5c11a328-f827-462e-b485-3c1e9077fd00" providerId="ADAL" clId="{9BA05686-807D-41C6-9BD5-4ECC40B6E2E8}" dt="2024-03-13T10:41:06.770" v="2746" actId="478"/>
          <ac:picMkLst>
            <pc:docMk/>
            <pc:sldMk cId="553143677" sldId="293"/>
            <ac:picMk id="52" creationId="{3D675B32-FB13-0757-7079-1CF13368E501}"/>
          </ac:picMkLst>
        </pc:picChg>
        <pc:picChg chg="add del mod">
          <ac:chgData name="Yuliya Volkova" userId="5c11a328-f827-462e-b485-3c1e9077fd00" providerId="ADAL" clId="{9BA05686-807D-41C6-9BD5-4ECC40B6E2E8}" dt="2024-03-13T10:41:06.770" v="2746" actId="478"/>
          <ac:picMkLst>
            <pc:docMk/>
            <pc:sldMk cId="553143677" sldId="293"/>
            <ac:picMk id="53" creationId="{1636B8F6-4DD6-12F6-8734-D306BDF22998}"/>
          </ac:picMkLst>
        </pc:picChg>
        <pc:picChg chg="add del mod">
          <ac:chgData name="Yuliya Volkova" userId="5c11a328-f827-462e-b485-3c1e9077fd00" providerId="ADAL" clId="{9BA05686-807D-41C6-9BD5-4ECC40B6E2E8}" dt="2024-03-13T10:41:06.770" v="2746" actId="478"/>
          <ac:picMkLst>
            <pc:docMk/>
            <pc:sldMk cId="553143677" sldId="293"/>
            <ac:picMk id="54" creationId="{EFE86BB0-A9FF-88DD-40CC-4C87BECD0022}"/>
          </ac:picMkLst>
        </pc:picChg>
        <pc:picChg chg="add del mod">
          <ac:chgData name="Yuliya Volkova" userId="5c11a328-f827-462e-b485-3c1e9077fd00" providerId="ADAL" clId="{9BA05686-807D-41C6-9BD5-4ECC40B6E2E8}" dt="2024-03-13T10:41:43.756" v="2753" actId="478"/>
          <ac:picMkLst>
            <pc:docMk/>
            <pc:sldMk cId="553143677" sldId="293"/>
            <ac:picMk id="55" creationId="{6F51335A-4AE6-01AA-7BA8-5B5A48F9CFAB}"/>
          </ac:picMkLst>
        </pc:picChg>
        <pc:picChg chg="add del mod">
          <ac:chgData name="Yuliya Volkova" userId="5c11a328-f827-462e-b485-3c1e9077fd00" providerId="ADAL" clId="{9BA05686-807D-41C6-9BD5-4ECC40B6E2E8}" dt="2024-03-13T10:41:43.756" v="2753" actId="478"/>
          <ac:picMkLst>
            <pc:docMk/>
            <pc:sldMk cId="553143677" sldId="293"/>
            <ac:picMk id="56" creationId="{9F91A847-0CBB-15B0-9C16-E2B6DE4229A3}"/>
          </ac:picMkLst>
        </pc:picChg>
        <pc:picChg chg="add mod">
          <ac:chgData name="Yuliya Volkova" userId="5c11a328-f827-462e-b485-3c1e9077fd00" providerId="ADAL" clId="{9BA05686-807D-41C6-9BD5-4ECC40B6E2E8}" dt="2024-03-13T10:41:44.001" v="2754"/>
          <ac:picMkLst>
            <pc:docMk/>
            <pc:sldMk cId="553143677" sldId="293"/>
            <ac:picMk id="57" creationId="{0D86A738-F2DC-5BC2-77E0-0AFA97669892}"/>
          </ac:picMkLst>
        </pc:picChg>
        <pc:picChg chg="add mod">
          <ac:chgData name="Yuliya Volkova" userId="5c11a328-f827-462e-b485-3c1e9077fd00" providerId="ADAL" clId="{9BA05686-807D-41C6-9BD5-4ECC40B6E2E8}" dt="2024-03-13T10:41:44.001" v="2754"/>
          <ac:picMkLst>
            <pc:docMk/>
            <pc:sldMk cId="553143677" sldId="293"/>
            <ac:picMk id="58" creationId="{D2D02A9F-98FB-213F-9441-120BC919C047}"/>
          </ac:picMkLst>
        </pc:picChg>
        <pc:cxnChg chg="add mod">
          <ac:chgData name="Yuliya Volkova" userId="5c11a328-f827-462e-b485-3c1e9077fd00" providerId="ADAL" clId="{9BA05686-807D-41C6-9BD5-4ECC40B6E2E8}" dt="2024-03-13T09:30:37.286" v="1179"/>
          <ac:cxnSpMkLst>
            <pc:docMk/>
            <pc:sldMk cId="553143677" sldId="293"/>
            <ac:cxnSpMk id="6" creationId="{E6495E61-CD0F-D514-F31E-F58216733227}"/>
          </ac:cxnSpMkLst>
        </pc:cxnChg>
      </pc:sldChg>
      <pc:sldChg chg="del">
        <pc:chgData name="Yuliya Volkova" userId="5c11a328-f827-462e-b485-3c1e9077fd00" providerId="ADAL" clId="{9BA05686-807D-41C6-9BD5-4ECC40B6E2E8}" dt="2024-03-13T03:06:54.971" v="143" actId="47"/>
        <pc:sldMkLst>
          <pc:docMk/>
          <pc:sldMk cId="2514591263" sldId="294"/>
        </pc:sldMkLst>
      </pc:sldChg>
      <pc:sldChg chg="addSp modSp mod">
        <pc:chgData name="Yuliya Volkova" userId="5c11a328-f827-462e-b485-3c1e9077fd00" providerId="ADAL" clId="{9BA05686-807D-41C6-9BD5-4ECC40B6E2E8}" dt="2024-03-14T11:49:08.152" v="4175" actId="1076"/>
        <pc:sldMkLst>
          <pc:docMk/>
          <pc:sldMk cId="2969355654" sldId="295"/>
        </pc:sldMkLst>
        <pc:spChg chg="mod">
          <ac:chgData name="Yuliya Volkova" userId="5c11a328-f827-462e-b485-3c1e9077fd00" providerId="ADAL" clId="{9BA05686-807D-41C6-9BD5-4ECC40B6E2E8}" dt="2024-03-13T09:29:32.610" v="1165" actId="20577"/>
          <ac:spMkLst>
            <pc:docMk/>
            <pc:sldMk cId="2969355654" sldId="295"/>
            <ac:spMk id="5" creationId="{E94472F0-EB5F-E05F-723C-0E4B62CD46F7}"/>
          </ac:spMkLst>
        </pc:spChg>
        <pc:spChg chg="mod">
          <ac:chgData name="Yuliya Volkova" userId="5c11a328-f827-462e-b485-3c1e9077fd00" providerId="ADAL" clId="{9BA05686-807D-41C6-9BD5-4ECC40B6E2E8}" dt="2024-03-13T08:44:05.975" v="831" actId="1076"/>
          <ac:spMkLst>
            <pc:docMk/>
            <pc:sldMk cId="2969355654" sldId="295"/>
            <ac:spMk id="8" creationId="{8890EA97-32A8-994F-26DA-5FF68933214C}"/>
          </ac:spMkLst>
        </pc:spChg>
        <pc:spChg chg="mod">
          <ac:chgData name="Yuliya Volkova" userId="5c11a328-f827-462e-b485-3c1e9077fd00" providerId="ADAL" clId="{9BA05686-807D-41C6-9BD5-4ECC40B6E2E8}" dt="2024-03-13T09:30:17.976" v="1176" actId="1076"/>
          <ac:spMkLst>
            <pc:docMk/>
            <pc:sldMk cId="2969355654" sldId="295"/>
            <ac:spMk id="11" creationId="{A06A872F-B437-E3CE-82C2-B724D3E05409}"/>
          </ac:spMkLst>
        </pc:spChg>
        <pc:spChg chg="add mod">
          <ac:chgData name="Yuliya Volkova" userId="5c11a328-f827-462e-b485-3c1e9077fd00" providerId="ADAL" clId="{9BA05686-807D-41C6-9BD5-4ECC40B6E2E8}" dt="2024-03-14T11:49:08.152" v="4175" actId="1076"/>
          <ac:spMkLst>
            <pc:docMk/>
            <pc:sldMk cId="2969355654" sldId="295"/>
            <ac:spMk id="13" creationId="{36E5371C-66D0-E88F-0D3B-FFC6F4AE9105}"/>
          </ac:spMkLst>
        </pc:spChg>
        <pc:spChg chg="mod">
          <ac:chgData name="Yuliya Volkova" userId="5c11a328-f827-462e-b485-3c1e9077fd00" providerId="ADAL" clId="{9BA05686-807D-41C6-9BD5-4ECC40B6E2E8}" dt="2024-03-13T09:30:31.736" v="1178" actId="20577"/>
          <ac:spMkLst>
            <pc:docMk/>
            <pc:sldMk cId="2969355654" sldId="295"/>
            <ac:spMk id="19" creationId="{D9BF8FC8-F5F2-4508-37A2-D28AF93B93C0}"/>
          </ac:spMkLst>
        </pc:spChg>
        <pc:grpChg chg="mod">
          <ac:chgData name="Yuliya Volkova" userId="5c11a328-f827-462e-b485-3c1e9077fd00" providerId="ADAL" clId="{9BA05686-807D-41C6-9BD5-4ECC40B6E2E8}" dt="2024-03-13T09:29:54.471" v="1170" actId="1076"/>
          <ac:grpSpMkLst>
            <pc:docMk/>
            <pc:sldMk cId="2969355654" sldId="295"/>
            <ac:grpSpMk id="3" creationId="{45CDF3C2-0400-E646-60FD-74FBA36DC13C}"/>
          </ac:grpSpMkLst>
        </pc:grpChg>
        <pc:picChg chg="mod">
          <ac:chgData name="Yuliya Volkova" userId="5c11a328-f827-462e-b485-3c1e9077fd00" providerId="ADAL" clId="{9BA05686-807D-41C6-9BD5-4ECC40B6E2E8}" dt="2024-03-14T11:48:53.395" v="4172" actId="34135"/>
          <ac:picMkLst>
            <pc:docMk/>
            <pc:sldMk cId="2969355654" sldId="295"/>
            <ac:picMk id="2" creationId="{4C9D50D0-B2BB-FB39-E7AE-952B5FDD07BD}"/>
          </ac:picMkLst>
        </pc:picChg>
        <pc:picChg chg="mod">
          <ac:chgData name="Yuliya Volkova" userId="5c11a328-f827-462e-b485-3c1e9077fd00" providerId="ADAL" clId="{9BA05686-807D-41C6-9BD5-4ECC40B6E2E8}" dt="2024-03-13T08:44:04.295" v="830" actId="1076"/>
          <ac:picMkLst>
            <pc:docMk/>
            <pc:sldMk cId="2969355654" sldId="295"/>
            <ac:picMk id="9" creationId="{B7D3DFC7-ACE3-1A8E-3A3E-A36F92D51BDD}"/>
          </ac:picMkLst>
        </pc:picChg>
        <pc:picChg chg="add mod">
          <ac:chgData name="Yuliya Volkova" userId="5c11a328-f827-462e-b485-3c1e9077fd00" providerId="ADAL" clId="{9BA05686-807D-41C6-9BD5-4ECC40B6E2E8}" dt="2024-03-13T10:41:49.190" v="2755"/>
          <ac:picMkLst>
            <pc:docMk/>
            <pc:sldMk cId="2969355654" sldId="295"/>
            <ac:picMk id="16" creationId="{B3EDA4D4-9F9A-49C1-DEA4-599C5887C94F}"/>
          </ac:picMkLst>
        </pc:picChg>
        <pc:cxnChg chg="mod">
          <ac:chgData name="Yuliya Volkova" userId="5c11a328-f827-462e-b485-3c1e9077fd00" providerId="ADAL" clId="{9BA05686-807D-41C6-9BD5-4ECC40B6E2E8}" dt="2024-03-13T09:29:38.526" v="1166" actId="1076"/>
          <ac:cxnSpMkLst>
            <pc:docMk/>
            <pc:sldMk cId="2969355654" sldId="295"/>
            <ac:cxnSpMk id="14" creationId="{4120640F-DD74-C429-940F-DFD356A284E5}"/>
          </ac:cxnSpMkLst>
        </pc:cxnChg>
      </pc:sldChg>
      <pc:sldChg chg="del">
        <pc:chgData name="Yuliya Volkova" userId="5c11a328-f827-462e-b485-3c1e9077fd00" providerId="ADAL" clId="{9BA05686-807D-41C6-9BD5-4ECC40B6E2E8}" dt="2024-03-13T03:06:55.739" v="144" actId="47"/>
        <pc:sldMkLst>
          <pc:docMk/>
          <pc:sldMk cId="3441816619" sldId="296"/>
        </pc:sldMkLst>
      </pc:sldChg>
      <pc:sldChg chg="del">
        <pc:chgData name="Yuliya Volkova" userId="5c11a328-f827-462e-b485-3c1e9077fd00" providerId="ADAL" clId="{9BA05686-807D-41C6-9BD5-4ECC40B6E2E8}" dt="2024-03-13T03:02:57.102" v="117" actId="47"/>
        <pc:sldMkLst>
          <pc:docMk/>
          <pc:sldMk cId="272017597" sldId="297"/>
        </pc:sldMkLst>
      </pc:sldChg>
      <pc:sldChg chg="del">
        <pc:chgData name="Yuliya Volkova" userId="5c11a328-f827-462e-b485-3c1e9077fd00" providerId="ADAL" clId="{9BA05686-807D-41C6-9BD5-4ECC40B6E2E8}" dt="2024-03-13T03:06:25.547" v="142" actId="47"/>
        <pc:sldMkLst>
          <pc:docMk/>
          <pc:sldMk cId="3158712664" sldId="298"/>
        </pc:sldMkLst>
      </pc:sldChg>
      <pc:sldChg chg="modSp mod">
        <pc:chgData name="Yuliya Volkova" userId="5c11a328-f827-462e-b485-3c1e9077fd00" providerId="ADAL" clId="{9BA05686-807D-41C6-9BD5-4ECC40B6E2E8}" dt="2024-03-13T08:53:12.112" v="920" actId="732"/>
        <pc:sldMkLst>
          <pc:docMk/>
          <pc:sldMk cId="2415027595" sldId="299"/>
        </pc:sldMkLst>
        <pc:picChg chg="mod">
          <ac:chgData name="Yuliya Volkova" userId="5c11a328-f827-462e-b485-3c1e9077fd00" providerId="ADAL" clId="{9BA05686-807D-41C6-9BD5-4ECC40B6E2E8}" dt="2024-03-13T08:52:50.386" v="917"/>
          <ac:picMkLst>
            <pc:docMk/>
            <pc:sldMk cId="2415027595" sldId="299"/>
            <ac:picMk id="9" creationId="{798C455E-A8AB-4394-96C5-AE27409422AE}"/>
          </ac:picMkLst>
        </pc:picChg>
        <pc:picChg chg="mod modCrop">
          <ac:chgData name="Yuliya Volkova" userId="5c11a328-f827-462e-b485-3c1e9077fd00" providerId="ADAL" clId="{9BA05686-807D-41C6-9BD5-4ECC40B6E2E8}" dt="2024-03-13T08:53:12.112" v="920" actId="732"/>
          <ac:picMkLst>
            <pc:docMk/>
            <pc:sldMk cId="2415027595" sldId="299"/>
            <ac:picMk id="11" creationId="{FA31B312-06BD-44A6-8FDD-78E486774773}"/>
          </ac:picMkLst>
        </pc:picChg>
      </pc:sldChg>
      <pc:sldChg chg="modSp add del mod setBg">
        <pc:chgData name="Yuliya Volkova" userId="5c11a328-f827-462e-b485-3c1e9077fd00" providerId="ADAL" clId="{9BA05686-807D-41C6-9BD5-4ECC40B6E2E8}" dt="2024-03-13T03:33:26.462" v="253" actId="47"/>
        <pc:sldMkLst>
          <pc:docMk/>
          <pc:sldMk cId="2293029162" sldId="310"/>
        </pc:sldMkLst>
        <pc:picChg chg="mod">
          <ac:chgData name="Yuliya Volkova" userId="5c11a328-f827-462e-b485-3c1e9077fd00" providerId="ADAL" clId="{9BA05686-807D-41C6-9BD5-4ECC40B6E2E8}" dt="2024-03-13T03:33:18.287" v="250" actId="34136"/>
          <ac:picMkLst>
            <pc:docMk/>
            <pc:sldMk cId="2293029162" sldId="310"/>
            <ac:picMk id="2" creationId="{A20C440C-451C-D2F2-4F4F-CA0607C6A26C}"/>
          </ac:picMkLst>
        </pc:picChg>
      </pc:sldChg>
      <pc:sldChg chg="modSp add mod">
        <pc:chgData name="Yuliya Volkova" userId="5c11a328-f827-462e-b485-3c1e9077fd00" providerId="ADAL" clId="{9BA05686-807D-41C6-9BD5-4ECC40B6E2E8}" dt="2024-03-13T05:30:21.128" v="638" actId="207"/>
        <pc:sldMkLst>
          <pc:docMk/>
          <pc:sldMk cId="1659975073" sldId="311"/>
        </pc:sldMkLst>
        <pc:spChg chg="mod">
          <ac:chgData name="Yuliya Volkova" userId="5c11a328-f827-462e-b485-3c1e9077fd00" providerId="ADAL" clId="{9BA05686-807D-41C6-9BD5-4ECC40B6E2E8}" dt="2024-03-13T05:30:21.128" v="638" actId="207"/>
          <ac:spMkLst>
            <pc:docMk/>
            <pc:sldMk cId="1659975073" sldId="311"/>
            <ac:spMk id="7" creationId="{1CDBF0E0-53F6-7288-9344-D2B227AC64AE}"/>
          </ac:spMkLst>
        </pc:spChg>
      </pc:sldChg>
      <pc:sldChg chg="addSp delSp modSp add mod delAnim">
        <pc:chgData name="Yuliya Volkova" userId="5c11a328-f827-462e-b485-3c1e9077fd00" providerId="ADAL" clId="{9BA05686-807D-41C6-9BD5-4ECC40B6E2E8}" dt="2024-03-13T10:34:09.576" v="2685" actId="1076"/>
        <pc:sldMkLst>
          <pc:docMk/>
          <pc:sldMk cId="2541709191" sldId="312"/>
        </pc:sldMkLst>
        <pc:spChg chg="mod">
          <ac:chgData name="Yuliya Volkova" userId="5c11a328-f827-462e-b485-3c1e9077fd00" providerId="ADAL" clId="{9BA05686-807D-41C6-9BD5-4ECC40B6E2E8}" dt="2024-03-13T02:58:41.168" v="86" actId="1076"/>
          <ac:spMkLst>
            <pc:docMk/>
            <pc:sldMk cId="2541709191" sldId="312"/>
            <ac:spMk id="2" creationId="{ABDFA4F3-E22A-2C17-5B6D-83B9D46CD57C}"/>
          </ac:spMkLst>
        </pc:spChg>
        <pc:spChg chg="add del ord">
          <ac:chgData name="Yuliya Volkova" userId="5c11a328-f827-462e-b485-3c1e9077fd00" providerId="ADAL" clId="{9BA05686-807D-41C6-9BD5-4ECC40B6E2E8}" dt="2024-03-13T02:59:43.544" v="107" actId="167"/>
          <ac:spMkLst>
            <pc:docMk/>
            <pc:sldMk cId="2541709191" sldId="312"/>
            <ac:spMk id="4" creationId="{A0C2E5F6-2DEB-F272-3D14-C72A55CB7869}"/>
          </ac:spMkLst>
        </pc:spChg>
        <pc:spChg chg="mod">
          <ac:chgData name="Yuliya Volkova" userId="5c11a328-f827-462e-b485-3c1e9077fd00" providerId="ADAL" clId="{9BA05686-807D-41C6-9BD5-4ECC40B6E2E8}" dt="2024-03-13T05:08:06.799" v="347" actId="113"/>
          <ac:spMkLst>
            <pc:docMk/>
            <pc:sldMk cId="2541709191" sldId="312"/>
            <ac:spMk id="6" creationId="{6E846D04-ACBD-4AD8-4A8E-363F2C812B31}"/>
          </ac:spMkLst>
        </pc:spChg>
        <pc:spChg chg="mod">
          <ac:chgData name="Yuliya Volkova" userId="5c11a328-f827-462e-b485-3c1e9077fd00" providerId="ADAL" clId="{9BA05686-807D-41C6-9BD5-4ECC40B6E2E8}" dt="2024-03-13T05:29:59.347" v="634" actId="207"/>
          <ac:spMkLst>
            <pc:docMk/>
            <pc:sldMk cId="2541709191" sldId="312"/>
            <ac:spMk id="11" creationId="{67B3FA7C-D7FD-1EC1-5D5B-36FD420E06BC}"/>
          </ac:spMkLst>
        </pc:spChg>
        <pc:spChg chg="mod">
          <ac:chgData name="Yuliya Volkova" userId="5c11a328-f827-462e-b485-3c1e9077fd00" providerId="ADAL" clId="{9BA05686-807D-41C6-9BD5-4ECC40B6E2E8}" dt="2024-03-13T10:34:09.576" v="2685" actId="1076"/>
          <ac:spMkLst>
            <pc:docMk/>
            <pc:sldMk cId="2541709191" sldId="312"/>
            <ac:spMk id="15" creationId="{5A85E41E-F500-1258-0040-944A91C41722}"/>
          </ac:spMkLst>
        </pc:spChg>
        <pc:spChg chg="del">
          <ac:chgData name="Yuliya Volkova" userId="5c11a328-f827-462e-b485-3c1e9077fd00" providerId="ADAL" clId="{9BA05686-807D-41C6-9BD5-4ECC40B6E2E8}" dt="2024-03-13T02:58:30.020" v="84" actId="478"/>
          <ac:spMkLst>
            <pc:docMk/>
            <pc:sldMk cId="2541709191" sldId="312"/>
            <ac:spMk id="19" creationId="{02C899AC-7942-40E3-5BF3-12A90E4D2192}"/>
          </ac:spMkLst>
        </pc:spChg>
        <pc:spChg chg="del">
          <ac:chgData name="Yuliya Volkova" userId="5c11a328-f827-462e-b485-3c1e9077fd00" providerId="ADAL" clId="{9BA05686-807D-41C6-9BD5-4ECC40B6E2E8}" dt="2024-03-13T02:58:30.020" v="84" actId="478"/>
          <ac:spMkLst>
            <pc:docMk/>
            <pc:sldMk cId="2541709191" sldId="312"/>
            <ac:spMk id="20" creationId="{E77AD4C3-DCD6-51E5-EEF8-2B79ABA09AB0}"/>
          </ac:spMkLst>
        </pc:spChg>
        <pc:spChg chg="del">
          <ac:chgData name="Yuliya Volkova" userId="5c11a328-f827-462e-b485-3c1e9077fd00" providerId="ADAL" clId="{9BA05686-807D-41C6-9BD5-4ECC40B6E2E8}" dt="2024-03-13T02:58:30.020" v="84" actId="478"/>
          <ac:spMkLst>
            <pc:docMk/>
            <pc:sldMk cId="2541709191" sldId="312"/>
            <ac:spMk id="21" creationId="{B6EE2599-39AF-0209-C293-5BF7AF196FAC}"/>
          </ac:spMkLst>
        </pc:spChg>
        <pc:spChg chg="del">
          <ac:chgData name="Yuliya Volkova" userId="5c11a328-f827-462e-b485-3c1e9077fd00" providerId="ADAL" clId="{9BA05686-807D-41C6-9BD5-4ECC40B6E2E8}" dt="2024-03-13T02:59:17.675" v="100" actId="478"/>
          <ac:spMkLst>
            <pc:docMk/>
            <pc:sldMk cId="2541709191" sldId="312"/>
            <ac:spMk id="24" creationId="{9309F0D4-10D7-C908-3D34-85C0EEC3D4BB}"/>
          </ac:spMkLst>
        </pc:spChg>
        <pc:spChg chg="mod">
          <ac:chgData name="Yuliya Volkova" userId="5c11a328-f827-462e-b485-3c1e9077fd00" providerId="ADAL" clId="{9BA05686-807D-41C6-9BD5-4ECC40B6E2E8}" dt="2024-03-13T05:29:59.347" v="634" actId="207"/>
          <ac:spMkLst>
            <pc:docMk/>
            <pc:sldMk cId="2541709191" sldId="312"/>
            <ac:spMk id="25" creationId="{1C945464-B000-6A7F-DE1F-301422DA7901}"/>
          </ac:spMkLst>
        </pc:spChg>
        <pc:grpChg chg="del">
          <ac:chgData name="Yuliya Volkova" userId="5c11a328-f827-462e-b485-3c1e9077fd00" providerId="ADAL" clId="{9BA05686-807D-41C6-9BD5-4ECC40B6E2E8}" dt="2024-03-13T02:59:13.976" v="97" actId="478"/>
          <ac:grpSpMkLst>
            <pc:docMk/>
            <pc:sldMk cId="2541709191" sldId="312"/>
            <ac:grpSpMk id="18" creationId="{6BAEC549-8DE8-2A6B-8637-0729B2E657FE}"/>
          </ac:grpSpMkLst>
        </pc:grpChg>
        <pc:picChg chg="add mod ord modCrop">
          <ac:chgData name="Yuliya Volkova" userId="5c11a328-f827-462e-b485-3c1e9077fd00" providerId="ADAL" clId="{9BA05686-807D-41C6-9BD5-4ECC40B6E2E8}" dt="2024-03-13T03:00:52.459" v="116" actId="1076"/>
          <ac:picMkLst>
            <pc:docMk/>
            <pc:sldMk cId="2541709191" sldId="312"/>
            <ac:picMk id="3" creationId="{F146B6BD-4DAA-849A-1BA8-06935F7939C4}"/>
          </ac:picMkLst>
        </pc:picChg>
      </pc:sldChg>
      <pc:sldChg chg="addSp delSp modSp add mod delAnim">
        <pc:chgData name="Yuliya Volkova" userId="5c11a328-f827-462e-b485-3c1e9077fd00" providerId="ADAL" clId="{9BA05686-807D-41C6-9BD5-4ECC40B6E2E8}" dt="2024-03-13T10:41:59.721" v="2758" actId="1076"/>
        <pc:sldMkLst>
          <pc:docMk/>
          <pc:sldMk cId="2434820001" sldId="313"/>
        </pc:sldMkLst>
        <pc:spChg chg="mod">
          <ac:chgData name="Yuliya Volkova" userId="5c11a328-f827-462e-b485-3c1e9077fd00" providerId="ADAL" clId="{9BA05686-807D-41C6-9BD5-4ECC40B6E2E8}" dt="2024-03-13T08:43:51.885" v="825" actId="207"/>
          <ac:spMkLst>
            <pc:docMk/>
            <pc:sldMk cId="2434820001" sldId="313"/>
            <ac:spMk id="3" creationId="{A305CAFD-8659-3D2F-CA0E-B3545129B0BF}"/>
          </ac:spMkLst>
        </pc:spChg>
        <pc:spChg chg="del">
          <ac:chgData name="Yuliya Volkova" userId="5c11a328-f827-462e-b485-3c1e9077fd00" providerId="ADAL" clId="{9BA05686-807D-41C6-9BD5-4ECC40B6E2E8}" dt="2024-03-13T03:06:06.610" v="141" actId="478"/>
          <ac:spMkLst>
            <pc:docMk/>
            <pc:sldMk cId="2434820001" sldId="313"/>
            <ac:spMk id="16" creationId="{BD104EC3-D35A-3ED8-AA64-C23D5C47B814}"/>
          </ac:spMkLst>
        </pc:spChg>
        <pc:spChg chg="del">
          <ac:chgData name="Yuliya Volkova" userId="5c11a328-f827-462e-b485-3c1e9077fd00" providerId="ADAL" clId="{9BA05686-807D-41C6-9BD5-4ECC40B6E2E8}" dt="2024-03-13T03:06:04.874" v="140" actId="478"/>
          <ac:spMkLst>
            <pc:docMk/>
            <pc:sldMk cId="2434820001" sldId="313"/>
            <ac:spMk id="17" creationId="{B6BF7DAC-235B-1366-138A-E46170BCB356}"/>
          </ac:spMkLst>
        </pc:spChg>
        <pc:spChg chg="del">
          <ac:chgData name="Yuliya Volkova" userId="5c11a328-f827-462e-b485-3c1e9077fd00" providerId="ADAL" clId="{9BA05686-807D-41C6-9BD5-4ECC40B6E2E8}" dt="2024-03-13T03:06:03.666" v="139" actId="478"/>
          <ac:spMkLst>
            <pc:docMk/>
            <pc:sldMk cId="2434820001" sldId="313"/>
            <ac:spMk id="18" creationId="{6FB76611-C27A-1F38-2E5D-54C723BC4AA4}"/>
          </ac:spMkLst>
        </pc:spChg>
        <pc:grpChg chg="del">
          <ac:chgData name="Yuliya Volkova" userId="5c11a328-f827-462e-b485-3c1e9077fd00" providerId="ADAL" clId="{9BA05686-807D-41C6-9BD5-4ECC40B6E2E8}" dt="2024-03-13T10:41:56.276" v="2756" actId="478"/>
          <ac:grpSpMkLst>
            <pc:docMk/>
            <pc:sldMk cId="2434820001" sldId="313"/>
            <ac:grpSpMk id="21" creationId="{60465932-8653-B5A6-12CF-083849ED774B}"/>
          </ac:grpSpMkLst>
        </pc:grpChg>
        <pc:picChg chg="add mod">
          <ac:chgData name="Yuliya Volkova" userId="5c11a328-f827-462e-b485-3c1e9077fd00" providerId="ADAL" clId="{9BA05686-807D-41C6-9BD5-4ECC40B6E2E8}" dt="2024-03-13T10:41:59.721" v="2758" actId="1076"/>
          <ac:picMkLst>
            <pc:docMk/>
            <pc:sldMk cId="2434820001" sldId="313"/>
            <ac:picMk id="13" creationId="{37579F0F-A18B-53A0-B74B-B52424A333D8}"/>
          </ac:picMkLst>
        </pc:picChg>
        <pc:picChg chg="add mod">
          <ac:chgData name="Yuliya Volkova" userId="5c11a328-f827-462e-b485-3c1e9077fd00" providerId="ADAL" clId="{9BA05686-807D-41C6-9BD5-4ECC40B6E2E8}" dt="2024-03-13T10:41:59.721" v="2758" actId="1076"/>
          <ac:picMkLst>
            <pc:docMk/>
            <pc:sldMk cId="2434820001" sldId="313"/>
            <ac:picMk id="19" creationId="{8B4A6E4E-0F88-210F-18CD-55C7D76DE5EF}"/>
          </ac:picMkLst>
        </pc:picChg>
      </pc:sldChg>
      <pc:sldChg chg="delSp modSp add del mod delAnim">
        <pc:chgData name="Yuliya Volkova" userId="5c11a328-f827-462e-b485-3c1e9077fd00" providerId="ADAL" clId="{9BA05686-807D-41C6-9BD5-4ECC40B6E2E8}" dt="2024-03-13T08:53:40.177" v="921" actId="47"/>
        <pc:sldMkLst>
          <pc:docMk/>
          <pc:sldMk cId="360015380" sldId="314"/>
        </pc:sldMkLst>
        <pc:spChg chg="mod">
          <ac:chgData name="Yuliya Volkova" userId="5c11a328-f827-462e-b485-3c1e9077fd00" providerId="ADAL" clId="{9BA05686-807D-41C6-9BD5-4ECC40B6E2E8}" dt="2024-03-13T05:39:58.273" v="644" actId="207"/>
          <ac:spMkLst>
            <pc:docMk/>
            <pc:sldMk cId="360015380" sldId="314"/>
            <ac:spMk id="33" creationId="{7095E8C8-D488-FDFA-5BA8-B9FBD8E241ED}"/>
          </ac:spMkLst>
        </pc:spChg>
        <pc:spChg chg="mod">
          <ac:chgData name="Yuliya Volkova" userId="5c11a328-f827-462e-b485-3c1e9077fd00" providerId="ADAL" clId="{9BA05686-807D-41C6-9BD5-4ECC40B6E2E8}" dt="2024-03-13T05:41:41.216" v="667" actId="207"/>
          <ac:spMkLst>
            <pc:docMk/>
            <pc:sldMk cId="360015380" sldId="314"/>
            <ac:spMk id="45" creationId="{02F76D80-F247-42E6-BDBE-3E4E3276713C}"/>
          </ac:spMkLst>
        </pc:spChg>
        <pc:spChg chg="mod">
          <ac:chgData name="Yuliya Volkova" userId="5c11a328-f827-462e-b485-3c1e9077fd00" providerId="ADAL" clId="{9BA05686-807D-41C6-9BD5-4ECC40B6E2E8}" dt="2024-03-13T05:41:53.099" v="669" actId="207"/>
          <ac:spMkLst>
            <pc:docMk/>
            <pc:sldMk cId="360015380" sldId="314"/>
            <ac:spMk id="54" creationId="{A6F9A321-F52E-460E-926D-E3295CB9D7C2}"/>
          </ac:spMkLst>
        </pc:spChg>
        <pc:spChg chg="mod">
          <ac:chgData name="Yuliya Volkova" userId="5c11a328-f827-462e-b485-3c1e9077fd00" providerId="ADAL" clId="{9BA05686-807D-41C6-9BD5-4ECC40B6E2E8}" dt="2024-03-13T05:41:53.099" v="669" actId="207"/>
          <ac:spMkLst>
            <pc:docMk/>
            <pc:sldMk cId="360015380" sldId="314"/>
            <ac:spMk id="57" creationId="{00CFBE64-85D6-4F0B-AE9F-4F645A6CEE3D}"/>
          </ac:spMkLst>
        </pc:spChg>
        <pc:spChg chg="mod">
          <ac:chgData name="Yuliya Volkova" userId="5c11a328-f827-462e-b485-3c1e9077fd00" providerId="ADAL" clId="{9BA05686-807D-41C6-9BD5-4ECC40B6E2E8}" dt="2024-03-13T05:41:53.099" v="669" actId="207"/>
          <ac:spMkLst>
            <pc:docMk/>
            <pc:sldMk cId="360015380" sldId="314"/>
            <ac:spMk id="60" creationId="{62A45045-16BC-4471-B156-075497F72EA7}"/>
          </ac:spMkLst>
        </pc:spChg>
        <pc:spChg chg="mod">
          <ac:chgData name="Yuliya Volkova" userId="5c11a328-f827-462e-b485-3c1e9077fd00" providerId="ADAL" clId="{9BA05686-807D-41C6-9BD5-4ECC40B6E2E8}" dt="2024-03-13T05:41:53.099" v="669" actId="207"/>
          <ac:spMkLst>
            <pc:docMk/>
            <pc:sldMk cId="360015380" sldId="314"/>
            <ac:spMk id="65" creationId="{0CC35297-77EB-4173-98B5-64D194C8C6CA}"/>
          </ac:spMkLst>
        </pc:spChg>
        <pc:spChg chg="mod">
          <ac:chgData name="Yuliya Volkova" userId="5c11a328-f827-462e-b485-3c1e9077fd00" providerId="ADAL" clId="{9BA05686-807D-41C6-9BD5-4ECC40B6E2E8}" dt="2024-03-13T05:41:43.754" v="668" actId="207"/>
          <ac:spMkLst>
            <pc:docMk/>
            <pc:sldMk cId="360015380" sldId="314"/>
            <ac:spMk id="87" creationId="{0F4BE2E9-F100-E24A-F0AD-4B22978816B9}"/>
          </ac:spMkLst>
        </pc:spChg>
        <pc:spChg chg="mod">
          <ac:chgData name="Yuliya Volkova" userId="5c11a328-f827-462e-b485-3c1e9077fd00" providerId="ADAL" clId="{9BA05686-807D-41C6-9BD5-4ECC40B6E2E8}" dt="2024-03-13T05:41:53.099" v="669" actId="207"/>
          <ac:spMkLst>
            <pc:docMk/>
            <pc:sldMk cId="360015380" sldId="314"/>
            <ac:spMk id="99" creationId="{9FBE62DD-A64F-A8EB-8131-6662B6779FFC}"/>
          </ac:spMkLst>
        </pc:spChg>
        <pc:spChg chg="mod">
          <ac:chgData name="Yuliya Volkova" userId="5c11a328-f827-462e-b485-3c1e9077fd00" providerId="ADAL" clId="{9BA05686-807D-41C6-9BD5-4ECC40B6E2E8}" dt="2024-03-13T05:41:53.099" v="669" actId="207"/>
          <ac:spMkLst>
            <pc:docMk/>
            <pc:sldMk cId="360015380" sldId="314"/>
            <ac:spMk id="115" creationId="{FCB20212-086E-D2C8-F392-88DB76C2022F}"/>
          </ac:spMkLst>
        </pc:spChg>
        <pc:spChg chg="del">
          <ac:chgData name="Yuliya Volkova" userId="5c11a328-f827-462e-b485-3c1e9077fd00" providerId="ADAL" clId="{9BA05686-807D-41C6-9BD5-4ECC40B6E2E8}" dt="2024-03-13T05:41:34.272" v="666" actId="478"/>
          <ac:spMkLst>
            <pc:docMk/>
            <pc:sldMk cId="360015380" sldId="314"/>
            <ac:spMk id="131" creationId="{427A905F-2D00-2293-AEF6-3B6BF01D8F68}"/>
          </ac:spMkLst>
        </pc:spChg>
        <pc:spChg chg="del">
          <ac:chgData name="Yuliya Volkova" userId="5c11a328-f827-462e-b485-3c1e9077fd00" providerId="ADAL" clId="{9BA05686-807D-41C6-9BD5-4ECC40B6E2E8}" dt="2024-03-13T05:41:34.272" v="666" actId="478"/>
          <ac:spMkLst>
            <pc:docMk/>
            <pc:sldMk cId="360015380" sldId="314"/>
            <ac:spMk id="132" creationId="{97632283-D308-2ECE-309B-F84971D76CB5}"/>
          </ac:spMkLst>
        </pc:spChg>
        <pc:spChg chg="del">
          <ac:chgData name="Yuliya Volkova" userId="5c11a328-f827-462e-b485-3c1e9077fd00" providerId="ADAL" clId="{9BA05686-807D-41C6-9BD5-4ECC40B6E2E8}" dt="2024-03-13T05:41:34.272" v="666" actId="478"/>
          <ac:spMkLst>
            <pc:docMk/>
            <pc:sldMk cId="360015380" sldId="314"/>
            <ac:spMk id="133" creationId="{8739498D-6039-50D9-F5E1-A98D43162E1A}"/>
          </ac:spMkLst>
        </pc:spChg>
      </pc:sldChg>
      <pc:sldChg chg="addSp delSp modSp add mod">
        <pc:chgData name="Yuliya Volkova" userId="5c11a328-f827-462e-b485-3c1e9077fd00" providerId="ADAL" clId="{9BA05686-807D-41C6-9BD5-4ECC40B6E2E8}" dt="2024-03-13T10:40:57.204" v="2743"/>
        <pc:sldMkLst>
          <pc:docMk/>
          <pc:sldMk cId="1348448452" sldId="315"/>
        </pc:sldMkLst>
        <pc:spChg chg="add mod">
          <ac:chgData name="Yuliya Volkova" userId="5c11a328-f827-462e-b485-3c1e9077fd00" providerId="ADAL" clId="{9BA05686-807D-41C6-9BD5-4ECC40B6E2E8}" dt="2024-03-13T09:13:58.097" v="1154" actId="1036"/>
          <ac:spMkLst>
            <pc:docMk/>
            <pc:sldMk cId="1348448452" sldId="315"/>
            <ac:spMk id="2" creationId="{32C8EA62-F901-D7EC-4872-962863EA475C}"/>
          </ac:spMkLst>
        </pc:spChg>
        <pc:spChg chg="add mod">
          <ac:chgData name="Yuliya Volkova" userId="5c11a328-f827-462e-b485-3c1e9077fd00" providerId="ADAL" clId="{9BA05686-807D-41C6-9BD5-4ECC40B6E2E8}" dt="2024-03-13T09:13:58.097" v="1154" actId="1036"/>
          <ac:spMkLst>
            <pc:docMk/>
            <pc:sldMk cId="1348448452" sldId="315"/>
            <ac:spMk id="3" creationId="{FAEA056B-05DA-2297-C305-CE7B5AA47C88}"/>
          </ac:spMkLst>
        </pc:spChg>
        <pc:spChg chg="mod ord">
          <ac:chgData name="Yuliya Volkova" userId="5c11a328-f827-462e-b485-3c1e9077fd00" providerId="ADAL" clId="{9BA05686-807D-41C6-9BD5-4ECC40B6E2E8}" dt="2024-03-13T09:12:49.783" v="1144" actId="1037"/>
          <ac:spMkLst>
            <pc:docMk/>
            <pc:sldMk cId="1348448452" sldId="315"/>
            <ac:spMk id="4" creationId="{4EDFC473-84CC-56B2-8B95-2027067F92F3}"/>
          </ac:spMkLst>
        </pc:spChg>
        <pc:spChg chg="add mod">
          <ac:chgData name="Yuliya Volkova" userId="5c11a328-f827-462e-b485-3c1e9077fd00" providerId="ADAL" clId="{9BA05686-807D-41C6-9BD5-4ECC40B6E2E8}" dt="2024-03-13T09:13:58.097" v="1154" actId="1036"/>
          <ac:spMkLst>
            <pc:docMk/>
            <pc:sldMk cId="1348448452" sldId="315"/>
            <ac:spMk id="6" creationId="{6942CE2B-CFB8-6E0C-3552-DC7ACC37F3AC}"/>
          </ac:spMkLst>
        </pc:spChg>
        <pc:spChg chg="add mod ord">
          <ac:chgData name="Yuliya Volkova" userId="5c11a328-f827-462e-b485-3c1e9077fd00" providerId="ADAL" clId="{9BA05686-807D-41C6-9BD5-4ECC40B6E2E8}" dt="2024-03-13T09:11:57.547" v="1130" actId="34135"/>
          <ac:spMkLst>
            <pc:docMk/>
            <pc:sldMk cId="1348448452" sldId="315"/>
            <ac:spMk id="8" creationId="{46DD5FFD-3BC2-AA80-01F0-618903C7D408}"/>
          </ac:spMkLst>
        </pc:spChg>
        <pc:spChg chg="add mod ord">
          <ac:chgData name="Yuliya Volkova" userId="5c11a328-f827-462e-b485-3c1e9077fd00" providerId="ADAL" clId="{9BA05686-807D-41C6-9BD5-4ECC40B6E2E8}" dt="2024-03-13T09:07:53.901" v="1062" actId="167"/>
          <ac:spMkLst>
            <pc:docMk/>
            <pc:sldMk cId="1348448452" sldId="315"/>
            <ac:spMk id="9" creationId="{3433F274-DA37-3607-B77E-960841B89E5A}"/>
          </ac:spMkLst>
        </pc:spChg>
        <pc:spChg chg="add del mod">
          <ac:chgData name="Yuliya Volkova" userId="5c11a328-f827-462e-b485-3c1e9077fd00" providerId="ADAL" clId="{9BA05686-807D-41C6-9BD5-4ECC40B6E2E8}" dt="2024-03-13T08:59:36.535" v="990" actId="478"/>
          <ac:spMkLst>
            <pc:docMk/>
            <pc:sldMk cId="1348448452" sldId="315"/>
            <ac:spMk id="10" creationId="{7873E2DA-E32D-D017-DF94-A6ACEF5D2A1F}"/>
          </ac:spMkLst>
        </pc:spChg>
        <pc:spChg chg="add mod ord">
          <ac:chgData name="Yuliya Volkova" userId="5c11a328-f827-462e-b485-3c1e9077fd00" providerId="ADAL" clId="{9BA05686-807D-41C6-9BD5-4ECC40B6E2E8}" dt="2024-03-13T09:01:40.485" v="1019" actId="1076"/>
          <ac:spMkLst>
            <pc:docMk/>
            <pc:sldMk cId="1348448452" sldId="315"/>
            <ac:spMk id="11" creationId="{2CB364F1-6AE9-CD7E-889B-2DCBDFDBF089}"/>
          </ac:spMkLst>
        </pc:spChg>
        <pc:spChg chg="add mod ord">
          <ac:chgData name="Yuliya Volkova" userId="5c11a328-f827-462e-b485-3c1e9077fd00" providerId="ADAL" clId="{9BA05686-807D-41C6-9BD5-4ECC40B6E2E8}" dt="2024-03-13T09:09:09.259" v="1087" actId="1037"/>
          <ac:spMkLst>
            <pc:docMk/>
            <pc:sldMk cId="1348448452" sldId="315"/>
            <ac:spMk id="12" creationId="{1F37300F-83EE-7CB5-2CCD-92DC8CD3C386}"/>
          </ac:spMkLst>
        </pc:spChg>
        <pc:spChg chg="add mod">
          <ac:chgData name="Yuliya Volkova" userId="5c11a328-f827-462e-b485-3c1e9077fd00" providerId="ADAL" clId="{9BA05686-807D-41C6-9BD5-4ECC40B6E2E8}" dt="2024-03-13T09:13:46.049" v="1146" actId="14100"/>
          <ac:spMkLst>
            <pc:docMk/>
            <pc:sldMk cId="1348448452" sldId="315"/>
            <ac:spMk id="13" creationId="{81875A77-41C4-1102-DB0D-8EE6379BAAE7}"/>
          </ac:spMkLst>
        </pc:spChg>
        <pc:spChg chg="add mod">
          <ac:chgData name="Yuliya Volkova" userId="5c11a328-f827-462e-b485-3c1e9077fd00" providerId="ADAL" clId="{9BA05686-807D-41C6-9BD5-4ECC40B6E2E8}" dt="2024-03-13T10:40:46.867" v="2742"/>
          <ac:spMkLst>
            <pc:docMk/>
            <pc:sldMk cId="1348448452" sldId="315"/>
            <ac:spMk id="14" creationId="{DC5E6867-61D9-CB0E-A3FD-23DD2E725C0C}"/>
          </ac:spMkLst>
        </pc:spChg>
        <pc:spChg chg="mod ord">
          <ac:chgData name="Yuliya Volkova" userId="5c11a328-f827-462e-b485-3c1e9077fd00" providerId="ADAL" clId="{9BA05686-807D-41C6-9BD5-4ECC40B6E2E8}" dt="2024-03-13T09:36:34.400" v="1243" actId="34135"/>
          <ac:spMkLst>
            <pc:docMk/>
            <pc:sldMk cId="1348448452" sldId="315"/>
            <ac:spMk id="19" creationId="{4EC9475E-7F25-D05D-FED4-130C4AF406B7}"/>
          </ac:spMkLst>
        </pc:spChg>
        <pc:spChg chg="mod">
          <ac:chgData name="Yuliya Volkova" userId="5c11a328-f827-462e-b485-3c1e9077fd00" providerId="ADAL" clId="{9BA05686-807D-41C6-9BD5-4ECC40B6E2E8}" dt="2024-03-13T08:56:00.937" v="960" actId="14100"/>
          <ac:spMkLst>
            <pc:docMk/>
            <pc:sldMk cId="1348448452" sldId="315"/>
            <ac:spMk id="20" creationId="{B9BD7934-9FD2-C74F-44A6-064E6157ED05}"/>
          </ac:spMkLst>
        </pc:spChg>
        <pc:spChg chg="mod">
          <ac:chgData name="Yuliya Volkova" userId="5c11a328-f827-462e-b485-3c1e9077fd00" providerId="ADAL" clId="{9BA05686-807D-41C6-9BD5-4ECC40B6E2E8}" dt="2024-03-13T09:13:58.097" v="1154" actId="1036"/>
          <ac:spMkLst>
            <pc:docMk/>
            <pc:sldMk cId="1348448452" sldId="315"/>
            <ac:spMk id="1029" creationId="{8AA1BE6E-CB5B-2B12-C9D1-5EEBB83CC5F8}"/>
          </ac:spMkLst>
        </pc:spChg>
        <pc:spChg chg="mod">
          <ac:chgData name="Yuliya Volkova" userId="5c11a328-f827-462e-b485-3c1e9077fd00" providerId="ADAL" clId="{9BA05686-807D-41C6-9BD5-4ECC40B6E2E8}" dt="2024-03-13T09:13:58.097" v="1154" actId="1036"/>
          <ac:spMkLst>
            <pc:docMk/>
            <pc:sldMk cId="1348448452" sldId="315"/>
            <ac:spMk id="1037" creationId="{A23DE4FD-F4FC-C11D-A205-005B14FB0DEC}"/>
          </ac:spMkLst>
        </pc:spChg>
        <pc:spChg chg="mod">
          <ac:chgData name="Yuliya Volkova" userId="5c11a328-f827-462e-b485-3c1e9077fd00" providerId="ADAL" clId="{9BA05686-807D-41C6-9BD5-4ECC40B6E2E8}" dt="2024-03-13T09:13:58.097" v="1154" actId="1036"/>
          <ac:spMkLst>
            <pc:docMk/>
            <pc:sldMk cId="1348448452" sldId="315"/>
            <ac:spMk id="1039" creationId="{E5BFB575-28AD-32A5-8F0A-252E35E8CB5D}"/>
          </ac:spMkLst>
        </pc:spChg>
        <pc:spChg chg="del">
          <ac:chgData name="Yuliya Volkova" userId="5c11a328-f827-462e-b485-3c1e9077fd00" providerId="ADAL" clId="{9BA05686-807D-41C6-9BD5-4ECC40B6E2E8}" dt="2024-03-13T05:44:38.585" v="683" actId="478"/>
          <ac:spMkLst>
            <pc:docMk/>
            <pc:sldMk cId="1348448452" sldId="315"/>
            <ac:spMk id="1041" creationId="{3DEFDAFB-635A-0D98-D831-7199B2F51DA7}"/>
          </ac:spMkLst>
        </pc:spChg>
        <pc:spChg chg="del">
          <ac:chgData name="Yuliya Volkova" userId="5c11a328-f827-462e-b485-3c1e9077fd00" providerId="ADAL" clId="{9BA05686-807D-41C6-9BD5-4ECC40B6E2E8}" dt="2024-03-13T05:44:55.416" v="687" actId="478"/>
          <ac:spMkLst>
            <pc:docMk/>
            <pc:sldMk cId="1348448452" sldId="315"/>
            <ac:spMk id="1043" creationId="{30362E1B-697A-15A5-E931-4ECB9B1E2099}"/>
          </ac:spMkLst>
        </pc:spChg>
        <pc:spChg chg="del">
          <ac:chgData name="Yuliya Volkova" userId="5c11a328-f827-462e-b485-3c1e9077fd00" providerId="ADAL" clId="{9BA05686-807D-41C6-9BD5-4ECC40B6E2E8}" dt="2024-03-13T05:45:19.535" v="693" actId="478"/>
          <ac:spMkLst>
            <pc:docMk/>
            <pc:sldMk cId="1348448452" sldId="315"/>
            <ac:spMk id="1044" creationId="{E9136101-BF13-70D2-D86F-36DEFAF3BA86}"/>
          </ac:spMkLst>
        </pc:spChg>
        <pc:spChg chg="del mod">
          <ac:chgData name="Yuliya Volkova" userId="5c11a328-f827-462e-b485-3c1e9077fd00" providerId="ADAL" clId="{9BA05686-807D-41C6-9BD5-4ECC40B6E2E8}" dt="2024-03-13T05:44:37.124" v="682" actId="478"/>
          <ac:spMkLst>
            <pc:docMk/>
            <pc:sldMk cId="1348448452" sldId="315"/>
            <ac:spMk id="1045" creationId="{EE6823D4-1F98-AF0D-0FC4-9FEB4D332672}"/>
          </ac:spMkLst>
        </pc:spChg>
        <pc:spChg chg="del mod">
          <ac:chgData name="Yuliya Volkova" userId="5c11a328-f827-462e-b485-3c1e9077fd00" providerId="ADAL" clId="{9BA05686-807D-41C6-9BD5-4ECC40B6E2E8}" dt="2024-03-13T05:44:54.880" v="686" actId="478"/>
          <ac:spMkLst>
            <pc:docMk/>
            <pc:sldMk cId="1348448452" sldId="315"/>
            <ac:spMk id="1047" creationId="{11DC170A-5F3E-A706-2F2C-6472C46F2864}"/>
          </ac:spMkLst>
        </pc:spChg>
        <pc:spChg chg="del mod">
          <ac:chgData name="Yuliya Volkova" userId="5c11a328-f827-462e-b485-3c1e9077fd00" providerId="ADAL" clId="{9BA05686-807D-41C6-9BD5-4ECC40B6E2E8}" dt="2024-03-13T05:45:18.719" v="692" actId="478"/>
          <ac:spMkLst>
            <pc:docMk/>
            <pc:sldMk cId="1348448452" sldId="315"/>
            <ac:spMk id="1048" creationId="{43EE37BA-8FC8-083B-0655-E4E1AB892445}"/>
          </ac:spMkLst>
        </pc:spChg>
        <pc:spChg chg="ord">
          <ac:chgData name="Yuliya Volkova" userId="5c11a328-f827-462e-b485-3c1e9077fd00" providerId="ADAL" clId="{9BA05686-807D-41C6-9BD5-4ECC40B6E2E8}" dt="2024-03-13T09:07:45.351" v="1051" actId="166"/>
          <ac:spMkLst>
            <pc:docMk/>
            <pc:sldMk cId="1348448452" sldId="315"/>
            <ac:spMk id="1056" creationId="{8F7D2037-EDC4-78B8-2EB5-ED324589F58D}"/>
          </ac:spMkLst>
        </pc:spChg>
        <pc:spChg chg="ord">
          <ac:chgData name="Yuliya Volkova" userId="5c11a328-f827-462e-b485-3c1e9077fd00" providerId="ADAL" clId="{9BA05686-807D-41C6-9BD5-4ECC40B6E2E8}" dt="2024-03-13T09:07:47.373" v="1054" actId="166"/>
          <ac:spMkLst>
            <pc:docMk/>
            <pc:sldMk cId="1348448452" sldId="315"/>
            <ac:spMk id="1057" creationId="{9C909FBF-D21E-E8AF-B503-7D06A7CB0001}"/>
          </ac:spMkLst>
        </pc:spChg>
        <pc:spChg chg="mod">
          <ac:chgData name="Yuliya Volkova" userId="5c11a328-f827-462e-b485-3c1e9077fd00" providerId="ADAL" clId="{9BA05686-807D-41C6-9BD5-4ECC40B6E2E8}" dt="2024-03-13T09:08:04.642" v="1065" actId="14100"/>
          <ac:spMkLst>
            <pc:docMk/>
            <pc:sldMk cId="1348448452" sldId="315"/>
            <ac:spMk id="1058" creationId="{05AAF5EA-47D2-8B45-5E4B-1ECB1981A6E7}"/>
          </ac:spMkLst>
        </pc:spChg>
        <pc:spChg chg="mod">
          <ac:chgData name="Yuliya Volkova" userId="5c11a328-f827-462e-b485-3c1e9077fd00" providerId="ADAL" clId="{9BA05686-807D-41C6-9BD5-4ECC40B6E2E8}" dt="2024-03-13T09:08:11.978" v="1067" actId="14100"/>
          <ac:spMkLst>
            <pc:docMk/>
            <pc:sldMk cId="1348448452" sldId="315"/>
            <ac:spMk id="1080" creationId="{CA767188-3479-CE49-F080-8DFB84B41E88}"/>
          </ac:spMkLst>
        </pc:spChg>
        <pc:spChg chg="mod">
          <ac:chgData name="Yuliya Volkova" userId="5c11a328-f827-462e-b485-3c1e9077fd00" providerId="ADAL" clId="{9BA05686-807D-41C6-9BD5-4ECC40B6E2E8}" dt="2024-03-13T09:09:24.929" v="1100" actId="1036"/>
          <ac:spMkLst>
            <pc:docMk/>
            <pc:sldMk cId="1348448452" sldId="315"/>
            <ac:spMk id="1170" creationId="{C88C0B40-4F21-2504-8478-7E1A0D056337}"/>
          </ac:spMkLst>
        </pc:spChg>
        <pc:spChg chg="mod">
          <ac:chgData name="Yuliya Volkova" userId="5c11a328-f827-462e-b485-3c1e9077fd00" providerId="ADAL" clId="{9BA05686-807D-41C6-9BD5-4ECC40B6E2E8}" dt="2024-03-13T09:09:47.481" v="1113" actId="1037"/>
          <ac:spMkLst>
            <pc:docMk/>
            <pc:sldMk cId="1348448452" sldId="315"/>
            <ac:spMk id="1171" creationId="{1B6F8C8A-EF11-5737-1F9D-5671EB71261A}"/>
          </ac:spMkLst>
        </pc:spChg>
        <pc:spChg chg="mod">
          <ac:chgData name="Yuliya Volkova" userId="5c11a328-f827-462e-b485-3c1e9077fd00" providerId="ADAL" clId="{9BA05686-807D-41C6-9BD5-4ECC40B6E2E8}" dt="2024-03-13T05:46:16.748" v="702" actId="207"/>
          <ac:spMkLst>
            <pc:docMk/>
            <pc:sldMk cId="1348448452" sldId="315"/>
            <ac:spMk id="1180" creationId="{6DDF94FA-1B41-C989-B26D-B18F3832086C}"/>
          </ac:spMkLst>
        </pc:spChg>
        <pc:spChg chg="mod">
          <ac:chgData name="Yuliya Volkova" userId="5c11a328-f827-462e-b485-3c1e9077fd00" providerId="ADAL" clId="{9BA05686-807D-41C6-9BD5-4ECC40B6E2E8}" dt="2024-03-13T05:46:33.339" v="703" actId="207"/>
          <ac:spMkLst>
            <pc:docMk/>
            <pc:sldMk cId="1348448452" sldId="315"/>
            <ac:spMk id="1181" creationId="{C2F78019-DCB3-EA2B-1F89-D22B76D618F5}"/>
          </ac:spMkLst>
        </pc:spChg>
        <pc:spChg chg="mod">
          <ac:chgData name="Yuliya Volkova" userId="5c11a328-f827-462e-b485-3c1e9077fd00" providerId="ADAL" clId="{9BA05686-807D-41C6-9BD5-4ECC40B6E2E8}" dt="2024-03-13T05:45:40.060" v="700" actId="207"/>
          <ac:spMkLst>
            <pc:docMk/>
            <pc:sldMk cId="1348448452" sldId="315"/>
            <ac:spMk id="1186" creationId="{83186537-8889-8065-B00D-E134015AC4B9}"/>
          </ac:spMkLst>
        </pc:spChg>
        <pc:spChg chg="mod">
          <ac:chgData name="Yuliya Volkova" userId="5c11a328-f827-462e-b485-3c1e9077fd00" providerId="ADAL" clId="{9BA05686-807D-41C6-9BD5-4ECC40B6E2E8}" dt="2024-03-13T05:45:43.475" v="701" actId="207"/>
          <ac:spMkLst>
            <pc:docMk/>
            <pc:sldMk cId="1348448452" sldId="315"/>
            <ac:spMk id="1187" creationId="{A5100A6A-F1F9-B850-8E59-72B8A15BC78F}"/>
          </ac:spMkLst>
        </pc:spChg>
        <pc:spChg chg="mod ord">
          <ac:chgData name="Yuliya Volkova" userId="5c11a328-f827-462e-b485-3c1e9077fd00" providerId="ADAL" clId="{9BA05686-807D-41C6-9BD5-4ECC40B6E2E8}" dt="2024-03-13T09:07:45.064" v="1050" actId="166"/>
          <ac:spMkLst>
            <pc:docMk/>
            <pc:sldMk cId="1348448452" sldId="315"/>
            <ac:spMk id="1197" creationId="{C6810038-9A6C-996B-378A-1A8B2BCC6CD6}"/>
          </ac:spMkLst>
        </pc:spChg>
        <pc:grpChg chg="mod ord">
          <ac:chgData name="Yuliya Volkova" userId="5c11a328-f827-462e-b485-3c1e9077fd00" providerId="ADAL" clId="{9BA05686-807D-41C6-9BD5-4ECC40B6E2E8}" dt="2024-03-13T09:09:40.697" v="1104" actId="1076"/>
          <ac:grpSpMkLst>
            <pc:docMk/>
            <pc:sldMk cId="1348448452" sldId="315"/>
            <ac:grpSpMk id="1200" creationId="{BE7FE217-DF38-56BC-CF38-BBC79DD7CD66}"/>
          </ac:grpSpMkLst>
        </pc:grpChg>
        <pc:graphicFrameChg chg="mod modGraphic">
          <ac:chgData name="Yuliya Volkova" userId="5c11a328-f827-462e-b485-3c1e9077fd00" providerId="ADAL" clId="{9BA05686-807D-41C6-9BD5-4ECC40B6E2E8}" dt="2024-03-13T09:11:29.656" v="1125" actId="1076"/>
          <ac:graphicFrameMkLst>
            <pc:docMk/>
            <pc:sldMk cId="1348448452" sldId="315"/>
            <ac:graphicFrameMk id="1204" creationId="{44470036-5EB7-F7DC-8234-AB09F8A4D713}"/>
          </ac:graphicFrameMkLst>
        </pc:graphicFrameChg>
        <pc:picChg chg="del">
          <ac:chgData name="Yuliya Volkova" userId="5c11a328-f827-462e-b485-3c1e9077fd00" providerId="ADAL" clId="{9BA05686-807D-41C6-9BD5-4ECC40B6E2E8}" dt="2024-03-13T05:46:42.247" v="704" actId="478"/>
          <ac:picMkLst>
            <pc:docMk/>
            <pc:sldMk cId="1348448452" sldId="315"/>
            <ac:picMk id="5" creationId="{9D9FB404-22E2-7F5A-EA41-B9EC4FDBC693}"/>
          </ac:picMkLst>
        </pc:picChg>
        <pc:picChg chg="add mod ord">
          <ac:chgData name="Yuliya Volkova" userId="5c11a328-f827-462e-b485-3c1e9077fd00" providerId="ADAL" clId="{9BA05686-807D-41C6-9BD5-4ECC40B6E2E8}" dt="2024-03-13T09:12:35.421" v="1141" actId="1035"/>
          <ac:picMkLst>
            <pc:docMk/>
            <pc:sldMk cId="1348448452" sldId="315"/>
            <ac:picMk id="7" creationId="{330B3A03-12E7-5767-7580-99FE4E0B827E}"/>
          </ac:picMkLst>
        </pc:picChg>
        <pc:picChg chg="add mod">
          <ac:chgData name="Yuliya Volkova" userId="5c11a328-f827-462e-b485-3c1e9077fd00" providerId="ADAL" clId="{9BA05686-807D-41C6-9BD5-4ECC40B6E2E8}" dt="2024-03-13T10:40:46.867" v="2742"/>
          <ac:picMkLst>
            <pc:docMk/>
            <pc:sldMk cId="1348448452" sldId="315"/>
            <ac:picMk id="15" creationId="{02BB2E45-1B0A-3D15-776F-55E30EDBA092}"/>
          </ac:picMkLst>
        </pc:picChg>
        <pc:picChg chg="add mod">
          <ac:chgData name="Yuliya Volkova" userId="5c11a328-f827-462e-b485-3c1e9077fd00" providerId="ADAL" clId="{9BA05686-807D-41C6-9BD5-4ECC40B6E2E8}" dt="2024-03-13T10:40:57.204" v="2743"/>
          <ac:picMkLst>
            <pc:docMk/>
            <pc:sldMk cId="1348448452" sldId="315"/>
            <ac:picMk id="16" creationId="{84A298D7-6890-4D41-1A0B-ABFC0D1B7E66}"/>
          </ac:picMkLst>
        </pc:picChg>
        <pc:picChg chg="add mod">
          <ac:chgData name="Yuliya Volkova" userId="5c11a328-f827-462e-b485-3c1e9077fd00" providerId="ADAL" clId="{9BA05686-807D-41C6-9BD5-4ECC40B6E2E8}" dt="2024-03-13T10:40:57.204" v="2743"/>
          <ac:picMkLst>
            <pc:docMk/>
            <pc:sldMk cId="1348448452" sldId="315"/>
            <ac:picMk id="17" creationId="{DB76057B-0BFE-DDAD-DC5F-2DA20E2C7D7E}"/>
          </ac:picMkLst>
        </pc:picChg>
        <pc:picChg chg="del">
          <ac:chgData name="Yuliya Volkova" userId="5c11a328-f827-462e-b485-3c1e9077fd00" providerId="ADAL" clId="{9BA05686-807D-41C6-9BD5-4ECC40B6E2E8}" dt="2024-03-13T05:40:27.708" v="648" actId="478"/>
          <ac:picMkLst>
            <pc:docMk/>
            <pc:sldMk cId="1348448452" sldId="315"/>
            <ac:picMk id="1028" creationId="{25AD8F51-F1E6-7E9B-54BB-AE70A698A06D}"/>
          </ac:picMkLst>
        </pc:picChg>
        <pc:cxnChg chg="mod ord">
          <ac:chgData name="Yuliya Volkova" userId="5c11a328-f827-462e-b485-3c1e9077fd00" providerId="ADAL" clId="{9BA05686-807D-41C6-9BD5-4ECC40B6E2E8}" dt="2024-03-13T09:09:50.016" v="1114" actId="1076"/>
          <ac:cxnSpMkLst>
            <pc:docMk/>
            <pc:sldMk cId="1348448452" sldId="315"/>
            <ac:cxnSpMk id="1105" creationId="{E8A3276E-42E6-D36F-6DA5-0FCDAB07FB33}"/>
          </ac:cxnSpMkLst>
        </pc:cxnChg>
        <pc:cxnChg chg="ord">
          <ac:chgData name="Yuliya Volkova" userId="5c11a328-f827-462e-b485-3c1e9077fd00" providerId="ADAL" clId="{9BA05686-807D-41C6-9BD5-4ECC40B6E2E8}" dt="2024-03-13T09:07:44.308" v="1048" actId="166"/>
          <ac:cxnSpMkLst>
            <pc:docMk/>
            <pc:sldMk cId="1348448452" sldId="315"/>
            <ac:cxnSpMk id="1115" creationId="{3AC666EE-FB41-CA1A-6E6B-A9E4529D8969}"/>
          </ac:cxnSpMkLst>
        </pc:cxnChg>
      </pc:sldChg>
      <pc:sldChg chg="add del">
        <pc:chgData name="Yuliya Volkova" userId="5c11a328-f827-462e-b485-3c1e9077fd00" providerId="ADAL" clId="{9BA05686-807D-41C6-9BD5-4ECC40B6E2E8}" dt="2024-03-13T05:48:22.097" v="714"/>
        <pc:sldMkLst>
          <pc:docMk/>
          <pc:sldMk cId="182928701" sldId="316"/>
        </pc:sldMkLst>
      </pc:sldChg>
      <pc:sldChg chg="addSp modSp add mod ord">
        <pc:chgData name="Yuliya Volkova" userId="5c11a328-f827-462e-b485-3c1e9077fd00" providerId="ADAL" clId="{9BA05686-807D-41C6-9BD5-4ECC40B6E2E8}" dt="2024-03-13T10:36:42.713" v="2714" actId="1076"/>
        <pc:sldMkLst>
          <pc:docMk/>
          <pc:sldMk cId="275972223" sldId="316"/>
        </pc:sldMkLst>
        <pc:spChg chg="add mod">
          <ac:chgData name="Yuliya Volkova" userId="5c11a328-f827-462e-b485-3c1e9077fd00" providerId="ADAL" clId="{9BA05686-807D-41C6-9BD5-4ECC40B6E2E8}" dt="2024-03-13T10:36:13.252" v="2711" actId="1076"/>
          <ac:spMkLst>
            <pc:docMk/>
            <pc:sldMk cId="275972223" sldId="316"/>
            <ac:spMk id="2" creationId="{9EE9310A-834B-5E1A-5507-503E7C0D618F}"/>
          </ac:spMkLst>
        </pc:spChg>
        <pc:spChg chg="add mod">
          <ac:chgData name="Yuliya Volkova" userId="5c11a328-f827-462e-b485-3c1e9077fd00" providerId="ADAL" clId="{9BA05686-807D-41C6-9BD5-4ECC40B6E2E8}" dt="2024-03-13T09:48:45.240" v="1409"/>
          <ac:spMkLst>
            <pc:docMk/>
            <pc:sldMk cId="275972223" sldId="316"/>
            <ac:spMk id="3" creationId="{3D960D37-B82C-5B7E-D724-29CEC132D2B9}"/>
          </ac:spMkLst>
        </pc:spChg>
        <pc:picChg chg="add mod">
          <ac:chgData name="Yuliya Volkova" userId="5c11a328-f827-462e-b485-3c1e9077fd00" providerId="ADAL" clId="{9BA05686-807D-41C6-9BD5-4ECC40B6E2E8}" dt="2024-03-13T10:36:25.379" v="2712"/>
          <ac:picMkLst>
            <pc:docMk/>
            <pc:sldMk cId="275972223" sldId="316"/>
            <ac:picMk id="4" creationId="{0BDD756B-3DF9-30FD-260A-597B8D533FD4}"/>
          </ac:picMkLst>
        </pc:picChg>
        <pc:picChg chg="add mod">
          <ac:chgData name="Yuliya Volkova" userId="5c11a328-f827-462e-b485-3c1e9077fd00" providerId="ADAL" clId="{9BA05686-807D-41C6-9BD5-4ECC40B6E2E8}" dt="2024-03-13T10:36:42.713" v="2714" actId="1076"/>
          <ac:picMkLst>
            <pc:docMk/>
            <pc:sldMk cId="275972223" sldId="316"/>
            <ac:picMk id="5" creationId="{0F2C2D74-8E3C-E9E0-D35D-182D39C7D3E8}"/>
          </ac:picMkLst>
        </pc:picChg>
        <pc:picChg chg="add mod">
          <ac:chgData name="Yuliya Volkova" userId="5c11a328-f827-462e-b485-3c1e9077fd00" providerId="ADAL" clId="{9BA05686-807D-41C6-9BD5-4ECC40B6E2E8}" dt="2024-03-13T10:36:42.713" v="2714" actId="1076"/>
          <ac:picMkLst>
            <pc:docMk/>
            <pc:sldMk cId="275972223" sldId="316"/>
            <ac:picMk id="6" creationId="{FD99E8E8-45BB-24AC-CC73-7396721B5E2C}"/>
          </ac:picMkLst>
        </pc:picChg>
      </pc:sldChg>
      <pc:sldChg chg="addSp delSp modSp mod">
        <pc:chgData name="Yuliya Volkova" userId="5c11a328-f827-462e-b485-3c1e9077fd00" providerId="ADAL" clId="{9BA05686-807D-41C6-9BD5-4ECC40B6E2E8}" dt="2024-03-13T10:40:27.642" v="2739"/>
        <pc:sldMkLst>
          <pc:docMk/>
          <pc:sldMk cId="1186542262" sldId="317"/>
        </pc:sldMkLst>
        <pc:spChg chg="mod">
          <ac:chgData name="Yuliya Volkova" userId="5c11a328-f827-462e-b485-3c1e9077fd00" providerId="ADAL" clId="{9BA05686-807D-41C6-9BD5-4ECC40B6E2E8}" dt="2024-03-13T09:49:44.272" v="1423" actId="1035"/>
          <ac:spMkLst>
            <pc:docMk/>
            <pc:sldMk cId="1186542262" sldId="317"/>
            <ac:spMk id="2" creationId="{4579A2F8-EAC8-C1BB-CA63-323A41450EA7}"/>
          </ac:spMkLst>
        </pc:spChg>
        <pc:spChg chg="mod">
          <ac:chgData name="Yuliya Volkova" userId="5c11a328-f827-462e-b485-3c1e9077fd00" providerId="ADAL" clId="{9BA05686-807D-41C6-9BD5-4ECC40B6E2E8}" dt="2024-03-13T09:49:48.969" v="1424"/>
          <ac:spMkLst>
            <pc:docMk/>
            <pc:sldMk cId="1186542262" sldId="317"/>
            <ac:spMk id="5" creationId="{EF9B76B1-965B-CDCA-C321-DEDA99A03800}"/>
          </ac:spMkLst>
        </pc:spChg>
        <pc:spChg chg="mod">
          <ac:chgData name="Yuliya Volkova" userId="5c11a328-f827-462e-b485-3c1e9077fd00" providerId="ADAL" clId="{9BA05686-807D-41C6-9BD5-4ECC40B6E2E8}" dt="2024-03-13T09:49:48.969" v="1424"/>
          <ac:spMkLst>
            <pc:docMk/>
            <pc:sldMk cId="1186542262" sldId="317"/>
            <ac:spMk id="7" creationId="{EBE8671B-9E82-F125-246C-3840DEE9CBC4}"/>
          </ac:spMkLst>
        </pc:spChg>
        <pc:spChg chg="mod">
          <ac:chgData name="Yuliya Volkova" userId="5c11a328-f827-462e-b485-3c1e9077fd00" providerId="ADAL" clId="{9BA05686-807D-41C6-9BD5-4ECC40B6E2E8}" dt="2024-03-13T09:49:48.969" v="1424"/>
          <ac:spMkLst>
            <pc:docMk/>
            <pc:sldMk cId="1186542262" sldId="317"/>
            <ac:spMk id="8" creationId="{762EFEB9-FF91-3A67-BE3F-3F51DC19EC5F}"/>
          </ac:spMkLst>
        </pc:spChg>
        <pc:spChg chg="mod">
          <ac:chgData name="Yuliya Volkova" userId="5c11a328-f827-462e-b485-3c1e9077fd00" providerId="ADAL" clId="{9BA05686-807D-41C6-9BD5-4ECC40B6E2E8}" dt="2024-03-13T09:49:48.969" v="1424"/>
          <ac:spMkLst>
            <pc:docMk/>
            <pc:sldMk cId="1186542262" sldId="317"/>
            <ac:spMk id="18" creationId="{17BAC8B6-6012-70C1-C626-137B63B1D810}"/>
          </ac:spMkLst>
        </pc:spChg>
        <pc:spChg chg="mod">
          <ac:chgData name="Yuliya Volkova" userId="5c11a328-f827-462e-b485-3c1e9077fd00" providerId="ADAL" clId="{9BA05686-807D-41C6-9BD5-4ECC40B6E2E8}" dt="2024-03-13T09:49:48.969" v="1424"/>
          <ac:spMkLst>
            <pc:docMk/>
            <pc:sldMk cId="1186542262" sldId="317"/>
            <ac:spMk id="20" creationId="{37D105AD-D716-7613-C251-A32E2A373499}"/>
          </ac:spMkLst>
        </pc:spChg>
        <pc:spChg chg="mod">
          <ac:chgData name="Yuliya Volkova" userId="5c11a328-f827-462e-b485-3c1e9077fd00" providerId="ADAL" clId="{9BA05686-807D-41C6-9BD5-4ECC40B6E2E8}" dt="2024-03-13T09:49:48.969" v="1424"/>
          <ac:spMkLst>
            <pc:docMk/>
            <pc:sldMk cId="1186542262" sldId="317"/>
            <ac:spMk id="25" creationId="{D1778C0B-7D04-A5F3-E566-78C14F8096AE}"/>
          </ac:spMkLst>
        </pc:spChg>
        <pc:spChg chg="mod">
          <ac:chgData name="Yuliya Volkova" userId="5c11a328-f827-462e-b485-3c1e9077fd00" providerId="ADAL" clId="{9BA05686-807D-41C6-9BD5-4ECC40B6E2E8}" dt="2024-03-13T09:49:48.969" v="1424"/>
          <ac:spMkLst>
            <pc:docMk/>
            <pc:sldMk cId="1186542262" sldId="317"/>
            <ac:spMk id="28" creationId="{14C3EAAD-52EB-D109-928A-89933C4E6308}"/>
          </ac:spMkLst>
        </pc:spChg>
        <pc:spChg chg="mod">
          <ac:chgData name="Yuliya Volkova" userId="5c11a328-f827-462e-b485-3c1e9077fd00" providerId="ADAL" clId="{9BA05686-807D-41C6-9BD5-4ECC40B6E2E8}" dt="2024-03-13T09:49:48.969" v="1424"/>
          <ac:spMkLst>
            <pc:docMk/>
            <pc:sldMk cId="1186542262" sldId="317"/>
            <ac:spMk id="29" creationId="{CA61A1A9-C448-D8B9-660B-4D990A238176}"/>
          </ac:spMkLst>
        </pc:spChg>
        <pc:spChg chg="mod">
          <ac:chgData name="Yuliya Volkova" userId="5c11a328-f827-462e-b485-3c1e9077fd00" providerId="ADAL" clId="{9BA05686-807D-41C6-9BD5-4ECC40B6E2E8}" dt="2024-03-13T09:49:48.969" v="1424"/>
          <ac:spMkLst>
            <pc:docMk/>
            <pc:sldMk cId="1186542262" sldId="317"/>
            <ac:spMk id="31" creationId="{9B235D02-DA0F-7881-1C23-D857029264B9}"/>
          </ac:spMkLst>
        </pc:spChg>
        <pc:spChg chg="mod">
          <ac:chgData name="Yuliya Volkova" userId="5c11a328-f827-462e-b485-3c1e9077fd00" providerId="ADAL" clId="{9BA05686-807D-41C6-9BD5-4ECC40B6E2E8}" dt="2024-03-13T09:49:48.969" v="1424"/>
          <ac:spMkLst>
            <pc:docMk/>
            <pc:sldMk cId="1186542262" sldId="317"/>
            <ac:spMk id="33" creationId="{A1121E4C-5F12-1C8D-B21C-258D7454C93C}"/>
          </ac:spMkLst>
        </pc:spChg>
        <pc:spChg chg="mod">
          <ac:chgData name="Yuliya Volkova" userId="5c11a328-f827-462e-b485-3c1e9077fd00" providerId="ADAL" clId="{9BA05686-807D-41C6-9BD5-4ECC40B6E2E8}" dt="2024-03-13T09:49:48.969" v="1424"/>
          <ac:spMkLst>
            <pc:docMk/>
            <pc:sldMk cId="1186542262" sldId="317"/>
            <ac:spMk id="34" creationId="{14902E12-7975-9DC1-6E63-E8AB6247238F}"/>
          </ac:spMkLst>
        </pc:spChg>
        <pc:spChg chg="mod">
          <ac:chgData name="Yuliya Volkova" userId="5c11a328-f827-462e-b485-3c1e9077fd00" providerId="ADAL" clId="{9BA05686-807D-41C6-9BD5-4ECC40B6E2E8}" dt="2024-03-13T09:49:48.969" v="1424"/>
          <ac:spMkLst>
            <pc:docMk/>
            <pc:sldMk cId="1186542262" sldId="317"/>
            <ac:spMk id="35" creationId="{AEC4AE11-C565-E34E-FC34-D711E84EF09F}"/>
          </ac:spMkLst>
        </pc:spChg>
        <pc:spChg chg="mod">
          <ac:chgData name="Yuliya Volkova" userId="5c11a328-f827-462e-b485-3c1e9077fd00" providerId="ADAL" clId="{9BA05686-807D-41C6-9BD5-4ECC40B6E2E8}" dt="2024-03-13T09:49:48.969" v="1424"/>
          <ac:spMkLst>
            <pc:docMk/>
            <pc:sldMk cId="1186542262" sldId="317"/>
            <ac:spMk id="37" creationId="{FA07CB79-D307-1BF4-F019-FF6804FCF7B5}"/>
          </ac:spMkLst>
        </pc:spChg>
        <pc:spChg chg="mod">
          <ac:chgData name="Yuliya Volkova" userId="5c11a328-f827-462e-b485-3c1e9077fd00" providerId="ADAL" clId="{9BA05686-807D-41C6-9BD5-4ECC40B6E2E8}" dt="2024-03-13T09:49:48.969" v="1424"/>
          <ac:spMkLst>
            <pc:docMk/>
            <pc:sldMk cId="1186542262" sldId="317"/>
            <ac:spMk id="38" creationId="{3D0C70EA-1590-C93A-0343-FA6109FBE243}"/>
          </ac:spMkLst>
        </pc:spChg>
        <pc:spChg chg="mod">
          <ac:chgData name="Yuliya Volkova" userId="5c11a328-f827-462e-b485-3c1e9077fd00" providerId="ADAL" clId="{9BA05686-807D-41C6-9BD5-4ECC40B6E2E8}" dt="2024-03-13T09:49:48.969" v="1424"/>
          <ac:spMkLst>
            <pc:docMk/>
            <pc:sldMk cId="1186542262" sldId="317"/>
            <ac:spMk id="41" creationId="{A59338C9-420C-D1CD-51C4-BF6D8FB644EE}"/>
          </ac:spMkLst>
        </pc:spChg>
        <pc:spChg chg="mod">
          <ac:chgData name="Yuliya Volkova" userId="5c11a328-f827-462e-b485-3c1e9077fd00" providerId="ADAL" clId="{9BA05686-807D-41C6-9BD5-4ECC40B6E2E8}" dt="2024-03-13T09:49:48.969" v="1424"/>
          <ac:spMkLst>
            <pc:docMk/>
            <pc:sldMk cId="1186542262" sldId="317"/>
            <ac:spMk id="43" creationId="{77CB024A-4278-D8D4-0662-8FCB43D830C5}"/>
          </ac:spMkLst>
        </pc:spChg>
        <pc:spChg chg="mod">
          <ac:chgData name="Yuliya Volkova" userId="5c11a328-f827-462e-b485-3c1e9077fd00" providerId="ADAL" clId="{9BA05686-807D-41C6-9BD5-4ECC40B6E2E8}" dt="2024-03-13T09:49:48.969" v="1424"/>
          <ac:spMkLst>
            <pc:docMk/>
            <pc:sldMk cId="1186542262" sldId="317"/>
            <ac:spMk id="45" creationId="{3B8338D6-F1BF-8B62-1434-FA810CF58146}"/>
          </ac:spMkLst>
        </pc:spChg>
        <pc:spChg chg="mod">
          <ac:chgData name="Yuliya Volkova" userId="5c11a328-f827-462e-b485-3c1e9077fd00" providerId="ADAL" clId="{9BA05686-807D-41C6-9BD5-4ECC40B6E2E8}" dt="2024-03-13T09:49:48.969" v="1424"/>
          <ac:spMkLst>
            <pc:docMk/>
            <pc:sldMk cId="1186542262" sldId="317"/>
            <ac:spMk id="47" creationId="{8D96E5BD-D04B-EEEE-D1E0-C12B1BBF9478}"/>
          </ac:spMkLst>
        </pc:spChg>
        <pc:spChg chg="mod">
          <ac:chgData name="Yuliya Volkova" userId="5c11a328-f827-462e-b485-3c1e9077fd00" providerId="ADAL" clId="{9BA05686-807D-41C6-9BD5-4ECC40B6E2E8}" dt="2024-03-13T09:49:48.969" v="1424"/>
          <ac:spMkLst>
            <pc:docMk/>
            <pc:sldMk cId="1186542262" sldId="317"/>
            <ac:spMk id="48" creationId="{AB1A6309-22B1-DB40-B9F5-5CA163355307}"/>
          </ac:spMkLst>
        </pc:spChg>
        <pc:spChg chg="mod">
          <ac:chgData name="Yuliya Volkova" userId="5c11a328-f827-462e-b485-3c1e9077fd00" providerId="ADAL" clId="{9BA05686-807D-41C6-9BD5-4ECC40B6E2E8}" dt="2024-03-13T09:49:48.969" v="1424"/>
          <ac:spMkLst>
            <pc:docMk/>
            <pc:sldMk cId="1186542262" sldId="317"/>
            <ac:spMk id="49" creationId="{21954546-31C8-0891-2CA3-C249DAD52A46}"/>
          </ac:spMkLst>
        </pc:spChg>
        <pc:spChg chg="mod">
          <ac:chgData name="Yuliya Volkova" userId="5c11a328-f827-462e-b485-3c1e9077fd00" providerId="ADAL" clId="{9BA05686-807D-41C6-9BD5-4ECC40B6E2E8}" dt="2024-03-13T09:49:48.969" v="1424"/>
          <ac:spMkLst>
            <pc:docMk/>
            <pc:sldMk cId="1186542262" sldId="317"/>
            <ac:spMk id="50" creationId="{D79C0396-4105-759E-9893-B7FDB15A6E83}"/>
          </ac:spMkLst>
        </pc:spChg>
        <pc:spChg chg="mod">
          <ac:chgData name="Yuliya Volkova" userId="5c11a328-f827-462e-b485-3c1e9077fd00" providerId="ADAL" clId="{9BA05686-807D-41C6-9BD5-4ECC40B6E2E8}" dt="2024-03-13T09:49:48.969" v="1424"/>
          <ac:spMkLst>
            <pc:docMk/>
            <pc:sldMk cId="1186542262" sldId="317"/>
            <ac:spMk id="51" creationId="{AE1FFAE8-8C8C-8649-3321-B52E55FD66EA}"/>
          </ac:spMkLst>
        </pc:spChg>
        <pc:spChg chg="mod">
          <ac:chgData name="Yuliya Volkova" userId="5c11a328-f827-462e-b485-3c1e9077fd00" providerId="ADAL" clId="{9BA05686-807D-41C6-9BD5-4ECC40B6E2E8}" dt="2024-03-13T09:49:48.969" v="1424"/>
          <ac:spMkLst>
            <pc:docMk/>
            <pc:sldMk cId="1186542262" sldId="317"/>
            <ac:spMk id="53" creationId="{76CD34F6-61EF-BD35-7EEA-5EBAD46B2720}"/>
          </ac:spMkLst>
        </pc:spChg>
        <pc:spChg chg="mod">
          <ac:chgData name="Yuliya Volkova" userId="5c11a328-f827-462e-b485-3c1e9077fd00" providerId="ADAL" clId="{9BA05686-807D-41C6-9BD5-4ECC40B6E2E8}" dt="2024-03-13T09:49:48.969" v="1424"/>
          <ac:spMkLst>
            <pc:docMk/>
            <pc:sldMk cId="1186542262" sldId="317"/>
            <ac:spMk id="57" creationId="{3EF0D583-6435-2CE6-4FDA-BB8CF16D18E0}"/>
          </ac:spMkLst>
        </pc:spChg>
        <pc:spChg chg="mod">
          <ac:chgData name="Yuliya Volkova" userId="5c11a328-f827-462e-b485-3c1e9077fd00" providerId="ADAL" clId="{9BA05686-807D-41C6-9BD5-4ECC40B6E2E8}" dt="2024-03-13T09:49:48.969" v="1424"/>
          <ac:spMkLst>
            <pc:docMk/>
            <pc:sldMk cId="1186542262" sldId="317"/>
            <ac:spMk id="58" creationId="{024AB47A-3B36-FC0E-EDC9-D889BF613257}"/>
          </ac:spMkLst>
        </pc:spChg>
        <pc:spChg chg="mod">
          <ac:chgData name="Yuliya Volkova" userId="5c11a328-f827-462e-b485-3c1e9077fd00" providerId="ADAL" clId="{9BA05686-807D-41C6-9BD5-4ECC40B6E2E8}" dt="2024-03-13T09:49:48.969" v="1424"/>
          <ac:spMkLst>
            <pc:docMk/>
            <pc:sldMk cId="1186542262" sldId="317"/>
            <ac:spMk id="59" creationId="{802F609F-0EEA-D08C-592E-68B6BB7C5B3D}"/>
          </ac:spMkLst>
        </pc:spChg>
        <pc:spChg chg="mod">
          <ac:chgData name="Yuliya Volkova" userId="5c11a328-f827-462e-b485-3c1e9077fd00" providerId="ADAL" clId="{9BA05686-807D-41C6-9BD5-4ECC40B6E2E8}" dt="2024-03-13T09:49:48.969" v="1424"/>
          <ac:spMkLst>
            <pc:docMk/>
            <pc:sldMk cId="1186542262" sldId="317"/>
            <ac:spMk id="60" creationId="{448D170C-FF84-51F9-F991-7ECF8596B4D4}"/>
          </ac:spMkLst>
        </pc:spChg>
        <pc:spChg chg="mod">
          <ac:chgData name="Yuliya Volkova" userId="5c11a328-f827-462e-b485-3c1e9077fd00" providerId="ADAL" clId="{9BA05686-807D-41C6-9BD5-4ECC40B6E2E8}" dt="2024-03-13T09:49:48.969" v="1424"/>
          <ac:spMkLst>
            <pc:docMk/>
            <pc:sldMk cId="1186542262" sldId="317"/>
            <ac:spMk id="61" creationId="{388C287A-F323-A909-FBF9-D917972EB496}"/>
          </ac:spMkLst>
        </pc:spChg>
        <pc:spChg chg="mod">
          <ac:chgData name="Yuliya Volkova" userId="5c11a328-f827-462e-b485-3c1e9077fd00" providerId="ADAL" clId="{9BA05686-807D-41C6-9BD5-4ECC40B6E2E8}" dt="2024-03-13T09:49:48.969" v="1424"/>
          <ac:spMkLst>
            <pc:docMk/>
            <pc:sldMk cId="1186542262" sldId="317"/>
            <ac:spMk id="62" creationId="{763924EA-5CAF-02FE-8456-66A984FA1A3C}"/>
          </ac:spMkLst>
        </pc:spChg>
        <pc:spChg chg="mod">
          <ac:chgData name="Yuliya Volkova" userId="5c11a328-f827-462e-b485-3c1e9077fd00" providerId="ADAL" clId="{9BA05686-807D-41C6-9BD5-4ECC40B6E2E8}" dt="2024-03-13T09:49:48.969" v="1424"/>
          <ac:spMkLst>
            <pc:docMk/>
            <pc:sldMk cId="1186542262" sldId="317"/>
            <ac:spMk id="63" creationId="{F2D4EF7E-5CBE-CB9C-E816-0E8FD92E18FB}"/>
          </ac:spMkLst>
        </pc:spChg>
        <pc:spChg chg="mod">
          <ac:chgData name="Yuliya Volkova" userId="5c11a328-f827-462e-b485-3c1e9077fd00" providerId="ADAL" clId="{9BA05686-807D-41C6-9BD5-4ECC40B6E2E8}" dt="2024-03-13T09:49:48.969" v="1424"/>
          <ac:spMkLst>
            <pc:docMk/>
            <pc:sldMk cId="1186542262" sldId="317"/>
            <ac:spMk id="64" creationId="{69F9E101-00FE-2701-3AC4-7A51E1FF161F}"/>
          </ac:spMkLst>
        </pc:spChg>
        <pc:spChg chg="mod">
          <ac:chgData name="Yuliya Volkova" userId="5c11a328-f827-462e-b485-3c1e9077fd00" providerId="ADAL" clId="{9BA05686-807D-41C6-9BD5-4ECC40B6E2E8}" dt="2024-03-13T09:49:48.969" v="1424"/>
          <ac:spMkLst>
            <pc:docMk/>
            <pc:sldMk cId="1186542262" sldId="317"/>
            <ac:spMk id="66" creationId="{0B7222AB-CC0F-3C4B-CEB3-8BB75E86D815}"/>
          </ac:spMkLst>
        </pc:spChg>
        <pc:spChg chg="mod">
          <ac:chgData name="Yuliya Volkova" userId="5c11a328-f827-462e-b485-3c1e9077fd00" providerId="ADAL" clId="{9BA05686-807D-41C6-9BD5-4ECC40B6E2E8}" dt="2024-03-13T09:49:48.969" v="1424"/>
          <ac:spMkLst>
            <pc:docMk/>
            <pc:sldMk cId="1186542262" sldId="317"/>
            <ac:spMk id="67" creationId="{324D2C79-C8D8-379C-7E52-3C73F2451FAB}"/>
          </ac:spMkLst>
        </pc:spChg>
        <pc:spChg chg="mod">
          <ac:chgData name="Yuliya Volkova" userId="5c11a328-f827-462e-b485-3c1e9077fd00" providerId="ADAL" clId="{9BA05686-807D-41C6-9BD5-4ECC40B6E2E8}" dt="2024-03-13T09:49:48.969" v="1424"/>
          <ac:spMkLst>
            <pc:docMk/>
            <pc:sldMk cId="1186542262" sldId="317"/>
            <ac:spMk id="68" creationId="{218F2C44-8A90-6F32-11C4-75CED32EE8E5}"/>
          </ac:spMkLst>
        </pc:spChg>
        <pc:spChg chg="mod">
          <ac:chgData name="Yuliya Volkova" userId="5c11a328-f827-462e-b485-3c1e9077fd00" providerId="ADAL" clId="{9BA05686-807D-41C6-9BD5-4ECC40B6E2E8}" dt="2024-03-13T09:49:48.969" v="1424"/>
          <ac:spMkLst>
            <pc:docMk/>
            <pc:sldMk cId="1186542262" sldId="317"/>
            <ac:spMk id="69" creationId="{ECD2C1C2-912E-23E4-114E-A1BEFEF8EE45}"/>
          </ac:spMkLst>
        </pc:spChg>
        <pc:spChg chg="mod">
          <ac:chgData name="Yuliya Volkova" userId="5c11a328-f827-462e-b485-3c1e9077fd00" providerId="ADAL" clId="{9BA05686-807D-41C6-9BD5-4ECC40B6E2E8}" dt="2024-03-13T09:49:48.969" v="1424"/>
          <ac:spMkLst>
            <pc:docMk/>
            <pc:sldMk cId="1186542262" sldId="317"/>
            <ac:spMk id="70" creationId="{4B25C275-8763-00E7-7C7F-03D82E94BF30}"/>
          </ac:spMkLst>
        </pc:spChg>
        <pc:spChg chg="mod">
          <ac:chgData name="Yuliya Volkova" userId="5c11a328-f827-462e-b485-3c1e9077fd00" providerId="ADAL" clId="{9BA05686-807D-41C6-9BD5-4ECC40B6E2E8}" dt="2024-03-13T09:49:48.969" v="1424"/>
          <ac:spMkLst>
            <pc:docMk/>
            <pc:sldMk cId="1186542262" sldId="317"/>
            <ac:spMk id="74" creationId="{80023943-685C-F829-F0B2-AC1C532800BE}"/>
          </ac:spMkLst>
        </pc:spChg>
        <pc:spChg chg="mod">
          <ac:chgData name="Yuliya Volkova" userId="5c11a328-f827-462e-b485-3c1e9077fd00" providerId="ADAL" clId="{9BA05686-807D-41C6-9BD5-4ECC40B6E2E8}" dt="2024-03-13T09:49:48.969" v="1424"/>
          <ac:spMkLst>
            <pc:docMk/>
            <pc:sldMk cId="1186542262" sldId="317"/>
            <ac:spMk id="75" creationId="{9922F22B-B03A-98B7-6AA3-1997CE9BFF89}"/>
          </ac:spMkLst>
        </pc:spChg>
        <pc:spChg chg="mod">
          <ac:chgData name="Yuliya Volkova" userId="5c11a328-f827-462e-b485-3c1e9077fd00" providerId="ADAL" clId="{9BA05686-807D-41C6-9BD5-4ECC40B6E2E8}" dt="2024-03-13T09:49:48.969" v="1424"/>
          <ac:spMkLst>
            <pc:docMk/>
            <pc:sldMk cId="1186542262" sldId="317"/>
            <ac:spMk id="76" creationId="{1EC8DA18-0B2F-1C6E-6BCD-3EA966A533F9}"/>
          </ac:spMkLst>
        </pc:spChg>
        <pc:grpChg chg="add del mod">
          <ac:chgData name="Yuliya Volkova" userId="5c11a328-f827-462e-b485-3c1e9077fd00" providerId="ADAL" clId="{9BA05686-807D-41C6-9BD5-4ECC40B6E2E8}" dt="2024-03-13T10:40:27.285" v="2738" actId="478"/>
          <ac:grpSpMkLst>
            <pc:docMk/>
            <pc:sldMk cId="1186542262" sldId="317"/>
            <ac:grpSpMk id="3" creationId="{C9837B2C-E76C-AFBE-5977-3329B1AF0449}"/>
          </ac:grpSpMkLst>
        </pc:grpChg>
        <pc:grpChg chg="mod">
          <ac:chgData name="Yuliya Volkova" userId="5c11a328-f827-462e-b485-3c1e9077fd00" providerId="ADAL" clId="{9BA05686-807D-41C6-9BD5-4ECC40B6E2E8}" dt="2024-03-13T09:49:48.969" v="1424"/>
          <ac:grpSpMkLst>
            <pc:docMk/>
            <pc:sldMk cId="1186542262" sldId="317"/>
            <ac:grpSpMk id="4" creationId="{ACF6FF79-0FF2-5F32-C27E-E5B5E856EFEF}"/>
          </ac:grpSpMkLst>
        </pc:grpChg>
        <pc:grpChg chg="mod">
          <ac:chgData name="Yuliya Volkova" userId="5c11a328-f827-462e-b485-3c1e9077fd00" providerId="ADAL" clId="{9BA05686-807D-41C6-9BD5-4ECC40B6E2E8}" dt="2024-03-13T09:49:20.030" v="1411" actId="1076"/>
          <ac:grpSpMkLst>
            <pc:docMk/>
            <pc:sldMk cId="1186542262" sldId="317"/>
            <ac:grpSpMk id="73" creationId="{15D020B8-FCCC-C2C6-BBE6-97B6DA85C42C}"/>
          </ac:grpSpMkLst>
        </pc:grpChg>
        <pc:picChg chg="add mod">
          <ac:chgData name="Yuliya Volkova" userId="5c11a328-f827-462e-b485-3c1e9077fd00" providerId="ADAL" clId="{9BA05686-807D-41C6-9BD5-4ECC40B6E2E8}" dt="2024-03-13T10:40:27.642" v="2739"/>
          <ac:picMkLst>
            <pc:docMk/>
            <pc:sldMk cId="1186542262" sldId="317"/>
            <ac:picMk id="77" creationId="{72D7DE97-8EDB-B5F5-D7B7-017A78629B18}"/>
          </ac:picMkLst>
        </pc:picChg>
        <pc:picChg chg="add mod">
          <ac:chgData name="Yuliya Volkova" userId="5c11a328-f827-462e-b485-3c1e9077fd00" providerId="ADAL" clId="{9BA05686-807D-41C6-9BD5-4ECC40B6E2E8}" dt="2024-03-13T10:40:27.642" v="2739"/>
          <ac:picMkLst>
            <pc:docMk/>
            <pc:sldMk cId="1186542262" sldId="317"/>
            <ac:picMk id="78" creationId="{182F1BE8-F4BE-560A-3D91-A349EB13B31F}"/>
          </ac:picMkLst>
        </pc:picChg>
      </pc:sldChg>
      <pc:sldChg chg="addSp delSp modSp mod">
        <pc:chgData name="Yuliya Volkova" userId="5c11a328-f827-462e-b485-3c1e9077fd00" providerId="ADAL" clId="{9BA05686-807D-41C6-9BD5-4ECC40B6E2E8}" dt="2024-03-13T11:25:44.697" v="2822" actId="34135"/>
        <pc:sldMkLst>
          <pc:docMk/>
          <pc:sldMk cId="1034687993" sldId="318"/>
        </pc:sldMkLst>
        <pc:spChg chg="mod">
          <ac:chgData name="Yuliya Volkova" userId="5c11a328-f827-462e-b485-3c1e9077fd00" providerId="ADAL" clId="{9BA05686-807D-41C6-9BD5-4ECC40B6E2E8}" dt="2024-03-13T10:27:45.671" v="2644" actId="2711"/>
          <ac:spMkLst>
            <pc:docMk/>
            <pc:sldMk cId="1034687993" sldId="318"/>
            <ac:spMk id="2" creationId="{ABDFA4F3-E22A-2C17-5B6D-83B9D46CD57C}"/>
          </ac:spMkLst>
        </pc:spChg>
        <pc:spChg chg="add del ord">
          <ac:chgData name="Yuliya Volkova" userId="5c11a328-f827-462e-b485-3c1e9077fd00" providerId="ADAL" clId="{9BA05686-807D-41C6-9BD5-4ECC40B6E2E8}" dt="2024-03-13T11:24:56.120" v="2811" actId="167"/>
          <ac:spMkLst>
            <pc:docMk/>
            <pc:sldMk cId="1034687993" sldId="318"/>
            <ac:spMk id="4" creationId="{A0C2E5F6-2DEB-F272-3D14-C72A55CB7869}"/>
          </ac:spMkLst>
        </pc:spChg>
        <pc:spChg chg="add del mod">
          <ac:chgData name="Yuliya Volkova" userId="5c11a328-f827-462e-b485-3c1e9077fd00" providerId="ADAL" clId="{9BA05686-807D-41C6-9BD5-4ECC40B6E2E8}" dt="2024-03-13T09:43:59.386" v="1299" actId="478"/>
          <ac:spMkLst>
            <pc:docMk/>
            <pc:sldMk cId="1034687993" sldId="318"/>
            <ac:spMk id="5" creationId="{4A6AD8D0-88E6-0C85-D553-0DB370249CF3}"/>
          </ac:spMkLst>
        </pc:spChg>
        <pc:spChg chg="del mod">
          <ac:chgData name="Yuliya Volkova" userId="5c11a328-f827-462e-b485-3c1e9077fd00" providerId="ADAL" clId="{9BA05686-807D-41C6-9BD5-4ECC40B6E2E8}" dt="2024-03-13T09:46:09.808" v="1364" actId="478"/>
          <ac:spMkLst>
            <pc:docMk/>
            <pc:sldMk cId="1034687993" sldId="318"/>
            <ac:spMk id="6" creationId="{6E846D04-ACBD-4AD8-4A8E-363F2C812B31}"/>
          </ac:spMkLst>
        </pc:spChg>
        <pc:spChg chg="add mod">
          <ac:chgData name="Yuliya Volkova" userId="5c11a328-f827-462e-b485-3c1e9077fd00" providerId="ADAL" clId="{9BA05686-807D-41C6-9BD5-4ECC40B6E2E8}" dt="2024-03-13T09:48:10.117" v="1404" actId="1036"/>
          <ac:spMkLst>
            <pc:docMk/>
            <pc:sldMk cId="1034687993" sldId="318"/>
            <ac:spMk id="8" creationId="{5FDB0948-9487-DE32-4549-7F38358D9531}"/>
          </ac:spMkLst>
        </pc:spChg>
        <pc:spChg chg="add mod">
          <ac:chgData name="Yuliya Volkova" userId="5c11a328-f827-462e-b485-3c1e9077fd00" providerId="ADAL" clId="{9BA05686-807D-41C6-9BD5-4ECC40B6E2E8}" dt="2024-03-13T09:48:10.117" v="1404" actId="1036"/>
          <ac:spMkLst>
            <pc:docMk/>
            <pc:sldMk cId="1034687993" sldId="318"/>
            <ac:spMk id="10" creationId="{A3A631C1-ED3D-2B45-0DD8-5119DF6A7442}"/>
          </ac:spMkLst>
        </pc:spChg>
        <pc:spChg chg="add mod">
          <ac:chgData name="Yuliya Volkova" userId="5c11a328-f827-462e-b485-3c1e9077fd00" providerId="ADAL" clId="{9BA05686-807D-41C6-9BD5-4ECC40B6E2E8}" dt="2024-03-13T09:48:10.117" v="1404" actId="1036"/>
          <ac:spMkLst>
            <pc:docMk/>
            <pc:sldMk cId="1034687993" sldId="318"/>
            <ac:spMk id="13" creationId="{5BA72D5E-CD53-0BD0-981D-BFE0017D41A4}"/>
          </ac:spMkLst>
        </pc:spChg>
        <pc:spChg chg="mod">
          <ac:chgData name="Yuliya Volkova" userId="5c11a328-f827-462e-b485-3c1e9077fd00" providerId="ADAL" clId="{9BA05686-807D-41C6-9BD5-4ECC40B6E2E8}" dt="2024-03-13T09:45:05.104" v="1341" actId="207"/>
          <ac:spMkLst>
            <pc:docMk/>
            <pc:sldMk cId="1034687993" sldId="318"/>
            <ac:spMk id="15" creationId="{5A85E41E-F500-1258-0040-944A91C41722}"/>
          </ac:spMkLst>
        </pc:spChg>
        <pc:spChg chg="add mod">
          <ac:chgData name="Yuliya Volkova" userId="5c11a328-f827-462e-b485-3c1e9077fd00" providerId="ADAL" clId="{9BA05686-807D-41C6-9BD5-4ECC40B6E2E8}" dt="2024-03-13T09:48:10.117" v="1404" actId="1036"/>
          <ac:spMkLst>
            <pc:docMk/>
            <pc:sldMk cId="1034687993" sldId="318"/>
            <ac:spMk id="17" creationId="{5FC84765-1C5F-EB49-41D3-41E00EEC73F1}"/>
          </ac:spMkLst>
        </pc:spChg>
        <pc:spChg chg="add mod">
          <ac:chgData name="Yuliya Volkova" userId="5c11a328-f827-462e-b485-3c1e9077fd00" providerId="ADAL" clId="{9BA05686-807D-41C6-9BD5-4ECC40B6E2E8}" dt="2024-03-13T09:48:10.117" v="1404" actId="1036"/>
          <ac:spMkLst>
            <pc:docMk/>
            <pc:sldMk cId="1034687993" sldId="318"/>
            <ac:spMk id="19" creationId="{4CB9FACD-585A-96A0-1559-CD67C09DDCF5}"/>
          </ac:spMkLst>
        </pc:spChg>
        <pc:spChg chg="mod">
          <ac:chgData name="Yuliya Volkova" userId="5c11a328-f827-462e-b485-3c1e9077fd00" providerId="ADAL" clId="{9BA05686-807D-41C6-9BD5-4ECC40B6E2E8}" dt="2024-03-13T11:25:44.697" v="2822" actId="34135"/>
          <ac:spMkLst>
            <pc:docMk/>
            <pc:sldMk cId="1034687993" sldId="318"/>
            <ac:spMk id="25" creationId="{1C945464-B000-6A7F-DE1F-301422DA7901}"/>
          </ac:spMkLst>
        </pc:spChg>
        <pc:spChg chg="add mod ord">
          <ac:chgData name="Yuliya Volkova" userId="5c11a328-f827-462e-b485-3c1e9077fd00" providerId="ADAL" clId="{9BA05686-807D-41C6-9BD5-4ECC40B6E2E8}" dt="2024-03-13T11:24:59.365" v="2812" actId="1076"/>
          <ac:spMkLst>
            <pc:docMk/>
            <pc:sldMk cId="1034687993" sldId="318"/>
            <ac:spMk id="28" creationId="{722B632C-89B1-6C9D-7F23-3827F533B46C}"/>
          </ac:spMkLst>
        </pc:spChg>
        <pc:picChg chg="mod">
          <ac:chgData name="Yuliya Volkova" userId="5c11a328-f827-462e-b485-3c1e9077fd00" providerId="ADAL" clId="{9BA05686-807D-41C6-9BD5-4ECC40B6E2E8}" dt="2024-03-13T09:48:10.117" v="1404" actId="1036"/>
          <ac:picMkLst>
            <pc:docMk/>
            <pc:sldMk cId="1034687993" sldId="318"/>
            <ac:picMk id="20" creationId="{13B97CF3-431B-93C8-788E-49C03849FF04}"/>
          </ac:picMkLst>
        </pc:picChg>
        <pc:picChg chg="mod">
          <ac:chgData name="Yuliya Volkova" userId="5c11a328-f827-462e-b485-3c1e9077fd00" providerId="ADAL" clId="{9BA05686-807D-41C6-9BD5-4ECC40B6E2E8}" dt="2024-03-13T09:48:10.117" v="1404" actId="1036"/>
          <ac:picMkLst>
            <pc:docMk/>
            <pc:sldMk cId="1034687993" sldId="318"/>
            <ac:picMk id="21" creationId="{BE962B1C-80F2-1097-D72C-C1647A0E529D}"/>
          </ac:picMkLst>
        </pc:picChg>
        <pc:picChg chg="mod">
          <ac:chgData name="Yuliya Volkova" userId="5c11a328-f827-462e-b485-3c1e9077fd00" providerId="ADAL" clId="{9BA05686-807D-41C6-9BD5-4ECC40B6E2E8}" dt="2024-03-13T09:48:10.117" v="1404" actId="1036"/>
          <ac:picMkLst>
            <pc:docMk/>
            <pc:sldMk cId="1034687993" sldId="318"/>
            <ac:picMk id="22" creationId="{E43DD5F7-716F-2877-621F-8513A4C0C665}"/>
          </ac:picMkLst>
        </pc:picChg>
        <pc:picChg chg="mod">
          <ac:chgData name="Yuliya Volkova" userId="5c11a328-f827-462e-b485-3c1e9077fd00" providerId="ADAL" clId="{9BA05686-807D-41C6-9BD5-4ECC40B6E2E8}" dt="2024-03-13T09:48:10.117" v="1404" actId="1036"/>
          <ac:picMkLst>
            <pc:docMk/>
            <pc:sldMk cId="1034687993" sldId="318"/>
            <ac:picMk id="23" creationId="{6738960D-B01C-0A5D-F623-6A7055DF1F8A}"/>
          </ac:picMkLst>
        </pc:picChg>
        <pc:picChg chg="mod">
          <ac:chgData name="Yuliya Volkova" userId="5c11a328-f827-462e-b485-3c1e9077fd00" providerId="ADAL" clId="{9BA05686-807D-41C6-9BD5-4ECC40B6E2E8}" dt="2024-03-13T09:48:10.117" v="1404" actId="1036"/>
          <ac:picMkLst>
            <pc:docMk/>
            <pc:sldMk cId="1034687993" sldId="318"/>
            <ac:picMk id="24" creationId="{3600552C-9AD5-B858-A5C7-3E6597A4240B}"/>
          </ac:picMkLst>
        </pc:picChg>
        <pc:picChg chg="add mod ord modCrop">
          <ac:chgData name="Yuliya Volkova" userId="5c11a328-f827-462e-b485-3c1e9077fd00" providerId="ADAL" clId="{9BA05686-807D-41C6-9BD5-4ECC40B6E2E8}" dt="2024-03-13T11:25:42.942" v="2821" actId="34135"/>
          <ac:picMkLst>
            <pc:docMk/>
            <pc:sldMk cId="1034687993" sldId="318"/>
            <ac:picMk id="27" creationId="{5A3FE325-0A51-7EE8-3480-78ADABBF4C4D}"/>
          </ac:picMkLst>
        </pc:picChg>
        <pc:picChg chg="del mod ord">
          <ac:chgData name="Yuliya Volkova" userId="5c11a328-f827-462e-b485-3c1e9077fd00" providerId="ADAL" clId="{9BA05686-807D-41C6-9BD5-4ECC40B6E2E8}" dt="2024-03-13T11:23:33.836" v="2796" actId="478"/>
          <ac:picMkLst>
            <pc:docMk/>
            <pc:sldMk cId="1034687993" sldId="318"/>
            <ac:picMk id="32" creationId="{5772523A-0EE5-FF96-6E7E-2BFC680233A6}"/>
          </ac:picMkLst>
        </pc:picChg>
      </pc:sldChg>
      <pc:sldChg chg="addSp modSp mod">
        <pc:chgData name="Yuliya Volkova" userId="5c11a328-f827-462e-b485-3c1e9077fd00" providerId="ADAL" clId="{9BA05686-807D-41C6-9BD5-4ECC40B6E2E8}" dt="2024-03-13T10:40:16.743" v="2735"/>
        <pc:sldMkLst>
          <pc:docMk/>
          <pc:sldMk cId="103298650" sldId="319"/>
        </pc:sldMkLst>
        <pc:spChg chg="add mod">
          <ac:chgData name="Yuliya Volkova" userId="5c11a328-f827-462e-b485-3c1e9077fd00" providerId="ADAL" clId="{9BA05686-807D-41C6-9BD5-4ECC40B6E2E8}" dt="2024-03-13T10:40:16.743" v="2735"/>
          <ac:spMkLst>
            <pc:docMk/>
            <pc:sldMk cId="103298650" sldId="319"/>
            <ac:spMk id="2" creationId="{2F744E60-61A8-B38C-3CA5-9399BF0C08F9}"/>
          </ac:spMkLst>
        </pc:spChg>
        <pc:spChg chg="mod">
          <ac:chgData name="Yuliya Volkova" userId="5c11a328-f827-462e-b485-3c1e9077fd00" providerId="ADAL" clId="{9BA05686-807D-41C6-9BD5-4ECC40B6E2E8}" dt="2024-03-13T09:22:36.376" v="1157" actId="14100"/>
          <ac:spMkLst>
            <pc:docMk/>
            <pc:sldMk cId="103298650" sldId="319"/>
            <ac:spMk id="4" creationId="{6D587580-6BC4-1C65-1769-DE9CBF587243}"/>
          </ac:spMkLst>
        </pc:spChg>
        <pc:spChg chg="mod">
          <ac:chgData name="Yuliya Volkova" userId="5c11a328-f827-462e-b485-3c1e9077fd00" providerId="ADAL" clId="{9BA05686-807D-41C6-9BD5-4ECC40B6E2E8}" dt="2024-03-13T09:53:26.814" v="1455" actId="14100"/>
          <ac:spMkLst>
            <pc:docMk/>
            <pc:sldMk cId="103298650" sldId="319"/>
            <ac:spMk id="6" creationId="{EF1880FA-C632-1F21-4736-4ACEA21D9DE8}"/>
          </ac:spMkLst>
        </pc:spChg>
        <pc:spChg chg="mod">
          <ac:chgData name="Yuliya Volkova" userId="5c11a328-f827-462e-b485-3c1e9077fd00" providerId="ADAL" clId="{9BA05686-807D-41C6-9BD5-4ECC40B6E2E8}" dt="2024-03-13T09:37:18.960" v="1245" actId="20577"/>
          <ac:spMkLst>
            <pc:docMk/>
            <pc:sldMk cId="103298650" sldId="319"/>
            <ac:spMk id="19" creationId="{D9BF8FC8-F5F2-4508-37A2-D28AF93B93C0}"/>
          </ac:spMkLst>
        </pc:spChg>
        <pc:picChg chg="add mod">
          <ac:chgData name="Yuliya Volkova" userId="5c11a328-f827-462e-b485-3c1e9077fd00" providerId="ADAL" clId="{9BA05686-807D-41C6-9BD5-4ECC40B6E2E8}" dt="2024-03-13T10:40:16.743" v="2735"/>
          <ac:picMkLst>
            <pc:docMk/>
            <pc:sldMk cId="103298650" sldId="319"/>
            <ac:picMk id="9" creationId="{9DEFA138-647C-EEBD-038C-39CCB87584B4}"/>
          </ac:picMkLst>
        </pc:picChg>
      </pc:sldChg>
      <pc:sldChg chg="new del">
        <pc:chgData name="Yuliya Volkova" userId="5c11a328-f827-462e-b485-3c1e9077fd00" providerId="ADAL" clId="{9BA05686-807D-41C6-9BD5-4ECC40B6E2E8}" dt="2024-03-14T10:33:39.438" v="2824" actId="680"/>
        <pc:sldMkLst>
          <pc:docMk/>
          <pc:sldMk cId="406891367" sldId="320"/>
        </pc:sldMkLst>
      </pc:sldChg>
      <pc:sldChg chg="addSp delSp modSp mod">
        <pc:chgData name="Yuliya Volkova" userId="5c11a328-f827-462e-b485-3c1e9077fd00" providerId="ADAL" clId="{9BA05686-807D-41C6-9BD5-4ECC40B6E2E8}" dt="2024-03-14T11:43:46.059" v="4069" actId="1076"/>
        <pc:sldMkLst>
          <pc:docMk/>
          <pc:sldMk cId="931001097" sldId="320"/>
        </pc:sldMkLst>
        <pc:spChg chg="add mod topLvl">
          <ac:chgData name="Yuliya Volkova" userId="5c11a328-f827-462e-b485-3c1e9077fd00" providerId="ADAL" clId="{9BA05686-807D-41C6-9BD5-4ECC40B6E2E8}" dt="2024-03-14T10:50:50.114" v="2940" actId="165"/>
          <ac:spMkLst>
            <pc:docMk/>
            <pc:sldMk cId="931001097" sldId="320"/>
            <ac:spMk id="2" creationId="{E84EA1F5-92D9-388F-A909-5C0CE5BF887F}"/>
          </ac:spMkLst>
        </pc:spChg>
        <pc:spChg chg="add del mod">
          <ac:chgData name="Yuliya Volkova" userId="5c11a328-f827-462e-b485-3c1e9077fd00" providerId="ADAL" clId="{9BA05686-807D-41C6-9BD5-4ECC40B6E2E8}" dt="2024-03-14T10:51:07.455" v="2943" actId="478"/>
          <ac:spMkLst>
            <pc:docMk/>
            <pc:sldMk cId="931001097" sldId="320"/>
            <ac:spMk id="3" creationId="{AE4FDD82-0E63-2CA9-02DA-F3B9A91C10C7}"/>
          </ac:spMkLst>
        </pc:spChg>
        <pc:spChg chg="add mod topLvl">
          <ac:chgData name="Yuliya Volkova" userId="5c11a328-f827-462e-b485-3c1e9077fd00" providerId="ADAL" clId="{9BA05686-807D-41C6-9BD5-4ECC40B6E2E8}" dt="2024-03-14T11:26:48.703" v="3795" actId="1076"/>
          <ac:spMkLst>
            <pc:docMk/>
            <pc:sldMk cId="931001097" sldId="320"/>
            <ac:spMk id="8" creationId="{CF27E364-F44B-5CAF-2185-F232AB5EA2A3}"/>
          </ac:spMkLst>
        </pc:spChg>
        <pc:spChg chg="add mod topLvl">
          <ac:chgData name="Yuliya Volkova" userId="5c11a328-f827-462e-b485-3c1e9077fd00" providerId="ADAL" clId="{9BA05686-807D-41C6-9BD5-4ECC40B6E2E8}" dt="2024-03-14T11:31:41.177" v="3866" actId="1076"/>
          <ac:spMkLst>
            <pc:docMk/>
            <pc:sldMk cId="931001097" sldId="320"/>
            <ac:spMk id="13" creationId="{DAA617BA-F3E2-0415-C833-3017055F4E5A}"/>
          </ac:spMkLst>
        </pc:spChg>
        <pc:spChg chg="mod ord">
          <ac:chgData name="Yuliya Volkova" userId="5c11a328-f827-462e-b485-3c1e9077fd00" providerId="ADAL" clId="{9BA05686-807D-41C6-9BD5-4ECC40B6E2E8}" dt="2024-03-14T11:41:51.202" v="4043" actId="1076"/>
          <ac:spMkLst>
            <pc:docMk/>
            <pc:sldMk cId="931001097" sldId="320"/>
            <ac:spMk id="14" creationId="{32D70409-1C18-1797-6366-567DF4C8A4F0}"/>
          </ac:spMkLst>
        </pc:spChg>
        <pc:spChg chg="add mod">
          <ac:chgData name="Yuliya Volkova" userId="5c11a328-f827-462e-b485-3c1e9077fd00" providerId="ADAL" clId="{9BA05686-807D-41C6-9BD5-4ECC40B6E2E8}" dt="2024-03-14T10:56:12.221" v="3010"/>
          <ac:spMkLst>
            <pc:docMk/>
            <pc:sldMk cId="931001097" sldId="320"/>
            <ac:spMk id="15" creationId="{659E4877-EBB4-A933-C1E4-EA0D9DDC2540}"/>
          </ac:spMkLst>
        </pc:spChg>
        <pc:spChg chg="del">
          <ac:chgData name="Yuliya Volkova" userId="5c11a328-f827-462e-b485-3c1e9077fd00" providerId="ADAL" clId="{9BA05686-807D-41C6-9BD5-4ECC40B6E2E8}" dt="2024-03-14T11:34:08.414" v="3900" actId="478"/>
          <ac:spMkLst>
            <pc:docMk/>
            <pc:sldMk cId="931001097" sldId="320"/>
            <ac:spMk id="17" creationId="{61F7A9BF-B383-50FA-392A-A71E894AF78A}"/>
          </ac:spMkLst>
        </pc:spChg>
        <pc:spChg chg="add del mod">
          <ac:chgData name="Yuliya Volkova" userId="5c11a328-f827-462e-b485-3c1e9077fd00" providerId="ADAL" clId="{9BA05686-807D-41C6-9BD5-4ECC40B6E2E8}" dt="2024-03-14T10:54:05.459" v="2981" actId="478"/>
          <ac:spMkLst>
            <pc:docMk/>
            <pc:sldMk cId="931001097" sldId="320"/>
            <ac:spMk id="18" creationId="{5D9153E0-2A80-AE0B-8C22-FDF26B59986C}"/>
          </ac:spMkLst>
        </pc:spChg>
        <pc:spChg chg="mod">
          <ac:chgData name="Yuliya Volkova" userId="5c11a328-f827-462e-b485-3c1e9077fd00" providerId="ADAL" clId="{9BA05686-807D-41C6-9BD5-4ECC40B6E2E8}" dt="2024-03-14T10:53:39.332" v="2973" actId="34135"/>
          <ac:spMkLst>
            <pc:docMk/>
            <pc:sldMk cId="931001097" sldId="320"/>
            <ac:spMk id="23" creationId="{98B0C01A-A488-7370-24C7-D721697036BC}"/>
          </ac:spMkLst>
        </pc:spChg>
        <pc:spChg chg="mod">
          <ac:chgData name="Yuliya Volkova" userId="5c11a328-f827-462e-b485-3c1e9077fd00" providerId="ADAL" clId="{9BA05686-807D-41C6-9BD5-4ECC40B6E2E8}" dt="2024-03-14T10:49:06.957" v="2901"/>
          <ac:spMkLst>
            <pc:docMk/>
            <pc:sldMk cId="931001097" sldId="320"/>
            <ac:spMk id="29" creationId="{3F9E045B-81A2-769B-19CF-7CF26D10E7F5}"/>
          </ac:spMkLst>
        </pc:spChg>
        <pc:spChg chg="add mod topLvl">
          <ac:chgData name="Yuliya Volkova" userId="5c11a328-f827-462e-b485-3c1e9077fd00" providerId="ADAL" clId="{9BA05686-807D-41C6-9BD5-4ECC40B6E2E8}" dt="2024-03-14T11:26:48.703" v="3795" actId="1076"/>
          <ac:spMkLst>
            <pc:docMk/>
            <pc:sldMk cId="931001097" sldId="320"/>
            <ac:spMk id="35" creationId="{61D60FAC-9B34-C306-2C79-62065B201DBE}"/>
          </ac:spMkLst>
        </pc:spChg>
        <pc:spChg chg="add mod topLvl">
          <ac:chgData name="Yuliya Volkova" userId="5c11a328-f827-462e-b485-3c1e9077fd00" providerId="ADAL" clId="{9BA05686-807D-41C6-9BD5-4ECC40B6E2E8}" dt="2024-03-14T11:26:48.703" v="3795" actId="1076"/>
          <ac:spMkLst>
            <pc:docMk/>
            <pc:sldMk cId="931001097" sldId="320"/>
            <ac:spMk id="36" creationId="{E1097A47-E8F4-D2C9-11C6-A3CB6B0F1462}"/>
          </ac:spMkLst>
        </pc:spChg>
        <pc:spChg chg="add mod topLvl">
          <ac:chgData name="Yuliya Volkova" userId="5c11a328-f827-462e-b485-3c1e9077fd00" providerId="ADAL" clId="{9BA05686-807D-41C6-9BD5-4ECC40B6E2E8}" dt="2024-03-14T11:26:48.703" v="3795" actId="1076"/>
          <ac:spMkLst>
            <pc:docMk/>
            <pc:sldMk cId="931001097" sldId="320"/>
            <ac:spMk id="37" creationId="{8309ED86-C802-32D6-B551-68C0C4AC1193}"/>
          </ac:spMkLst>
        </pc:spChg>
        <pc:spChg chg="add del mod">
          <ac:chgData name="Yuliya Volkova" userId="5c11a328-f827-462e-b485-3c1e9077fd00" providerId="ADAL" clId="{9BA05686-807D-41C6-9BD5-4ECC40B6E2E8}" dt="2024-03-14T11:23:41.867" v="3723" actId="478"/>
          <ac:spMkLst>
            <pc:docMk/>
            <pc:sldMk cId="931001097" sldId="320"/>
            <ac:spMk id="43" creationId="{6D1ADBE6-3B57-0AA6-2183-D2478F9688CE}"/>
          </ac:spMkLst>
        </pc:spChg>
        <pc:spChg chg="add mod topLvl">
          <ac:chgData name="Yuliya Volkova" userId="5c11a328-f827-462e-b485-3c1e9077fd00" providerId="ADAL" clId="{9BA05686-807D-41C6-9BD5-4ECC40B6E2E8}" dt="2024-03-14T11:26:48.703" v="3795" actId="1076"/>
          <ac:spMkLst>
            <pc:docMk/>
            <pc:sldMk cId="931001097" sldId="320"/>
            <ac:spMk id="49" creationId="{4AE9B7EC-BBFB-84FA-1420-EBEC09CA6298}"/>
          </ac:spMkLst>
        </pc:spChg>
        <pc:spChg chg="add del mod">
          <ac:chgData name="Yuliya Volkova" userId="5c11a328-f827-462e-b485-3c1e9077fd00" providerId="ADAL" clId="{9BA05686-807D-41C6-9BD5-4ECC40B6E2E8}" dt="2024-03-14T11:23:41.867" v="3723" actId="478"/>
          <ac:spMkLst>
            <pc:docMk/>
            <pc:sldMk cId="931001097" sldId="320"/>
            <ac:spMk id="50" creationId="{B6D4CD4E-8200-8D8E-D0BE-D571AABD5307}"/>
          </ac:spMkLst>
        </pc:spChg>
        <pc:spChg chg="add del mod">
          <ac:chgData name="Yuliya Volkova" userId="5c11a328-f827-462e-b485-3c1e9077fd00" providerId="ADAL" clId="{9BA05686-807D-41C6-9BD5-4ECC40B6E2E8}" dt="2024-03-14T11:23:41.867" v="3723" actId="478"/>
          <ac:spMkLst>
            <pc:docMk/>
            <pc:sldMk cId="931001097" sldId="320"/>
            <ac:spMk id="51" creationId="{5D926497-E172-3587-28BB-FB72279C46D3}"/>
          </ac:spMkLst>
        </pc:spChg>
        <pc:spChg chg="add del mod">
          <ac:chgData name="Yuliya Volkova" userId="5c11a328-f827-462e-b485-3c1e9077fd00" providerId="ADAL" clId="{9BA05686-807D-41C6-9BD5-4ECC40B6E2E8}" dt="2024-03-14T11:23:41.867" v="3723" actId="478"/>
          <ac:spMkLst>
            <pc:docMk/>
            <pc:sldMk cId="931001097" sldId="320"/>
            <ac:spMk id="52" creationId="{BDD43512-149A-66A2-2FB0-F591D66DD78A}"/>
          </ac:spMkLst>
        </pc:spChg>
        <pc:spChg chg="add del mod ord">
          <ac:chgData name="Yuliya Volkova" userId="5c11a328-f827-462e-b485-3c1e9077fd00" providerId="ADAL" clId="{9BA05686-807D-41C6-9BD5-4ECC40B6E2E8}" dt="2024-03-14T11:36:51.504" v="3961" actId="478"/>
          <ac:spMkLst>
            <pc:docMk/>
            <pc:sldMk cId="931001097" sldId="320"/>
            <ac:spMk id="53" creationId="{62547525-3240-CBD5-6B7E-E52CB2C021EB}"/>
          </ac:spMkLst>
        </pc:spChg>
        <pc:spChg chg="add del mod">
          <ac:chgData name="Yuliya Volkova" userId="5c11a328-f827-462e-b485-3c1e9077fd00" providerId="ADAL" clId="{9BA05686-807D-41C6-9BD5-4ECC40B6E2E8}" dt="2024-03-14T11:23:41.867" v="3723" actId="478"/>
          <ac:spMkLst>
            <pc:docMk/>
            <pc:sldMk cId="931001097" sldId="320"/>
            <ac:spMk id="53" creationId="{A74E99B9-202A-A807-25FB-30C4586B78BF}"/>
          </ac:spMkLst>
        </pc:spChg>
        <pc:spChg chg="add del mod ord">
          <ac:chgData name="Yuliya Volkova" userId="5c11a328-f827-462e-b485-3c1e9077fd00" providerId="ADAL" clId="{9BA05686-807D-41C6-9BD5-4ECC40B6E2E8}" dt="2024-03-14T11:36:34.343" v="3957" actId="478"/>
          <ac:spMkLst>
            <pc:docMk/>
            <pc:sldMk cId="931001097" sldId="320"/>
            <ac:spMk id="54" creationId="{A9112945-26CB-B6A2-6450-9E0B997FDA2B}"/>
          </ac:spMkLst>
        </pc:spChg>
        <pc:spChg chg="add del mod">
          <ac:chgData name="Yuliya Volkova" userId="5c11a328-f827-462e-b485-3c1e9077fd00" providerId="ADAL" clId="{9BA05686-807D-41C6-9BD5-4ECC40B6E2E8}" dt="2024-03-14T11:23:41.867" v="3723" actId="478"/>
          <ac:spMkLst>
            <pc:docMk/>
            <pc:sldMk cId="931001097" sldId="320"/>
            <ac:spMk id="54" creationId="{E35F08F7-7BC0-0915-9171-7454B57532A3}"/>
          </ac:spMkLst>
        </pc:spChg>
        <pc:spChg chg="add del mod ord">
          <ac:chgData name="Yuliya Volkova" userId="5c11a328-f827-462e-b485-3c1e9077fd00" providerId="ADAL" clId="{9BA05686-807D-41C6-9BD5-4ECC40B6E2E8}" dt="2024-03-14T11:36:35.310" v="3958" actId="478"/>
          <ac:spMkLst>
            <pc:docMk/>
            <pc:sldMk cId="931001097" sldId="320"/>
            <ac:spMk id="55" creationId="{CE4B9E13-45A3-A75E-4A7B-8943129C275A}"/>
          </ac:spMkLst>
        </pc:spChg>
        <pc:spChg chg="add mod ord">
          <ac:chgData name="Yuliya Volkova" userId="5c11a328-f827-462e-b485-3c1e9077fd00" providerId="ADAL" clId="{9BA05686-807D-41C6-9BD5-4ECC40B6E2E8}" dt="2024-03-14T11:38:52.794" v="3987" actId="207"/>
          <ac:spMkLst>
            <pc:docMk/>
            <pc:sldMk cId="931001097" sldId="320"/>
            <ac:spMk id="56" creationId="{87BCC683-D51B-3CAF-025A-1802B2665BF5}"/>
          </ac:spMkLst>
        </pc:spChg>
        <pc:spChg chg="add mod ord">
          <ac:chgData name="Yuliya Volkova" userId="5c11a328-f827-462e-b485-3c1e9077fd00" providerId="ADAL" clId="{9BA05686-807D-41C6-9BD5-4ECC40B6E2E8}" dt="2024-03-14T11:39:04.295" v="3989" actId="207"/>
          <ac:spMkLst>
            <pc:docMk/>
            <pc:sldMk cId="931001097" sldId="320"/>
            <ac:spMk id="57" creationId="{6C8670BB-41E9-BCFA-CC66-0574B9F2AB52}"/>
          </ac:spMkLst>
        </pc:spChg>
        <pc:spChg chg="add del mod">
          <ac:chgData name="Yuliya Volkova" userId="5c11a328-f827-462e-b485-3c1e9077fd00" providerId="ADAL" clId="{9BA05686-807D-41C6-9BD5-4ECC40B6E2E8}" dt="2024-03-14T11:35:33.507" v="3933" actId="478"/>
          <ac:spMkLst>
            <pc:docMk/>
            <pc:sldMk cId="931001097" sldId="320"/>
            <ac:spMk id="58" creationId="{C262061A-550D-D29C-87F4-722E8B79F1A1}"/>
          </ac:spMkLst>
        </pc:spChg>
        <pc:spChg chg="add del mod">
          <ac:chgData name="Yuliya Volkova" userId="5c11a328-f827-462e-b485-3c1e9077fd00" providerId="ADAL" clId="{9BA05686-807D-41C6-9BD5-4ECC40B6E2E8}" dt="2024-03-14T11:35:31.522" v="3930" actId="478"/>
          <ac:spMkLst>
            <pc:docMk/>
            <pc:sldMk cId="931001097" sldId="320"/>
            <ac:spMk id="59" creationId="{310FF719-B78E-89D6-FF17-5D04697F3F66}"/>
          </ac:spMkLst>
        </pc:spChg>
        <pc:spChg chg="add del mod">
          <ac:chgData name="Yuliya Volkova" userId="5c11a328-f827-462e-b485-3c1e9077fd00" providerId="ADAL" clId="{9BA05686-807D-41C6-9BD5-4ECC40B6E2E8}" dt="2024-03-14T11:35:33.087" v="3932" actId="478"/>
          <ac:spMkLst>
            <pc:docMk/>
            <pc:sldMk cId="931001097" sldId="320"/>
            <ac:spMk id="60" creationId="{03FD6ABD-B9C8-23F3-63E7-8B0B20CF8652}"/>
          </ac:spMkLst>
        </pc:spChg>
        <pc:spChg chg="add del mod">
          <ac:chgData name="Yuliya Volkova" userId="5c11a328-f827-462e-b485-3c1e9077fd00" providerId="ADAL" clId="{9BA05686-807D-41C6-9BD5-4ECC40B6E2E8}" dt="2024-03-14T11:35:32.756" v="3931" actId="478"/>
          <ac:spMkLst>
            <pc:docMk/>
            <pc:sldMk cId="931001097" sldId="320"/>
            <ac:spMk id="61" creationId="{AAE78165-162E-E1BF-695F-0C201F02E40F}"/>
          </ac:spMkLst>
        </pc:spChg>
        <pc:spChg chg="add mod ord">
          <ac:chgData name="Yuliya Volkova" userId="5c11a328-f827-462e-b485-3c1e9077fd00" providerId="ADAL" clId="{9BA05686-807D-41C6-9BD5-4ECC40B6E2E8}" dt="2024-03-14T11:41:02.079" v="4011" actId="166"/>
          <ac:spMkLst>
            <pc:docMk/>
            <pc:sldMk cId="931001097" sldId="320"/>
            <ac:spMk id="62" creationId="{2873AF53-63CF-9ED6-2EB8-313FE2E8FBE3}"/>
          </ac:spMkLst>
        </pc:spChg>
        <pc:spChg chg="add mod ord">
          <ac:chgData name="Yuliya Volkova" userId="5c11a328-f827-462e-b485-3c1e9077fd00" providerId="ADAL" clId="{9BA05686-807D-41C6-9BD5-4ECC40B6E2E8}" dt="2024-03-14T11:39:40.437" v="3996" actId="207"/>
          <ac:spMkLst>
            <pc:docMk/>
            <pc:sldMk cId="931001097" sldId="320"/>
            <ac:spMk id="63" creationId="{674F11CB-85F2-2740-1241-AD6BA5179062}"/>
          </ac:spMkLst>
        </pc:spChg>
        <pc:spChg chg="add mod ord">
          <ac:chgData name="Yuliya Volkova" userId="5c11a328-f827-462e-b485-3c1e9077fd00" providerId="ADAL" clId="{9BA05686-807D-41C6-9BD5-4ECC40B6E2E8}" dt="2024-03-14T11:40:01.517" v="3998" actId="207"/>
          <ac:spMkLst>
            <pc:docMk/>
            <pc:sldMk cId="931001097" sldId="320"/>
            <ac:spMk id="64" creationId="{147E4346-C3B5-CA82-B865-29DA576DF130}"/>
          </ac:spMkLst>
        </pc:spChg>
        <pc:spChg chg="add mod ord">
          <ac:chgData name="Yuliya Volkova" userId="5c11a328-f827-462e-b485-3c1e9077fd00" providerId="ADAL" clId="{9BA05686-807D-41C6-9BD5-4ECC40B6E2E8}" dt="2024-03-14T11:40:11.537" v="3999" actId="207"/>
          <ac:spMkLst>
            <pc:docMk/>
            <pc:sldMk cId="931001097" sldId="320"/>
            <ac:spMk id="65" creationId="{82804EDA-88F5-32DE-D704-3F3FF80D452F}"/>
          </ac:spMkLst>
        </pc:spChg>
        <pc:spChg chg="add del mod">
          <ac:chgData name="Yuliya Volkova" userId="5c11a328-f827-462e-b485-3c1e9077fd00" providerId="ADAL" clId="{9BA05686-807D-41C6-9BD5-4ECC40B6E2E8}" dt="2024-03-14T11:40:20.179" v="4001" actId="478"/>
          <ac:spMkLst>
            <pc:docMk/>
            <pc:sldMk cId="931001097" sldId="320"/>
            <ac:spMk id="66" creationId="{12DEE82C-7C0C-B185-7A46-3BFE5D7D446B}"/>
          </ac:spMkLst>
        </pc:spChg>
        <pc:spChg chg="add mod">
          <ac:chgData name="Yuliya Volkova" userId="5c11a328-f827-462e-b485-3c1e9077fd00" providerId="ADAL" clId="{9BA05686-807D-41C6-9BD5-4ECC40B6E2E8}" dt="2024-03-14T11:40:31.297" v="4004" actId="1076"/>
          <ac:spMkLst>
            <pc:docMk/>
            <pc:sldMk cId="931001097" sldId="320"/>
            <ac:spMk id="67" creationId="{604A8AFE-CD0D-88B9-1B5F-B81645BC744F}"/>
          </ac:spMkLst>
        </pc:spChg>
        <pc:spChg chg="add mod">
          <ac:chgData name="Yuliya Volkova" userId="5c11a328-f827-462e-b485-3c1e9077fd00" providerId="ADAL" clId="{9BA05686-807D-41C6-9BD5-4ECC40B6E2E8}" dt="2024-03-14T11:41:11.941" v="4014" actId="1076"/>
          <ac:spMkLst>
            <pc:docMk/>
            <pc:sldMk cId="931001097" sldId="320"/>
            <ac:spMk id="68" creationId="{8ED809F1-7293-B584-295A-1177015AFA02}"/>
          </ac:spMkLst>
        </pc:spChg>
        <pc:spChg chg="add mod">
          <ac:chgData name="Yuliya Volkova" userId="5c11a328-f827-462e-b485-3c1e9077fd00" providerId="ADAL" clId="{9BA05686-807D-41C6-9BD5-4ECC40B6E2E8}" dt="2024-03-14T11:43:16.583" v="4061" actId="1076"/>
          <ac:spMkLst>
            <pc:docMk/>
            <pc:sldMk cId="931001097" sldId="320"/>
            <ac:spMk id="71" creationId="{86BD60AB-6E48-B946-01ED-E68486A9F2F3}"/>
          </ac:spMkLst>
        </pc:spChg>
        <pc:spChg chg="add mod">
          <ac:chgData name="Yuliya Volkova" userId="5c11a328-f827-462e-b485-3c1e9077fd00" providerId="ADAL" clId="{9BA05686-807D-41C6-9BD5-4ECC40B6E2E8}" dt="2024-03-14T11:43:09.029" v="4060" actId="403"/>
          <ac:spMkLst>
            <pc:docMk/>
            <pc:sldMk cId="931001097" sldId="320"/>
            <ac:spMk id="72" creationId="{DEBB19EB-2FDC-1436-F33A-4EE86E8BF3B2}"/>
          </ac:spMkLst>
        </pc:spChg>
        <pc:spChg chg="add mod">
          <ac:chgData name="Yuliya Volkova" userId="5c11a328-f827-462e-b485-3c1e9077fd00" providerId="ADAL" clId="{9BA05686-807D-41C6-9BD5-4ECC40B6E2E8}" dt="2024-03-14T11:43:34.808" v="4064" actId="1076"/>
          <ac:spMkLst>
            <pc:docMk/>
            <pc:sldMk cId="931001097" sldId="320"/>
            <ac:spMk id="73" creationId="{199F46F8-EDAD-7E92-DC2F-52211720F9C1}"/>
          </ac:spMkLst>
        </pc:spChg>
        <pc:spChg chg="add mod">
          <ac:chgData name="Yuliya Volkova" userId="5c11a328-f827-462e-b485-3c1e9077fd00" providerId="ADAL" clId="{9BA05686-807D-41C6-9BD5-4ECC40B6E2E8}" dt="2024-03-14T11:43:20.910" v="4062" actId="1076"/>
          <ac:spMkLst>
            <pc:docMk/>
            <pc:sldMk cId="931001097" sldId="320"/>
            <ac:spMk id="74" creationId="{225D9523-34A9-A994-72B8-46476E11F787}"/>
          </ac:spMkLst>
        </pc:spChg>
        <pc:spChg chg="add mod">
          <ac:chgData name="Yuliya Volkova" userId="5c11a328-f827-462e-b485-3c1e9077fd00" providerId="ADAL" clId="{9BA05686-807D-41C6-9BD5-4ECC40B6E2E8}" dt="2024-03-14T11:43:09.029" v="4060" actId="403"/>
          <ac:spMkLst>
            <pc:docMk/>
            <pc:sldMk cId="931001097" sldId="320"/>
            <ac:spMk id="75" creationId="{0091C86A-F40C-8E2F-602E-46EB99C75332}"/>
          </ac:spMkLst>
        </pc:spChg>
        <pc:spChg chg="add mod">
          <ac:chgData name="Yuliya Volkova" userId="5c11a328-f827-462e-b485-3c1e9077fd00" providerId="ADAL" clId="{9BA05686-807D-41C6-9BD5-4ECC40B6E2E8}" dt="2024-03-14T11:43:46.059" v="4069" actId="1076"/>
          <ac:spMkLst>
            <pc:docMk/>
            <pc:sldMk cId="931001097" sldId="320"/>
            <ac:spMk id="76" creationId="{155EB081-E192-A688-3827-39D216FFF0DD}"/>
          </ac:spMkLst>
        </pc:spChg>
        <pc:grpChg chg="add del mod">
          <ac:chgData name="Yuliya Volkova" userId="5c11a328-f827-462e-b485-3c1e9077fd00" providerId="ADAL" clId="{9BA05686-807D-41C6-9BD5-4ECC40B6E2E8}" dt="2024-03-14T10:50:50.114" v="2940" actId="165"/>
          <ac:grpSpMkLst>
            <pc:docMk/>
            <pc:sldMk cId="931001097" sldId="320"/>
            <ac:grpSpMk id="27" creationId="{124F6C42-E460-FA1C-D9B6-83D0F213E3EA}"/>
          </ac:grpSpMkLst>
        </pc:grpChg>
        <pc:grpChg chg="add del mod">
          <ac:chgData name="Yuliya Volkova" userId="5c11a328-f827-462e-b485-3c1e9077fd00" providerId="ADAL" clId="{9BA05686-807D-41C6-9BD5-4ECC40B6E2E8}" dt="2024-03-14T10:49:20.936" v="2907" actId="478"/>
          <ac:grpSpMkLst>
            <pc:docMk/>
            <pc:sldMk cId="931001097" sldId="320"/>
            <ac:grpSpMk id="28" creationId="{F711561D-11F0-1C30-C5FB-311D052A72A5}"/>
          </ac:grpSpMkLst>
        </pc:grpChg>
        <pc:grpChg chg="del mod">
          <ac:chgData name="Yuliya Volkova" userId="5c11a328-f827-462e-b485-3c1e9077fd00" providerId="ADAL" clId="{9BA05686-807D-41C6-9BD5-4ECC40B6E2E8}" dt="2024-03-14T11:25:29.404" v="3728" actId="165"/>
          <ac:grpSpMkLst>
            <pc:docMk/>
            <pc:sldMk cId="931001097" sldId="320"/>
            <ac:grpSpMk id="32" creationId="{C5679D6D-6BEB-FA91-900C-763F094CE75B}"/>
          </ac:grpSpMkLst>
        </pc:grpChg>
        <pc:grpChg chg="del">
          <ac:chgData name="Yuliya Volkova" userId="5c11a328-f827-462e-b485-3c1e9077fd00" providerId="ADAL" clId="{9BA05686-807D-41C6-9BD5-4ECC40B6E2E8}" dt="2024-03-14T11:25:29.404" v="3728" actId="165"/>
          <ac:grpSpMkLst>
            <pc:docMk/>
            <pc:sldMk cId="931001097" sldId="320"/>
            <ac:grpSpMk id="38" creationId="{BC93CEC0-7283-3029-6815-8BDE95F19CD6}"/>
          </ac:grpSpMkLst>
        </pc:grpChg>
        <pc:grpChg chg="del">
          <ac:chgData name="Yuliya Volkova" userId="5c11a328-f827-462e-b485-3c1e9077fd00" providerId="ADAL" clId="{9BA05686-807D-41C6-9BD5-4ECC40B6E2E8}" dt="2024-03-14T11:25:29.404" v="3728" actId="165"/>
          <ac:grpSpMkLst>
            <pc:docMk/>
            <pc:sldMk cId="931001097" sldId="320"/>
            <ac:grpSpMk id="39" creationId="{414DA46C-609B-AA47-ACF9-9961B8FF34F6}"/>
          </ac:grpSpMkLst>
        </pc:grpChg>
        <pc:grpChg chg="del">
          <ac:chgData name="Yuliya Volkova" userId="5c11a328-f827-462e-b485-3c1e9077fd00" providerId="ADAL" clId="{9BA05686-807D-41C6-9BD5-4ECC40B6E2E8}" dt="2024-03-14T11:25:29.404" v="3728" actId="165"/>
          <ac:grpSpMkLst>
            <pc:docMk/>
            <pc:sldMk cId="931001097" sldId="320"/>
            <ac:grpSpMk id="40" creationId="{0C28AD30-83D4-3E08-6D05-ED69237D1295}"/>
          </ac:grpSpMkLst>
        </pc:grpChg>
        <pc:grpChg chg="del">
          <ac:chgData name="Yuliya Volkova" userId="5c11a328-f827-462e-b485-3c1e9077fd00" providerId="ADAL" clId="{9BA05686-807D-41C6-9BD5-4ECC40B6E2E8}" dt="2024-03-14T11:25:29.404" v="3728" actId="165"/>
          <ac:grpSpMkLst>
            <pc:docMk/>
            <pc:sldMk cId="931001097" sldId="320"/>
            <ac:grpSpMk id="41" creationId="{6D27AE7A-F09B-6AAE-B06C-E64A56E91AD2}"/>
          </ac:grpSpMkLst>
        </pc:grpChg>
        <pc:grpChg chg="del">
          <ac:chgData name="Yuliya Volkova" userId="5c11a328-f827-462e-b485-3c1e9077fd00" providerId="ADAL" clId="{9BA05686-807D-41C6-9BD5-4ECC40B6E2E8}" dt="2024-03-14T11:25:29.404" v="3728" actId="165"/>
          <ac:grpSpMkLst>
            <pc:docMk/>
            <pc:sldMk cId="931001097" sldId="320"/>
            <ac:grpSpMk id="42" creationId="{B41E56D6-74D6-81C9-6074-E96C27EF9731}"/>
          </ac:grpSpMkLst>
        </pc:grpChg>
        <pc:picChg chg="del mod">
          <ac:chgData name="Yuliya Volkova" userId="5c11a328-f827-462e-b485-3c1e9077fd00" providerId="ADAL" clId="{9BA05686-807D-41C6-9BD5-4ECC40B6E2E8}" dt="2024-03-14T11:32:48.481" v="3883" actId="478"/>
          <ac:picMkLst>
            <pc:docMk/>
            <pc:sldMk cId="931001097" sldId="320"/>
            <ac:picMk id="19" creationId="{F81341CA-2D8B-DD23-52B2-6AB6F2F226EA}"/>
          </ac:picMkLst>
        </pc:picChg>
        <pc:picChg chg="del">
          <ac:chgData name="Yuliya Volkova" userId="5c11a328-f827-462e-b485-3c1e9077fd00" providerId="ADAL" clId="{9BA05686-807D-41C6-9BD5-4ECC40B6E2E8}" dt="2024-03-14T11:34:09.424" v="3901" actId="478"/>
          <ac:picMkLst>
            <pc:docMk/>
            <pc:sldMk cId="931001097" sldId="320"/>
            <ac:picMk id="32" creationId="{A60CD435-A3AC-3C3F-765A-0C81C62D053F}"/>
          </ac:picMkLst>
        </pc:picChg>
        <pc:picChg chg="add mod">
          <ac:chgData name="Yuliya Volkova" userId="5c11a328-f827-462e-b485-3c1e9077fd00" providerId="ADAL" clId="{9BA05686-807D-41C6-9BD5-4ECC40B6E2E8}" dt="2024-03-14T11:29:36.745" v="3841" actId="1038"/>
          <ac:picMkLst>
            <pc:docMk/>
            <pc:sldMk cId="931001097" sldId="320"/>
            <ac:picMk id="38" creationId="{BBAA29AA-BD1C-D250-06B9-C537DCD25846}"/>
          </ac:picMkLst>
        </pc:picChg>
        <pc:picChg chg="add mod">
          <ac:chgData name="Yuliya Volkova" userId="5c11a328-f827-462e-b485-3c1e9077fd00" providerId="ADAL" clId="{9BA05686-807D-41C6-9BD5-4ECC40B6E2E8}" dt="2024-03-14T11:30:40.093" v="3850" actId="1076"/>
          <ac:picMkLst>
            <pc:docMk/>
            <pc:sldMk cId="931001097" sldId="320"/>
            <ac:picMk id="40" creationId="{94800EAA-9C92-80DE-F3F9-987ADCF51F93}"/>
          </ac:picMkLst>
        </pc:picChg>
        <pc:picChg chg="add mod">
          <ac:chgData name="Yuliya Volkova" userId="5c11a328-f827-462e-b485-3c1e9077fd00" providerId="ADAL" clId="{9BA05686-807D-41C6-9BD5-4ECC40B6E2E8}" dt="2024-03-14T11:31:17.921" v="3857" actId="2085"/>
          <ac:picMkLst>
            <pc:docMk/>
            <pc:sldMk cId="931001097" sldId="320"/>
            <ac:picMk id="42" creationId="{CE214CB4-BB0E-B15D-E923-FC719FC99F4E}"/>
          </ac:picMkLst>
        </pc:picChg>
        <pc:picChg chg="add mod">
          <ac:chgData name="Yuliya Volkova" userId="5c11a328-f827-462e-b485-3c1e9077fd00" providerId="ADAL" clId="{9BA05686-807D-41C6-9BD5-4ECC40B6E2E8}" dt="2024-03-14T11:32:00.095" v="3871" actId="1038"/>
          <ac:picMkLst>
            <pc:docMk/>
            <pc:sldMk cId="931001097" sldId="320"/>
            <ac:picMk id="50" creationId="{ABAA3420-02F8-6BCE-8DE3-FB23409CD8F4}"/>
          </ac:picMkLst>
        </pc:picChg>
        <pc:picChg chg="add mod">
          <ac:chgData name="Yuliya Volkova" userId="5c11a328-f827-462e-b485-3c1e9077fd00" providerId="ADAL" clId="{9BA05686-807D-41C6-9BD5-4ECC40B6E2E8}" dt="2024-03-14T11:32:45.591" v="3881" actId="1076"/>
          <ac:picMkLst>
            <pc:docMk/>
            <pc:sldMk cId="931001097" sldId="320"/>
            <ac:picMk id="52" creationId="{77BE73E6-32E9-0BCF-F0A5-FFB26CA76E91}"/>
          </ac:picMkLst>
        </pc:picChg>
        <pc:picChg chg="add mod">
          <ac:chgData name="Yuliya Volkova" userId="5c11a328-f827-462e-b485-3c1e9077fd00" providerId="ADAL" clId="{9BA05686-807D-41C6-9BD5-4ECC40B6E2E8}" dt="2024-03-14T11:28:54.561" v="3828" actId="207"/>
          <ac:picMkLst>
            <pc:docMk/>
            <pc:sldMk cId="931001097" sldId="320"/>
            <ac:picMk id="78" creationId="{BAD3FBD0-50EF-AC34-386B-320710535FCE}"/>
          </ac:picMkLst>
        </pc:picChg>
        <pc:picChg chg="add del mod">
          <ac:chgData name="Yuliya Volkova" userId="5c11a328-f827-462e-b485-3c1e9077fd00" providerId="ADAL" clId="{9BA05686-807D-41C6-9BD5-4ECC40B6E2E8}" dt="2024-03-14T11:04:53.864" v="3178" actId="478"/>
          <ac:picMkLst>
            <pc:docMk/>
            <pc:sldMk cId="931001097" sldId="320"/>
            <ac:picMk id="1026" creationId="{31307147-3EF2-B528-C1DD-E0B7981BFE1D}"/>
          </ac:picMkLst>
        </pc:picChg>
        <pc:cxnChg chg="add mod topLvl">
          <ac:chgData name="Yuliya Volkova" userId="5c11a328-f827-462e-b485-3c1e9077fd00" providerId="ADAL" clId="{9BA05686-807D-41C6-9BD5-4ECC40B6E2E8}" dt="2024-03-14T11:26:48.703" v="3795" actId="1076"/>
          <ac:cxnSpMkLst>
            <pc:docMk/>
            <pc:sldMk cId="931001097" sldId="320"/>
            <ac:cxnSpMk id="2" creationId="{0265F511-7C13-55E9-507C-C9A579004E74}"/>
          </ac:cxnSpMkLst>
        </pc:cxnChg>
        <pc:cxnChg chg="add mod topLvl">
          <ac:chgData name="Yuliya Volkova" userId="5c11a328-f827-462e-b485-3c1e9077fd00" providerId="ADAL" clId="{9BA05686-807D-41C6-9BD5-4ECC40B6E2E8}" dt="2024-03-14T11:26:48.703" v="3795" actId="1076"/>
          <ac:cxnSpMkLst>
            <pc:docMk/>
            <pc:sldMk cId="931001097" sldId="320"/>
            <ac:cxnSpMk id="3" creationId="{6B989F80-6CBE-C627-A6F4-0BED5AB7F6F1}"/>
          </ac:cxnSpMkLst>
        </pc:cxnChg>
        <pc:cxnChg chg="add mod topLvl">
          <ac:chgData name="Yuliya Volkova" userId="5c11a328-f827-462e-b485-3c1e9077fd00" providerId="ADAL" clId="{9BA05686-807D-41C6-9BD5-4ECC40B6E2E8}" dt="2024-03-14T10:50:50.114" v="2940" actId="165"/>
          <ac:cxnSpMkLst>
            <pc:docMk/>
            <pc:sldMk cId="931001097" sldId="320"/>
            <ac:cxnSpMk id="4" creationId="{0E37FA6A-0313-CC5D-4E31-5D29EBDE2590}"/>
          </ac:cxnSpMkLst>
        </pc:cxnChg>
        <pc:cxnChg chg="add mod topLvl">
          <ac:chgData name="Yuliya Volkova" userId="5c11a328-f827-462e-b485-3c1e9077fd00" providerId="ADAL" clId="{9BA05686-807D-41C6-9BD5-4ECC40B6E2E8}" dt="2024-03-14T11:26:48.703" v="3795" actId="1076"/>
          <ac:cxnSpMkLst>
            <pc:docMk/>
            <pc:sldMk cId="931001097" sldId="320"/>
            <ac:cxnSpMk id="4" creationId="{B9B22556-6CFB-64FE-20C4-1612A9530D77}"/>
          </ac:cxnSpMkLst>
        </pc:cxnChg>
        <pc:cxnChg chg="add del mod">
          <ac:chgData name="Yuliya Volkova" userId="5c11a328-f827-462e-b485-3c1e9077fd00" providerId="ADAL" clId="{9BA05686-807D-41C6-9BD5-4ECC40B6E2E8}" dt="2024-03-14T10:51:07.455" v="2943" actId="478"/>
          <ac:cxnSpMkLst>
            <pc:docMk/>
            <pc:sldMk cId="931001097" sldId="320"/>
            <ac:cxnSpMk id="5" creationId="{1303C209-F354-0078-AAC9-AF4622BF9045}"/>
          </ac:cxnSpMkLst>
        </pc:cxnChg>
        <pc:cxnChg chg="add mod topLvl">
          <ac:chgData name="Yuliya Volkova" userId="5c11a328-f827-462e-b485-3c1e9077fd00" providerId="ADAL" clId="{9BA05686-807D-41C6-9BD5-4ECC40B6E2E8}" dt="2024-03-14T11:26:48.703" v="3795" actId="1076"/>
          <ac:cxnSpMkLst>
            <pc:docMk/>
            <pc:sldMk cId="931001097" sldId="320"/>
            <ac:cxnSpMk id="5" creationId="{D278AC68-BF69-3FDC-B0EA-AEDF58D1080C}"/>
          </ac:cxnSpMkLst>
        </pc:cxnChg>
        <pc:cxnChg chg="add mod topLvl">
          <ac:chgData name="Yuliya Volkova" userId="5c11a328-f827-462e-b485-3c1e9077fd00" providerId="ADAL" clId="{9BA05686-807D-41C6-9BD5-4ECC40B6E2E8}" dt="2024-03-14T10:50:50.114" v="2940" actId="165"/>
          <ac:cxnSpMkLst>
            <pc:docMk/>
            <pc:sldMk cId="931001097" sldId="320"/>
            <ac:cxnSpMk id="6" creationId="{E81B9D38-0BDD-E0AA-4445-9861BB1D218F}"/>
          </ac:cxnSpMkLst>
        </pc:cxnChg>
        <pc:cxnChg chg="add mod topLvl">
          <ac:chgData name="Yuliya Volkova" userId="5c11a328-f827-462e-b485-3c1e9077fd00" providerId="ADAL" clId="{9BA05686-807D-41C6-9BD5-4ECC40B6E2E8}" dt="2024-03-14T11:26:48.703" v="3795" actId="1076"/>
          <ac:cxnSpMkLst>
            <pc:docMk/>
            <pc:sldMk cId="931001097" sldId="320"/>
            <ac:cxnSpMk id="6" creationId="{FBD320BD-1E76-FFAF-A9CA-BDEBFFF6B5CF}"/>
          </ac:cxnSpMkLst>
        </pc:cxnChg>
        <pc:cxnChg chg="add mod topLvl">
          <ac:chgData name="Yuliya Volkova" userId="5c11a328-f827-462e-b485-3c1e9077fd00" providerId="ADAL" clId="{9BA05686-807D-41C6-9BD5-4ECC40B6E2E8}" dt="2024-03-14T11:26:48.703" v="3795" actId="1076"/>
          <ac:cxnSpMkLst>
            <pc:docMk/>
            <pc:sldMk cId="931001097" sldId="320"/>
            <ac:cxnSpMk id="7" creationId="{7E53A3A7-8339-A074-8295-96D6445513C6}"/>
          </ac:cxnSpMkLst>
        </pc:cxnChg>
        <pc:cxnChg chg="add mod topLvl">
          <ac:chgData name="Yuliya Volkova" userId="5c11a328-f827-462e-b485-3c1e9077fd00" providerId="ADAL" clId="{9BA05686-807D-41C6-9BD5-4ECC40B6E2E8}" dt="2024-03-14T10:50:50.114" v="2940" actId="165"/>
          <ac:cxnSpMkLst>
            <pc:docMk/>
            <pc:sldMk cId="931001097" sldId="320"/>
            <ac:cxnSpMk id="7" creationId="{E061A7E3-A315-46FE-3E46-4EB0F4685EE3}"/>
          </ac:cxnSpMkLst>
        </pc:cxnChg>
        <pc:cxnChg chg="add del mod">
          <ac:chgData name="Yuliya Volkova" userId="5c11a328-f827-462e-b485-3c1e9077fd00" providerId="ADAL" clId="{9BA05686-807D-41C6-9BD5-4ECC40B6E2E8}" dt="2024-03-14T10:51:07.455" v="2943" actId="478"/>
          <ac:cxnSpMkLst>
            <pc:docMk/>
            <pc:sldMk cId="931001097" sldId="320"/>
            <ac:cxnSpMk id="8" creationId="{78536AD0-EAA9-6690-2A49-0108E4F5F1D3}"/>
          </ac:cxnSpMkLst>
        </pc:cxnChg>
        <pc:cxnChg chg="add del mod">
          <ac:chgData name="Yuliya Volkova" userId="5c11a328-f827-462e-b485-3c1e9077fd00" providerId="ADAL" clId="{9BA05686-807D-41C6-9BD5-4ECC40B6E2E8}" dt="2024-03-14T10:46:56.860" v="2864" actId="478"/>
          <ac:cxnSpMkLst>
            <pc:docMk/>
            <pc:sldMk cId="931001097" sldId="320"/>
            <ac:cxnSpMk id="8" creationId="{AB72584D-9380-230F-11E5-28B703EBAC5F}"/>
          </ac:cxnSpMkLst>
        </pc:cxnChg>
        <pc:cxnChg chg="add mod topLvl">
          <ac:chgData name="Yuliya Volkova" userId="5c11a328-f827-462e-b485-3c1e9077fd00" providerId="ADAL" clId="{9BA05686-807D-41C6-9BD5-4ECC40B6E2E8}" dt="2024-03-14T10:50:50.114" v="2940" actId="165"/>
          <ac:cxnSpMkLst>
            <pc:docMk/>
            <pc:sldMk cId="931001097" sldId="320"/>
            <ac:cxnSpMk id="9" creationId="{09A76E6A-4A39-1A40-CF78-BFFFE8D44047}"/>
          </ac:cxnSpMkLst>
        </pc:cxnChg>
        <pc:cxnChg chg="add mod">
          <ac:chgData name="Yuliya Volkova" userId="5c11a328-f827-462e-b485-3c1e9077fd00" providerId="ADAL" clId="{9BA05686-807D-41C6-9BD5-4ECC40B6E2E8}" dt="2024-03-14T10:56:12.221" v="3010"/>
          <ac:cxnSpMkLst>
            <pc:docMk/>
            <pc:sldMk cId="931001097" sldId="320"/>
            <ac:cxnSpMk id="9" creationId="{805E58D5-9703-974F-F286-C722F63A28F8}"/>
          </ac:cxnSpMkLst>
        </pc:cxnChg>
        <pc:cxnChg chg="add mod topLvl">
          <ac:chgData name="Yuliya Volkova" userId="5c11a328-f827-462e-b485-3c1e9077fd00" providerId="ADAL" clId="{9BA05686-807D-41C6-9BD5-4ECC40B6E2E8}" dt="2024-03-14T11:26:48.703" v="3795" actId="1076"/>
          <ac:cxnSpMkLst>
            <pc:docMk/>
            <pc:sldMk cId="931001097" sldId="320"/>
            <ac:cxnSpMk id="9" creationId="{DFE96F9A-06E2-21F3-6F21-613568965AD1}"/>
          </ac:cxnSpMkLst>
        </pc:cxnChg>
        <pc:cxnChg chg="add del mod">
          <ac:chgData name="Yuliya Volkova" userId="5c11a328-f827-462e-b485-3c1e9077fd00" providerId="ADAL" clId="{9BA05686-807D-41C6-9BD5-4ECC40B6E2E8}" dt="2024-03-14T10:51:07.455" v="2943" actId="478"/>
          <ac:cxnSpMkLst>
            <pc:docMk/>
            <pc:sldMk cId="931001097" sldId="320"/>
            <ac:cxnSpMk id="10" creationId="{2C17EEAC-09BE-186C-C5F0-F9CCC00D6FD6}"/>
          </ac:cxnSpMkLst>
        </pc:cxnChg>
        <pc:cxnChg chg="add mod">
          <ac:chgData name="Yuliya Volkova" userId="5c11a328-f827-462e-b485-3c1e9077fd00" providerId="ADAL" clId="{9BA05686-807D-41C6-9BD5-4ECC40B6E2E8}" dt="2024-03-14T10:56:12.221" v="3010"/>
          <ac:cxnSpMkLst>
            <pc:docMk/>
            <pc:sldMk cId="931001097" sldId="320"/>
            <ac:cxnSpMk id="10" creationId="{2C222A20-F41B-9E9C-E293-FD686B80D5AF}"/>
          </ac:cxnSpMkLst>
        </pc:cxnChg>
        <pc:cxnChg chg="add mod topLvl">
          <ac:chgData name="Yuliya Volkova" userId="5c11a328-f827-462e-b485-3c1e9077fd00" providerId="ADAL" clId="{9BA05686-807D-41C6-9BD5-4ECC40B6E2E8}" dt="2024-03-14T11:26:48.703" v="3795" actId="1076"/>
          <ac:cxnSpMkLst>
            <pc:docMk/>
            <pc:sldMk cId="931001097" sldId="320"/>
            <ac:cxnSpMk id="10" creationId="{413B5175-4395-10B7-542E-28334AF17F31}"/>
          </ac:cxnSpMkLst>
        </pc:cxnChg>
        <pc:cxnChg chg="add del mod">
          <ac:chgData name="Yuliya Volkova" userId="5c11a328-f827-462e-b485-3c1e9077fd00" providerId="ADAL" clId="{9BA05686-807D-41C6-9BD5-4ECC40B6E2E8}" dt="2024-03-14T10:46:11.815" v="2854" actId="478"/>
          <ac:cxnSpMkLst>
            <pc:docMk/>
            <pc:sldMk cId="931001097" sldId="320"/>
            <ac:cxnSpMk id="10" creationId="{6F8D8D5C-C15D-84D7-7567-9644399FBEB4}"/>
          </ac:cxnSpMkLst>
        </pc:cxnChg>
        <pc:cxnChg chg="add mod">
          <ac:chgData name="Yuliya Volkova" userId="5c11a328-f827-462e-b485-3c1e9077fd00" providerId="ADAL" clId="{9BA05686-807D-41C6-9BD5-4ECC40B6E2E8}" dt="2024-03-14T10:56:12.221" v="3010"/>
          <ac:cxnSpMkLst>
            <pc:docMk/>
            <pc:sldMk cId="931001097" sldId="320"/>
            <ac:cxnSpMk id="11" creationId="{01F700FA-3AA1-92F8-8E84-FD4C8890CB9C}"/>
          </ac:cxnSpMkLst>
        </pc:cxnChg>
        <pc:cxnChg chg="add del mod">
          <ac:chgData name="Yuliya Volkova" userId="5c11a328-f827-462e-b485-3c1e9077fd00" providerId="ADAL" clId="{9BA05686-807D-41C6-9BD5-4ECC40B6E2E8}" dt="2024-03-14T10:51:07.455" v="2943" actId="478"/>
          <ac:cxnSpMkLst>
            <pc:docMk/>
            <pc:sldMk cId="931001097" sldId="320"/>
            <ac:cxnSpMk id="11" creationId="{65F89C9A-C2F4-ADA6-31F0-9C41D197D615}"/>
          </ac:cxnSpMkLst>
        </pc:cxnChg>
        <pc:cxnChg chg="add mod topLvl">
          <ac:chgData name="Yuliya Volkova" userId="5c11a328-f827-462e-b485-3c1e9077fd00" providerId="ADAL" clId="{9BA05686-807D-41C6-9BD5-4ECC40B6E2E8}" dt="2024-03-14T11:26:48.703" v="3795" actId="1076"/>
          <ac:cxnSpMkLst>
            <pc:docMk/>
            <pc:sldMk cId="931001097" sldId="320"/>
            <ac:cxnSpMk id="11" creationId="{97EA61F5-ED39-BD62-4C9B-A373388D97A8}"/>
          </ac:cxnSpMkLst>
        </pc:cxnChg>
        <pc:cxnChg chg="add del mod">
          <ac:chgData name="Yuliya Volkova" userId="5c11a328-f827-462e-b485-3c1e9077fd00" providerId="ADAL" clId="{9BA05686-807D-41C6-9BD5-4ECC40B6E2E8}" dt="2024-03-14T10:51:07.455" v="2943" actId="478"/>
          <ac:cxnSpMkLst>
            <pc:docMk/>
            <pc:sldMk cId="931001097" sldId="320"/>
            <ac:cxnSpMk id="12" creationId="{42573317-CA22-4B8B-DB6A-F30286E8BA06}"/>
          </ac:cxnSpMkLst>
        </pc:cxnChg>
        <pc:cxnChg chg="add mod">
          <ac:chgData name="Yuliya Volkova" userId="5c11a328-f827-462e-b485-3c1e9077fd00" providerId="ADAL" clId="{9BA05686-807D-41C6-9BD5-4ECC40B6E2E8}" dt="2024-03-14T10:56:12.221" v="3010"/>
          <ac:cxnSpMkLst>
            <pc:docMk/>
            <pc:sldMk cId="931001097" sldId="320"/>
            <ac:cxnSpMk id="12" creationId="{A3EFF8E0-48D5-02FD-8574-30BB5FED4436}"/>
          </ac:cxnSpMkLst>
        </pc:cxnChg>
        <pc:cxnChg chg="add mod topLvl">
          <ac:chgData name="Yuliya Volkova" userId="5c11a328-f827-462e-b485-3c1e9077fd00" providerId="ADAL" clId="{9BA05686-807D-41C6-9BD5-4ECC40B6E2E8}" dt="2024-03-14T11:26:48.703" v="3795" actId="1076"/>
          <ac:cxnSpMkLst>
            <pc:docMk/>
            <pc:sldMk cId="931001097" sldId="320"/>
            <ac:cxnSpMk id="12" creationId="{C20B165A-4BD4-F886-B7CC-00CD66B8CAEC}"/>
          </ac:cxnSpMkLst>
        </pc:cxnChg>
        <pc:cxnChg chg="add del mod">
          <ac:chgData name="Yuliya Volkova" userId="5c11a328-f827-462e-b485-3c1e9077fd00" providerId="ADAL" clId="{9BA05686-807D-41C6-9BD5-4ECC40B6E2E8}" dt="2024-03-14T10:47:21.183" v="2873" actId="478"/>
          <ac:cxnSpMkLst>
            <pc:docMk/>
            <pc:sldMk cId="931001097" sldId="320"/>
            <ac:cxnSpMk id="12" creationId="{E07D9E56-5B00-FD41-698F-0686EDF43A65}"/>
          </ac:cxnSpMkLst>
        </pc:cxnChg>
        <pc:cxnChg chg="add mod">
          <ac:chgData name="Yuliya Volkova" userId="5c11a328-f827-462e-b485-3c1e9077fd00" providerId="ADAL" clId="{9BA05686-807D-41C6-9BD5-4ECC40B6E2E8}" dt="2024-03-14T10:56:12.221" v="3010"/>
          <ac:cxnSpMkLst>
            <pc:docMk/>
            <pc:sldMk cId="931001097" sldId="320"/>
            <ac:cxnSpMk id="13" creationId="{AC0E52C6-C9F9-3356-1C8B-2E684A22CBE0}"/>
          </ac:cxnSpMkLst>
        </pc:cxnChg>
        <pc:cxnChg chg="add mod topLvl">
          <ac:chgData name="Yuliya Volkova" userId="5c11a328-f827-462e-b485-3c1e9077fd00" providerId="ADAL" clId="{9BA05686-807D-41C6-9BD5-4ECC40B6E2E8}" dt="2024-03-14T10:50:50.114" v="2940" actId="165"/>
          <ac:cxnSpMkLst>
            <pc:docMk/>
            <pc:sldMk cId="931001097" sldId="320"/>
            <ac:cxnSpMk id="13" creationId="{EDC9E9E3-6D20-2B1C-0C7A-DE496B20B8EE}"/>
          </ac:cxnSpMkLst>
        </pc:cxnChg>
        <pc:cxnChg chg="add del mod">
          <ac:chgData name="Yuliya Volkova" userId="5c11a328-f827-462e-b485-3c1e9077fd00" providerId="ADAL" clId="{9BA05686-807D-41C6-9BD5-4ECC40B6E2E8}" dt="2024-03-14T10:51:16.769" v="2947" actId="478"/>
          <ac:cxnSpMkLst>
            <pc:docMk/>
            <pc:sldMk cId="931001097" sldId="320"/>
            <ac:cxnSpMk id="15" creationId="{B330AE2B-2893-5F21-5B90-3743FA551E52}"/>
          </ac:cxnSpMkLst>
        </pc:cxnChg>
        <pc:cxnChg chg="add mod topLvl">
          <ac:chgData name="Yuliya Volkova" userId="5c11a328-f827-462e-b485-3c1e9077fd00" providerId="ADAL" clId="{9BA05686-807D-41C6-9BD5-4ECC40B6E2E8}" dt="2024-03-14T11:26:48.703" v="3795" actId="1076"/>
          <ac:cxnSpMkLst>
            <pc:docMk/>
            <pc:sldMk cId="931001097" sldId="320"/>
            <ac:cxnSpMk id="15" creationId="{B409CE3C-861B-6749-ADB2-67D8E4B4840A}"/>
          </ac:cxnSpMkLst>
        </pc:cxnChg>
        <pc:cxnChg chg="add mod topLvl">
          <ac:chgData name="Yuliya Volkova" userId="5c11a328-f827-462e-b485-3c1e9077fd00" providerId="ADAL" clId="{9BA05686-807D-41C6-9BD5-4ECC40B6E2E8}" dt="2024-03-14T11:26:48.703" v="3795" actId="1076"/>
          <ac:cxnSpMkLst>
            <pc:docMk/>
            <pc:sldMk cId="931001097" sldId="320"/>
            <ac:cxnSpMk id="18" creationId="{FEA90CAE-E52A-89B2-054D-4B97D9BAE555}"/>
          </ac:cxnSpMkLst>
        </pc:cxnChg>
        <pc:cxnChg chg="add mod topLvl">
          <ac:chgData name="Yuliya Volkova" userId="5c11a328-f827-462e-b485-3c1e9077fd00" providerId="ADAL" clId="{9BA05686-807D-41C6-9BD5-4ECC40B6E2E8}" dt="2024-03-14T11:26:48.703" v="3795" actId="1076"/>
          <ac:cxnSpMkLst>
            <pc:docMk/>
            <pc:sldMk cId="931001097" sldId="320"/>
            <ac:cxnSpMk id="20" creationId="{46A703B2-BC4B-CBC4-53C0-4DCE0DBFC059}"/>
          </ac:cxnSpMkLst>
        </pc:cxnChg>
        <pc:cxnChg chg="add mod topLvl">
          <ac:chgData name="Yuliya Volkova" userId="5c11a328-f827-462e-b485-3c1e9077fd00" providerId="ADAL" clId="{9BA05686-807D-41C6-9BD5-4ECC40B6E2E8}" dt="2024-03-14T11:26:48.703" v="3795" actId="1076"/>
          <ac:cxnSpMkLst>
            <pc:docMk/>
            <pc:sldMk cId="931001097" sldId="320"/>
            <ac:cxnSpMk id="21" creationId="{AE42ABBD-5B0C-12F9-E2BF-E868E7D083B7}"/>
          </ac:cxnSpMkLst>
        </pc:cxnChg>
        <pc:cxnChg chg="add mod topLvl">
          <ac:chgData name="Yuliya Volkova" userId="5c11a328-f827-462e-b485-3c1e9077fd00" providerId="ADAL" clId="{9BA05686-807D-41C6-9BD5-4ECC40B6E2E8}" dt="2024-03-14T11:26:48.703" v="3795" actId="1076"/>
          <ac:cxnSpMkLst>
            <pc:docMk/>
            <pc:sldMk cId="931001097" sldId="320"/>
            <ac:cxnSpMk id="22" creationId="{93750C34-C75D-93BD-ECF8-18C99CE1A5DC}"/>
          </ac:cxnSpMkLst>
        </pc:cxnChg>
        <pc:cxnChg chg="add mod topLvl">
          <ac:chgData name="Yuliya Volkova" userId="5c11a328-f827-462e-b485-3c1e9077fd00" providerId="ADAL" clId="{9BA05686-807D-41C6-9BD5-4ECC40B6E2E8}" dt="2024-03-14T11:26:48.703" v="3795" actId="1076"/>
          <ac:cxnSpMkLst>
            <pc:docMk/>
            <pc:sldMk cId="931001097" sldId="320"/>
            <ac:cxnSpMk id="24" creationId="{E083DA79-66C9-A9C7-1C69-A49719CEAC2C}"/>
          </ac:cxnSpMkLst>
        </pc:cxnChg>
        <pc:cxnChg chg="add mod topLvl">
          <ac:chgData name="Yuliya Volkova" userId="5c11a328-f827-462e-b485-3c1e9077fd00" providerId="ADAL" clId="{9BA05686-807D-41C6-9BD5-4ECC40B6E2E8}" dt="2024-03-14T11:26:48.703" v="3795" actId="1076"/>
          <ac:cxnSpMkLst>
            <pc:docMk/>
            <pc:sldMk cId="931001097" sldId="320"/>
            <ac:cxnSpMk id="25" creationId="{9EE86577-0BAA-2C5E-48B4-E0BE6D2D6384}"/>
          </ac:cxnSpMkLst>
        </pc:cxnChg>
        <pc:cxnChg chg="add del mod">
          <ac:chgData name="Yuliya Volkova" userId="5c11a328-f827-462e-b485-3c1e9077fd00" providerId="ADAL" clId="{9BA05686-807D-41C6-9BD5-4ECC40B6E2E8}" dt="2024-03-14T10:59:20.603" v="3105" actId="478"/>
          <ac:cxnSpMkLst>
            <pc:docMk/>
            <pc:sldMk cId="931001097" sldId="320"/>
            <ac:cxnSpMk id="26" creationId="{7C67B595-46ED-C0F2-CAF4-74CD6E6DBE98}"/>
          </ac:cxnSpMkLst>
        </pc:cxnChg>
        <pc:cxnChg chg="add mod topLvl">
          <ac:chgData name="Yuliya Volkova" userId="5c11a328-f827-462e-b485-3c1e9077fd00" providerId="ADAL" clId="{9BA05686-807D-41C6-9BD5-4ECC40B6E2E8}" dt="2024-03-14T11:26:48.703" v="3795" actId="1076"/>
          <ac:cxnSpMkLst>
            <pc:docMk/>
            <pc:sldMk cId="931001097" sldId="320"/>
            <ac:cxnSpMk id="26" creationId="{FF7564FB-C4CE-1C4E-0521-8FD0FF2064F7}"/>
          </ac:cxnSpMkLst>
        </pc:cxnChg>
        <pc:cxnChg chg="add mod topLvl">
          <ac:chgData name="Yuliya Volkova" userId="5c11a328-f827-462e-b485-3c1e9077fd00" providerId="ADAL" clId="{9BA05686-807D-41C6-9BD5-4ECC40B6E2E8}" dt="2024-03-14T11:26:48.703" v="3795" actId="1076"/>
          <ac:cxnSpMkLst>
            <pc:docMk/>
            <pc:sldMk cId="931001097" sldId="320"/>
            <ac:cxnSpMk id="27" creationId="{B087B9D9-7436-B1CD-87F6-D0A326232616}"/>
          </ac:cxnSpMkLst>
        </pc:cxnChg>
        <pc:cxnChg chg="add mod topLvl">
          <ac:chgData name="Yuliya Volkova" userId="5c11a328-f827-462e-b485-3c1e9077fd00" providerId="ADAL" clId="{9BA05686-807D-41C6-9BD5-4ECC40B6E2E8}" dt="2024-03-14T11:26:48.703" v="3795" actId="1076"/>
          <ac:cxnSpMkLst>
            <pc:docMk/>
            <pc:sldMk cId="931001097" sldId="320"/>
            <ac:cxnSpMk id="28" creationId="{BBCC6238-DF9D-8EC1-E667-1E97ADD7E52E}"/>
          </ac:cxnSpMkLst>
        </pc:cxnChg>
        <pc:cxnChg chg="add mod topLvl">
          <ac:chgData name="Yuliya Volkova" userId="5c11a328-f827-462e-b485-3c1e9077fd00" providerId="ADAL" clId="{9BA05686-807D-41C6-9BD5-4ECC40B6E2E8}" dt="2024-03-14T11:26:48.703" v="3795" actId="1076"/>
          <ac:cxnSpMkLst>
            <pc:docMk/>
            <pc:sldMk cId="931001097" sldId="320"/>
            <ac:cxnSpMk id="29" creationId="{BFF7A2FB-B6E9-0FE1-EAB0-9BA07A35FA95}"/>
          </ac:cxnSpMkLst>
        </pc:cxnChg>
        <pc:cxnChg chg="mod">
          <ac:chgData name="Yuliya Volkova" userId="5c11a328-f827-462e-b485-3c1e9077fd00" providerId="ADAL" clId="{9BA05686-807D-41C6-9BD5-4ECC40B6E2E8}" dt="2024-03-14T10:49:20.936" v="2907" actId="478"/>
          <ac:cxnSpMkLst>
            <pc:docMk/>
            <pc:sldMk cId="931001097" sldId="320"/>
            <ac:cxnSpMk id="30" creationId="{5DD47813-48E2-CDE1-E206-3327D3C58A6F}"/>
          </ac:cxnSpMkLst>
        </pc:cxnChg>
        <pc:cxnChg chg="add mod topLvl">
          <ac:chgData name="Yuliya Volkova" userId="5c11a328-f827-462e-b485-3c1e9077fd00" providerId="ADAL" clId="{9BA05686-807D-41C6-9BD5-4ECC40B6E2E8}" dt="2024-03-14T11:26:48.703" v="3795" actId="1076"/>
          <ac:cxnSpMkLst>
            <pc:docMk/>
            <pc:sldMk cId="931001097" sldId="320"/>
            <ac:cxnSpMk id="30" creationId="{DF01FA6F-4F39-5CF1-8F6D-98EC5FB15A19}"/>
          </ac:cxnSpMkLst>
        </pc:cxnChg>
        <pc:cxnChg chg="add mod topLvl">
          <ac:chgData name="Yuliya Volkova" userId="5c11a328-f827-462e-b485-3c1e9077fd00" providerId="ADAL" clId="{9BA05686-807D-41C6-9BD5-4ECC40B6E2E8}" dt="2024-03-14T11:26:48.703" v="3795" actId="1076"/>
          <ac:cxnSpMkLst>
            <pc:docMk/>
            <pc:sldMk cId="931001097" sldId="320"/>
            <ac:cxnSpMk id="31" creationId="{18569F0E-4B25-37BD-DC17-7E6EA7FB377C}"/>
          </ac:cxnSpMkLst>
        </pc:cxnChg>
        <pc:cxnChg chg="mod">
          <ac:chgData name="Yuliya Volkova" userId="5c11a328-f827-462e-b485-3c1e9077fd00" providerId="ADAL" clId="{9BA05686-807D-41C6-9BD5-4ECC40B6E2E8}" dt="2024-03-14T10:49:06.957" v="2901"/>
          <ac:cxnSpMkLst>
            <pc:docMk/>
            <pc:sldMk cId="931001097" sldId="320"/>
            <ac:cxnSpMk id="31" creationId="{2E8DEC9F-E3FA-08BF-BBD7-B17DECDB6FAD}"/>
          </ac:cxnSpMkLst>
        </pc:cxnChg>
        <pc:cxnChg chg="add del mod">
          <ac:chgData name="Yuliya Volkova" userId="5c11a328-f827-462e-b485-3c1e9077fd00" providerId="ADAL" clId="{9BA05686-807D-41C6-9BD5-4ECC40B6E2E8}" dt="2024-03-14T11:00:36.165" v="3138" actId="478"/>
          <ac:cxnSpMkLst>
            <pc:docMk/>
            <pc:sldMk cId="931001097" sldId="320"/>
            <ac:cxnSpMk id="32" creationId="{43817B5B-6090-98FF-F592-8C65D2803C6D}"/>
          </ac:cxnSpMkLst>
        </pc:cxnChg>
        <pc:cxnChg chg="mod">
          <ac:chgData name="Yuliya Volkova" userId="5c11a328-f827-462e-b485-3c1e9077fd00" providerId="ADAL" clId="{9BA05686-807D-41C6-9BD5-4ECC40B6E2E8}" dt="2024-03-14T10:49:06.957" v="2901"/>
          <ac:cxnSpMkLst>
            <pc:docMk/>
            <pc:sldMk cId="931001097" sldId="320"/>
            <ac:cxnSpMk id="32" creationId="{B08BEFC5-43E4-426A-9162-041C89448A6E}"/>
          </ac:cxnSpMkLst>
        </pc:cxnChg>
        <pc:cxnChg chg="add mod topLvl">
          <ac:chgData name="Yuliya Volkova" userId="5c11a328-f827-462e-b485-3c1e9077fd00" providerId="ADAL" clId="{9BA05686-807D-41C6-9BD5-4ECC40B6E2E8}" dt="2024-03-14T11:26:48.703" v="3795" actId="1076"/>
          <ac:cxnSpMkLst>
            <pc:docMk/>
            <pc:sldMk cId="931001097" sldId="320"/>
            <ac:cxnSpMk id="33" creationId="{55B2E10E-318D-30A1-C568-D2B762D8EE17}"/>
          </ac:cxnSpMkLst>
        </pc:cxnChg>
        <pc:cxnChg chg="mod">
          <ac:chgData name="Yuliya Volkova" userId="5c11a328-f827-462e-b485-3c1e9077fd00" providerId="ADAL" clId="{9BA05686-807D-41C6-9BD5-4ECC40B6E2E8}" dt="2024-03-14T10:49:06.957" v="2901"/>
          <ac:cxnSpMkLst>
            <pc:docMk/>
            <pc:sldMk cId="931001097" sldId="320"/>
            <ac:cxnSpMk id="33" creationId="{A6C6EC65-16A8-9C78-B09D-EC0FC30A5BB0}"/>
          </ac:cxnSpMkLst>
        </pc:cxnChg>
        <pc:cxnChg chg="mod">
          <ac:chgData name="Yuliya Volkova" userId="5c11a328-f827-462e-b485-3c1e9077fd00" providerId="ADAL" clId="{9BA05686-807D-41C6-9BD5-4ECC40B6E2E8}" dt="2024-03-14T10:49:06.957" v="2901"/>
          <ac:cxnSpMkLst>
            <pc:docMk/>
            <pc:sldMk cId="931001097" sldId="320"/>
            <ac:cxnSpMk id="34" creationId="{0A1E95AC-C422-3F75-91EA-2A368679E739}"/>
          </ac:cxnSpMkLst>
        </pc:cxnChg>
        <pc:cxnChg chg="add mod topLvl">
          <ac:chgData name="Yuliya Volkova" userId="5c11a328-f827-462e-b485-3c1e9077fd00" providerId="ADAL" clId="{9BA05686-807D-41C6-9BD5-4ECC40B6E2E8}" dt="2024-03-14T11:26:48.703" v="3795" actId="1076"/>
          <ac:cxnSpMkLst>
            <pc:docMk/>
            <pc:sldMk cId="931001097" sldId="320"/>
            <ac:cxnSpMk id="34" creationId="{C939808B-1C78-6298-1F68-AB28CF38B606}"/>
          </ac:cxnSpMkLst>
        </pc:cxnChg>
        <pc:cxnChg chg="mod">
          <ac:chgData name="Yuliya Volkova" userId="5c11a328-f827-462e-b485-3c1e9077fd00" providerId="ADAL" clId="{9BA05686-807D-41C6-9BD5-4ECC40B6E2E8}" dt="2024-03-14T11:01:08.414" v="3146" actId="1037"/>
          <ac:cxnSpMkLst>
            <pc:docMk/>
            <pc:sldMk cId="931001097" sldId="320"/>
            <ac:cxnSpMk id="38" creationId="{2A9F70BC-2044-AF11-86DE-721B05E12E72}"/>
          </ac:cxnSpMkLst>
        </pc:cxnChg>
        <pc:cxnChg chg="add mod topLvl">
          <ac:chgData name="Yuliya Volkova" userId="5c11a328-f827-462e-b485-3c1e9077fd00" providerId="ADAL" clId="{9BA05686-807D-41C6-9BD5-4ECC40B6E2E8}" dt="2024-03-14T11:26:48.703" v="3795" actId="1076"/>
          <ac:cxnSpMkLst>
            <pc:docMk/>
            <pc:sldMk cId="931001097" sldId="320"/>
            <ac:cxnSpMk id="44" creationId="{B58C6884-3D00-C340-0789-7A18F61BF4DC}"/>
          </ac:cxnSpMkLst>
        </pc:cxnChg>
        <pc:cxnChg chg="add mod topLvl">
          <ac:chgData name="Yuliya Volkova" userId="5c11a328-f827-462e-b485-3c1e9077fd00" providerId="ADAL" clId="{9BA05686-807D-41C6-9BD5-4ECC40B6E2E8}" dt="2024-03-14T11:26:48.703" v="3795" actId="1076"/>
          <ac:cxnSpMkLst>
            <pc:docMk/>
            <pc:sldMk cId="931001097" sldId="320"/>
            <ac:cxnSpMk id="45" creationId="{E1010274-FB89-5323-57A2-692EB5B8E00C}"/>
          </ac:cxnSpMkLst>
        </pc:cxnChg>
        <pc:cxnChg chg="add mod topLvl">
          <ac:chgData name="Yuliya Volkova" userId="5c11a328-f827-462e-b485-3c1e9077fd00" providerId="ADAL" clId="{9BA05686-807D-41C6-9BD5-4ECC40B6E2E8}" dt="2024-03-14T11:26:48.703" v="3795" actId="1076"/>
          <ac:cxnSpMkLst>
            <pc:docMk/>
            <pc:sldMk cId="931001097" sldId="320"/>
            <ac:cxnSpMk id="46" creationId="{A641F602-A435-7F5A-8AD7-DDF5C027F929}"/>
          </ac:cxnSpMkLst>
        </pc:cxnChg>
        <pc:cxnChg chg="add mod topLvl">
          <ac:chgData name="Yuliya Volkova" userId="5c11a328-f827-462e-b485-3c1e9077fd00" providerId="ADAL" clId="{9BA05686-807D-41C6-9BD5-4ECC40B6E2E8}" dt="2024-03-14T11:26:48.703" v="3795" actId="1076"/>
          <ac:cxnSpMkLst>
            <pc:docMk/>
            <pc:sldMk cId="931001097" sldId="320"/>
            <ac:cxnSpMk id="47" creationId="{44BE316C-66AA-A5E8-BE10-41DAF8CD697A}"/>
          </ac:cxnSpMkLst>
        </pc:cxnChg>
        <pc:cxnChg chg="add mod topLvl">
          <ac:chgData name="Yuliya Volkova" userId="5c11a328-f827-462e-b485-3c1e9077fd00" providerId="ADAL" clId="{9BA05686-807D-41C6-9BD5-4ECC40B6E2E8}" dt="2024-03-14T11:26:48.703" v="3795" actId="1076"/>
          <ac:cxnSpMkLst>
            <pc:docMk/>
            <pc:sldMk cId="931001097" sldId="320"/>
            <ac:cxnSpMk id="48" creationId="{91A1A637-6C12-1A49-94DE-EF9C2D7630CE}"/>
          </ac:cxnSpMkLst>
        </pc:cxnChg>
      </pc:sldChg>
      <pc:sldChg chg="addSp delSp modSp mod ord">
        <pc:chgData name="Yuliya Volkova" userId="5c11a328-f827-462e-b485-3c1e9077fd00" providerId="ADAL" clId="{9BA05686-807D-41C6-9BD5-4ECC40B6E2E8}" dt="2024-03-14T11:33:38.370" v="3895" actId="1076"/>
        <pc:sldMkLst>
          <pc:docMk/>
          <pc:sldMk cId="2457621989" sldId="321"/>
        </pc:sldMkLst>
        <pc:spChg chg="add mod">
          <ac:chgData name="Yuliya Volkova" userId="5c11a328-f827-462e-b485-3c1e9077fd00" providerId="ADAL" clId="{9BA05686-807D-41C6-9BD5-4ECC40B6E2E8}" dt="2024-03-14T11:21:04.224" v="3703" actId="113"/>
          <ac:spMkLst>
            <pc:docMk/>
            <pc:sldMk cId="2457621989" sldId="321"/>
            <ac:spMk id="49" creationId="{551A2CFD-0EF3-9FFF-3688-09CD93963DE0}"/>
          </ac:spMkLst>
        </pc:spChg>
        <pc:spChg chg="add mod">
          <ac:chgData name="Yuliya Volkova" userId="5c11a328-f827-462e-b485-3c1e9077fd00" providerId="ADAL" clId="{9BA05686-807D-41C6-9BD5-4ECC40B6E2E8}" dt="2024-03-14T11:21:04.224" v="3703" actId="113"/>
          <ac:spMkLst>
            <pc:docMk/>
            <pc:sldMk cId="2457621989" sldId="321"/>
            <ac:spMk id="50" creationId="{8A3AEDFC-BEAC-16D5-1833-6C99B4377720}"/>
          </ac:spMkLst>
        </pc:spChg>
        <pc:spChg chg="add mod">
          <ac:chgData name="Yuliya Volkova" userId="5c11a328-f827-462e-b485-3c1e9077fd00" providerId="ADAL" clId="{9BA05686-807D-41C6-9BD5-4ECC40B6E2E8}" dt="2024-03-14T11:21:04.224" v="3703" actId="113"/>
          <ac:spMkLst>
            <pc:docMk/>
            <pc:sldMk cId="2457621989" sldId="321"/>
            <ac:spMk id="51" creationId="{70EA09AA-5C59-2E12-1C1A-CE0E880170E3}"/>
          </ac:spMkLst>
        </pc:spChg>
        <pc:spChg chg="add mod">
          <ac:chgData name="Yuliya Volkova" userId="5c11a328-f827-462e-b485-3c1e9077fd00" providerId="ADAL" clId="{9BA05686-807D-41C6-9BD5-4ECC40B6E2E8}" dt="2024-03-14T11:21:04.224" v="3703" actId="113"/>
          <ac:spMkLst>
            <pc:docMk/>
            <pc:sldMk cId="2457621989" sldId="321"/>
            <ac:spMk id="52" creationId="{F1C8741B-1C08-8F06-8162-70FEA0CCF728}"/>
          </ac:spMkLst>
        </pc:spChg>
        <pc:spChg chg="add mod">
          <ac:chgData name="Yuliya Volkova" userId="5c11a328-f827-462e-b485-3c1e9077fd00" providerId="ADAL" clId="{9BA05686-807D-41C6-9BD5-4ECC40B6E2E8}" dt="2024-03-14T11:21:11.353" v="3704" actId="20577"/>
          <ac:spMkLst>
            <pc:docMk/>
            <pc:sldMk cId="2457621989" sldId="321"/>
            <ac:spMk id="53" creationId="{988B1904-3324-5423-0097-EE990741A709}"/>
          </ac:spMkLst>
        </pc:spChg>
        <pc:spChg chg="add mod">
          <ac:chgData name="Yuliya Volkova" userId="5c11a328-f827-462e-b485-3c1e9077fd00" providerId="ADAL" clId="{9BA05686-807D-41C6-9BD5-4ECC40B6E2E8}" dt="2024-03-14T11:18:04.537" v="3538" actId="1076"/>
          <ac:spMkLst>
            <pc:docMk/>
            <pc:sldMk cId="2457621989" sldId="321"/>
            <ac:spMk id="54" creationId="{163E1A27-BDAB-E135-A736-00932ACFC733}"/>
          </ac:spMkLst>
        </pc:spChg>
        <pc:spChg chg="add mod">
          <ac:chgData name="Yuliya Volkova" userId="5c11a328-f827-462e-b485-3c1e9077fd00" providerId="ADAL" clId="{9BA05686-807D-41C6-9BD5-4ECC40B6E2E8}" dt="2024-03-14T11:21:04.224" v="3703" actId="113"/>
          <ac:spMkLst>
            <pc:docMk/>
            <pc:sldMk cId="2457621989" sldId="321"/>
            <ac:spMk id="55" creationId="{07F9947C-C4CD-B8F0-15B5-B20B6B49B059}"/>
          </ac:spMkLst>
        </pc:spChg>
        <pc:spChg chg="add mod">
          <ac:chgData name="Yuliya Volkova" userId="5c11a328-f827-462e-b485-3c1e9077fd00" providerId="ADAL" clId="{9BA05686-807D-41C6-9BD5-4ECC40B6E2E8}" dt="2024-03-14T11:21:20.486" v="3706" actId="1076"/>
          <ac:spMkLst>
            <pc:docMk/>
            <pc:sldMk cId="2457621989" sldId="321"/>
            <ac:spMk id="56" creationId="{7212FB62-BB2C-2154-29F4-C4515F4F7584}"/>
          </ac:spMkLst>
        </pc:spChg>
        <pc:spChg chg="add mod">
          <ac:chgData name="Yuliya Volkova" userId="5c11a328-f827-462e-b485-3c1e9077fd00" providerId="ADAL" clId="{9BA05686-807D-41C6-9BD5-4ECC40B6E2E8}" dt="2024-03-14T11:21:28.804" v="3712" actId="20577"/>
          <ac:spMkLst>
            <pc:docMk/>
            <pc:sldMk cId="2457621989" sldId="321"/>
            <ac:spMk id="57" creationId="{385AEDB6-764D-1C17-F06C-9445718829BB}"/>
          </ac:spMkLst>
        </pc:spChg>
        <pc:spChg chg="add mod">
          <ac:chgData name="Yuliya Volkova" userId="5c11a328-f827-462e-b485-3c1e9077fd00" providerId="ADAL" clId="{9BA05686-807D-41C6-9BD5-4ECC40B6E2E8}" dt="2024-03-14T11:23:45.888" v="3725" actId="1076"/>
          <ac:spMkLst>
            <pc:docMk/>
            <pc:sldMk cId="2457621989" sldId="321"/>
            <ac:spMk id="58" creationId="{7D4D9BC2-D78C-04C1-4265-A0410D45A8C7}"/>
          </ac:spMkLst>
        </pc:spChg>
        <pc:spChg chg="add mod">
          <ac:chgData name="Yuliya Volkova" userId="5c11a328-f827-462e-b485-3c1e9077fd00" providerId="ADAL" clId="{9BA05686-807D-41C6-9BD5-4ECC40B6E2E8}" dt="2024-03-14T11:23:45.888" v="3725" actId="1076"/>
          <ac:spMkLst>
            <pc:docMk/>
            <pc:sldMk cId="2457621989" sldId="321"/>
            <ac:spMk id="59" creationId="{E6F799ED-414F-CFE0-CADC-D0E7FA1F6C87}"/>
          </ac:spMkLst>
        </pc:spChg>
        <pc:spChg chg="add mod">
          <ac:chgData name="Yuliya Volkova" userId="5c11a328-f827-462e-b485-3c1e9077fd00" providerId="ADAL" clId="{9BA05686-807D-41C6-9BD5-4ECC40B6E2E8}" dt="2024-03-14T11:23:45.888" v="3725" actId="1076"/>
          <ac:spMkLst>
            <pc:docMk/>
            <pc:sldMk cId="2457621989" sldId="321"/>
            <ac:spMk id="60" creationId="{013726EE-0A9C-2404-2A61-058CCC23B795}"/>
          </ac:spMkLst>
        </pc:spChg>
        <pc:spChg chg="add mod">
          <ac:chgData name="Yuliya Volkova" userId="5c11a328-f827-462e-b485-3c1e9077fd00" providerId="ADAL" clId="{9BA05686-807D-41C6-9BD5-4ECC40B6E2E8}" dt="2024-03-14T11:23:45.888" v="3725" actId="1076"/>
          <ac:spMkLst>
            <pc:docMk/>
            <pc:sldMk cId="2457621989" sldId="321"/>
            <ac:spMk id="61" creationId="{B0521E29-0FB7-1841-1657-B6288CB0B581}"/>
          </ac:spMkLst>
        </pc:spChg>
        <pc:spChg chg="add mod">
          <ac:chgData name="Yuliya Volkova" userId="5c11a328-f827-462e-b485-3c1e9077fd00" providerId="ADAL" clId="{9BA05686-807D-41C6-9BD5-4ECC40B6E2E8}" dt="2024-03-14T11:27:46.450" v="3808" actId="1076"/>
          <ac:spMkLst>
            <pc:docMk/>
            <pc:sldMk cId="2457621989" sldId="321"/>
            <ac:spMk id="62" creationId="{17098B77-82F7-F70D-49F2-CC433A33C626}"/>
          </ac:spMkLst>
        </pc:spChg>
        <pc:spChg chg="add mod">
          <ac:chgData name="Yuliya Volkova" userId="5c11a328-f827-462e-b485-3c1e9077fd00" providerId="ADAL" clId="{9BA05686-807D-41C6-9BD5-4ECC40B6E2E8}" dt="2024-03-14T11:23:45.888" v="3725" actId="1076"/>
          <ac:spMkLst>
            <pc:docMk/>
            <pc:sldMk cId="2457621989" sldId="321"/>
            <ac:spMk id="63" creationId="{1B756DB8-E221-9C35-C054-80B0CCB1CF7C}"/>
          </ac:spMkLst>
        </pc:spChg>
        <pc:grpChg chg="del">
          <ac:chgData name="Yuliya Volkova" userId="5c11a328-f827-462e-b485-3c1e9077fd00" providerId="ADAL" clId="{9BA05686-807D-41C6-9BD5-4ECC40B6E2E8}" dt="2024-03-14T11:13:43.026" v="3189" actId="478"/>
          <ac:grpSpMkLst>
            <pc:docMk/>
            <pc:sldMk cId="2457621989" sldId="321"/>
            <ac:grpSpMk id="7" creationId="{6435C19E-A475-821A-0249-561D7F0D0753}"/>
          </ac:grpSpMkLst>
        </pc:grpChg>
        <pc:grpChg chg="del">
          <ac:chgData name="Yuliya Volkova" userId="5c11a328-f827-462e-b485-3c1e9077fd00" providerId="ADAL" clId="{9BA05686-807D-41C6-9BD5-4ECC40B6E2E8}" dt="2024-03-14T11:13:43.026" v="3189" actId="478"/>
          <ac:grpSpMkLst>
            <pc:docMk/>
            <pc:sldMk cId="2457621989" sldId="321"/>
            <ac:grpSpMk id="14" creationId="{03DCB608-BCD4-1A69-7932-298940EFC4A6}"/>
          </ac:grpSpMkLst>
        </pc:grpChg>
        <pc:grpChg chg="del">
          <ac:chgData name="Yuliya Volkova" userId="5c11a328-f827-462e-b485-3c1e9077fd00" providerId="ADAL" clId="{9BA05686-807D-41C6-9BD5-4ECC40B6E2E8}" dt="2024-03-14T11:13:43.026" v="3189" actId="478"/>
          <ac:grpSpMkLst>
            <pc:docMk/>
            <pc:sldMk cId="2457621989" sldId="321"/>
            <ac:grpSpMk id="21" creationId="{5F3CB39A-A45E-9F09-ED4B-2B205169A6B1}"/>
          </ac:grpSpMkLst>
        </pc:grpChg>
        <pc:grpChg chg="del">
          <ac:chgData name="Yuliya Volkova" userId="5c11a328-f827-462e-b485-3c1e9077fd00" providerId="ADAL" clId="{9BA05686-807D-41C6-9BD5-4ECC40B6E2E8}" dt="2024-03-14T11:13:43.026" v="3189" actId="478"/>
          <ac:grpSpMkLst>
            <pc:docMk/>
            <pc:sldMk cId="2457621989" sldId="321"/>
            <ac:grpSpMk id="28" creationId="{8A3B54DC-A8B7-1B97-9DFD-3CD1A2F3C8C8}"/>
          </ac:grpSpMkLst>
        </pc:grpChg>
        <pc:grpChg chg="del">
          <ac:chgData name="Yuliya Volkova" userId="5c11a328-f827-462e-b485-3c1e9077fd00" providerId="ADAL" clId="{9BA05686-807D-41C6-9BD5-4ECC40B6E2E8}" dt="2024-03-14T11:13:43.026" v="3189" actId="478"/>
          <ac:grpSpMkLst>
            <pc:docMk/>
            <pc:sldMk cId="2457621989" sldId="321"/>
            <ac:grpSpMk id="35" creationId="{A6170E2E-3C0D-6FDC-EB5C-583289F335FF}"/>
          </ac:grpSpMkLst>
        </pc:grpChg>
        <pc:grpChg chg="del">
          <ac:chgData name="Yuliya Volkova" userId="5c11a328-f827-462e-b485-3c1e9077fd00" providerId="ADAL" clId="{9BA05686-807D-41C6-9BD5-4ECC40B6E2E8}" dt="2024-03-14T11:13:43.026" v="3189" actId="478"/>
          <ac:grpSpMkLst>
            <pc:docMk/>
            <pc:sldMk cId="2457621989" sldId="321"/>
            <ac:grpSpMk id="42" creationId="{852D14AD-636C-BA5B-721A-26DECD714D59}"/>
          </ac:grpSpMkLst>
        </pc:grpChg>
        <pc:picChg chg="add mod">
          <ac:chgData name="Yuliya Volkova" userId="5c11a328-f827-462e-b485-3c1e9077fd00" providerId="ADAL" clId="{9BA05686-807D-41C6-9BD5-4ECC40B6E2E8}" dt="2024-03-14T11:33:38.370" v="3895" actId="1076"/>
          <ac:picMkLst>
            <pc:docMk/>
            <pc:sldMk cId="2457621989" sldId="321"/>
            <ac:picMk id="2050" creationId="{9ABA67F9-05A5-EDC5-BED7-35B46DF6AA9C}"/>
          </ac:picMkLst>
        </pc:picChg>
      </pc:sldChg>
      <pc:sldChg chg="addSp modSp add del mod">
        <pc:chgData name="Yuliya Volkova" userId="5c11a328-f827-462e-b485-3c1e9077fd00" providerId="ADAL" clId="{9BA05686-807D-41C6-9BD5-4ECC40B6E2E8}" dt="2024-03-14T12:02:28.894" v="4923" actId="47"/>
        <pc:sldMkLst>
          <pc:docMk/>
          <pc:sldMk cId="1244388119" sldId="322"/>
        </pc:sldMkLst>
        <pc:spChg chg="add mod">
          <ac:chgData name="Yuliya Volkova" userId="5c11a328-f827-462e-b485-3c1e9077fd00" providerId="ADAL" clId="{9BA05686-807D-41C6-9BD5-4ECC40B6E2E8}" dt="2024-03-14T11:44:34.008" v="4072" actId="207"/>
          <ac:spMkLst>
            <pc:docMk/>
            <pc:sldMk cId="1244388119" sldId="322"/>
            <ac:spMk id="3" creationId="{30FDC3A9-1D47-0D8E-7008-4A7B7F7A6E6E}"/>
          </ac:spMkLst>
        </pc:spChg>
      </pc:sldChg>
      <pc:sldChg chg="addSp delSp modSp mod">
        <pc:chgData name="Yuliya Volkova" userId="5c11a328-f827-462e-b485-3c1e9077fd00" providerId="ADAL" clId="{9BA05686-807D-41C6-9BD5-4ECC40B6E2E8}" dt="2024-03-15T06:11:04.553" v="5471" actId="20577"/>
        <pc:sldMkLst>
          <pc:docMk/>
          <pc:sldMk cId="4167215242" sldId="323"/>
        </pc:sldMkLst>
        <pc:spChg chg="add mod">
          <ac:chgData name="Yuliya Volkova" userId="5c11a328-f827-462e-b485-3c1e9077fd00" providerId="ADAL" clId="{9BA05686-807D-41C6-9BD5-4ECC40B6E2E8}" dt="2024-03-14T11:47:27.644" v="4073"/>
          <ac:spMkLst>
            <pc:docMk/>
            <pc:sldMk cId="4167215242" sldId="323"/>
            <ac:spMk id="3" creationId="{C47158A5-8221-4E46-9841-9B387954DD48}"/>
          </ac:spMkLst>
        </pc:spChg>
        <pc:spChg chg="del mod">
          <ac:chgData name="Yuliya Volkova" userId="5c11a328-f827-462e-b485-3c1e9077fd00" providerId="ADAL" clId="{9BA05686-807D-41C6-9BD5-4ECC40B6E2E8}" dt="2024-03-14T11:48:00.880" v="4134" actId="478"/>
          <ac:spMkLst>
            <pc:docMk/>
            <pc:sldMk cId="4167215242" sldId="323"/>
            <ac:spMk id="5" creationId="{C47158A5-8221-4E46-9841-9B387954DD48}"/>
          </ac:spMkLst>
        </pc:spChg>
        <pc:spChg chg="add mod">
          <ac:chgData name="Yuliya Volkova" userId="5c11a328-f827-462e-b485-3c1e9077fd00" providerId="ADAL" clId="{9BA05686-807D-41C6-9BD5-4ECC40B6E2E8}" dt="2024-03-14T11:48:31.618" v="4168" actId="1037"/>
          <ac:spMkLst>
            <pc:docMk/>
            <pc:sldMk cId="4167215242" sldId="323"/>
            <ac:spMk id="6" creationId="{439BBAC7-F698-2D31-581C-CDED22CBC77B}"/>
          </ac:spMkLst>
        </pc:spChg>
        <pc:spChg chg="add mod">
          <ac:chgData name="Yuliya Volkova" userId="5c11a328-f827-462e-b485-3c1e9077fd00" providerId="ADAL" clId="{9BA05686-807D-41C6-9BD5-4ECC40B6E2E8}" dt="2024-03-14T11:48:44.034" v="4169" actId="207"/>
          <ac:spMkLst>
            <pc:docMk/>
            <pc:sldMk cId="4167215242" sldId="323"/>
            <ac:spMk id="7" creationId="{1267507E-8B05-012C-677F-4FA1EB6CD672}"/>
          </ac:spMkLst>
        </pc:spChg>
        <pc:spChg chg="add mod">
          <ac:chgData name="Yuliya Volkova" userId="5c11a328-f827-462e-b485-3c1e9077fd00" providerId="ADAL" clId="{9BA05686-807D-41C6-9BD5-4ECC40B6E2E8}" dt="2024-03-14T11:49:12.135" v="4177" actId="34135"/>
          <ac:spMkLst>
            <pc:docMk/>
            <pc:sldMk cId="4167215242" sldId="323"/>
            <ac:spMk id="9" creationId="{CF705518-CEED-1652-93A4-1A3BA1E65A1D}"/>
          </ac:spMkLst>
        </pc:spChg>
        <pc:spChg chg="mod">
          <ac:chgData name="Yuliya Volkova" userId="5c11a328-f827-462e-b485-3c1e9077fd00" providerId="ADAL" clId="{9BA05686-807D-41C6-9BD5-4ECC40B6E2E8}" dt="2024-03-15T06:11:04.553" v="5471" actId="20577"/>
          <ac:spMkLst>
            <pc:docMk/>
            <pc:sldMk cId="4167215242" sldId="323"/>
            <ac:spMk id="14" creationId="{CF1E25E7-BFB6-35FA-3627-90AA1F50BABF}"/>
          </ac:spMkLst>
        </pc:spChg>
        <pc:spChg chg="mod">
          <ac:chgData name="Yuliya Volkova" userId="5c11a328-f827-462e-b485-3c1e9077fd00" providerId="ADAL" clId="{9BA05686-807D-41C6-9BD5-4ECC40B6E2E8}" dt="2024-03-14T11:50:12.179" v="4256" actId="1076"/>
          <ac:spMkLst>
            <pc:docMk/>
            <pc:sldMk cId="4167215242" sldId="323"/>
            <ac:spMk id="15" creationId="{FC64E5EF-CED7-FEC4-AC87-32EA7BA932C3}"/>
          </ac:spMkLst>
        </pc:spChg>
        <pc:grpChg chg="add mod">
          <ac:chgData name="Yuliya Volkova" userId="5c11a328-f827-462e-b485-3c1e9077fd00" providerId="ADAL" clId="{9BA05686-807D-41C6-9BD5-4ECC40B6E2E8}" dt="2024-03-14T11:50:15.353" v="4257" actId="1076"/>
          <ac:grpSpMkLst>
            <pc:docMk/>
            <pc:sldMk cId="4167215242" sldId="323"/>
            <ac:grpSpMk id="13" creationId="{7C240B16-1C3E-4DA3-69AD-44CBE4D8511F}"/>
          </ac:grpSpMkLst>
        </pc:grpChg>
        <pc:picChg chg="add mod">
          <ac:chgData name="Yuliya Volkova" userId="5c11a328-f827-462e-b485-3c1e9077fd00" providerId="ADAL" clId="{9BA05686-807D-41C6-9BD5-4ECC40B6E2E8}" dt="2024-03-14T11:48:31.618" v="4168" actId="1037"/>
          <ac:picMkLst>
            <pc:docMk/>
            <pc:sldMk cId="4167215242" sldId="323"/>
            <ac:picMk id="4" creationId="{FC3B9CA6-9778-2002-05F7-F06C5A0522EF}"/>
          </ac:picMkLst>
        </pc:picChg>
        <pc:picChg chg="add mod">
          <ac:chgData name="Yuliya Volkova" userId="5c11a328-f827-462e-b485-3c1e9077fd00" providerId="ADAL" clId="{9BA05686-807D-41C6-9BD5-4ECC40B6E2E8}" dt="2024-03-14T11:49:04.190" v="4173"/>
          <ac:picMkLst>
            <pc:docMk/>
            <pc:sldMk cId="4167215242" sldId="323"/>
            <ac:picMk id="8" creationId="{87B661E5-3EF9-AED2-D97D-D1AE81E5D8D7}"/>
          </ac:picMkLst>
        </pc:picChg>
        <pc:picChg chg="add mod">
          <ac:chgData name="Yuliya Volkova" userId="5c11a328-f827-462e-b485-3c1e9077fd00" providerId="ADAL" clId="{9BA05686-807D-41C6-9BD5-4ECC40B6E2E8}" dt="2024-03-14T11:49:12.135" v="4177" actId="34135"/>
          <ac:picMkLst>
            <pc:docMk/>
            <pc:sldMk cId="4167215242" sldId="323"/>
            <ac:picMk id="10" creationId="{E2B3B0F6-ADD7-723F-149B-A79421D39CBF}"/>
          </ac:picMkLst>
        </pc:picChg>
        <pc:cxnChg chg="add del">
          <ac:chgData name="Yuliya Volkova" userId="5c11a328-f827-462e-b485-3c1e9077fd00" providerId="ADAL" clId="{9BA05686-807D-41C6-9BD5-4ECC40B6E2E8}" dt="2024-03-14T11:49:34.084" v="4179" actId="11529"/>
          <ac:cxnSpMkLst>
            <pc:docMk/>
            <pc:sldMk cId="4167215242" sldId="323"/>
            <ac:cxnSpMk id="12" creationId="{98572ABE-7DBC-0380-7C31-A83E557B4898}"/>
          </ac:cxnSpMkLst>
        </pc:cxnChg>
      </pc:sldChg>
      <pc:sldChg chg="add del">
        <pc:chgData name="Yuliya Volkova" userId="5c11a328-f827-462e-b485-3c1e9077fd00" providerId="ADAL" clId="{9BA05686-807D-41C6-9BD5-4ECC40B6E2E8}" dt="2024-03-14T11:48:19.887" v="4141"/>
        <pc:sldMkLst>
          <pc:docMk/>
          <pc:sldMk cId="2485908862" sldId="324"/>
        </pc:sldMkLst>
      </pc:sldChg>
      <pc:sldChg chg="addSp delSp modSp add mod ord">
        <pc:chgData name="Yuliya Volkova" userId="5c11a328-f827-462e-b485-3c1e9077fd00" providerId="ADAL" clId="{9BA05686-807D-41C6-9BD5-4ECC40B6E2E8}" dt="2024-03-14T11:58:14.720" v="4910" actId="20577"/>
        <pc:sldMkLst>
          <pc:docMk/>
          <pc:sldMk cId="4278682398" sldId="324"/>
        </pc:sldMkLst>
        <pc:spChg chg="mod">
          <ac:chgData name="Yuliya Volkova" userId="5c11a328-f827-462e-b485-3c1e9077fd00" providerId="ADAL" clId="{9BA05686-807D-41C6-9BD5-4ECC40B6E2E8}" dt="2024-03-14T11:52:21.789" v="4578" actId="20577"/>
          <ac:spMkLst>
            <pc:docMk/>
            <pc:sldMk cId="4278682398" sldId="324"/>
            <ac:spMk id="6" creationId="{439BBAC7-F698-2D31-581C-CDED22CBC77B}"/>
          </ac:spMkLst>
        </pc:spChg>
        <pc:spChg chg="mod">
          <ac:chgData name="Yuliya Volkova" userId="5c11a328-f827-462e-b485-3c1e9077fd00" providerId="ADAL" clId="{9BA05686-807D-41C6-9BD5-4ECC40B6E2E8}" dt="2024-03-14T11:52:40.279" v="4580" actId="207"/>
          <ac:spMkLst>
            <pc:docMk/>
            <pc:sldMk cId="4278682398" sldId="324"/>
            <ac:spMk id="7" creationId="{1267507E-8B05-012C-677F-4FA1EB6CD672}"/>
          </ac:spMkLst>
        </pc:spChg>
        <pc:spChg chg="mod">
          <ac:chgData name="Yuliya Volkova" userId="5c11a328-f827-462e-b485-3c1e9077fd00" providerId="ADAL" clId="{9BA05686-807D-41C6-9BD5-4ECC40B6E2E8}" dt="2024-03-14T11:58:14.720" v="4910" actId="20577"/>
          <ac:spMkLst>
            <pc:docMk/>
            <pc:sldMk cId="4278682398" sldId="324"/>
            <ac:spMk id="14" creationId="{CF1E25E7-BFB6-35FA-3627-90AA1F50BABF}"/>
          </ac:spMkLst>
        </pc:spChg>
        <pc:spChg chg="mod">
          <ac:chgData name="Yuliya Volkova" userId="5c11a328-f827-462e-b485-3c1e9077fd00" providerId="ADAL" clId="{9BA05686-807D-41C6-9BD5-4ECC40B6E2E8}" dt="2024-03-14T11:53:10.359" v="4597" actId="207"/>
          <ac:spMkLst>
            <pc:docMk/>
            <pc:sldMk cId="4278682398" sldId="324"/>
            <ac:spMk id="15" creationId="{FC64E5EF-CED7-FEC4-AC87-32EA7BA932C3}"/>
          </ac:spMkLst>
        </pc:spChg>
        <pc:picChg chg="add del mod">
          <ac:chgData name="Yuliya Volkova" userId="5c11a328-f827-462e-b485-3c1e9077fd00" providerId="ADAL" clId="{9BA05686-807D-41C6-9BD5-4ECC40B6E2E8}" dt="2024-03-14T11:53:06.909" v="4596" actId="1036"/>
          <ac:picMkLst>
            <pc:docMk/>
            <pc:sldMk cId="4278682398" sldId="324"/>
            <ac:picMk id="2" creationId="{747AFAF5-5012-1571-A045-A95E6B86D505}"/>
          </ac:picMkLst>
        </pc:picChg>
        <pc:picChg chg="add del mod">
          <ac:chgData name="Yuliya Volkova" userId="5c11a328-f827-462e-b485-3c1e9077fd00" providerId="ADAL" clId="{9BA05686-807D-41C6-9BD5-4ECC40B6E2E8}" dt="2024-03-14T11:53:02.493" v="4591" actId="478"/>
          <ac:picMkLst>
            <pc:docMk/>
            <pc:sldMk cId="4278682398" sldId="324"/>
            <ac:picMk id="4" creationId="{FC3B9CA6-9778-2002-05F7-F06C5A0522EF}"/>
          </ac:picMkLst>
        </pc:picChg>
      </pc:sldChg>
      <pc:sldChg chg="addSp delSp modSp add mod">
        <pc:chgData name="Yuliya Volkova" userId="5c11a328-f827-462e-b485-3c1e9077fd00" providerId="ADAL" clId="{9BA05686-807D-41C6-9BD5-4ECC40B6E2E8}" dt="2024-03-15T06:47:59.365" v="5986"/>
        <pc:sldMkLst>
          <pc:docMk/>
          <pc:sldMk cId="2666786982" sldId="325"/>
        </pc:sldMkLst>
        <pc:spChg chg="mod">
          <ac:chgData name="Yuliya Volkova" userId="5c11a328-f827-462e-b485-3c1e9077fd00" providerId="ADAL" clId="{9BA05686-807D-41C6-9BD5-4ECC40B6E2E8}" dt="2024-03-14T11:56:54.071" v="4651" actId="1037"/>
          <ac:spMkLst>
            <pc:docMk/>
            <pc:sldMk cId="2666786982" sldId="325"/>
            <ac:spMk id="6" creationId="{439BBAC7-F698-2D31-581C-CDED22CBC77B}"/>
          </ac:spMkLst>
        </pc:spChg>
        <pc:spChg chg="mod">
          <ac:chgData name="Yuliya Volkova" userId="5c11a328-f827-462e-b485-3c1e9077fd00" providerId="ADAL" clId="{9BA05686-807D-41C6-9BD5-4ECC40B6E2E8}" dt="2024-03-14T11:56:45.593" v="4644" actId="207"/>
          <ac:spMkLst>
            <pc:docMk/>
            <pc:sldMk cId="2666786982" sldId="325"/>
            <ac:spMk id="7" creationId="{1267507E-8B05-012C-677F-4FA1EB6CD672}"/>
          </ac:spMkLst>
        </pc:spChg>
        <pc:spChg chg="mod">
          <ac:chgData name="Yuliya Volkova" userId="5c11a328-f827-462e-b485-3c1e9077fd00" providerId="ADAL" clId="{9BA05686-807D-41C6-9BD5-4ECC40B6E2E8}" dt="2024-03-15T06:47:59.365" v="5986"/>
          <ac:spMkLst>
            <pc:docMk/>
            <pc:sldMk cId="2666786982" sldId="325"/>
            <ac:spMk id="14" creationId="{CF1E25E7-BFB6-35FA-3627-90AA1F50BABF}"/>
          </ac:spMkLst>
        </pc:spChg>
        <pc:spChg chg="mod">
          <ac:chgData name="Yuliya Volkova" userId="5c11a328-f827-462e-b485-3c1e9077fd00" providerId="ADAL" clId="{9BA05686-807D-41C6-9BD5-4ECC40B6E2E8}" dt="2024-03-14T11:56:48.959" v="4645" actId="207"/>
          <ac:spMkLst>
            <pc:docMk/>
            <pc:sldMk cId="2666786982" sldId="325"/>
            <ac:spMk id="15" creationId="{FC64E5EF-CED7-FEC4-AC87-32EA7BA932C3}"/>
          </ac:spMkLst>
        </pc:spChg>
        <pc:grpChg chg="mod">
          <ac:chgData name="Yuliya Volkova" userId="5c11a328-f827-462e-b485-3c1e9077fd00" providerId="ADAL" clId="{9BA05686-807D-41C6-9BD5-4ECC40B6E2E8}" dt="2024-03-14T11:56:04.702" v="4612" actId="1076"/>
          <ac:grpSpMkLst>
            <pc:docMk/>
            <pc:sldMk cId="2666786982" sldId="325"/>
            <ac:grpSpMk id="13" creationId="{7C240B16-1C3E-4DA3-69AD-44CBE4D8511F}"/>
          </ac:grpSpMkLst>
        </pc:grpChg>
        <pc:picChg chg="del">
          <ac:chgData name="Yuliya Volkova" userId="5c11a328-f827-462e-b485-3c1e9077fd00" providerId="ADAL" clId="{9BA05686-807D-41C6-9BD5-4ECC40B6E2E8}" dt="2024-03-14T11:55:54.163" v="4605" actId="478"/>
          <ac:picMkLst>
            <pc:docMk/>
            <pc:sldMk cId="2666786982" sldId="325"/>
            <ac:picMk id="2" creationId="{747AFAF5-5012-1571-A045-A95E6B86D505}"/>
          </ac:picMkLst>
        </pc:picChg>
        <pc:picChg chg="add mod">
          <ac:chgData name="Yuliya Volkova" userId="5c11a328-f827-462e-b485-3c1e9077fd00" providerId="ADAL" clId="{9BA05686-807D-41C6-9BD5-4ECC40B6E2E8}" dt="2024-03-14T11:56:17.440" v="4615" actId="1076"/>
          <ac:picMkLst>
            <pc:docMk/>
            <pc:sldMk cId="2666786982" sldId="325"/>
            <ac:picMk id="4" creationId="{60A51074-A352-D655-D62F-607FA6BC334E}"/>
          </ac:picMkLst>
        </pc:picChg>
      </pc:sldChg>
      <pc:sldChg chg="addSp modSp mod addCm">
        <pc:chgData name="Yuliya Volkova" userId="5c11a328-f827-462e-b485-3c1e9077fd00" providerId="ADAL" clId="{9BA05686-807D-41C6-9BD5-4ECC40B6E2E8}" dt="2024-03-15T06:04:19.653" v="5084" actId="1076"/>
        <pc:sldMkLst>
          <pc:docMk/>
          <pc:sldMk cId="1515238847" sldId="326"/>
        </pc:sldMkLst>
        <pc:spChg chg="add mod">
          <ac:chgData name="Yuliya Volkova" userId="5c11a328-f827-462e-b485-3c1e9077fd00" providerId="ADAL" clId="{9BA05686-807D-41C6-9BD5-4ECC40B6E2E8}" dt="2024-03-14T12:06:46.029" v="4974" actId="571"/>
          <ac:spMkLst>
            <pc:docMk/>
            <pc:sldMk cId="1515238847" sldId="326"/>
            <ac:spMk id="2" creationId="{923F4C82-EF90-6133-C42D-D97CBA0C3267}"/>
          </ac:spMkLst>
        </pc:spChg>
        <pc:spChg chg="mod">
          <ac:chgData name="Yuliya Volkova" userId="5c11a328-f827-462e-b485-3c1e9077fd00" providerId="ADAL" clId="{9BA05686-807D-41C6-9BD5-4ECC40B6E2E8}" dt="2024-03-14T12:04:14.122" v="4944" actId="1076"/>
          <ac:spMkLst>
            <pc:docMk/>
            <pc:sldMk cId="1515238847" sldId="326"/>
            <ac:spMk id="67" creationId="{9E537905-FC8D-F993-8797-0BAAF4BAABF9}"/>
          </ac:spMkLst>
        </pc:spChg>
        <pc:spChg chg="mod">
          <ac:chgData name="Yuliya Volkova" userId="5c11a328-f827-462e-b485-3c1e9077fd00" providerId="ADAL" clId="{9BA05686-807D-41C6-9BD5-4ECC40B6E2E8}" dt="2024-03-14T12:06:54.845" v="4979" actId="1076"/>
          <ac:spMkLst>
            <pc:docMk/>
            <pc:sldMk cId="1515238847" sldId="326"/>
            <ac:spMk id="68" creationId="{E615247E-1C71-B594-B1B8-E5AF93420116}"/>
          </ac:spMkLst>
        </pc:spChg>
        <pc:spChg chg="mod">
          <ac:chgData name="Yuliya Volkova" userId="5c11a328-f827-462e-b485-3c1e9077fd00" providerId="ADAL" clId="{9BA05686-807D-41C6-9BD5-4ECC40B6E2E8}" dt="2024-03-14T12:06:52.874" v="4977" actId="1076"/>
          <ac:spMkLst>
            <pc:docMk/>
            <pc:sldMk cId="1515238847" sldId="326"/>
            <ac:spMk id="69" creationId="{2AB4CD55-7488-9B4E-EF4B-E2263ADE6443}"/>
          </ac:spMkLst>
        </pc:spChg>
        <pc:spChg chg="mod ord">
          <ac:chgData name="Yuliya Volkova" userId="5c11a328-f827-462e-b485-3c1e9077fd00" providerId="ADAL" clId="{9BA05686-807D-41C6-9BD5-4ECC40B6E2E8}" dt="2024-03-14T12:04:38.574" v="4953" actId="1036"/>
          <ac:spMkLst>
            <pc:docMk/>
            <pc:sldMk cId="1515238847" sldId="326"/>
            <ac:spMk id="70" creationId="{534E8E77-06E6-09A7-58A4-14847C2560E0}"/>
          </ac:spMkLst>
        </pc:spChg>
        <pc:spChg chg="mod ord">
          <ac:chgData name="Yuliya Volkova" userId="5c11a328-f827-462e-b485-3c1e9077fd00" providerId="ADAL" clId="{9BA05686-807D-41C6-9BD5-4ECC40B6E2E8}" dt="2024-03-14T12:03:55.607" v="4933" actId="1037"/>
          <ac:spMkLst>
            <pc:docMk/>
            <pc:sldMk cId="1515238847" sldId="326"/>
            <ac:spMk id="71" creationId="{EDC3BE00-13E4-A79A-83DB-D0C2A22960B7}"/>
          </ac:spMkLst>
        </pc:spChg>
        <pc:spChg chg="mod">
          <ac:chgData name="Yuliya Volkova" userId="5c11a328-f827-462e-b485-3c1e9077fd00" providerId="ADAL" clId="{9BA05686-807D-41C6-9BD5-4ECC40B6E2E8}" dt="2024-03-14T12:03:05.471" v="4928" actId="2711"/>
          <ac:spMkLst>
            <pc:docMk/>
            <pc:sldMk cId="1515238847" sldId="326"/>
            <ac:spMk id="73" creationId="{D6ACB20C-B602-BE92-B088-4D96204D8D13}"/>
          </ac:spMkLst>
        </pc:spChg>
        <pc:spChg chg="ord">
          <ac:chgData name="Yuliya Volkova" userId="5c11a328-f827-462e-b485-3c1e9077fd00" providerId="ADAL" clId="{9BA05686-807D-41C6-9BD5-4ECC40B6E2E8}" dt="2024-03-14T12:02:38.684" v="4925" actId="167"/>
          <ac:spMkLst>
            <pc:docMk/>
            <pc:sldMk cId="1515238847" sldId="326"/>
            <ac:spMk id="113" creationId="{94549A42-8EA5-0C26-A603-C0C71444B05A}"/>
          </ac:spMkLst>
        </pc:spChg>
        <pc:spChg chg="mod">
          <ac:chgData name="Yuliya Volkova" userId="5c11a328-f827-462e-b485-3c1e9077fd00" providerId="ADAL" clId="{9BA05686-807D-41C6-9BD5-4ECC40B6E2E8}" dt="2024-03-15T06:04:19.653" v="5084" actId="1076"/>
          <ac:spMkLst>
            <pc:docMk/>
            <pc:sldMk cId="1515238847" sldId="326"/>
            <ac:spMk id="114" creationId="{611D466D-E214-07D2-D5C8-F4476DC67912}"/>
          </ac:spMkLst>
        </pc:spChg>
        <pc:cxnChg chg="mod">
          <ac:chgData name="Yuliya Volkova" userId="5c11a328-f827-462e-b485-3c1e9077fd00" providerId="ADAL" clId="{9BA05686-807D-41C6-9BD5-4ECC40B6E2E8}" dt="2024-03-14T12:04:02.760" v="4937" actId="1076"/>
          <ac:cxnSpMkLst>
            <pc:docMk/>
            <pc:sldMk cId="1515238847" sldId="326"/>
            <ac:cxnSpMk id="108" creationId="{4E27C5C3-6283-282B-4447-2A3B59A8F68A}"/>
          </ac:cxnSpMkLst>
        </pc:cxnChg>
        <pc:extLst>
          <p:ext xmlns:p="http://schemas.openxmlformats.org/presentationml/2006/main" uri="{D6D511B9-2390-475A-947B-AFAB55BFBCF1}">
            <pc226:cmChg xmlns:pc226="http://schemas.microsoft.com/office/powerpoint/2022/06/main/command" chg="add">
              <pc226:chgData name="Yuliya Volkova" userId="5c11a328-f827-462e-b485-3c1e9077fd00" providerId="ADAL" clId="{9BA05686-807D-41C6-9BD5-4ECC40B6E2E8}" dt="2024-03-14T19:07:41.884" v="5018"/>
              <pc2:cmMkLst xmlns:pc2="http://schemas.microsoft.com/office/powerpoint/2019/9/main/command">
                <pc:docMk/>
                <pc:sldMk cId="1515238847" sldId="326"/>
                <pc2:cmMk id="{16A367A2-9EBA-4F51-ADBB-684E5CF30E74}"/>
              </pc2:cmMkLst>
            </pc226:cmChg>
          </p:ext>
        </pc:extLst>
      </pc:sldChg>
      <pc:sldChg chg="modSp mod">
        <pc:chgData name="Yuliya Volkova" userId="5c11a328-f827-462e-b485-3c1e9077fd00" providerId="ADAL" clId="{9BA05686-807D-41C6-9BD5-4ECC40B6E2E8}" dt="2024-03-15T06:48:10.509" v="6019" actId="20577"/>
        <pc:sldMkLst>
          <pc:docMk/>
          <pc:sldMk cId="2303454216" sldId="327"/>
        </pc:sldMkLst>
        <pc:spChg chg="mod">
          <ac:chgData name="Yuliya Volkova" userId="5c11a328-f827-462e-b485-3c1e9077fd00" providerId="ADAL" clId="{9BA05686-807D-41C6-9BD5-4ECC40B6E2E8}" dt="2024-03-15T06:48:10.509" v="6019" actId="20577"/>
          <ac:spMkLst>
            <pc:docMk/>
            <pc:sldMk cId="2303454216" sldId="327"/>
            <ac:spMk id="6" creationId="{439BBAC7-F698-2D31-581C-CDED22CBC77B}"/>
          </ac:spMkLst>
        </pc:spChg>
      </pc:sldChg>
      <pc:sldChg chg="addSp modSp mod">
        <pc:chgData name="Yuliya Volkova" userId="5c11a328-f827-462e-b485-3c1e9077fd00" providerId="ADAL" clId="{9BA05686-807D-41C6-9BD5-4ECC40B6E2E8}" dt="2024-03-15T06:44:33.110" v="5961" actId="1076"/>
        <pc:sldMkLst>
          <pc:docMk/>
          <pc:sldMk cId="4230670831" sldId="329"/>
        </pc:sldMkLst>
        <pc:spChg chg="mod">
          <ac:chgData name="Yuliya Volkova" userId="5c11a328-f827-462e-b485-3c1e9077fd00" providerId="ADAL" clId="{9BA05686-807D-41C6-9BD5-4ECC40B6E2E8}" dt="2024-03-15T06:27:58.259" v="5554" actId="1076"/>
          <ac:spMkLst>
            <pc:docMk/>
            <pc:sldMk cId="4230670831" sldId="329"/>
            <ac:spMk id="9" creationId="{DC947FD3-8648-6B51-ED3F-323984849E4C}"/>
          </ac:spMkLst>
        </pc:spChg>
        <pc:spChg chg="mod">
          <ac:chgData name="Yuliya Volkova" userId="5c11a328-f827-462e-b485-3c1e9077fd00" providerId="ADAL" clId="{9BA05686-807D-41C6-9BD5-4ECC40B6E2E8}" dt="2024-03-15T06:27:58.259" v="5554" actId="1076"/>
          <ac:spMkLst>
            <pc:docMk/>
            <pc:sldMk cId="4230670831" sldId="329"/>
            <ac:spMk id="10" creationId="{A589C790-2ACA-0469-AB4B-AF5EED2199B2}"/>
          </ac:spMkLst>
        </pc:spChg>
        <pc:spChg chg="mod">
          <ac:chgData name="Yuliya Volkova" userId="5c11a328-f827-462e-b485-3c1e9077fd00" providerId="ADAL" clId="{9BA05686-807D-41C6-9BD5-4ECC40B6E2E8}" dt="2024-03-15T06:27:52.521" v="5550" actId="1076"/>
          <ac:spMkLst>
            <pc:docMk/>
            <pc:sldMk cId="4230670831" sldId="329"/>
            <ac:spMk id="11" creationId="{6DD07981-4B93-B8E2-F45B-4433CEA062DE}"/>
          </ac:spMkLst>
        </pc:spChg>
        <pc:spChg chg="mod">
          <ac:chgData name="Yuliya Volkova" userId="5c11a328-f827-462e-b485-3c1e9077fd00" providerId="ADAL" clId="{9BA05686-807D-41C6-9BD5-4ECC40B6E2E8}" dt="2024-03-15T06:27:58.259" v="5554" actId="1076"/>
          <ac:spMkLst>
            <pc:docMk/>
            <pc:sldMk cId="4230670831" sldId="329"/>
            <ac:spMk id="12" creationId="{00F11E3A-CB4C-E4C4-3FD7-081ADEA262B6}"/>
          </ac:spMkLst>
        </pc:spChg>
        <pc:spChg chg="mod">
          <ac:chgData name="Yuliya Volkova" userId="5c11a328-f827-462e-b485-3c1e9077fd00" providerId="ADAL" clId="{9BA05686-807D-41C6-9BD5-4ECC40B6E2E8}" dt="2024-03-15T06:28:10.506" v="5555" actId="14100"/>
          <ac:spMkLst>
            <pc:docMk/>
            <pc:sldMk cId="4230670831" sldId="329"/>
            <ac:spMk id="16" creationId="{9E0928C1-2A50-EA91-B860-C5A4F59CD0C5}"/>
          </ac:spMkLst>
        </pc:spChg>
        <pc:spChg chg="mod">
          <ac:chgData name="Yuliya Volkova" userId="5c11a328-f827-462e-b485-3c1e9077fd00" providerId="ADAL" clId="{9BA05686-807D-41C6-9BD5-4ECC40B6E2E8}" dt="2024-03-15T06:27:58.259" v="5554" actId="1076"/>
          <ac:spMkLst>
            <pc:docMk/>
            <pc:sldMk cId="4230670831" sldId="329"/>
            <ac:spMk id="17" creationId="{0EEEE09A-BDE5-2DC5-76CA-D80A455DD71B}"/>
          </ac:spMkLst>
        </pc:spChg>
        <pc:spChg chg="mod">
          <ac:chgData name="Yuliya Volkova" userId="5c11a328-f827-462e-b485-3c1e9077fd00" providerId="ADAL" clId="{9BA05686-807D-41C6-9BD5-4ECC40B6E2E8}" dt="2024-03-15T06:27:58.259" v="5554" actId="1076"/>
          <ac:spMkLst>
            <pc:docMk/>
            <pc:sldMk cId="4230670831" sldId="329"/>
            <ac:spMk id="18" creationId="{774C54D1-EF2F-2774-3FF8-07FA48978A0A}"/>
          </ac:spMkLst>
        </pc:spChg>
        <pc:spChg chg="mod">
          <ac:chgData name="Yuliya Volkova" userId="5c11a328-f827-462e-b485-3c1e9077fd00" providerId="ADAL" clId="{9BA05686-807D-41C6-9BD5-4ECC40B6E2E8}" dt="2024-03-15T06:27:58.259" v="5554" actId="1076"/>
          <ac:spMkLst>
            <pc:docMk/>
            <pc:sldMk cId="4230670831" sldId="329"/>
            <ac:spMk id="19" creationId="{D053DABD-38B9-FB28-E625-A99A2713EB77}"/>
          </ac:spMkLst>
        </pc:spChg>
        <pc:spChg chg="mod">
          <ac:chgData name="Yuliya Volkova" userId="5c11a328-f827-462e-b485-3c1e9077fd00" providerId="ADAL" clId="{9BA05686-807D-41C6-9BD5-4ECC40B6E2E8}" dt="2024-03-15T06:27:58.259" v="5554" actId="1076"/>
          <ac:spMkLst>
            <pc:docMk/>
            <pc:sldMk cId="4230670831" sldId="329"/>
            <ac:spMk id="20" creationId="{7087D7E9-FBF1-6E2F-EE29-F694B0C75BC9}"/>
          </ac:spMkLst>
        </pc:spChg>
        <pc:spChg chg="mod">
          <ac:chgData name="Yuliya Volkova" userId="5c11a328-f827-462e-b485-3c1e9077fd00" providerId="ADAL" clId="{9BA05686-807D-41C6-9BD5-4ECC40B6E2E8}" dt="2024-03-15T06:27:58.259" v="5554" actId="1076"/>
          <ac:spMkLst>
            <pc:docMk/>
            <pc:sldMk cId="4230670831" sldId="329"/>
            <ac:spMk id="21" creationId="{D185E2FE-06AC-F9FE-A142-24E87262C593}"/>
          </ac:spMkLst>
        </pc:spChg>
        <pc:spChg chg="mod">
          <ac:chgData name="Yuliya Volkova" userId="5c11a328-f827-462e-b485-3c1e9077fd00" providerId="ADAL" clId="{9BA05686-807D-41C6-9BD5-4ECC40B6E2E8}" dt="2024-03-15T06:27:58.259" v="5554" actId="1076"/>
          <ac:spMkLst>
            <pc:docMk/>
            <pc:sldMk cId="4230670831" sldId="329"/>
            <ac:spMk id="22" creationId="{572125BC-6B5D-21B8-7F81-0D53B5045B75}"/>
          </ac:spMkLst>
        </pc:spChg>
        <pc:spChg chg="mod">
          <ac:chgData name="Yuliya Volkova" userId="5c11a328-f827-462e-b485-3c1e9077fd00" providerId="ADAL" clId="{9BA05686-807D-41C6-9BD5-4ECC40B6E2E8}" dt="2024-03-15T06:27:58.259" v="5554" actId="1076"/>
          <ac:spMkLst>
            <pc:docMk/>
            <pc:sldMk cId="4230670831" sldId="329"/>
            <ac:spMk id="23" creationId="{7AC298D5-1570-8E7D-15D1-66DC85EDA4DE}"/>
          </ac:spMkLst>
        </pc:spChg>
        <pc:spChg chg="mod">
          <ac:chgData name="Yuliya Volkova" userId="5c11a328-f827-462e-b485-3c1e9077fd00" providerId="ADAL" clId="{9BA05686-807D-41C6-9BD5-4ECC40B6E2E8}" dt="2024-03-15T06:27:58.259" v="5554" actId="1076"/>
          <ac:spMkLst>
            <pc:docMk/>
            <pc:sldMk cId="4230670831" sldId="329"/>
            <ac:spMk id="24" creationId="{9A9F11BE-B907-DFA0-77F6-31FAA83FE1B3}"/>
          </ac:spMkLst>
        </pc:spChg>
        <pc:spChg chg="mod">
          <ac:chgData name="Yuliya Volkova" userId="5c11a328-f827-462e-b485-3c1e9077fd00" providerId="ADAL" clId="{9BA05686-807D-41C6-9BD5-4ECC40B6E2E8}" dt="2024-03-15T06:27:58.259" v="5554" actId="1076"/>
          <ac:spMkLst>
            <pc:docMk/>
            <pc:sldMk cId="4230670831" sldId="329"/>
            <ac:spMk id="25" creationId="{EB427802-B8B0-AA53-D179-6D7E17662D83}"/>
          </ac:spMkLst>
        </pc:spChg>
        <pc:spChg chg="add mod">
          <ac:chgData name="Yuliya Volkova" userId="5c11a328-f827-462e-b485-3c1e9077fd00" providerId="ADAL" clId="{9BA05686-807D-41C6-9BD5-4ECC40B6E2E8}" dt="2024-03-15T06:36:54.989" v="5909" actId="20577"/>
          <ac:spMkLst>
            <pc:docMk/>
            <pc:sldMk cId="4230670831" sldId="329"/>
            <ac:spMk id="27" creationId="{354C8F89-F870-3057-C1E1-31510784167A}"/>
          </ac:spMkLst>
        </pc:spChg>
        <pc:spChg chg="add mod">
          <ac:chgData name="Yuliya Volkova" userId="5c11a328-f827-462e-b485-3c1e9077fd00" providerId="ADAL" clId="{9BA05686-807D-41C6-9BD5-4ECC40B6E2E8}" dt="2024-03-15T06:44:18.498" v="5959" actId="1076"/>
          <ac:spMkLst>
            <pc:docMk/>
            <pc:sldMk cId="4230670831" sldId="329"/>
            <ac:spMk id="28" creationId="{E9EF2FBE-8A3D-0A7A-D3EA-BCD4EEB4318B}"/>
          </ac:spMkLst>
        </pc:spChg>
        <pc:spChg chg="add mod">
          <ac:chgData name="Yuliya Volkova" userId="5c11a328-f827-462e-b485-3c1e9077fd00" providerId="ADAL" clId="{9BA05686-807D-41C6-9BD5-4ECC40B6E2E8}" dt="2024-03-15T06:44:14.388" v="5957"/>
          <ac:spMkLst>
            <pc:docMk/>
            <pc:sldMk cId="4230670831" sldId="329"/>
            <ac:spMk id="36" creationId="{F110F05E-295F-3E18-C508-A78C2AED92EA}"/>
          </ac:spMkLst>
        </pc:spChg>
        <pc:spChg chg="add mod">
          <ac:chgData name="Yuliya Volkova" userId="5c11a328-f827-462e-b485-3c1e9077fd00" providerId="ADAL" clId="{9BA05686-807D-41C6-9BD5-4ECC40B6E2E8}" dt="2024-03-15T06:44:14.388" v="5957"/>
          <ac:spMkLst>
            <pc:docMk/>
            <pc:sldMk cId="4230670831" sldId="329"/>
            <ac:spMk id="37" creationId="{B5E16747-CEB6-6534-BBBD-2D96F8886F0F}"/>
          </ac:spMkLst>
        </pc:spChg>
        <pc:spChg chg="add mod">
          <ac:chgData name="Yuliya Volkova" userId="5c11a328-f827-462e-b485-3c1e9077fd00" providerId="ADAL" clId="{9BA05686-807D-41C6-9BD5-4ECC40B6E2E8}" dt="2024-03-15T06:44:14.388" v="5957"/>
          <ac:spMkLst>
            <pc:docMk/>
            <pc:sldMk cId="4230670831" sldId="329"/>
            <ac:spMk id="38" creationId="{2BCBCE11-0354-22CA-F84E-900A6AAB2739}"/>
          </ac:spMkLst>
        </pc:spChg>
        <pc:spChg chg="add mod">
          <ac:chgData name="Yuliya Volkova" userId="5c11a328-f827-462e-b485-3c1e9077fd00" providerId="ADAL" clId="{9BA05686-807D-41C6-9BD5-4ECC40B6E2E8}" dt="2024-03-15T06:44:14.388" v="5957"/>
          <ac:spMkLst>
            <pc:docMk/>
            <pc:sldMk cId="4230670831" sldId="329"/>
            <ac:spMk id="39" creationId="{A4959C59-1996-548B-B07B-D54238B9BB94}"/>
          </ac:spMkLst>
        </pc:spChg>
        <pc:spChg chg="add mod">
          <ac:chgData name="Yuliya Volkova" userId="5c11a328-f827-462e-b485-3c1e9077fd00" providerId="ADAL" clId="{9BA05686-807D-41C6-9BD5-4ECC40B6E2E8}" dt="2024-03-15T06:44:14.388" v="5957"/>
          <ac:spMkLst>
            <pc:docMk/>
            <pc:sldMk cId="4230670831" sldId="329"/>
            <ac:spMk id="40" creationId="{CE06A4AE-FCB4-C73C-0D7F-54E1AF27A827}"/>
          </ac:spMkLst>
        </pc:spChg>
        <pc:spChg chg="add mod">
          <ac:chgData name="Yuliya Volkova" userId="5c11a328-f827-462e-b485-3c1e9077fd00" providerId="ADAL" clId="{9BA05686-807D-41C6-9BD5-4ECC40B6E2E8}" dt="2024-03-15T06:44:14.388" v="5957"/>
          <ac:spMkLst>
            <pc:docMk/>
            <pc:sldMk cId="4230670831" sldId="329"/>
            <ac:spMk id="41" creationId="{868362AC-5C1F-868D-4CEC-7E7A525CC10C}"/>
          </ac:spMkLst>
        </pc:spChg>
        <pc:spChg chg="add mod">
          <ac:chgData name="Yuliya Volkova" userId="5c11a328-f827-462e-b485-3c1e9077fd00" providerId="ADAL" clId="{9BA05686-807D-41C6-9BD5-4ECC40B6E2E8}" dt="2024-03-15T06:44:14.388" v="5957"/>
          <ac:spMkLst>
            <pc:docMk/>
            <pc:sldMk cId="4230670831" sldId="329"/>
            <ac:spMk id="42" creationId="{FE1ECC82-E05E-D59D-4CEE-C8494B5BDA4F}"/>
          </ac:spMkLst>
        </pc:spChg>
        <pc:spChg chg="add mod">
          <ac:chgData name="Yuliya Volkova" userId="5c11a328-f827-462e-b485-3c1e9077fd00" providerId="ADAL" clId="{9BA05686-807D-41C6-9BD5-4ECC40B6E2E8}" dt="2024-03-15T06:44:33.110" v="5961" actId="1076"/>
          <ac:spMkLst>
            <pc:docMk/>
            <pc:sldMk cId="4230670831" sldId="329"/>
            <ac:spMk id="44" creationId="{7D6488D0-7395-5EB6-511B-126A7B5DFF7B}"/>
          </ac:spMkLst>
        </pc:spChg>
        <pc:spChg chg="add mod">
          <ac:chgData name="Yuliya Volkova" userId="5c11a328-f827-462e-b485-3c1e9077fd00" providerId="ADAL" clId="{9BA05686-807D-41C6-9BD5-4ECC40B6E2E8}" dt="2024-03-15T06:44:33.110" v="5961" actId="1076"/>
          <ac:spMkLst>
            <pc:docMk/>
            <pc:sldMk cId="4230670831" sldId="329"/>
            <ac:spMk id="52" creationId="{7C94A636-2CAD-8854-C113-ED224FBBE78D}"/>
          </ac:spMkLst>
        </pc:spChg>
        <pc:spChg chg="add mod">
          <ac:chgData name="Yuliya Volkova" userId="5c11a328-f827-462e-b485-3c1e9077fd00" providerId="ADAL" clId="{9BA05686-807D-41C6-9BD5-4ECC40B6E2E8}" dt="2024-03-15T06:44:33.110" v="5961" actId="1076"/>
          <ac:spMkLst>
            <pc:docMk/>
            <pc:sldMk cId="4230670831" sldId="329"/>
            <ac:spMk id="53" creationId="{BA9CD94F-389A-3351-F2CB-92FA2F9CD1E4}"/>
          </ac:spMkLst>
        </pc:spChg>
        <pc:spChg chg="add mod">
          <ac:chgData name="Yuliya Volkova" userId="5c11a328-f827-462e-b485-3c1e9077fd00" providerId="ADAL" clId="{9BA05686-807D-41C6-9BD5-4ECC40B6E2E8}" dt="2024-03-15T06:44:33.110" v="5961" actId="1076"/>
          <ac:spMkLst>
            <pc:docMk/>
            <pc:sldMk cId="4230670831" sldId="329"/>
            <ac:spMk id="54" creationId="{79D44EC5-A606-803B-533E-341322EE4B50}"/>
          </ac:spMkLst>
        </pc:spChg>
        <pc:spChg chg="add mod">
          <ac:chgData name="Yuliya Volkova" userId="5c11a328-f827-462e-b485-3c1e9077fd00" providerId="ADAL" clId="{9BA05686-807D-41C6-9BD5-4ECC40B6E2E8}" dt="2024-03-15T06:44:33.110" v="5961" actId="1076"/>
          <ac:spMkLst>
            <pc:docMk/>
            <pc:sldMk cId="4230670831" sldId="329"/>
            <ac:spMk id="55" creationId="{DFF7CDBA-EA33-8D7D-20CC-56E7C68A9A24}"/>
          </ac:spMkLst>
        </pc:spChg>
        <pc:spChg chg="add mod">
          <ac:chgData name="Yuliya Volkova" userId="5c11a328-f827-462e-b485-3c1e9077fd00" providerId="ADAL" clId="{9BA05686-807D-41C6-9BD5-4ECC40B6E2E8}" dt="2024-03-15T06:44:33.110" v="5961" actId="1076"/>
          <ac:spMkLst>
            <pc:docMk/>
            <pc:sldMk cId="4230670831" sldId="329"/>
            <ac:spMk id="56" creationId="{2BB43983-47F8-396A-E95B-27FB019ADAB4}"/>
          </ac:spMkLst>
        </pc:spChg>
        <pc:spChg chg="add mod">
          <ac:chgData name="Yuliya Volkova" userId="5c11a328-f827-462e-b485-3c1e9077fd00" providerId="ADAL" clId="{9BA05686-807D-41C6-9BD5-4ECC40B6E2E8}" dt="2024-03-15T06:44:33.110" v="5961" actId="1076"/>
          <ac:spMkLst>
            <pc:docMk/>
            <pc:sldMk cId="4230670831" sldId="329"/>
            <ac:spMk id="57" creationId="{7FBCCD03-24ED-7516-DD9E-8AF946E53C8E}"/>
          </ac:spMkLst>
        </pc:spChg>
        <pc:spChg chg="add mod">
          <ac:chgData name="Yuliya Volkova" userId="5c11a328-f827-462e-b485-3c1e9077fd00" providerId="ADAL" clId="{9BA05686-807D-41C6-9BD5-4ECC40B6E2E8}" dt="2024-03-15T06:44:33.110" v="5961" actId="1076"/>
          <ac:spMkLst>
            <pc:docMk/>
            <pc:sldMk cId="4230670831" sldId="329"/>
            <ac:spMk id="58" creationId="{0FACEAAC-9F4B-D95F-EE9D-C513AB1B6C2F}"/>
          </ac:spMkLst>
        </pc:spChg>
        <pc:grpChg chg="add mod">
          <ac:chgData name="Yuliya Volkova" userId="5c11a328-f827-462e-b485-3c1e9077fd00" providerId="ADAL" clId="{9BA05686-807D-41C6-9BD5-4ECC40B6E2E8}" dt="2024-03-15T06:27:58.259" v="5554" actId="1076"/>
          <ac:grpSpMkLst>
            <pc:docMk/>
            <pc:sldMk cId="4230670831" sldId="329"/>
            <ac:grpSpMk id="2" creationId="{B2E68DC1-968D-129F-5250-3CA22247685B}"/>
          </ac:grpSpMkLst>
        </pc:grpChg>
        <pc:picChg chg="mod">
          <ac:chgData name="Yuliya Volkova" userId="5c11a328-f827-462e-b485-3c1e9077fd00" providerId="ADAL" clId="{9BA05686-807D-41C6-9BD5-4ECC40B6E2E8}" dt="2024-03-15T06:27:58.259" v="5554" actId="1076"/>
          <ac:picMkLst>
            <pc:docMk/>
            <pc:sldMk cId="4230670831" sldId="329"/>
            <ac:picMk id="4" creationId="{62313153-E2A4-69BE-DB20-A58A97ABDDB8}"/>
          </ac:picMkLst>
        </pc:picChg>
        <pc:cxnChg chg="add mod">
          <ac:chgData name="Yuliya Volkova" userId="5c11a328-f827-462e-b485-3c1e9077fd00" providerId="ADAL" clId="{9BA05686-807D-41C6-9BD5-4ECC40B6E2E8}" dt="2024-03-15T06:44:14.388" v="5957"/>
          <ac:cxnSpMkLst>
            <pc:docMk/>
            <pc:sldMk cId="4230670831" sldId="329"/>
            <ac:cxnSpMk id="29" creationId="{B6570D34-0B28-4DEA-A319-7181C4BED96F}"/>
          </ac:cxnSpMkLst>
        </pc:cxnChg>
        <pc:cxnChg chg="add mod">
          <ac:chgData name="Yuliya Volkova" userId="5c11a328-f827-462e-b485-3c1e9077fd00" providerId="ADAL" clId="{9BA05686-807D-41C6-9BD5-4ECC40B6E2E8}" dt="2024-03-15T06:44:14.388" v="5957"/>
          <ac:cxnSpMkLst>
            <pc:docMk/>
            <pc:sldMk cId="4230670831" sldId="329"/>
            <ac:cxnSpMk id="30" creationId="{56D82B53-6DF1-5364-B09B-9C402E01B399}"/>
          </ac:cxnSpMkLst>
        </pc:cxnChg>
        <pc:cxnChg chg="add mod">
          <ac:chgData name="Yuliya Volkova" userId="5c11a328-f827-462e-b485-3c1e9077fd00" providerId="ADAL" clId="{9BA05686-807D-41C6-9BD5-4ECC40B6E2E8}" dt="2024-03-15T06:44:14.388" v="5957"/>
          <ac:cxnSpMkLst>
            <pc:docMk/>
            <pc:sldMk cId="4230670831" sldId="329"/>
            <ac:cxnSpMk id="31" creationId="{AB563C9F-126F-B36B-07F9-621038B27A71}"/>
          </ac:cxnSpMkLst>
        </pc:cxnChg>
        <pc:cxnChg chg="add mod">
          <ac:chgData name="Yuliya Volkova" userId="5c11a328-f827-462e-b485-3c1e9077fd00" providerId="ADAL" clId="{9BA05686-807D-41C6-9BD5-4ECC40B6E2E8}" dt="2024-03-15T06:44:18.498" v="5959" actId="1076"/>
          <ac:cxnSpMkLst>
            <pc:docMk/>
            <pc:sldMk cId="4230670831" sldId="329"/>
            <ac:cxnSpMk id="32" creationId="{DF41E07B-3BED-7801-3E62-A2E2966AF7E6}"/>
          </ac:cxnSpMkLst>
        </pc:cxnChg>
        <pc:cxnChg chg="add mod">
          <ac:chgData name="Yuliya Volkova" userId="5c11a328-f827-462e-b485-3c1e9077fd00" providerId="ADAL" clId="{9BA05686-807D-41C6-9BD5-4ECC40B6E2E8}" dt="2024-03-15T06:44:14.388" v="5957"/>
          <ac:cxnSpMkLst>
            <pc:docMk/>
            <pc:sldMk cId="4230670831" sldId="329"/>
            <ac:cxnSpMk id="33" creationId="{F2604F2E-4480-4E0B-39E9-66B8DFD79A63}"/>
          </ac:cxnSpMkLst>
        </pc:cxnChg>
        <pc:cxnChg chg="add mod">
          <ac:chgData name="Yuliya Volkova" userId="5c11a328-f827-462e-b485-3c1e9077fd00" providerId="ADAL" clId="{9BA05686-807D-41C6-9BD5-4ECC40B6E2E8}" dt="2024-03-15T06:44:14.388" v="5957"/>
          <ac:cxnSpMkLst>
            <pc:docMk/>
            <pc:sldMk cId="4230670831" sldId="329"/>
            <ac:cxnSpMk id="34" creationId="{FC514B31-B61D-A724-11A7-06F82857B12E}"/>
          </ac:cxnSpMkLst>
        </pc:cxnChg>
        <pc:cxnChg chg="add mod">
          <ac:chgData name="Yuliya Volkova" userId="5c11a328-f827-462e-b485-3c1e9077fd00" providerId="ADAL" clId="{9BA05686-807D-41C6-9BD5-4ECC40B6E2E8}" dt="2024-03-15T06:44:18.498" v="5959" actId="1076"/>
          <ac:cxnSpMkLst>
            <pc:docMk/>
            <pc:sldMk cId="4230670831" sldId="329"/>
            <ac:cxnSpMk id="35" creationId="{3FFE1E2B-5412-DDBF-8267-1617D2402A76}"/>
          </ac:cxnSpMkLst>
        </pc:cxnChg>
        <pc:cxnChg chg="add mod">
          <ac:chgData name="Yuliya Volkova" userId="5c11a328-f827-462e-b485-3c1e9077fd00" providerId="ADAL" clId="{9BA05686-807D-41C6-9BD5-4ECC40B6E2E8}" dt="2024-03-15T06:44:33.110" v="5961" actId="1076"/>
          <ac:cxnSpMkLst>
            <pc:docMk/>
            <pc:sldMk cId="4230670831" sldId="329"/>
            <ac:cxnSpMk id="45" creationId="{2559735F-7855-E42C-16AF-2F799692AEA4}"/>
          </ac:cxnSpMkLst>
        </pc:cxnChg>
        <pc:cxnChg chg="add mod">
          <ac:chgData name="Yuliya Volkova" userId="5c11a328-f827-462e-b485-3c1e9077fd00" providerId="ADAL" clId="{9BA05686-807D-41C6-9BD5-4ECC40B6E2E8}" dt="2024-03-15T06:44:33.110" v="5961" actId="1076"/>
          <ac:cxnSpMkLst>
            <pc:docMk/>
            <pc:sldMk cId="4230670831" sldId="329"/>
            <ac:cxnSpMk id="46" creationId="{7EE581D6-A1A6-378E-D0E0-0B2D9C9C23CA}"/>
          </ac:cxnSpMkLst>
        </pc:cxnChg>
        <pc:cxnChg chg="add mod">
          <ac:chgData name="Yuliya Volkova" userId="5c11a328-f827-462e-b485-3c1e9077fd00" providerId="ADAL" clId="{9BA05686-807D-41C6-9BD5-4ECC40B6E2E8}" dt="2024-03-15T06:44:33.110" v="5961" actId="1076"/>
          <ac:cxnSpMkLst>
            <pc:docMk/>
            <pc:sldMk cId="4230670831" sldId="329"/>
            <ac:cxnSpMk id="47" creationId="{68929A58-7541-33F3-35DE-839AECED90B6}"/>
          </ac:cxnSpMkLst>
        </pc:cxnChg>
        <pc:cxnChg chg="add mod">
          <ac:chgData name="Yuliya Volkova" userId="5c11a328-f827-462e-b485-3c1e9077fd00" providerId="ADAL" clId="{9BA05686-807D-41C6-9BD5-4ECC40B6E2E8}" dt="2024-03-15T06:44:33.110" v="5961" actId="1076"/>
          <ac:cxnSpMkLst>
            <pc:docMk/>
            <pc:sldMk cId="4230670831" sldId="329"/>
            <ac:cxnSpMk id="48" creationId="{A04F42DA-2127-7B2E-6399-D14C4085722D}"/>
          </ac:cxnSpMkLst>
        </pc:cxnChg>
        <pc:cxnChg chg="add mod">
          <ac:chgData name="Yuliya Volkova" userId="5c11a328-f827-462e-b485-3c1e9077fd00" providerId="ADAL" clId="{9BA05686-807D-41C6-9BD5-4ECC40B6E2E8}" dt="2024-03-15T06:44:33.110" v="5961" actId="1076"/>
          <ac:cxnSpMkLst>
            <pc:docMk/>
            <pc:sldMk cId="4230670831" sldId="329"/>
            <ac:cxnSpMk id="49" creationId="{87E2F52C-B355-405C-3B73-74D5181F6A00}"/>
          </ac:cxnSpMkLst>
        </pc:cxnChg>
        <pc:cxnChg chg="add mod">
          <ac:chgData name="Yuliya Volkova" userId="5c11a328-f827-462e-b485-3c1e9077fd00" providerId="ADAL" clId="{9BA05686-807D-41C6-9BD5-4ECC40B6E2E8}" dt="2024-03-15T06:44:33.110" v="5961" actId="1076"/>
          <ac:cxnSpMkLst>
            <pc:docMk/>
            <pc:sldMk cId="4230670831" sldId="329"/>
            <ac:cxnSpMk id="50" creationId="{FA6A9F1D-5930-03A6-E5BF-0449911CC058}"/>
          </ac:cxnSpMkLst>
        </pc:cxnChg>
        <pc:cxnChg chg="add mod">
          <ac:chgData name="Yuliya Volkova" userId="5c11a328-f827-462e-b485-3c1e9077fd00" providerId="ADAL" clId="{9BA05686-807D-41C6-9BD5-4ECC40B6E2E8}" dt="2024-03-15T06:44:33.110" v="5961" actId="1076"/>
          <ac:cxnSpMkLst>
            <pc:docMk/>
            <pc:sldMk cId="4230670831" sldId="329"/>
            <ac:cxnSpMk id="51" creationId="{09B30FEC-358C-AB09-1A19-8CC9B3552FF8}"/>
          </ac:cxnSpMkLst>
        </pc:cxnChg>
      </pc:sldChg>
      <pc:sldChg chg="addSp delSp modSp add mod addCm">
        <pc:chgData name="Yuliya Volkova" userId="5c11a328-f827-462e-b485-3c1e9077fd00" providerId="ADAL" clId="{9BA05686-807D-41C6-9BD5-4ECC40B6E2E8}" dt="2024-03-14T19:08:13.816" v="5019"/>
        <pc:sldMkLst>
          <pc:docMk/>
          <pc:sldMk cId="1913597581" sldId="330"/>
        </pc:sldMkLst>
        <pc:spChg chg="mod">
          <ac:chgData name="Yuliya Volkova" userId="5c11a328-f827-462e-b485-3c1e9077fd00" providerId="ADAL" clId="{9BA05686-807D-41C6-9BD5-4ECC40B6E2E8}" dt="2024-03-14T19:02:50.739" v="5003" actId="20577"/>
          <ac:spMkLst>
            <pc:docMk/>
            <pc:sldMk cId="1913597581" sldId="330"/>
            <ac:spMk id="2" creationId="{ABDFA4F3-E22A-2C17-5B6D-83B9D46CD57C}"/>
          </ac:spMkLst>
        </pc:spChg>
        <pc:spChg chg="add del mod">
          <ac:chgData name="Yuliya Volkova" userId="5c11a328-f827-462e-b485-3c1e9077fd00" providerId="ADAL" clId="{9BA05686-807D-41C6-9BD5-4ECC40B6E2E8}" dt="2024-03-14T19:03:31.274" v="5017" actId="34135"/>
          <ac:spMkLst>
            <pc:docMk/>
            <pc:sldMk cId="1913597581" sldId="330"/>
            <ac:spMk id="4" creationId="{A0C2E5F6-2DEB-F272-3D14-C72A55CB7869}"/>
          </ac:spMkLst>
        </pc:spChg>
        <pc:spChg chg="del">
          <ac:chgData name="Yuliya Volkova" userId="5c11a328-f827-462e-b485-3c1e9077fd00" providerId="ADAL" clId="{9BA05686-807D-41C6-9BD5-4ECC40B6E2E8}" dt="2024-03-14T19:02:56.099" v="5004" actId="478"/>
          <ac:spMkLst>
            <pc:docMk/>
            <pc:sldMk cId="1913597581" sldId="330"/>
            <ac:spMk id="8" creationId="{5FDB0948-9487-DE32-4549-7F38358D9531}"/>
          </ac:spMkLst>
        </pc:spChg>
        <pc:spChg chg="del mod">
          <ac:chgData name="Yuliya Volkova" userId="5c11a328-f827-462e-b485-3c1e9077fd00" providerId="ADAL" clId="{9BA05686-807D-41C6-9BD5-4ECC40B6E2E8}" dt="2024-03-14T19:03:25.103" v="5015" actId="478"/>
          <ac:spMkLst>
            <pc:docMk/>
            <pc:sldMk cId="1913597581" sldId="330"/>
            <ac:spMk id="10" creationId="{A3A631C1-ED3D-2B45-0DD8-5119DF6A7442}"/>
          </ac:spMkLst>
        </pc:spChg>
        <pc:spChg chg="del">
          <ac:chgData name="Yuliya Volkova" userId="5c11a328-f827-462e-b485-3c1e9077fd00" providerId="ADAL" clId="{9BA05686-807D-41C6-9BD5-4ECC40B6E2E8}" dt="2024-03-14T19:02:57.979" v="5005" actId="478"/>
          <ac:spMkLst>
            <pc:docMk/>
            <pc:sldMk cId="1913597581" sldId="330"/>
            <ac:spMk id="13" creationId="{5BA72D5E-CD53-0BD0-981D-BFE0017D41A4}"/>
          </ac:spMkLst>
        </pc:spChg>
        <pc:spChg chg="del mod">
          <ac:chgData name="Yuliya Volkova" userId="5c11a328-f827-462e-b485-3c1e9077fd00" providerId="ADAL" clId="{9BA05686-807D-41C6-9BD5-4ECC40B6E2E8}" dt="2024-03-14T19:03:22.914" v="5013" actId="478"/>
          <ac:spMkLst>
            <pc:docMk/>
            <pc:sldMk cId="1913597581" sldId="330"/>
            <ac:spMk id="17" creationId="{5FC84765-1C5F-EB49-41D3-41E00EEC73F1}"/>
          </ac:spMkLst>
        </pc:spChg>
        <pc:spChg chg="del">
          <ac:chgData name="Yuliya Volkova" userId="5c11a328-f827-462e-b485-3c1e9077fd00" providerId="ADAL" clId="{9BA05686-807D-41C6-9BD5-4ECC40B6E2E8}" dt="2024-03-14T19:02:56.099" v="5004" actId="478"/>
          <ac:spMkLst>
            <pc:docMk/>
            <pc:sldMk cId="1913597581" sldId="330"/>
            <ac:spMk id="19" creationId="{4CB9FACD-585A-96A0-1559-CD67C09DDCF5}"/>
          </ac:spMkLst>
        </pc:spChg>
        <pc:picChg chg="del">
          <ac:chgData name="Yuliya Volkova" userId="5c11a328-f827-462e-b485-3c1e9077fd00" providerId="ADAL" clId="{9BA05686-807D-41C6-9BD5-4ECC40B6E2E8}" dt="2024-03-14T19:02:56.099" v="5004" actId="478"/>
          <ac:picMkLst>
            <pc:docMk/>
            <pc:sldMk cId="1913597581" sldId="330"/>
            <ac:picMk id="20" creationId="{13B97CF3-431B-93C8-788E-49C03849FF04}"/>
          </ac:picMkLst>
        </pc:picChg>
        <pc:picChg chg="del">
          <ac:chgData name="Yuliya Volkova" userId="5c11a328-f827-462e-b485-3c1e9077fd00" providerId="ADAL" clId="{9BA05686-807D-41C6-9BD5-4ECC40B6E2E8}" dt="2024-03-14T19:02:56.099" v="5004" actId="478"/>
          <ac:picMkLst>
            <pc:docMk/>
            <pc:sldMk cId="1913597581" sldId="330"/>
            <ac:picMk id="21" creationId="{BE962B1C-80F2-1097-D72C-C1647A0E529D}"/>
          </ac:picMkLst>
        </pc:picChg>
        <pc:picChg chg="del">
          <ac:chgData name="Yuliya Volkova" userId="5c11a328-f827-462e-b485-3c1e9077fd00" providerId="ADAL" clId="{9BA05686-807D-41C6-9BD5-4ECC40B6E2E8}" dt="2024-03-14T19:02:56.099" v="5004" actId="478"/>
          <ac:picMkLst>
            <pc:docMk/>
            <pc:sldMk cId="1913597581" sldId="330"/>
            <ac:picMk id="22" creationId="{E43DD5F7-716F-2877-621F-8513A4C0C665}"/>
          </ac:picMkLst>
        </pc:picChg>
        <pc:picChg chg="del">
          <ac:chgData name="Yuliya Volkova" userId="5c11a328-f827-462e-b485-3c1e9077fd00" providerId="ADAL" clId="{9BA05686-807D-41C6-9BD5-4ECC40B6E2E8}" dt="2024-03-14T19:02:56.099" v="5004" actId="478"/>
          <ac:picMkLst>
            <pc:docMk/>
            <pc:sldMk cId="1913597581" sldId="330"/>
            <ac:picMk id="23" creationId="{6738960D-B01C-0A5D-F623-6A7055DF1F8A}"/>
          </ac:picMkLst>
        </pc:picChg>
        <pc:picChg chg="del">
          <ac:chgData name="Yuliya Volkova" userId="5c11a328-f827-462e-b485-3c1e9077fd00" providerId="ADAL" clId="{9BA05686-807D-41C6-9BD5-4ECC40B6E2E8}" dt="2024-03-14T19:02:56.099" v="5004" actId="478"/>
          <ac:picMkLst>
            <pc:docMk/>
            <pc:sldMk cId="1913597581" sldId="330"/>
            <ac:picMk id="24" creationId="{3600552C-9AD5-B858-A5C7-3E6597A4240B}"/>
          </ac:picMkLst>
        </pc:picChg>
        <pc:extLst>
          <p:ext xmlns:p="http://schemas.openxmlformats.org/presentationml/2006/main" uri="{D6D511B9-2390-475A-947B-AFAB55BFBCF1}">
            <pc226:cmChg xmlns:pc226="http://schemas.microsoft.com/office/powerpoint/2022/06/main/command" chg="add">
              <pc226:chgData name="Yuliya Volkova" userId="5c11a328-f827-462e-b485-3c1e9077fd00" providerId="ADAL" clId="{9BA05686-807D-41C6-9BD5-4ECC40B6E2E8}" dt="2024-03-14T19:08:13.816" v="5019"/>
              <pc2:cmMkLst xmlns:pc2="http://schemas.microsoft.com/office/powerpoint/2019/9/main/command">
                <pc:docMk/>
                <pc:sldMk cId="1913597581" sldId="330"/>
                <pc2:cmMk id="{1566D4A4-3250-4126-BE1B-5C6443A3CE28}"/>
              </pc2:cmMkLst>
            </pc226:cmChg>
          </p:ext>
        </pc:extLst>
      </pc:sldChg>
      <pc:sldChg chg="addSp modSp add mod">
        <pc:chgData name="Yuliya Volkova" userId="5c11a328-f827-462e-b485-3c1e9077fd00" providerId="ADAL" clId="{9BA05686-807D-41C6-9BD5-4ECC40B6E2E8}" dt="2024-03-15T06:27:48.443" v="5549" actId="164"/>
        <pc:sldMkLst>
          <pc:docMk/>
          <pc:sldMk cId="686577910" sldId="332"/>
        </pc:sldMkLst>
        <pc:spChg chg="add mod">
          <ac:chgData name="Yuliya Volkova" userId="5c11a328-f827-462e-b485-3c1e9077fd00" providerId="ADAL" clId="{9BA05686-807D-41C6-9BD5-4ECC40B6E2E8}" dt="2024-03-15T06:27:48.443" v="5549" actId="164"/>
          <ac:spMkLst>
            <pc:docMk/>
            <pc:sldMk cId="686577910" sldId="332"/>
            <ac:spMk id="3" creationId="{FC22FA4F-18E7-CDBB-49F1-3B54B51B739E}"/>
          </ac:spMkLst>
        </pc:spChg>
        <pc:spChg chg="add mod">
          <ac:chgData name="Yuliya Volkova" userId="5c11a328-f827-462e-b485-3c1e9077fd00" providerId="ADAL" clId="{9BA05686-807D-41C6-9BD5-4ECC40B6E2E8}" dt="2024-03-15T06:27:48.443" v="5549" actId="164"/>
          <ac:spMkLst>
            <pc:docMk/>
            <pc:sldMk cId="686577910" sldId="332"/>
            <ac:spMk id="4" creationId="{80640DD4-03C1-9E0C-1535-28718000A283}"/>
          </ac:spMkLst>
        </pc:spChg>
        <pc:spChg chg="add mod">
          <ac:chgData name="Yuliya Volkova" userId="5c11a328-f827-462e-b485-3c1e9077fd00" providerId="ADAL" clId="{9BA05686-807D-41C6-9BD5-4ECC40B6E2E8}" dt="2024-03-15T06:27:48.443" v="5549" actId="164"/>
          <ac:spMkLst>
            <pc:docMk/>
            <pc:sldMk cId="686577910" sldId="332"/>
            <ac:spMk id="5" creationId="{092C6C07-5112-E8C3-2AE0-DA9299F4AFEF}"/>
          </ac:spMkLst>
        </pc:spChg>
        <pc:spChg chg="add mod">
          <ac:chgData name="Yuliya Volkova" userId="5c11a328-f827-462e-b485-3c1e9077fd00" providerId="ADAL" clId="{9BA05686-807D-41C6-9BD5-4ECC40B6E2E8}" dt="2024-03-15T06:27:48.443" v="5549" actId="164"/>
          <ac:spMkLst>
            <pc:docMk/>
            <pc:sldMk cId="686577910" sldId="332"/>
            <ac:spMk id="6" creationId="{620F7CDF-9FB2-7D02-A3DC-700262B53ED0}"/>
          </ac:spMkLst>
        </pc:spChg>
        <pc:spChg chg="add mod">
          <ac:chgData name="Yuliya Volkova" userId="5c11a328-f827-462e-b485-3c1e9077fd00" providerId="ADAL" clId="{9BA05686-807D-41C6-9BD5-4ECC40B6E2E8}" dt="2024-03-15T06:27:48.443" v="5549" actId="164"/>
          <ac:spMkLst>
            <pc:docMk/>
            <pc:sldMk cId="686577910" sldId="332"/>
            <ac:spMk id="7" creationId="{C33036E4-3B2C-50C2-F9E4-93ED4F3FBC39}"/>
          </ac:spMkLst>
        </pc:spChg>
        <pc:spChg chg="add mod">
          <ac:chgData name="Yuliya Volkova" userId="5c11a328-f827-462e-b485-3c1e9077fd00" providerId="ADAL" clId="{9BA05686-807D-41C6-9BD5-4ECC40B6E2E8}" dt="2024-03-15T06:27:48.443" v="5549" actId="164"/>
          <ac:spMkLst>
            <pc:docMk/>
            <pc:sldMk cId="686577910" sldId="332"/>
            <ac:spMk id="8" creationId="{ADB4CA2F-D1BE-24B1-0DA4-05494ABA4C2F}"/>
          </ac:spMkLst>
        </pc:spChg>
        <pc:spChg chg="add mod">
          <ac:chgData name="Yuliya Volkova" userId="5c11a328-f827-462e-b485-3c1e9077fd00" providerId="ADAL" clId="{9BA05686-807D-41C6-9BD5-4ECC40B6E2E8}" dt="2024-03-15T06:27:48.443" v="5549" actId="164"/>
          <ac:spMkLst>
            <pc:docMk/>
            <pc:sldMk cId="686577910" sldId="332"/>
            <ac:spMk id="9" creationId="{543F3A7A-EC12-00FF-13A3-9EF6EB7A307A}"/>
          </ac:spMkLst>
        </pc:spChg>
        <pc:spChg chg="add mod">
          <ac:chgData name="Yuliya Volkova" userId="5c11a328-f827-462e-b485-3c1e9077fd00" providerId="ADAL" clId="{9BA05686-807D-41C6-9BD5-4ECC40B6E2E8}" dt="2024-03-15T06:27:48.443" v="5549" actId="164"/>
          <ac:spMkLst>
            <pc:docMk/>
            <pc:sldMk cId="686577910" sldId="332"/>
            <ac:spMk id="10" creationId="{F88CCDE5-A852-CFE8-2F87-9901EA365FF5}"/>
          </ac:spMkLst>
        </pc:spChg>
        <pc:spChg chg="add mod">
          <ac:chgData name="Yuliya Volkova" userId="5c11a328-f827-462e-b485-3c1e9077fd00" providerId="ADAL" clId="{9BA05686-807D-41C6-9BD5-4ECC40B6E2E8}" dt="2024-03-15T06:27:48.443" v="5549" actId="164"/>
          <ac:spMkLst>
            <pc:docMk/>
            <pc:sldMk cId="686577910" sldId="332"/>
            <ac:spMk id="11" creationId="{8839813F-CB8F-4B9A-25D6-A1F241AB9E4C}"/>
          </ac:spMkLst>
        </pc:spChg>
        <pc:spChg chg="add mod">
          <ac:chgData name="Yuliya Volkova" userId="5c11a328-f827-462e-b485-3c1e9077fd00" providerId="ADAL" clId="{9BA05686-807D-41C6-9BD5-4ECC40B6E2E8}" dt="2024-03-15T06:27:48.443" v="5549" actId="164"/>
          <ac:spMkLst>
            <pc:docMk/>
            <pc:sldMk cId="686577910" sldId="332"/>
            <ac:spMk id="12" creationId="{1A926219-87D6-231F-7EBA-F52D5D19D43A}"/>
          </ac:spMkLst>
        </pc:spChg>
        <pc:spChg chg="add mod">
          <ac:chgData name="Yuliya Volkova" userId="5c11a328-f827-462e-b485-3c1e9077fd00" providerId="ADAL" clId="{9BA05686-807D-41C6-9BD5-4ECC40B6E2E8}" dt="2024-03-15T06:27:48.443" v="5549" actId="164"/>
          <ac:spMkLst>
            <pc:docMk/>
            <pc:sldMk cId="686577910" sldId="332"/>
            <ac:spMk id="13" creationId="{2E57E082-B0D1-FBA1-AD47-92A2689B7B41}"/>
          </ac:spMkLst>
        </pc:spChg>
        <pc:spChg chg="add mod">
          <ac:chgData name="Yuliya Volkova" userId="5c11a328-f827-462e-b485-3c1e9077fd00" providerId="ADAL" clId="{9BA05686-807D-41C6-9BD5-4ECC40B6E2E8}" dt="2024-03-15T06:27:48.443" v="5549" actId="164"/>
          <ac:spMkLst>
            <pc:docMk/>
            <pc:sldMk cId="686577910" sldId="332"/>
            <ac:spMk id="14" creationId="{A6A6797C-6B40-6B64-413B-2B76B73B89DF}"/>
          </ac:spMkLst>
        </pc:spChg>
        <pc:spChg chg="add mod">
          <ac:chgData name="Yuliya Volkova" userId="5c11a328-f827-462e-b485-3c1e9077fd00" providerId="ADAL" clId="{9BA05686-807D-41C6-9BD5-4ECC40B6E2E8}" dt="2024-03-15T06:27:48.443" v="5549" actId="164"/>
          <ac:spMkLst>
            <pc:docMk/>
            <pc:sldMk cId="686577910" sldId="332"/>
            <ac:spMk id="15" creationId="{5C070783-B15F-2707-878F-1EB92FA7960A}"/>
          </ac:spMkLst>
        </pc:spChg>
        <pc:grpChg chg="add mod">
          <ac:chgData name="Yuliya Volkova" userId="5c11a328-f827-462e-b485-3c1e9077fd00" providerId="ADAL" clId="{9BA05686-807D-41C6-9BD5-4ECC40B6E2E8}" dt="2024-03-15T06:27:48.443" v="5549" actId="164"/>
          <ac:grpSpMkLst>
            <pc:docMk/>
            <pc:sldMk cId="686577910" sldId="332"/>
            <ac:grpSpMk id="16" creationId="{6ABE652F-43AD-55AB-6095-1C93637DA388}"/>
          </ac:grpSpMkLst>
        </pc:grpChg>
        <pc:picChg chg="mod">
          <ac:chgData name="Yuliya Volkova" userId="5c11a328-f827-462e-b485-3c1e9077fd00" providerId="ADAL" clId="{9BA05686-807D-41C6-9BD5-4ECC40B6E2E8}" dt="2024-03-15T06:27:48.443" v="5549" actId="164"/>
          <ac:picMkLst>
            <pc:docMk/>
            <pc:sldMk cId="686577910" sldId="332"/>
            <ac:picMk id="1026" creationId="{C6265B2F-B8A1-FAC7-CE8A-9B1B23447EE2}"/>
          </ac:picMkLst>
        </pc:picChg>
      </pc:sldChg>
      <pc:sldChg chg="delSp add">
        <pc:chgData name="Yuliya Volkova" userId="5c11a328-f827-462e-b485-3c1e9077fd00" providerId="ADAL" clId="{9BA05686-807D-41C6-9BD5-4ECC40B6E2E8}" dt="2024-03-15T06:31:00.325" v="5557" actId="478"/>
        <pc:sldMkLst>
          <pc:docMk/>
          <pc:sldMk cId="320566243" sldId="333"/>
        </pc:sldMkLst>
        <pc:grpChg chg="del">
          <ac:chgData name="Yuliya Volkova" userId="5c11a328-f827-462e-b485-3c1e9077fd00" providerId="ADAL" clId="{9BA05686-807D-41C6-9BD5-4ECC40B6E2E8}" dt="2024-03-15T06:31:00.325" v="5557" actId="478"/>
          <ac:grpSpMkLst>
            <pc:docMk/>
            <pc:sldMk cId="320566243" sldId="333"/>
            <ac:grpSpMk id="16" creationId="{6ABE652F-43AD-55AB-6095-1C93637DA388}"/>
          </ac:grpSpMkLst>
        </pc:grpChg>
      </pc:sldChg>
      <pc:sldChg chg="addSp delSp modSp add mod">
        <pc:chgData name="Yuliya Volkova" userId="5c11a328-f827-462e-b485-3c1e9077fd00" providerId="ADAL" clId="{9BA05686-807D-41C6-9BD5-4ECC40B6E2E8}" dt="2024-03-15T06:48:21.780" v="6021"/>
        <pc:sldMkLst>
          <pc:docMk/>
          <pc:sldMk cId="584157894" sldId="334"/>
        </pc:sldMkLst>
        <pc:spChg chg="add mod">
          <ac:chgData name="Yuliya Volkova" userId="5c11a328-f827-462e-b485-3c1e9077fd00" providerId="ADAL" clId="{9BA05686-807D-41C6-9BD5-4ECC40B6E2E8}" dt="2024-03-15T06:35:33.934" v="5824" actId="113"/>
          <ac:spMkLst>
            <pc:docMk/>
            <pc:sldMk cId="584157894" sldId="334"/>
            <ac:spMk id="3" creationId="{65B3C187-722D-8D1C-40EC-93FE1893B891}"/>
          </ac:spMkLst>
        </pc:spChg>
        <pc:spChg chg="add mod ord">
          <ac:chgData name="Yuliya Volkova" userId="5c11a328-f827-462e-b485-3c1e9077fd00" providerId="ADAL" clId="{9BA05686-807D-41C6-9BD5-4ECC40B6E2E8}" dt="2024-03-15T06:48:21.780" v="6021"/>
          <ac:spMkLst>
            <pc:docMk/>
            <pc:sldMk cId="584157894" sldId="334"/>
            <ac:spMk id="4" creationId="{2D03EB31-1642-A92C-A4ED-6DE757B218A2}"/>
          </ac:spMkLst>
        </pc:spChg>
        <pc:spChg chg="add mod ord">
          <ac:chgData name="Yuliya Volkova" userId="5c11a328-f827-462e-b485-3c1e9077fd00" providerId="ADAL" clId="{9BA05686-807D-41C6-9BD5-4ECC40B6E2E8}" dt="2024-03-15T06:39:59.786" v="5950" actId="166"/>
          <ac:spMkLst>
            <pc:docMk/>
            <pc:sldMk cId="584157894" sldId="334"/>
            <ac:spMk id="5" creationId="{866F1645-E2E9-5CD3-5AB9-B79FBEB7931D}"/>
          </ac:spMkLst>
        </pc:spChg>
        <pc:spChg chg="add mod ord">
          <ac:chgData name="Yuliya Volkova" userId="5c11a328-f827-462e-b485-3c1e9077fd00" providerId="ADAL" clId="{9BA05686-807D-41C6-9BD5-4ECC40B6E2E8}" dt="2024-03-15T06:39:51.162" v="5948" actId="166"/>
          <ac:spMkLst>
            <pc:docMk/>
            <pc:sldMk cId="584157894" sldId="334"/>
            <ac:spMk id="6" creationId="{A2C3A79C-3A8A-1C5D-6BB2-B083B0A06141}"/>
          </ac:spMkLst>
        </pc:spChg>
        <pc:spChg chg="add mod ord">
          <ac:chgData name="Yuliya Volkova" userId="5c11a328-f827-462e-b485-3c1e9077fd00" providerId="ADAL" clId="{9BA05686-807D-41C6-9BD5-4ECC40B6E2E8}" dt="2024-03-15T06:40:02.283" v="5951" actId="166"/>
          <ac:spMkLst>
            <pc:docMk/>
            <pc:sldMk cId="584157894" sldId="334"/>
            <ac:spMk id="7" creationId="{C7306F36-9076-D03A-427D-883B09275FE3}"/>
          </ac:spMkLst>
        </pc:spChg>
        <pc:spChg chg="add mod ord">
          <ac:chgData name="Yuliya Volkova" userId="5c11a328-f827-462e-b485-3c1e9077fd00" providerId="ADAL" clId="{9BA05686-807D-41C6-9BD5-4ECC40B6E2E8}" dt="2024-03-15T06:39:57.270" v="5949" actId="166"/>
          <ac:spMkLst>
            <pc:docMk/>
            <pc:sldMk cId="584157894" sldId="334"/>
            <ac:spMk id="8" creationId="{F231D88B-F948-8F8C-3D36-AEB756CC201E}"/>
          </ac:spMkLst>
        </pc:spChg>
        <pc:spChg chg="add del mod">
          <ac:chgData name="Yuliya Volkova" userId="5c11a328-f827-462e-b485-3c1e9077fd00" providerId="ADAL" clId="{9BA05686-807D-41C6-9BD5-4ECC40B6E2E8}" dt="2024-03-15T06:32:43.425" v="5625" actId="478"/>
          <ac:spMkLst>
            <pc:docMk/>
            <pc:sldMk cId="584157894" sldId="334"/>
            <ac:spMk id="9" creationId="{04DF8BE4-C030-6915-069B-033DF15394D2}"/>
          </ac:spMkLst>
        </pc:spChg>
        <pc:spChg chg="add mod ord">
          <ac:chgData name="Yuliya Volkova" userId="5c11a328-f827-462e-b485-3c1e9077fd00" providerId="ADAL" clId="{9BA05686-807D-41C6-9BD5-4ECC40B6E2E8}" dt="2024-03-15T06:40:15.713" v="5956" actId="14100"/>
          <ac:spMkLst>
            <pc:docMk/>
            <pc:sldMk cId="584157894" sldId="334"/>
            <ac:spMk id="10" creationId="{0C5E0A5C-BF79-C6DF-2864-B9C5FE6CB6A8}"/>
          </ac:spMkLst>
        </pc:spChg>
        <pc:spChg chg="add mod ord">
          <ac:chgData name="Yuliya Volkova" userId="5c11a328-f827-462e-b485-3c1e9077fd00" providerId="ADAL" clId="{9BA05686-807D-41C6-9BD5-4ECC40B6E2E8}" dt="2024-03-15T06:40:12.931" v="5955" actId="14100"/>
          <ac:spMkLst>
            <pc:docMk/>
            <pc:sldMk cId="584157894" sldId="334"/>
            <ac:spMk id="11" creationId="{BCF28820-B405-8E10-9E96-7C6FE8A2E80B}"/>
          </ac:spMkLst>
        </pc:spChg>
        <pc:picChg chg="mod">
          <ac:chgData name="Yuliya Volkova" userId="5c11a328-f827-462e-b485-3c1e9077fd00" providerId="ADAL" clId="{9BA05686-807D-41C6-9BD5-4ECC40B6E2E8}" dt="2024-03-15T06:44:53.051" v="5983" actId="1037"/>
          <ac:picMkLst>
            <pc:docMk/>
            <pc:sldMk cId="584157894" sldId="334"/>
            <ac:picMk id="1026" creationId="{C6265B2F-B8A1-FAC7-CE8A-9B1B23447EE2}"/>
          </ac:picMkLst>
        </pc:picChg>
        <pc:cxnChg chg="add mod">
          <ac:chgData name="Yuliya Volkova" userId="5c11a328-f827-462e-b485-3c1e9077fd00" providerId="ADAL" clId="{9BA05686-807D-41C6-9BD5-4ECC40B6E2E8}" dt="2024-03-15T06:39:24.023" v="5943" actId="208"/>
          <ac:cxnSpMkLst>
            <pc:docMk/>
            <pc:sldMk cId="584157894" sldId="334"/>
            <ac:cxnSpMk id="13" creationId="{FEA511B1-83B5-E57F-38CF-68F68E148448}"/>
          </ac:cxnSpMkLst>
        </pc:cxnChg>
        <pc:cxnChg chg="add mod">
          <ac:chgData name="Yuliya Volkova" userId="5c11a328-f827-462e-b485-3c1e9077fd00" providerId="ADAL" clId="{9BA05686-807D-41C6-9BD5-4ECC40B6E2E8}" dt="2024-03-15T06:39:24.023" v="5943" actId="208"/>
          <ac:cxnSpMkLst>
            <pc:docMk/>
            <pc:sldMk cId="584157894" sldId="334"/>
            <ac:cxnSpMk id="14" creationId="{BBAF5B46-6981-E32A-7C07-F45F1D876BE6}"/>
          </ac:cxnSpMkLst>
        </pc:cxnChg>
        <pc:cxnChg chg="add mod">
          <ac:chgData name="Yuliya Volkova" userId="5c11a328-f827-462e-b485-3c1e9077fd00" providerId="ADAL" clId="{9BA05686-807D-41C6-9BD5-4ECC40B6E2E8}" dt="2024-03-15T06:39:24.023" v="5943" actId="208"/>
          <ac:cxnSpMkLst>
            <pc:docMk/>
            <pc:sldMk cId="584157894" sldId="334"/>
            <ac:cxnSpMk id="16" creationId="{35179E97-6714-EED1-DDB5-4D74F3CCF54D}"/>
          </ac:cxnSpMkLst>
        </pc:cxnChg>
        <pc:cxnChg chg="mod">
          <ac:chgData name="Yuliya Volkova" userId="5c11a328-f827-462e-b485-3c1e9077fd00" providerId="ADAL" clId="{9BA05686-807D-41C6-9BD5-4ECC40B6E2E8}" dt="2024-03-15T06:39:24.023" v="5943" actId="208"/>
          <ac:cxnSpMkLst>
            <pc:docMk/>
            <pc:sldMk cId="584157894" sldId="334"/>
            <ac:cxnSpMk id="18" creationId="{12273876-9F16-2CB6-28E4-941A0ACDD3FC}"/>
          </ac:cxnSpMkLst>
        </pc:cxnChg>
        <pc:cxnChg chg="add del mod">
          <ac:chgData name="Yuliya Volkova" userId="5c11a328-f827-462e-b485-3c1e9077fd00" providerId="ADAL" clId="{9BA05686-807D-41C6-9BD5-4ECC40B6E2E8}" dt="2024-03-15T06:37:57.018" v="5923" actId="478"/>
          <ac:cxnSpMkLst>
            <pc:docMk/>
            <pc:sldMk cId="584157894" sldId="334"/>
            <ac:cxnSpMk id="19" creationId="{47BAE0C6-DE40-E1A3-BEA8-4C06741BC4EB}"/>
          </ac:cxnSpMkLst>
        </pc:cxnChg>
        <pc:cxnChg chg="add mod">
          <ac:chgData name="Yuliya Volkova" userId="5c11a328-f827-462e-b485-3c1e9077fd00" providerId="ADAL" clId="{9BA05686-807D-41C6-9BD5-4ECC40B6E2E8}" dt="2024-03-15T06:39:24.023" v="5943" actId="208"/>
          <ac:cxnSpMkLst>
            <pc:docMk/>
            <pc:sldMk cId="584157894" sldId="334"/>
            <ac:cxnSpMk id="22" creationId="{94E6BD0E-4E11-063B-0871-388DD25E00A8}"/>
          </ac:cxnSpMkLst>
        </pc:cxnChg>
        <pc:cxnChg chg="add mod">
          <ac:chgData name="Yuliya Volkova" userId="5c11a328-f827-462e-b485-3c1e9077fd00" providerId="ADAL" clId="{9BA05686-807D-41C6-9BD5-4ECC40B6E2E8}" dt="2024-03-15T06:40:15.713" v="5956" actId="14100"/>
          <ac:cxnSpMkLst>
            <pc:docMk/>
            <pc:sldMk cId="584157894" sldId="334"/>
            <ac:cxnSpMk id="25" creationId="{9B3A52A9-F87D-9668-4CF8-05357B271B57}"/>
          </ac:cxnSpMkLst>
        </pc:cxnChg>
        <pc:cxnChg chg="add mod">
          <ac:chgData name="Yuliya Volkova" userId="5c11a328-f827-462e-b485-3c1e9077fd00" providerId="ADAL" clId="{9BA05686-807D-41C6-9BD5-4ECC40B6E2E8}" dt="2024-03-15T06:40:12.931" v="5955" actId="14100"/>
          <ac:cxnSpMkLst>
            <pc:docMk/>
            <pc:sldMk cId="584157894" sldId="334"/>
            <ac:cxnSpMk id="32" creationId="{2BD50208-7A02-DADB-9B57-2699F1100C10}"/>
          </ac:cxnSpMkLst>
        </pc:cxnChg>
      </pc:sldChg>
      <pc:sldChg chg="addSp delSp modSp add mod">
        <pc:chgData name="Yuliya Volkova" userId="5c11a328-f827-462e-b485-3c1e9077fd00" providerId="ADAL" clId="{9BA05686-807D-41C6-9BD5-4ECC40B6E2E8}" dt="2024-03-15T07:00:31.698" v="6456" actId="1076"/>
        <pc:sldMkLst>
          <pc:docMk/>
          <pc:sldMk cId="1242405899" sldId="335"/>
        </pc:sldMkLst>
        <pc:spChg chg="del">
          <ac:chgData name="Yuliya Volkova" userId="5c11a328-f827-462e-b485-3c1e9077fd00" providerId="ADAL" clId="{9BA05686-807D-41C6-9BD5-4ECC40B6E2E8}" dt="2024-03-15T06:49:43.045" v="6054" actId="478"/>
          <ac:spMkLst>
            <pc:docMk/>
            <pc:sldMk cId="1242405899" sldId="335"/>
            <ac:spMk id="2" creationId="{778D216B-6C17-83D5-AF26-AB0322B2701B}"/>
          </ac:spMkLst>
        </pc:spChg>
        <pc:spChg chg="mod">
          <ac:chgData name="Yuliya Volkova" userId="5c11a328-f827-462e-b485-3c1e9077fd00" providerId="ADAL" clId="{9BA05686-807D-41C6-9BD5-4ECC40B6E2E8}" dt="2024-03-15T06:55:02.074" v="6385" actId="1076"/>
          <ac:spMkLst>
            <pc:docMk/>
            <pc:sldMk cId="1242405899" sldId="335"/>
            <ac:spMk id="3" creationId="{65B3C187-722D-8D1C-40EC-93FE1893B891}"/>
          </ac:spMkLst>
        </pc:spChg>
        <pc:spChg chg="del">
          <ac:chgData name="Yuliya Volkova" userId="5c11a328-f827-462e-b485-3c1e9077fd00" providerId="ADAL" clId="{9BA05686-807D-41C6-9BD5-4ECC40B6E2E8}" dt="2024-03-15T06:49:43.045" v="6054" actId="478"/>
          <ac:spMkLst>
            <pc:docMk/>
            <pc:sldMk cId="1242405899" sldId="335"/>
            <ac:spMk id="4" creationId="{2D03EB31-1642-A92C-A4ED-6DE757B218A2}"/>
          </ac:spMkLst>
        </pc:spChg>
        <pc:spChg chg="del">
          <ac:chgData name="Yuliya Volkova" userId="5c11a328-f827-462e-b485-3c1e9077fd00" providerId="ADAL" clId="{9BA05686-807D-41C6-9BD5-4ECC40B6E2E8}" dt="2024-03-15T06:49:38.564" v="6050" actId="478"/>
          <ac:spMkLst>
            <pc:docMk/>
            <pc:sldMk cId="1242405899" sldId="335"/>
            <ac:spMk id="5" creationId="{866F1645-E2E9-5CD3-5AB9-B79FBEB7931D}"/>
          </ac:spMkLst>
        </pc:spChg>
        <pc:spChg chg="del">
          <ac:chgData name="Yuliya Volkova" userId="5c11a328-f827-462e-b485-3c1e9077fd00" providerId="ADAL" clId="{9BA05686-807D-41C6-9BD5-4ECC40B6E2E8}" dt="2024-03-15T06:49:38.564" v="6050" actId="478"/>
          <ac:spMkLst>
            <pc:docMk/>
            <pc:sldMk cId="1242405899" sldId="335"/>
            <ac:spMk id="6" creationId="{A2C3A79C-3A8A-1C5D-6BB2-B083B0A06141}"/>
          </ac:spMkLst>
        </pc:spChg>
        <pc:spChg chg="del">
          <ac:chgData name="Yuliya Volkova" userId="5c11a328-f827-462e-b485-3c1e9077fd00" providerId="ADAL" clId="{9BA05686-807D-41C6-9BD5-4ECC40B6E2E8}" dt="2024-03-15T06:49:40.100" v="6051" actId="478"/>
          <ac:spMkLst>
            <pc:docMk/>
            <pc:sldMk cId="1242405899" sldId="335"/>
            <ac:spMk id="7" creationId="{C7306F36-9076-D03A-427D-883B09275FE3}"/>
          </ac:spMkLst>
        </pc:spChg>
        <pc:spChg chg="del">
          <ac:chgData name="Yuliya Volkova" userId="5c11a328-f827-462e-b485-3c1e9077fd00" providerId="ADAL" clId="{9BA05686-807D-41C6-9BD5-4ECC40B6E2E8}" dt="2024-03-15T06:49:38.564" v="6050" actId="478"/>
          <ac:spMkLst>
            <pc:docMk/>
            <pc:sldMk cId="1242405899" sldId="335"/>
            <ac:spMk id="8" creationId="{F231D88B-F948-8F8C-3D36-AEB756CC201E}"/>
          </ac:spMkLst>
        </pc:spChg>
        <pc:spChg chg="add mod">
          <ac:chgData name="Yuliya Volkova" userId="5c11a328-f827-462e-b485-3c1e9077fd00" providerId="ADAL" clId="{9BA05686-807D-41C6-9BD5-4ECC40B6E2E8}" dt="2024-03-15T06:55:45.002" v="6393" actId="207"/>
          <ac:spMkLst>
            <pc:docMk/>
            <pc:sldMk cId="1242405899" sldId="335"/>
            <ac:spMk id="9" creationId="{73E28754-F979-E0BB-910C-AFFCF3CDE44C}"/>
          </ac:spMkLst>
        </pc:spChg>
        <pc:spChg chg="del">
          <ac:chgData name="Yuliya Volkova" userId="5c11a328-f827-462e-b485-3c1e9077fd00" providerId="ADAL" clId="{9BA05686-807D-41C6-9BD5-4ECC40B6E2E8}" dt="2024-03-15T06:49:43.045" v="6054" actId="478"/>
          <ac:spMkLst>
            <pc:docMk/>
            <pc:sldMk cId="1242405899" sldId="335"/>
            <ac:spMk id="10" creationId="{0C5E0A5C-BF79-C6DF-2864-B9C5FE6CB6A8}"/>
          </ac:spMkLst>
        </pc:spChg>
        <pc:spChg chg="del">
          <ac:chgData name="Yuliya Volkova" userId="5c11a328-f827-462e-b485-3c1e9077fd00" providerId="ADAL" clId="{9BA05686-807D-41C6-9BD5-4ECC40B6E2E8}" dt="2024-03-15T06:49:43.045" v="6054" actId="478"/>
          <ac:spMkLst>
            <pc:docMk/>
            <pc:sldMk cId="1242405899" sldId="335"/>
            <ac:spMk id="11" creationId="{BCF28820-B405-8E10-9E96-7C6FE8A2E80B}"/>
          </ac:spMkLst>
        </pc:spChg>
        <pc:spChg chg="add mod">
          <ac:chgData name="Yuliya Volkova" userId="5c11a328-f827-462e-b485-3c1e9077fd00" providerId="ADAL" clId="{9BA05686-807D-41C6-9BD5-4ECC40B6E2E8}" dt="2024-03-15T06:55:45.002" v="6393" actId="207"/>
          <ac:spMkLst>
            <pc:docMk/>
            <pc:sldMk cId="1242405899" sldId="335"/>
            <ac:spMk id="17" creationId="{C98785CE-1A65-33A7-584D-98098F37CE8E}"/>
          </ac:spMkLst>
        </pc:spChg>
        <pc:spChg chg="add mod">
          <ac:chgData name="Yuliya Volkova" userId="5c11a328-f827-462e-b485-3c1e9077fd00" providerId="ADAL" clId="{9BA05686-807D-41C6-9BD5-4ECC40B6E2E8}" dt="2024-03-15T06:55:45.002" v="6393" actId="207"/>
          <ac:spMkLst>
            <pc:docMk/>
            <pc:sldMk cId="1242405899" sldId="335"/>
            <ac:spMk id="19" creationId="{5B7D6293-AA61-25A6-3287-35615F7588B8}"/>
          </ac:spMkLst>
        </pc:spChg>
        <pc:spChg chg="add mod">
          <ac:chgData name="Yuliya Volkova" userId="5c11a328-f827-462e-b485-3c1e9077fd00" providerId="ADAL" clId="{9BA05686-807D-41C6-9BD5-4ECC40B6E2E8}" dt="2024-03-15T06:55:45.002" v="6393" actId="207"/>
          <ac:spMkLst>
            <pc:docMk/>
            <pc:sldMk cId="1242405899" sldId="335"/>
            <ac:spMk id="20" creationId="{872FDD72-7959-59A0-4248-6628F67FBBDB}"/>
          </ac:spMkLst>
        </pc:spChg>
        <pc:spChg chg="add mod">
          <ac:chgData name="Yuliya Volkova" userId="5c11a328-f827-462e-b485-3c1e9077fd00" providerId="ADAL" clId="{9BA05686-807D-41C6-9BD5-4ECC40B6E2E8}" dt="2024-03-15T06:55:45.002" v="6393" actId="207"/>
          <ac:spMkLst>
            <pc:docMk/>
            <pc:sldMk cId="1242405899" sldId="335"/>
            <ac:spMk id="21" creationId="{2BA7BE92-491C-FBB5-138A-0A0286B53501}"/>
          </ac:spMkLst>
        </pc:spChg>
        <pc:spChg chg="add mod">
          <ac:chgData name="Yuliya Volkova" userId="5c11a328-f827-462e-b485-3c1e9077fd00" providerId="ADAL" clId="{9BA05686-807D-41C6-9BD5-4ECC40B6E2E8}" dt="2024-03-15T06:55:45.002" v="6393" actId="207"/>
          <ac:spMkLst>
            <pc:docMk/>
            <pc:sldMk cId="1242405899" sldId="335"/>
            <ac:spMk id="23" creationId="{7676C741-8826-8A5F-CD68-2EE7DB5222C2}"/>
          </ac:spMkLst>
        </pc:spChg>
        <pc:spChg chg="add mod">
          <ac:chgData name="Yuliya Volkova" userId="5c11a328-f827-462e-b485-3c1e9077fd00" providerId="ADAL" clId="{9BA05686-807D-41C6-9BD5-4ECC40B6E2E8}" dt="2024-03-15T06:55:45.002" v="6393" actId="207"/>
          <ac:spMkLst>
            <pc:docMk/>
            <pc:sldMk cId="1242405899" sldId="335"/>
            <ac:spMk id="24" creationId="{8E6A4B47-0182-03B4-3D3A-27CE9643A22D}"/>
          </ac:spMkLst>
        </pc:spChg>
        <pc:spChg chg="add mod">
          <ac:chgData name="Yuliya Volkova" userId="5c11a328-f827-462e-b485-3c1e9077fd00" providerId="ADAL" clId="{9BA05686-807D-41C6-9BD5-4ECC40B6E2E8}" dt="2024-03-15T06:55:45.002" v="6393" actId="207"/>
          <ac:spMkLst>
            <pc:docMk/>
            <pc:sldMk cId="1242405899" sldId="335"/>
            <ac:spMk id="26" creationId="{C3658E38-F78B-CAB4-F607-93CAEED84CB9}"/>
          </ac:spMkLst>
        </pc:spChg>
        <pc:spChg chg="add mod">
          <ac:chgData name="Yuliya Volkova" userId="5c11a328-f827-462e-b485-3c1e9077fd00" providerId="ADAL" clId="{9BA05686-807D-41C6-9BD5-4ECC40B6E2E8}" dt="2024-03-15T06:55:45.002" v="6393" actId="207"/>
          <ac:spMkLst>
            <pc:docMk/>
            <pc:sldMk cId="1242405899" sldId="335"/>
            <ac:spMk id="28" creationId="{E344235F-54FF-F59A-C0D3-D2C3113BCDC7}"/>
          </ac:spMkLst>
        </pc:spChg>
        <pc:spChg chg="add mod">
          <ac:chgData name="Yuliya Volkova" userId="5c11a328-f827-462e-b485-3c1e9077fd00" providerId="ADAL" clId="{9BA05686-807D-41C6-9BD5-4ECC40B6E2E8}" dt="2024-03-15T06:57:47.440" v="6433" actId="207"/>
          <ac:spMkLst>
            <pc:docMk/>
            <pc:sldMk cId="1242405899" sldId="335"/>
            <ac:spMk id="29" creationId="{91849D4E-2CF1-C6F3-1FFF-1EBFEF9EF549}"/>
          </ac:spMkLst>
        </pc:spChg>
        <pc:spChg chg="add mod">
          <ac:chgData name="Yuliya Volkova" userId="5c11a328-f827-462e-b485-3c1e9077fd00" providerId="ADAL" clId="{9BA05686-807D-41C6-9BD5-4ECC40B6E2E8}" dt="2024-03-15T06:57:47.440" v="6433" actId="207"/>
          <ac:spMkLst>
            <pc:docMk/>
            <pc:sldMk cId="1242405899" sldId="335"/>
            <ac:spMk id="30" creationId="{F83CE912-8BFE-8F40-8592-84E22ACB5202}"/>
          </ac:spMkLst>
        </pc:spChg>
        <pc:spChg chg="add mod">
          <ac:chgData name="Yuliya Volkova" userId="5c11a328-f827-462e-b485-3c1e9077fd00" providerId="ADAL" clId="{9BA05686-807D-41C6-9BD5-4ECC40B6E2E8}" dt="2024-03-15T06:57:47.440" v="6433" actId="207"/>
          <ac:spMkLst>
            <pc:docMk/>
            <pc:sldMk cId="1242405899" sldId="335"/>
            <ac:spMk id="31" creationId="{FB5AD857-8B83-95D0-0A03-8CEF260A7731}"/>
          </ac:spMkLst>
        </pc:spChg>
        <pc:spChg chg="add mod">
          <ac:chgData name="Yuliya Volkova" userId="5c11a328-f827-462e-b485-3c1e9077fd00" providerId="ADAL" clId="{9BA05686-807D-41C6-9BD5-4ECC40B6E2E8}" dt="2024-03-15T06:57:47.440" v="6433" actId="207"/>
          <ac:spMkLst>
            <pc:docMk/>
            <pc:sldMk cId="1242405899" sldId="335"/>
            <ac:spMk id="33" creationId="{C09E4567-7F42-3027-2971-13AF2086FC57}"/>
          </ac:spMkLst>
        </pc:spChg>
        <pc:spChg chg="add mod">
          <ac:chgData name="Yuliya Volkova" userId="5c11a328-f827-462e-b485-3c1e9077fd00" providerId="ADAL" clId="{9BA05686-807D-41C6-9BD5-4ECC40B6E2E8}" dt="2024-03-15T06:57:47.440" v="6433" actId="207"/>
          <ac:spMkLst>
            <pc:docMk/>
            <pc:sldMk cId="1242405899" sldId="335"/>
            <ac:spMk id="34" creationId="{5CE8AA30-C164-6B97-EB0E-C5AC3BC05498}"/>
          </ac:spMkLst>
        </pc:spChg>
        <pc:spChg chg="add mod">
          <ac:chgData name="Yuliya Volkova" userId="5c11a328-f827-462e-b485-3c1e9077fd00" providerId="ADAL" clId="{9BA05686-807D-41C6-9BD5-4ECC40B6E2E8}" dt="2024-03-15T06:57:47.440" v="6433" actId="207"/>
          <ac:spMkLst>
            <pc:docMk/>
            <pc:sldMk cId="1242405899" sldId="335"/>
            <ac:spMk id="35" creationId="{B1098640-2E77-C3B0-7F4F-D0E97E5F2AE3}"/>
          </ac:spMkLst>
        </pc:spChg>
        <pc:spChg chg="add mod">
          <ac:chgData name="Yuliya Volkova" userId="5c11a328-f827-462e-b485-3c1e9077fd00" providerId="ADAL" clId="{9BA05686-807D-41C6-9BD5-4ECC40B6E2E8}" dt="2024-03-15T06:56:56.518" v="6417" actId="20577"/>
          <ac:spMkLst>
            <pc:docMk/>
            <pc:sldMk cId="1242405899" sldId="335"/>
            <ac:spMk id="46" creationId="{3D0E483C-3089-7AEA-EA3F-306E23D1D74E}"/>
          </ac:spMkLst>
        </pc:spChg>
        <pc:picChg chg="add mod">
          <ac:chgData name="Yuliya Volkova" userId="5c11a328-f827-462e-b485-3c1e9077fd00" providerId="ADAL" clId="{9BA05686-807D-41C6-9BD5-4ECC40B6E2E8}" dt="2024-03-15T07:00:31.698" v="6456" actId="1076"/>
          <ac:picMkLst>
            <pc:docMk/>
            <pc:sldMk cId="1242405899" sldId="335"/>
            <ac:picMk id="12" creationId="{B03E5BED-AE65-6072-5219-59CEC5BAC090}"/>
          </ac:picMkLst>
        </pc:picChg>
        <pc:picChg chg="add mod">
          <ac:chgData name="Yuliya Volkova" userId="5c11a328-f827-462e-b485-3c1e9077fd00" providerId="ADAL" clId="{9BA05686-807D-41C6-9BD5-4ECC40B6E2E8}" dt="2024-03-15T06:49:57.258" v="6058"/>
          <ac:picMkLst>
            <pc:docMk/>
            <pc:sldMk cId="1242405899" sldId="335"/>
            <ac:picMk id="15" creationId="{26161B95-22CB-4DEC-98B9-638DA3798B5A}"/>
          </ac:picMkLst>
        </pc:picChg>
        <pc:picChg chg="add mod">
          <ac:chgData name="Yuliya Volkova" userId="5c11a328-f827-462e-b485-3c1e9077fd00" providerId="ADAL" clId="{9BA05686-807D-41C6-9BD5-4ECC40B6E2E8}" dt="2024-03-15T06:52:34.644" v="6240"/>
          <ac:picMkLst>
            <pc:docMk/>
            <pc:sldMk cId="1242405899" sldId="335"/>
            <ac:picMk id="27" creationId="{AF5450D4-E00D-6E37-1DCB-E7D029D46842}"/>
          </ac:picMkLst>
        </pc:picChg>
        <pc:picChg chg="del">
          <ac:chgData name="Yuliya Volkova" userId="5c11a328-f827-462e-b485-3c1e9077fd00" providerId="ADAL" clId="{9BA05686-807D-41C6-9BD5-4ECC40B6E2E8}" dt="2024-03-15T06:49:35.947" v="6049" actId="478"/>
          <ac:picMkLst>
            <pc:docMk/>
            <pc:sldMk cId="1242405899" sldId="335"/>
            <ac:picMk id="1026" creationId="{C6265B2F-B8A1-FAC7-CE8A-9B1B23447EE2}"/>
          </ac:picMkLst>
        </pc:picChg>
        <pc:cxnChg chg="del">
          <ac:chgData name="Yuliya Volkova" userId="5c11a328-f827-462e-b485-3c1e9077fd00" providerId="ADAL" clId="{9BA05686-807D-41C6-9BD5-4ECC40B6E2E8}" dt="2024-03-15T06:49:38.564" v="6050" actId="478"/>
          <ac:cxnSpMkLst>
            <pc:docMk/>
            <pc:sldMk cId="1242405899" sldId="335"/>
            <ac:cxnSpMk id="13" creationId="{FEA511B1-83B5-E57F-38CF-68F68E148448}"/>
          </ac:cxnSpMkLst>
        </pc:cxnChg>
        <pc:cxnChg chg="del mod">
          <ac:chgData name="Yuliya Volkova" userId="5c11a328-f827-462e-b485-3c1e9077fd00" providerId="ADAL" clId="{9BA05686-807D-41C6-9BD5-4ECC40B6E2E8}" dt="2024-03-15T06:49:38.564" v="6050" actId="478"/>
          <ac:cxnSpMkLst>
            <pc:docMk/>
            <pc:sldMk cId="1242405899" sldId="335"/>
            <ac:cxnSpMk id="14" creationId="{BBAF5B46-6981-E32A-7C07-F45F1D876BE6}"/>
          </ac:cxnSpMkLst>
        </pc:cxnChg>
        <pc:cxnChg chg="del mod">
          <ac:chgData name="Yuliya Volkova" userId="5c11a328-f827-462e-b485-3c1e9077fd00" providerId="ADAL" clId="{9BA05686-807D-41C6-9BD5-4ECC40B6E2E8}" dt="2024-03-15T06:49:38.564" v="6050" actId="478"/>
          <ac:cxnSpMkLst>
            <pc:docMk/>
            <pc:sldMk cId="1242405899" sldId="335"/>
            <ac:cxnSpMk id="16" creationId="{35179E97-6714-EED1-DDB5-4D74F3CCF54D}"/>
          </ac:cxnSpMkLst>
        </pc:cxnChg>
        <pc:cxnChg chg="del mod">
          <ac:chgData name="Yuliya Volkova" userId="5c11a328-f827-462e-b485-3c1e9077fd00" providerId="ADAL" clId="{9BA05686-807D-41C6-9BD5-4ECC40B6E2E8}" dt="2024-03-15T06:49:40.951" v="6052" actId="478"/>
          <ac:cxnSpMkLst>
            <pc:docMk/>
            <pc:sldMk cId="1242405899" sldId="335"/>
            <ac:cxnSpMk id="18" creationId="{12273876-9F16-2CB6-28E4-941A0ACDD3FC}"/>
          </ac:cxnSpMkLst>
        </pc:cxnChg>
        <pc:cxnChg chg="del mod">
          <ac:chgData name="Yuliya Volkova" userId="5c11a328-f827-462e-b485-3c1e9077fd00" providerId="ADAL" clId="{9BA05686-807D-41C6-9BD5-4ECC40B6E2E8}" dt="2024-03-15T06:49:41.742" v="6053" actId="478"/>
          <ac:cxnSpMkLst>
            <pc:docMk/>
            <pc:sldMk cId="1242405899" sldId="335"/>
            <ac:cxnSpMk id="22" creationId="{94E6BD0E-4E11-063B-0871-388DD25E00A8}"/>
          </ac:cxnSpMkLst>
        </pc:cxnChg>
        <pc:cxnChg chg="del mod">
          <ac:chgData name="Yuliya Volkova" userId="5c11a328-f827-462e-b485-3c1e9077fd00" providerId="ADAL" clId="{9BA05686-807D-41C6-9BD5-4ECC40B6E2E8}" dt="2024-03-15T06:49:43.045" v="6054" actId="478"/>
          <ac:cxnSpMkLst>
            <pc:docMk/>
            <pc:sldMk cId="1242405899" sldId="335"/>
            <ac:cxnSpMk id="25" creationId="{9B3A52A9-F87D-9668-4CF8-05357B271B57}"/>
          </ac:cxnSpMkLst>
        </pc:cxnChg>
        <pc:cxnChg chg="del mod">
          <ac:chgData name="Yuliya Volkova" userId="5c11a328-f827-462e-b485-3c1e9077fd00" providerId="ADAL" clId="{9BA05686-807D-41C6-9BD5-4ECC40B6E2E8}" dt="2024-03-15T06:49:43.045" v="6054" actId="478"/>
          <ac:cxnSpMkLst>
            <pc:docMk/>
            <pc:sldMk cId="1242405899" sldId="335"/>
            <ac:cxnSpMk id="32" creationId="{2BD50208-7A02-DADB-9B57-2699F1100C10}"/>
          </ac:cxnSpMkLst>
        </pc:cxnChg>
        <pc:cxnChg chg="add mod">
          <ac:chgData name="Yuliya Volkova" userId="5c11a328-f827-462e-b485-3c1e9077fd00" providerId="ADAL" clId="{9BA05686-807D-41C6-9BD5-4ECC40B6E2E8}" dt="2024-03-15T06:56:36.278" v="6406" actId="14100"/>
          <ac:cxnSpMkLst>
            <pc:docMk/>
            <pc:sldMk cId="1242405899" sldId="335"/>
            <ac:cxnSpMk id="37" creationId="{26049ECB-D5F8-178A-2B00-13D0353F56E9}"/>
          </ac:cxnSpMkLst>
        </pc:cxnChg>
        <pc:cxnChg chg="add mod">
          <ac:chgData name="Yuliya Volkova" userId="5c11a328-f827-462e-b485-3c1e9077fd00" providerId="ADAL" clId="{9BA05686-807D-41C6-9BD5-4ECC40B6E2E8}" dt="2024-03-15T06:56:27.666" v="6401" actId="14100"/>
          <ac:cxnSpMkLst>
            <pc:docMk/>
            <pc:sldMk cId="1242405899" sldId="335"/>
            <ac:cxnSpMk id="39" creationId="{244F4CC0-D626-8117-4ACE-03F439C8CA38}"/>
          </ac:cxnSpMkLst>
        </pc:cxnChg>
        <pc:cxnChg chg="add mod">
          <ac:chgData name="Yuliya Volkova" userId="5c11a328-f827-462e-b485-3c1e9077fd00" providerId="ADAL" clId="{9BA05686-807D-41C6-9BD5-4ECC40B6E2E8}" dt="2024-03-15T06:57:02.779" v="6418" actId="14100"/>
          <ac:cxnSpMkLst>
            <pc:docMk/>
            <pc:sldMk cId="1242405899" sldId="335"/>
            <ac:cxnSpMk id="41" creationId="{C2A075E1-EB38-3E16-19FC-CDDB82918659}"/>
          </ac:cxnSpMkLst>
        </pc:cxnChg>
        <pc:cxnChg chg="add mod">
          <ac:chgData name="Yuliya Volkova" userId="5c11a328-f827-462e-b485-3c1e9077fd00" providerId="ADAL" clId="{9BA05686-807D-41C6-9BD5-4ECC40B6E2E8}" dt="2024-03-15T06:56:47.549" v="6408"/>
          <ac:cxnSpMkLst>
            <pc:docMk/>
            <pc:sldMk cId="1242405899" sldId="335"/>
            <ac:cxnSpMk id="45" creationId="{013370DC-A87D-2BF3-56D1-5FE0E4302C53}"/>
          </ac:cxnSpMkLst>
        </pc:cxnChg>
        <pc:cxnChg chg="add mod">
          <ac:chgData name="Yuliya Volkova" userId="5c11a328-f827-462e-b485-3c1e9077fd00" providerId="ADAL" clId="{9BA05686-807D-41C6-9BD5-4ECC40B6E2E8}" dt="2024-03-15T06:57:12.615" v="6421" actId="14100"/>
          <ac:cxnSpMkLst>
            <pc:docMk/>
            <pc:sldMk cId="1242405899" sldId="335"/>
            <ac:cxnSpMk id="48" creationId="{BE15B230-2E14-8DEA-23BA-072C493C9599}"/>
          </ac:cxnSpMkLst>
        </pc:cxnChg>
        <pc:cxnChg chg="add mod">
          <ac:chgData name="Yuliya Volkova" userId="5c11a328-f827-462e-b485-3c1e9077fd00" providerId="ADAL" clId="{9BA05686-807D-41C6-9BD5-4ECC40B6E2E8}" dt="2024-03-15T06:57:21.366" v="6424" actId="14100"/>
          <ac:cxnSpMkLst>
            <pc:docMk/>
            <pc:sldMk cId="1242405899" sldId="335"/>
            <ac:cxnSpMk id="51" creationId="{AE222B1A-5165-D032-188E-5847C001C9F7}"/>
          </ac:cxnSpMkLst>
        </pc:cxnChg>
        <pc:cxnChg chg="add mod">
          <ac:chgData name="Yuliya Volkova" userId="5c11a328-f827-462e-b485-3c1e9077fd00" providerId="ADAL" clId="{9BA05686-807D-41C6-9BD5-4ECC40B6E2E8}" dt="2024-03-15T06:57:27.456" v="6427" actId="14100"/>
          <ac:cxnSpMkLst>
            <pc:docMk/>
            <pc:sldMk cId="1242405899" sldId="335"/>
            <ac:cxnSpMk id="53" creationId="{EB09BB92-BD4D-87F8-668D-1A553DB2A94A}"/>
          </ac:cxnSpMkLst>
        </pc:cxnChg>
        <pc:cxnChg chg="add mod">
          <ac:chgData name="Yuliya Volkova" userId="5c11a328-f827-462e-b485-3c1e9077fd00" providerId="ADAL" clId="{9BA05686-807D-41C6-9BD5-4ECC40B6E2E8}" dt="2024-03-15T06:57:32.090" v="6430" actId="14100"/>
          <ac:cxnSpMkLst>
            <pc:docMk/>
            <pc:sldMk cId="1242405899" sldId="335"/>
            <ac:cxnSpMk id="56" creationId="{563EDDCD-DE6D-2726-9A71-BC69BF6ABBFB}"/>
          </ac:cxnSpMkLst>
        </pc:cxnChg>
        <pc:cxnChg chg="add mod">
          <ac:chgData name="Yuliya Volkova" userId="5c11a328-f827-462e-b485-3c1e9077fd00" providerId="ADAL" clId="{9BA05686-807D-41C6-9BD5-4ECC40B6E2E8}" dt="2024-03-15T06:58:56.601" v="6437" actId="14100"/>
          <ac:cxnSpMkLst>
            <pc:docMk/>
            <pc:sldMk cId="1242405899" sldId="335"/>
            <ac:cxnSpMk id="59" creationId="{CF90E3A5-D7E8-4766-8D5B-3C909B46100A}"/>
          </ac:cxnSpMkLst>
        </pc:cxnChg>
        <pc:cxnChg chg="add mod">
          <ac:chgData name="Yuliya Volkova" userId="5c11a328-f827-462e-b485-3c1e9077fd00" providerId="ADAL" clId="{9BA05686-807D-41C6-9BD5-4ECC40B6E2E8}" dt="2024-03-15T06:59:28.702" v="6447" actId="14100"/>
          <ac:cxnSpMkLst>
            <pc:docMk/>
            <pc:sldMk cId="1242405899" sldId="335"/>
            <ac:cxnSpMk id="62" creationId="{1275C88A-B00A-35FA-399D-7AE96D3F06F3}"/>
          </ac:cxnSpMkLst>
        </pc:cxnChg>
        <pc:cxnChg chg="add mod">
          <ac:chgData name="Yuliya Volkova" userId="5c11a328-f827-462e-b485-3c1e9077fd00" providerId="ADAL" clId="{9BA05686-807D-41C6-9BD5-4ECC40B6E2E8}" dt="2024-03-15T06:59:20.387" v="6446" actId="14100"/>
          <ac:cxnSpMkLst>
            <pc:docMk/>
            <pc:sldMk cId="1242405899" sldId="335"/>
            <ac:cxnSpMk id="1024" creationId="{FD90BBC2-8AF9-8A78-1FFA-87B07F4E1E0C}"/>
          </ac:cxnSpMkLst>
        </pc:cxnChg>
        <pc:cxnChg chg="add mod">
          <ac:chgData name="Yuliya Volkova" userId="5c11a328-f827-462e-b485-3c1e9077fd00" providerId="ADAL" clId="{9BA05686-807D-41C6-9BD5-4ECC40B6E2E8}" dt="2024-03-15T06:59:43.785" v="6450" actId="14100"/>
          <ac:cxnSpMkLst>
            <pc:docMk/>
            <pc:sldMk cId="1242405899" sldId="335"/>
            <ac:cxnSpMk id="1029" creationId="{6CD99B88-522B-10E0-13D1-7E6EF3549102}"/>
          </ac:cxnSpMkLst>
        </pc:cxnChg>
        <pc:cxnChg chg="add mod">
          <ac:chgData name="Yuliya Volkova" userId="5c11a328-f827-462e-b485-3c1e9077fd00" providerId="ADAL" clId="{9BA05686-807D-41C6-9BD5-4ECC40B6E2E8}" dt="2024-03-15T06:59:51.367" v="6454" actId="14100"/>
          <ac:cxnSpMkLst>
            <pc:docMk/>
            <pc:sldMk cId="1242405899" sldId="335"/>
            <ac:cxnSpMk id="1031" creationId="{5871D151-48A8-A9E7-5BC1-421E88A463A0}"/>
          </ac:cxnSpMkLst>
        </pc:cxnChg>
      </pc:sldChg>
      <pc:sldMasterChg chg="modSldLayout">
        <pc:chgData name="Yuliya Volkova" userId="5c11a328-f827-462e-b485-3c1e9077fd00" providerId="ADAL" clId="{9BA05686-807D-41C6-9BD5-4ECC40B6E2E8}" dt="2024-03-13T10:31:17.387" v="2654" actId="1076"/>
        <pc:sldMasterMkLst>
          <pc:docMk/>
          <pc:sldMasterMk cId="3529732610" sldId="2147483660"/>
        </pc:sldMasterMkLst>
        <pc:sldLayoutChg chg="modSp mod">
          <pc:chgData name="Yuliya Volkova" userId="5c11a328-f827-462e-b485-3c1e9077fd00" providerId="ADAL" clId="{9BA05686-807D-41C6-9BD5-4ECC40B6E2E8}" dt="2024-03-13T10:31:17.387" v="2654" actId="1076"/>
          <pc:sldLayoutMkLst>
            <pc:docMk/>
            <pc:sldMasterMk cId="3529732610" sldId="2147483660"/>
            <pc:sldLayoutMk cId="2964368357" sldId="2147483671"/>
          </pc:sldLayoutMkLst>
          <pc:spChg chg="mod">
            <ac:chgData name="Yuliya Volkova" userId="5c11a328-f827-462e-b485-3c1e9077fd00" providerId="ADAL" clId="{9BA05686-807D-41C6-9BD5-4ECC40B6E2E8}" dt="2024-03-13T10:31:17.387" v="2654" actId="1076"/>
            <ac:spMkLst>
              <pc:docMk/>
              <pc:sldMasterMk cId="3529732610" sldId="2147483660"/>
              <pc:sldLayoutMk cId="2964368357" sldId="2147483671"/>
              <ac:spMk id="4" creationId="{B584EEBE-7175-E54D-E508-447E30F372BF}"/>
            </ac:spMkLst>
          </pc:spChg>
        </pc:sldLayoutChg>
        <pc:sldLayoutChg chg="modSp mod">
          <pc:chgData name="Yuliya Volkova" userId="5c11a328-f827-462e-b485-3c1e9077fd00" providerId="ADAL" clId="{9BA05686-807D-41C6-9BD5-4ECC40B6E2E8}" dt="2024-03-13T10:30:49.004" v="2652" actId="1076"/>
          <pc:sldLayoutMkLst>
            <pc:docMk/>
            <pc:sldMasterMk cId="3529732610" sldId="2147483660"/>
            <pc:sldLayoutMk cId="356409554" sldId="2147483673"/>
          </pc:sldLayoutMkLst>
          <pc:spChg chg="mod">
            <ac:chgData name="Yuliya Volkova" userId="5c11a328-f827-462e-b485-3c1e9077fd00" providerId="ADAL" clId="{9BA05686-807D-41C6-9BD5-4ECC40B6E2E8}" dt="2024-03-13T10:30:49.004" v="2652" actId="1076"/>
            <ac:spMkLst>
              <pc:docMk/>
              <pc:sldMasterMk cId="3529732610" sldId="2147483660"/>
              <pc:sldLayoutMk cId="356409554" sldId="2147483673"/>
              <ac:spMk id="4" creationId="{B584EEBE-7175-E54D-E508-447E30F372BF}"/>
            </ac:spMkLst>
          </pc:spChg>
        </pc:sldLayoutChg>
        <pc:sldLayoutChg chg="modSp mod">
          <pc:chgData name="Yuliya Volkova" userId="5c11a328-f827-462e-b485-3c1e9077fd00" providerId="ADAL" clId="{9BA05686-807D-41C6-9BD5-4ECC40B6E2E8}" dt="2024-03-13T05:28:48.556" v="631" actId="1076"/>
          <pc:sldLayoutMkLst>
            <pc:docMk/>
            <pc:sldMasterMk cId="3529732610" sldId="2147483660"/>
            <pc:sldLayoutMk cId="4244286223" sldId="2147483682"/>
          </pc:sldLayoutMkLst>
          <pc:spChg chg="mod">
            <ac:chgData name="Yuliya Volkova" userId="5c11a328-f827-462e-b485-3c1e9077fd00" providerId="ADAL" clId="{9BA05686-807D-41C6-9BD5-4ECC40B6E2E8}" dt="2024-03-13T05:27:50.886" v="590" actId="16037"/>
            <ac:spMkLst>
              <pc:docMk/>
              <pc:sldMasterMk cId="3529732610" sldId="2147483660"/>
              <pc:sldLayoutMk cId="4244286223" sldId="2147483682"/>
              <ac:spMk id="100" creationId="{C94E88DB-73F1-CAF3-F5E8-E1E88C921599}"/>
            </ac:spMkLst>
          </pc:spChg>
          <pc:spChg chg="mod">
            <ac:chgData name="Yuliya Volkova" userId="5c11a328-f827-462e-b485-3c1e9077fd00" providerId="ADAL" clId="{9BA05686-807D-41C6-9BD5-4ECC40B6E2E8}" dt="2024-03-13T05:28:48.556" v="631" actId="1076"/>
            <ac:spMkLst>
              <pc:docMk/>
              <pc:sldMasterMk cId="3529732610" sldId="2147483660"/>
              <pc:sldLayoutMk cId="4244286223" sldId="2147483682"/>
              <ac:spMk id="125" creationId="{950795F1-6860-8B06-60CF-1ED78A09E214}"/>
            </ac:spMkLst>
          </pc:spChg>
          <pc:picChg chg="mod">
            <ac:chgData name="Yuliya Volkova" userId="5c11a328-f827-462e-b485-3c1e9077fd00" providerId="ADAL" clId="{9BA05686-807D-41C6-9BD5-4ECC40B6E2E8}" dt="2024-03-13T05:28:04.996" v="593" actId="1076"/>
            <ac:picMkLst>
              <pc:docMk/>
              <pc:sldMasterMk cId="3529732610" sldId="2147483660"/>
              <pc:sldLayoutMk cId="4244286223" sldId="2147483682"/>
              <ac:picMk id="124" creationId="{4617477A-103A-7608-DF41-0AD6A3BC1043}"/>
            </ac:picMkLst>
          </pc:picChg>
        </pc:sldLayoutChg>
      </pc:sldMasterChg>
    </pc:docChg>
  </pc:docChgLst>
  <pc:docChgLst>
    <pc:chgData name="Raghav Arora" userId="S::raghav.arora@idctechnologies.com::42285b57-cac2-42fc-8ab0-94ab3c0ab0e1" providerId="AD" clId="Web-{45AB4138-8E22-0863-1860-22014471EBBF}"/>
    <pc:docChg chg="modSld">
      <pc:chgData name="Raghav Arora" userId="S::raghav.arora@idctechnologies.com::42285b57-cac2-42fc-8ab0-94ab3c0ab0e1" providerId="AD" clId="Web-{45AB4138-8E22-0863-1860-22014471EBBF}" dt="2024-10-10T07:30:07.484" v="0"/>
      <pc:docMkLst>
        <pc:docMk/>
      </pc:docMkLst>
      <pc:sldChg chg="modTransition">
        <pc:chgData name="Raghav Arora" userId="S::raghav.arora@idctechnologies.com::42285b57-cac2-42fc-8ab0-94ab3c0ab0e1" providerId="AD" clId="Web-{45AB4138-8E22-0863-1860-22014471EBBF}" dt="2024-10-10T07:30:07.484" v="0"/>
        <pc:sldMkLst>
          <pc:docMk/>
          <pc:sldMk cId="1349843570" sldId="256"/>
        </pc:sldMkLst>
      </pc:sldChg>
    </pc:docChg>
  </pc:docChgLst>
  <pc:docChgLst>
    <pc:chgData name="Vishal Mishra" userId="S::vishal@idctechnologies.com::142c91a3-ece5-4098-8938-79ce38a74407" providerId="AD" clId="Web-{88B06578-983A-854D-3A44-5AE494969C1D}"/>
    <pc:docChg chg="modSld">
      <pc:chgData name="Vishal Mishra" userId="S::vishal@idctechnologies.com::142c91a3-ece5-4098-8938-79ce38a74407" providerId="AD" clId="Web-{88B06578-983A-854D-3A44-5AE494969C1D}" dt="2024-03-14T04:26:49.339" v="5" actId="14100"/>
      <pc:docMkLst>
        <pc:docMk/>
      </pc:docMkLst>
      <pc:sldChg chg="modSp">
        <pc:chgData name="Vishal Mishra" userId="S::vishal@idctechnologies.com::142c91a3-ece5-4098-8938-79ce38a74407" providerId="AD" clId="Web-{88B06578-983A-854D-3A44-5AE494969C1D}" dt="2024-03-14T04:26:49.339" v="5" actId="14100"/>
        <pc:sldMkLst>
          <pc:docMk/>
          <pc:sldMk cId="1477384815" sldId="258"/>
        </pc:sldMkLst>
        <pc:spChg chg="mod">
          <ac:chgData name="Vishal Mishra" userId="S::vishal@idctechnologies.com::142c91a3-ece5-4098-8938-79ce38a74407" providerId="AD" clId="Web-{88B06578-983A-854D-3A44-5AE494969C1D}" dt="2024-03-14T04:26:49.339" v="4" actId="14100"/>
          <ac:spMkLst>
            <pc:docMk/>
            <pc:sldMk cId="1477384815" sldId="258"/>
            <ac:spMk id="93" creationId="{1E99D8C3-205B-0262-0CD2-682B2C94129B}"/>
          </ac:spMkLst>
        </pc:spChg>
        <pc:spChg chg="mod">
          <ac:chgData name="Vishal Mishra" userId="S::vishal@idctechnologies.com::142c91a3-ece5-4098-8938-79ce38a74407" providerId="AD" clId="Web-{88B06578-983A-854D-3A44-5AE494969C1D}" dt="2024-03-14T04:26:34.214" v="1" actId="20577"/>
          <ac:spMkLst>
            <pc:docMk/>
            <pc:sldMk cId="1477384815" sldId="258"/>
            <ac:spMk id="97" creationId="{95A7AE55-C985-7B32-5AFC-5F4771FAACAF}"/>
          </ac:spMkLst>
        </pc:spChg>
        <pc:picChg chg="mod">
          <ac:chgData name="Vishal Mishra" userId="S::vishal@idctechnologies.com::142c91a3-ece5-4098-8938-79ce38a74407" providerId="AD" clId="Web-{88B06578-983A-854D-3A44-5AE494969C1D}" dt="2024-03-14T04:26:49.339" v="5" actId="14100"/>
          <ac:picMkLst>
            <pc:docMk/>
            <pc:sldMk cId="1477384815" sldId="258"/>
            <ac:picMk id="10" creationId="{9757B0BA-217E-3664-DE48-8EB01E0C878B}"/>
          </ac:picMkLst>
        </pc:picChg>
      </pc:sldChg>
    </pc:docChg>
  </pc:docChgLst>
  <pc:docChgLst>
    <pc:chgData name="Vishal Mishra" userId="142c91a3-ece5-4098-8938-79ce38a74407" providerId="ADAL" clId="{CB3D2E87-28A2-CA40-AA90-17FD70CA7CBF}"/>
    <pc:docChg chg="undo custSel modSld">
      <pc:chgData name="Vishal Mishra" userId="142c91a3-ece5-4098-8938-79ce38a74407" providerId="ADAL" clId="{CB3D2E87-28A2-CA40-AA90-17FD70CA7CBF}" dt="2024-03-14T04:32:24.610" v="130" actId="120"/>
      <pc:docMkLst>
        <pc:docMk/>
      </pc:docMkLst>
      <pc:sldChg chg="delSp modSp mod">
        <pc:chgData name="Vishal Mishra" userId="142c91a3-ece5-4098-8938-79ce38a74407" providerId="ADAL" clId="{CB3D2E87-28A2-CA40-AA90-17FD70CA7CBF}" dt="2024-03-14T04:28:16.092" v="40" actId="20577"/>
        <pc:sldMkLst>
          <pc:docMk/>
          <pc:sldMk cId="1477384815" sldId="258"/>
        </pc:sldMkLst>
        <pc:spChg chg="mod">
          <ac:chgData name="Vishal Mishra" userId="142c91a3-ece5-4098-8938-79ce38a74407" providerId="ADAL" clId="{CB3D2E87-28A2-CA40-AA90-17FD70CA7CBF}" dt="2024-03-14T04:27:33.826" v="2" actId="21"/>
          <ac:spMkLst>
            <pc:docMk/>
            <pc:sldMk cId="1477384815" sldId="258"/>
            <ac:spMk id="93" creationId="{1E99D8C3-205B-0262-0CD2-682B2C94129B}"/>
          </ac:spMkLst>
        </pc:spChg>
        <pc:spChg chg="mod">
          <ac:chgData name="Vishal Mishra" userId="142c91a3-ece5-4098-8938-79ce38a74407" providerId="ADAL" clId="{CB3D2E87-28A2-CA40-AA90-17FD70CA7CBF}" dt="2024-03-14T04:28:16.092" v="40" actId="20577"/>
          <ac:spMkLst>
            <pc:docMk/>
            <pc:sldMk cId="1477384815" sldId="258"/>
            <ac:spMk id="97" creationId="{95A7AE55-C985-7B32-5AFC-5F4771FAACAF}"/>
          </ac:spMkLst>
        </pc:spChg>
        <pc:cxnChg chg="del">
          <ac:chgData name="Vishal Mishra" userId="142c91a3-ece5-4098-8938-79ce38a74407" providerId="ADAL" clId="{CB3D2E87-28A2-CA40-AA90-17FD70CA7CBF}" dt="2024-03-14T04:28:10.740" v="32" actId="478"/>
          <ac:cxnSpMkLst>
            <pc:docMk/>
            <pc:sldMk cId="1477384815" sldId="258"/>
            <ac:cxnSpMk id="98" creationId="{43D94268-6BCA-3F86-7A88-379D7DD584D7}"/>
          </ac:cxnSpMkLst>
        </pc:cxnChg>
      </pc:sldChg>
      <pc:sldChg chg="modSp mod">
        <pc:chgData name="Vishal Mishra" userId="142c91a3-ece5-4098-8938-79ce38a74407" providerId="ADAL" clId="{CB3D2E87-28A2-CA40-AA90-17FD70CA7CBF}" dt="2024-03-14T04:28:47.165" v="58" actId="20577"/>
        <pc:sldMkLst>
          <pc:docMk/>
          <pc:sldMk cId="1539761870" sldId="261"/>
        </pc:sldMkLst>
        <pc:spChg chg="mod">
          <ac:chgData name="Vishal Mishra" userId="142c91a3-ece5-4098-8938-79ce38a74407" providerId="ADAL" clId="{CB3D2E87-28A2-CA40-AA90-17FD70CA7CBF}" dt="2024-03-14T04:28:47.165" v="58" actId="20577"/>
          <ac:spMkLst>
            <pc:docMk/>
            <pc:sldMk cId="1539761870" sldId="261"/>
            <ac:spMk id="6" creationId="{DD2F7101-CF8A-AF99-4B86-4B480D5DED05}"/>
          </ac:spMkLst>
        </pc:spChg>
      </pc:sldChg>
      <pc:sldChg chg="modSp mod">
        <pc:chgData name="Vishal Mishra" userId="142c91a3-ece5-4098-8938-79ce38a74407" providerId="ADAL" clId="{CB3D2E87-28A2-CA40-AA90-17FD70CA7CBF}" dt="2024-03-14T04:32:13.450" v="129" actId="207"/>
        <pc:sldMkLst>
          <pc:docMk/>
          <pc:sldMk cId="3137450812" sldId="263"/>
        </pc:sldMkLst>
        <pc:spChg chg="mod">
          <ac:chgData name="Vishal Mishra" userId="142c91a3-ece5-4098-8938-79ce38a74407" providerId="ADAL" clId="{CB3D2E87-28A2-CA40-AA90-17FD70CA7CBF}" dt="2024-03-14T04:31:57.795" v="126" actId="207"/>
          <ac:spMkLst>
            <pc:docMk/>
            <pc:sldMk cId="3137450812" sldId="263"/>
            <ac:spMk id="4" creationId="{2C98A2BA-8C0E-880A-B236-FE06FB120432}"/>
          </ac:spMkLst>
        </pc:spChg>
        <pc:spChg chg="mod">
          <ac:chgData name="Vishal Mishra" userId="142c91a3-ece5-4098-8938-79ce38a74407" providerId="ADAL" clId="{CB3D2E87-28A2-CA40-AA90-17FD70CA7CBF}" dt="2024-03-14T04:32:02.766" v="127" actId="207"/>
          <ac:spMkLst>
            <pc:docMk/>
            <pc:sldMk cId="3137450812" sldId="263"/>
            <ac:spMk id="6" creationId="{543DD126-ED06-5C33-5D79-29F7A09E25A8}"/>
          </ac:spMkLst>
        </pc:spChg>
        <pc:spChg chg="mod">
          <ac:chgData name="Vishal Mishra" userId="142c91a3-ece5-4098-8938-79ce38a74407" providerId="ADAL" clId="{CB3D2E87-28A2-CA40-AA90-17FD70CA7CBF}" dt="2024-03-14T04:32:08.983" v="128" actId="207"/>
          <ac:spMkLst>
            <pc:docMk/>
            <pc:sldMk cId="3137450812" sldId="263"/>
            <ac:spMk id="10" creationId="{D111FF07-635A-7C83-7AEF-1760AC3067A6}"/>
          </ac:spMkLst>
        </pc:spChg>
        <pc:spChg chg="mod">
          <ac:chgData name="Vishal Mishra" userId="142c91a3-ece5-4098-8938-79ce38a74407" providerId="ADAL" clId="{CB3D2E87-28A2-CA40-AA90-17FD70CA7CBF}" dt="2024-03-14T04:32:13.450" v="129" actId="207"/>
          <ac:spMkLst>
            <pc:docMk/>
            <pc:sldMk cId="3137450812" sldId="263"/>
            <ac:spMk id="11" creationId="{379B78EC-557B-FD25-9044-137BCD0529C4}"/>
          </ac:spMkLst>
        </pc:spChg>
      </pc:sldChg>
      <pc:sldChg chg="modSp mod">
        <pc:chgData name="Vishal Mishra" userId="142c91a3-ece5-4098-8938-79ce38a74407" providerId="ADAL" clId="{CB3D2E87-28A2-CA40-AA90-17FD70CA7CBF}" dt="2024-03-14T04:32:24.610" v="130" actId="120"/>
        <pc:sldMkLst>
          <pc:docMk/>
          <pc:sldMk cId="2604990254" sldId="264"/>
        </pc:sldMkLst>
        <pc:spChg chg="mod">
          <ac:chgData name="Vishal Mishra" userId="142c91a3-ece5-4098-8938-79ce38a74407" providerId="ADAL" clId="{CB3D2E87-28A2-CA40-AA90-17FD70CA7CBF}" dt="2024-03-14T04:32:24.610" v="130" actId="120"/>
          <ac:spMkLst>
            <pc:docMk/>
            <pc:sldMk cId="2604990254" sldId="264"/>
            <ac:spMk id="5" creationId="{D2050333-43D8-C9DD-B16C-D9408B0678BC}"/>
          </ac:spMkLst>
        </pc:spChg>
        <pc:spChg chg="mod">
          <ac:chgData name="Vishal Mishra" userId="142c91a3-ece5-4098-8938-79ce38a74407" providerId="ADAL" clId="{CB3D2E87-28A2-CA40-AA90-17FD70CA7CBF}" dt="2024-03-14T04:32:24.610" v="130" actId="120"/>
          <ac:spMkLst>
            <pc:docMk/>
            <pc:sldMk cId="2604990254" sldId="264"/>
            <ac:spMk id="7" creationId="{F4A40E32-3E22-27B3-DD59-191978C879A2}"/>
          </ac:spMkLst>
        </pc:spChg>
        <pc:spChg chg="mod">
          <ac:chgData name="Vishal Mishra" userId="142c91a3-ece5-4098-8938-79ce38a74407" providerId="ADAL" clId="{CB3D2E87-28A2-CA40-AA90-17FD70CA7CBF}" dt="2024-03-14T04:32:24.610" v="130" actId="120"/>
          <ac:spMkLst>
            <pc:docMk/>
            <pc:sldMk cId="2604990254" sldId="264"/>
            <ac:spMk id="8" creationId="{26B50D88-277D-FC8C-36A2-1BE0FFB74377}"/>
          </ac:spMkLst>
        </pc:spChg>
        <pc:spChg chg="mod">
          <ac:chgData name="Vishal Mishra" userId="142c91a3-ece5-4098-8938-79ce38a74407" providerId="ADAL" clId="{CB3D2E87-28A2-CA40-AA90-17FD70CA7CBF}" dt="2024-03-14T04:32:24.610" v="130" actId="120"/>
          <ac:spMkLst>
            <pc:docMk/>
            <pc:sldMk cId="2604990254" sldId="264"/>
            <ac:spMk id="9" creationId="{F70B5A77-6507-BB33-43B0-DE705C36A67B}"/>
          </ac:spMkLst>
        </pc:spChg>
        <pc:cxnChg chg="mod">
          <ac:chgData name="Vishal Mishra" userId="142c91a3-ece5-4098-8938-79ce38a74407" providerId="ADAL" clId="{CB3D2E87-28A2-CA40-AA90-17FD70CA7CBF}" dt="2024-03-14T04:31:34.679" v="112" actId="208"/>
          <ac:cxnSpMkLst>
            <pc:docMk/>
            <pc:sldMk cId="2604990254" sldId="264"/>
            <ac:cxnSpMk id="13" creationId="{FC58DFFB-A20F-B4C0-1A29-0A7FCB5F2CCE}"/>
          </ac:cxnSpMkLst>
        </pc:cxnChg>
        <pc:cxnChg chg="mod">
          <ac:chgData name="Vishal Mishra" userId="142c91a3-ece5-4098-8938-79ce38a74407" providerId="ADAL" clId="{CB3D2E87-28A2-CA40-AA90-17FD70CA7CBF}" dt="2024-03-14T04:31:34.679" v="112" actId="208"/>
          <ac:cxnSpMkLst>
            <pc:docMk/>
            <pc:sldMk cId="2604990254" sldId="264"/>
            <ac:cxnSpMk id="15" creationId="{5812AAB5-CD32-FEC4-D83C-8E40813BEA3B}"/>
          </ac:cxnSpMkLst>
        </pc:cxnChg>
        <pc:cxnChg chg="mod">
          <ac:chgData name="Vishal Mishra" userId="142c91a3-ece5-4098-8938-79ce38a74407" providerId="ADAL" clId="{CB3D2E87-28A2-CA40-AA90-17FD70CA7CBF}" dt="2024-03-14T04:31:34.679" v="112" actId="208"/>
          <ac:cxnSpMkLst>
            <pc:docMk/>
            <pc:sldMk cId="2604990254" sldId="264"/>
            <ac:cxnSpMk id="18" creationId="{3C130615-49D6-0BEB-5553-2AECFC99E603}"/>
          </ac:cxnSpMkLst>
        </pc:cxnChg>
        <pc:cxnChg chg="mod">
          <ac:chgData name="Vishal Mishra" userId="142c91a3-ece5-4098-8938-79ce38a74407" providerId="ADAL" clId="{CB3D2E87-28A2-CA40-AA90-17FD70CA7CBF}" dt="2024-03-14T04:31:34.679" v="112" actId="208"/>
          <ac:cxnSpMkLst>
            <pc:docMk/>
            <pc:sldMk cId="2604990254" sldId="264"/>
            <ac:cxnSpMk id="20" creationId="{2061F0E0-3E34-B0FD-CF29-C2AADB427040}"/>
          </ac:cxnSpMkLst>
        </pc:cxnChg>
      </pc:sldChg>
      <pc:sldChg chg="modSp mod">
        <pc:chgData name="Vishal Mishra" userId="142c91a3-ece5-4098-8938-79ce38a74407" providerId="ADAL" clId="{CB3D2E87-28A2-CA40-AA90-17FD70CA7CBF}" dt="2024-03-14T04:31:34.484" v="111" actId="207"/>
        <pc:sldMkLst>
          <pc:docMk/>
          <pc:sldMk cId="2076908749" sldId="265"/>
        </pc:sldMkLst>
        <pc:spChg chg="mod">
          <ac:chgData name="Vishal Mishra" userId="142c91a3-ece5-4098-8938-79ce38a74407" providerId="ADAL" clId="{CB3D2E87-28A2-CA40-AA90-17FD70CA7CBF}" dt="2024-03-14T04:31:33.858" v="108" actId="208"/>
          <ac:spMkLst>
            <pc:docMk/>
            <pc:sldMk cId="2076908749" sldId="265"/>
            <ac:spMk id="7" creationId="{24375F89-0E94-5750-A634-3B734567C078}"/>
          </ac:spMkLst>
        </pc:spChg>
        <pc:spChg chg="mod">
          <ac:chgData name="Vishal Mishra" userId="142c91a3-ece5-4098-8938-79ce38a74407" providerId="ADAL" clId="{CB3D2E87-28A2-CA40-AA90-17FD70CA7CBF}" dt="2024-03-14T04:31:34.484" v="111" actId="207"/>
          <ac:spMkLst>
            <pc:docMk/>
            <pc:sldMk cId="2076908749" sldId="265"/>
            <ac:spMk id="8" creationId="{DC262FF6-F1E6-67A3-F0AF-AF55214DB383}"/>
          </ac:spMkLst>
        </pc:spChg>
        <pc:cxnChg chg="mod">
          <ac:chgData name="Vishal Mishra" userId="142c91a3-ece5-4098-8938-79ce38a74407" providerId="ADAL" clId="{CB3D2E87-28A2-CA40-AA90-17FD70CA7CBF}" dt="2024-03-14T04:31:34.273" v="110" actId="208"/>
          <ac:cxnSpMkLst>
            <pc:docMk/>
            <pc:sldMk cId="2076908749" sldId="265"/>
            <ac:cxnSpMk id="9" creationId="{5A181095-63E7-7CD0-9843-94B514C6569A}"/>
          </ac:cxnSpMkLst>
        </pc:cxnChg>
      </pc:sldChg>
    </pc:docChg>
  </pc:docChgLst>
  <pc:docChgLst>
    <pc:chgData name="Yuliya Volkova" userId="5c11a328-f827-462e-b485-3c1e9077fd00" providerId="ADAL" clId="{69637AE1-2EFE-424C-B8F3-FF82D027A5C7}"/>
    <pc:docChg chg="undo custSel addSld delSld modSld sldOrd modSection">
      <pc:chgData name="Yuliya Volkova" userId="5c11a328-f827-462e-b485-3c1e9077fd00" providerId="ADAL" clId="{69637AE1-2EFE-424C-B8F3-FF82D027A5C7}" dt="2024-04-22T11:06:37.059" v="5426" actId="1076"/>
      <pc:docMkLst>
        <pc:docMk/>
      </pc:docMkLst>
      <pc:sldChg chg="addSp delSp modSp mod">
        <pc:chgData name="Yuliya Volkova" userId="5c11a328-f827-462e-b485-3c1e9077fd00" providerId="ADAL" clId="{69637AE1-2EFE-424C-B8F3-FF82D027A5C7}" dt="2024-03-15T11:02:36.618" v="3689" actId="14100"/>
        <pc:sldMkLst>
          <pc:docMk/>
          <pc:sldMk cId="1477384815" sldId="258"/>
        </pc:sldMkLst>
        <pc:spChg chg="add mod">
          <ac:chgData name="Yuliya Volkova" userId="5c11a328-f827-462e-b485-3c1e9077fd00" providerId="ADAL" clId="{69637AE1-2EFE-424C-B8F3-FF82D027A5C7}" dt="2024-03-15T10:59:25.348" v="3638" actId="1035"/>
          <ac:spMkLst>
            <pc:docMk/>
            <pc:sldMk cId="1477384815" sldId="258"/>
            <ac:spMk id="5" creationId="{1D425626-1536-CAEA-B97B-AC1DE152E193}"/>
          </ac:spMkLst>
        </pc:spChg>
        <pc:spChg chg="add del mod">
          <ac:chgData name="Yuliya Volkova" userId="5c11a328-f827-462e-b485-3c1e9077fd00" providerId="ADAL" clId="{69637AE1-2EFE-424C-B8F3-FF82D027A5C7}" dt="2024-03-15T11:00:18.455" v="3650" actId="478"/>
          <ac:spMkLst>
            <pc:docMk/>
            <pc:sldMk cId="1477384815" sldId="258"/>
            <ac:spMk id="7" creationId="{35481D3F-5A79-D921-B85F-D4C9905D62E0}"/>
          </ac:spMkLst>
        </pc:spChg>
        <pc:spChg chg="add del mod">
          <ac:chgData name="Yuliya Volkova" userId="5c11a328-f827-462e-b485-3c1e9077fd00" providerId="ADAL" clId="{69637AE1-2EFE-424C-B8F3-FF82D027A5C7}" dt="2024-03-15T11:00:20.352" v="3651" actId="478"/>
          <ac:spMkLst>
            <pc:docMk/>
            <pc:sldMk cId="1477384815" sldId="258"/>
            <ac:spMk id="9" creationId="{85EA483E-5CF7-7ABF-F2FA-1764259CC916}"/>
          </ac:spMkLst>
        </pc:spChg>
        <pc:spChg chg="add del mod">
          <ac:chgData name="Yuliya Volkova" userId="5c11a328-f827-462e-b485-3c1e9077fd00" providerId="ADAL" clId="{69637AE1-2EFE-424C-B8F3-FF82D027A5C7}" dt="2024-03-15T11:00:29.964" v="3654" actId="478"/>
          <ac:spMkLst>
            <pc:docMk/>
            <pc:sldMk cId="1477384815" sldId="258"/>
            <ac:spMk id="11" creationId="{56F40825-0F87-94D5-EA3C-6ED8A83A06A1}"/>
          </ac:spMkLst>
        </pc:spChg>
        <pc:spChg chg="mod">
          <ac:chgData name="Yuliya Volkova" userId="5c11a328-f827-462e-b485-3c1e9077fd00" providerId="ADAL" clId="{69637AE1-2EFE-424C-B8F3-FF82D027A5C7}" dt="2024-03-15T11:01:09.075" v="3671" actId="1076"/>
          <ac:spMkLst>
            <pc:docMk/>
            <pc:sldMk cId="1477384815" sldId="258"/>
            <ac:spMk id="97" creationId="{95A7AE55-C985-7B32-5AFC-5F4771FAACAF}"/>
          </ac:spMkLst>
        </pc:spChg>
        <pc:picChg chg="del mod">
          <ac:chgData name="Yuliya Volkova" userId="5c11a328-f827-462e-b485-3c1e9077fd00" providerId="ADAL" clId="{69637AE1-2EFE-424C-B8F3-FF82D027A5C7}" dt="2024-03-15T11:01:14.807" v="3674" actId="478"/>
          <ac:picMkLst>
            <pc:docMk/>
            <pc:sldMk cId="1477384815" sldId="258"/>
            <ac:picMk id="10" creationId="{9757B0BA-217E-3664-DE48-8EB01E0C878B}"/>
          </ac:picMkLst>
        </pc:picChg>
        <pc:picChg chg="add mod ord">
          <ac:chgData name="Yuliya Volkova" userId="5c11a328-f827-462e-b485-3c1e9077fd00" providerId="ADAL" clId="{69637AE1-2EFE-424C-B8F3-FF82D027A5C7}" dt="2024-03-15T11:02:36.618" v="3689" actId="14100"/>
          <ac:picMkLst>
            <pc:docMk/>
            <pc:sldMk cId="1477384815" sldId="258"/>
            <ac:picMk id="17" creationId="{80799CBA-3D49-DC75-B830-13A65C54A1C2}"/>
          </ac:picMkLst>
        </pc:picChg>
        <pc:cxnChg chg="add mod">
          <ac:chgData name="Yuliya Volkova" userId="5c11a328-f827-462e-b485-3c1e9077fd00" providerId="ADAL" clId="{69637AE1-2EFE-424C-B8F3-FF82D027A5C7}" dt="2024-03-15T11:01:10.905" v="3672" actId="1038"/>
          <ac:cxnSpMkLst>
            <pc:docMk/>
            <pc:sldMk cId="1477384815" sldId="258"/>
            <ac:cxnSpMk id="13" creationId="{73F4F459-B5E1-3D84-A5E4-75451A00DDDE}"/>
          </ac:cxnSpMkLst>
        </pc:cxnChg>
      </pc:sldChg>
      <pc:sldChg chg="addSp delSp modSp mod">
        <pc:chgData name="Yuliya Volkova" userId="5c11a328-f827-462e-b485-3c1e9077fd00" providerId="ADAL" clId="{69637AE1-2EFE-424C-B8F3-FF82D027A5C7}" dt="2024-03-15T10:54:20.873" v="3540" actId="478"/>
        <pc:sldMkLst>
          <pc:docMk/>
          <pc:sldMk cId="3137450812" sldId="263"/>
        </pc:sldMkLst>
        <pc:spChg chg="mod">
          <ac:chgData name="Yuliya Volkova" userId="5c11a328-f827-462e-b485-3c1e9077fd00" providerId="ADAL" clId="{69637AE1-2EFE-424C-B8F3-FF82D027A5C7}" dt="2024-03-15T10:53:38.399" v="3522" actId="14100"/>
          <ac:spMkLst>
            <pc:docMk/>
            <pc:sldMk cId="3137450812" sldId="263"/>
            <ac:spMk id="4" creationId="{2C98A2BA-8C0E-880A-B236-FE06FB120432}"/>
          </ac:spMkLst>
        </pc:spChg>
        <pc:spChg chg="mod">
          <ac:chgData name="Yuliya Volkova" userId="5c11a328-f827-462e-b485-3c1e9077fd00" providerId="ADAL" clId="{69637AE1-2EFE-424C-B8F3-FF82D027A5C7}" dt="2024-03-15T10:53:45.073" v="3524" actId="14100"/>
          <ac:spMkLst>
            <pc:docMk/>
            <pc:sldMk cId="3137450812" sldId="263"/>
            <ac:spMk id="6" creationId="{543DD126-ED06-5C33-5D79-29F7A09E25A8}"/>
          </ac:spMkLst>
        </pc:spChg>
        <pc:spChg chg="mod">
          <ac:chgData name="Yuliya Volkova" userId="5c11a328-f827-462e-b485-3c1e9077fd00" providerId="ADAL" clId="{69637AE1-2EFE-424C-B8F3-FF82D027A5C7}" dt="2024-03-15T10:54:03.342" v="3530" actId="14100"/>
          <ac:spMkLst>
            <pc:docMk/>
            <pc:sldMk cId="3137450812" sldId="263"/>
            <ac:spMk id="10" creationId="{D111FF07-635A-7C83-7AEF-1760AC3067A6}"/>
          </ac:spMkLst>
        </pc:spChg>
        <pc:spChg chg="mod">
          <ac:chgData name="Yuliya Volkova" userId="5c11a328-f827-462e-b485-3c1e9077fd00" providerId="ADAL" clId="{69637AE1-2EFE-424C-B8F3-FF82D027A5C7}" dt="2024-03-15T10:54:16.235" v="3535" actId="14100"/>
          <ac:spMkLst>
            <pc:docMk/>
            <pc:sldMk cId="3137450812" sldId="263"/>
            <ac:spMk id="11" creationId="{379B78EC-557B-FD25-9044-137BCD0529C4}"/>
          </ac:spMkLst>
        </pc:spChg>
        <pc:spChg chg="add del mod">
          <ac:chgData name="Yuliya Volkova" userId="5c11a328-f827-462e-b485-3c1e9077fd00" providerId="ADAL" clId="{69637AE1-2EFE-424C-B8F3-FF82D027A5C7}" dt="2024-03-15T10:54:20.873" v="3540" actId="478"/>
          <ac:spMkLst>
            <pc:docMk/>
            <pc:sldMk cId="3137450812" sldId="263"/>
            <ac:spMk id="16" creationId="{D291A964-8FE6-CDD5-C8CD-5A3C6B25DFD8}"/>
          </ac:spMkLst>
        </pc:spChg>
        <pc:spChg chg="add del mod">
          <ac:chgData name="Yuliya Volkova" userId="5c11a328-f827-462e-b485-3c1e9077fd00" providerId="ADAL" clId="{69637AE1-2EFE-424C-B8F3-FF82D027A5C7}" dt="2024-03-15T10:54:19.299" v="3538" actId="478"/>
          <ac:spMkLst>
            <pc:docMk/>
            <pc:sldMk cId="3137450812" sldId="263"/>
            <ac:spMk id="18" creationId="{6A585F8C-DA99-A38B-8632-CA58959DCDFB}"/>
          </ac:spMkLst>
        </pc:spChg>
        <pc:spChg chg="add del mod">
          <ac:chgData name="Yuliya Volkova" userId="5c11a328-f827-462e-b485-3c1e9077fd00" providerId="ADAL" clId="{69637AE1-2EFE-424C-B8F3-FF82D027A5C7}" dt="2024-03-15T10:54:18.674" v="3537" actId="478"/>
          <ac:spMkLst>
            <pc:docMk/>
            <pc:sldMk cId="3137450812" sldId="263"/>
            <ac:spMk id="20" creationId="{FD2AA786-A0EE-C2DC-8C6D-8A9C60F589D8}"/>
          </ac:spMkLst>
        </pc:spChg>
        <pc:spChg chg="add del mod">
          <ac:chgData name="Yuliya Volkova" userId="5c11a328-f827-462e-b485-3c1e9077fd00" providerId="ADAL" clId="{69637AE1-2EFE-424C-B8F3-FF82D027A5C7}" dt="2024-03-15T10:54:17.758" v="3536" actId="478"/>
          <ac:spMkLst>
            <pc:docMk/>
            <pc:sldMk cId="3137450812" sldId="263"/>
            <ac:spMk id="21" creationId="{2C065C75-DF01-ACF2-FCCC-054C5081F5E4}"/>
          </ac:spMkLst>
        </pc:spChg>
      </pc:sldChg>
      <pc:sldChg chg="modSp del mod">
        <pc:chgData name="Yuliya Volkova" userId="5c11a328-f827-462e-b485-3c1e9077fd00" providerId="ADAL" clId="{69637AE1-2EFE-424C-B8F3-FF82D027A5C7}" dt="2024-04-22T10:06:38.662" v="4826" actId="47"/>
        <pc:sldMkLst>
          <pc:docMk/>
          <pc:sldMk cId="2604990254" sldId="264"/>
        </pc:sldMkLst>
        <pc:spChg chg="mod">
          <ac:chgData name="Yuliya Volkova" userId="5c11a328-f827-462e-b485-3c1e9077fd00" providerId="ADAL" clId="{69637AE1-2EFE-424C-B8F3-FF82D027A5C7}" dt="2024-04-22T09:42:07.855" v="3898" actId="20577"/>
          <ac:spMkLst>
            <pc:docMk/>
            <pc:sldMk cId="2604990254" sldId="264"/>
            <ac:spMk id="4" creationId="{2C98A2BA-8C0E-880A-B236-FE06FB120432}"/>
          </ac:spMkLst>
        </pc:spChg>
        <pc:spChg chg="mod">
          <ac:chgData name="Yuliya Volkova" userId="5c11a328-f827-462e-b485-3c1e9077fd00" providerId="ADAL" clId="{69637AE1-2EFE-424C-B8F3-FF82D027A5C7}" dt="2024-04-22T09:45:58.362" v="4189" actId="1076"/>
          <ac:spMkLst>
            <pc:docMk/>
            <pc:sldMk cId="2604990254" sldId="264"/>
            <ac:spMk id="5" creationId="{D2050333-43D8-C9DD-B16C-D9408B0678BC}"/>
          </ac:spMkLst>
        </pc:spChg>
        <pc:spChg chg="mod">
          <ac:chgData name="Yuliya Volkova" userId="5c11a328-f827-462e-b485-3c1e9077fd00" providerId="ADAL" clId="{69637AE1-2EFE-424C-B8F3-FF82D027A5C7}" dt="2024-04-22T09:45:43.461" v="4187" actId="20577"/>
          <ac:spMkLst>
            <pc:docMk/>
            <pc:sldMk cId="2604990254" sldId="264"/>
            <ac:spMk id="6" creationId="{543DD126-ED06-5C33-5D79-29F7A09E25A8}"/>
          </ac:spMkLst>
        </pc:spChg>
        <pc:spChg chg="mod">
          <ac:chgData name="Yuliya Volkova" userId="5c11a328-f827-462e-b485-3c1e9077fd00" providerId="ADAL" clId="{69637AE1-2EFE-424C-B8F3-FF82D027A5C7}" dt="2024-04-22T09:41:39.158" v="3881" actId="1076"/>
          <ac:spMkLst>
            <pc:docMk/>
            <pc:sldMk cId="2604990254" sldId="264"/>
            <ac:spMk id="7" creationId="{F4A40E32-3E22-27B3-DD59-191978C879A2}"/>
          </ac:spMkLst>
        </pc:spChg>
        <pc:spChg chg="mod">
          <ac:chgData name="Yuliya Volkova" userId="5c11a328-f827-462e-b485-3c1e9077fd00" providerId="ADAL" clId="{69637AE1-2EFE-424C-B8F3-FF82D027A5C7}" dt="2024-04-22T09:45:04.966" v="4165" actId="20577"/>
          <ac:spMkLst>
            <pc:docMk/>
            <pc:sldMk cId="2604990254" sldId="264"/>
            <ac:spMk id="10" creationId="{D111FF07-635A-7C83-7AEF-1760AC3067A6}"/>
          </ac:spMkLst>
        </pc:spChg>
        <pc:spChg chg="mod">
          <ac:chgData name="Yuliya Volkova" userId="5c11a328-f827-462e-b485-3c1e9077fd00" providerId="ADAL" clId="{69637AE1-2EFE-424C-B8F3-FF82D027A5C7}" dt="2024-04-22T09:40:24.050" v="3812" actId="20577"/>
          <ac:spMkLst>
            <pc:docMk/>
            <pc:sldMk cId="2604990254" sldId="264"/>
            <ac:spMk id="11" creationId="{379B78EC-557B-FD25-9044-137BCD0529C4}"/>
          </ac:spMkLst>
        </pc:spChg>
        <pc:cxnChg chg="mod">
          <ac:chgData name="Yuliya Volkova" userId="5c11a328-f827-462e-b485-3c1e9077fd00" providerId="ADAL" clId="{69637AE1-2EFE-424C-B8F3-FF82D027A5C7}" dt="2024-04-22T09:45:08.269" v="4166" actId="1076"/>
          <ac:cxnSpMkLst>
            <pc:docMk/>
            <pc:sldMk cId="2604990254" sldId="264"/>
            <ac:cxnSpMk id="18" creationId="{3C130615-49D6-0BEB-5553-2AECFC99E603}"/>
          </ac:cxnSpMkLst>
        </pc:cxnChg>
      </pc:sldChg>
      <pc:sldChg chg="addSp delSp modSp mod">
        <pc:chgData name="Yuliya Volkova" userId="5c11a328-f827-462e-b485-3c1e9077fd00" providerId="ADAL" clId="{69637AE1-2EFE-424C-B8F3-FF82D027A5C7}" dt="2024-04-22T11:06:37.059" v="5426" actId="1076"/>
        <pc:sldMkLst>
          <pc:docMk/>
          <pc:sldMk cId="702781675" sldId="303"/>
        </pc:sldMkLst>
        <pc:spChg chg="add del mod">
          <ac:chgData name="Yuliya Volkova" userId="5c11a328-f827-462e-b485-3c1e9077fd00" providerId="ADAL" clId="{69637AE1-2EFE-424C-B8F3-FF82D027A5C7}" dt="2024-04-22T10:17:33.765" v="4859" actId="478"/>
          <ac:spMkLst>
            <pc:docMk/>
            <pc:sldMk cId="702781675" sldId="303"/>
            <ac:spMk id="3" creationId="{390DFB7A-1FB2-FD0D-3096-0458329EAC6F}"/>
          </ac:spMkLst>
        </pc:spChg>
        <pc:spChg chg="add mod">
          <ac:chgData name="Yuliya Volkova" userId="5c11a328-f827-462e-b485-3c1e9077fd00" providerId="ADAL" clId="{69637AE1-2EFE-424C-B8F3-FF82D027A5C7}" dt="2024-04-22T10:42:09.313" v="5303" actId="1035"/>
          <ac:spMkLst>
            <pc:docMk/>
            <pc:sldMk cId="702781675" sldId="303"/>
            <ac:spMk id="3" creationId="{ADB285F9-3D3A-EE4A-F89D-B3027EE5E31B}"/>
          </ac:spMkLst>
        </pc:spChg>
        <pc:spChg chg="mod">
          <ac:chgData name="Yuliya Volkova" userId="5c11a328-f827-462e-b485-3c1e9077fd00" providerId="ADAL" clId="{69637AE1-2EFE-424C-B8F3-FF82D027A5C7}" dt="2024-04-22T10:39:28.046" v="5241" actId="120"/>
          <ac:spMkLst>
            <pc:docMk/>
            <pc:sldMk cId="702781675" sldId="303"/>
            <ac:spMk id="4" creationId="{1A7176CF-6754-5B72-48BE-8B75B3C140E1}"/>
          </ac:spMkLst>
        </pc:spChg>
        <pc:spChg chg="mod">
          <ac:chgData name="Yuliya Volkova" userId="5c11a328-f827-462e-b485-3c1e9077fd00" providerId="ADAL" clId="{69637AE1-2EFE-424C-B8F3-FF82D027A5C7}" dt="2024-04-22T10:42:09.313" v="5303" actId="1035"/>
          <ac:spMkLst>
            <pc:docMk/>
            <pc:sldMk cId="702781675" sldId="303"/>
            <ac:spMk id="5" creationId="{1175FA15-2DD4-B818-73C7-206124EC3907}"/>
          </ac:spMkLst>
        </pc:spChg>
        <pc:spChg chg="mod">
          <ac:chgData name="Yuliya Volkova" userId="5c11a328-f827-462e-b485-3c1e9077fd00" providerId="ADAL" clId="{69637AE1-2EFE-424C-B8F3-FF82D027A5C7}" dt="2024-04-22T10:42:09.313" v="5303" actId="1035"/>
          <ac:spMkLst>
            <pc:docMk/>
            <pc:sldMk cId="702781675" sldId="303"/>
            <ac:spMk id="6" creationId="{DDAC2BC4-8DDA-087E-BC5F-C2FDAECB2F20}"/>
          </ac:spMkLst>
        </pc:spChg>
        <pc:spChg chg="add mod">
          <ac:chgData name="Yuliya Volkova" userId="5c11a328-f827-462e-b485-3c1e9077fd00" providerId="ADAL" clId="{69637AE1-2EFE-424C-B8F3-FF82D027A5C7}" dt="2024-04-22T10:42:09.313" v="5303" actId="1035"/>
          <ac:spMkLst>
            <pc:docMk/>
            <pc:sldMk cId="702781675" sldId="303"/>
            <ac:spMk id="7" creationId="{C14DF192-692A-FE54-1A2E-C13EDA93CD65}"/>
          </ac:spMkLst>
        </pc:spChg>
        <pc:spChg chg="mod">
          <ac:chgData name="Yuliya Volkova" userId="5c11a328-f827-462e-b485-3c1e9077fd00" providerId="ADAL" clId="{69637AE1-2EFE-424C-B8F3-FF82D027A5C7}" dt="2024-04-22T10:42:09.313" v="5303" actId="1035"/>
          <ac:spMkLst>
            <pc:docMk/>
            <pc:sldMk cId="702781675" sldId="303"/>
            <ac:spMk id="8" creationId="{12833547-27B2-B9B5-E4A5-C73D1666A03A}"/>
          </ac:spMkLst>
        </pc:spChg>
        <pc:spChg chg="mod">
          <ac:chgData name="Yuliya Volkova" userId="5c11a328-f827-462e-b485-3c1e9077fd00" providerId="ADAL" clId="{69637AE1-2EFE-424C-B8F3-FF82D027A5C7}" dt="2024-04-22T10:42:09.313" v="5303" actId="1035"/>
          <ac:spMkLst>
            <pc:docMk/>
            <pc:sldMk cId="702781675" sldId="303"/>
            <ac:spMk id="9" creationId="{C0C08A09-02D9-2049-9CBB-0A5EC718BFAA}"/>
          </ac:spMkLst>
        </pc:spChg>
        <pc:spChg chg="mod">
          <ac:chgData name="Yuliya Volkova" userId="5c11a328-f827-462e-b485-3c1e9077fd00" providerId="ADAL" clId="{69637AE1-2EFE-424C-B8F3-FF82D027A5C7}" dt="2024-04-22T10:42:48.576" v="5311" actId="1076"/>
          <ac:spMkLst>
            <pc:docMk/>
            <pc:sldMk cId="702781675" sldId="303"/>
            <ac:spMk id="10" creationId="{7635C0BC-1A12-63D4-9949-FE1C239AA964}"/>
          </ac:spMkLst>
        </pc:spChg>
        <pc:spChg chg="mod">
          <ac:chgData name="Yuliya Volkova" userId="5c11a328-f827-462e-b485-3c1e9077fd00" providerId="ADAL" clId="{69637AE1-2EFE-424C-B8F3-FF82D027A5C7}" dt="2024-04-22T10:42:09.313" v="5303" actId="1035"/>
          <ac:spMkLst>
            <pc:docMk/>
            <pc:sldMk cId="702781675" sldId="303"/>
            <ac:spMk id="11" creationId="{473CFC8F-9499-85B7-3EC0-EC9605B744D1}"/>
          </ac:spMkLst>
        </pc:spChg>
        <pc:spChg chg="mod">
          <ac:chgData name="Yuliya Volkova" userId="5c11a328-f827-462e-b485-3c1e9077fd00" providerId="ADAL" clId="{69637AE1-2EFE-424C-B8F3-FF82D027A5C7}" dt="2024-04-22T10:42:09.313" v="5303" actId="1035"/>
          <ac:spMkLst>
            <pc:docMk/>
            <pc:sldMk cId="702781675" sldId="303"/>
            <ac:spMk id="12" creationId="{EB39CB21-DABA-3237-9D46-24D7758EB946}"/>
          </ac:spMkLst>
        </pc:spChg>
        <pc:spChg chg="add del mod">
          <ac:chgData name="Yuliya Volkova" userId="5c11a328-f827-462e-b485-3c1e9077fd00" providerId="ADAL" clId="{69637AE1-2EFE-424C-B8F3-FF82D027A5C7}" dt="2024-04-22T10:17:03.365" v="4849" actId="478"/>
          <ac:spMkLst>
            <pc:docMk/>
            <pc:sldMk cId="702781675" sldId="303"/>
            <ac:spMk id="13" creationId="{1737D1DF-A958-A390-1129-5D3950E68F39}"/>
          </ac:spMkLst>
        </pc:spChg>
        <pc:spChg chg="add mod">
          <ac:chgData name="Yuliya Volkova" userId="5c11a328-f827-462e-b485-3c1e9077fd00" providerId="ADAL" clId="{69637AE1-2EFE-424C-B8F3-FF82D027A5C7}" dt="2024-04-22T10:37:10.121" v="5221"/>
          <ac:spMkLst>
            <pc:docMk/>
            <pc:sldMk cId="702781675" sldId="303"/>
            <ac:spMk id="13" creationId="{CA6D565D-280D-1161-BB5E-9E8BCB5E4092}"/>
          </ac:spMkLst>
        </pc:spChg>
        <pc:spChg chg="mod">
          <ac:chgData name="Yuliya Volkova" userId="5c11a328-f827-462e-b485-3c1e9077fd00" providerId="ADAL" clId="{69637AE1-2EFE-424C-B8F3-FF82D027A5C7}" dt="2024-04-22T10:42:09.313" v="5303" actId="1035"/>
          <ac:spMkLst>
            <pc:docMk/>
            <pc:sldMk cId="702781675" sldId="303"/>
            <ac:spMk id="15" creationId="{B1246761-E9D9-6086-2EB5-E96351873352}"/>
          </ac:spMkLst>
        </pc:spChg>
        <pc:spChg chg="mod">
          <ac:chgData name="Yuliya Volkova" userId="5c11a328-f827-462e-b485-3c1e9077fd00" providerId="ADAL" clId="{69637AE1-2EFE-424C-B8F3-FF82D027A5C7}" dt="2024-04-22T10:39:35.020" v="5243" actId="1076"/>
          <ac:spMkLst>
            <pc:docMk/>
            <pc:sldMk cId="702781675" sldId="303"/>
            <ac:spMk id="16" creationId="{3C8BA9D4-39FE-48C8-4445-216A3B972674}"/>
          </ac:spMkLst>
        </pc:spChg>
        <pc:spChg chg="mod">
          <ac:chgData name="Yuliya Volkova" userId="5c11a328-f827-462e-b485-3c1e9077fd00" providerId="ADAL" clId="{69637AE1-2EFE-424C-B8F3-FF82D027A5C7}" dt="2024-04-22T10:39:28.046" v="5241" actId="120"/>
          <ac:spMkLst>
            <pc:docMk/>
            <pc:sldMk cId="702781675" sldId="303"/>
            <ac:spMk id="17" creationId="{B52ED81E-681A-480E-54EE-EEB1F2092E04}"/>
          </ac:spMkLst>
        </pc:spChg>
        <pc:spChg chg="add mod">
          <ac:chgData name="Yuliya Volkova" userId="5c11a328-f827-462e-b485-3c1e9077fd00" providerId="ADAL" clId="{69637AE1-2EFE-424C-B8F3-FF82D027A5C7}" dt="2024-04-22T10:42:34.913" v="5307" actId="34135"/>
          <ac:spMkLst>
            <pc:docMk/>
            <pc:sldMk cId="702781675" sldId="303"/>
            <ac:spMk id="19" creationId="{4824002A-D98E-8600-7E08-F1A56553E1F1}"/>
          </ac:spMkLst>
        </pc:spChg>
        <pc:spChg chg="del">
          <ac:chgData name="Yuliya Volkova" userId="5c11a328-f827-462e-b485-3c1e9077fd00" providerId="ADAL" clId="{69637AE1-2EFE-424C-B8F3-FF82D027A5C7}" dt="2024-04-22T10:17:36.868" v="4860" actId="478"/>
          <ac:spMkLst>
            <pc:docMk/>
            <pc:sldMk cId="702781675" sldId="303"/>
            <ac:spMk id="19" creationId="{D9BF8FC8-F5F2-4508-37A2-D28AF93B93C0}"/>
          </ac:spMkLst>
        </pc:spChg>
        <pc:spChg chg="mod">
          <ac:chgData name="Yuliya Volkova" userId="5c11a328-f827-462e-b485-3c1e9077fd00" providerId="ADAL" clId="{69637AE1-2EFE-424C-B8F3-FF82D027A5C7}" dt="2024-04-22T10:42:09.313" v="5303" actId="1035"/>
          <ac:spMkLst>
            <pc:docMk/>
            <pc:sldMk cId="702781675" sldId="303"/>
            <ac:spMk id="23" creationId="{31FE21CD-865A-BD84-88D5-3799D4B57462}"/>
          </ac:spMkLst>
        </pc:spChg>
        <pc:spChg chg="del mod">
          <ac:chgData name="Yuliya Volkova" userId="5c11a328-f827-462e-b485-3c1e9077fd00" providerId="ADAL" clId="{69637AE1-2EFE-424C-B8F3-FF82D027A5C7}" dt="2024-04-22T10:37:09.045" v="5220" actId="21"/>
          <ac:spMkLst>
            <pc:docMk/>
            <pc:sldMk cId="702781675" sldId="303"/>
            <ac:spMk id="27" creationId="{CA6D565D-280D-1161-BB5E-9E8BCB5E4092}"/>
          </ac:spMkLst>
        </pc:spChg>
        <pc:spChg chg="mod">
          <ac:chgData name="Yuliya Volkova" userId="5c11a328-f827-462e-b485-3c1e9077fd00" providerId="ADAL" clId="{69637AE1-2EFE-424C-B8F3-FF82D027A5C7}" dt="2024-04-22T10:42:09.313" v="5303" actId="1035"/>
          <ac:spMkLst>
            <pc:docMk/>
            <pc:sldMk cId="702781675" sldId="303"/>
            <ac:spMk id="29" creationId="{FF1AFAA0-DA47-8109-C52C-A6A02F21E2B2}"/>
          </ac:spMkLst>
        </pc:spChg>
        <pc:spChg chg="mod">
          <ac:chgData name="Yuliya Volkova" userId="5c11a328-f827-462e-b485-3c1e9077fd00" providerId="ADAL" clId="{69637AE1-2EFE-424C-B8F3-FF82D027A5C7}" dt="2024-04-22T10:42:09.313" v="5303" actId="1035"/>
          <ac:spMkLst>
            <pc:docMk/>
            <pc:sldMk cId="702781675" sldId="303"/>
            <ac:spMk id="30" creationId="{BEC1DB97-C8DA-F260-F708-39783A890E1B}"/>
          </ac:spMkLst>
        </pc:spChg>
        <pc:spChg chg="mod">
          <ac:chgData name="Yuliya Volkova" userId="5c11a328-f827-462e-b485-3c1e9077fd00" providerId="ADAL" clId="{69637AE1-2EFE-424C-B8F3-FF82D027A5C7}" dt="2024-04-22T10:42:09.313" v="5303" actId="1035"/>
          <ac:spMkLst>
            <pc:docMk/>
            <pc:sldMk cId="702781675" sldId="303"/>
            <ac:spMk id="31" creationId="{BE1A3AC0-154D-3147-4776-16E1801219D0}"/>
          </ac:spMkLst>
        </pc:spChg>
        <pc:spChg chg="mod">
          <ac:chgData name="Yuliya Volkova" userId="5c11a328-f827-462e-b485-3c1e9077fd00" providerId="ADAL" clId="{69637AE1-2EFE-424C-B8F3-FF82D027A5C7}" dt="2024-04-22T10:42:09.313" v="5303" actId="1035"/>
          <ac:spMkLst>
            <pc:docMk/>
            <pc:sldMk cId="702781675" sldId="303"/>
            <ac:spMk id="32" creationId="{E5325863-D49A-E86D-887E-25E6C55ACFAF}"/>
          </ac:spMkLst>
        </pc:spChg>
        <pc:spChg chg="mod">
          <ac:chgData name="Yuliya Volkova" userId="5c11a328-f827-462e-b485-3c1e9077fd00" providerId="ADAL" clId="{69637AE1-2EFE-424C-B8F3-FF82D027A5C7}" dt="2024-04-22T10:42:09.313" v="5303" actId="1035"/>
          <ac:spMkLst>
            <pc:docMk/>
            <pc:sldMk cId="702781675" sldId="303"/>
            <ac:spMk id="35" creationId="{B9054E4C-4A6A-E5C3-5097-1200F17213AB}"/>
          </ac:spMkLst>
        </pc:spChg>
        <pc:spChg chg="mod">
          <ac:chgData name="Yuliya Volkova" userId="5c11a328-f827-462e-b485-3c1e9077fd00" providerId="ADAL" clId="{69637AE1-2EFE-424C-B8F3-FF82D027A5C7}" dt="2024-04-22T10:42:09.313" v="5303" actId="1035"/>
          <ac:spMkLst>
            <pc:docMk/>
            <pc:sldMk cId="702781675" sldId="303"/>
            <ac:spMk id="36" creationId="{C71958F1-642B-412E-A248-638E3D68FAFB}"/>
          </ac:spMkLst>
        </pc:spChg>
        <pc:spChg chg="mod">
          <ac:chgData name="Yuliya Volkova" userId="5c11a328-f827-462e-b485-3c1e9077fd00" providerId="ADAL" clId="{69637AE1-2EFE-424C-B8F3-FF82D027A5C7}" dt="2024-04-22T10:28:58.035" v="5105" actId="20577"/>
          <ac:spMkLst>
            <pc:docMk/>
            <pc:sldMk cId="702781675" sldId="303"/>
            <ac:spMk id="42" creationId="{43C4C1F8-111A-02B4-DEC2-F836D826BD47}"/>
          </ac:spMkLst>
        </pc:spChg>
        <pc:spChg chg="mod">
          <ac:chgData name="Yuliya Volkova" userId="5c11a328-f827-462e-b485-3c1e9077fd00" providerId="ADAL" clId="{69637AE1-2EFE-424C-B8F3-FF82D027A5C7}" dt="2024-04-22T11:06:37.059" v="5426" actId="1076"/>
          <ac:spMkLst>
            <pc:docMk/>
            <pc:sldMk cId="702781675" sldId="303"/>
            <ac:spMk id="43" creationId="{52E48E31-5CB3-F8B1-FB84-2AE1B8C35D60}"/>
          </ac:spMkLst>
        </pc:spChg>
        <pc:grpChg chg="mod">
          <ac:chgData name="Yuliya Volkova" userId="5c11a328-f827-462e-b485-3c1e9077fd00" providerId="ADAL" clId="{69637AE1-2EFE-424C-B8F3-FF82D027A5C7}" dt="2024-04-22T10:42:09.313" v="5303" actId="1035"/>
          <ac:grpSpMkLst>
            <pc:docMk/>
            <pc:sldMk cId="702781675" sldId="303"/>
            <ac:grpSpMk id="18" creationId="{CF56D214-4AE0-8E78-BB7A-7B387C6D1FDF}"/>
          </ac:grpSpMkLst>
        </pc:grpChg>
      </pc:sldChg>
      <pc:sldChg chg="addSp delSp modSp add del mod">
        <pc:chgData name="Yuliya Volkova" userId="5c11a328-f827-462e-b485-3c1e9077fd00" providerId="ADAL" clId="{69637AE1-2EFE-424C-B8F3-FF82D027A5C7}" dt="2024-04-22T11:03:14.904" v="5416" actId="47"/>
        <pc:sldMkLst>
          <pc:docMk/>
          <pc:sldMk cId="3937755114" sldId="306"/>
        </pc:sldMkLst>
        <pc:picChg chg="add del mod">
          <ac:chgData name="Yuliya Volkova" userId="5c11a328-f827-462e-b485-3c1e9077fd00" providerId="ADAL" clId="{69637AE1-2EFE-424C-B8F3-FF82D027A5C7}" dt="2024-04-22T10:58:20.549" v="5414" actId="1076"/>
          <ac:picMkLst>
            <pc:docMk/>
            <pc:sldMk cId="3937755114" sldId="306"/>
            <ac:picMk id="6" creationId="{8381E7F1-7DA0-9E5E-4C14-C6FACB381177}"/>
          </ac:picMkLst>
        </pc:picChg>
      </pc:sldChg>
      <pc:sldChg chg="addSp delSp modSp mod">
        <pc:chgData name="Yuliya Volkova" userId="5c11a328-f827-462e-b485-3c1e9077fd00" providerId="ADAL" clId="{69637AE1-2EFE-424C-B8F3-FF82D027A5C7}" dt="2024-04-22T11:05:52.947" v="5425" actId="1076"/>
        <pc:sldMkLst>
          <pc:docMk/>
          <pc:sldMk cId="2875411069" sldId="307"/>
        </pc:sldMkLst>
        <pc:spChg chg="mod">
          <ac:chgData name="Yuliya Volkova" userId="5c11a328-f827-462e-b485-3c1e9077fd00" providerId="ADAL" clId="{69637AE1-2EFE-424C-B8F3-FF82D027A5C7}" dt="2024-04-22T10:20:41.830" v="4892" actId="14100"/>
          <ac:spMkLst>
            <pc:docMk/>
            <pc:sldMk cId="2875411069" sldId="307"/>
            <ac:spMk id="3" creationId="{8AF0A936-E08F-74DD-786C-976CD117ED02}"/>
          </ac:spMkLst>
        </pc:spChg>
        <pc:spChg chg="add del mod">
          <ac:chgData name="Yuliya Volkova" userId="5c11a328-f827-462e-b485-3c1e9077fd00" providerId="ADAL" clId="{69637AE1-2EFE-424C-B8F3-FF82D027A5C7}" dt="2024-04-22T10:23:45.195" v="4954" actId="478"/>
          <ac:spMkLst>
            <pc:docMk/>
            <pc:sldMk cId="2875411069" sldId="307"/>
            <ac:spMk id="7" creationId="{106B79CB-CD9C-838F-D81C-2C4AA8ABBD3E}"/>
          </ac:spMkLst>
        </pc:spChg>
        <pc:spChg chg="del">
          <ac:chgData name="Yuliya Volkova" userId="5c11a328-f827-462e-b485-3c1e9077fd00" providerId="ADAL" clId="{69637AE1-2EFE-424C-B8F3-FF82D027A5C7}" dt="2024-04-22T10:21:17.721" v="4906" actId="478"/>
          <ac:spMkLst>
            <pc:docMk/>
            <pc:sldMk cId="2875411069" sldId="307"/>
            <ac:spMk id="8" creationId="{E11B08BF-8122-6DEF-6423-C07CD7B20070}"/>
          </ac:spMkLst>
        </pc:spChg>
        <pc:spChg chg="del">
          <ac:chgData name="Yuliya Volkova" userId="5c11a328-f827-462e-b485-3c1e9077fd00" providerId="ADAL" clId="{69637AE1-2EFE-424C-B8F3-FF82D027A5C7}" dt="2024-04-22T10:21:20.216" v="4909" actId="478"/>
          <ac:spMkLst>
            <pc:docMk/>
            <pc:sldMk cId="2875411069" sldId="307"/>
            <ac:spMk id="9" creationId="{B1B42EB2-A51E-C7BC-8215-F08D323515CF}"/>
          </ac:spMkLst>
        </pc:spChg>
        <pc:spChg chg="add del mod">
          <ac:chgData name="Yuliya Volkova" userId="5c11a328-f827-462e-b485-3c1e9077fd00" providerId="ADAL" clId="{69637AE1-2EFE-424C-B8F3-FF82D027A5C7}" dt="2024-04-22T10:23:45.195" v="4954" actId="478"/>
          <ac:spMkLst>
            <pc:docMk/>
            <pc:sldMk cId="2875411069" sldId="307"/>
            <ac:spMk id="10" creationId="{7AF37E15-8D3B-50E4-AB81-0105D6FA935B}"/>
          </ac:spMkLst>
        </pc:spChg>
        <pc:spChg chg="add del mod">
          <ac:chgData name="Yuliya Volkova" userId="5c11a328-f827-462e-b485-3c1e9077fd00" providerId="ADAL" clId="{69637AE1-2EFE-424C-B8F3-FF82D027A5C7}" dt="2024-04-22T10:23:45.195" v="4954" actId="478"/>
          <ac:spMkLst>
            <pc:docMk/>
            <pc:sldMk cId="2875411069" sldId="307"/>
            <ac:spMk id="11" creationId="{A3617AB3-30BF-5EAB-C3A6-7AB59F2DB318}"/>
          </ac:spMkLst>
        </pc:spChg>
        <pc:spChg chg="add del mod">
          <ac:chgData name="Yuliya Volkova" userId="5c11a328-f827-462e-b485-3c1e9077fd00" providerId="ADAL" clId="{69637AE1-2EFE-424C-B8F3-FF82D027A5C7}" dt="2024-04-22T10:23:45.195" v="4954" actId="478"/>
          <ac:spMkLst>
            <pc:docMk/>
            <pc:sldMk cId="2875411069" sldId="307"/>
            <ac:spMk id="16" creationId="{6B792755-9F74-36C0-9F44-349EFA6D7BF9}"/>
          </ac:spMkLst>
        </pc:spChg>
        <pc:spChg chg="del mod">
          <ac:chgData name="Yuliya Volkova" userId="5c11a328-f827-462e-b485-3c1e9077fd00" providerId="ADAL" clId="{69637AE1-2EFE-424C-B8F3-FF82D027A5C7}" dt="2024-04-22T10:21:11.653" v="4904" actId="478"/>
          <ac:spMkLst>
            <pc:docMk/>
            <pc:sldMk cId="2875411069" sldId="307"/>
            <ac:spMk id="17" creationId="{B7EA7331-56E3-C535-1894-03214DEC5C54}"/>
          </ac:spMkLst>
        </pc:spChg>
        <pc:spChg chg="del">
          <ac:chgData name="Yuliya Volkova" userId="5c11a328-f827-462e-b485-3c1e9077fd00" providerId="ADAL" clId="{69637AE1-2EFE-424C-B8F3-FF82D027A5C7}" dt="2024-04-22T10:21:21.977" v="4912" actId="478"/>
          <ac:spMkLst>
            <pc:docMk/>
            <pc:sldMk cId="2875411069" sldId="307"/>
            <ac:spMk id="18" creationId="{31FB75C4-ED9B-478A-96AC-62D398483E44}"/>
          </ac:spMkLst>
        </pc:spChg>
        <pc:spChg chg="del mod ord">
          <ac:chgData name="Yuliya Volkova" userId="5c11a328-f827-462e-b485-3c1e9077fd00" providerId="ADAL" clId="{69637AE1-2EFE-424C-B8F3-FF82D027A5C7}" dt="2024-04-22T11:05:21.153" v="5417" actId="478"/>
          <ac:spMkLst>
            <pc:docMk/>
            <pc:sldMk cId="2875411069" sldId="307"/>
            <ac:spMk id="19" creationId="{1F21139B-3153-EF70-EF8F-88D6571D3467}"/>
          </ac:spMkLst>
        </pc:spChg>
        <pc:spChg chg="mod">
          <ac:chgData name="Yuliya Volkova" userId="5c11a328-f827-462e-b485-3c1e9077fd00" providerId="ADAL" clId="{69637AE1-2EFE-424C-B8F3-FF82D027A5C7}" dt="2024-04-22T10:22:35.750" v="4935" actId="34135"/>
          <ac:spMkLst>
            <pc:docMk/>
            <pc:sldMk cId="2875411069" sldId="307"/>
            <ac:spMk id="20" creationId="{4EB1E1E7-4D24-3E5A-B67E-5938536AE930}"/>
          </ac:spMkLst>
        </pc:spChg>
        <pc:spChg chg="add mod ord">
          <ac:chgData name="Yuliya Volkova" userId="5c11a328-f827-462e-b485-3c1e9077fd00" providerId="ADAL" clId="{69637AE1-2EFE-424C-B8F3-FF82D027A5C7}" dt="2024-04-22T10:36:41.189" v="5217" actId="1036"/>
          <ac:spMkLst>
            <pc:docMk/>
            <pc:sldMk cId="2875411069" sldId="307"/>
            <ac:spMk id="22" creationId="{A3B4D32F-4B6C-A57F-C1D5-BB495E55E3E8}"/>
          </ac:spMkLst>
        </pc:spChg>
        <pc:spChg chg="add mod ord">
          <ac:chgData name="Yuliya Volkova" userId="5c11a328-f827-462e-b485-3c1e9077fd00" providerId="ADAL" clId="{69637AE1-2EFE-424C-B8F3-FF82D027A5C7}" dt="2024-04-22T10:36:41.189" v="5217" actId="1036"/>
          <ac:spMkLst>
            <pc:docMk/>
            <pc:sldMk cId="2875411069" sldId="307"/>
            <ac:spMk id="23" creationId="{E2D81F9E-2405-BD30-E5D5-B02C8AF53010}"/>
          </ac:spMkLst>
        </pc:spChg>
        <pc:spChg chg="add mod">
          <ac:chgData name="Yuliya Volkova" userId="5c11a328-f827-462e-b485-3c1e9077fd00" providerId="ADAL" clId="{69637AE1-2EFE-424C-B8F3-FF82D027A5C7}" dt="2024-04-22T10:36:41.189" v="5217" actId="1036"/>
          <ac:spMkLst>
            <pc:docMk/>
            <pc:sldMk cId="2875411069" sldId="307"/>
            <ac:spMk id="26" creationId="{363AAFD0-6CE5-8A0E-4A7D-22E09FCBE27C}"/>
          </ac:spMkLst>
        </pc:spChg>
        <pc:spChg chg="add mod">
          <ac:chgData name="Yuliya Volkova" userId="5c11a328-f827-462e-b485-3c1e9077fd00" providerId="ADAL" clId="{69637AE1-2EFE-424C-B8F3-FF82D027A5C7}" dt="2024-04-22T10:36:41.189" v="5217" actId="1036"/>
          <ac:spMkLst>
            <pc:docMk/>
            <pc:sldMk cId="2875411069" sldId="307"/>
            <ac:spMk id="29" creationId="{3984FA76-1DDD-1FE5-9CD3-FC78C67050DD}"/>
          </ac:spMkLst>
        </pc:spChg>
        <pc:spChg chg="del">
          <ac:chgData name="Yuliya Volkova" userId="5c11a328-f827-462e-b485-3c1e9077fd00" providerId="ADAL" clId="{69637AE1-2EFE-424C-B8F3-FF82D027A5C7}" dt="2024-04-22T10:21:04.450" v="4899" actId="478"/>
          <ac:spMkLst>
            <pc:docMk/>
            <pc:sldMk cId="2875411069" sldId="307"/>
            <ac:spMk id="31" creationId="{DC4EF72A-C85F-7E22-22BA-F0B70EEEF61F}"/>
          </ac:spMkLst>
        </pc:spChg>
        <pc:spChg chg="del">
          <ac:chgData name="Yuliya Volkova" userId="5c11a328-f827-462e-b485-3c1e9077fd00" providerId="ADAL" clId="{69637AE1-2EFE-424C-B8F3-FF82D027A5C7}" dt="2024-04-22T10:21:04.450" v="4899" actId="478"/>
          <ac:spMkLst>
            <pc:docMk/>
            <pc:sldMk cId="2875411069" sldId="307"/>
            <ac:spMk id="32" creationId="{68B177BA-9C01-2455-7D64-59DF42D4B536}"/>
          </ac:spMkLst>
        </pc:spChg>
        <pc:spChg chg="del">
          <ac:chgData name="Yuliya Volkova" userId="5c11a328-f827-462e-b485-3c1e9077fd00" providerId="ADAL" clId="{69637AE1-2EFE-424C-B8F3-FF82D027A5C7}" dt="2024-04-22T10:21:04.450" v="4899" actId="478"/>
          <ac:spMkLst>
            <pc:docMk/>
            <pc:sldMk cId="2875411069" sldId="307"/>
            <ac:spMk id="33" creationId="{1CCAD0A7-7F97-77AA-6E16-E28D86CF0A03}"/>
          </ac:spMkLst>
        </pc:spChg>
        <pc:spChg chg="del">
          <ac:chgData name="Yuliya Volkova" userId="5c11a328-f827-462e-b485-3c1e9077fd00" providerId="ADAL" clId="{69637AE1-2EFE-424C-B8F3-FF82D027A5C7}" dt="2024-04-22T10:21:04.450" v="4899" actId="478"/>
          <ac:spMkLst>
            <pc:docMk/>
            <pc:sldMk cId="2875411069" sldId="307"/>
            <ac:spMk id="34" creationId="{CF532551-C904-44E3-FDE7-B2E157A8DE9B}"/>
          </ac:spMkLst>
        </pc:spChg>
        <pc:spChg chg="del">
          <ac:chgData name="Yuliya Volkova" userId="5c11a328-f827-462e-b485-3c1e9077fd00" providerId="ADAL" clId="{69637AE1-2EFE-424C-B8F3-FF82D027A5C7}" dt="2024-04-22T10:21:04.450" v="4899" actId="478"/>
          <ac:spMkLst>
            <pc:docMk/>
            <pc:sldMk cId="2875411069" sldId="307"/>
            <ac:spMk id="35" creationId="{98E3B645-0C87-248E-F95A-AEBC4B186D20}"/>
          </ac:spMkLst>
        </pc:spChg>
        <pc:spChg chg="del">
          <ac:chgData name="Yuliya Volkova" userId="5c11a328-f827-462e-b485-3c1e9077fd00" providerId="ADAL" clId="{69637AE1-2EFE-424C-B8F3-FF82D027A5C7}" dt="2024-04-22T10:21:04.450" v="4899" actId="478"/>
          <ac:spMkLst>
            <pc:docMk/>
            <pc:sldMk cId="2875411069" sldId="307"/>
            <ac:spMk id="36" creationId="{11E3A526-5FAF-572C-E4B5-246DAC70A244}"/>
          </ac:spMkLst>
        </pc:spChg>
        <pc:spChg chg="del">
          <ac:chgData name="Yuliya Volkova" userId="5c11a328-f827-462e-b485-3c1e9077fd00" providerId="ADAL" clId="{69637AE1-2EFE-424C-B8F3-FF82D027A5C7}" dt="2024-04-22T10:21:04.450" v="4899" actId="478"/>
          <ac:spMkLst>
            <pc:docMk/>
            <pc:sldMk cId="2875411069" sldId="307"/>
            <ac:spMk id="37" creationId="{C6A561CF-070B-8C27-9B8D-B651EDF82352}"/>
          </ac:spMkLst>
        </pc:spChg>
        <pc:spChg chg="del">
          <ac:chgData name="Yuliya Volkova" userId="5c11a328-f827-462e-b485-3c1e9077fd00" providerId="ADAL" clId="{69637AE1-2EFE-424C-B8F3-FF82D027A5C7}" dt="2024-04-22T10:21:04.450" v="4899" actId="478"/>
          <ac:spMkLst>
            <pc:docMk/>
            <pc:sldMk cId="2875411069" sldId="307"/>
            <ac:spMk id="38" creationId="{F79F6CF1-F272-827C-6A80-ADF58C3F20D4}"/>
          </ac:spMkLst>
        </pc:spChg>
        <pc:spChg chg="del">
          <ac:chgData name="Yuliya Volkova" userId="5c11a328-f827-462e-b485-3c1e9077fd00" providerId="ADAL" clId="{69637AE1-2EFE-424C-B8F3-FF82D027A5C7}" dt="2024-04-22T10:21:04.450" v="4899" actId="478"/>
          <ac:spMkLst>
            <pc:docMk/>
            <pc:sldMk cId="2875411069" sldId="307"/>
            <ac:spMk id="47" creationId="{4ADA7711-51A3-E87A-1D15-377261DCC3D4}"/>
          </ac:spMkLst>
        </pc:spChg>
        <pc:spChg chg="del">
          <ac:chgData name="Yuliya Volkova" userId="5c11a328-f827-462e-b485-3c1e9077fd00" providerId="ADAL" clId="{69637AE1-2EFE-424C-B8F3-FF82D027A5C7}" dt="2024-04-22T10:21:08.873" v="4903" actId="478"/>
          <ac:spMkLst>
            <pc:docMk/>
            <pc:sldMk cId="2875411069" sldId="307"/>
            <ac:spMk id="61" creationId="{27783CC4-3BD5-4EE3-0062-3C6814A3C915}"/>
          </ac:spMkLst>
        </pc:spChg>
        <pc:spChg chg="add mod">
          <ac:chgData name="Yuliya Volkova" userId="5c11a328-f827-462e-b485-3c1e9077fd00" providerId="ADAL" clId="{69637AE1-2EFE-424C-B8F3-FF82D027A5C7}" dt="2024-04-22T10:36:41.189" v="5217" actId="1036"/>
          <ac:spMkLst>
            <pc:docMk/>
            <pc:sldMk cId="2875411069" sldId="307"/>
            <ac:spMk id="62" creationId="{5F5DD81C-7FB2-D15E-239D-1F1A078453C9}"/>
          </ac:spMkLst>
        </pc:spChg>
        <pc:spChg chg="del">
          <ac:chgData name="Yuliya Volkova" userId="5c11a328-f827-462e-b485-3c1e9077fd00" providerId="ADAL" clId="{69637AE1-2EFE-424C-B8F3-FF82D027A5C7}" dt="2024-04-22T10:21:04.450" v="4899" actId="478"/>
          <ac:spMkLst>
            <pc:docMk/>
            <pc:sldMk cId="2875411069" sldId="307"/>
            <ac:spMk id="63" creationId="{246D042D-3D76-01B6-F18F-177FADB257EA}"/>
          </ac:spMkLst>
        </pc:spChg>
        <pc:spChg chg="add mod">
          <ac:chgData name="Yuliya Volkova" userId="5c11a328-f827-462e-b485-3c1e9077fd00" providerId="ADAL" clId="{69637AE1-2EFE-424C-B8F3-FF82D027A5C7}" dt="2024-04-22T10:26:13.496" v="5003" actId="1076"/>
          <ac:spMkLst>
            <pc:docMk/>
            <pc:sldMk cId="2875411069" sldId="307"/>
            <ac:spMk id="1030" creationId="{88AC58DA-F927-AA71-AF8B-29EE0DB71530}"/>
          </ac:spMkLst>
        </pc:spChg>
        <pc:spChg chg="add mod">
          <ac:chgData name="Yuliya Volkova" userId="5c11a328-f827-462e-b485-3c1e9077fd00" providerId="ADAL" clId="{69637AE1-2EFE-424C-B8F3-FF82D027A5C7}" dt="2024-04-22T10:26:13.496" v="5003" actId="1076"/>
          <ac:spMkLst>
            <pc:docMk/>
            <pc:sldMk cId="2875411069" sldId="307"/>
            <ac:spMk id="1032" creationId="{00077BB5-47D6-A35C-4E51-C988DFB7D658}"/>
          </ac:spMkLst>
        </pc:spChg>
        <pc:spChg chg="add mod ord">
          <ac:chgData name="Yuliya Volkova" userId="5c11a328-f827-462e-b485-3c1e9077fd00" providerId="ADAL" clId="{69637AE1-2EFE-424C-B8F3-FF82D027A5C7}" dt="2024-04-22T10:36:41.189" v="5217" actId="1036"/>
          <ac:spMkLst>
            <pc:docMk/>
            <pc:sldMk cId="2875411069" sldId="307"/>
            <ac:spMk id="1033" creationId="{34877C98-4379-5657-F449-E51C0E25A1B4}"/>
          </ac:spMkLst>
        </pc:spChg>
        <pc:spChg chg="add mod">
          <ac:chgData name="Yuliya Volkova" userId="5c11a328-f827-462e-b485-3c1e9077fd00" providerId="ADAL" clId="{69637AE1-2EFE-424C-B8F3-FF82D027A5C7}" dt="2024-04-22T10:36:41.189" v="5217" actId="1036"/>
          <ac:spMkLst>
            <pc:docMk/>
            <pc:sldMk cId="2875411069" sldId="307"/>
            <ac:spMk id="1034" creationId="{88CFABC8-FA6E-9EF4-F3F2-8F83A50FAB20}"/>
          </ac:spMkLst>
        </pc:spChg>
        <pc:spChg chg="add mod">
          <ac:chgData name="Yuliya Volkova" userId="5c11a328-f827-462e-b485-3c1e9077fd00" providerId="ADAL" clId="{69637AE1-2EFE-424C-B8F3-FF82D027A5C7}" dt="2024-04-22T10:36:41.189" v="5217" actId="1036"/>
          <ac:spMkLst>
            <pc:docMk/>
            <pc:sldMk cId="2875411069" sldId="307"/>
            <ac:spMk id="1036" creationId="{40E7BAE9-34C6-F439-3F62-3AE18C5A7E39}"/>
          </ac:spMkLst>
        </pc:spChg>
        <pc:spChg chg="add mod ord">
          <ac:chgData name="Yuliya Volkova" userId="5c11a328-f827-462e-b485-3c1e9077fd00" providerId="ADAL" clId="{69637AE1-2EFE-424C-B8F3-FF82D027A5C7}" dt="2024-04-22T10:36:41.189" v="5217" actId="1036"/>
          <ac:spMkLst>
            <pc:docMk/>
            <pc:sldMk cId="2875411069" sldId="307"/>
            <ac:spMk id="1043" creationId="{7FE22FB2-56C6-2565-D0FA-4D59EC53C228}"/>
          </ac:spMkLst>
        </pc:spChg>
        <pc:spChg chg="add mod ord">
          <ac:chgData name="Yuliya Volkova" userId="5c11a328-f827-462e-b485-3c1e9077fd00" providerId="ADAL" clId="{69637AE1-2EFE-424C-B8F3-FF82D027A5C7}" dt="2024-04-22T10:36:41.189" v="5217" actId="1036"/>
          <ac:spMkLst>
            <pc:docMk/>
            <pc:sldMk cId="2875411069" sldId="307"/>
            <ac:spMk id="1044" creationId="{4D4D4F8B-73F0-0667-90A1-27D6C2E19608}"/>
          </ac:spMkLst>
        </pc:spChg>
        <pc:spChg chg="add mod ord">
          <ac:chgData name="Yuliya Volkova" userId="5c11a328-f827-462e-b485-3c1e9077fd00" providerId="ADAL" clId="{69637AE1-2EFE-424C-B8F3-FF82D027A5C7}" dt="2024-04-22T10:36:41.189" v="5217" actId="1036"/>
          <ac:spMkLst>
            <pc:docMk/>
            <pc:sldMk cId="2875411069" sldId="307"/>
            <ac:spMk id="1045" creationId="{9C603928-6C19-7FCC-4C99-8A554E0AFED2}"/>
          </ac:spMkLst>
        </pc:spChg>
        <pc:spChg chg="add mod">
          <ac:chgData name="Yuliya Volkova" userId="5c11a328-f827-462e-b485-3c1e9077fd00" providerId="ADAL" clId="{69637AE1-2EFE-424C-B8F3-FF82D027A5C7}" dt="2024-04-22T10:36:41.189" v="5217" actId="1036"/>
          <ac:spMkLst>
            <pc:docMk/>
            <pc:sldMk cId="2875411069" sldId="307"/>
            <ac:spMk id="1046" creationId="{48B41F90-198A-AB38-428E-80C9F2BCA384}"/>
          </ac:spMkLst>
        </pc:spChg>
        <pc:spChg chg="add mod">
          <ac:chgData name="Yuliya Volkova" userId="5c11a328-f827-462e-b485-3c1e9077fd00" providerId="ADAL" clId="{69637AE1-2EFE-424C-B8F3-FF82D027A5C7}" dt="2024-04-22T10:36:41.189" v="5217" actId="1036"/>
          <ac:spMkLst>
            <pc:docMk/>
            <pc:sldMk cId="2875411069" sldId="307"/>
            <ac:spMk id="1047" creationId="{82F8F78C-9113-57E7-0A27-804ECC4ECF52}"/>
          </ac:spMkLst>
        </pc:spChg>
        <pc:spChg chg="add mod">
          <ac:chgData name="Yuliya Volkova" userId="5c11a328-f827-462e-b485-3c1e9077fd00" providerId="ADAL" clId="{69637AE1-2EFE-424C-B8F3-FF82D027A5C7}" dt="2024-04-22T10:36:41.189" v="5217" actId="1036"/>
          <ac:spMkLst>
            <pc:docMk/>
            <pc:sldMk cId="2875411069" sldId="307"/>
            <ac:spMk id="1048" creationId="{7680DEC3-0400-26E0-93E1-9555FC24BB2F}"/>
          </ac:spMkLst>
        </pc:spChg>
        <pc:spChg chg="add mod">
          <ac:chgData name="Yuliya Volkova" userId="5c11a328-f827-462e-b485-3c1e9077fd00" providerId="ADAL" clId="{69637AE1-2EFE-424C-B8F3-FF82D027A5C7}" dt="2024-04-22T10:36:41.189" v="5217" actId="1036"/>
          <ac:spMkLst>
            <pc:docMk/>
            <pc:sldMk cId="2875411069" sldId="307"/>
            <ac:spMk id="1054" creationId="{8A19C4ED-336E-859F-0B12-D5FA4C21EE54}"/>
          </ac:spMkLst>
        </pc:spChg>
        <pc:spChg chg="mod">
          <ac:chgData name="Yuliya Volkova" userId="5c11a328-f827-462e-b485-3c1e9077fd00" providerId="ADAL" clId="{69637AE1-2EFE-424C-B8F3-FF82D027A5C7}" dt="2024-04-22T10:29:18.907" v="5108"/>
          <ac:spMkLst>
            <pc:docMk/>
            <pc:sldMk cId="2875411069" sldId="307"/>
            <ac:spMk id="1057" creationId="{5C7318A9-CFEB-9231-A25A-E715F3D3AE81}"/>
          </ac:spMkLst>
        </pc:spChg>
        <pc:spChg chg="mod">
          <ac:chgData name="Yuliya Volkova" userId="5c11a328-f827-462e-b485-3c1e9077fd00" providerId="ADAL" clId="{69637AE1-2EFE-424C-B8F3-FF82D027A5C7}" dt="2024-04-22T10:29:18.907" v="5108"/>
          <ac:spMkLst>
            <pc:docMk/>
            <pc:sldMk cId="2875411069" sldId="307"/>
            <ac:spMk id="1058" creationId="{B35A2966-E0CF-8FC3-0681-5B2F15223CEA}"/>
          </ac:spMkLst>
        </pc:spChg>
        <pc:spChg chg="mod">
          <ac:chgData name="Yuliya Volkova" userId="5c11a328-f827-462e-b485-3c1e9077fd00" providerId="ADAL" clId="{69637AE1-2EFE-424C-B8F3-FF82D027A5C7}" dt="2024-04-22T10:29:18.907" v="5108"/>
          <ac:spMkLst>
            <pc:docMk/>
            <pc:sldMk cId="2875411069" sldId="307"/>
            <ac:spMk id="1059" creationId="{7DCADC7C-20D1-E3F4-6C18-26957D93FEDD}"/>
          </ac:spMkLst>
        </pc:spChg>
        <pc:spChg chg="mod">
          <ac:chgData name="Yuliya Volkova" userId="5c11a328-f827-462e-b485-3c1e9077fd00" providerId="ADAL" clId="{69637AE1-2EFE-424C-B8F3-FF82D027A5C7}" dt="2024-04-22T10:29:18.907" v="5108"/>
          <ac:spMkLst>
            <pc:docMk/>
            <pc:sldMk cId="2875411069" sldId="307"/>
            <ac:spMk id="1060" creationId="{2E9C6D08-2113-B901-9CA6-66AC6D994841}"/>
          </ac:spMkLst>
        </pc:spChg>
        <pc:spChg chg="mod">
          <ac:chgData name="Yuliya Volkova" userId="5c11a328-f827-462e-b485-3c1e9077fd00" providerId="ADAL" clId="{69637AE1-2EFE-424C-B8F3-FF82D027A5C7}" dt="2024-04-22T10:29:18.907" v="5108"/>
          <ac:spMkLst>
            <pc:docMk/>
            <pc:sldMk cId="2875411069" sldId="307"/>
            <ac:spMk id="1061" creationId="{36F03234-0449-8E09-2817-CF13CDD401FE}"/>
          </ac:spMkLst>
        </pc:spChg>
        <pc:spChg chg="mod">
          <ac:chgData name="Yuliya Volkova" userId="5c11a328-f827-462e-b485-3c1e9077fd00" providerId="ADAL" clId="{69637AE1-2EFE-424C-B8F3-FF82D027A5C7}" dt="2024-04-22T10:29:18.907" v="5108"/>
          <ac:spMkLst>
            <pc:docMk/>
            <pc:sldMk cId="2875411069" sldId="307"/>
            <ac:spMk id="1062" creationId="{45B0707F-BF30-91BA-9EA2-04B05A9413FD}"/>
          </ac:spMkLst>
        </pc:spChg>
        <pc:spChg chg="mod">
          <ac:chgData name="Yuliya Volkova" userId="5c11a328-f827-462e-b485-3c1e9077fd00" providerId="ADAL" clId="{69637AE1-2EFE-424C-B8F3-FF82D027A5C7}" dt="2024-04-22T10:29:18.907" v="5108"/>
          <ac:spMkLst>
            <pc:docMk/>
            <pc:sldMk cId="2875411069" sldId="307"/>
            <ac:spMk id="1064" creationId="{23D6D6DA-1FF8-E209-0454-FE319E2865F4}"/>
          </ac:spMkLst>
        </pc:spChg>
        <pc:spChg chg="mod">
          <ac:chgData name="Yuliya Volkova" userId="5c11a328-f827-462e-b485-3c1e9077fd00" providerId="ADAL" clId="{69637AE1-2EFE-424C-B8F3-FF82D027A5C7}" dt="2024-04-22T10:29:18.907" v="5108"/>
          <ac:spMkLst>
            <pc:docMk/>
            <pc:sldMk cId="2875411069" sldId="307"/>
            <ac:spMk id="1065" creationId="{D652C506-6A7E-929A-9AF9-FE235039314C}"/>
          </ac:spMkLst>
        </pc:spChg>
        <pc:spChg chg="mod ord">
          <ac:chgData name="Yuliya Volkova" userId="5c11a328-f827-462e-b485-3c1e9077fd00" providerId="ADAL" clId="{69637AE1-2EFE-424C-B8F3-FF82D027A5C7}" dt="2024-04-22T11:05:52.947" v="5425" actId="1076"/>
          <ac:spMkLst>
            <pc:docMk/>
            <pc:sldMk cId="2875411069" sldId="307"/>
            <ac:spMk id="1078" creationId="{A5A52849-97AB-F892-A741-870B9619BBE7}"/>
          </ac:spMkLst>
        </pc:spChg>
        <pc:spChg chg="add mod">
          <ac:chgData name="Yuliya Volkova" userId="5c11a328-f827-462e-b485-3c1e9077fd00" providerId="ADAL" clId="{69637AE1-2EFE-424C-B8F3-FF82D027A5C7}" dt="2024-04-22T10:34:17.499" v="5168" actId="34135"/>
          <ac:spMkLst>
            <pc:docMk/>
            <pc:sldMk cId="2875411069" sldId="307"/>
            <ac:spMk id="1082" creationId="{A3A637BB-39A4-943E-6129-2C19E3ADE60A}"/>
          </ac:spMkLst>
        </pc:spChg>
        <pc:grpChg chg="del mod">
          <ac:chgData name="Yuliya Volkova" userId="5c11a328-f827-462e-b485-3c1e9077fd00" providerId="ADAL" clId="{69637AE1-2EFE-424C-B8F3-FF82D027A5C7}" dt="2024-04-22T10:21:04.450" v="4899" actId="478"/>
          <ac:grpSpMkLst>
            <pc:docMk/>
            <pc:sldMk cId="2875411069" sldId="307"/>
            <ac:grpSpMk id="48" creationId="{5CFE5D82-37AC-B3EE-6AD7-4D0D3828B69C}"/>
          </ac:grpSpMkLst>
        </pc:grpChg>
        <pc:grpChg chg="del">
          <ac:chgData name="Yuliya Volkova" userId="5c11a328-f827-462e-b485-3c1e9077fd00" providerId="ADAL" clId="{69637AE1-2EFE-424C-B8F3-FF82D027A5C7}" dt="2024-04-22T10:21:04.450" v="4899" actId="478"/>
          <ac:grpSpMkLst>
            <pc:docMk/>
            <pc:sldMk cId="2875411069" sldId="307"/>
            <ac:grpSpMk id="58" creationId="{7D230467-4C1F-43F3-FCC8-C3F9356B7597}"/>
          </ac:grpSpMkLst>
        </pc:grpChg>
        <pc:grpChg chg="add mod">
          <ac:chgData name="Yuliya Volkova" userId="5c11a328-f827-462e-b485-3c1e9077fd00" providerId="ADAL" clId="{69637AE1-2EFE-424C-B8F3-FF82D027A5C7}" dt="2024-04-22T10:36:41.189" v="5217" actId="1036"/>
          <ac:grpSpMkLst>
            <pc:docMk/>
            <pc:sldMk cId="2875411069" sldId="307"/>
            <ac:grpSpMk id="1055" creationId="{C222B54B-FDAA-D55F-91CD-786CB76F57D8}"/>
          </ac:grpSpMkLst>
        </pc:grpChg>
        <pc:grpChg chg="add mod">
          <ac:chgData name="Yuliya Volkova" userId="5c11a328-f827-462e-b485-3c1e9077fd00" providerId="ADAL" clId="{69637AE1-2EFE-424C-B8F3-FF82D027A5C7}" dt="2024-04-22T10:38:06.714" v="5233" actId="1076"/>
          <ac:grpSpMkLst>
            <pc:docMk/>
            <pc:sldMk cId="2875411069" sldId="307"/>
            <ac:grpSpMk id="1063" creationId="{50031638-320E-F4CC-7C8F-1E3AE070B4C3}"/>
          </ac:grpSpMkLst>
        </pc:grpChg>
        <pc:grpChg chg="mod">
          <ac:chgData name="Yuliya Volkova" userId="5c11a328-f827-462e-b485-3c1e9077fd00" providerId="ADAL" clId="{69637AE1-2EFE-424C-B8F3-FF82D027A5C7}" dt="2024-04-22T09:21:59.044" v="3700" actId="1076"/>
          <ac:grpSpMkLst>
            <pc:docMk/>
            <pc:sldMk cId="2875411069" sldId="307"/>
            <ac:grpSpMk id="1079" creationId="{EC1FC9B1-D332-3C5A-1082-EDA4C1A32177}"/>
          </ac:grpSpMkLst>
        </pc:grpChg>
        <pc:picChg chg="add mod">
          <ac:chgData name="Yuliya Volkova" userId="5c11a328-f827-462e-b485-3c1e9077fd00" providerId="ADAL" clId="{69637AE1-2EFE-424C-B8F3-FF82D027A5C7}" dt="2024-04-22T11:05:26.178" v="5420" actId="571"/>
          <ac:picMkLst>
            <pc:docMk/>
            <pc:sldMk cId="2875411069" sldId="307"/>
            <ac:picMk id="4" creationId="{0DF12FAE-D5AE-F1D5-FCF8-520C404A4801}"/>
          </ac:picMkLst>
        </pc:picChg>
        <pc:picChg chg="add del mod">
          <ac:chgData name="Yuliya Volkova" userId="5c11a328-f827-462e-b485-3c1e9077fd00" providerId="ADAL" clId="{69637AE1-2EFE-424C-B8F3-FF82D027A5C7}" dt="2024-04-22T10:23:45.195" v="4954" actId="478"/>
          <ac:picMkLst>
            <pc:docMk/>
            <pc:sldMk cId="2875411069" sldId="307"/>
            <ac:picMk id="21" creationId="{B456C459-9209-26B9-04D5-9C59D03CE039}"/>
          </ac:picMkLst>
        </pc:picChg>
        <pc:picChg chg="add del mod">
          <ac:chgData name="Yuliya Volkova" userId="5c11a328-f827-462e-b485-3c1e9077fd00" providerId="ADAL" clId="{69637AE1-2EFE-424C-B8F3-FF82D027A5C7}" dt="2024-04-22T10:25:22.817" v="4991" actId="478"/>
          <ac:picMkLst>
            <pc:docMk/>
            <pc:sldMk cId="2875411069" sldId="307"/>
            <ac:picMk id="1024" creationId="{3D676EA3-B6AD-CCB5-24EC-AF506859D378}"/>
          </ac:picMkLst>
        </pc:picChg>
        <pc:picChg chg="add mod">
          <ac:chgData name="Yuliya Volkova" userId="5c11a328-f827-462e-b485-3c1e9077fd00" providerId="ADAL" clId="{69637AE1-2EFE-424C-B8F3-FF82D027A5C7}" dt="2024-04-22T11:05:41.798" v="5424" actId="34135"/>
          <ac:picMkLst>
            <pc:docMk/>
            <pc:sldMk cId="2875411069" sldId="307"/>
            <ac:picMk id="1026" creationId="{4F88EE40-03BC-CCC0-5D2B-9B04DC420B3A}"/>
          </ac:picMkLst>
        </pc:picChg>
        <pc:picChg chg="add mod">
          <ac:chgData name="Yuliya Volkova" userId="5c11a328-f827-462e-b485-3c1e9077fd00" providerId="ADAL" clId="{69637AE1-2EFE-424C-B8F3-FF82D027A5C7}" dt="2024-04-22T10:36:41.189" v="5217" actId="1036"/>
          <ac:picMkLst>
            <pc:docMk/>
            <pc:sldMk cId="2875411069" sldId="307"/>
            <ac:picMk id="1029" creationId="{A5EC8E81-3984-98B2-2F68-D2CB28E6E754}"/>
          </ac:picMkLst>
        </pc:picChg>
        <pc:picChg chg="del">
          <ac:chgData name="Yuliya Volkova" userId="5c11a328-f827-462e-b485-3c1e9077fd00" providerId="ADAL" clId="{69637AE1-2EFE-424C-B8F3-FF82D027A5C7}" dt="2024-04-22T10:21:06.766" v="4901" actId="478"/>
          <ac:picMkLst>
            <pc:docMk/>
            <pc:sldMk cId="2875411069" sldId="307"/>
            <ac:picMk id="1056" creationId="{0A0F8BBA-59EA-2368-39F0-7317308E7213}"/>
          </ac:picMkLst>
        </pc:picChg>
        <pc:picChg chg="del mod modCrop">
          <ac:chgData name="Yuliya Volkova" userId="5c11a328-f827-462e-b485-3c1e9077fd00" providerId="ADAL" clId="{69637AE1-2EFE-424C-B8F3-FF82D027A5C7}" dt="2024-04-22T09:31:02.218" v="3715" actId="478"/>
          <ac:picMkLst>
            <pc:docMk/>
            <pc:sldMk cId="2875411069" sldId="307"/>
            <ac:picMk id="1083" creationId="{A45BC089-A696-AC48-0EAF-E172566F562A}"/>
          </ac:picMkLst>
        </pc:picChg>
        <pc:cxnChg chg="add mod">
          <ac:chgData name="Yuliya Volkova" userId="5c11a328-f827-462e-b485-3c1e9077fd00" providerId="ADAL" clId="{69637AE1-2EFE-424C-B8F3-FF82D027A5C7}" dt="2024-04-22T10:38:30.370" v="5240" actId="14100"/>
          <ac:cxnSpMkLst>
            <pc:docMk/>
            <pc:sldMk cId="2875411069" sldId="307"/>
            <ac:cxnSpMk id="2" creationId="{36A6BB77-B052-DBEB-D336-DE20F7841B94}"/>
          </ac:cxnSpMkLst>
        </pc:cxnChg>
        <pc:cxnChg chg="add del mod">
          <ac:chgData name="Yuliya Volkova" userId="5c11a328-f827-462e-b485-3c1e9077fd00" providerId="ADAL" clId="{69637AE1-2EFE-424C-B8F3-FF82D027A5C7}" dt="2024-04-22T10:23:45.195" v="4954" actId="478"/>
          <ac:cxnSpMkLst>
            <pc:docMk/>
            <pc:sldMk cId="2875411069" sldId="307"/>
            <ac:cxnSpMk id="12" creationId="{92412F9E-D62A-3FCF-1D37-044F52F260FB}"/>
          </ac:cxnSpMkLst>
        </pc:cxnChg>
        <pc:cxnChg chg="add del mod">
          <ac:chgData name="Yuliya Volkova" userId="5c11a328-f827-462e-b485-3c1e9077fd00" providerId="ADAL" clId="{69637AE1-2EFE-424C-B8F3-FF82D027A5C7}" dt="2024-04-22T10:23:45.195" v="4954" actId="478"/>
          <ac:cxnSpMkLst>
            <pc:docMk/>
            <pc:sldMk cId="2875411069" sldId="307"/>
            <ac:cxnSpMk id="13" creationId="{AE3CEFDC-9FB7-C48C-7586-8AD0FD9B46CE}"/>
          </ac:cxnSpMkLst>
        </pc:cxnChg>
        <pc:cxnChg chg="add del mod">
          <ac:chgData name="Yuliya Volkova" userId="5c11a328-f827-462e-b485-3c1e9077fd00" providerId="ADAL" clId="{69637AE1-2EFE-424C-B8F3-FF82D027A5C7}" dt="2024-04-22T10:23:45.195" v="4954" actId="478"/>
          <ac:cxnSpMkLst>
            <pc:docMk/>
            <pc:sldMk cId="2875411069" sldId="307"/>
            <ac:cxnSpMk id="14" creationId="{BBE384C6-F6E9-2990-A363-30E48A50EF43}"/>
          </ac:cxnSpMkLst>
        </pc:cxnChg>
        <pc:cxnChg chg="add del mod">
          <ac:chgData name="Yuliya Volkova" userId="5c11a328-f827-462e-b485-3c1e9077fd00" providerId="ADAL" clId="{69637AE1-2EFE-424C-B8F3-FF82D027A5C7}" dt="2024-04-22T10:23:45.195" v="4954" actId="478"/>
          <ac:cxnSpMkLst>
            <pc:docMk/>
            <pc:sldMk cId="2875411069" sldId="307"/>
            <ac:cxnSpMk id="15" creationId="{4C644321-D077-4D60-82C9-884EB4FB2E06}"/>
          </ac:cxnSpMkLst>
        </pc:cxnChg>
        <pc:cxnChg chg="del mod">
          <ac:chgData name="Yuliya Volkova" userId="5c11a328-f827-462e-b485-3c1e9077fd00" providerId="ADAL" clId="{69637AE1-2EFE-424C-B8F3-FF82D027A5C7}" dt="2024-04-22T10:21:18.558" v="4907" actId="478"/>
          <ac:cxnSpMkLst>
            <pc:docMk/>
            <pc:sldMk cId="2875411069" sldId="307"/>
            <ac:cxnSpMk id="24" creationId="{0DDFD4EF-CC64-B14E-F75A-1070B37EAC4C}"/>
          </ac:cxnSpMkLst>
        </pc:cxnChg>
        <pc:cxnChg chg="del mod">
          <ac:chgData name="Yuliya Volkova" userId="5c11a328-f827-462e-b485-3c1e9077fd00" providerId="ADAL" clId="{69637AE1-2EFE-424C-B8F3-FF82D027A5C7}" dt="2024-04-22T10:21:20.758" v="4910" actId="478"/>
          <ac:cxnSpMkLst>
            <pc:docMk/>
            <pc:sldMk cId="2875411069" sldId="307"/>
            <ac:cxnSpMk id="25" creationId="{0A22577C-1419-6FF0-7E8F-4C48802F5F20}"/>
          </ac:cxnSpMkLst>
        </pc:cxnChg>
        <pc:cxnChg chg="del">
          <ac:chgData name="Yuliya Volkova" userId="5c11a328-f827-462e-b485-3c1e9077fd00" providerId="ADAL" clId="{69637AE1-2EFE-424C-B8F3-FF82D027A5C7}" dt="2024-04-22T10:21:19.231" v="4908" actId="478"/>
          <ac:cxnSpMkLst>
            <pc:docMk/>
            <pc:sldMk cId="2875411069" sldId="307"/>
            <ac:cxnSpMk id="27" creationId="{1057CEE9-45B4-8567-C680-AA2EC4DFE8AF}"/>
          </ac:cxnSpMkLst>
        </pc:cxnChg>
        <pc:cxnChg chg="del">
          <ac:chgData name="Yuliya Volkova" userId="5c11a328-f827-462e-b485-3c1e9077fd00" providerId="ADAL" clId="{69637AE1-2EFE-424C-B8F3-FF82D027A5C7}" dt="2024-04-22T10:21:21.452" v="4911" actId="478"/>
          <ac:cxnSpMkLst>
            <pc:docMk/>
            <pc:sldMk cId="2875411069" sldId="307"/>
            <ac:cxnSpMk id="28" creationId="{2D43770C-81EE-87CD-4443-132B4F88C67F}"/>
          </ac:cxnSpMkLst>
        </pc:cxnChg>
        <pc:cxnChg chg="add mod">
          <ac:chgData name="Yuliya Volkova" userId="5c11a328-f827-462e-b485-3c1e9077fd00" providerId="ADAL" clId="{69637AE1-2EFE-424C-B8F3-FF82D027A5C7}" dt="2024-04-22T10:36:41.189" v="5217" actId="1036"/>
          <ac:cxnSpMkLst>
            <pc:docMk/>
            <pc:sldMk cId="2875411069" sldId="307"/>
            <ac:cxnSpMk id="30" creationId="{B8BAF482-16DC-B3FF-7D00-43175F7A292D}"/>
          </ac:cxnSpMkLst>
        </pc:cxnChg>
        <pc:cxnChg chg="del mod">
          <ac:chgData name="Yuliya Volkova" userId="5c11a328-f827-462e-b485-3c1e9077fd00" providerId="ADAL" clId="{69637AE1-2EFE-424C-B8F3-FF82D027A5C7}" dt="2024-04-22T10:21:04.450" v="4899" actId="478"/>
          <ac:cxnSpMkLst>
            <pc:docMk/>
            <pc:sldMk cId="2875411069" sldId="307"/>
            <ac:cxnSpMk id="39" creationId="{ABC688CB-DCDC-8BB1-33B6-C43FFC6DDEB9}"/>
          </ac:cxnSpMkLst>
        </pc:cxnChg>
        <pc:cxnChg chg="del mod">
          <ac:chgData name="Yuliya Volkova" userId="5c11a328-f827-462e-b485-3c1e9077fd00" providerId="ADAL" clId="{69637AE1-2EFE-424C-B8F3-FF82D027A5C7}" dt="2024-04-22T10:21:04.450" v="4899" actId="478"/>
          <ac:cxnSpMkLst>
            <pc:docMk/>
            <pc:sldMk cId="2875411069" sldId="307"/>
            <ac:cxnSpMk id="40" creationId="{DC2EC3A3-B6D4-9487-B93A-96A4B90355D3}"/>
          </ac:cxnSpMkLst>
        </pc:cxnChg>
        <pc:cxnChg chg="del mod">
          <ac:chgData name="Yuliya Volkova" userId="5c11a328-f827-462e-b485-3c1e9077fd00" providerId="ADAL" clId="{69637AE1-2EFE-424C-B8F3-FF82D027A5C7}" dt="2024-04-22T10:21:04.450" v="4899" actId="478"/>
          <ac:cxnSpMkLst>
            <pc:docMk/>
            <pc:sldMk cId="2875411069" sldId="307"/>
            <ac:cxnSpMk id="41" creationId="{B6CC2340-4071-0B82-99C4-2AFCDFFB6207}"/>
          </ac:cxnSpMkLst>
        </pc:cxnChg>
        <pc:cxnChg chg="del mod">
          <ac:chgData name="Yuliya Volkova" userId="5c11a328-f827-462e-b485-3c1e9077fd00" providerId="ADAL" clId="{69637AE1-2EFE-424C-B8F3-FF82D027A5C7}" dt="2024-04-22T10:21:04.450" v="4899" actId="478"/>
          <ac:cxnSpMkLst>
            <pc:docMk/>
            <pc:sldMk cId="2875411069" sldId="307"/>
            <ac:cxnSpMk id="42" creationId="{A946E8F5-B825-2D92-A457-8EA4B35BF0A1}"/>
          </ac:cxnSpMkLst>
        </pc:cxnChg>
        <pc:cxnChg chg="del mod">
          <ac:chgData name="Yuliya Volkova" userId="5c11a328-f827-462e-b485-3c1e9077fd00" providerId="ADAL" clId="{69637AE1-2EFE-424C-B8F3-FF82D027A5C7}" dt="2024-04-22T10:21:04.450" v="4899" actId="478"/>
          <ac:cxnSpMkLst>
            <pc:docMk/>
            <pc:sldMk cId="2875411069" sldId="307"/>
            <ac:cxnSpMk id="43" creationId="{2A074E73-5C71-376E-419F-2CDEE65FE196}"/>
          </ac:cxnSpMkLst>
        </pc:cxnChg>
        <pc:cxnChg chg="del mod">
          <ac:chgData name="Yuliya Volkova" userId="5c11a328-f827-462e-b485-3c1e9077fd00" providerId="ADAL" clId="{69637AE1-2EFE-424C-B8F3-FF82D027A5C7}" dt="2024-04-22T10:21:04.450" v="4899" actId="478"/>
          <ac:cxnSpMkLst>
            <pc:docMk/>
            <pc:sldMk cId="2875411069" sldId="307"/>
            <ac:cxnSpMk id="44" creationId="{18243D3D-AC46-77AB-1AB5-65426B47E442}"/>
          </ac:cxnSpMkLst>
        </pc:cxnChg>
        <pc:cxnChg chg="del mod">
          <ac:chgData name="Yuliya Volkova" userId="5c11a328-f827-462e-b485-3c1e9077fd00" providerId="ADAL" clId="{69637AE1-2EFE-424C-B8F3-FF82D027A5C7}" dt="2024-04-22T10:21:04.450" v="4899" actId="478"/>
          <ac:cxnSpMkLst>
            <pc:docMk/>
            <pc:sldMk cId="2875411069" sldId="307"/>
            <ac:cxnSpMk id="45" creationId="{5F94014D-179A-0E4F-E290-6881CAF1B155}"/>
          </ac:cxnSpMkLst>
        </pc:cxnChg>
        <pc:cxnChg chg="del mod">
          <ac:chgData name="Yuliya Volkova" userId="5c11a328-f827-462e-b485-3c1e9077fd00" providerId="ADAL" clId="{69637AE1-2EFE-424C-B8F3-FF82D027A5C7}" dt="2024-04-22T10:21:05.852" v="4900" actId="478"/>
          <ac:cxnSpMkLst>
            <pc:docMk/>
            <pc:sldMk cId="2875411069" sldId="307"/>
            <ac:cxnSpMk id="46" creationId="{39DF89DE-121F-50E3-365D-220F1D9CDA9F}"/>
          </ac:cxnSpMkLst>
        </pc:cxnChg>
        <pc:cxnChg chg="add del mod">
          <ac:chgData name="Yuliya Volkova" userId="5c11a328-f827-462e-b485-3c1e9077fd00" providerId="ADAL" clId="{69637AE1-2EFE-424C-B8F3-FF82D027A5C7}" dt="2024-04-22T10:26:26.310" v="5006" actId="478"/>
          <ac:cxnSpMkLst>
            <pc:docMk/>
            <pc:sldMk cId="2875411069" sldId="307"/>
            <ac:cxnSpMk id="55" creationId="{148E0643-4380-E568-3683-F3FD068C3029}"/>
          </ac:cxnSpMkLst>
        </pc:cxnChg>
        <pc:cxnChg chg="add mod">
          <ac:chgData name="Yuliya Volkova" userId="5c11a328-f827-462e-b485-3c1e9077fd00" providerId="ADAL" clId="{69637AE1-2EFE-424C-B8F3-FF82D027A5C7}" dt="2024-04-22T10:36:41.189" v="5217" actId="1036"/>
          <ac:cxnSpMkLst>
            <pc:docMk/>
            <pc:sldMk cId="2875411069" sldId="307"/>
            <ac:cxnSpMk id="56" creationId="{2BB709E2-0DD8-0A06-5D57-98F2070A6D6C}"/>
          </ac:cxnSpMkLst>
        </pc:cxnChg>
        <pc:cxnChg chg="add del mod">
          <ac:chgData name="Yuliya Volkova" userId="5c11a328-f827-462e-b485-3c1e9077fd00" providerId="ADAL" clId="{69637AE1-2EFE-424C-B8F3-FF82D027A5C7}" dt="2024-04-22T10:27:15.163" v="5049" actId="478"/>
          <ac:cxnSpMkLst>
            <pc:docMk/>
            <pc:sldMk cId="2875411069" sldId="307"/>
            <ac:cxnSpMk id="57" creationId="{BDF1C5AE-DA8A-A6C6-E019-5CCFEB526ED8}"/>
          </ac:cxnSpMkLst>
        </pc:cxnChg>
        <pc:cxnChg chg="add mod">
          <ac:chgData name="Yuliya Volkova" userId="5c11a328-f827-462e-b485-3c1e9077fd00" providerId="ADAL" clId="{69637AE1-2EFE-424C-B8F3-FF82D027A5C7}" dt="2024-04-22T10:26:13.496" v="5003" actId="1076"/>
          <ac:cxnSpMkLst>
            <pc:docMk/>
            <pc:sldMk cId="2875411069" sldId="307"/>
            <ac:cxnSpMk id="1031" creationId="{459AA462-BB2D-5686-6F57-899B1FF8E8AD}"/>
          </ac:cxnSpMkLst>
        </pc:cxnChg>
        <pc:cxnChg chg="add del mod">
          <ac:chgData name="Yuliya Volkova" userId="5c11a328-f827-462e-b485-3c1e9077fd00" providerId="ADAL" clId="{69637AE1-2EFE-424C-B8F3-FF82D027A5C7}" dt="2024-04-22T10:27:13.298" v="5048" actId="478"/>
          <ac:cxnSpMkLst>
            <pc:docMk/>
            <pc:sldMk cId="2875411069" sldId="307"/>
            <ac:cxnSpMk id="1035" creationId="{EF0775B7-A1D5-B68D-387B-637A6E509C9C}"/>
          </ac:cxnSpMkLst>
        </pc:cxnChg>
        <pc:cxnChg chg="add del mod">
          <ac:chgData name="Yuliya Volkova" userId="5c11a328-f827-462e-b485-3c1e9077fd00" providerId="ADAL" clId="{69637AE1-2EFE-424C-B8F3-FF82D027A5C7}" dt="2024-04-22T10:26:35.242" v="5042" actId="478"/>
          <ac:cxnSpMkLst>
            <pc:docMk/>
            <pc:sldMk cId="2875411069" sldId="307"/>
            <ac:cxnSpMk id="1037" creationId="{67A04AB7-74D0-8652-93C0-64072054D701}"/>
          </ac:cxnSpMkLst>
        </pc:cxnChg>
        <pc:cxnChg chg="add mod">
          <ac:chgData name="Yuliya Volkova" userId="5c11a328-f827-462e-b485-3c1e9077fd00" providerId="ADAL" clId="{69637AE1-2EFE-424C-B8F3-FF82D027A5C7}" dt="2024-04-22T10:36:41.189" v="5217" actId="1036"/>
          <ac:cxnSpMkLst>
            <pc:docMk/>
            <pc:sldMk cId="2875411069" sldId="307"/>
            <ac:cxnSpMk id="1038" creationId="{3047F3BA-7FA3-A2E7-A10A-1CA05CD738DD}"/>
          </ac:cxnSpMkLst>
        </pc:cxnChg>
        <pc:cxnChg chg="add mod">
          <ac:chgData name="Yuliya Volkova" userId="5c11a328-f827-462e-b485-3c1e9077fd00" providerId="ADAL" clId="{69637AE1-2EFE-424C-B8F3-FF82D027A5C7}" dt="2024-04-22T10:36:41.189" v="5217" actId="1036"/>
          <ac:cxnSpMkLst>
            <pc:docMk/>
            <pc:sldMk cId="2875411069" sldId="307"/>
            <ac:cxnSpMk id="1039" creationId="{13703F72-4793-025A-8729-72730FD28419}"/>
          </ac:cxnSpMkLst>
        </pc:cxnChg>
        <pc:cxnChg chg="add mod">
          <ac:chgData name="Yuliya Volkova" userId="5c11a328-f827-462e-b485-3c1e9077fd00" providerId="ADAL" clId="{69637AE1-2EFE-424C-B8F3-FF82D027A5C7}" dt="2024-04-22T10:36:41.189" v="5217" actId="1036"/>
          <ac:cxnSpMkLst>
            <pc:docMk/>
            <pc:sldMk cId="2875411069" sldId="307"/>
            <ac:cxnSpMk id="1040" creationId="{B8A764B3-A14A-1B4B-5B4F-EF09C3261E68}"/>
          </ac:cxnSpMkLst>
        </pc:cxnChg>
        <pc:cxnChg chg="add mod">
          <ac:chgData name="Yuliya Volkova" userId="5c11a328-f827-462e-b485-3c1e9077fd00" providerId="ADAL" clId="{69637AE1-2EFE-424C-B8F3-FF82D027A5C7}" dt="2024-04-22T10:36:41.189" v="5217" actId="1036"/>
          <ac:cxnSpMkLst>
            <pc:docMk/>
            <pc:sldMk cId="2875411069" sldId="307"/>
            <ac:cxnSpMk id="1041" creationId="{F60FE88B-7442-DA7A-0955-E001F3BCE442}"/>
          </ac:cxnSpMkLst>
        </pc:cxnChg>
        <pc:cxnChg chg="add mod">
          <ac:chgData name="Yuliya Volkova" userId="5c11a328-f827-462e-b485-3c1e9077fd00" providerId="ADAL" clId="{69637AE1-2EFE-424C-B8F3-FF82D027A5C7}" dt="2024-04-22T10:36:41.189" v="5217" actId="1036"/>
          <ac:cxnSpMkLst>
            <pc:docMk/>
            <pc:sldMk cId="2875411069" sldId="307"/>
            <ac:cxnSpMk id="1042" creationId="{54CC94BD-7762-18DC-9C94-5D8A55B6425D}"/>
          </ac:cxnSpMkLst>
        </pc:cxnChg>
        <pc:cxnChg chg="add mod">
          <ac:chgData name="Yuliya Volkova" userId="5c11a328-f827-462e-b485-3c1e9077fd00" providerId="ADAL" clId="{69637AE1-2EFE-424C-B8F3-FF82D027A5C7}" dt="2024-04-22T10:36:41.189" v="5217" actId="1036"/>
          <ac:cxnSpMkLst>
            <pc:docMk/>
            <pc:sldMk cId="2875411069" sldId="307"/>
            <ac:cxnSpMk id="1049" creationId="{2277AEFC-A853-B377-2A82-1E243D16CA06}"/>
          </ac:cxnSpMkLst>
        </pc:cxnChg>
        <pc:cxnChg chg="add mod">
          <ac:chgData name="Yuliya Volkova" userId="5c11a328-f827-462e-b485-3c1e9077fd00" providerId="ADAL" clId="{69637AE1-2EFE-424C-B8F3-FF82D027A5C7}" dt="2024-04-22T10:36:41.189" v="5217" actId="1036"/>
          <ac:cxnSpMkLst>
            <pc:docMk/>
            <pc:sldMk cId="2875411069" sldId="307"/>
            <ac:cxnSpMk id="1050" creationId="{DCAF8FB4-63D7-D87E-7317-F7BF8762B235}"/>
          </ac:cxnSpMkLst>
        </pc:cxnChg>
        <pc:cxnChg chg="add del mod">
          <ac:chgData name="Yuliya Volkova" userId="5c11a328-f827-462e-b485-3c1e9077fd00" providerId="ADAL" clId="{69637AE1-2EFE-424C-B8F3-FF82D027A5C7}" dt="2024-04-22T10:29:56.707" v="5112" actId="478"/>
          <ac:cxnSpMkLst>
            <pc:docMk/>
            <pc:sldMk cId="2875411069" sldId="307"/>
            <ac:cxnSpMk id="1051" creationId="{BCD3BDB8-E8BE-FE9C-EA3D-F7D9EC7C8587}"/>
          </ac:cxnSpMkLst>
        </pc:cxnChg>
        <pc:cxnChg chg="add del mod">
          <ac:chgData name="Yuliya Volkova" userId="5c11a328-f827-462e-b485-3c1e9077fd00" providerId="ADAL" clId="{69637AE1-2EFE-424C-B8F3-FF82D027A5C7}" dt="2024-04-22T10:30:59.753" v="5128" actId="478"/>
          <ac:cxnSpMkLst>
            <pc:docMk/>
            <pc:sldMk cId="2875411069" sldId="307"/>
            <ac:cxnSpMk id="1052" creationId="{96413154-0009-D382-0410-D1B3E5293C73}"/>
          </ac:cxnSpMkLst>
        </pc:cxnChg>
        <pc:cxnChg chg="add mod">
          <ac:chgData name="Yuliya Volkova" userId="5c11a328-f827-462e-b485-3c1e9077fd00" providerId="ADAL" clId="{69637AE1-2EFE-424C-B8F3-FF82D027A5C7}" dt="2024-04-22T10:36:41.189" v="5217" actId="1036"/>
          <ac:cxnSpMkLst>
            <pc:docMk/>
            <pc:sldMk cId="2875411069" sldId="307"/>
            <ac:cxnSpMk id="1053" creationId="{2266F0D9-DC84-148A-E365-E085A9AAD4BD}"/>
          </ac:cxnSpMkLst>
        </pc:cxnChg>
        <pc:cxnChg chg="add del mod">
          <ac:chgData name="Yuliya Volkova" userId="5c11a328-f827-462e-b485-3c1e9077fd00" providerId="ADAL" clId="{69637AE1-2EFE-424C-B8F3-FF82D027A5C7}" dt="2024-04-22T10:30:58.658" v="5127" actId="478"/>
          <ac:cxnSpMkLst>
            <pc:docMk/>
            <pc:sldMk cId="2875411069" sldId="307"/>
            <ac:cxnSpMk id="1067" creationId="{550A29A9-DED5-1F37-F0DE-46B650855684}"/>
          </ac:cxnSpMkLst>
        </pc:cxnChg>
        <pc:cxnChg chg="add mod">
          <ac:chgData name="Yuliya Volkova" userId="5c11a328-f827-462e-b485-3c1e9077fd00" providerId="ADAL" clId="{69637AE1-2EFE-424C-B8F3-FF82D027A5C7}" dt="2024-04-22T10:36:41.189" v="5217" actId="1036"/>
          <ac:cxnSpMkLst>
            <pc:docMk/>
            <pc:sldMk cId="2875411069" sldId="307"/>
            <ac:cxnSpMk id="1072" creationId="{E0226BDB-13D5-A46D-1ECF-FD41D954AD16}"/>
          </ac:cxnSpMkLst>
        </pc:cxnChg>
        <pc:cxnChg chg="add mod">
          <ac:chgData name="Yuliya Volkova" userId="5c11a328-f827-462e-b485-3c1e9077fd00" providerId="ADAL" clId="{69637AE1-2EFE-424C-B8F3-FF82D027A5C7}" dt="2024-04-22T10:36:41.189" v="5217" actId="1036"/>
          <ac:cxnSpMkLst>
            <pc:docMk/>
            <pc:sldMk cId="2875411069" sldId="307"/>
            <ac:cxnSpMk id="1076" creationId="{F14E0CF9-C452-EE35-4B94-02153AC960D2}"/>
          </ac:cxnSpMkLst>
        </pc:cxnChg>
      </pc:sldChg>
      <pc:sldChg chg="addSp delSp modSp mod modAnim">
        <pc:chgData name="Yuliya Volkova" userId="5c11a328-f827-462e-b485-3c1e9077fd00" providerId="ADAL" clId="{69637AE1-2EFE-424C-B8F3-FF82D027A5C7}" dt="2024-04-22T11:01:09.639" v="5415"/>
        <pc:sldMkLst>
          <pc:docMk/>
          <pc:sldMk cId="1659975073" sldId="311"/>
        </pc:sldMkLst>
        <pc:spChg chg="add mod ord">
          <ac:chgData name="Yuliya Volkova" userId="5c11a328-f827-462e-b485-3c1e9077fd00" providerId="ADAL" clId="{69637AE1-2EFE-424C-B8F3-FF82D027A5C7}" dt="2024-04-22T10:56:02.527" v="5402" actId="1038"/>
          <ac:spMkLst>
            <pc:docMk/>
            <pc:sldMk cId="1659975073" sldId="311"/>
            <ac:spMk id="2" creationId="{D97F2F30-89B0-DDB8-7919-4CDD79FF4CBD}"/>
          </ac:spMkLst>
        </pc:spChg>
        <pc:spChg chg="mod">
          <ac:chgData name="Yuliya Volkova" userId="5c11a328-f827-462e-b485-3c1e9077fd00" providerId="ADAL" clId="{69637AE1-2EFE-424C-B8F3-FF82D027A5C7}" dt="2024-04-22T10:54:32.568" v="5341" actId="1076"/>
          <ac:spMkLst>
            <pc:docMk/>
            <pc:sldMk cId="1659975073" sldId="311"/>
            <ac:spMk id="9" creationId="{E92CF452-61E6-94C0-ECB0-3B4B76D3CDC0}"/>
          </ac:spMkLst>
        </pc:spChg>
        <pc:spChg chg="del mod ord">
          <ac:chgData name="Yuliya Volkova" userId="5c11a328-f827-462e-b485-3c1e9077fd00" providerId="ADAL" clId="{69637AE1-2EFE-424C-B8F3-FF82D027A5C7}" dt="2024-04-22T10:54:56.624" v="5375" actId="478"/>
          <ac:spMkLst>
            <pc:docMk/>
            <pc:sldMk cId="1659975073" sldId="311"/>
            <ac:spMk id="16" creationId="{4C7F1C3A-A254-2A4F-9F5D-5201893E7CF5}"/>
          </ac:spMkLst>
        </pc:spChg>
        <pc:spChg chg="mod">
          <ac:chgData name="Yuliya Volkova" userId="5c11a328-f827-462e-b485-3c1e9077fd00" providerId="ADAL" clId="{69637AE1-2EFE-424C-B8F3-FF82D027A5C7}" dt="2024-04-22T10:55:03.507" v="5386" actId="1036"/>
          <ac:spMkLst>
            <pc:docMk/>
            <pc:sldMk cId="1659975073" sldId="311"/>
            <ac:spMk id="18" creationId="{A915B20E-3BA4-AF42-A7AB-C14F5781C9CB}"/>
          </ac:spMkLst>
        </pc:spChg>
        <pc:spChg chg="mod">
          <ac:chgData name="Yuliya Volkova" userId="5c11a328-f827-462e-b485-3c1e9077fd00" providerId="ADAL" clId="{69637AE1-2EFE-424C-B8F3-FF82D027A5C7}" dt="2024-04-22T10:55:47.559" v="5398" actId="2711"/>
          <ac:spMkLst>
            <pc:docMk/>
            <pc:sldMk cId="1659975073" sldId="311"/>
            <ac:spMk id="19" creationId="{6235F8E9-4D7D-6D4B-95EC-86093A7B7A8B}"/>
          </ac:spMkLst>
        </pc:spChg>
        <pc:picChg chg="mod ord">
          <ac:chgData name="Yuliya Volkova" userId="5c11a328-f827-462e-b485-3c1e9077fd00" providerId="ADAL" clId="{69637AE1-2EFE-424C-B8F3-FF82D027A5C7}" dt="2024-04-22T10:57:23.547" v="5407"/>
          <ac:picMkLst>
            <pc:docMk/>
            <pc:sldMk cId="1659975073" sldId="311"/>
            <ac:picMk id="6" creationId="{2A4AE448-C46A-2089-59DA-B16697133EB4}"/>
          </ac:picMkLst>
        </pc:picChg>
        <pc:picChg chg="mod">
          <ac:chgData name="Yuliya Volkova" userId="5c11a328-f827-462e-b485-3c1e9077fd00" providerId="ADAL" clId="{69637AE1-2EFE-424C-B8F3-FF82D027A5C7}" dt="2024-04-22T11:01:09.639" v="5415"/>
          <ac:picMkLst>
            <pc:docMk/>
            <pc:sldMk cId="1659975073" sldId="311"/>
            <ac:picMk id="14" creationId="{A102ADA0-95BC-568A-43B3-B19FF63C5A5A}"/>
          </ac:picMkLst>
        </pc:picChg>
        <pc:cxnChg chg="add del">
          <ac:chgData name="Yuliya Volkova" userId="5c11a328-f827-462e-b485-3c1e9077fd00" providerId="ADAL" clId="{69637AE1-2EFE-424C-B8F3-FF82D027A5C7}" dt="2024-04-22T10:56:44.589" v="5404" actId="11529"/>
          <ac:cxnSpMkLst>
            <pc:docMk/>
            <pc:sldMk cId="1659975073" sldId="311"/>
            <ac:cxnSpMk id="4" creationId="{1335A745-F970-9D13-BAAE-3C48330F91A6}"/>
          </ac:cxnSpMkLst>
        </pc:cxnChg>
        <pc:cxnChg chg="add del">
          <ac:chgData name="Yuliya Volkova" userId="5c11a328-f827-462e-b485-3c1e9077fd00" providerId="ADAL" clId="{69637AE1-2EFE-424C-B8F3-FF82D027A5C7}" dt="2024-04-22T10:56:56.085" v="5406" actId="478"/>
          <ac:cxnSpMkLst>
            <pc:docMk/>
            <pc:sldMk cId="1659975073" sldId="311"/>
            <ac:cxnSpMk id="11" creationId="{77A2731D-185D-5AA9-3536-7E47236656B7}"/>
          </ac:cxnSpMkLst>
        </pc:cxnChg>
      </pc:sldChg>
      <pc:sldChg chg="addSp delSp modSp mod ord">
        <pc:chgData name="Yuliya Volkova" userId="5c11a328-f827-462e-b485-3c1e9077fd00" providerId="ADAL" clId="{69637AE1-2EFE-424C-B8F3-FF82D027A5C7}" dt="2024-03-15T10:49:39.080" v="3517" actId="207"/>
        <pc:sldMkLst>
          <pc:docMk/>
          <pc:sldMk cId="1034687993" sldId="318"/>
        </pc:sldMkLst>
        <pc:spChg chg="mod">
          <ac:chgData name="Yuliya Volkova" userId="5c11a328-f827-462e-b485-3c1e9077fd00" providerId="ADAL" clId="{69637AE1-2EFE-424C-B8F3-FF82D027A5C7}" dt="2024-03-15T10:47:20.057" v="3505" actId="1076"/>
          <ac:spMkLst>
            <pc:docMk/>
            <pc:sldMk cId="1034687993" sldId="318"/>
            <ac:spMk id="2" creationId="{ABDFA4F3-E22A-2C17-5B6D-83B9D46CD57C}"/>
          </ac:spMkLst>
        </pc:spChg>
        <pc:spChg chg="add del mod">
          <ac:chgData name="Yuliya Volkova" userId="5c11a328-f827-462e-b485-3c1e9077fd00" providerId="ADAL" clId="{69637AE1-2EFE-424C-B8F3-FF82D027A5C7}" dt="2024-03-15T10:47:27.476" v="3508" actId="34135"/>
          <ac:spMkLst>
            <pc:docMk/>
            <pc:sldMk cId="1034687993" sldId="318"/>
            <ac:spMk id="4" creationId="{A0C2E5F6-2DEB-F272-3D14-C72A55CB7869}"/>
          </ac:spMkLst>
        </pc:spChg>
        <pc:spChg chg="del">
          <ac:chgData name="Yuliya Volkova" userId="5c11a328-f827-462e-b485-3c1e9077fd00" providerId="ADAL" clId="{69637AE1-2EFE-424C-B8F3-FF82D027A5C7}" dt="2024-03-15T10:02:37.545" v="2652" actId="478"/>
          <ac:spMkLst>
            <pc:docMk/>
            <pc:sldMk cId="1034687993" sldId="318"/>
            <ac:spMk id="8" creationId="{5FDB0948-9487-DE32-4549-7F38358D9531}"/>
          </ac:spMkLst>
        </pc:spChg>
        <pc:spChg chg="del">
          <ac:chgData name="Yuliya Volkova" userId="5c11a328-f827-462e-b485-3c1e9077fd00" providerId="ADAL" clId="{69637AE1-2EFE-424C-B8F3-FF82D027A5C7}" dt="2024-03-15T10:02:44.848" v="2657" actId="478"/>
          <ac:spMkLst>
            <pc:docMk/>
            <pc:sldMk cId="1034687993" sldId="318"/>
            <ac:spMk id="10" creationId="{A3A631C1-ED3D-2B45-0DD8-5119DF6A7442}"/>
          </ac:spMkLst>
        </pc:spChg>
        <pc:spChg chg="del">
          <ac:chgData name="Yuliya Volkova" userId="5c11a328-f827-462e-b485-3c1e9077fd00" providerId="ADAL" clId="{69637AE1-2EFE-424C-B8F3-FF82D027A5C7}" dt="2024-03-15T10:02:41.153" v="2654" actId="478"/>
          <ac:spMkLst>
            <pc:docMk/>
            <pc:sldMk cId="1034687993" sldId="318"/>
            <ac:spMk id="13" creationId="{5BA72D5E-CD53-0BD0-981D-BFE0017D41A4}"/>
          </ac:spMkLst>
        </pc:spChg>
        <pc:spChg chg="del">
          <ac:chgData name="Yuliya Volkova" userId="5c11a328-f827-462e-b485-3c1e9077fd00" providerId="ADAL" clId="{69637AE1-2EFE-424C-B8F3-FF82D027A5C7}" dt="2024-03-15T10:02:39.616" v="2653" actId="478"/>
          <ac:spMkLst>
            <pc:docMk/>
            <pc:sldMk cId="1034687993" sldId="318"/>
            <ac:spMk id="17" creationId="{5FC84765-1C5F-EB49-41D3-41E00EEC73F1}"/>
          </ac:spMkLst>
        </pc:spChg>
        <pc:spChg chg="del">
          <ac:chgData name="Yuliya Volkova" userId="5c11a328-f827-462e-b485-3c1e9077fd00" providerId="ADAL" clId="{69637AE1-2EFE-424C-B8F3-FF82D027A5C7}" dt="2024-03-15T10:02:37.545" v="2652" actId="478"/>
          <ac:spMkLst>
            <pc:docMk/>
            <pc:sldMk cId="1034687993" sldId="318"/>
            <ac:spMk id="19" creationId="{4CB9FACD-585A-96A0-1559-CD67C09DDCF5}"/>
          </ac:spMkLst>
        </pc:spChg>
        <pc:graphicFrameChg chg="add mod modGraphic">
          <ac:chgData name="Yuliya Volkova" userId="5c11a328-f827-462e-b485-3c1e9077fd00" providerId="ADAL" clId="{69637AE1-2EFE-424C-B8F3-FF82D027A5C7}" dt="2024-03-15T10:31:33.017" v="2721" actId="1076"/>
          <ac:graphicFrameMkLst>
            <pc:docMk/>
            <pc:sldMk cId="1034687993" sldId="318"/>
            <ac:graphicFrameMk id="3" creationId="{C638B1D5-42F9-0A1E-0E2B-E795FF18F21B}"/>
          </ac:graphicFrameMkLst>
        </pc:graphicFrameChg>
        <pc:graphicFrameChg chg="add mod modGraphic">
          <ac:chgData name="Yuliya Volkova" userId="5c11a328-f827-462e-b485-3c1e9077fd00" providerId="ADAL" clId="{69637AE1-2EFE-424C-B8F3-FF82D027A5C7}" dt="2024-03-15T10:49:39.080" v="3517" actId="207"/>
          <ac:graphicFrameMkLst>
            <pc:docMk/>
            <pc:sldMk cId="1034687993" sldId="318"/>
            <ac:graphicFrameMk id="5" creationId="{101ED3C6-ED47-4790-ABD5-0A8174288DE5}"/>
          </ac:graphicFrameMkLst>
        </pc:graphicFrameChg>
        <pc:picChg chg="del">
          <ac:chgData name="Yuliya Volkova" userId="5c11a328-f827-462e-b485-3c1e9077fd00" providerId="ADAL" clId="{69637AE1-2EFE-424C-B8F3-FF82D027A5C7}" dt="2024-03-15T10:02:37.545" v="2652" actId="478"/>
          <ac:picMkLst>
            <pc:docMk/>
            <pc:sldMk cId="1034687993" sldId="318"/>
            <ac:picMk id="20" creationId="{13B97CF3-431B-93C8-788E-49C03849FF04}"/>
          </ac:picMkLst>
        </pc:picChg>
        <pc:picChg chg="del">
          <ac:chgData name="Yuliya Volkova" userId="5c11a328-f827-462e-b485-3c1e9077fd00" providerId="ADAL" clId="{69637AE1-2EFE-424C-B8F3-FF82D027A5C7}" dt="2024-03-15T10:02:37.545" v="2652" actId="478"/>
          <ac:picMkLst>
            <pc:docMk/>
            <pc:sldMk cId="1034687993" sldId="318"/>
            <ac:picMk id="21" creationId="{BE962B1C-80F2-1097-D72C-C1647A0E529D}"/>
          </ac:picMkLst>
        </pc:picChg>
        <pc:picChg chg="del">
          <ac:chgData name="Yuliya Volkova" userId="5c11a328-f827-462e-b485-3c1e9077fd00" providerId="ADAL" clId="{69637AE1-2EFE-424C-B8F3-FF82D027A5C7}" dt="2024-03-15T10:02:37.545" v="2652" actId="478"/>
          <ac:picMkLst>
            <pc:docMk/>
            <pc:sldMk cId="1034687993" sldId="318"/>
            <ac:picMk id="22" creationId="{E43DD5F7-716F-2877-621F-8513A4C0C665}"/>
          </ac:picMkLst>
        </pc:picChg>
        <pc:picChg chg="del">
          <ac:chgData name="Yuliya Volkova" userId="5c11a328-f827-462e-b485-3c1e9077fd00" providerId="ADAL" clId="{69637AE1-2EFE-424C-B8F3-FF82D027A5C7}" dt="2024-03-15T10:02:37.545" v="2652" actId="478"/>
          <ac:picMkLst>
            <pc:docMk/>
            <pc:sldMk cId="1034687993" sldId="318"/>
            <ac:picMk id="23" creationId="{6738960D-B01C-0A5D-F623-6A7055DF1F8A}"/>
          </ac:picMkLst>
        </pc:picChg>
        <pc:picChg chg="del">
          <ac:chgData name="Yuliya Volkova" userId="5c11a328-f827-462e-b485-3c1e9077fd00" providerId="ADAL" clId="{69637AE1-2EFE-424C-B8F3-FF82D027A5C7}" dt="2024-03-15T10:02:37.545" v="2652" actId="478"/>
          <ac:picMkLst>
            <pc:docMk/>
            <pc:sldMk cId="1034687993" sldId="318"/>
            <ac:picMk id="24" creationId="{3600552C-9AD5-B858-A5C7-3E6597A4240B}"/>
          </ac:picMkLst>
        </pc:picChg>
      </pc:sldChg>
      <pc:sldChg chg="modSp mod">
        <pc:chgData name="Yuliya Volkova" userId="5c11a328-f827-462e-b485-3c1e9077fd00" providerId="ADAL" clId="{69637AE1-2EFE-424C-B8F3-FF82D027A5C7}" dt="2024-04-22T09:36:21.995" v="3735" actId="1076"/>
        <pc:sldMkLst>
          <pc:docMk/>
          <pc:sldMk cId="103298650" sldId="319"/>
        </pc:sldMkLst>
        <pc:spChg chg="mod">
          <ac:chgData name="Yuliya Volkova" userId="5c11a328-f827-462e-b485-3c1e9077fd00" providerId="ADAL" clId="{69637AE1-2EFE-424C-B8F3-FF82D027A5C7}" dt="2024-04-22T09:36:17.998" v="3733" actId="27636"/>
          <ac:spMkLst>
            <pc:docMk/>
            <pc:sldMk cId="103298650" sldId="319"/>
            <ac:spMk id="4" creationId="{6D587580-6BC4-1C65-1769-DE9CBF587243}"/>
          </ac:spMkLst>
        </pc:spChg>
        <pc:grpChg chg="mod">
          <ac:chgData name="Yuliya Volkova" userId="5c11a328-f827-462e-b485-3c1e9077fd00" providerId="ADAL" clId="{69637AE1-2EFE-424C-B8F3-FF82D027A5C7}" dt="2024-04-22T09:36:21.995" v="3735" actId="1076"/>
          <ac:grpSpMkLst>
            <pc:docMk/>
            <pc:sldMk cId="103298650" sldId="319"/>
            <ac:grpSpMk id="15" creationId="{484BA18C-B0D9-82A1-A989-CF88A20CE8ED}"/>
          </ac:grpSpMkLst>
        </pc:grpChg>
      </pc:sldChg>
      <pc:sldChg chg="addSp modSp mod">
        <pc:chgData name="Yuliya Volkova" userId="5c11a328-f827-462e-b485-3c1e9077fd00" providerId="ADAL" clId="{69637AE1-2EFE-424C-B8F3-FF82D027A5C7}" dt="2024-03-15T07:43:14.422" v="893" actId="1036"/>
        <pc:sldMkLst>
          <pc:docMk/>
          <pc:sldMk cId="4167215242" sldId="323"/>
        </pc:sldMkLst>
        <pc:spChg chg="add mod">
          <ac:chgData name="Yuliya Volkova" userId="5c11a328-f827-462e-b485-3c1e9077fd00" providerId="ADAL" clId="{69637AE1-2EFE-424C-B8F3-FF82D027A5C7}" dt="2024-03-15T07:43:14.422" v="893" actId="1036"/>
          <ac:spMkLst>
            <pc:docMk/>
            <pc:sldMk cId="4167215242" sldId="323"/>
            <ac:spMk id="2" creationId="{CB68E04B-4688-6BF8-0181-C1CCE59D6844}"/>
          </ac:spMkLst>
        </pc:spChg>
        <pc:spChg chg="add mod">
          <ac:chgData name="Yuliya Volkova" userId="5c11a328-f827-462e-b485-3c1e9077fd00" providerId="ADAL" clId="{69637AE1-2EFE-424C-B8F3-FF82D027A5C7}" dt="2024-03-15T07:43:14.422" v="893" actId="1036"/>
          <ac:spMkLst>
            <pc:docMk/>
            <pc:sldMk cId="4167215242" sldId="323"/>
            <ac:spMk id="5" creationId="{1BC5406E-E94C-64CA-E614-D6A1B0E09027}"/>
          </ac:spMkLst>
        </pc:spChg>
        <pc:spChg chg="add mod">
          <ac:chgData name="Yuliya Volkova" userId="5c11a328-f827-462e-b485-3c1e9077fd00" providerId="ADAL" clId="{69637AE1-2EFE-424C-B8F3-FF82D027A5C7}" dt="2024-03-15T07:43:14.422" v="893" actId="1036"/>
          <ac:spMkLst>
            <pc:docMk/>
            <pc:sldMk cId="4167215242" sldId="323"/>
            <ac:spMk id="8" creationId="{6FB2D736-F355-BB7A-A10E-59FF4D97C5DA}"/>
          </ac:spMkLst>
        </pc:spChg>
        <pc:spChg chg="add mod">
          <ac:chgData name="Yuliya Volkova" userId="5c11a328-f827-462e-b485-3c1e9077fd00" providerId="ADAL" clId="{69637AE1-2EFE-424C-B8F3-FF82D027A5C7}" dt="2024-03-15T07:43:14.422" v="893" actId="1036"/>
          <ac:spMkLst>
            <pc:docMk/>
            <pc:sldMk cId="4167215242" sldId="323"/>
            <ac:spMk id="9" creationId="{7A57E4CE-631C-2AA0-5AFB-1AD7081656CB}"/>
          </ac:spMkLst>
        </pc:spChg>
        <pc:spChg chg="add mod">
          <ac:chgData name="Yuliya Volkova" userId="5c11a328-f827-462e-b485-3c1e9077fd00" providerId="ADAL" clId="{69637AE1-2EFE-424C-B8F3-FF82D027A5C7}" dt="2024-03-15T07:43:14.422" v="893" actId="1036"/>
          <ac:spMkLst>
            <pc:docMk/>
            <pc:sldMk cId="4167215242" sldId="323"/>
            <ac:spMk id="10" creationId="{944C2315-5A58-24A7-A8F4-5B5A2BEF64F8}"/>
          </ac:spMkLst>
        </pc:spChg>
        <pc:spChg chg="add mod">
          <ac:chgData name="Yuliya Volkova" userId="5c11a328-f827-462e-b485-3c1e9077fd00" providerId="ADAL" clId="{69637AE1-2EFE-424C-B8F3-FF82D027A5C7}" dt="2024-03-15T07:43:14.422" v="893" actId="1036"/>
          <ac:spMkLst>
            <pc:docMk/>
            <pc:sldMk cId="4167215242" sldId="323"/>
            <ac:spMk id="11" creationId="{BC56176C-6994-31C3-B53A-05EE7839E6F1}"/>
          </ac:spMkLst>
        </pc:spChg>
        <pc:spChg chg="add mod">
          <ac:chgData name="Yuliya Volkova" userId="5c11a328-f827-462e-b485-3c1e9077fd00" providerId="ADAL" clId="{69637AE1-2EFE-424C-B8F3-FF82D027A5C7}" dt="2024-03-15T07:43:14.422" v="893" actId="1036"/>
          <ac:spMkLst>
            <pc:docMk/>
            <pc:sldMk cId="4167215242" sldId="323"/>
            <ac:spMk id="12" creationId="{EA74E639-E444-6FED-F206-5799712C8F15}"/>
          </ac:spMkLst>
        </pc:spChg>
        <pc:spChg chg="add mod">
          <ac:chgData name="Yuliya Volkova" userId="5c11a328-f827-462e-b485-3c1e9077fd00" providerId="ADAL" clId="{69637AE1-2EFE-424C-B8F3-FF82D027A5C7}" dt="2024-03-15T07:43:14.422" v="893" actId="1036"/>
          <ac:spMkLst>
            <pc:docMk/>
            <pc:sldMk cId="4167215242" sldId="323"/>
            <ac:spMk id="16" creationId="{4418F1E8-FBE4-3135-D7DB-5D303B482214}"/>
          </ac:spMkLst>
        </pc:spChg>
        <pc:spChg chg="add mod">
          <ac:chgData name="Yuliya Volkova" userId="5c11a328-f827-462e-b485-3c1e9077fd00" providerId="ADAL" clId="{69637AE1-2EFE-424C-B8F3-FF82D027A5C7}" dt="2024-03-15T07:43:14.422" v="893" actId="1036"/>
          <ac:spMkLst>
            <pc:docMk/>
            <pc:sldMk cId="4167215242" sldId="323"/>
            <ac:spMk id="17" creationId="{AABE69E5-B6C2-7987-27E8-A076062B579E}"/>
          </ac:spMkLst>
        </pc:spChg>
        <pc:spChg chg="add mod">
          <ac:chgData name="Yuliya Volkova" userId="5c11a328-f827-462e-b485-3c1e9077fd00" providerId="ADAL" clId="{69637AE1-2EFE-424C-B8F3-FF82D027A5C7}" dt="2024-03-15T07:43:14.422" v="893" actId="1036"/>
          <ac:spMkLst>
            <pc:docMk/>
            <pc:sldMk cId="4167215242" sldId="323"/>
            <ac:spMk id="18" creationId="{32584A8A-47F2-7E4C-15C9-F5E06ABC82FC}"/>
          </ac:spMkLst>
        </pc:spChg>
        <pc:spChg chg="add mod">
          <ac:chgData name="Yuliya Volkova" userId="5c11a328-f827-462e-b485-3c1e9077fd00" providerId="ADAL" clId="{69637AE1-2EFE-424C-B8F3-FF82D027A5C7}" dt="2024-03-15T07:43:14.422" v="893" actId="1036"/>
          <ac:spMkLst>
            <pc:docMk/>
            <pc:sldMk cId="4167215242" sldId="323"/>
            <ac:spMk id="19" creationId="{A14F927A-D3C6-A914-481D-36AB86DADBC4}"/>
          </ac:spMkLst>
        </pc:spChg>
        <pc:spChg chg="add mod">
          <ac:chgData name="Yuliya Volkova" userId="5c11a328-f827-462e-b485-3c1e9077fd00" providerId="ADAL" clId="{69637AE1-2EFE-424C-B8F3-FF82D027A5C7}" dt="2024-03-15T07:43:14.422" v="893" actId="1036"/>
          <ac:spMkLst>
            <pc:docMk/>
            <pc:sldMk cId="4167215242" sldId="323"/>
            <ac:spMk id="20" creationId="{5EEBF073-46C9-0D4A-47BC-32F0C4ABD8C6}"/>
          </ac:spMkLst>
        </pc:spChg>
        <pc:spChg chg="add mod">
          <ac:chgData name="Yuliya Volkova" userId="5c11a328-f827-462e-b485-3c1e9077fd00" providerId="ADAL" clId="{69637AE1-2EFE-424C-B8F3-FF82D027A5C7}" dt="2024-03-15T07:43:14.422" v="893" actId="1036"/>
          <ac:spMkLst>
            <pc:docMk/>
            <pc:sldMk cId="4167215242" sldId="323"/>
            <ac:spMk id="21" creationId="{4B503A44-1E71-20F2-C168-105261A68AB0}"/>
          </ac:spMkLst>
        </pc:spChg>
        <pc:spChg chg="add mod">
          <ac:chgData name="Yuliya Volkova" userId="5c11a328-f827-462e-b485-3c1e9077fd00" providerId="ADAL" clId="{69637AE1-2EFE-424C-B8F3-FF82D027A5C7}" dt="2024-03-15T07:43:14.422" v="893" actId="1036"/>
          <ac:spMkLst>
            <pc:docMk/>
            <pc:sldMk cId="4167215242" sldId="323"/>
            <ac:spMk id="22" creationId="{3B119639-228C-0B95-4112-951D3866A85E}"/>
          </ac:spMkLst>
        </pc:spChg>
        <pc:spChg chg="add mod">
          <ac:chgData name="Yuliya Volkova" userId="5c11a328-f827-462e-b485-3c1e9077fd00" providerId="ADAL" clId="{69637AE1-2EFE-424C-B8F3-FF82D027A5C7}" dt="2024-03-15T07:43:14.422" v="893" actId="1036"/>
          <ac:spMkLst>
            <pc:docMk/>
            <pc:sldMk cId="4167215242" sldId="323"/>
            <ac:spMk id="38" creationId="{1A63B990-40A4-2625-5325-2149EEAA7818}"/>
          </ac:spMkLst>
        </pc:spChg>
        <pc:spChg chg="add mod">
          <ac:chgData name="Yuliya Volkova" userId="5c11a328-f827-462e-b485-3c1e9077fd00" providerId="ADAL" clId="{69637AE1-2EFE-424C-B8F3-FF82D027A5C7}" dt="2024-03-15T07:43:14.422" v="893" actId="1036"/>
          <ac:spMkLst>
            <pc:docMk/>
            <pc:sldMk cId="4167215242" sldId="323"/>
            <ac:spMk id="39" creationId="{ACCA4A0F-68BD-EFA3-B5F3-CE43BE6CE388}"/>
          </ac:spMkLst>
        </pc:spChg>
        <pc:cxnChg chg="add mod">
          <ac:chgData name="Yuliya Volkova" userId="5c11a328-f827-462e-b485-3c1e9077fd00" providerId="ADAL" clId="{69637AE1-2EFE-424C-B8F3-FF82D027A5C7}" dt="2024-03-15T07:43:14.422" v="893" actId="1036"/>
          <ac:cxnSpMkLst>
            <pc:docMk/>
            <pc:sldMk cId="4167215242" sldId="323"/>
            <ac:cxnSpMk id="23" creationId="{FE183B32-772C-7BA9-F7A2-D246534633F9}"/>
          </ac:cxnSpMkLst>
        </pc:cxnChg>
        <pc:cxnChg chg="add mod">
          <ac:chgData name="Yuliya Volkova" userId="5c11a328-f827-462e-b485-3c1e9077fd00" providerId="ADAL" clId="{69637AE1-2EFE-424C-B8F3-FF82D027A5C7}" dt="2024-03-15T07:43:14.422" v="893" actId="1036"/>
          <ac:cxnSpMkLst>
            <pc:docMk/>
            <pc:sldMk cId="4167215242" sldId="323"/>
            <ac:cxnSpMk id="24" creationId="{5B012123-96BD-1735-46BC-BBFA75AAA043}"/>
          </ac:cxnSpMkLst>
        </pc:cxnChg>
        <pc:cxnChg chg="add mod">
          <ac:chgData name="Yuliya Volkova" userId="5c11a328-f827-462e-b485-3c1e9077fd00" providerId="ADAL" clId="{69637AE1-2EFE-424C-B8F3-FF82D027A5C7}" dt="2024-03-15T07:43:14.422" v="893" actId="1036"/>
          <ac:cxnSpMkLst>
            <pc:docMk/>
            <pc:sldMk cId="4167215242" sldId="323"/>
            <ac:cxnSpMk id="25" creationId="{F167B415-DE9F-73BA-4286-768EAB4713B4}"/>
          </ac:cxnSpMkLst>
        </pc:cxnChg>
        <pc:cxnChg chg="add mod">
          <ac:chgData name="Yuliya Volkova" userId="5c11a328-f827-462e-b485-3c1e9077fd00" providerId="ADAL" clId="{69637AE1-2EFE-424C-B8F3-FF82D027A5C7}" dt="2024-03-15T07:43:14.422" v="893" actId="1036"/>
          <ac:cxnSpMkLst>
            <pc:docMk/>
            <pc:sldMk cId="4167215242" sldId="323"/>
            <ac:cxnSpMk id="26" creationId="{052806E8-66A9-5136-395C-3B27D5B11603}"/>
          </ac:cxnSpMkLst>
        </pc:cxnChg>
        <pc:cxnChg chg="add mod">
          <ac:chgData name="Yuliya Volkova" userId="5c11a328-f827-462e-b485-3c1e9077fd00" providerId="ADAL" clId="{69637AE1-2EFE-424C-B8F3-FF82D027A5C7}" dt="2024-03-15T07:43:14.422" v="893" actId="1036"/>
          <ac:cxnSpMkLst>
            <pc:docMk/>
            <pc:sldMk cId="4167215242" sldId="323"/>
            <ac:cxnSpMk id="27" creationId="{991F21E2-07FB-CD9B-0F86-441039B14FF5}"/>
          </ac:cxnSpMkLst>
        </pc:cxnChg>
        <pc:cxnChg chg="add mod">
          <ac:chgData name="Yuliya Volkova" userId="5c11a328-f827-462e-b485-3c1e9077fd00" providerId="ADAL" clId="{69637AE1-2EFE-424C-B8F3-FF82D027A5C7}" dt="2024-03-15T07:43:14.422" v="893" actId="1036"/>
          <ac:cxnSpMkLst>
            <pc:docMk/>
            <pc:sldMk cId="4167215242" sldId="323"/>
            <ac:cxnSpMk id="28" creationId="{E2CD84D9-B1FB-858E-A7E4-B52158A18CEA}"/>
          </ac:cxnSpMkLst>
        </pc:cxnChg>
        <pc:cxnChg chg="add mod">
          <ac:chgData name="Yuliya Volkova" userId="5c11a328-f827-462e-b485-3c1e9077fd00" providerId="ADAL" clId="{69637AE1-2EFE-424C-B8F3-FF82D027A5C7}" dt="2024-03-15T07:43:14.422" v="893" actId="1036"/>
          <ac:cxnSpMkLst>
            <pc:docMk/>
            <pc:sldMk cId="4167215242" sldId="323"/>
            <ac:cxnSpMk id="29" creationId="{990440BA-21C3-C556-713A-7A6A513850D1}"/>
          </ac:cxnSpMkLst>
        </pc:cxnChg>
        <pc:cxnChg chg="add mod">
          <ac:chgData name="Yuliya Volkova" userId="5c11a328-f827-462e-b485-3c1e9077fd00" providerId="ADAL" clId="{69637AE1-2EFE-424C-B8F3-FF82D027A5C7}" dt="2024-03-15T07:43:14.422" v="893" actId="1036"/>
          <ac:cxnSpMkLst>
            <pc:docMk/>
            <pc:sldMk cId="4167215242" sldId="323"/>
            <ac:cxnSpMk id="30" creationId="{AF192F09-F9CD-1558-251E-0A68D34498BF}"/>
          </ac:cxnSpMkLst>
        </pc:cxnChg>
        <pc:cxnChg chg="add mod">
          <ac:chgData name="Yuliya Volkova" userId="5c11a328-f827-462e-b485-3c1e9077fd00" providerId="ADAL" clId="{69637AE1-2EFE-424C-B8F3-FF82D027A5C7}" dt="2024-03-15T07:43:14.422" v="893" actId="1036"/>
          <ac:cxnSpMkLst>
            <pc:docMk/>
            <pc:sldMk cId="4167215242" sldId="323"/>
            <ac:cxnSpMk id="31" creationId="{3B296BAC-9AF1-FE86-F528-EA45E2FAABCF}"/>
          </ac:cxnSpMkLst>
        </pc:cxnChg>
        <pc:cxnChg chg="add mod">
          <ac:chgData name="Yuliya Volkova" userId="5c11a328-f827-462e-b485-3c1e9077fd00" providerId="ADAL" clId="{69637AE1-2EFE-424C-B8F3-FF82D027A5C7}" dt="2024-03-15T07:43:14.422" v="893" actId="1036"/>
          <ac:cxnSpMkLst>
            <pc:docMk/>
            <pc:sldMk cId="4167215242" sldId="323"/>
            <ac:cxnSpMk id="32" creationId="{73EFB14C-75E3-352F-42EE-D313BA2B3347}"/>
          </ac:cxnSpMkLst>
        </pc:cxnChg>
        <pc:cxnChg chg="add mod">
          <ac:chgData name="Yuliya Volkova" userId="5c11a328-f827-462e-b485-3c1e9077fd00" providerId="ADAL" clId="{69637AE1-2EFE-424C-B8F3-FF82D027A5C7}" dt="2024-03-15T07:43:14.422" v="893" actId="1036"/>
          <ac:cxnSpMkLst>
            <pc:docMk/>
            <pc:sldMk cId="4167215242" sldId="323"/>
            <ac:cxnSpMk id="33" creationId="{A2A431A9-9333-C98D-8317-B320A037C3D8}"/>
          </ac:cxnSpMkLst>
        </pc:cxnChg>
        <pc:cxnChg chg="add mod">
          <ac:chgData name="Yuliya Volkova" userId="5c11a328-f827-462e-b485-3c1e9077fd00" providerId="ADAL" clId="{69637AE1-2EFE-424C-B8F3-FF82D027A5C7}" dt="2024-03-15T07:43:14.422" v="893" actId="1036"/>
          <ac:cxnSpMkLst>
            <pc:docMk/>
            <pc:sldMk cId="4167215242" sldId="323"/>
            <ac:cxnSpMk id="34" creationId="{31370426-9A03-D984-0DF6-BD05F9E67B27}"/>
          </ac:cxnSpMkLst>
        </pc:cxnChg>
        <pc:cxnChg chg="add mod">
          <ac:chgData name="Yuliya Volkova" userId="5c11a328-f827-462e-b485-3c1e9077fd00" providerId="ADAL" clId="{69637AE1-2EFE-424C-B8F3-FF82D027A5C7}" dt="2024-03-15T07:43:14.422" v="893" actId="1036"/>
          <ac:cxnSpMkLst>
            <pc:docMk/>
            <pc:sldMk cId="4167215242" sldId="323"/>
            <ac:cxnSpMk id="35" creationId="{D1965756-14BC-C1C0-BC85-3137051BD91C}"/>
          </ac:cxnSpMkLst>
        </pc:cxnChg>
        <pc:cxnChg chg="add mod">
          <ac:chgData name="Yuliya Volkova" userId="5c11a328-f827-462e-b485-3c1e9077fd00" providerId="ADAL" clId="{69637AE1-2EFE-424C-B8F3-FF82D027A5C7}" dt="2024-03-15T07:43:14.422" v="893" actId="1036"/>
          <ac:cxnSpMkLst>
            <pc:docMk/>
            <pc:sldMk cId="4167215242" sldId="323"/>
            <ac:cxnSpMk id="36" creationId="{FF80A3F3-EC41-3605-351F-A693D4208C75}"/>
          </ac:cxnSpMkLst>
        </pc:cxnChg>
        <pc:cxnChg chg="add mod">
          <ac:chgData name="Yuliya Volkova" userId="5c11a328-f827-462e-b485-3c1e9077fd00" providerId="ADAL" clId="{69637AE1-2EFE-424C-B8F3-FF82D027A5C7}" dt="2024-03-15T07:43:14.422" v="893" actId="1036"/>
          <ac:cxnSpMkLst>
            <pc:docMk/>
            <pc:sldMk cId="4167215242" sldId="323"/>
            <ac:cxnSpMk id="37" creationId="{879682A5-23E9-703D-E4D2-36A0BA3D51A7}"/>
          </ac:cxnSpMkLst>
        </pc:cxnChg>
      </pc:sldChg>
      <pc:sldChg chg="addSp modSp mod">
        <pc:chgData name="Yuliya Volkova" userId="5c11a328-f827-462e-b485-3c1e9077fd00" providerId="ADAL" clId="{69637AE1-2EFE-424C-B8F3-FF82D027A5C7}" dt="2024-03-15T10:57:20.902" v="3602" actId="1076"/>
        <pc:sldMkLst>
          <pc:docMk/>
          <pc:sldMk cId="4278682398" sldId="324"/>
        </pc:sldMkLst>
        <pc:spChg chg="add mod">
          <ac:chgData name="Yuliya Volkova" userId="5c11a328-f827-462e-b485-3c1e9077fd00" providerId="ADAL" clId="{69637AE1-2EFE-424C-B8F3-FF82D027A5C7}" dt="2024-03-15T08:09:40.184" v="1286" actId="1038"/>
          <ac:spMkLst>
            <pc:docMk/>
            <pc:sldMk cId="4278682398" sldId="324"/>
            <ac:spMk id="4" creationId="{85722077-5F97-A04D-569B-29A98AE5B82D}"/>
          </ac:spMkLst>
        </pc:spChg>
        <pc:spChg chg="add mod">
          <ac:chgData name="Yuliya Volkova" userId="5c11a328-f827-462e-b485-3c1e9077fd00" providerId="ADAL" clId="{69637AE1-2EFE-424C-B8F3-FF82D027A5C7}" dt="2024-03-15T10:57:18.050" v="3601" actId="313"/>
          <ac:spMkLst>
            <pc:docMk/>
            <pc:sldMk cId="4278682398" sldId="324"/>
            <ac:spMk id="5" creationId="{6C9E8ED6-C330-A9E2-0136-AC0C81E1A8E9}"/>
          </ac:spMkLst>
        </pc:spChg>
        <pc:spChg chg="add mod">
          <ac:chgData name="Yuliya Volkova" userId="5c11a328-f827-462e-b485-3c1e9077fd00" providerId="ADAL" clId="{69637AE1-2EFE-424C-B8F3-FF82D027A5C7}" dt="2024-03-15T08:09:40.184" v="1286" actId="1038"/>
          <ac:spMkLst>
            <pc:docMk/>
            <pc:sldMk cId="4278682398" sldId="324"/>
            <ac:spMk id="8" creationId="{D4BCFF15-1589-F24E-0D12-B0CABD7F9C62}"/>
          </ac:spMkLst>
        </pc:spChg>
        <pc:spChg chg="add mod">
          <ac:chgData name="Yuliya Volkova" userId="5c11a328-f827-462e-b485-3c1e9077fd00" providerId="ADAL" clId="{69637AE1-2EFE-424C-B8F3-FF82D027A5C7}" dt="2024-03-15T08:09:40.184" v="1286" actId="1038"/>
          <ac:spMkLst>
            <pc:docMk/>
            <pc:sldMk cId="4278682398" sldId="324"/>
            <ac:spMk id="9" creationId="{80B327F4-6C16-D811-1449-13F50E525B44}"/>
          </ac:spMkLst>
        </pc:spChg>
        <pc:spChg chg="add mod">
          <ac:chgData name="Yuliya Volkova" userId="5c11a328-f827-462e-b485-3c1e9077fd00" providerId="ADAL" clId="{69637AE1-2EFE-424C-B8F3-FF82D027A5C7}" dt="2024-03-15T08:09:40.184" v="1286" actId="1038"/>
          <ac:spMkLst>
            <pc:docMk/>
            <pc:sldMk cId="4278682398" sldId="324"/>
            <ac:spMk id="10" creationId="{4E939F13-5969-E5B0-B9CD-4D387CACB59F}"/>
          </ac:spMkLst>
        </pc:spChg>
        <pc:spChg chg="add mod">
          <ac:chgData name="Yuliya Volkova" userId="5c11a328-f827-462e-b485-3c1e9077fd00" providerId="ADAL" clId="{69637AE1-2EFE-424C-B8F3-FF82D027A5C7}" dt="2024-03-15T08:09:40.184" v="1286" actId="1038"/>
          <ac:spMkLst>
            <pc:docMk/>
            <pc:sldMk cId="4278682398" sldId="324"/>
            <ac:spMk id="11" creationId="{D891FD65-9F23-98BE-E3EC-B3E27138CAB7}"/>
          </ac:spMkLst>
        </pc:spChg>
        <pc:spChg chg="add mod">
          <ac:chgData name="Yuliya Volkova" userId="5c11a328-f827-462e-b485-3c1e9077fd00" providerId="ADAL" clId="{69637AE1-2EFE-424C-B8F3-FF82D027A5C7}" dt="2024-03-15T08:09:40.184" v="1286" actId="1038"/>
          <ac:spMkLst>
            <pc:docMk/>
            <pc:sldMk cId="4278682398" sldId="324"/>
            <ac:spMk id="12" creationId="{B4C13E8E-803C-1641-C8E2-EA8840BD5935}"/>
          </ac:spMkLst>
        </pc:spChg>
        <pc:spChg chg="add mod">
          <ac:chgData name="Yuliya Volkova" userId="5c11a328-f827-462e-b485-3c1e9077fd00" providerId="ADAL" clId="{69637AE1-2EFE-424C-B8F3-FF82D027A5C7}" dt="2024-03-15T08:09:40.184" v="1286" actId="1038"/>
          <ac:spMkLst>
            <pc:docMk/>
            <pc:sldMk cId="4278682398" sldId="324"/>
            <ac:spMk id="16" creationId="{AF98DD88-5238-CD32-3B11-188EDA4F7889}"/>
          </ac:spMkLst>
        </pc:spChg>
        <pc:spChg chg="add mod">
          <ac:chgData name="Yuliya Volkova" userId="5c11a328-f827-462e-b485-3c1e9077fd00" providerId="ADAL" clId="{69637AE1-2EFE-424C-B8F3-FF82D027A5C7}" dt="2024-03-15T08:09:40.184" v="1286" actId="1038"/>
          <ac:spMkLst>
            <pc:docMk/>
            <pc:sldMk cId="4278682398" sldId="324"/>
            <ac:spMk id="17" creationId="{0896C5F1-DCD5-859E-291B-9D71ABE7393D}"/>
          </ac:spMkLst>
        </pc:spChg>
        <pc:spChg chg="add mod">
          <ac:chgData name="Yuliya Volkova" userId="5c11a328-f827-462e-b485-3c1e9077fd00" providerId="ADAL" clId="{69637AE1-2EFE-424C-B8F3-FF82D027A5C7}" dt="2024-03-15T08:09:40.184" v="1286" actId="1038"/>
          <ac:spMkLst>
            <pc:docMk/>
            <pc:sldMk cId="4278682398" sldId="324"/>
            <ac:spMk id="18" creationId="{C836174B-F787-7AB6-D50C-F253AF655B88}"/>
          </ac:spMkLst>
        </pc:spChg>
        <pc:spChg chg="add mod">
          <ac:chgData name="Yuliya Volkova" userId="5c11a328-f827-462e-b485-3c1e9077fd00" providerId="ADAL" clId="{69637AE1-2EFE-424C-B8F3-FF82D027A5C7}" dt="2024-03-15T10:57:20.902" v="3602" actId="1076"/>
          <ac:spMkLst>
            <pc:docMk/>
            <pc:sldMk cId="4278682398" sldId="324"/>
            <ac:spMk id="19" creationId="{8769FD40-5B28-049D-8DE8-41F36D02BE25}"/>
          </ac:spMkLst>
        </pc:spChg>
        <pc:spChg chg="add mod">
          <ac:chgData name="Yuliya Volkova" userId="5c11a328-f827-462e-b485-3c1e9077fd00" providerId="ADAL" clId="{69637AE1-2EFE-424C-B8F3-FF82D027A5C7}" dt="2024-03-15T10:57:13.363" v="3600" actId="1036"/>
          <ac:spMkLst>
            <pc:docMk/>
            <pc:sldMk cId="4278682398" sldId="324"/>
            <ac:spMk id="20" creationId="{88E6CB50-0C81-1579-EAB7-C69A069BDFFA}"/>
          </ac:spMkLst>
        </pc:spChg>
        <pc:spChg chg="add mod">
          <ac:chgData name="Yuliya Volkova" userId="5c11a328-f827-462e-b485-3c1e9077fd00" providerId="ADAL" clId="{69637AE1-2EFE-424C-B8F3-FF82D027A5C7}" dt="2024-03-15T08:09:40.184" v="1286" actId="1038"/>
          <ac:spMkLst>
            <pc:docMk/>
            <pc:sldMk cId="4278682398" sldId="324"/>
            <ac:spMk id="21" creationId="{0F0930AA-3EE6-AE01-8F89-548FBDECEDCD}"/>
          </ac:spMkLst>
        </pc:spChg>
        <pc:spChg chg="add mod">
          <ac:chgData name="Yuliya Volkova" userId="5c11a328-f827-462e-b485-3c1e9077fd00" providerId="ADAL" clId="{69637AE1-2EFE-424C-B8F3-FF82D027A5C7}" dt="2024-03-15T08:09:40.184" v="1286" actId="1038"/>
          <ac:spMkLst>
            <pc:docMk/>
            <pc:sldMk cId="4278682398" sldId="324"/>
            <ac:spMk id="22" creationId="{34DC4FC3-1F97-39F2-83EC-FE9C2208864E}"/>
          </ac:spMkLst>
        </pc:spChg>
        <pc:spChg chg="add mod">
          <ac:chgData name="Yuliya Volkova" userId="5c11a328-f827-462e-b485-3c1e9077fd00" providerId="ADAL" clId="{69637AE1-2EFE-424C-B8F3-FF82D027A5C7}" dt="2024-03-15T08:09:40.184" v="1286" actId="1038"/>
          <ac:spMkLst>
            <pc:docMk/>
            <pc:sldMk cId="4278682398" sldId="324"/>
            <ac:spMk id="23" creationId="{04DC3C4E-DCE9-BA9F-367B-67A7B73F3AB4}"/>
          </ac:spMkLst>
        </pc:spChg>
        <pc:spChg chg="add mod">
          <ac:chgData name="Yuliya Volkova" userId="5c11a328-f827-462e-b485-3c1e9077fd00" providerId="ADAL" clId="{69637AE1-2EFE-424C-B8F3-FF82D027A5C7}" dt="2024-03-15T10:57:13.363" v="3600" actId="1036"/>
          <ac:spMkLst>
            <pc:docMk/>
            <pc:sldMk cId="4278682398" sldId="324"/>
            <ac:spMk id="47" creationId="{02B0C8C8-C302-F0FE-FF63-DFC06E8170B8}"/>
          </ac:spMkLst>
        </pc:spChg>
        <pc:cxnChg chg="add mod">
          <ac:chgData name="Yuliya Volkova" userId="5c11a328-f827-462e-b485-3c1e9077fd00" providerId="ADAL" clId="{69637AE1-2EFE-424C-B8F3-FF82D027A5C7}" dt="2024-03-15T08:09:40.184" v="1286" actId="1038"/>
          <ac:cxnSpMkLst>
            <pc:docMk/>
            <pc:sldMk cId="4278682398" sldId="324"/>
            <ac:cxnSpMk id="24" creationId="{6DFEC4C7-A824-5D48-DC02-50CA85CB6A32}"/>
          </ac:cxnSpMkLst>
        </pc:cxnChg>
        <pc:cxnChg chg="add mod">
          <ac:chgData name="Yuliya Volkova" userId="5c11a328-f827-462e-b485-3c1e9077fd00" providerId="ADAL" clId="{69637AE1-2EFE-424C-B8F3-FF82D027A5C7}" dt="2024-03-15T08:09:40.184" v="1286" actId="1038"/>
          <ac:cxnSpMkLst>
            <pc:docMk/>
            <pc:sldMk cId="4278682398" sldId="324"/>
            <ac:cxnSpMk id="25" creationId="{DC60A095-945C-FF9D-3E4F-63E4E2545494}"/>
          </ac:cxnSpMkLst>
        </pc:cxnChg>
        <pc:cxnChg chg="add mod">
          <ac:chgData name="Yuliya Volkova" userId="5c11a328-f827-462e-b485-3c1e9077fd00" providerId="ADAL" clId="{69637AE1-2EFE-424C-B8F3-FF82D027A5C7}" dt="2024-03-15T08:09:40.184" v="1286" actId="1038"/>
          <ac:cxnSpMkLst>
            <pc:docMk/>
            <pc:sldMk cId="4278682398" sldId="324"/>
            <ac:cxnSpMk id="26" creationId="{E0E62A9B-6131-486A-1DB6-72F5204DF05E}"/>
          </ac:cxnSpMkLst>
        </pc:cxnChg>
        <pc:cxnChg chg="add mod">
          <ac:chgData name="Yuliya Volkova" userId="5c11a328-f827-462e-b485-3c1e9077fd00" providerId="ADAL" clId="{69637AE1-2EFE-424C-B8F3-FF82D027A5C7}" dt="2024-03-15T08:09:40.184" v="1286" actId="1038"/>
          <ac:cxnSpMkLst>
            <pc:docMk/>
            <pc:sldMk cId="4278682398" sldId="324"/>
            <ac:cxnSpMk id="27" creationId="{78A4A3A2-CEB8-5422-AEE6-DE03A68EBD13}"/>
          </ac:cxnSpMkLst>
        </pc:cxnChg>
        <pc:cxnChg chg="add mod">
          <ac:chgData name="Yuliya Volkova" userId="5c11a328-f827-462e-b485-3c1e9077fd00" providerId="ADAL" clId="{69637AE1-2EFE-424C-B8F3-FF82D027A5C7}" dt="2024-03-15T08:09:40.184" v="1286" actId="1038"/>
          <ac:cxnSpMkLst>
            <pc:docMk/>
            <pc:sldMk cId="4278682398" sldId="324"/>
            <ac:cxnSpMk id="28" creationId="{AF2B016A-AD3D-EAA5-BF9A-37E4A089F5FD}"/>
          </ac:cxnSpMkLst>
        </pc:cxnChg>
        <pc:cxnChg chg="add mod">
          <ac:chgData name="Yuliya Volkova" userId="5c11a328-f827-462e-b485-3c1e9077fd00" providerId="ADAL" clId="{69637AE1-2EFE-424C-B8F3-FF82D027A5C7}" dt="2024-03-15T08:09:40.184" v="1286" actId="1038"/>
          <ac:cxnSpMkLst>
            <pc:docMk/>
            <pc:sldMk cId="4278682398" sldId="324"/>
            <ac:cxnSpMk id="29" creationId="{CA72AF60-B3D8-2B32-936A-F07758A35538}"/>
          </ac:cxnSpMkLst>
        </pc:cxnChg>
        <pc:cxnChg chg="add mod">
          <ac:chgData name="Yuliya Volkova" userId="5c11a328-f827-462e-b485-3c1e9077fd00" providerId="ADAL" clId="{69637AE1-2EFE-424C-B8F3-FF82D027A5C7}" dt="2024-03-15T10:57:13.363" v="3600" actId="1036"/>
          <ac:cxnSpMkLst>
            <pc:docMk/>
            <pc:sldMk cId="4278682398" sldId="324"/>
            <ac:cxnSpMk id="30" creationId="{7D44BA68-31EF-4D72-8F5F-37D64CCD9F18}"/>
          </ac:cxnSpMkLst>
        </pc:cxnChg>
        <pc:cxnChg chg="add mod">
          <ac:chgData name="Yuliya Volkova" userId="5c11a328-f827-462e-b485-3c1e9077fd00" providerId="ADAL" clId="{69637AE1-2EFE-424C-B8F3-FF82D027A5C7}" dt="2024-03-15T08:09:40.184" v="1286" actId="1038"/>
          <ac:cxnSpMkLst>
            <pc:docMk/>
            <pc:sldMk cId="4278682398" sldId="324"/>
            <ac:cxnSpMk id="31" creationId="{25A9ECAC-3A13-0006-E46C-2A4672743F6C}"/>
          </ac:cxnSpMkLst>
        </pc:cxnChg>
        <pc:cxnChg chg="add mod">
          <ac:chgData name="Yuliya Volkova" userId="5c11a328-f827-462e-b485-3c1e9077fd00" providerId="ADAL" clId="{69637AE1-2EFE-424C-B8F3-FF82D027A5C7}" dt="2024-03-15T08:09:40.184" v="1286" actId="1038"/>
          <ac:cxnSpMkLst>
            <pc:docMk/>
            <pc:sldMk cId="4278682398" sldId="324"/>
            <ac:cxnSpMk id="32" creationId="{6DFF7E3A-42B0-F7A6-B219-8D915F5079A4}"/>
          </ac:cxnSpMkLst>
        </pc:cxnChg>
        <pc:cxnChg chg="add mod">
          <ac:chgData name="Yuliya Volkova" userId="5c11a328-f827-462e-b485-3c1e9077fd00" providerId="ADAL" clId="{69637AE1-2EFE-424C-B8F3-FF82D027A5C7}" dt="2024-03-15T08:09:40.184" v="1286" actId="1038"/>
          <ac:cxnSpMkLst>
            <pc:docMk/>
            <pc:sldMk cId="4278682398" sldId="324"/>
            <ac:cxnSpMk id="33" creationId="{508E7018-C5DB-7A6A-383E-91572A6BABE6}"/>
          </ac:cxnSpMkLst>
        </pc:cxnChg>
        <pc:cxnChg chg="add mod">
          <ac:chgData name="Yuliya Volkova" userId="5c11a328-f827-462e-b485-3c1e9077fd00" providerId="ADAL" clId="{69637AE1-2EFE-424C-B8F3-FF82D027A5C7}" dt="2024-03-15T08:09:40.184" v="1286" actId="1038"/>
          <ac:cxnSpMkLst>
            <pc:docMk/>
            <pc:sldMk cId="4278682398" sldId="324"/>
            <ac:cxnSpMk id="34" creationId="{527E8F9C-AC14-12D2-950C-A4638316BFD4}"/>
          </ac:cxnSpMkLst>
        </pc:cxnChg>
        <pc:cxnChg chg="add mod">
          <ac:chgData name="Yuliya Volkova" userId="5c11a328-f827-462e-b485-3c1e9077fd00" providerId="ADAL" clId="{69637AE1-2EFE-424C-B8F3-FF82D027A5C7}" dt="2024-03-15T08:09:40.184" v="1286" actId="1038"/>
          <ac:cxnSpMkLst>
            <pc:docMk/>
            <pc:sldMk cId="4278682398" sldId="324"/>
            <ac:cxnSpMk id="35" creationId="{7994B149-8325-7A03-6B06-277C30B710C4}"/>
          </ac:cxnSpMkLst>
        </pc:cxnChg>
        <pc:cxnChg chg="add mod">
          <ac:chgData name="Yuliya Volkova" userId="5c11a328-f827-462e-b485-3c1e9077fd00" providerId="ADAL" clId="{69637AE1-2EFE-424C-B8F3-FF82D027A5C7}" dt="2024-03-15T10:57:13.363" v="3600" actId="1036"/>
          <ac:cxnSpMkLst>
            <pc:docMk/>
            <pc:sldMk cId="4278682398" sldId="324"/>
            <ac:cxnSpMk id="36" creationId="{950C1030-903C-4FFD-708D-4F9BA923CCF6}"/>
          </ac:cxnSpMkLst>
        </pc:cxnChg>
        <pc:cxnChg chg="add mod">
          <ac:chgData name="Yuliya Volkova" userId="5c11a328-f827-462e-b485-3c1e9077fd00" providerId="ADAL" clId="{69637AE1-2EFE-424C-B8F3-FF82D027A5C7}" dt="2024-03-15T10:57:20.902" v="3602" actId="1076"/>
          <ac:cxnSpMkLst>
            <pc:docMk/>
            <pc:sldMk cId="4278682398" sldId="324"/>
            <ac:cxnSpMk id="37" creationId="{196A5F28-8526-0DA9-DFC0-43E1814578E4}"/>
          </ac:cxnSpMkLst>
        </pc:cxnChg>
        <pc:cxnChg chg="add mod">
          <ac:chgData name="Yuliya Volkova" userId="5c11a328-f827-462e-b485-3c1e9077fd00" providerId="ADAL" clId="{69637AE1-2EFE-424C-B8F3-FF82D027A5C7}" dt="2024-03-15T10:57:13.363" v="3600" actId="1036"/>
          <ac:cxnSpMkLst>
            <pc:docMk/>
            <pc:sldMk cId="4278682398" sldId="324"/>
            <ac:cxnSpMk id="48" creationId="{466F9501-E3E6-D8E1-9482-4E8529382277}"/>
          </ac:cxnSpMkLst>
        </pc:cxnChg>
      </pc:sldChg>
      <pc:sldChg chg="addSp delSp modSp mod">
        <pc:chgData name="Yuliya Volkova" userId="5c11a328-f827-462e-b485-3c1e9077fd00" providerId="ADAL" clId="{69637AE1-2EFE-424C-B8F3-FF82D027A5C7}" dt="2024-03-15T10:55:50.143" v="3548" actId="14100"/>
        <pc:sldMkLst>
          <pc:docMk/>
          <pc:sldMk cId="2666786982" sldId="325"/>
        </pc:sldMkLst>
        <pc:spChg chg="add mod">
          <ac:chgData name="Yuliya Volkova" userId="5c11a328-f827-462e-b485-3c1e9077fd00" providerId="ADAL" clId="{69637AE1-2EFE-424C-B8F3-FF82D027A5C7}" dt="2024-03-15T07:24:15.198" v="676"/>
          <ac:spMkLst>
            <pc:docMk/>
            <pc:sldMk cId="2666786982" sldId="325"/>
            <ac:spMk id="2" creationId="{86379964-7F07-EA6B-B04F-9237A89BD9EE}"/>
          </ac:spMkLst>
        </pc:spChg>
        <pc:spChg chg="add mod">
          <ac:chgData name="Yuliya Volkova" userId="5c11a328-f827-462e-b485-3c1e9077fd00" providerId="ADAL" clId="{69637AE1-2EFE-424C-B8F3-FF82D027A5C7}" dt="2024-03-15T07:24:15.198" v="676"/>
          <ac:spMkLst>
            <pc:docMk/>
            <pc:sldMk cId="2666786982" sldId="325"/>
            <ac:spMk id="5" creationId="{C811C40D-A13A-5D66-9A23-890ECFC3D9F0}"/>
          </ac:spMkLst>
        </pc:spChg>
        <pc:spChg chg="add mod">
          <ac:chgData name="Yuliya Volkova" userId="5c11a328-f827-462e-b485-3c1e9077fd00" providerId="ADAL" clId="{69637AE1-2EFE-424C-B8F3-FF82D027A5C7}" dt="2024-03-15T07:24:15.198" v="676"/>
          <ac:spMkLst>
            <pc:docMk/>
            <pc:sldMk cId="2666786982" sldId="325"/>
            <ac:spMk id="8" creationId="{7C2CD6A2-D762-D48E-7063-D6F209C3E168}"/>
          </ac:spMkLst>
        </pc:spChg>
        <pc:spChg chg="add mod">
          <ac:chgData name="Yuliya Volkova" userId="5c11a328-f827-462e-b485-3c1e9077fd00" providerId="ADAL" clId="{69637AE1-2EFE-424C-B8F3-FF82D027A5C7}" dt="2024-03-15T07:24:15.198" v="676"/>
          <ac:spMkLst>
            <pc:docMk/>
            <pc:sldMk cId="2666786982" sldId="325"/>
            <ac:spMk id="9" creationId="{5F1F11F5-BDAE-E05A-97ED-05B09E80A56C}"/>
          </ac:spMkLst>
        </pc:spChg>
        <pc:spChg chg="add mod">
          <ac:chgData name="Yuliya Volkova" userId="5c11a328-f827-462e-b485-3c1e9077fd00" providerId="ADAL" clId="{69637AE1-2EFE-424C-B8F3-FF82D027A5C7}" dt="2024-03-15T07:24:15.198" v="676"/>
          <ac:spMkLst>
            <pc:docMk/>
            <pc:sldMk cId="2666786982" sldId="325"/>
            <ac:spMk id="10" creationId="{4519E180-31FC-9231-5191-CF03402CA834}"/>
          </ac:spMkLst>
        </pc:spChg>
        <pc:spChg chg="add mod">
          <ac:chgData name="Yuliya Volkova" userId="5c11a328-f827-462e-b485-3c1e9077fd00" providerId="ADAL" clId="{69637AE1-2EFE-424C-B8F3-FF82D027A5C7}" dt="2024-03-15T07:24:15.198" v="676"/>
          <ac:spMkLst>
            <pc:docMk/>
            <pc:sldMk cId="2666786982" sldId="325"/>
            <ac:spMk id="11" creationId="{354C7FE4-99EE-0E23-BC66-63E19C2B0128}"/>
          </ac:spMkLst>
        </pc:spChg>
        <pc:spChg chg="add mod">
          <ac:chgData name="Yuliya Volkova" userId="5c11a328-f827-462e-b485-3c1e9077fd00" providerId="ADAL" clId="{69637AE1-2EFE-424C-B8F3-FF82D027A5C7}" dt="2024-03-15T07:24:15.198" v="676"/>
          <ac:spMkLst>
            <pc:docMk/>
            <pc:sldMk cId="2666786982" sldId="325"/>
            <ac:spMk id="12" creationId="{508ABA7D-458B-2A36-EEE6-52D62895AE21}"/>
          </ac:spMkLst>
        </pc:spChg>
        <pc:spChg chg="mod">
          <ac:chgData name="Yuliya Volkova" userId="5c11a328-f827-462e-b485-3c1e9077fd00" providerId="ADAL" clId="{69637AE1-2EFE-424C-B8F3-FF82D027A5C7}" dt="2024-03-15T08:10:39" v="1288" actId="20577"/>
          <ac:spMkLst>
            <pc:docMk/>
            <pc:sldMk cId="2666786982" sldId="325"/>
            <ac:spMk id="14" creationId="{CF1E25E7-BFB6-35FA-3627-90AA1F50BABF}"/>
          </ac:spMkLst>
        </pc:spChg>
        <pc:spChg chg="add mod">
          <ac:chgData name="Yuliya Volkova" userId="5c11a328-f827-462e-b485-3c1e9077fd00" providerId="ADAL" clId="{69637AE1-2EFE-424C-B8F3-FF82D027A5C7}" dt="2024-03-15T07:24:15.198" v="676"/>
          <ac:spMkLst>
            <pc:docMk/>
            <pc:sldMk cId="2666786982" sldId="325"/>
            <ac:spMk id="16" creationId="{DD5642C7-777D-AFF7-8E66-CC0E24256A90}"/>
          </ac:spMkLst>
        </pc:spChg>
        <pc:spChg chg="add mod">
          <ac:chgData name="Yuliya Volkova" userId="5c11a328-f827-462e-b485-3c1e9077fd00" providerId="ADAL" clId="{69637AE1-2EFE-424C-B8F3-FF82D027A5C7}" dt="2024-03-15T07:24:15.198" v="676"/>
          <ac:spMkLst>
            <pc:docMk/>
            <pc:sldMk cId="2666786982" sldId="325"/>
            <ac:spMk id="17" creationId="{A40ABBF1-DA0B-694F-E299-C0C4683026C8}"/>
          </ac:spMkLst>
        </pc:spChg>
        <pc:spChg chg="add mod">
          <ac:chgData name="Yuliya Volkova" userId="5c11a328-f827-462e-b485-3c1e9077fd00" providerId="ADAL" clId="{69637AE1-2EFE-424C-B8F3-FF82D027A5C7}" dt="2024-03-15T07:24:15.198" v="676"/>
          <ac:spMkLst>
            <pc:docMk/>
            <pc:sldMk cId="2666786982" sldId="325"/>
            <ac:spMk id="18" creationId="{5DA7C697-E92E-1494-4DDB-25FEB80AD006}"/>
          </ac:spMkLst>
        </pc:spChg>
        <pc:spChg chg="add mod">
          <ac:chgData name="Yuliya Volkova" userId="5c11a328-f827-462e-b485-3c1e9077fd00" providerId="ADAL" clId="{69637AE1-2EFE-424C-B8F3-FF82D027A5C7}" dt="2024-03-15T07:24:15.198" v="676"/>
          <ac:spMkLst>
            <pc:docMk/>
            <pc:sldMk cId="2666786982" sldId="325"/>
            <ac:spMk id="19" creationId="{5FB2D13E-F5D9-468F-A6FD-391A03AA265A}"/>
          </ac:spMkLst>
        </pc:spChg>
        <pc:spChg chg="add mod">
          <ac:chgData name="Yuliya Volkova" userId="5c11a328-f827-462e-b485-3c1e9077fd00" providerId="ADAL" clId="{69637AE1-2EFE-424C-B8F3-FF82D027A5C7}" dt="2024-03-15T07:24:15.198" v="676"/>
          <ac:spMkLst>
            <pc:docMk/>
            <pc:sldMk cId="2666786982" sldId="325"/>
            <ac:spMk id="20" creationId="{2296787C-5507-AC07-1C7D-C41653A28F56}"/>
          </ac:spMkLst>
        </pc:spChg>
        <pc:spChg chg="add mod">
          <ac:chgData name="Yuliya Volkova" userId="5c11a328-f827-462e-b485-3c1e9077fd00" providerId="ADAL" clId="{69637AE1-2EFE-424C-B8F3-FF82D027A5C7}" dt="2024-03-15T07:24:15.198" v="676"/>
          <ac:spMkLst>
            <pc:docMk/>
            <pc:sldMk cId="2666786982" sldId="325"/>
            <ac:spMk id="21" creationId="{DFF0CAD2-0280-84A7-C838-FFABE88D243E}"/>
          </ac:spMkLst>
        </pc:spChg>
        <pc:spChg chg="add mod">
          <ac:chgData name="Yuliya Volkova" userId="5c11a328-f827-462e-b485-3c1e9077fd00" providerId="ADAL" clId="{69637AE1-2EFE-424C-B8F3-FF82D027A5C7}" dt="2024-03-15T07:24:15.198" v="676"/>
          <ac:spMkLst>
            <pc:docMk/>
            <pc:sldMk cId="2666786982" sldId="325"/>
            <ac:spMk id="22" creationId="{52193DA3-E894-EE8B-377B-4F8A6CEA13C1}"/>
          </ac:spMkLst>
        </pc:spChg>
        <pc:spChg chg="add mod">
          <ac:chgData name="Yuliya Volkova" userId="5c11a328-f827-462e-b485-3c1e9077fd00" providerId="ADAL" clId="{69637AE1-2EFE-424C-B8F3-FF82D027A5C7}" dt="2024-03-15T07:24:15.198" v="676"/>
          <ac:spMkLst>
            <pc:docMk/>
            <pc:sldMk cId="2666786982" sldId="325"/>
            <ac:spMk id="38" creationId="{D1C5C5E9-7635-B221-5830-E98F0DFE8540}"/>
          </ac:spMkLst>
        </pc:spChg>
        <pc:spChg chg="add mod">
          <ac:chgData name="Yuliya Volkova" userId="5c11a328-f827-462e-b485-3c1e9077fd00" providerId="ADAL" clId="{69637AE1-2EFE-424C-B8F3-FF82D027A5C7}" dt="2024-03-15T07:24:15.198" v="676"/>
          <ac:spMkLst>
            <pc:docMk/>
            <pc:sldMk cId="2666786982" sldId="325"/>
            <ac:spMk id="39" creationId="{5C4D0B76-E13D-CA6B-B1CF-579E8E9E40F1}"/>
          </ac:spMkLst>
        </pc:spChg>
        <pc:spChg chg="add mod">
          <ac:chgData name="Yuliya Volkova" userId="5c11a328-f827-462e-b485-3c1e9077fd00" providerId="ADAL" clId="{69637AE1-2EFE-424C-B8F3-FF82D027A5C7}" dt="2024-03-15T08:17:26.704" v="1293" actId="1076"/>
          <ac:spMkLst>
            <pc:docMk/>
            <pc:sldMk cId="2666786982" sldId="325"/>
            <ac:spMk id="40" creationId="{FB1369DD-1E96-E60F-5C10-B01B9A252120}"/>
          </ac:spMkLst>
        </pc:spChg>
        <pc:spChg chg="add mod">
          <ac:chgData name="Yuliya Volkova" userId="5c11a328-f827-462e-b485-3c1e9077fd00" providerId="ADAL" clId="{69637AE1-2EFE-424C-B8F3-FF82D027A5C7}" dt="2024-03-15T08:17:26.704" v="1293" actId="1076"/>
          <ac:spMkLst>
            <pc:docMk/>
            <pc:sldMk cId="2666786982" sldId="325"/>
            <ac:spMk id="42" creationId="{4A03320E-E5FB-080F-0C74-2386DED8F220}"/>
          </ac:spMkLst>
        </pc:spChg>
        <pc:spChg chg="add mod">
          <ac:chgData name="Yuliya Volkova" userId="5c11a328-f827-462e-b485-3c1e9077fd00" providerId="ADAL" clId="{69637AE1-2EFE-424C-B8F3-FF82D027A5C7}" dt="2024-03-15T08:17:26.704" v="1293" actId="1076"/>
          <ac:spMkLst>
            <pc:docMk/>
            <pc:sldMk cId="2666786982" sldId="325"/>
            <ac:spMk id="43" creationId="{69B2AD38-8618-6635-6316-08FC97C0F3A4}"/>
          </ac:spMkLst>
        </pc:spChg>
        <pc:spChg chg="add mod">
          <ac:chgData name="Yuliya Volkova" userId="5c11a328-f827-462e-b485-3c1e9077fd00" providerId="ADAL" clId="{69637AE1-2EFE-424C-B8F3-FF82D027A5C7}" dt="2024-03-15T08:17:26.704" v="1293" actId="1076"/>
          <ac:spMkLst>
            <pc:docMk/>
            <pc:sldMk cId="2666786982" sldId="325"/>
            <ac:spMk id="46" creationId="{C420F51F-1622-2160-3964-2ABC7089F27C}"/>
          </ac:spMkLst>
        </pc:spChg>
        <pc:spChg chg="add mod">
          <ac:chgData name="Yuliya Volkova" userId="5c11a328-f827-462e-b485-3c1e9077fd00" providerId="ADAL" clId="{69637AE1-2EFE-424C-B8F3-FF82D027A5C7}" dt="2024-03-15T08:17:26.704" v="1293" actId="1076"/>
          <ac:spMkLst>
            <pc:docMk/>
            <pc:sldMk cId="2666786982" sldId="325"/>
            <ac:spMk id="47" creationId="{C3FCFC0A-4FE6-D502-ADFB-8B3829124052}"/>
          </ac:spMkLst>
        </pc:spChg>
        <pc:spChg chg="add mod">
          <ac:chgData name="Yuliya Volkova" userId="5c11a328-f827-462e-b485-3c1e9077fd00" providerId="ADAL" clId="{69637AE1-2EFE-424C-B8F3-FF82D027A5C7}" dt="2024-03-15T08:17:26.704" v="1293" actId="1076"/>
          <ac:spMkLst>
            <pc:docMk/>
            <pc:sldMk cId="2666786982" sldId="325"/>
            <ac:spMk id="48" creationId="{FCDC2225-93FA-754E-68EE-88497A1CE600}"/>
          </ac:spMkLst>
        </pc:spChg>
        <pc:spChg chg="add mod">
          <ac:chgData name="Yuliya Volkova" userId="5c11a328-f827-462e-b485-3c1e9077fd00" providerId="ADAL" clId="{69637AE1-2EFE-424C-B8F3-FF82D027A5C7}" dt="2024-03-15T08:17:26.704" v="1293" actId="1076"/>
          <ac:spMkLst>
            <pc:docMk/>
            <pc:sldMk cId="2666786982" sldId="325"/>
            <ac:spMk id="49" creationId="{36422CD2-7DA9-754C-9F9C-89B654703C06}"/>
          </ac:spMkLst>
        </pc:spChg>
        <pc:spChg chg="add mod">
          <ac:chgData name="Yuliya Volkova" userId="5c11a328-f827-462e-b485-3c1e9077fd00" providerId="ADAL" clId="{69637AE1-2EFE-424C-B8F3-FF82D027A5C7}" dt="2024-03-15T08:17:26.704" v="1293" actId="1076"/>
          <ac:spMkLst>
            <pc:docMk/>
            <pc:sldMk cId="2666786982" sldId="325"/>
            <ac:spMk id="53" creationId="{6CAE9787-F147-92A1-413A-F0EEBCD90888}"/>
          </ac:spMkLst>
        </pc:spChg>
        <pc:cxnChg chg="add mod">
          <ac:chgData name="Yuliya Volkova" userId="5c11a328-f827-462e-b485-3c1e9077fd00" providerId="ADAL" clId="{69637AE1-2EFE-424C-B8F3-FF82D027A5C7}" dt="2024-03-15T07:24:15.198" v="676"/>
          <ac:cxnSpMkLst>
            <pc:docMk/>
            <pc:sldMk cId="2666786982" sldId="325"/>
            <ac:cxnSpMk id="23" creationId="{FE8F8D5F-E42B-8EDD-4447-5EB6FADDAB95}"/>
          </ac:cxnSpMkLst>
        </pc:cxnChg>
        <pc:cxnChg chg="add mod">
          <ac:chgData name="Yuliya Volkova" userId="5c11a328-f827-462e-b485-3c1e9077fd00" providerId="ADAL" clId="{69637AE1-2EFE-424C-B8F3-FF82D027A5C7}" dt="2024-03-15T07:24:15.198" v="676"/>
          <ac:cxnSpMkLst>
            <pc:docMk/>
            <pc:sldMk cId="2666786982" sldId="325"/>
            <ac:cxnSpMk id="24" creationId="{C7D020E6-8668-22D8-071B-A71B98498AD8}"/>
          </ac:cxnSpMkLst>
        </pc:cxnChg>
        <pc:cxnChg chg="add mod">
          <ac:chgData name="Yuliya Volkova" userId="5c11a328-f827-462e-b485-3c1e9077fd00" providerId="ADAL" clId="{69637AE1-2EFE-424C-B8F3-FF82D027A5C7}" dt="2024-03-15T07:24:15.198" v="676"/>
          <ac:cxnSpMkLst>
            <pc:docMk/>
            <pc:sldMk cId="2666786982" sldId="325"/>
            <ac:cxnSpMk id="25" creationId="{34060FDB-E9DE-FB91-8E31-E7524891BB1B}"/>
          </ac:cxnSpMkLst>
        </pc:cxnChg>
        <pc:cxnChg chg="add mod">
          <ac:chgData name="Yuliya Volkova" userId="5c11a328-f827-462e-b485-3c1e9077fd00" providerId="ADAL" clId="{69637AE1-2EFE-424C-B8F3-FF82D027A5C7}" dt="2024-03-15T07:24:15.198" v="676"/>
          <ac:cxnSpMkLst>
            <pc:docMk/>
            <pc:sldMk cId="2666786982" sldId="325"/>
            <ac:cxnSpMk id="26" creationId="{1A5C99A4-713F-0DB6-B47D-E9221B99EE14}"/>
          </ac:cxnSpMkLst>
        </pc:cxnChg>
        <pc:cxnChg chg="add mod">
          <ac:chgData name="Yuliya Volkova" userId="5c11a328-f827-462e-b485-3c1e9077fd00" providerId="ADAL" clId="{69637AE1-2EFE-424C-B8F3-FF82D027A5C7}" dt="2024-03-15T07:24:15.198" v="676"/>
          <ac:cxnSpMkLst>
            <pc:docMk/>
            <pc:sldMk cId="2666786982" sldId="325"/>
            <ac:cxnSpMk id="27" creationId="{58A2CF88-CB88-1AEE-7E3B-391F3017901C}"/>
          </ac:cxnSpMkLst>
        </pc:cxnChg>
        <pc:cxnChg chg="add mod">
          <ac:chgData name="Yuliya Volkova" userId="5c11a328-f827-462e-b485-3c1e9077fd00" providerId="ADAL" clId="{69637AE1-2EFE-424C-B8F3-FF82D027A5C7}" dt="2024-03-15T07:24:15.198" v="676"/>
          <ac:cxnSpMkLst>
            <pc:docMk/>
            <pc:sldMk cId="2666786982" sldId="325"/>
            <ac:cxnSpMk id="28" creationId="{C81DE0EB-9E7E-402D-CF8F-71D5AB6B1C33}"/>
          </ac:cxnSpMkLst>
        </pc:cxnChg>
        <pc:cxnChg chg="add mod">
          <ac:chgData name="Yuliya Volkova" userId="5c11a328-f827-462e-b485-3c1e9077fd00" providerId="ADAL" clId="{69637AE1-2EFE-424C-B8F3-FF82D027A5C7}" dt="2024-03-15T07:24:15.198" v="676"/>
          <ac:cxnSpMkLst>
            <pc:docMk/>
            <pc:sldMk cId="2666786982" sldId="325"/>
            <ac:cxnSpMk id="29" creationId="{61C98769-1859-37CB-E920-C17A9B6CF0FB}"/>
          </ac:cxnSpMkLst>
        </pc:cxnChg>
        <pc:cxnChg chg="add mod">
          <ac:chgData name="Yuliya Volkova" userId="5c11a328-f827-462e-b485-3c1e9077fd00" providerId="ADAL" clId="{69637AE1-2EFE-424C-B8F3-FF82D027A5C7}" dt="2024-03-15T07:24:15.198" v="676"/>
          <ac:cxnSpMkLst>
            <pc:docMk/>
            <pc:sldMk cId="2666786982" sldId="325"/>
            <ac:cxnSpMk id="30" creationId="{118B460C-676D-B301-2957-B3968185A116}"/>
          </ac:cxnSpMkLst>
        </pc:cxnChg>
        <pc:cxnChg chg="add mod">
          <ac:chgData name="Yuliya Volkova" userId="5c11a328-f827-462e-b485-3c1e9077fd00" providerId="ADAL" clId="{69637AE1-2EFE-424C-B8F3-FF82D027A5C7}" dt="2024-03-15T07:24:15.198" v="676"/>
          <ac:cxnSpMkLst>
            <pc:docMk/>
            <pc:sldMk cId="2666786982" sldId="325"/>
            <ac:cxnSpMk id="31" creationId="{979FEB56-8964-50B6-E5F6-1596E2DE9ABB}"/>
          </ac:cxnSpMkLst>
        </pc:cxnChg>
        <pc:cxnChg chg="add mod">
          <ac:chgData name="Yuliya Volkova" userId="5c11a328-f827-462e-b485-3c1e9077fd00" providerId="ADAL" clId="{69637AE1-2EFE-424C-B8F3-FF82D027A5C7}" dt="2024-03-15T07:24:15.198" v="676"/>
          <ac:cxnSpMkLst>
            <pc:docMk/>
            <pc:sldMk cId="2666786982" sldId="325"/>
            <ac:cxnSpMk id="32" creationId="{E3DED141-E66F-70C6-9CAE-D9F1EC53DE02}"/>
          </ac:cxnSpMkLst>
        </pc:cxnChg>
        <pc:cxnChg chg="add mod">
          <ac:chgData name="Yuliya Volkova" userId="5c11a328-f827-462e-b485-3c1e9077fd00" providerId="ADAL" clId="{69637AE1-2EFE-424C-B8F3-FF82D027A5C7}" dt="2024-03-15T07:24:15.198" v="676"/>
          <ac:cxnSpMkLst>
            <pc:docMk/>
            <pc:sldMk cId="2666786982" sldId="325"/>
            <ac:cxnSpMk id="33" creationId="{B8B4EA6C-17E3-D7DA-A764-AFCB9C8AC9EA}"/>
          </ac:cxnSpMkLst>
        </pc:cxnChg>
        <pc:cxnChg chg="add mod">
          <ac:chgData name="Yuliya Volkova" userId="5c11a328-f827-462e-b485-3c1e9077fd00" providerId="ADAL" clId="{69637AE1-2EFE-424C-B8F3-FF82D027A5C7}" dt="2024-03-15T07:24:15.198" v="676"/>
          <ac:cxnSpMkLst>
            <pc:docMk/>
            <pc:sldMk cId="2666786982" sldId="325"/>
            <ac:cxnSpMk id="34" creationId="{F9ADAAD9-F7C4-FCD1-6393-DBBFB56AD4CD}"/>
          </ac:cxnSpMkLst>
        </pc:cxnChg>
        <pc:cxnChg chg="add mod">
          <ac:chgData name="Yuliya Volkova" userId="5c11a328-f827-462e-b485-3c1e9077fd00" providerId="ADAL" clId="{69637AE1-2EFE-424C-B8F3-FF82D027A5C7}" dt="2024-03-15T07:24:15.198" v="676"/>
          <ac:cxnSpMkLst>
            <pc:docMk/>
            <pc:sldMk cId="2666786982" sldId="325"/>
            <ac:cxnSpMk id="35" creationId="{DA7D4253-5C7A-8332-3B14-41DF76474D01}"/>
          </ac:cxnSpMkLst>
        </pc:cxnChg>
        <pc:cxnChg chg="add mod">
          <ac:chgData name="Yuliya Volkova" userId="5c11a328-f827-462e-b485-3c1e9077fd00" providerId="ADAL" clId="{69637AE1-2EFE-424C-B8F3-FF82D027A5C7}" dt="2024-03-15T07:24:15.198" v="676"/>
          <ac:cxnSpMkLst>
            <pc:docMk/>
            <pc:sldMk cId="2666786982" sldId="325"/>
            <ac:cxnSpMk id="36" creationId="{AAD989F3-1CC1-4672-E3D1-8EE98FF3A0A0}"/>
          </ac:cxnSpMkLst>
        </pc:cxnChg>
        <pc:cxnChg chg="add mod">
          <ac:chgData name="Yuliya Volkova" userId="5c11a328-f827-462e-b485-3c1e9077fd00" providerId="ADAL" clId="{69637AE1-2EFE-424C-B8F3-FF82D027A5C7}" dt="2024-03-15T07:24:15.198" v="676"/>
          <ac:cxnSpMkLst>
            <pc:docMk/>
            <pc:sldMk cId="2666786982" sldId="325"/>
            <ac:cxnSpMk id="37" creationId="{A955CE52-B04E-2994-1BA2-926157B5EDFF}"/>
          </ac:cxnSpMkLst>
        </pc:cxnChg>
        <pc:cxnChg chg="add mod">
          <ac:chgData name="Yuliya Volkova" userId="5c11a328-f827-462e-b485-3c1e9077fd00" providerId="ADAL" clId="{69637AE1-2EFE-424C-B8F3-FF82D027A5C7}" dt="2024-03-15T08:17:26.704" v="1293" actId="1076"/>
          <ac:cxnSpMkLst>
            <pc:docMk/>
            <pc:sldMk cId="2666786982" sldId="325"/>
            <ac:cxnSpMk id="41" creationId="{3E4DF833-534C-9194-A344-47D6A4F90CCF}"/>
          </ac:cxnSpMkLst>
        </pc:cxnChg>
        <pc:cxnChg chg="add mod">
          <ac:chgData name="Yuliya Volkova" userId="5c11a328-f827-462e-b485-3c1e9077fd00" providerId="ADAL" clId="{69637AE1-2EFE-424C-B8F3-FF82D027A5C7}" dt="2024-03-15T08:17:26.704" v="1293" actId="1076"/>
          <ac:cxnSpMkLst>
            <pc:docMk/>
            <pc:sldMk cId="2666786982" sldId="325"/>
            <ac:cxnSpMk id="44" creationId="{640780AA-A95F-0122-811D-794122C7B9B3}"/>
          </ac:cxnSpMkLst>
        </pc:cxnChg>
        <pc:cxnChg chg="add del mod">
          <ac:chgData name="Yuliya Volkova" userId="5c11a328-f827-462e-b485-3c1e9077fd00" providerId="ADAL" clId="{69637AE1-2EFE-424C-B8F3-FF82D027A5C7}" dt="2024-03-15T08:19:43.247" v="1298" actId="478"/>
          <ac:cxnSpMkLst>
            <pc:docMk/>
            <pc:sldMk cId="2666786982" sldId="325"/>
            <ac:cxnSpMk id="45" creationId="{8D5EC23F-F9B9-E278-F3F4-FAE9F1A5136B}"/>
          </ac:cxnSpMkLst>
        </pc:cxnChg>
        <pc:cxnChg chg="add mod">
          <ac:chgData name="Yuliya Volkova" userId="5c11a328-f827-462e-b485-3c1e9077fd00" providerId="ADAL" clId="{69637AE1-2EFE-424C-B8F3-FF82D027A5C7}" dt="2024-03-15T08:17:26.704" v="1293" actId="1076"/>
          <ac:cxnSpMkLst>
            <pc:docMk/>
            <pc:sldMk cId="2666786982" sldId="325"/>
            <ac:cxnSpMk id="50" creationId="{749F863C-36FF-22CE-81A7-C3EFAA338A42}"/>
          </ac:cxnSpMkLst>
        </pc:cxnChg>
        <pc:cxnChg chg="add mod">
          <ac:chgData name="Yuliya Volkova" userId="5c11a328-f827-462e-b485-3c1e9077fd00" providerId="ADAL" clId="{69637AE1-2EFE-424C-B8F3-FF82D027A5C7}" dt="2024-03-15T08:17:26.704" v="1293" actId="1076"/>
          <ac:cxnSpMkLst>
            <pc:docMk/>
            <pc:sldMk cId="2666786982" sldId="325"/>
            <ac:cxnSpMk id="51" creationId="{8E0EB0DE-1A09-F185-4F14-0D1644D14324}"/>
          </ac:cxnSpMkLst>
        </pc:cxnChg>
        <pc:cxnChg chg="add mod">
          <ac:chgData name="Yuliya Volkova" userId="5c11a328-f827-462e-b485-3c1e9077fd00" providerId="ADAL" clId="{69637AE1-2EFE-424C-B8F3-FF82D027A5C7}" dt="2024-03-15T08:17:26.704" v="1293" actId="1076"/>
          <ac:cxnSpMkLst>
            <pc:docMk/>
            <pc:sldMk cId="2666786982" sldId="325"/>
            <ac:cxnSpMk id="52" creationId="{D3185E44-D833-2CCE-83FB-51942AA02673}"/>
          </ac:cxnSpMkLst>
        </pc:cxnChg>
        <pc:cxnChg chg="add mod">
          <ac:chgData name="Yuliya Volkova" userId="5c11a328-f827-462e-b485-3c1e9077fd00" providerId="ADAL" clId="{69637AE1-2EFE-424C-B8F3-FF82D027A5C7}" dt="2024-03-15T08:17:26.704" v="1293" actId="1076"/>
          <ac:cxnSpMkLst>
            <pc:docMk/>
            <pc:sldMk cId="2666786982" sldId="325"/>
            <ac:cxnSpMk id="54" creationId="{34522FB1-450F-331E-ACFF-69691091230B}"/>
          </ac:cxnSpMkLst>
        </pc:cxnChg>
        <pc:cxnChg chg="add mod">
          <ac:chgData name="Yuliya Volkova" userId="5c11a328-f827-462e-b485-3c1e9077fd00" providerId="ADAL" clId="{69637AE1-2EFE-424C-B8F3-FF82D027A5C7}" dt="2024-03-15T10:55:50.143" v="3548" actId="14100"/>
          <ac:cxnSpMkLst>
            <pc:docMk/>
            <pc:sldMk cId="2666786982" sldId="325"/>
            <ac:cxnSpMk id="55" creationId="{91D86CF8-7D5A-9B0A-F83A-58D5EBAD554C}"/>
          </ac:cxnSpMkLst>
        </pc:cxnChg>
      </pc:sldChg>
      <pc:sldChg chg="modSp mod ord">
        <pc:chgData name="Yuliya Volkova" userId="5c11a328-f827-462e-b485-3c1e9077fd00" providerId="ADAL" clId="{69637AE1-2EFE-424C-B8F3-FF82D027A5C7}" dt="2024-04-22T09:31:59.958" v="3729"/>
        <pc:sldMkLst>
          <pc:docMk/>
          <pc:sldMk cId="1515238847" sldId="326"/>
        </pc:sldMkLst>
        <pc:spChg chg="mod">
          <ac:chgData name="Yuliya Volkova" userId="5c11a328-f827-462e-b485-3c1e9077fd00" providerId="ADAL" clId="{69637AE1-2EFE-424C-B8F3-FF82D027A5C7}" dt="2024-03-18T02:26:41.366" v="3690" actId="2711"/>
          <ac:spMkLst>
            <pc:docMk/>
            <pc:sldMk cId="1515238847" sldId="326"/>
            <ac:spMk id="73" creationId="{D6ACB20C-B602-BE92-B088-4D96204D8D13}"/>
          </ac:spMkLst>
        </pc:spChg>
        <pc:spChg chg="mod">
          <ac:chgData name="Yuliya Volkova" userId="5c11a328-f827-462e-b485-3c1e9077fd00" providerId="ADAL" clId="{69637AE1-2EFE-424C-B8F3-FF82D027A5C7}" dt="2024-03-15T09:55:28.578" v="2526" actId="1076"/>
          <ac:spMkLst>
            <pc:docMk/>
            <pc:sldMk cId="1515238847" sldId="326"/>
            <ac:spMk id="111" creationId="{4F5E839C-AF69-DAFD-16B1-AEFC2456F960}"/>
          </ac:spMkLst>
        </pc:spChg>
        <pc:spChg chg="mod">
          <ac:chgData name="Yuliya Volkova" userId="5c11a328-f827-462e-b485-3c1e9077fd00" providerId="ADAL" clId="{69637AE1-2EFE-424C-B8F3-FF82D027A5C7}" dt="2024-03-15T09:55:14.350" v="2524" actId="1076"/>
          <ac:spMkLst>
            <pc:docMk/>
            <pc:sldMk cId="1515238847" sldId="326"/>
            <ac:spMk id="112" creationId="{DDF50ED8-0E3E-DABE-7935-22AB4AA1F1B4}"/>
          </ac:spMkLst>
        </pc:spChg>
        <pc:spChg chg="mod">
          <ac:chgData name="Yuliya Volkova" userId="5c11a328-f827-462e-b485-3c1e9077fd00" providerId="ADAL" clId="{69637AE1-2EFE-424C-B8F3-FF82D027A5C7}" dt="2024-03-15T10:40:36.998" v="3086" actId="20577"/>
          <ac:spMkLst>
            <pc:docMk/>
            <pc:sldMk cId="1515238847" sldId="326"/>
            <ac:spMk id="113" creationId="{94549A42-8EA5-0C26-A603-C0C71444B05A}"/>
          </ac:spMkLst>
        </pc:spChg>
        <pc:spChg chg="mod">
          <ac:chgData name="Yuliya Volkova" userId="5c11a328-f827-462e-b485-3c1e9077fd00" providerId="ADAL" clId="{69637AE1-2EFE-424C-B8F3-FF82D027A5C7}" dt="2024-03-15T09:55:21.124" v="2525" actId="1076"/>
          <ac:spMkLst>
            <pc:docMk/>
            <pc:sldMk cId="1515238847" sldId="326"/>
            <ac:spMk id="114" creationId="{611D466D-E214-07D2-D5C8-F4476DC67912}"/>
          </ac:spMkLst>
        </pc:spChg>
        <pc:spChg chg="mod">
          <ac:chgData name="Yuliya Volkova" userId="5c11a328-f827-462e-b485-3c1e9077fd00" providerId="ADAL" clId="{69637AE1-2EFE-424C-B8F3-FF82D027A5C7}" dt="2024-03-15T09:55:36.738" v="2528" actId="1076"/>
          <ac:spMkLst>
            <pc:docMk/>
            <pc:sldMk cId="1515238847" sldId="326"/>
            <ac:spMk id="115" creationId="{ACA3D206-2971-629D-C806-09E2022F35D1}"/>
          </ac:spMkLst>
        </pc:spChg>
        <pc:spChg chg="mod">
          <ac:chgData name="Yuliya Volkova" userId="5c11a328-f827-462e-b485-3c1e9077fd00" providerId="ADAL" clId="{69637AE1-2EFE-424C-B8F3-FF82D027A5C7}" dt="2024-03-15T09:55:53.465" v="2532" actId="1076"/>
          <ac:spMkLst>
            <pc:docMk/>
            <pc:sldMk cId="1515238847" sldId="326"/>
            <ac:spMk id="116" creationId="{5F940ADF-67A8-2483-0625-8BCCB878E7BB}"/>
          </ac:spMkLst>
        </pc:spChg>
      </pc:sldChg>
      <pc:sldChg chg="addSp modSp mod">
        <pc:chgData name="Yuliya Volkova" userId="5c11a328-f827-462e-b485-3c1e9077fd00" providerId="ADAL" clId="{69637AE1-2EFE-424C-B8F3-FF82D027A5C7}" dt="2024-03-15T08:09:28.127" v="1255" actId="1037"/>
        <pc:sldMkLst>
          <pc:docMk/>
          <pc:sldMk cId="2303454216" sldId="327"/>
        </pc:sldMkLst>
        <pc:spChg chg="add mod">
          <ac:chgData name="Yuliya Volkova" userId="5c11a328-f827-462e-b485-3c1e9077fd00" providerId="ADAL" clId="{69637AE1-2EFE-424C-B8F3-FF82D027A5C7}" dt="2024-03-15T08:09:28.127" v="1255" actId="1037"/>
          <ac:spMkLst>
            <pc:docMk/>
            <pc:sldMk cId="2303454216" sldId="327"/>
            <ac:spMk id="4" creationId="{55810B22-BCC5-1761-FC32-2ECE200D8E94}"/>
          </ac:spMkLst>
        </pc:spChg>
        <pc:spChg chg="add mod">
          <ac:chgData name="Yuliya Volkova" userId="5c11a328-f827-462e-b485-3c1e9077fd00" providerId="ADAL" clId="{69637AE1-2EFE-424C-B8F3-FF82D027A5C7}" dt="2024-03-15T08:09:28.127" v="1255" actId="1037"/>
          <ac:spMkLst>
            <pc:docMk/>
            <pc:sldMk cId="2303454216" sldId="327"/>
            <ac:spMk id="5" creationId="{5AF7516D-8DDE-7D62-BA48-A631C3AC4265}"/>
          </ac:spMkLst>
        </pc:spChg>
        <pc:spChg chg="add mod">
          <ac:chgData name="Yuliya Volkova" userId="5c11a328-f827-462e-b485-3c1e9077fd00" providerId="ADAL" clId="{69637AE1-2EFE-424C-B8F3-FF82D027A5C7}" dt="2024-03-15T08:09:28.127" v="1255" actId="1037"/>
          <ac:spMkLst>
            <pc:docMk/>
            <pc:sldMk cId="2303454216" sldId="327"/>
            <ac:spMk id="8" creationId="{A50E94D1-0765-8AC5-D6E9-7E8796F17902}"/>
          </ac:spMkLst>
        </pc:spChg>
        <pc:spChg chg="add mod">
          <ac:chgData name="Yuliya Volkova" userId="5c11a328-f827-462e-b485-3c1e9077fd00" providerId="ADAL" clId="{69637AE1-2EFE-424C-B8F3-FF82D027A5C7}" dt="2024-03-15T08:09:28.127" v="1255" actId="1037"/>
          <ac:spMkLst>
            <pc:docMk/>
            <pc:sldMk cId="2303454216" sldId="327"/>
            <ac:spMk id="9" creationId="{C0F74FA6-1CAF-BAC1-C72B-C3E7DBACFF57}"/>
          </ac:spMkLst>
        </pc:spChg>
        <pc:spChg chg="add mod">
          <ac:chgData name="Yuliya Volkova" userId="5c11a328-f827-462e-b485-3c1e9077fd00" providerId="ADAL" clId="{69637AE1-2EFE-424C-B8F3-FF82D027A5C7}" dt="2024-03-15T08:09:28.127" v="1255" actId="1037"/>
          <ac:spMkLst>
            <pc:docMk/>
            <pc:sldMk cId="2303454216" sldId="327"/>
            <ac:spMk id="10" creationId="{3787088C-399C-56E7-83BB-A57C675EB4F3}"/>
          </ac:spMkLst>
        </pc:spChg>
        <pc:spChg chg="add mod">
          <ac:chgData name="Yuliya Volkova" userId="5c11a328-f827-462e-b485-3c1e9077fd00" providerId="ADAL" clId="{69637AE1-2EFE-424C-B8F3-FF82D027A5C7}" dt="2024-03-15T08:09:28.127" v="1255" actId="1037"/>
          <ac:spMkLst>
            <pc:docMk/>
            <pc:sldMk cId="2303454216" sldId="327"/>
            <ac:spMk id="11" creationId="{2079AB63-24F6-53E3-F507-77920BCF3620}"/>
          </ac:spMkLst>
        </pc:spChg>
        <pc:spChg chg="add mod">
          <ac:chgData name="Yuliya Volkova" userId="5c11a328-f827-462e-b485-3c1e9077fd00" providerId="ADAL" clId="{69637AE1-2EFE-424C-B8F3-FF82D027A5C7}" dt="2024-03-15T08:09:28.127" v="1255" actId="1037"/>
          <ac:spMkLst>
            <pc:docMk/>
            <pc:sldMk cId="2303454216" sldId="327"/>
            <ac:spMk id="12" creationId="{319DD400-3C8E-210A-25B8-0C6E7589834A}"/>
          </ac:spMkLst>
        </pc:spChg>
        <pc:spChg chg="add mod">
          <ac:chgData name="Yuliya Volkova" userId="5c11a328-f827-462e-b485-3c1e9077fd00" providerId="ADAL" clId="{69637AE1-2EFE-424C-B8F3-FF82D027A5C7}" dt="2024-03-15T08:09:28.127" v="1255" actId="1037"/>
          <ac:spMkLst>
            <pc:docMk/>
            <pc:sldMk cId="2303454216" sldId="327"/>
            <ac:spMk id="16" creationId="{74D02BC4-91BB-EB31-C6BB-7B61051C4416}"/>
          </ac:spMkLst>
        </pc:spChg>
        <pc:spChg chg="add mod">
          <ac:chgData name="Yuliya Volkova" userId="5c11a328-f827-462e-b485-3c1e9077fd00" providerId="ADAL" clId="{69637AE1-2EFE-424C-B8F3-FF82D027A5C7}" dt="2024-03-15T08:09:28.127" v="1255" actId="1037"/>
          <ac:spMkLst>
            <pc:docMk/>
            <pc:sldMk cId="2303454216" sldId="327"/>
            <ac:spMk id="17" creationId="{123293C5-6E55-4BD5-195A-2D723D1DBFD7}"/>
          </ac:spMkLst>
        </pc:spChg>
        <pc:spChg chg="add mod">
          <ac:chgData name="Yuliya Volkova" userId="5c11a328-f827-462e-b485-3c1e9077fd00" providerId="ADAL" clId="{69637AE1-2EFE-424C-B8F3-FF82D027A5C7}" dt="2024-03-15T08:09:28.127" v="1255" actId="1037"/>
          <ac:spMkLst>
            <pc:docMk/>
            <pc:sldMk cId="2303454216" sldId="327"/>
            <ac:spMk id="18" creationId="{A39E486F-E0EB-6179-247D-CF05E048182A}"/>
          </ac:spMkLst>
        </pc:spChg>
        <pc:spChg chg="add mod">
          <ac:chgData name="Yuliya Volkova" userId="5c11a328-f827-462e-b485-3c1e9077fd00" providerId="ADAL" clId="{69637AE1-2EFE-424C-B8F3-FF82D027A5C7}" dt="2024-03-15T08:09:28.127" v="1255" actId="1037"/>
          <ac:spMkLst>
            <pc:docMk/>
            <pc:sldMk cId="2303454216" sldId="327"/>
            <ac:spMk id="19" creationId="{42A502B4-28E8-4358-F957-691692ED5B07}"/>
          </ac:spMkLst>
        </pc:spChg>
        <pc:spChg chg="add mod">
          <ac:chgData name="Yuliya Volkova" userId="5c11a328-f827-462e-b485-3c1e9077fd00" providerId="ADAL" clId="{69637AE1-2EFE-424C-B8F3-FF82D027A5C7}" dt="2024-03-15T08:09:28.127" v="1255" actId="1037"/>
          <ac:spMkLst>
            <pc:docMk/>
            <pc:sldMk cId="2303454216" sldId="327"/>
            <ac:spMk id="21" creationId="{18A288C2-E8F6-BB93-2844-3FF27C43CD6B}"/>
          </ac:spMkLst>
        </pc:spChg>
        <pc:spChg chg="add mod">
          <ac:chgData name="Yuliya Volkova" userId="5c11a328-f827-462e-b485-3c1e9077fd00" providerId="ADAL" clId="{69637AE1-2EFE-424C-B8F3-FF82D027A5C7}" dt="2024-03-15T08:09:28.127" v="1255" actId="1037"/>
          <ac:spMkLst>
            <pc:docMk/>
            <pc:sldMk cId="2303454216" sldId="327"/>
            <ac:spMk id="37" creationId="{2C820FC9-792C-FA6F-D57A-0BDE1D2C2AC8}"/>
          </ac:spMkLst>
        </pc:spChg>
        <pc:spChg chg="add mod">
          <ac:chgData name="Yuliya Volkova" userId="5c11a328-f827-462e-b485-3c1e9077fd00" providerId="ADAL" clId="{69637AE1-2EFE-424C-B8F3-FF82D027A5C7}" dt="2024-03-15T08:09:28.127" v="1255" actId="1037"/>
          <ac:spMkLst>
            <pc:docMk/>
            <pc:sldMk cId="2303454216" sldId="327"/>
            <ac:spMk id="38" creationId="{5992DFFB-7F36-3320-DCD4-4DED9E558F20}"/>
          </ac:spMkLst>
        </pc:spChg>
        <pc:spChg chg="add mod">
          <ac:chgData name="Yuliya Volkova" userId="5c11a328-f827-462e-b485-3c1e9077fd00" providerId="ADAL" clId="{69637AE1-2EFE-424C-B8F3-FF82D027A5C7}" dt="2024-03-15T08:09:28.127" v="1255" actId="1037"/>
          <ac:spMkLst>
            <pc:docMk/>
            <pc:sldMk cId="2303454216" sldId="327"/>
            <ac:spMk id="39" creationId="{84009ADE-D11E-65AB-0F1E-9025808725EE}"/>
          </ac:spMkLst>
        </pc:spChg>
        <pc:spChg chg="add mod">
          <ac:chgData name="Yuliya Volkova" userId="5c11a328-f827-462e-b485-3c1e9077fd00" providerId="ADAL" clId="{69637AE1-2EFE-424C-B8F3-FF82D027A5C7}" dt="2024-03-15T08:09:28.127" v="1255" actId="1037"/>
          <ac:spMkLst>
            <pc:docMk/>
            <pc:sldMk cId="2303454216" sldId="327"/>
            <ac:spMk id="40" creationId="{4E73A4B2-87F6-749D-0B63-11938BA87C6E}"/>
          </ac:spMkLst>
        </pc:spChg>
        <pc:spChg chg="add mod">
          <ac:chgData name="Yuliya Volkova" userId="5c11a328-f827-462e-b485-3c1e9077fd00" providerId="ADAL" clId="{69637AE1-2EFE-424C-B8F3-FF82D027A5C7}" dt="2024-03-15T08:09:28.127" v="1255" actId="1037"/>
          <ac:spMkLst>
            <pc:docMk/>
            <pc:sldMk cId="2303454216" sldId="327"/>
            <ac:spMk id="41" creationId="{0CD18388-41E2-CB40-19DB-CEC15266159F}"/>
          </ac:spMkLst>
        </pc:spChg>
        <pc:cxnChg chg="add mod">
          <ac:chgData name="Yuliya Volkova" userId="5c11a328-f827-462e-b485-3c1e9077fd00" providerId="ADAL" clId="{69637AE1-2EFE-424C-B8F3-FF82D027A5C7}" dt="2024-03-15T08:09:28.127" v="1255" actId="1037"/>
          <ac:cxnSpMkLst>
            <pc:docMk/>
            <pc:sldMk cId="2303454216" sldId="327"/>
            <ac:cxnSpMk id="20" creationId="{73230892-D554-43F4-4BB8-3D1BBBC0A646}"/>
          </ac:cxnSpMkLst>
        </pc:cxnChg>
        <pc:cxnChg chg="add mod">
          <ac:chgData name="Yuliya Volkova" userId="5c11a328-f827-462e-b485-3c1e9077fd00" providerId="ADAL" clId="{69637AE1-2EFE-424C-B8F3-FF82D027A5C7}" dt="2024-03-15T08:09:28.127" v="1255" actId="1037"/>
          <ac:cxnSpMkLst>
            <pc:docMk/>
            <pc:sldMk cId="2303454216" sldId="327"/>
            <ac:cxnSpMk id="22" creationId="{FC4998B0-2C87-F619-4B8C-B02A924B3138}"/>
          </ac:cxnSpMkLst>
        </pc:cxnChg>
        <pc:cxnChg chg="add mod">
          <ac:chgData name="Yuliya Volkova" userId="5c11a328-f827-462e-b485-3c1e9077fd00" providerId="ADAL" clId="{69637AE1-2EFE-424C-B8F3-FF82D027A5C7}" dt="2024-03-15T08:09:28.127" v="1255" actId="1037"/>
          <ac:cxnSpMkLst>
            <pc:docMk/>
            <pc:sldMk cId="2303454216" sldId="327"/>
            <ac:cxnSpMk id="23" creationId="{91EDB6DB-A573-63E9-9198-A07E56D81A97}"/>
          </ac:cxnSpMkLst>
        </pc:cxnChg>
        <pc:cxnChg chg="add mod">
          <ac:chgData name="Yuliya Volkova" userId="5c11a328-f827-462e-b485-3c1e9077fd00" providerId="ADAL" clId="{69637AE1-2EFE-424C-B8F3-FF82D027A5C7}" dt="2024-03-15T08:09:28.127" v="1255" actId="1037"/>
          <ac:cxnSpMkLst>
            <pc:docMk/>
            <pc:sldMk cId="2303454216" sldId="327"/>
            <ac:cxnSpMk id="24" creationId="{DEE2896A-8AC3-872F-C20F-4FCC1C491852}"/>
          </ac:cxnSpMkLst>
        </pc:cxnChg>
        <pc:cxnChg chg="add mod">
          <ac:chgData name="Yuliya Volkova" userId="5c11a328-f827-462e-b485-3c1e9077fd00" providerId="ADAL" clId="{69637AE1-2EFE-424C-B8F3-FF82D027A5C7}" dt="2024-03-15T08:09:28.127" v="1255" actId="1037"/>
          <ac:cxnSpMkLst>
            <pc:docMk/>
            <pc:sldMk cId="2303454216" sldId="327"/>
            <ac:cxnSpMk id="25" creationId="{321B81E3-B670-2F21-935A-0A22F2A57859}"/>
          </ac:cxnSpMkLst>
        </pc:cxnChg>
        <pc:cxnChg chg="add mod">
          <ac:chgData name="Yuliya Volkova" userId="5c11a328-f827-462e-b485-3c1e9077fd00" providerId="ADAL" clId="{69637AE1-2EFE-424C-B8F3-FF82D027A5C7}" dt="2024-03-15T08:09:28.127" v="1255" actId="1037"/>
          <ac:cxnSpMkLst>
            <pc:docMk/>
            <pc:sldMk cId="2303454216" sldId="327"/>
            <ac:cxnSpMk id="26" creationId="{9B50950F-959A-A0F7-915F-8876D3933A63}"/>
          </ac:cxnSpMkLst>
        </pc:cxnChg>
        <pc:cxnChg chg="add mod">
          <ac:chgData name="Yuliya Volkova" userId="5c11a328-f827-462e-b485-3c1e9077fd00" providerId="ADAL" clId="{69637AE1-2EFE-424C-B8F3-FF82D027A5C7}" dt="2024-03-15T08:09:28.127" v="1255" actId="1037"/>
          <ac:cxnSpMkLst>
            <pc:docMk/>
            <pc:sldMk cId="2303454216" sldId="327"/>
            <ac:cxnSpMk id="27" creationId="{B8897EC8-8454-C213-EBEA-3530FA234166}"/>
          </ac:cxnSpMkLst>
        </pc:cxnChg>
        <pc:cxnChg chg="add mod">
          <ac:chgData name="Yuliya Volkova" userId="5c11a328-f827-462e-b485-3c1e9077fd00" providerId="ADAL" clId="{69637AE1-2EFE-424C-B8F3-FF82D027A5C7}" dt="2024-03-15T08:09:28.127" v="1255" actId="1037"/>
          <ac:cxnSpMkLst>
            <pc:docMk/>
            <pc:sldMk cId="2303454216" sldId="327"/>
            <ac:cxnSpMk id="28" creationId="{53153F37-6755-2615-EF11-4A5316F5C835}"/>
          </ac:cxnSpMkLst>
        </pc:cxnChg>
        <pc:cxnChg chg="add mod">
          <ac:chgData name="Yuliya Volkova" userId="5c11a328-f827-462e-b485-3c1e9077fd00" providerId="ADAL" clId="{69637AE1-2EFE-424C-B8F3-FF82D027A5C7}" dt="2024-03-15T08:09:28.127" v="1255" actId="1037"/>
          <ac:cxnSpMkLst>
            <pc:docMk/>
            <pc:sldMk cId="2303454216" sldId="327"/>
            <ac:cxnSpMk id="29" creationId="{8172FB3F-D99D-ACF1-491A-8962B8EF4299}"/>
          </ac:cxnSpMkLst>
        </pc:cxnChg>
        <pc:cxnChg chg="add mod">
          <ac:chgData name="Yuliya Volkova" userId="5c11a328-f827-462e-b485-3c1e9077fd00" providerId="ADAL" clId="{69637AE1-2EFE-424C-B8F3-FF82D027A5C7}" dt="2024-03-15T08:09:28.127" v="1255" actId="1037"/>
          <ac:cxnSpMkLst>
            <pc:docMk/>
            <pc:sldMk cId="2303454216" sldId="327"/>
            <ac:cxnSpMk id="30" creationId="{9E95EBE9-4F6A-5134-C5A6-344F3EC643A1}"/>
          </ac:cxnSpMkLst>
        </pc:cxnChg>
        <pc:cxnChg chg="add mod">
          <ac:chgData name="Yuliya Volkova" userId="5c11a328-f827-462e-b485-3c1e9077fd00" providerId="ADAL" clId="{69637AE1-2EFE-424C-B8F3-FF82D027A5C7}" dt="2024-03-15T08:09:28.127" v="1255" actId="1037"/>
          <ac:cxnSpMkLst>
            <pc:docMk/>
            <pc:sldMk cId="2303454216" sldId="327"/>
            <ac:cxnSpMk id="31" creationId="{A48F8261-F74B-896E-550D-B6196FF0CD89}"/>
          </ac:cxnSpMkLst>
        </pc:cxnChg>
        <pc:cxnChg chg="add mod">
          <ac:chgData name="Yuliya Volkova" userId="5c11a328-f827-462e-b485-3c1e9077fd00" providerId="ADAL" clId="{69637AE1-2EFE-424C-B8F3-FF82D027A5C7}" dt="2024-03-15T08:09:28.127" v="1255" actId="1037"/>
          <ac:cxnSpMkLst>
            <pc:docMk/>
            <pc:sldMk cId="2303454216" sldId="327"/>
            <ac:cxnSpMk id="32" creationId="{30E11F54-A6A0-6DDC-C35F-3D673BD0F6B7}"/>
          </ac:cxnSpMkLst>
        </pc:cxnChg>
        <pc:cxnChg chg="add mod">
          <ac:chgData name="Yuliya Volkova" userId="5c11a328-f827-462e-b485-3c1e9077fd00" providerId="ADAL" clId="{69637AE1-2EFE-424C-B8F3-FF82D027A5C7}" dt="2024-03-15T08:09:28.127" v="1255" actId="1037"/>
          <ac:cxnSpMkLst>
            <pc:docMk/>
            <pc:sldMk cId="2303454216" sldId="327"/>
            <ac:cxnSpMk id="33" creationId="{2C26ECFB-639A-E2F9-DD81-3C64420C754C}"/>
          </ac:cxnSpMkLst>
        </pc:cxnChg>
        <pc:cxnChg chg="add mod">
          <ac:chgData name="Yuliya Volkova" userId="5c11a328-f827-462e-b485-3c1e9077fd00" providerId="ADAL" clId="{69637AE1-2EFE-424C-B8F3-FF82D027A5C7}" dt="2024-03-15T08:09:28.127" v="1255" actId="1037"/>
          <ac:cxnSpMkLst>
            <pc:docMk/>
            <pc:sldMk cId="2303454216" sldId="327"/>
            <ac:cxnSpMk id="34" creationId="{89617704-C0C2-3F21-5EDA-51FD8AD65653}"/>
          </ac:cxnSpMkLst>
        </pc:cxnChg>
        <pc:cxnChg chg="add mod">
          <ac:chgData name="Yuliya Volkova" userId="5c11a328-f827-462e-b485-3c1e9077fd00" providerId="ADAL" clId="{69637AE1-2EFE-424C-B8F3-FF82D027A5C7}" dt="2024-03-15T08:09:28.127" v="1255" actId="1037"/>
          <ac:cxnSpMkLst>
            <pc:docMk/>
            <pc:sldMk cId="2303454216" sldId="327"/>
            <ac:cxnSpMk id="35" creationId="{C85B51EE-1FBB-D1CA-523F-1EE0B2FEAC77}"/>
          </ac:cxnSpMkLst>
        </pc:cxnChg>
        <pc:cxnChg chg="add mod">
          <ac:chgData name="Yuliya Volkova" userId="5c11a328-f827-462e-b485-3c1e9077fd00" providerId="ADAL" clId="{69637AE1-2EFE-424C-B8F3-FF82D027A5C7}" dt="2024-03-15T08:09:28.127" v="1255" actId="1037"/>
          <ac:cxnSpMkLst>
            <pc:docMk/>
            <pc:sldMk cId="2303454216" sldId="327"/>
            <ac:cxnSpMk id="36" creationId="{FCBFC4AF-D7F4-F088-81B8-4306DCF6934A}"/>
          </ac:cxnSpMkLst>
        </pc:cxnChg>
      </pc:sldChg>
      <pc:sldChg chg="addSp delSp modSp mod ord">
        <pc:chgData name="Yuliya Volkova" userId="5c11a328-f827-462e-b485-3c1e9077fd00" providerId="ADAL" clId="{69637AE1-2EFE-424C-B8F3-FF82D027A5C7}" dt="2024-03-15T08:12:59.348" v="1290" actId="14100"/>
        <pc:sldMkLst>
          <pc:docMk/>
          <pc:sldMk cId="2445417921" sldId="328"/>
        </pc:sldMkLst>
        <pc:spChg chg="add del mod">
          <ac:chgData name="Yuliya Volkova" userId="5c11a328-f827-462e-b485-3c1e9077fd00" providerId="ADAL" clId="{69637AE1-2EFE-424C-B8F3-FF82D027A5C7}" dt="2024-03-15T08:04:14.294" v="1149" actId="478"/>
          <ac:spMkLst>
            <pc:docMk/>
            <pc:sldMk cId="2445417921" sldId="328"/>
            <ac:spMk id="2" creationId="{E8CDF10C-C0B0-989C-0E94-2018C57DAD54}"/>
          </ac:spMkLst>
        </pc:spChg>
        <pc:spChg chg="mod">
          <ac:chgData name="Yuliya Volkova" userId="5c11a328-f827-462e-b485-3c1e9077fd00" providerId="ADAL" clId="{69637AE1-2EFE-424C-B8F3-FF82D027A5C7}" dt="2024-03-15T08:05:24.908" v="1189" actId="1076"/>
          <ac:spMkLst>
            <pc:docMk/>
            <pc:sldMk cId="2445417921" sldId="328"/>
            <ac:spMk id="3" creationId="{6DFCBD87-A407-F123-0347-5A6487ED86D5}"/>
          </ac:spMkLst>
        </pc:spChg>
        <pc:spChg chg="add del mod">
          <ac:chgData name="Yuliya Volkova" userId="5c11a328-f827-462e-b485-3c1e9077fd00" providerId="ADAL" clId="{69637AE1-2EFE-424C-B8F3-FF82D027A5C7}" dt="2024-03-15T08:04:14.294" v="1149" actId="478"/>
          <ac:spMkLst>
            <pc:docMk/>
            <pc:sldMk cId="2445417921" sldId="328"/>
            <ac:spMk id="4" creationId="{19267001-C2D9-377E-F0FB-A5F9CCF8F2E2}"/>
          </ac:spMkLst>
        </pc:spChg>
        <pc:spChg chg="mod">
          <ac:chgData name="Yuliya Volkova" userId="5c11a328-f827-462e-b485-3c1e9077fd00" providerId="ADAL" clId="{69637AE1-2EFE-424C-B8F3-FF82D027A5C7}" dt="2024-03-15T07:09:13.781" v="77" actId="20577"/>
          <ac:spMkLst>
            <pc:docMk/>
            <pc:sldMk cId="2445417921" sldId="328"/>
            <ac:spMk id="6" creationId="{439BBAC7-F698-2D31-581C-CDED22CBC77B}"/>
          </ac:spMkLst>
        </pc:spChg>
        <pc:spChg chg="add del mod">
          <ac:chgData name="Yuliya Volkova" userId="5c11a328-f827-462e-b485-3c1e9077fd00" providerId="ADAL" clId="{69637AE1-2EFE-424C-B8F3-FF82D027A5C7}" dt="2024-03-15T08:04:14.294" v="1149" actId="478"/>
          <ac:spMkLst>
            <pc:docMk/>
            <pc:sldMk cId="2445417921" sldId="328"/>
            <ac:spMk id="8" creationId="{56DCE261-05BA-13E6-55C5-458346D98354}"/>
          </ac:spMkLst>
        </pc:spChg>
        <pc:spChg chg="add del mod">
          <ac:chgData name="Yuliya Volkova" userId="5c11a328-f827-462e-b485-3c1e9077fd00" providerId="ADAL" clId="{69637AE1-2EFE-424C-B8F3-FF82D027A5C7}" dt="2024-03-15T08:04:14.294" v="1149" actId="478"/>
          <ac:spMkLst>
            <pc:docMk/>
            <pc:sldMk cId="2445417921" sldId="328"/>
            <ac:spMk id="9" creationId="{0A7B8046-5488-C445-3F0E-5DD9ED685D0C}"/>
          </ac:spMkLst>
        </pc:spChg>
        <pc:spChg chg="add del mod">
          <ac:chgData name="Yuliya Volkova" userId="5c11a328-f827-462e-b485-3c1e9077fd00" providerId="ADAL" clId="{69637AE1-2EFE-424C-B8F3-FF82D027A5C7}" dt="2024-03-15T08:04:14.294" v="1149" actId="478"/>
          <ac:spMkLst>
            <pc:docMk/>
            <pc:sldMk cId="2445417921" sldId="328"/>
            <ac:spMk id="10" creationId="{753ADE8B-8D54-1B66-DD23-81263B810D7D}"/>
          </ac:spMkLst>
        </pc:spChg>
        <pc:spChg chg="add del mod">
          <ac:chgData name="Yuliya Volkova" userId="5c11a328-f827-462e-b485-3c1e9077fd00" providerId="ADAL" clId="{69637AE1-2EFE-424C-B8F3-FF82D027A5C7}" dt="2024-03-15T08:04:14.294" v="1149" actId="478"/>
          <ac:spMkLst>
            <pc:docMk/>
            <pc:sldMk cId="2445417921" sldId="328"/>
            <ac:spMk id="11" creationId="{48CC3C4F-26A4-7098-0ADB-F0F7E90BFE37}"/>
          </ac:spMkLst>
        </pc:spChg>
        <pc:spChg chg="add del mod">
          <ac:chgData name="Yuliya Volkova" userId="5c11a328-f827-462e-b485-3c1e9077fd00" providerId="ADAL" clId="{69637AE1-2EFE-424C-B8F3-FF82D027A5C7}" dt="2024-03-15T07:55:48.100" v="1066" actId="478"/>
          <ac:spMkLst>
            <pc:docMk/>
            <pc:sldMk cId="2445417921" sldId="328"/>
            <ac:spMk id="12" creationId="{FD179471-1200-AB67-F516-BBFC0583874E}"/>
          </ac:spMkLst>
        </pc:spChg>
        <pc:spChg chg="add del mod">
          <ac:chgData name="Yuliya Volkova" userId="5c11a328-f827-462e-b485-3c1e9077fd00" providerId="ADAL" clId="{69637AE1-2EFE-424C-B8F3-FF82D027A5C7}" dt="2024-03-15T08:04:14.294" v="1149" actId="478"/>
          <ac:spMkLst>
            <pc:docMk/>
            <pc:sldMk cId="2445417921" sldId="328"/>
            <ac:spMk id="16" creationId="{0A2482EF-A346-7046-A56A-34CF0D1A182E}"/>
          </ac:spMkLst>
        </pc:spChg>
        <pc:spChg chg="add del mod">
          <ac:chgData name="Yuliya Volkova" userId="5c11a328-f827-462e-b485-3c1e9077fd00" providerId="ADAL" clId="{69637AE1-2EFE-424C-B8F3-FF82D027A5C7}" dt="2024-03-15T08:04:14.294" v="1149" actId="478"/>
          <ac:spMkLst>
            <pc:docMk/>
            <pc:sldMk cId="2445417921" sldId="328"/>
            <ac:spMk id="17" creationId="{9CD39DED-D735-A9AE-44B1-B4B22FDC9CDB}"/>
          </ac:spMkLst>
        </pc:spChg>
        <pc:spChg chg="add del mod">
          <ac:chgData name="Yuliya Volkova" userId="5c11a328-f827-462e-b485-3c1e9077fd00" providerId="ADAL" clId="{69637AE1-2EFE-424C-B8F3-FF82D027A5C7}" dt="2024-03-15T08:04:14.294" v="1149" actId="478"/>
          <ac:spMkLst>
            <pc:docMk/>
            <pc:sldMk cId="2445417921" sldId="328"/>
            <ac:spMk id="18" creationId="{414A3E3D-58AF-C10E-EA13-32823D28A526}"/>
          </ac:spMkLst>
        </pc:spChg>
        <pc:spChg chg="add del mod">
          <ac:chgData name="Yuliya Volkova" userId="5c11a328-f827-462e-b485-3c1e9077fd00" providerId="ADAL" clId="{69637AE1-2EFE-424C-B8F3-FF82D027A5C7}" dt="2024-03-15T08:04:14.294" v="1149" actId="478"/>
          <ac:spMkLst>
            <pc:docMk/>
            <pc:sldMk cId="2445417921" sldId="328"/>
            <ac:spMk id="19" creationId="{944F8966-A807-4FB8-7D6D-E303BCF1E185}"/>
          </ac:spMkLst>
        </pc:spChg>
        <pc:spChg chg="add del mod">
          <ac:chgData name="Yuliya Volkova" userId="5c11a328-f827-462e-b485-3c1e9077fd00" providerId="ADAL" clId="{69637AE1-2EFE-424C-B8F3-FF82D027A5C7}" dt="2024-03-15T08:04:14.294" v="1149" actId="478"/>
          <ac:spMkLst>
            <pc:docMk/>
            <pc:sldMk cId="2445417921" sldId="328"/>
            <ac:spMk id="20" creationId="{700F82F3-F1CA-5F50-C2B9-44CBDDB5E404}"/>
          </ac:spMkLst>
        </pc:spChg>
        <pc:spChg chg="add del mod">
          <ac:chgData name="Yuliya Volkova" userId="5c11a328-f827-462e-b485-3c1e9077fd00" providerId="ADAL" clId="{69637AE1-2EFE-424C-B8F3-FF82D027A5C7}" dt="2024-03-15T08:04:14.294" v="1149" actId="478"/>
          <ac:spMkLst>
            <pc:docMk/>
            <pc:sldMk cId="2445417921" sldId="328"/>
            <ac:spMk id="21" creationId="{B2D4E0FE-4E21-5E2D-34D6-10416BD89C90}"/>
          </ac:spMkLst>
        </pc:spChg>
        <pc:spChg chg="add del mod">
          <ac:chgData name="Yuliya Volkova" userId="5c11a328-f827-462e-b485-3c1e9077fd00" providerId="ADAL" clId="{69637AE1-2EFE-424C-B8F3-FF82D027A5C7}" dt="2024-03-15T08:04:14.294" v="1149" actId="478"/>
          <ac:spMkLst>
            <pc:docMk/>
            <pc:sldMk cId="2445417921" sldId="328"/>
            <ac:spMk id="22" creationId="{1AF34A61-E243-947E-B916-F9F2E9BF9AD0}"/>
          </ac:spMkLst>
        </pc:spChg>
        <pc:spChg chg="add del mod">
          <ac:chgData name="Yuliya Volkova" userId="5c11a328-f827-462e-b485-3c1e9077fd00" providerId="ADAL" clId="{69637AE1-2EFE-424C-B8F3-FF82D027A5C7}" dt="2024-03-15T08:04:14.294" v="1149" actId="478"/>
          <ac:spMkLst>
            <pc:docMk/>
            <pc:sldMk cId="2445417921" sldId="328"/>
            <ac:spMk id="25" creationId="{F01052CA-495C-6FB0-8A72-9769E90E2BB9}"/>
          </ac:spMkLst>
        </pc:spChg>
        <pc:spChg chg="add del mod">
          <ac:chgData name="Yuliya Volkova" userId="5c11a328-f827-462e-b485-3c1e9077fd00" providerId="ADAL" clId="{69637AE1-2EFE-424C-B8F3-FF82D027A5C7}" dt="2024-03-15T08:04:14.294" v="1149" actId="478"/>
          <ac:spMkLst>
            <pc:docMk/>
            <pc:sldMk cId="2445417921" sldId="328"/>
            <ac:spMk id="27" creationId="{02E4AFFF-569E-4955-7DA4-3DDC77B97F48}"/>
          </ac:spMkLst>
        </pc:spChg>
        <pc:spChg chg="add del mod">
          <ac:chgData name="Yuliya Volkova" userId="5c11a328-f827-462e-b485-3c1e9077fd00" providerId="ADAL" clId="{69637AE1-2EFE-424C-B8F3-FF82D027A5C7}" dt="2024-03-15T08:04:14.294" v="1149" actId="478"/>
          <ac:spMkLst>
            <pc:docMk/>
            <pc:sldMk cId="2445417921" sldId="328"/>
            <ac:spMk id="34" creationId="{3AA0657E-D211-B2B7-4333-1E43CB9C1FAE}"/>
          </ac:spMkLst>
        </pc:spChg>
        <pc:spChg chg="add del mod">
          <ac:chgData name="Yuliya Volkova" userId="5c11a328-f827-462e-b485-3c1e9077fd00" providerId="ADAL" clId="{69637AE1-2EFE-424C-B8F3-FF82D027A5C7}" dt="2024-03-15T08:04:14.294" v="1149" actId="478"/>
          <ac:spMkLst>
            <pc:docMk/>
            <pc:sldMk cId="2445417921" sldId="328"/>
            <ac:spMk id="35" creationId="{F0677EE9-6CEA-A48A-48E2-651335D36D77}"/>
          </ac:spMkLst>
        </pc:spChg>
        <pc:spChg chg="add del mod">
          <ac:chgData name="Yuliya Volkova" userId="5c11a328-f827-462e-b485-3c1e9077fd00" providerId="ADAL" clId="{69637AE1-2EFE-424C-B8F3-FF82D027A5C7}" dt="2024-03-15T08:04:14.294" v="1149" actId="478"/>
          <ac:spMkLst>
            <pc:docMk/>
            <pc:sldMk cId="2445417921" sldId="328"/>
            <ac:spMk id="36" creationId="{47D1F1AA-3409-4745-75E7-F960A72EEE08}"/>
          </ac:spMkLst>
        </pc:spChg>
        <pc:spChg chg="add del mod">
          <ac:chgData name="Yuliya Volkova" userId="5c11a328-f827-462e-b485-3c1e9077fd00" providerId="ADAL" clId="{69637AE1-2EFE-424C-B8F3-FF82D027A5C7}" dt="2024-03-15T08:04:14.294" v="1149" actId="478"/>
          <ac:spMkLst>
            <pc:docMk/>
            <pc:sldMk cId="2445417921" sldId="328"/>
            <ac:spMk id="37" creationId="{E639218E-2444-63F1-B87B-A24B69C80616}"/>
          </ac:spMkLst>
        </pc:spChg>
        <pc:spChg chg="add del mod">
          <ac:chgData name="Yuliya Volkova" userId="5c11a328-f827-462e-b485-3c1e9077fd00" providerId="ADAL" clId="{69637AE1-2EFE-424C-B8F3-FF82D027A5C7}" dt="2024-03-15T08:04:14.294" v="1149" actId="478"/>
          <ac:spMkLst>
            <pc:docMk/>
            <pc:sldMk cId="2445417921" sldId="328"/>
            <ac:spMk id="38" creationId="{4842A270-456A-B896-A1F5-5A5E987C9231}"/>
          </ac:spMkLst>
        </pc:spChg>
        <pc:spChg chg="add del mod">
          <ac:chgData name="Yuliya Volkova" userId="5c11a328-f827-462e-b485-3c1e9077fd00" providerId="ADAL" clId="{69637AE1-2EFE-424C-B8F3-FF82D027A5C7}" dt="2024-03-15T08:04:14.294" v="1149" actId="478"/>
          <ac:spMkLst>
            <pc:docMk/>
            <pc:sldMk cId="2445417921" sldId="328"/>
            <ac:spMk id="53" creationId="{A8B4F5A6-F941-80F9-376E-6CC367053C9F}"/>
          </ac:spMkLst>
        </pc:spChg>
        <pc:spChg chg="add del mod">
          <ac:chgData name="Yuliya Volkova" userId="5c11a328-f827-462e-b485-3c1e9077fd00" providerId="ADAL" clId="{69637AE1-2EFE-424C-B8F3-FF82D027A5C7}" dt="2024-03-15T07:52:36.245" v="1035" actId="478"/>
          <ac:spMkLst>
            <pc:docMk/>
            <pc:sldMk cId="2445417921" sldId="328"/>
            <ac:spMk id="58" creationId="{2F05A459-653F-847E-612A-E71D9D8BE224}"/>
          </ac:spMkLst>
        </pc:spChg>
        <pc:spChg chg="add mod ord">
          <ac:chgData name="Yuliya Volkova" userId="5c11a328-f827-462e-b485-3c1e9077fd00" providerId="ADAL" clId="{69637AE1-2EFE-424C-B8F3-FF82D027A5C7}" dt="2024-03-15T08:09:19.377" v="1252" actId="1038"/>
          <ac:spMkLst>
            <pc:docMk/>
            <pc:sldMk cId="2445417921" sldId="328"/>
            <ac:spMk id="62" creationId="{8BB74AAB-8EA1-CA3B-7456-D11FC6D2466C}"/>
          </ac:spMkLst>
        </pc:spChg>
        <pc:spChg chg="add mod">
          <ac:chgData name="Yuliya Volkova" userId="5c11a328-f827-462e-b485-3c1e9077fd00" providerId="ADAL" clId="{69637AE1-2EFE-424C-B8F3-FF82D027A5C7}" dt="2024-03-15T08:09:19.377" v="1252" actId="1038"/>
          <ac:spMkLst>
            <pc:docMk/>
            <pc:sldMk cId="2445417921" sldId="328"/>
            <ac:spMk id="63" creationId="{DFAFDD25-2A8E-C5A3-B4F2-CA67B3B0F6F8}"/>
          </ac:spMkLst>
        </pc:spChg>
        <pc:spChg chg="add mod">
          <ac:chgData name="Yuliya Volkova" userId="5c11a328-f827-462e-b485-3c1e9077fd00" providerId="ADAL" clId="{69637AE1-2EFE-424C-B8F3-FF82D027A5C7}" dt="2024-03-15T08:09:19.377" v="1252" actId="1038"/>
          <ac:spMkLst>
            <pc:docMk/>
            <pc:sldMk cId="2445417921" sldId="328"/>
            <ac:spMk id="73" creationId="{B69C7BF8-554E-73FB-4042-B06EE49FB1DA}"/>
          </ac:spMkLst>
        </pc:spChg>
        <pc:spChg chg="add mod">
          <ac:chgData name="Yuliya Volkova" userId="5c11a328-f827-462e-b485-3c1e9077fd00" providerId="ADAL" clId="{69637AE1-2EFE-424C-B8F3-FF82D027A5C7}" dt="2024-03-15T08:09:19.377" v="1252" actId="1038"/>
          <ac:spMkLst>
            <pc:docMk/>
            <pc:sldMk cId="2445417921" sldId="328"/>
            <ac:spMk id="74" creationId="{CB9379EE-FC2C-A4A2-340A-7A3607A67104}"/>
          </ac:spMkLst>
        </pc:spChg>
        <pc:spChg chg="add mod">
          <ac:chgData name="Yuliya Volkova" userId="5c11a328-f827-462e-b485-3c1e9077fd00" providerId="ADAL" clId="{69637AE1-2EFE-424C-B8F3-FF82D027A5C7}" dt="2024-03-15T08:09:19.377" v="1252" actId="1038"/>
          <ac:spMkLst>
            <pc:docMk/>
            <pc:sldMk cId="2445417921" sldId="328"/>
            <ac:spMk id="75" creationId="{30F381B7-5CF9-2F3D-1135-3DAE19612D01}"/>
          </ac:spMkLst>
        </pc:spChg>
        <pc:spChg chg="add mod ord">
          <ac:chgData name="Yuliya Volkova" userId="5c11a328-f827-462e-b485-3c1e9077fd00" providerId="ADAL" clId="{69637AE1-2EFE-424C-B8F3-FF82D027A5C7}" dt="2024-03-15T08:09:19.377" v="1252" actId="1038"/>
          <ac:spMkLst>
            <pc:docMk/>
            <pc:sldMk cId="2445417921" sldId="328"/>
            <ac:spMk id="76" creationId="{C0CA0B57-8796-D970-00B4-05D044842586}"/>
          </ac:spMkLst>
        </pc:spChg>
        <pc:spChg chg="add mod ord">
          <ac:chgData name="Yuliya Volkova" userId="5c11a328-f827-462e-b485-3c1e9077fd00" providerId="ADAL" clId="{69637AE1-2EFE-424C-B8F3-FF82D027A5C7}" dt="2024-03-15T08:09:19.377" v="1252" actId="1038"/>
          <ac:spMkLst>
            <pc:docMk/>
            <pc:sldMk cId="2445417921" sldId="328"/>
            <ac:spMk id="77" creationId="{A7EF29DC-82C0-121D-21BB-1338A4510134}"/>
          </ac:spMkLst>
        </pc:spChg>
        <pc:spChg chg="add mod ord">
          <ac:chgData name="Yuliya Volkova" userId="5c11a328-f827-462e-b485-3c1e9077fd00" providerId="ADAL" clId="{69637AE1-2EFE-424C-B8F3-FF82D027A5C7}" dt="2024-03-15T08:12:59.348" v="1290" actId="14100"/>
          <ac:spMkLst>
            <pc:docMk/>
            <pc:sldMk cId="2445417921" sldId="328"/>
            <ac:spMk id="93" creationId="{C1F0B84A-5F76-51F9-1C1D-387754C4C59F}"/>
          </ac:spMkLst>
        </pc:spChg>
        <pc:spChg chg="add mod">
          <ac:chgData name="Yuliya Volkova" userId="5c11a328-f827-462e-b485-3c1e9077fd00" providerId="ADAL" clId="{69637AE1-2EFE-424C-B8F3-FF82D027A5C7}" dt="2024-03-15T08:09:19.377" v="1252" actId="1038"/>
          <ac:spMkLst>
            <pc:docMk/>
            <pc:sldMk cId="2445417921" sldId="328"/>
            <ac:spMk id="94" creationId="{466C4391-4D1D-1072-7B4B-B2E4814897B0}"/>
          </ac:spMkLst>
        </pc:spChg>
        <pc:spChg chg="add mod">
          <ac:chgData name="Yuliya Volkova" userId="5c11a328-f827-462e-b485-3c1e9077fd00" providerId="ADAL" clId="{69637AE1-2EFE-424C-B8F3-FF82D027A5C7}" dt="2024-03-15T08:09:19.377" v="1252" actId="1038"/>
          <ac:spMkLst>
            <pc:docMk/>
            <pc:sldMk cId="2445417921" sldId="328"/>
            <ac:spMk id="95" creationId="{BA6ADC24-F1BE-7D6C-34B6-CC8033BE7564}"/>
          </ac:spMkLst>
        </pc:spChg>
        <pc:spChg chg="add mod">
          <ac:chgData name="Yuliya Volkova" userId="5c11a328-f827-462e-b485-3c1e9077fd00" providerId="ADAL" clId="{69637AE1-2EFE-424C-B8F3-FF82D027A5C7}" dt="2024-03-15T08:09:19.377" v="1252" actId="1038"/>
          <ac:spMkLst>
            <pc:docMk/>
            <pc:sldMk cId="2445417921" sldId="328"/>
            <ac:spMk id="96" creationId="{1FBD34C7-F166-6968-3566-EAE79EFD2DD8}"/>
          </ac:spMkLst>
        </pc:spChg>
        <pc:spChg chg="add mod">
          <ac:chgData name="Yuliya Volkova" userId="5c11a328-f827-462e-b485-3c1e9077fd00" providerId="ADAL" clId="{69637AE1-2EFE-424C-B8F3-FF82D027A5C7}" dt="2024-03-15T08:09:19.377" v="1252" actId="1038"/>
          <ac:spMkLst>
            <pc:docMk/>
            <pc:sldMk cId="2445417921" sldId="328"/>
            <ac:spMk id="97" creationId="{567ECE0E-E3CD-1580-CD08-4159782F1CD4}"/>
          </ac:spMkLst>
        </pc:spChg>
        <pc:spChg chg="add mod">
          <ac:chgData name="Yuliya Volkova" userId="5c11a328-f827-462e-b485-3c1e9077fd00" providerId="ADAL" clId="{69637AE1-2EFE-424C-B8F3-FF82D027A5C7}" dt="2024-03-15T08:09:19.377" v="1252" actId="1038"/>
          <ac:spMkLst>
            <pc:docMk/>
            <pc:sldMk cId="2445417921" sldId="328"/>
            <ac:spMk id="98" creationId="{C10D4490-374E-9BD9-B2C7-495B1CD83C21}"/>
          </ac:spMkLst>
        </pc:spChg>
        <pc:spChg chg="add mod">
          <ac:chgData name="Yuliya Volkova" userId="5c11a328-f827-462e-b485-3c1e9077fd00" providerId="ADAL" clId="{69637AE1-2EFE-424C-B8F3-FF82D027A5C7}" dt="2024-03-15T08:09:19.377" v="1252" actId="1038"/>
          <ac:spMkLst>
            <pc:docMk/>
            <pc:sldMk cId="2445417921" sldId="328"/>
            <ac:spMk id="99" creationId="{B1A8A5A7-4999-5447-1C73-6D707447647B}"/>
          </ac:spMkLst>
        </pc:spChg>
        <pc:spChg chg="add mod">
          <ac:chgData name="Yuliya Volkova" userId="5c11a328-f827-462e-b485-3c1e9077fd00" providerId="ADAL" clId="{69637AE1-2EFE-424C-B8F3-FF82D027A5C7}" dt="2024-03-15T08:09:19.377" v="1252" actId="1038"/>
          <ac:spMkLst>
            <pc:docMk/>
            <pc:sldMk cId="2445417921" sldId="328"/>
            <ac:spMk id="100" creationId="{E63C0023-C831-B527-1DA8-F653701BB25D}"/>
          </ac:spMkLst>
        </pc:spChg>
        <pc:spChg chg="add mod">
          <ac:chgData name="Yuliya Volkova" userId="5c11a328-f827-462e-b485-3c1e9077fd00" providerId="ADAL" clId="{69637AE1-2EFE-424C-B8F3-FF82D027A5C7}" dt="2024-03-15T08:09:19.377" v="1252" actId="1038"/>
          <ac:spMkLst>
            <pc:docMk/>
            <pc:sldMk cId="2445417921" sldId="328"/>
            <ac:spMk id="101" creationId="{2BFF6E75-7E8F-F2B9-0B54-AE5FE04D4AD7}"/>
          </ac:spMkLst>
        </pc:spChg>
        <pc:spChg chg="add mod">
          <ac:chgData name="Yuliya Volkova" userId="5c11a328-f827-462e-b485-3c1e9077fd00" providerId="ADAL" clId="{69637AE1-2EFE-424C-B8F3-FF82D027A5C7}" dt="2024-03-15T08:09:19.377" v="1252" actId="1038"/>
          <ac:spMkLst>
            <pc:docMk/>
            <pc:sldMk cId="2445417921" sldId="328"/>
            <ac:spMk id="102" creationId="{CADD825F-E76D-2456-A5A8-98EDB97283BF}"/>
          </ac:spMkLst>
        </pc:spChg>
        <pc:spChg chg="add mod">
          <ac:chgData name="Yuliya Volkova" userId="5c11a328-f827-462e-b485-3c1e9077fd00" providerId="ADAL" clId="{69637AE1-2EFE-424C-B8F3-FF82D027A5C7}" dt="2024-03-15T08:09:19.377" v="1252" actId="1038"/>
          <ac:spMkLst>
            <pc:docMk/>
            <pc:sldMk cId="2445417921" sldId="328"/>
            <ac:spMk id="103" creationId="{F1220F9C-74B3-D05A-B701-9446C2512A85}"/>
          </ac:spMkLst>
        </pc:spChg>
        <pc:spChg chg="add mod">
          <ac:chgData name="Yuliya Volkova" userId="5c11a328-f827-462e-b485-3c1e9077fd00" providerId="ADAL" clId="{69637AE1-2EFE-424C-B8F3-FF82D027A5C7}" dt="2024-03-15T08:09:19.377" v="1252" actId="1038"/>
          <ac:spMkLst>
            <pc:docMk/>
            <pc:sldMk cId="2445417921" sldId="328"/>
            <ac:spMk id="104" creationId="{46B3A8DB-11D9-B91A-8578-69DA2E24A298}"/>
          </ac:spMkLst>
        </pc:spChg>
        <pc:spChg chg="add mod">
          <ac:chgData name="Yuliya Volkova" userId="5c11a328-f827-462e-b485-3c1e9077fd00" providerId="ADAL" clId="{69637AE1-2EFE-424C-B8F3-FF82D027A5C7}" dt="2024-03-15T08:09:19.377" v="1252" actId="1038"/>
          <ac:spMkLst>
            <pc:docMk/>
            <pc:sldMk cId="2445417921" sldId="328"/>
            <ac:spMk id="105" creationId="{2D4ED644-13A0-ABF0-8831-7DA872E44567}"/>
          </ac:spMkLst>
        </pc:spChg>
        <pc:spChg chg="add mod">
          <ac:chgData name="Yuliya Volkova" userId="5c11a328-f827-462e-b485-3c1e9077fd00" providerId="ADAL" clId="{69637AE1-2EFE-424C-B8F3-FF82D027A5C7}" dt="2024-03-15T08:09:19.377" v="1252" actId="1038"/>
          <ac:spMkLst>
            <pc:docMk/>
            <pc:sldMk cId="2445417921" sldId="328"/>
            <ac:spMk id="106" creationId="{DAE18759-5E82-95E9-44FB-3ACB3F2C7A5E}"/>
          </ac:spMkLst>
        </pc:spChg>
        <pc:spChg chg="add mod">
          <ac:chgData name="Yuliya Volkova" userId="5c11a328-f827-462e-b485-3c1e9077fd00" providerId="ADAL" clId="{69637AE1-2EFE-424C-B8F3-FF82D027A5C7}" dt="2024-03-15T08:09:19.377" v="1252" actId="1038"/>
          <ac:spMkLst>
            <pc:docMk/>
            <pc:sldMk cId="2445417921" sldId="328"/>
            <ac:spMk id="107" creationId="{17ED1F1A-165B-6B6C-7F71-1A8F45D6A8F5}"/>
          </ac:spMkLst>
        </pc:spChg>
        <pc:cxnChg chg="add del mod">
          <ac:chgData name="Yuliya Volkova" userId="5c11a328-f827-462e-b485-3c1e9077fd00" providerId="ADAL" clId="{69637AE1-2EFE-424C-B8F3-FF82D027A5C7}" dt="2024-03-15T08:04:14.294" v="1149" actId="478"/>
          <ac:cxnSpMkLst>
            <pc:docMk/>
            <pc:sldMk cId="2445417921" sldId="328"/>
            <ac:cxnSpMk id="23" creationId="{956B1531-A1D9-B91C-A9C8-347F4EB736E7}"/>
          </ac:cxnSpMkLst>
        </pc:cxnChg>
        <pc:cxnChg chg="add del mod">
          <ac:chgData name="Yuliya Volkova" userId="5c11a328-f827-462e-b485-3c1e9077fd00" providerId="ADAL" clId="{69637AE1-2EFE-424C-B8F3-FF82D027A5C7}" dt="2024-03-15T08:04:14.294" v="1149" actId="478"/>
          <ac:cxnSpMkLst>
            <pc:docMk/>
            <pc:sldMk cId="2445417921" sldId="328"/>
            <ac:cxnSpMk id="24" creationId="{10DC9784-61B5-E268-E91D-DAEABF35F213}"/>
          </ac:cxnSpMkLst>
        </pc:cxnChg>
        <pc:cxnChg chg="add del mod">
          <ac:chgData name="Yuliya Volkova" userId="5c11a328-f827-462e-b485-3c1e9077fd00" providerId="ADAL" clId="{69637AE1-2EFE-424C-B8F3-FF82D027A5C7}" dt="2024-03-15T08:04:14.294" v="1149" actId="478"/>
          <ac:cxnSpMkLst>
            <pc:docMk/>
            <pc:sldMk cId="2445417921" sldId="328"/>
            <ac:cxnSpMk id="26" creationId="{4462A77D-9396-8B85-23A0-1B66296EBB35}"/>
          </ac:cxnSpMkLst>
        </pc:cxnChg>
        <pc:cxnChg chg="add del mod">
          <ac:chgData name="Yuliya Volkova" userId="5c11a328-f827-462e-b485-3c1e9077fd00" providerId="ADAL" clId="{69637AE1-2EFE-424C-B8F3-FF82D027A5C7}" dt="2024-03-15T08:04:14.294" v="1149" actId="478"/>
          <ac:cxnSpMkLst>
            <pc:docMk/>
            <pc:sldMk cId="2445417921" sldId="328"/>
            <ac:cxnSpMk id="28" creationId="{957139C9-5C8E-4270-F788-B8BD650E5E09}"/>
          </ac:cxnSpMkLst>
        </pc:cxnChg>
        <pc:cxnChg chg="add del mod">
          <ac:chgData name="Yuliya Volkova" userId="5c11a328-f827-462e-b485-3c1e9077fd00" providerId="ADAL" clId="{69637AE1-2EFE-424C-B8F3-FF82D027A5C7}" dt="2024-03-15T08:04:14.294" v="1149" actId="478"/>
          <ac:cxnSpMkLst>
            <pc:docMk/>
            <pc:sldMk cId="2445417921" sldId="328"/>
            <ac:cxnSpMk id="29" creationId="{743A8E45-8650-3C0F-621B-CFA2C605454A}"/>
          </ac:cxnSpMkLst>
        </pc:cxnChg>
        <pc:cxnChg chg="add del mod">
          <ac:chgData name="Yuliya Volkova" userId="5c11a328-f827-462e-b485-3c1e9077fd00" providerId="ADAL" clId="{69637AE1-2EFE-424C-B8F3-FF82D027A5C7}" dt="2024-03-15T08:04:14.294" v="1149" actId="478"/>
          <ac:cxnSpMkLst>
            <pc:docMk/>
            <pc:sldMk cId="2445417921" sldId="328"/>
            <ac:cxnSpMk id="30" creationId="{DB2F54FD-3C97-DE90-8813-5B480E48C771}"/>
          </ac:cxnSpMkLst>
        </pc:cxnChg>
        <pc:cxnChg chg="add del mod">
          <ac:chgData name="Yuliya Volkova" userId="5c11a328-f827-462e-b485-3c1e9077fd00" providerId="ADAL" clId="{69637AE1-2EFE-424C-B8F3-FF82D027A5C7}" dt="2024-03-15T08:04:14.294" v="1149" actId="478"/>
          <ac:cxnSpMkLst>
            <pc:docMk/>
            <pc:sldMk cId="2445417921" sldId="328"/>
            <ac:cxnSpMk id="31" creationId="{7380AADC-12F2-A09E-9AC8-9FF5192E0D25}"/>
          </ac:cxnSpMkLst>
        </pc:cxnChg>
        <pc:cxnChg chg="add del mod">
          <ac:chgData name="Yuliya Volkova" userId="5c11a328-f827-462e-b485-3c1e9077fd00" providerId="ADAL" clId="{69637AE1-2EFE-424C-B8F3-FF82D027A5C7}" dt="2024-03-15T08:04:14.294" v="1149" actId="478"/>
          <ac:cxnSpMkLst>
            <pc:docMk/>
            <pc:sldMk cId="2445417921" sldId="328"/>
            <ac:cxnSpMk id="32" creationId="{D9CD9C75-FA46-FDE5-254B-908103DDC5DB}"/>
          </ac:cxnSpMkLst>
        </pc:cxnChg>
        <pc:cxnChg chg="add del mod">
          <ac:chgData name="Yuliya Volkova" userId="5c11a328-f827-462e-b485-3c1e9077fd00" providerId="ADAL" clId="{69637AE1-2EFE-424C-B8F3-FF82D027A5C7}" dt="2024-03-15T08:04:14.294" v="1149" actId="478"/>
          <ac:cxnSpMkLst>
            <pc:docMk/>
            <pc:sldMk cId="2445417921" sldId="328"/>
            <ac:cxnSpMk id="33" creationId="{5F651E38-2F29-89AA-956B-76D98E8733B1}"/>
          </ac:cxnSpMkLst>
        </pc:cxnChg>
        <pc:cxnChg chg="add del mod">
          <ac:chgData name="Yuliya Volkova" userId="5c11a328-f827-462e-b485-3c1e9077fd00" providerId="ADAL" clId="{69637AE1-2EFE-424C-B8F3-FF82D027A5C7}" dt="2024-03-15T08:04:14.294" v="1149" actId="478"/>
          <ac:cxnSpMkLst>
            <pc:docMk/>
            <pc:sldMk cId="2445417921" sldId="328"/>
            <ac:cxnSpMk id="39" creationId="{D148A7EF-D21A-2315-9BFD-7FEBC8311219}"/>
          </ac:cxnSpMkLst>
        </pc:cxnChg>
        <pc:cxnChg chg="add del mod">
          <ac:chgData name="Yuliya Volkova" userId="5c11a328-f827-462e-b485-3c1e9077fd00" providerId="ADAL" clId="{69637AE1-2EFE-424C-B8F3-FF82D027A5C7}" dt="2024-03-15T08:04:14.294" v="1149" actId="478"/>
          <ac:cxnSpMkLst>
            <pc:docMk/>
            <pc:sldMk cId="2445417921" sldId="328"/>
            <ac:cxnSpMk id="40" creationId="{DD60F527-D51F-84E3-689A-C2D4021A04A4}"/>
          </ac:cxnSpMkLst>
        </pc:cxnChg>
        <pc:cxnChg chg="add del mod">
          <ac:chgData name="Yuliya Volkova" userId="5c11a328-f827-462e-b485-3c1e9077fd00" providerId="ADAL" clId="{69637AE1-2EFE-424C-B8F3-FF82D027A5C7}" dt="2024-03-15T08:04:14.294" v="1149" actId="478"/>
          <ac:cxnSpMkLst>
            <pc:docMk/>
            <pc:sldMk cId="2445417921" sldId="328"/>
            <ac:cxnSpMk id="41" creationId="{AC368C9E-3052-D351-C3F6-CAB039CB95F4}"/>
          </ac:cxnSpMkLst>
        </pc:cxnChg>
        <pc:cxnChg chg="add del mod">
          <ac:chgData name="Yuliya Volkova" userId="5c11a328-f827-462e-b485-3c1e9077fd00" providerId="ADAL" clId="{69637AE1-2EFE-424C-B8F3-FF82D027A5C7}" dt="2024-03-15T08:04:14.294" v="1149" actId="478"/>
          <ac:cxnSpMkLst>
            <pc:docMk/>
            <pc:sldMk cId="2445417921" sldId="328"/>
            <ac:cxnSpMk id="42" creationId="{5067D0F6-EDE9-BCD3-BBB0-E61AFEA858DB}"/>
          </ac:cxnSpMkLst>
        </pc:cxnChg>
        <pc:cxnChg chg="add del mod">
          <ac:chgData name="Yuliya Volkova" userId="5c11a328-f827-462e-b485-3c1e9077fd00" providerId="ADAL" clId="{69637AE1-2EFE-424C-B8F3-FF82D027A5C7}" dt="2024-03-15T08:04:14.294" v="1149" actId="478"/>
          <ac:cxnSpMkLst>
            <pc:docMk/>
            <pc:sldMk cId="2445417921" sldId="328"/>
            <ac:cxnSpMk id="43" creationId="{9E9626F4-0461-02E5-75B6-ED8108C0DAA3}"/>
          </ac:cxnSpMkLst>
        </pc:cxnChg>
        <pc:cxnChg chg="add del mod">
          <ac:chgData name="Yuliya Volkova" userId="5c11a328-f827-462e-b485-3c1e9077fd00" providerId="ADAL" clId="{69637AE1-2EFE-424C-B8F3-FF82D027A5C7}" dt="2024-03-15T08:04:14.294" v="1149" actId="478"/>
          <ac:cxnSpMkLst>
            <pc:docMk/>
            <pc:sldMk cId="2445417921" sldId="328"/>
            <ac:cxnSpMk id="44" creationId="{102F0C89-BB6F-BEFA-CBC7-C589936BC01C}"/>
          </ac:cxnSpMkLst>
        </pc:cxnChg>
        <pc:cxnChg chg="add del mod">
          <ac:chgData name="Yuliya Volkova" userId="5c11a328-f827-462e-b485-3c1e9077fd00" providerId="ADAL" clId="{69637AE1-2EFE-424C-B8F3-FF82D027A5C7}" dt="2024-03-15T08:04:14.294" v="1149" actId="478"/>
          <ac:cxnSpMkLst>
            <pc:docMk/>
            <pc:sldMk cId="2445417921" sldId="328"/>
            <ac:cxnSpMk id="45" creationId="{8B4B0C1E-2498-5A4B-1653-27725ADF1BF8}"/>
          </ac:cxnSpMkLst>
        </pc:cxnChg>
        <pc:cxnChg chg="add del mod">
          <ac:chgData name="Yuliya Volkova" userId="5c11a328-f827-462e-b485-3c1e9077fd00" providerId="ADAL" clId="{69637AE1-2EFE-424C-B8F3-FF82D027A5C7}" dt="2024-03-15T08:04:14.294" v="1149" actId="478"/>
          <ac:cxnSpMkLst>
            <pc:docMk/>
            <pc:sldMk cId="2445417921" sldId="328"/>
            <ac:cxnSpMk id="46" creationId="{52E6378C-45E8-3C7F-3E64-F3F12E7DE457}"/>
          </ac:cxnSpMkLst>
        </pc:cxnChg>
        <pc:cxnChg chg="add del mod">
          <ac:chgData name="Yuliya Volkova" userId="5c11a328-f827-462e-b485-3c1e9077fd00" providerId="ADAL" clId="{69637AE1-2EFE-424C-B8F3-FF82D027A5C7}" dt="2024-03-15T08:04:14.294" v="1149" actId="478"/>
          <ac:cxnSpMkLst>
            <pc:docMk/>
            <pc:sldMk cId="2445417921" sldId="328"/>
            <ac:cxnSpMk id="47" creationId="{30BBBDD7-E16D-BC5B-3E17-417F702F14C5}"/>
          </ac:cxnSpMkLst>
        </pc:cxnChg>
        <pc:cxnChg chg="add del mod">
          <ac:chgData name="Yuliya Volkova" userId="5c11a328-f827-462e-b485-3c1e9077fd00" providerId="ADAL" clId="{69637AE1-2EFE-424C-B8F3-FF82D027A5C7}" dt="2024-03-15T08:04:14.294" v="1149" actId="478"/>
          <ac:cxnSpMkLst>
            <pc:docMk/>
            <pc:sldMk cId="2445417921" sldId="328"/>
            <ac:cxnSpMk id="48" creationId="{6035E7EB-070D-8E1C-0D11-65F223892401}"/>
          </ac:cxnSpMkLst>
        </pc:cxnChg>
        <pc:cxnChg chg="add del mod">
          <ac:chgData name="Yuliya Volkova" userId="5c11a328-f827-462e-b485-3c1e9077fd00" providerId="ADAL" clId="{69637AE1-2EFE-424C-B8F3-FF82D027A5C7}" dt="2024-03-15T08:04:14.294" v="1149" actId="478"/>
          <ac:cxnSpMkLst>
            <pc:docMk/>
            <pc:sldMk cId="2445417921" sldId="328"/>
            <ac:cxnSpMk id="49" creationId="{D88B04E6-7207-8A55-6257-2226A44ECF7A}"/>
          </ac:cxnSpMkLst>
        </pc:cxnChg>
        <pc:cxnChg chg="add del mod">
          <ac:chgData name="Yuliya Volkova" userId="5c11a328-f827-462e-b485-3c1e9077fd00" providerId="ADAL" clId="{69637AE1-2EFE-424C-B8F3-FF82D027A5C7}" dt="2024-03-15T08:04:14.294" v="1149" actId="478"/>
          <ac:cxnSpMkLst>
            <pc:docMk/>
            <pc:sldMk cId="2445417921" sldId="328"/>
            <ac:cxnSpMk id="50" creationId="{47988B6A-5B73-7C08-2A78-0613B02C8A56}"/>
          </ac:cxnSpMkLst>
        </pc:cxnChg>
        <pc:cxnChg chg="add del mod">
          <ac:chgData name="Yuliya Volkova" userId="5c11a328-f827-462e-b485-3c1e9077fd00" providerId="ADAL" clId="{69637AE1-2EFE-424C-B8F3-FF82D027A5C7}" dt="2024-03-15T07:55:50.260" v="1067" actId="478"/>
          <ac:cxnSpMkLst>
            <pc:docMk/>
            <pc:sldMk cId="2445417921" sldId="328"/>
            <ac:cxnSpMk id="51" creationId="{58A7172A-589D-6997-E67B-7254B6DB617B}"/>
          </ac:cxnSpMkLst>
        </pc:cxnChg>
        <pc:cxnChg chg="add del mod">
          <ac:chgData name="Yuliya Volkova" userId="5c11a328-f827-462e-b485-3c1e9077fd00" providerId="ADAL" clId="{69637AE1-2EFE-424C-B8F3-FF82D027A5C7}" dt="2024-03-15T08:04:14.294" v="1149" actId="478"/>
          <ac:cxnSpMkLst>
            <pc:docMk/>
            <pc:sldMk cId="2445417921" sldId="328"/>
            <ac:cxnSpMk id="52" creationId="{74EB7F70-EBC9-331A-4FB3-0B227DF6EA74}"/>
          </ac:cxnSpMkLst>
        </pc:cxnChg>
        <pc:cxnChg chg="add del mod">
          <ac:chgData name="Yuliya Volkova" userId="5c11a328-f827-462e-b485-3c1e9077fd00" providerId="ADAL" clId="{69637AE1-2EFE-424C-B8F3-FF82D027A5C7}" dt="2024-03-15T08:04:14.294" v="1149" actId="478"/>
          <ac:cxnSpMkLst>
            <pc:docMk/>
            <pc:sldMk cId="2445417921" sldId="328"/>
            <ac:cxnSpMk id="54" creationId="{C7A4DB2D-8A1F-0F26-5C66-16AD3178BB9A}"/>
          </ac:cxnSpMkLst>
        </pc:cxnChg>
        <pc:cxnChg chg="add mod">
          <ac:chgData name="Yuliya Volkova" userId="5c11a328-f827-462e-b485-3c1e9077fd00" providerId="ADAL" clId="{69637AE1-2EFE-424C-B8F3-FF82D027A5C7}" dt="2024-03-15T08:09:19.377" v="1252" actId="1038"/>
          <ac:cxnSpMkLst>
            <pc:docMk/>
            <pc:sldMk cId="2445417921" sldId="328"/>
            <ac:cxnSpMk id="64" creationId="{47BEF12C-102C-E1A7-88B6-1E5C4AF5DE46}"/>
          </ac:cxnSpMkLst>
        </pc:cxnChg>
        <pc:cxnChg chg="add mod">
          <ac:chgData name="Yuliya Volkova" userId="5c11a328-f827-462e-b485-3c1e9077fd00" providerId="ADAL" clId="{69637AE1-2EFE-424C-B8F3-FF82D027A5C7}" dt="2024-03-15T08:09:19.377" v="1252" actId="1038"/>
          <ac:cxnSpMkLst>
            <pc:docMk/>
            <pc:sldMk cId="2445417921" sldId="328"/>
            <ac:cxnSpMk id="65" creationId="{381B0BF3-8633-D664-A1AE-DBC79E5EA9E8}"/>
          </ac:cxnSpMkLst>
        </pc:cxnChg>
        <pc:cxnChg chg="add mod">
          <ac:chgData name="Yuliya Volkova" userId="5c11a328-f827-462e-b485-3c1e9077fd00" providerId="ADAL" clId="{69637AE1-2EFE-424C-B8F3-FF82D027A5C7}" dt="2024-03-15T08:09:19.377" v="1252" actId="1038"/>
          <ac:cxnSpMkLst>
            <pc:docMk/>
            <pc:sldMk cId="2445417921" sldId="328"/>
            <ac:cxnSpMk id="66" creationId="{6FC74B14-54CA-CAC9-3B0A-34EBC681C5AC}"/>
          </ac:cxnSpMkLst>
        </pc:cxnChg>
        <pc:cxnChg chg="add mod">
          <ac:chgData name="Yuliya Volkova" userId="5c11a328-f827-462e-b485-3c1e9077fd00" providerId="ADAL" clId="{69637AE1-2EFE-424C-B8F3-FF82D027A5C7}" dt="2024-03-15T08:09:19.377" v="1252" actId="1038"/>
          <ac:cxnSpMkLst>
            <pc:docMk/>
            <pc:sldMk cId="2445417921" sldId="328"/>
            <ac:cxnSpMk id="67" creationId="{4F9E236C-A82C-A28E-EBBB-9F85525947D2}"/>
          </ac:cxnSpMkLst>
        </pc:cxnChg>
        <pc:cxnChg chg="add mod">
          <ac:chgData name="Yuliya Volkova" userId="5c11a328-f827-462e-b485-3c1e9077fd00" providerId="ADAL" clId="{69637AE1-2EFE-424C-B8F3-FF82D027A5C7}" dt="2024-03-15T08:09:19.377" v="1252" actId="1038"/>
          <ac:cxnSpMkLst>
            <pc:docMk/>
            <pc:sldMk cId="2445417921" sldId="328"/>
            <ac:cxnSpMk id="68" creationId="{8CC91D70-B86A-AA9B-721A-5ECA1E321023}"/>
          </ac:cxnSpMkLst>
        </pc:cxnChg>
        <pc:cxnChg chg="add mod">
          <ac:chgData name="Yuliya Volkova" userId="5c11a328-f827-462e-b485-3c1e9077fd00" providerId="ADAL" clId="{69637AE1-2EFE-424C-B8F3-FF82D027A5C7}" dt="2024-03-15T08:09:19.377" v="1252" actId="1038"/>
          <ac:cxnSpMkLst>
            <pc:docMk/>
            <pc:sldMk cId="2445417921" sldId="328"/>
            <ac:cxnSpMk id="69" creationId="{59A412BB-A18A-AE36-A54F-1144E73E6D6D}"/>
          </ac:cxnSpMkLst>
        </pc:cxnChg>
        <pc:cxnChg chg="add mod">
          <ac:chgData name="Yuliya Volkova" userId="5c11a328-f827-462e-b485-3c1e9077fd00" providerId="ADAL" clId="{69637AE1-2EFE-424C-B8F3-FF82D027A5C7}" dt="2024-03-15T08:09:19.377" v="1252" actId="1038"/>
          <ac:cxnSpMkLst>
            <pc:docMk/>
            <pc:sldMk cId="2445417921" sldId="328"/>
            <ac:cxnSpMk id="70" creationId="{015B7A97-92BE-41EC-C1D9-E9C93ABEC958}"/>
          </ac:cxnSpMkLst>
        </pc:cxnChg>
        <pc:cxnChg chg="add mod">
          <ac:chgData name="Yuliya Volkova" userId="5c11a328-f827-462e-b485-3c1e9077fd00" providerId="ADAL" clId="{69637AE1-2EFE-424C-B8F3-FF82D027A5C7}" dt="2024-03-15T08:09:19.377" v="1252" actId="1038"/>
          <ac:cxnSpMkLst>
            <pc:docMk/>
            <pc:sldMk cId="2445417921" sldId="328"/>
            <ac:cxnSpMk id="71" creationId="{FC369DCF-E299-667C-E0E0-3D8430388E26}"/>
          </ac:cxnSpMkLst>
        </pc:cxnChg>
        <pc:cxnChg chg="add mod">
          <ac:chgData name="Yuliya Volkova" userId="5c11a328-f827-462e-b485-3c1e9077fd00" providerId="ADAL" clId="{69637AE1-2EFE-424C-B8F3-FF82D027A5C7}" dt="2024-03-15T08:09:19.377" v="1252" actId="1038"/>
          <ac:cxnSpMkLst>
            <pc:docMk/>
            <pc:sldMk cId="2445417921" sldId="328"/>
            <ac:cxnSpMk id="72" creationId="{0512D4E9-0CF0-7EBD-A2DA-9FDCACFE0C1E}"/>
          </ac:cxnSpMkLst>
        </pc:cxnChg>
        <pc:cxnChg chg="add mod">
          <ac:chgData name="Yuliya Volkova" userId="5c11a328-f827-462e-b485-3c1e9077fd00" providerId="ADAL" clId="{69637AE1-2EFE-424C-B8F3-FF82D027A5C7}" dt="2024-03-15T08:09:19.377" v="1252" actId="1038"/>
          <ac:cxnSpMkLst>
            <pc:docMk/>
            <pc:sldMk cId="2445417921" sldId="328"/>
            <ac:cxnSpMk id="78" creationId="{ECDE2C8D-B125-00FE-46D1-7A36E575FEEB}"/>
          </ac:cxnSpMkLst>
        </pc:cxnChg>
        <pc:cxnChg chg="add mod">
          <ac:chgData name="Yuliya Volkova" userId="5c11a328-f827-462e-b485-3c1e9077fd00" providerId="ADAL" clId="{69637AE1-2EFE-424C-B8F3-FF82D027A5C7}" dt="2024-03-15T08:09:19.377" v="1252" actId="1038"/>
          <ac:cxnSpMkLst>
            <pc:docMk/>
            <pc:sldMk cId="2445417921" sldId="328"/>
            <ac:cxnSpMk id="79" creationId="{53E79189-B522-4024-7CDB-430161EE4557}"/>
          </ac:cxnSpMkLst>
        </pc:cxnChg>
        <pc:cxnChg chg="add mod">
          <ac:chgData name="Yuliya Volkova" userId="5c11a328-f827-462e-b485-3c1e9077fd00" providerId="ADAL" clId="{69637AE1-2EFE-424C-B8F3-FF82D027A5C7}" dt="2024-03-15T08:12:59.348" v="1290" actId="14100"/>
          <ac:cxnSpMkLst>
            <pc:docMk/>
            <pc:sldMk cId="2445417921" sldId="328"/>
            <ac:cxnSpMk id="80" creationId="{EA4F7B98-BE01-BE02-1642-4511DD640F8A}"/>
          </ac:cxnSpMkLst>
        </pc:cxnChg>
        <pc:cxnChg chg="add mod">
          <ac:chgData name="Yuliya Volkova" userId="5c11a328-f827-462e-b485-3c1e9077fd00" providerId="ADAL" clId="{69637AE1-2EFE-424C-B8F3-FF82D027A5C7}" dt="2024-03-15T08:12:59.348" v="1290" actId="14100"/>
          <ac:cxnSpMkLst>
            <pc:docMk/>
            <pc:sldMk cId="2445417921" sldId="328"/>
            <ac:cxnSpMk id="81" creationId="{12C2ED82-5638-2FF7-FDDC-2278D0EED067}"/>
          </ac:cxnSpMkLst>
        </pc:cxnChg>
        <pc:cxnChg chg="add mod">
          <ac:chgData name="Yuliya Volkova" userId="5c11a328-f827-462e-b485-3c1e9077fd00" providerId="ADAL" clId="{69637AE1-2EFE-424C-B8F3-FF82D027A5C7}" dt="2024-03-15T08:09:19.377" v="1252" actId="1038"/>
          <ac:cxnSpMkLst>
            <pc:docMk/>
            <pc:sldMk cId="2445417921" sldId="328"/>
            <ac:cxnSpMk id="82" creationId="{80B52C76-C1F2-0FEF-92BF-3AFF1B47BD3D}"/>
          </ac:cxnSpMkLst>
        </pc:cxnChg>
        <pc:cxnChg chg="add mod">
          <ac:chgData name="Yuliya Volkova" userId="5c11a328-f827-462e-b485-3c1e9077fd00" providerId="ADAL" clId="{69637AE1-2EFE-424C-B8F3-FF82D027A5C7}" dt="2024-03-15T08:09:19.377" v="1252" actId="1038"/>
          <ac:cxnSpMkLst>
            <pc:docMk/>
            <pc:sldMk cId="2445417921" sldId="328"/>
            <ac:cxnSpMk id="83" creationId="{1A16DFC0-D5F9-CD8F-E56B-08F3D68739F9}"/>
          </ac:cxnSpMkLst>
        </pc:cxnChg>
        <pc:cxnChg chg="add mod">
          <ac:chgData name="Yuliya Volkova" userId="5c11a328-f827-462e-b485-3c1e9077fd00" providerId="ADAL" clId="{69637AE1-2EFE-424C-B8F3-FF82D027A5C7}" dt="2024-03-15T08:09:19.377" v="1252" actId="1038"/>
          <ac:cxnSpMkLst>
            <pc:docMk/>
            <pc:sldMk cId="2445417921" sldId="328"/>
            <ac:cxnSpMk id="84" creationId="{B1F6825C-7B07-2EBA-B0F8-A2B57610A678}"/>
          </ac:cxnSpMkLst>
        </pc:cxnChg>
        <pc:cxnChg chg="add mod">
          <ac:chgData name="Yuliya Volkova" userId="5c11a328-f827-462e-b485-3c1e9077fd00" providerId="ADAL" clId="{69637AE1-2EFE-424C-B8F3-FF82D027A5C7}" dt="2024-03-15T08:09:19.377" v="1252" actId="1038"/>
          <ac:cxnSpMkLst>
            <pc:docMk/>
            <pc:sldMk cId="2445417921" sldId="328"/>
            <ac:cxnSpMk id="85" creationId="{2D83160D-314B-A55C-9C17-FA86FB53A572}"/>
          </ac:cxnSpMkLst>
        </pc:cxnChg>
        <pc:cxnChg chg="add mod">
          <ac:chgData name="Yuliya Volkova" userId="5c11a328-f827-462e-b485-3c1e9077fd00" providerId="ADAL" clId="{69637AE1-2EFE-424C-B8F3-FF82D027A5C7}" dt="2024-03-15T08:09:19.377" v="1252" actId="1038"/>
          <ac:cxnSpMkLst>
            <pc:docMk/>
            <pc:sldMk cId="2445417921" sldId="328"/>
            <ac:cxnSpMk id="86" creationId="{495512CC-76D1-56A5-9673-57EBC321346D}"/>
          </ac:cxnSpMkLst>
        </pc:cxnChg>
        <pc:cxnChg chg="add mod">
          <ac:chgData name="Yuliya Volkova" userId="5c11a328-f827-462e-b485-3c1e9077fd00" providerId="ADAL" clId="{69637AE1-2EFE-424C-B8F3-FF82D027A5C7}" dt="2024-03-15T08:09:19.377" v="1252" actId="1038"/>
          <ac:cxnSpMkLst>
            <pc:docMk/>
            <pc:sldMk cId="2445417921" sldId="328"/>
            <ac:cxnSpMk id="87" creationId="{96EA6C99-FAC6-1645-07EE-4BA09C37430A}"/>
          </ac:cxnSpMkLst>
        </pc:cxnChg>
        <pc:cxnChg chg="add mod">
          <ac:chgData name="Yuliya Volkova" userId="5c11a328-f827-462e-b485-3c1e9077fd00" providerId="ADAL" clId="{69637AE1-2EFE-424C-B8F3-FF82D027A5C7}" dt="2024-03-15T08:09:19.377" v="1252" actId="1038"/>
          <ac:cxnSpMkLst>
            <pc:docMk/>
            <pc:sldMk cId="2445417921" sldId="328"/>
            <ac:cxnSpMk id="88" creationId="{D8D572A9-4821-62EA-6671-8D650EB90A6A}"/>
          </ac:cxnSpMkLst>
        </pc:cxnChg>
        <pc:cxnChg chg="add mod">
          <ac:chgData name="Yuliya Volkova" userId="5c11a328-f827-462e-b485-3c1e9077fd00" providerId="ADAL" clId="{69637AE1-2EFE-424C-B8F3-FF82D027A5C7}" dt="2024-03-15T08:09:19.377" v="1252" actId="1038"/>
          <ac:cxnSpMkLst>
            <pc:docMk/>
            <pc:sldMk cId="2445417921" sldId="328"/>
            <ac:cxnSpMk id="89" creationId="{D46D2283-E00A-E563-2998-1F67C2963B64}"/>
          </ac:cxnSpMkLst>
        </pc:cxnChg>
        <pc:cxnChg chg="add mod">
          <ac:chgData name="Yuliya Volkova" userId="5c11a328-f827-462e-b485-3c1e9077fd00" providerId="ADAL" clId="{69637AE1-2EFE-424C-B8F3-FF82D027A5C7}" dt="2024-03-15T08:12:59.348" v="1290" actId="14100"/>
          <ac:cxnSpMkLst>
            <pc:docMk/>
            <pc:sldMk cId="2445417921" sldId="328"/>
            <ac:cxnSpMk id="90" creationId="{AA166CE4-6196-7B5A-A97A-76F9CA051864}"/>
          </ac:cxnSpMkLst>
        </pc:cxnChg>
        <pc:cxnChg chg="add mod">
          <ac:chgData name="Yuliya Volkova" userId="5c11a328-f827-462e-b485-3c1e9077fd00" providerId="ADAL" clId="{69637AE1-2EFE-424C-B8F3-FF82D027A5C7}" dt="2024-03-15T08:09:19.377" v="1252" actId="1038"/>
          <ac:cxnSpMkLst>
            <pc:docMk/>
            <pc:sldMk cId="2445417921" sldId="328"/>
            <ac:cxnSpMk id="91" creationId="{6D1870EE-49AB-935F-B887-2670EE45F3DE}"/>
          </ac:cxnSpMkLst>
        </pc:cxnChg>
        <pc:cxnChg chg="add mod">
          <ac:chgData name="Yuliya Volkova" userId="5c11a328-f827-462e-b485-3c1e9077fd00" providerId="ADAL" clId="{69637AE1-2EFE-424C-B8F3-FF82D027A5C7}" dt="2024-03-15T08:09:19.377" v="1252" actId="1038"/>
          <ac:cxnSpMkLst>
            <pc:docMk/>
            <pc:sldMk cId="2445417921" sldId="328"/>
            <ac:cxnSpMk id="92" creationId="{A6CC653D-85C8-69AC-753E-65B076E610F1}"/>
          </ac:cxnSpMkLst>
        </pc:cxnChg>
      </pc:sldChg>
      <pc:sldChg chg="delSp modSp mod">
        <pc:chgData name="Yuliya Volkova" userId="5c11a328-f827-462e-b485-3c1e9077fd00" providerId="ADAL" clId="{69637AE1-2EFE-424C-B8F3-FF82D027A5C7}" dt="2024-03-15T09:02:30.333" v="2010" actId="478"/>
        <pc:sldMkLst>
          <pc:docMk/>
          <pc:sldMk cId="4230670831" sldId="329"/>
        </pc:sldMkLst>
        <pc:spChg chg="mod">
          <ac:chgData name="Yuliya Volkova" userId="5c11a328-f827-462e-b485-3c1e9077fd00" providerId="ADAL" clId="{69637AE1-2EFE-424C-B8F3-FF82D027A5C7}" dt="2024-03-15T08:43:47.495" v="1668" actId="1076"/>
          <ac:spMkLst>
            <pc:docMk/>
            <pc:sldMk cId="4230670831" sldId="329"/>
            <ac:spMk id="6" creationId="{439BBAC7-F698-2D31-581C-CDED22CBC77B}"/>
          </ac:spMkLst>
        </pc:spChg>
        <pc:spChg chg="mod">
          <ac:chgData name="Yuliya Volkova" userId="5c11a328-f827-462e-b485-3c1e9077fd00" providerId="ADAL" clId="{69637AE1-2EFE-424C-B8F3-FF82D027A5C7}" dt="2024-03-15T08:08:38.406" v="1230" actId="208"/>
          <ac:spMkLst>
            <pc:docMk/>
            <pc:sldMk cId="4230670831" sldId="329"/>
            <ac:spMk id="52" creationId="{7C94A636-2CAD-8854-C113-ED224FBBE78D}"/>
          </ac:spMkLst>
        </pc:spChg>
        <pc:spChg chg="mod">
          <ac:chgData name="Yuliya Volkova" userId="5c11a328-f827-462e-b485-3c1e9077fd00" providerId="ADAL" clId="{69637AE1-2EFE-424C-B8F3-FF82D027A5C7}" dt="2024-03-15T08:08:38.406" v="1230" actId="208"/>
          <ac:spMkLst>
            <pc:docMk/>
            <pc:sldMk cId="4230670831" sldId="329"/>
            <ac:spMk id="53" creationId="{BA9CD94F-389A-3351-F2CB-92FA2F9CD1E4}"/>
          </ac:spMkLst>
        </pc:spChg>
        <pc:spChg chg="mod">
          <ac:chgData name="Yuliya Volkova" userId="5c11a328-f827-462e-b485-3c1e9077fd00" providerId="ADAL" clId="{69637AE1-2EFE-424C-B8F3-FF82D027A5C7}" dt="2024-03-15T08:08:38.406" v="1230" actId="208"/>
          <ac:spMkLst>
            <pc:docMk/>
            <pc:sldMk cId="4230670831" sldId="329"/>
            <ac:spMk id="54" creationId="{79D44EC5-A606-803B-533E-341322EE4B50}"/>
          </ac:spMkLst>
        </pc:spChg>
        <pc:spChg chg="del mod">
          <ac:chgData name="Yuliya Volkova" userId="5c11a328-f827-462e-b485-3c1e9077fd00" providerId="ADAL" clId="{69637AE1-2EFE-424C-B8F3-FF82D027A5C7}" dt="2024-03-15T09:02:27.385" v="2009" actId="478"/>
          <ac:spMkLst>
            <pc:docMk/>
            <pc:sldMk cId="4230670831" sldId="329"/>
            <ac:spMk id="55" creationId="{DFF7CDBA-EA33-8D7D-20CC-56E7C68A9A24}"/>
          </ac:spMkLst>
        </pc:spChg>
        <pc:spChg chg="mod">
          <ac:chgData name="Yuliya Volkova" userId="5c11a328-f827-462e-b485-3c1e9077fd00" providerId="ADAL" clId="{69637AE1-2EFE-424C-B8F3-FF82D027A5C7}" dt="2024-03-15T08:08:51.251" v="1232" actId="208"/>
          <ac:spMkLst>
            <pc:docMk/>
            <pc:sldMk cId="4230670831" sldId="329"/>
            <ac:spMk id="56" creationId="{2BB43983-47F8-396A-E95B-27FB019ADAB4}"/>
          </ac:spMkLst>
        </pc:spChg>
        <pc:spChg chg="mod">
          <ac:chgData name="Yuliya Volkova" userId="5c11a328-f827-462e-b485-3c1e9077fd00" providerId="ADAL" clId="{69637AE1-2EFE-424C-B8F3-FF82D027A5C7}" dt="2024-03-15T08:08:51.251" v="1232" actId="208"/>
          <ac:spMkLst>
            <pc:docMk/>
            <pc:sldMk cId="4230670831" sldId="329"/>
            <ac:spMk id="57" creationId="{7FBCCD03-24ED-7516-DD9E-8AF946E53C8E}"/>
          </ac:spMkLst>
        </pc:spChg>
        <pc:spChg chg="mod">
          <ac:chgData name="Yuliya Volkova" userId="5c11a328-f827-462e-b485-3c1e9077fd00" providerId="ADAL" clId="{69637AE1-2EFE-424C-B8F3-FF82D027A5C7}" dt="2024-03-15T08:08:51.251" v="1232" actId="208"/>
          <ac:spMkLst>
            <pc:docMk/>
            <pc:sldMk cId="4230670831" sldId="329"/>
            <ac:spMk id="58" creationId="{0FACEAAC-9F4B-D95F-EE9D-C513AB1B6C2F}"/>
          </ac:spMkLst>
        </pc:spChg>
        <pc:cxnChg chg="del mod">
          <ac:chgData name="Yuliya Volkova" userId="5c11a328-f827-462e-b485-3c1e9077fd00" providerId="ADAL" clId="{69637AE1-2EFE-424C-B8F3-FF82D027A5C7}" dt="2024-03-15T09:02:30.333" v="2010" actId="478"/>
          <ac:cxnSpMkLst>
            <pc:docMk/>
            <pc:sldMk cId="4230670831" sldId="329"/>
            <ac:cxnSpMk id="45" creationId="{2559735F-7855-E42C-16AF-2F799692AEA4}"/>
          </ac:cxnSpMkLst>
        </pc:cxnChg>
        <pc:cxnChg chg="mod">
          <ac:chgData name="Yuliya Volkova" userId="5c11a328-f827-462e-b485-3c1e9077fd00" providerId="ADAL" clId="{69637AE1-2EFE-424C-B8F3-FF82D027A5C7}" dt="2024-03-15T08:09:02.788" v="1233" actId="208"/>
          <ac:cxnSpMkLst>
            <pc:docMk/>
            <pc:sldMk cId="4230670831" sldId="329"/>
            <ac:cxnSpMk id="48" creationId="{A04F42DA-2127-7B2E-6399-D14C4085722D}"/>
          </ac:cxnSpMkLst>
        </pc:cxnChg>
        <pc:cxnChg chg="mod">
          <ac:chgData name="Yuliya Volkova" userId="5c11a328-f827-462e-b485-3c1e9077fd00" providerId="ADAL" clId="{69637AE1-2EFE-424C-B8F3-FF82D027A5C7}" dt="2024-03-15T08:09:02.788" v="1233" actId="208"/>
          <ac:cxnSpMkLst>
            <pc:docMk/>
            <pc:sldMk cId="4230670831" sldId="329"/>
            <ac:cxnSpMk id="49" creationId="{87E2F52C-B355-405C-3B73-74D5181F6A00}"/>
          </ac:cxnSpMkLst>
        </pc:cxnChg>
        <pc:cxnChg chg="mod">
          <ac:chgData name="Yuliya Volkova" userId="5c11a328-f827-462e-b485-3c1e9077fd00" providerId="ADAL" clId="{69637AE1-2EFE-424C-B8F3-FF82D027A5C7}" dt="2024-03-15T08:09:02.788" v="1233" actId="208"/>
          <ac:cxnSpMkLst>
            <pc:docMk/>
            <pc:sldMk cId="4230670831" sldId="329"/>
            <ac:cxnSpMk id="50" creationId="{FA6A9F1D-5930-03A6-E5BF-0449911CC058}"/>
          </ac:cxnSpMkLst>
        </pc:cxnChg>
        <pc:cxnChg chg="mod">
          <ac:chgData name="Yuliya Volkova" userId="5c11a328-f827-462e-b485-3c1e9077fd00" providerId="ADAL" clId="{69637AE1-2EFE-424C-B8F3-FF82D027A5C7}" dt="2024-03-15T08:09:02.788" v="1233" actId="208"/>
          <ac:cxnSpMkLst>
            <pc:docMk/>
            <pc:sldMk cId="4230670831" sldId="329"/>
            <ac:cxnSpMk id="51" creationId="{09B30FEC-358C-AB09-1A19-8CC9B3552FF8}"/>
          </ac:cxnSpMkLst>
        </pc:cxnChg>
        <pc:cxnChg chg="mod">
          <ac:chgData name="Yuliya Volkova" userId="5c11a328-f827-462e-b485-3c1e9077fd00" providerId="ADAL" clId="{69637AE1-2EFE-424C-B8F3-FF82D027A5C7}" dt="2024-03-15T08:09:02.788" v="1233" actId="208"/>
          <ac:cxnSpMkLst>
            <pc:docMk/>
            <pc:sldMk cId="4230670831" sldId="329"/>
            <ac:cxnSpMk id="81" creationId="{2F6C6C4C-4AEE-2130-F475-2BEEF19D8CC7}"/>
          </ac:cxnSpMkLst>
        </pc:cxnChg>
        <pc:cxnChg chg="mod">
          <ac:chgData name="Yuliya Volkova" userId="5c11a328-f827-462e-b485-3c1e9077fd00" providerId="ADAL" clId="{69637AE1-2EFE-424C-B8F3-FF82D027A5C7}" dt="2024-03-15T08:09:02.788" v="1233" actId="208"/>
          <ac:cxnSpMkLst>
            <pc:docMk/>
            <pc:sldMk cId="4230670831" sldId="329"/>
            <ac:cxnSpMk id="89" creationId="{71D5F049-7A7B-F5D2-5F67-54F72DF04B06}"/>
          </ac:cxnSpMkLst>
        </pc:cxnChg>
      </pc:sldChg>
      <pc:sldChg chg="addSp delSp modSp mod ord delCm modCm">
        <pc:chgData name="Yuliya Volkova" userId="5c11a328-f827-462e-b485-3c1e9077fd00" providerId="ADAL" clId="{69637AE1-2EFE-424C-B8F3-FF82D027A5C7}" dt="2024-03-15T10:53:03.408" v="3519"/>
        <pc:sldMkLst>
          <pc:docMk/>
          <pc:sldMk cId="1913597581" sldId="330"/>
        </pc:sldMkLst>
        <pc:spChg chg="mod">
          <ac:chgData name="Yuliya Volkova" userId="5c11a328-f827-462e-b485-3c1e9077fd00" providerId="ADAL" clId="{69637AE1-2EFE-424C-B8F3-FF82D027A5C7}" dt="2024-03-15T09:57:02.729" v="2580" actId="20577"/>
          <ac:spMkLst>
            <pc:docMk/>
            <pc:sldMk cId="1913597581" sldId="330"/>
            <ac:spMk id="2" creationId="{ABDFA4F3-E22A-2C17-5B6D-83B9D46CD57C}"/>
          </ac:spMkLst>
        </pc:spChg>
        <pc:spChg chg="ord">
          <ac:chgData name="Yuliya Volkova" userId="5c11a328-f827-462e-b485-3c1e9077fd00" providerId="ADAL" clId="{69637AE1-2EFE-424C-B8F3-FF82D027A5C7}" dt="2024-03-15T10:01:40.616" v="2644" actId="166"/>
          <ac:spMkLst>
            <pc:docMk/>
            <pc:sldMk cId="1913597581" sldId="330"/>
            <ac:spMk id="11" creationId="{67B3FA7C-D7FD-1EC1-5D5B-36FD420E06BC}"/>
          </ac:spMkLst>
        </pc:spChg>
        <pc:spChg chg="add mod">
          <ac:chgData name="Yuliya Volkova" userId="5c11a328-f827-462e-b485-3c1e9077fd00" providerId="ADAL" clId="{69637AE1-2EFE-424C-B8F3-FF82D027A5C7}" dt="2024-03-15T09:57:12.464" v="2581"/>
          <ac:spMkLst>
            <pc:docMk/>
            <pc:sldMk cId="1913597581" sldId="330"/>
            <ac:spMk id="12" creationId="{C9BBE95A-5011-AC72-E3F2-8EB18355B07F}"/>
          </ac:spMkLst>
        </pc:spChg>
        <pc:spChg chg="add mod">
          <ac:chgData name="Yuliya Volkova" userId="5c11a328-f827-462e-b485-3c1e9077fd00" providerId="ADAL" clId="{69637AE1-2EFE-424C-B8F3-FF82D027A5C7}" dt="2024-03-15T09:57:12.464" v="2581"/>
          <ac:spMkLst>
            <pc:docMk/>
            <pc:sldMk cId="1913597581" sldId="330"/>
            <ac:spMk id="13" creationId="{E0B9034F-D839-936F-8FDA-94EEB93A9988}"/>
          </ac:spMkLst>
        </pc:spChg>
        <pc:spChg chg="mod ord">
          <ac:chgData name="Yuliya Volkova" userId="5c11a328-f827-462e-b485-3c1e9077fd00" providerId="ADAL" clId="{69637AE1-2EFE-424C-B8F3-FF82D027A5C7}" dt="2024-03-15T10:02:13.375" v="2648" actId="207"/>
          <ac:spMkLst>
            <pc:docMk/>
            <pc:sldMk cId="1913597581" sldId="330"/>
            <ac:spMk id="15" creationId="{5A85E41E-F500-1258-0040-944A91C41722}"/>
          </ac:spMkLst>
        </pc:spChg>
        <pc:spChg chg="add mod">
          <ac:chgData name="Yuliya Volkova" userId="5c11a328-f827-462e-b485-3c1e9077fd00" providerId="ADAL" clId="{69637AE1-2EFE-424C-B8F3-FF82D027A5C7}" dt="2024-03-15T09:57:12.464" v="2581"/>
          <ac:spMkLst>
            <pc:docMk/>
            <pc:sldMk cId="1913597581" sldId="330"/>
            <ac:spMk id="16" creationId="{C9C86C53-8FDD-862C-8E63-8D94011F9D47}"/>
          </ac:spMkLst>
        </pc:spChg>
        <pc:spChg chg="add mod">
          <ac:chgData name="Yuliya Volkova" userId="5c11a328-f827-462e-b485-3c1e9077fd00" providerId="ADAL" clId="{69637AE1-2EFE-424C-B8F3-FF82D027A5C7}" dt="2024-03-15T09:57:12.464" v="2581"/>
          <ac:spMkLst>
            <pc:docMk/>
            <pc:sldMk cId="1913597581" sldId="330"/>
            <ac:spMk id="17" creationId="{862B40A9-621E-2D27-203B-8328A0118DA5}"/>
          </ac:spMkLst>
        </pc:spChg>
        <pc:spChg chg="add mod">
          <ac:chgData name="Yuliya Volkova" userId="5c11a328-f827-462e-b485-3c1e9077fd00" providerId="ADAL" clId="{69637AE1-2EFE-424C-B8F3-FF82D027A5C7}" dt="2024-03-15T09:57:12.464" v="2581"/>
          <ac:spMkLst>
            <pc:docMk/>
            <pc:sldMk cId="1913597581" sldId="330"/>
            <ac:spMk id="18" creationId="{3BFC5CA6-DA1C-114A-0A43-ACEF5D4196A4}"/>
          </ac:spMkLst>
        </pc:spChg>
        <pc:spChg chg="mod">
          <ac:chgData name="Yuliya Volkova" userId="5c11a328-f827-462e-b485-3c1e9077fd00" providerId="ADAL" clId="{69637AE1-2EFE-424C-B8F3-FF82D027A5C7}" dt="2024-03-15T09:59:47.713" v="2624" actId="207"/>
          <ac:spMkLst>
            <pc:docMk/>
            <pc:sldMk cId="1913597581" sldId="330"/>
            <ac:spMk id="28" creationId="{722B632C-89B1-6C9D-7F23-3827F533B46C}"/>
          </ac:spMkLst>
        </pc:spChg>
        <pc:picChg chg="add mod">
          <ac:chgData name="Yuliya Volkova" userId="5c11a328-f827-462e-b485-3c1e9077fd00" providerId="ADAL" clId="{69637AE1-2EFE-424C-B8F3-FF82D027A5C7}" dt="2024-03-15T09:56:13.769" v="2533"/>
          <ac:picMkLst>
            <pc:docMk/>
            <pc:sldMk cId="1913597581" sldId="330"/>
            <ac:picMk id="3" creationId="{542147F6-86C2-7FA6-0FEA-86C64FAD37F3}"/>
          </ac:picMkLst>
        </pc:picChg>
        <pc:picChg chg="add del mod">
          <ac:chgData name="Yuliya Volkova" userId="5c11a328-f827-462e-b485-3c1e9077fd00" providerId="ADAL" clId="{69637AE1-2EFE-424C-B8F3-FF82D027A5C7}" dt="2024-03-15T09:56:21.495" v="2536" actId="478"/>
          <ac:picMkLst>
            <pc:docMk/>
            <pc:sldMk cId="1913597581" sldId="330"/>
            <ac:picMk id="5" creationId="{9862809D-C829-9634-201A-0CB1EF49DDCE}"/>
          </ac:picMkLst>
        </pc:picChg>
        <pc:picChg chg="add mod">
          <ac:chgData name="Yuliya Volkova" userId="5c11a328-f827-462e-b485-3c1e9077fd00" providerId="ADAL" clId="{69637AE1-2EFE-424C-B8F3-FF82D027A5C7}" dt="2024-03-15T09:57:12.464" v="2581"/>
          <ac:picMkLst>
            <pc:docMk/>
            <pc:sldMk cId="1913597581" sldId="330"/>
            <ac:picMk id="6" creationId="{E690E1BF-3981-A909-0A85-C3DD42FBFF0A}"/>
          </ac:picMkLst>
        </pc:picChg>
        <pc:picChg chg="add mod">
          <ac:chgData name="Yuliya Volkova" userId="5c11a328-f827-462e-b485-3c1e9077fd00" providerId="ADAL" clId="{69637AE1-2EFE-424C-B8F3-FF82D027A5C7}" dt="2024-03-15T09:57:12.464" v="2581"/>
          <ac:picMkLst>
            <pc:docMk/>
            <pc:sldMk cId="1913597581" sldId="330"/>
            <ac:picMk id="7" creationId="{6F5FD005-F05B-7C4A-739D-050CFE814F65}"/>
          </ac:picMkLst>
        </pc:picChg>
        <pc:picChg chg="add mod">
          <ac:chgData name="Yuliya Volkova" userId="5c11a328-f827-462e-b485-3c1e9077fd00" providerId="ADAL" clId="{69637AE1-2EFE-424C-B8F3-FF82D027A5C7}" dt="2024-03-15T09:57:12.464" v="2581"/>
          <ac:picMkLst>
            <pc:docMk/>
            <pc:sldMk cId="1913597581" sldId="330"/>
            <ac:picMk id="8" creationId="{ACB4F519-BDA5-4DFD-BC6F-028AF9043B61}"/>
          </ac:picMkLst>
        </pc:picChg>
        <pc:picChg chg="add mod">
          <ac:chgData name="Yuliya Volkova" userId="5c11a328-f827-462e-b485-3c1e9077fd00" providerId="ADAL" clId="{69637AE1-2EFE-424C-B8F3-FF82D027A5C7}" dt="2024-03-15T09:57:12.464" v="2581"/>
          <ac:picMkLst>
            <pc:docMk/>
            <pc:sldMk cId="1913597581" sldId="330"/>
            <ac:picMk id="9" creationId="{8BEED2E9-2492-DA02-E955-C7F3DB23A06A}"/>
          </ac:picMkLst>
        </pc:picChg>
        <pc:picChg chg="add mod">
          <ac:chgData name="Yuliya Volkova" userId="5c11a328-f827-462e-b485-3c1e9077fd00" providerId="ADAL" clId="{69637AE1-2EFE-424C-B8F3-FF82D027A5C7}" dt="2024-03-15T09:57:12.464" v="2581"/>
          <ac:picMkLst>
            <pc:docMk/>
            <pc:sldMk cId="1913597581" sldId="330"/>
            <ac:picMk id="10" creationId="{CDC32F7A-546C-262A-525E-99FAC6846780}"/>
          </ac:picMkLst>
        </pc:picChg>
        <pc:picChg chg="add del mod modCrop">
          <ac:chgData name="Yuliya Volkova" userId="5c11a328-f827-462e-b485-3c1e9077fd00" providerId="ADAL" clId="{69637AE1-2EFE-424C-B8F3-FF82D027A5C7}" dt="2024-03-15T10:01:02.463" v="2635" actId="478"/>
          <ac:picMkLst>
            <pc:docMk/>
            <pc:sldMk cId="1913597581" sldId="330"/>
            <ac:picMk id="22" creationId="{E0F7F422-627D-4AE5-772B-84F679D24015}"/>
          </ac:picMkLst>
        </pc:picChg>
        <pc:picChg chg="add mod modCrop">
          <ac:chgData name="Yuliya Volkova" userId="5c11a328-f827-462e-b485-3c1e9077fd00" providerId="ADAL" clId="{69637AE1-2EFE-424C-B8F3-FF82D027A5C7}" dt="2024-03-15T10:02:29.360" v="2651" actId="34135"/>
          <ac:picMkLst>
            <pc:docMk/>
            <pc:sldMk cId="1913597581" sldId="330"/>
            <ac:picMk id="24" creationId="{175243BC-8709-6A02-67C0-A15B2B062177}"/>
          </ac:picMkLst>
        </pc:picChg>
        <pc:picChg chg="del">
          <ac:chgData name="Yuliya Volkova" userId="5c11a328-f827-462e-b485-3c1e9077fd00" providerId="ADAL" clId="{69637AE1-2EFE-424C-B8F3-FF82D027A5C7}" dt="2024-03-15T09:58:50.762" v="2610" actId="478"/>
          <ac:picMkLst>
            <pc:docMk/>
            <pc:sldMk cId="1913597581" sldId="330"/>
            <ac:picMk id="27" creationId="{5A3FE325-0A51-7EE8-3480-78ADABBF4C4D}"/>
          </ac:picMkLst>
        </pc:picChg>
        <pc:extLst>
          <p:ext xmlns:p="http://schemas.openxmlformats.org/presentationml/2006/main" uri="{D6D511B9-2390-475A-947B-AFAB55BFBCF1}">
            <pc226:cmChg xmlns:pc226="http://schemas.microsoft.com/office/powerpoint/2022/06/main/command" chg="del mod">
              <pc226:chgData name="Yuliya Volkova" userId="5c11a328-f827-462e-b485-3c1e9077fd00" providerId="ADAL" clId="{69637AE1-2EFE-424C-B8F3-FF82D027A5C7}" dt="2024-03-15T10:53:03.408" v="3519"/>
              <pc2:cmMkLst xmlns:pc2="http://schemas.microsoft.com/office/powerpoint/2019/9/main/command">
                <pc:docMk/>
                <pc:sldMk cId="1913597581" sldId="330"/>
                <pc2:cmMk id="{1566D4A4-3250-4126-BE1B-5C6443A3CE28}"/>
              </pc2:cmMkLst>
            </pc226:cmChg>
          </p:ext>
        </pc:extLst>
      </pc:sldChg>
      <pc:sldChg chg="addSp modSp del">
        <pc:chgData name="Yuliya Volkova" userId="5c11a328-f827-462e-b485-3c1e9077fd00" providerId="ADAL" clId="{69637AE1-2EFE-424C-B8F3-FF82D027A5C7}" dt="2024-03-15T07:41:58.406" v="876" actId="47"/>
        <pc:sldMkLst>
          <pc:docMk/>
          <pc:sldMk cId="2875220478" sldId="331"/>
        </pc:sldMkLst>
        <pc:spChg chg="add mod">
          <ac:chgData name="Yuliya Volkova" userId="5c11a328-f827-462e-b485-3c1e9077fd00" providerId="ADAL" clId="{69637AE1-2EFE-424C-B8F3-FF82D027A5C7}" dt="2024-03-15T07:29:52.339" v="686"/>
          <ac:spMkLst>
            <pc:docMk/>
            <pc:sldMk cId="2875220478" sldId="331"/>
            <ac:spMk id="3" creationId="{BF496079-21D4-1254-62AA-7DC90A53146D}"/>
          </ac:spMkLst>
        </pc:spChg>
        <pc:spChg chg="add mod">
          <ac:chgData name="Yuliya Volkova" userId="5c11a328-f827-462e-b485-3c1e9077fd00" providerId="ADAL" clId="{69637AE1-2EFE-424C-B8F3-FF82D027A5C7}" dt="2024-03-15T07:30:09.474" v="687"/>
          <ac:spMkLst>
            <pc:docMk/>
            <pc:sldMk cId="2875220478" sldId="331"/>
            <ac:spMk id="4" creationId="{E13DA8CE-4D0C-0306-A3B0-A90AAB2AFEA9}"/>
          </ac:spMkLst>
        </pc:spChg>
        <pc:picChg chg="mod">
          <ac:chgData name="Yuliya Volkova" userId="5c11a328-f827-462e-b485-3c1e9077fd00" providerId="ADAL" clId="{69637AE1-2EFE-424C-B8F3-FF82D027A5C7}" dt="2024-03-15T07:41:56.793" v="875" actId="1076"/>
          <ac:picMkLst>
            <pc:docMk/>
            <pc:sldMk cId="2875220478" sldId="331"/>
            <ac:picMk id="1026" creationId="{C6265B2F-B8A1-FAC7-CE8A-9B1B23447EE2}"/>
          </ac:picMkLst>
        </pc:picChg>
      </pc:sldChg>
      <pc:sldChg chg="delSp del">
        <pc:chgData name="Yuliya Volkova" userId="5c11a328-f827-462e-b485-3c1e9077fd00" providerId="ADAL" clId="{69637AE1-2EFE-424C-B8F3-FF82D027A5C7}" dt="2024-03-15T07:37:56.410" v="866" actId="47"/>
        <pc:sldMkLst>
          <pc:docMk/>
          <pc:sldMk cId="686577910" sldId="332"/>
        </pc:sldMkLst>
        <pc:grpChg chg="del">
          <ac:chgData name="Yuliya Volkova" userId="5c11a328-f827-462e-b485-3c1e9077fd00" providerId="ADAL" clId="{69637AE1-2EFE-424C-B8F3-FF82D027A5C7}" dt="2024-03-15T07:37:54.915" v="865" actId="478"/>
          <ac:grpSpMkLst>
            <pc:docMk/>
            <pc:sldMk cId="686577910" sldId="332"/>
            <ac:grpSpMk id="16" creationId="{6ABE652F-43AD-55AB-6095-1C93637DA388}"/>
          </ac:grpSpMkLst>
        </pc:grpChg>
      </pc:sldChg>
      <pc:sldChg chg="addSp delSp modSp del mod ord">
        <pc:chgData name="Yuliya Volkova" userId="5c11a328-f827-462e-b485-3c1e9077fd00" providerId="ADAL" clId="{69637AE1-2EFE-424C-B8F3-FF82D027A5C7}" dt="2024-03-15T09:38:40.170" v="2503" actId="47"/>
        <pc:sldMkLst>
          <pc:docMk/>
          <pc:sldMk cId="320566243" sldId="333"/>
        </pc:sldMkLst>
        <pc:spChg chg="mod">
          <ac:chgData name="Yuliya Volkova" userId="5c11a328-f827-462e-b485-3c1e9077fd00" providerId="ADAL" clId="{69637AE1-2EFE-424C-B8F3-FF82D027A5C7}" dt="2024-03-15T08:16:59.365" v="1291" actId="207"/>
          <ac:spMkLst>
            <pc:docMk/>
            <pc:sldMk cId="320566243" sldId="333"/>
            <ac:spMk id="3" creationId="{F5356DBA-AEBB-8AE4-78BE-BF6383B7D770}"/>
          </ac:spMkLst>
        </pc:spChg>
        <pc:spChg chg="add mod ord">
          <ac:chgData name="Yuliya Volkova" userId="5c11a328-f827-462e-b485-3c1e9077fd00" providerId="ADAL" clId="{69637AE1-2EFE-424C-B8F3-FF82D027A5C7}" dt="2024-03-15T07:35:36.529" v="849" actId="166"/>
          <ac:spMkLst>
            <pc:docMk/>
            <pc:sldMk cId="320566243" sldId="333"/>
            <ac:spMk id="4" creationId="{C34C318F-C9D1-A48A-78C5-F0984869DF8A}"/>
          </ac:spMkLst>
        </pc:spChg>
        <pc:spChg chg="add mod ord">
          <ac:chgData name="Yuliya Volkova" userId="5c11a328-f827-462e-b485-3c1e9077fd00" providerId="ADAL" clId="{69637AE1-2EFE-424C-B8F3-FF82D027A5C7}" dt="2024-03-15T07:35:39.622" v="850" actId="166"/>
          <ac:spMkLst>
            <pc:docMk/>
            <pc:sldMk cId="320566243" sldId="333"/>
            <ac:spMk id="5" creationId="{BF5B030C-FF89-6C0F-F855-A1DF883819D6}"/>
          </ac:spMkLst>
        </pc:spChg>
        <pc:spChg chg="add mod ord">
          <ac:chgData name="Yuliya Volkova" userId="5c11a328-f827-462e-b485-3c1e9077fd00" providerId="ADAL" clId="{69637AE1-2EFE-424C-B8F3-FF82D027A5C7}" dt="2024-03-15T07:35:42.345" v="851" actId="166"/>
          <ac:spMkLst>
            <pc:docMk/>
            <pc:sldMk cId="320566243" sldId="333"/>
            <ac:spMk id="6" creationId="{FFC71B4D-8835-5CAD-CB7D-B8FE94CAC8CF}"/>
          </ac:spMkLst>
        </pc:spChg>
        <pc:spChg chg="add mod ord">
          <ac:chgData name="Yuliya Volkova" userId="5c11a328-f827-462e-b485-3c1e9077fd00" providerId="ADAL" clId="{69637AE1-2EFE-424C-B8F3-FF82D027A5C7}" dt="2024-03-15T07:36:23.377" v="855" actId="166"/>
          <ac:spMkLst>
            <pc:docMk/>
            <pc:sldMk cId="320566243" sldId="333"/>
            <ac:spMk id="7" creationId="{01620D4E-60E3-2ECC-2A44-6D9675B231A5}"/>
          </ac:spMkLst>
        </pc:spChg>
        <pc:spChg chg="add mod ord">
          <ac:chgData name="Yuliya Volkova" userId="5c11a328-f827-462e-b485-3c1e9077fd00" providerId="ADAL" clId="{69637AE1-2EFE-424C-B8F3-FF82D027A5C7}" dt="2024-03-15T07:35:44.734" v="852" actId="166"/>
          <ac:spMkLst>
            <pc:docMk/>
            <pc:sldMk cId="320566243" sldId="333"/>
            <ac:spMk id="8" creationId="{46E2B1D6-EAB5-A2A3-3909-9D13308FDB1C}"/>
          </ac:spMkLst>
        </pc:spChg>
        <pc:spChg chg="add mod ord">
          <ac:chgData name="Yuliya Volkova" userId="5c11a328-f827-462e-b485-3c1e9077fd00" providerId="ADAL" clId="{69637AE1-2EFE-424C-B8F3-FF82D027A5C7}" dt="2024-03-15T07:35:48.084" v="853" actId="166"/>
          <ac:spMkLst>
            <pc:docMk/>
            <pc:sldMk cId="320566243" sldId="333"/>
            <ac:spMk id="9" creationId="{52A84A07-DBA1-DAAD-87C4-D159241E86B5}"/>
          </ac:spMkLst>
        </pc:spChg>
        <pc:spChg chg="add mod">
          <ac:chgData name="Yuliya Volkova" userId="5c11a328-f827-462e-b485-3c1e9077fd00" providerId="ADAL" clId="{69637AE1-2EFE-424C-B8F3-FF82D027A5C7}" dt="2024-03-15T07:32:51.279" v="800"/>
          <ac:spMkLst>
            <pc:docMk/>
            <pc:sldMk cId="320566243" sldId="333"/>
            <ac:spMk id="10" creationId="{77843182-A5E2-37A3-CA86-21470496C6AE}"/>
          </ac:spMkLst>
        </pc:spChg>
        <pc:spChg chg="mod">
          <ac:chgData name="Yuliya Volkova" userId="5c11a328-f827-462e-b485-3c1e9077fd00" providerId="ADAL" clId="{69637AE1-2EFE-424C-B8F3-FF82D027A5C7}" dt="2024-03-15T07:46:00.701" v="911" actId="1076"/>
          <ac:spMkLst>
            <pc:docMk/>
            <pc:sldMk cId="320566243" sldId="333"/>
            <ac:spMk id="17" creationId="{9ED71511-C92A-F8FE-197A-CA1384ABC20A}"/>
          </ac:spMkLst>
        </pc:spChg>
        <pc:spChg chg="mod">
          <ac:chgData name="Yuliya Volkova" userId="5c11a328-f827-462e-b485-3c1e9077fd00" providerId="ADAL" clId="{69637AE1-2EFE-424C-B8F3-FF82D027A5C7}" dt="2024-03-15T07:46:00.701" v="911" actId="1076"/>
          <ac:spMkLst>
            <pc:docMk/>
            <pc:sldMk cId="320566243" sldId="333"/>
            <ac:spMk id="18" creationId="{B8BC61B2-4C8B-CBB1-5F45-C7F85BF4A77F}"/>
          </ac:spMkLst>
        </pc:spChg>
        <pc:spChg chg="mod">
          <ac:chgData name="Yuliya Volkova" userId="5c11a328-f827-462e-b485-3c1e9077fd00" providerId="ADAL" clId="{69637AE1-2EFE-424C-B8F3-FF82D027A5C7}" dt="2024-03-15T07:46:00.701" v="911" actId="1076"/>
          <ac:spMkLst>
            <pc:docMk/>
            <pc:sldMk cId="320566243" sldId="333"/>
            <ac:spMk id="19" creationId="{6C2D1EC3-E250-66B4-F01F-9B562579E57C}"/>
          </ac:spMkLst>
        </pc:spChg>
        <pc:spChg chg="mod">
          <ac:chgData name="Yuliya Volkova" userId="5c11a328-f827-462e-b485-3c1e9077fd00" providerId="ADAL" clId="{69637AE1-2EFE-424C-B8F3-FF82D027A5C7}" dt="2024-03-15T07:46:00.701" v="911" actId="1076"/>
          <ac:spMkLst>
            <pc:docMk/>
            <pc:sldMk cId="320566243" sldId="333"/>
            <ac:spMk id="20" creationId="{93C29792-32DC-4E13-ED7A-05A6FF9AA5CA}"/>
          </ac:spMkLst>
        </pc:spChg>
        <pc:spChg chg="mod">
          <ac:chgData name="Yuliya Volkova" userId="5c11a328-f827-462e-b485-3c1e9077fd00" providerId="ADAL" clId="{69637AE1-2EFE-424C-B8F3-FF82D027A5C7}" dt="2024-03-15T07:46:00.701" v="911" actId="1076"/>
          <ac:spMkLst>
            <pc:docMk/>
            <pc:sldMk cId="320566243" sldId="333"/>
            <ac:spMk id="22" creationId="{6481054A-B594-2EEA-33AF-3F9A76F7F669}"/>
          </ac:spMkLst>
        </pc:spChg>
        <pc:spChg chg="mod">
          <ac:chgData name="Yuliya Volkova" userId="5c11a328-f827-462e-b485-3c1e9077fd00" providerId="ADAL" clId="{69637AE1-2EFE-424C-B8F3-FF82D027A5C7}" dt="2024-03-15T07:46:00.701" v="911" actId="1076"/>
          <ac:spMkLst>
            <pc:docMk/>
            <pc:sldMk cId="320566243" sldId="333"/>
            <ac:spMk id="23" creationId="{E6BE36DC-3946-939C-995D-FD38B381BFA0}"/>
          </ac:spMkLst>
        </pc:spChg>
        <pc:spChg chg="mod">
          <ac:chgData name="Yuliya Volkova" userId="5c11a328-f827-462e-b485-3c1e9077fd00" providerId="ADAL" clId="{69637AE1-2EFE-424C-B8F3-FF82D027A5C7}" dt="2024-03-15T07:46:00.701" v="911" actId="1076"/>
          <ac:spMkLst>
            <pc:docMk/>
            <pc:sldMk cId="320566243" sldId="333"/>
            <ac:spMk id="24" creationId="{2B12774E-2A28-AC92-74E7-47FE44F58590}"/>
          </ac:spMkLst>
        </pc:spChg>
        <pc:spChg chg="mod">
          <ac:chgData name="Yuliya Volkova" userId="5c11a328-f827-462e-b485-3c1e9077fd00" providerId="ADAL" clId="{69637AE1-2EFE-424C-B8F3-FF82D027A5C7}" dt="2024-03-15T07:46:00.701" v="911" actId="1076"/>
          <ac:spMkLst>
            <pc:docMk/>
            <pc:sldMk cId="320566243" sldId="333"/>
            <ac:spMk id="26" creationId="{73F3987C-7BEC-B436-FB84-23CD1886BAC8}"/>
          </ac:spMkLst>
        </pc:spChg>
        <pc:spChg chg="mod">
          <ac:chgData name="Yuliya Volkova" userId="5c11a328-f827-462e-b485-3c1e9077fd00" providerId="ADAL" clId="{69637AE1-2EFE-424C-B8F3-FF82D027A5C7}" dt="2024-03-15T07:46:00.701" v="911" actId="1076"/>
          <ac:spMkLst>
            <pc:docMk/>
            <pc:sldMk cId="320566243" sldId="333"/>
            <ac:spMk id="27" creationId="{7518765C-A79A-701A-8BE2-6FDEEC108E51}"/>
          </ac:spMkLst>
        </pc:spChg>
        <pc:spChg chg="mod">
          <ac:chgData name="Yuliya Volkova" userId="5c11a328-f827-462e-b485-3c1e9077fd00" providerId="ADAL" clId="{69637AE1-2EFE-424C-B8F3-FF82D027A5C7}" dt="2024-03-15T07:46:00.701" v="911" actId="1076"/>
          <ac:spMkLst>
            <pc:docMk/>
            <pc:sldMk cId="320566243" sldId="333"/>
            <ac:spMk id="28" creationId="{B30D15F8-3755-37FF-2533-31AACE3AABC7}"/>
          </ac:spMkLst>
        </pc:spChg>
        <pc:spChg chg="mod">
          <ac:chgData name="Yuliya Volkova" userId="5c11a328-f827-462e-b485-3c1e9077fd00" providerId="ADAL" clId="{69637AE1-2EFE-424C-B8F3-FF82D027A5C7}" dt="2024-03-15T07:46:00.701" v="911" actId="1076"/>
          <ac:spMkLst>
            <pc:docMk/>
            <pc:sldMk cId="320566243" sldId="333"/>
            <ac:spMk id="29" creationId="{BBD93268-3D70-B8D8-7A3B-95C50BAB48DC}"/>
          </ac:spMkLst>
        </pc:spChg>
        <pc:spChg chg="mod">
          <ac:chgData name="Yuliya Volkova" userId="5c11a328-f827-462e-b485-3c1e9077fd00" providerId="ADAL" clId="{69637AE1-2EFE-424C-B8F3-FF82D027A5C7}" dt="2024-03-15T07:46:00.701" v="911" actId="1076"/>
          <ac:spMkLst>
            <pc:docMk/>
            <pc:sldMk cId="320566243" sldId="333"/>
            <ac:spMk id="36" creationId="{2ABD049A-65E2-EAB2-395B-C5E844951F71}"/>
          </ac:spMkLst>
        </pc:spChg>
        <pc:spChg chg="mod">
          <ac:chgData name="Yuliya Volkova" userId="5c11a328-f827-462e-b485-3c1e9077fd00" providerId="ADAL" clId="{69637AE1-2EFE-424C-B8F3-FF82D027A5C7}" dt="2024-03-15T07:46:00.701" v="911" actId="1076"/>
          <ac:spMkLst>
            <pc:docMk/>
            <pc:sldMk cId="320566243" sldId="333"/>
            <ac:spMk id="38" creationId="{10E59497-7451-063A-1013-46CB4A8162AB}"/>
          </ac:spMkLst>
        </pc:spChg>
        <pc:spChg chg="mod">
          <ac:chgData name="Yuliya Volkova" userId="5c11a328-f827-462e-b485-3c1e9077fd00" providerId="ADAL" clId="{69637AE1-2EFE-424C-B8F3-FF82D027A5C7}" dt="2024-03-15T08:16:59.365" v="1291" actId="207"/>
          <ac:spMkLst>
            <pc:docMk/>
            <pc:sldMk cId="320566243" sldId="333"/>
            <ac:spMk id="39" creationId="{71EB67B6-8193-7914-F50C-B069F4D09A3E}"/>
          </ac:spMkLst>
        </pc:spChg>
        <pc:spChg chg="mod">
          <ac:chgData name="Yuliya Volkova" userId="5c11a328-f827-462e-b485-3c1e9077fd00" providerId="ADAL" clId="{69637AE1-2EFE-424C-B8F3-FF82D027A5C7}" dt="2024-03-15T07:46:00.701" v="911" actId="1076"/>
          <ac:spMkLst>
            <pc:docMk/>
            <pc:sldMk cId="320566243" sldId="333"/>
            <ac:spMk id="40" creationId="{6A44E24C-49E9-1D39-1F85-A846C4978C0A}"/>
          </ac:spMkLst>
        </pc:spChg>
        <pc:spChg chg="mod">
          <ac:chgData name="Yuliya Volkova" userId="5c11a328-f827-462e-b485-3c1e9077fd00" providerId="ADAL" clId="{69637AE1-2EFE-424C-B8F3-FF82D027A5C7}" dt="2024-03-15T08:16:59.365" v="1291" actId="207"/>
          <ac:spMkLst>
            <pc:docMk/>
            <pc:sldMk cId="320566243" sldId="333"/>
            <ac:spMk id="42" creationId="{DE08E259-5294-51F5-5D53-A83FE3F534C9}"/>
          </ac:spMkLst>
        </pc:spChg>
        <pc:spChg chg="mod">
          <ac:chgData name="Yuliya Volkova" userId="5c11a328-f827-462e-b485-3c1e9077fd00" providerId="ADAL" clId="{69637AE1-2EFE-424C-B8F3-FF82D027A5C7}" dt="2024-03-15T07:46:00.701" v="911" actId="1076"/>
          <ac:spMkLst>
            <pc:docMk/>
            <pc:sldMk cId="320566243" sldId="333"/>
            <ac:spMk id="44" creationId="{E3F1C2AA-AA99-2058-8A66-7E97E8C9D834}"/>
          </ac:spMkLst>
        </pc:spChg>
        <pc:spChg chg="mod">
          <ac:chgData name="Yuliya Volkova" userId="5c11a328-f827-462e-b485-3c1e9077fd00" providerId="ADAL" clId="{69637AE1-2EFE-424C-B8F3-FF82D027A5C7}" dt="2024-03-15T08:16:59.365" v="1291" actId="207"/>
          <ac:spMkLst>
            <pc:docMk/>
            <pc:sldMk cId="320566243" sldId="333"/>
            <ac:spMk id="45" creationId="{841E9832-3B0E-3514-BE83-E47F35D2C3EF}"/>
          </ac:spMkLst>
        </pc:spChg>
        <pc:spChg chg="mod">
          <ac:chgData name="Yuliya Volkova" userId="5c11a328-f827-462e-b485-3c1e9077fd00" providerId="ADAL" clId="{69637AE1-2EFE-424C-B8F3-FF82D027A5C7}" dt="2024-03-15T08:16:59.365" v="1291" actId="207"/>
          <ac:spMkLst>
            <pc:docMk/>
            <pc:sldMk cId="320566243" sldId="333"/>
            <ac:spMk id="47" creationId="{C4E34B2E-3805-2B16-5E3A-9DEA28219EA3}"/>
          </ac:spMkLst>
        </pc:spChg>
        <pc:spChg chg="mod">
          <ac:chgData name="Yuliya Volkova" userId="5c11a328-f827-462e-b485-3c1e9077fd00" providerId="ADAL" clId="{69637AE1-2EFE-424C-B8F3-FF82D027A5C7}" dt="2024-03-15T08:16:59.365" v="1291" actId="207"/>
          <ac:spMkLst>
            <pc:docMk/>
            <pc:sldMk cId="320566243" sldId="333"/>
            <ac:spMk id="48" creationId="{07D482B2-106E-0421-9EA6-3845005F6B6E}"/>
          </ac:spMkLst>
        </pc:spChg>
        <pc:spChg chg="mod">
          <ac:chgData name="Yuliya Volkova" userId="5c11a328-f827-462e-b485-3c1e9077fd00" providerId="ADAL" clId="{69637AE1-2EFE-424C-B8F3-FF82D027A5C7}" dt="2024-03-15T08:16:59.365" v="1291" actId="207"/>
          <ac:spMkLst>
            <pc:docMk/>
            <pc:sldMk cId="320566243" sldId="333"/>
            <ac:spMk id="1125" creationId="{8D8BF662-579E-1A7C-C775-DF93A945E075}"/>
          </ac:spMkLst>
        </pc:spChg>
        <pc:picChg chg="add del mod">
          <ac:chgData name="Yuliya Volkova" userId="5c11a328-f827-462e-b485-3c1e9077fd00" providerId="ADAL" clId="{69637AE1-2EFE-424C-B8F3-FF82D027A5C7}" dt="2024-03-15T07:45:47.362" v="907" actId="478"/>
          <ac:picMkLst>
            <pc:docMk/>
            <pc:sldMk cId="320566243" sldId="333"/>
            <ac:picMk id="3" creationId="{AF29E431-0C28-9CE6-E948-78F8D4A06544}"/>
          </ac:picMkLst>
        </pc:picChg>
        <pc:cxnChg chg="add mod">
          <ac:chgData name="Yuliya Volkova" userId="5c11a328-f827-462e-b485-3c1e9077fd00" providerId="ADAL" clId="{69637AE1-2EFE-424C-B8F3-FF82D027A5C7}" dt="2024-03-15T07:33:16.002" v="803" actId="14100"/>
          <ac:cxnSpMkLst>
            <pc:docMk/>
            <pc:sldMk cId="320566243" sldId="333"/>
            <ac:cxnSpMk id="11" creationId="{43E97661-BEA5-71D9-F7BC-313F486D9F03}"/>
          </ac:cxnSpMkLst>
        </pc:cxnChg>
        <pc:cxnChg chg="add mod">
          <ac:chgData name="Yuliya Volkova" userId="5c11a328-f827-462e-b485-3c1e9077fd00" providerId="ADAL" clId="{69637AE1-2EFE-424C-B8F3-FF82D027A5C7}" dt="2024-03-15T07:33:36.348" v="814" actId="14100"/>
          <ac:cxnSpMkLst>
            <pc:docMk/>
            <pc:sldMk cId="320566243" sldId="333"/>
            <ac:cxnSpMk id="14" creationId="{BD76322D-D508-F0D8-88D6-2840B3877A08}"/>
          </ac:cxnSpMkLst>
        </pc:cxnChg>
        <pc:cxnChg chg="add mod">
          <ac:chgData name="Yuliya Volkova" userId="5c11a328-f827-462e-b485-3c1e9077fd00" providerId="ADAL" clId="{69637AE1-2EFE-424C-B8F3-FF82D027A5C7}" dt="2024-03-15T07:33:56.479" v="819" actId="14100"/>
          <ac:cxnSpMkLst>
            <pc:docMk/>
            <pc:sldMk cId="320566243" sldId="333"/>
            <ac:cxnSpMk id="25" creationId="{EAC16F2B-0D86-DE82-D382-9CD2A6E53D33}"/>
          </ac:cxnSpMkLst>
        </pc:cxnChg>
        <pc:cxnChg chg="add mod">
          <ac:chgData name="Yuliya Volkova" userId="5c11a328-f827-462e-b485-3c1e9077fd00" providerId="ADAL" clId="{69637AE1-2EFE-424C-B8F3-FF82D027A5C7}" dt="2024-03-15T07:34:08.385" v="824" actId="14100"/>
          <ac:cxnSpMkLst>
            <pc:docMk/>
            <pc:sldMk cId="320566243" sldId="333"/>
            <ac:cxnSpMk id="32" creationId="{4B63EA4B-5B92-D8EB-E49F-77B0C281A13B}"/>
          </ac:cxnSpMkLst>
        </pc:cxnChg>
        <pc:cxnChg chg="mod">
          <ac:chgData name="Yuliya Volkova" userId="5c11a328-f827-462e-b485-3c1e9077fd00" providerId="ADAL" clId="{69637AE1-2EFE-424C-B8F3-FF82D027A5C7}" dt="2024-03-15T07:46:00.701" v="911" actId="1076"/>
          <ac:cxnSpMkLst>
            <pc:docMk/>
            <pc:sldMk cId="320566243" sldId="333"/>
            <ac:cxnSpMk id="34" creationId="{029C9662-04E6-76CC-3798-667CA00CFCD7}"/>
          </ac:cxnSpMkLst>
        </pc:cxnChg>
        <pc:cxnChg chg="add mod">
          <ac:chgData name="Yuliya Volkova" userId="5c11a328-f827-462e-b485-3c1e9077fd00" providerId="ADAL" clId="{69637AE1-2EFE-424C-B8F3-FF82D027A5C7}" dt="2024-03-15T07:34:17.576" v="828" actId="14100"/>
          <ac:cxnSpMkLst>
            <pc:docMk/>
            <pc:sldMk cId="320566243" sldId="333"/>
            <ac:cxnSpMk id="37" creationId="{F1C224D6-4FF5-3A5E-DA29-CEABFC14C60F}"/>
          </ac:cxnSpMkLst>
        </pc:cxnChg>
        <pc:cxnChg chg="mod">
          <ac:chgData name="Yuliya Volkova" userId="5c11a328-f827-462e-b485-3c1e9077fd00" providerId="ADAL" clId="{69637AE1-2EFE-424C-B8F3-FF82D027A5C7}" dt="2024-03-15T07:46:00.701" v="911" actId="1076"/>
          <ac:cxnSpMkLst>
            <pc:docMk/>
            <pc:sldMk cId="320566243" sldId="333"/>
            <ac:cxnSpMk id="41" creationId="{97545495-54CA-0908-4AF9-4D196CA70A20}"/>
          </ac:cxnSpMkLst>
        </pc:cxnChg>
        <pc:cxnChg chg="add del mod">
          <ac:chgData name="Yuliya Volkova" userId="5c11a328-f827-462e-b485-3c1e9077fd00" providerId="ADAL" clId="{69637AE1-2EFE-424C-B8F3-FF82D027A5C7}" dt="2024-03-15T07:34:31.321" v="832" actId="478"/>
          <ac:cxnSpMkLst>
            <pc:docMk/>
            <pc:sldMk cId="320566243" sldId="333"/>
            <ac:cxnSpMk id="42" creationId="{8695E922-E347-2268-3EF9-65C232DA6331}"/>
          </ac:cxnSpMkLst>
        </pc:cxnChg>
        <pc:cxnChg chg="mod">
          <ac:chgData name="Yuliya Volkova" userId="5c11a328-f827-462e-b485-3c1e9077fd00" providerId="ADAL" clId="{69637AE1-2EFE-424C-B8F3-FF82D027A5C7}" dt="2024-03-15T07:46:00.701" v="911" actId="1076"/>
          <ac:cxnSpMkLst>
            <pc:docMk/>
            <pc:sldMk cId="320566243" sldId="333"/>
            <ac:cxnSpMk id="43" creationId="{75CED56F-ECA7-953B-1F8C-F05A1547895F}"/>
          </ac:cxnSpMkLst>
        </pc:cxnChg>
        <pc:cxnChg chg="add mod">
          <ac:chgData name="Yuliya Volkova" userId="5c11a328-f827-462e-b485-3c1e9077fd00" providerId="ADAL" clId="{69637AE1-2EFE-424C-B8F3-FF82D027A5C7}" dt="2024-03-15T07:34:46.827" v="836" actId="14100"/>
          <ac:cxnSpMkLst>
            <pc:docMk/>
            <pc:sldMk cId="320566243" sldId="333"/>
            <ac:cxnSpMk id="46" creationId="{984BB556-2F85-7E4F-8788-B499A19238EE}"/>
          </ac:cxnSpMkLst>
        </pc:cxnChg>
        <pc:cxnChg chg="add mod">
          <ac:chgData name="Yuliya Volkova" userId="5c11a328-f827-462e-b485-3c1e9077fd00" providerId="ADAL" clId="{69637AE1-2EFE-424C-B8F3-FF82D027A5C7}" dt="2024-03-15T07:34:54.484" v="839" actId="14100"/>
          <ac:cxnSpMkLst>
            <pc:docMk/>
            <pc:sldMk cId="320566243" sldId="333"/>
            <ac:cxnSpMk id="50" creationId="{662C5392-67BD-2503-0E71-C2C33F173E2E}"/>
          </ac:cxnSpMkLst>
        </pc:cxnChg>
        <pc:cxnChg chg="mod">
          <ac:chgData name="Yuliya Volkova" userId="5c11a328-f827-462e-b485-3c1e9077fd00" providerId="ADAL" clId="{69637AE1-2EFE-424C-B8F3-FF82D027A5C7}" dt="2024-03-15T07:46:00.701" v="911" actId="1076"/>
          <ac:cxnSpMkLst>
            <pc:docMk/>
            <pc:sldMk cId="320566243" sldId="333"/>
            <ac:cxnSpMk id="51" creationId="{E21132D5-0F37-9DB4-09DC-48513724C232}"/>
          </ac:cxnSpMkLst>
        </pc:cxnChg>
        <pc:cxnChg chg="add mod">
          <ac:chgData name="Yuliya Volkova" userId="5c11a328-f827-462e-b485-3c1e9077fd00" providerId="ADAL" clId="{69637AE1-2EFE-424C-B8F3-FF82D027A5C7}" dt="2024-03-15T07:35:00.657" v="842" actId="14100"/>
          <ac:cxnSpMkLst>
            <pc:docMk/>
            <pc:sldMk cId="320566243" sldId="333"/>
            <ac:cxnSpMk id="53" creationId="{345D8966-8980-F8E9-C8BA-5E5310BA41AA}"/>
          </ac:cxnSpMkLst>
        </pc:cxnChg>
        <pc:cxnChg chg="add mod">
          <ac:chgData name="Yuliya Volkova" userId="5c11a328-f827-462e-b485-3c1e9077fd00" providerId="ADAL" clId="{69637AE1-2EFE-424C-B8F3-FF82D027A5C7}" dt="2024-03-15T07:35:07.107" v="845" actId="14100"/>
          <ac:cxnSpMkLst>
            <pc:docMk/>
            <pc:sldMk cId="320566243" sldId="333"/>
            <ac:cxnSpMk id="56" creationId="{38B1031D-BF8A-FB0B-037A-3592AFEF44DD}"/>
          </ac:cxnSpMkLst>
        </pc:cxnChg>
        <pc:cxnChg chg="mod">
          <ac:chgData name="Yuliya Volkova" userId="5c11a328-f827-462e-b485-3c1e9077fd00" providerId="ADAL" clId="{69637AE1-2EFE-424C-B8F3-FF82D027A5C7}" dt="2024-03-15T07:46:00.701" v="911" actId="1076"/>
          <ac:cxnSpMkLst>
            <pc:docMk/>
            <pc:sldMk cId="320566243" sldId="333"/>
            <ac:cxnSpMk id="57" creationId="{A861C57C-8B75-DCB6-06BA-D34E4C92A5B0}"/>
          </ac:cxnSpMkLst>
        </pc:cxnChg>
        <pc:cxnChg chg="mod">
          <ac:chgData name="Yuliya Volkova" userId="5c11a328-f827-462e-b485-3c1e9077fd00" providerId="ADAL" clId="{69637AE1-2EFE-424C-B8F3-FF82D027A5C7}" dt="2024-03-15T07:46:00.701" v="911" actId="1076"/>
          <ac:cxnSpMkLst>
            <pc:docMk/>
            <pc:sldMk cId="320566243" sldId="333"/>
            <ac:cxnSpMk id="61" creationId="{311EB6FF-D363-C672-7CDB-34E1E201BF1D}"/>
          </ac:cxnSpMkLst>
        </pc:cxnChg>
        <pc:cxnChg chg="mod">
          <ac:chgData name="Yuliya Volkova" userId="5c11a328-f827-462e-b485-3c1e9077fd00" providerId="ADAL" clId="{69637AE1-2EFE-424C-B8F3-FF82D027A5C7}" dt="2024-03-15T07:46:00.701" v="911" actId="1076"/>
          <ac:cxnSpMkLst>
            <pc:docMk/>
            <pc:sldMk cId="320566243" sldId="333"/>
            <ac:cxnSpMk id="62" creationId="{89FFB53D-9F97-1C6C-22F1-258A1E718C3B}"/>
          </ac:cxnSpMkLst>
        </pc:cxnChg>
        <pc:cxnChg chg="mod">
          <ac:chgData name="Yuliya Volkova" userId="5c11a328-f827-462e-b485-3c1e9077fd00" providerId="ADAL" clId="{69637AE1-2EFE-424C-B8F3-FF82D027A5C7}" dt="2024-03-15T07:46:00.701" v="911" actId="1076"/>
          <ac:cxnSpMkLst>
            <pc:docMk/>
            <pc:sldMk cId="320566243" sldId="333"/>
            <ac:cxnSpMk id="1025" creationId="{D2561599-8F97-C90F-0FFA-D253F2C028E8}"/>
          </ac:cxnSpMkLst>
        </pc:cxnChg>
        <pc:cxnChg chg="mod">
          <ac:chgData name="Yuliya Volkova" userId="5c11a328-f827-462e-b485-3c1e9077fd00" providerId="ADAL" clId="{69637AE1-2EFE-424C-B8F3-FF82D027A5C7}" dt="2024-03-15T07:46:00.701" v="911" actId="1076"/>
          <ac:cxnSpMkLst>
            <pc:docMk/>
            <pc:sldMk cId="320566243" sldId="333"/>
            <ac:cxnSpMk id="1029" creationId="{E327E5F6-4910-E393-64BC-E71788BD2212}"/>
          </ac:cxnSpMkLst>
        </pc:cxnChg>
        <pc:cxnChg chg="mod">
          <ac:chgData name="Yuliya Volkova" userId="5c11a328-f827-462e-b485-3c1e9077fd00" providerId="ADAL" clId="{69637AE1-2EFE-424C-B8F3-FF82D027A5C7}" dt="2024-03-15T07:46:00.701" v="911" actId="1076"/>
          <ac:cxnSpMkLst>
            <pc:docMk/>
            <pc:sldMk cId="320566243" sldId="333"/>
            <ac:cxnSpMk id="1032" creationId="{48A954B4-02C4-B693-D27E-0286A1CB8A52}"/>
          </ac:cxnSpMkLst>
        </pc:cxnChg>
        <pc:cxnChg chg="mod">
          <ac:chgData name="Yuliya Volkova" userId="5c11a328-f827-462e-b485-3c1e9077fd00" providerId="ADAL" clId="{69637AE1-2EFE-424C-B8F3-FF82D027A5C7}" dt="2024-03-15T07:46:00.701" v="911" actId="1076"/>
          <ac:cxnSpMkLst>
            <pc:docMk/>
            <pc:sldMk cId="320566243" sldId="333"/>
            <ac:cxnSpMk id="1035" creationId="{F57BC4F3-53E4-C4B1-0743-E6D4240EF113}"/>
          </ac:cxnSpMkLst>
        </pc:cxnChg>
        <pc:cxnChg chg="mod">
          <ac:chgData name="Yuliya Volkova" userId="5c11a328-f827-462e-b485-3c1e9077fd00" providerId="ADAL" clId="{69637AE1-2EFE-424C-B8F3-FF82D027A5C7}" dt="2024-03-15T07:46:00.701" v="911" actId="1076"/>
          <ac:cxnSpMkLst>
            <pc:docMk/>
            <pc:sldMk cId="320566243" sldId="333"/>
            <ac:cxnSpMk id="1041" creationId="{7C0B7C75-6947-6AD1-77AB-0CE3F56DAFFE}"/>
          </ac:cxnSpMkLst>
        </pc:cxnChg>
        <pc:cxnChg chg="mod">
          <ac:chgData name="Yuliya Volkova" userId="5c11a328-f827-462e-b485-3c1e9077fd00" providerId="ADAL" clId="{69637AE1-2EFE-424C-B8F3-FF82D027A5C7}" dt="2024-03-15T07:46:00.701" v="911" actId="1076"/>
          <ac:cxnSpMkLst>
            <pc:docMk/>
            <pc:sldMk cId="320566243" sldId="333"/>
            <ac:cxnSpMk id="1045" creationId="{1B9400F6-22D6-A541-2680-0C89EBD5AAD2}"/>
          </ac:cxnSpMkLst>
        </pc:cxnChg>
        <pc:cxnChg chg="mod">
          <ac:chgData name="Yuliya Volkova" userId="5c11a328-f827-462e-b485-3c1e9077fd00" providerId="ADAL" clId="{69637AE1-2EFE-424C-B8F3-FF82D027A5C7}" dt="2024-03-15T07:46:00.701" v="911" actId="1076"/>
          <ac:cxnSpMkLst>
            <pc:docMk/>
            <pc:sldMk cId="320566243" sldId="333"/>
            <ac:cxnSpMk id="1050" creationId="{50665A33-EA8E-A2B9-F45D-98D039812B09}"/>
          </ac:cxnSpMkLst>
        </pc:cxnChg>
        <pc:cxnChg chg="mod">
          <ac:chgData name="Yuliya Volkova" userId="5c11a328-f827-462e-b485-3c1e9077fd00" providerId="ADAL" clId="{69637AE1-2EFE-424C-B8F3-FF82D027A5C7}" dt="2024-03-15T07:46:00.701" v="911" actId="1076"/>
          <ac:cxnSpMkLst>
            <pc:docMk/>
            <pc:sldMk cId="320566243" sldId="333"/>
            <ac:cxnSpMk id="1052" creationId="{1B66DCE3-A654-DE5E-ADE2-0C8BDFE894A7}"/>
          </ac:cxnSpMkLst>
        </pc:cxnChg>
      </pc:sldChg>
      <pc:sldChg chg="addSp delSp modSp mod ord">
        <pc:chgData name="Yuliya Volkova" userId="5c11a328-f827-462e-b485-3c1e9077fd00" providerId="ADAL" clId="{69637AE1-2EFE-424C-B8F3-FF82D027A5C7}" dt="2024-04-22T09:32:46.053" v="3731"/>
        <pc:sldMkLst>
          <pc:docMk/>
          <pc:sldMk cId="1242405899" sldId="335"/>
        </pc:sldMkLst>
        <pc:spChg chg="mod ord">
          <ac:chgData name="Yuliya Volkova" userId="5c11a328-f827-462e-b485-3c1e9077fd00" providerId="ADAL" clId="{69637AE1-2EFE-424C-B8F3-FF82D027A5C7}" dt="2024-03-15T09:38:17.710" v="2497" actId="14100"/>
          <ac:spMkLst>
            <pc:docMk/>
            <pc:sldMk cId="1242405899" sldId="335"/>
            <ac:spMk id="3" creationId="{65B3C187-722D-8D1C-40EC-93FE1893B891}"/>
          </ac:spMkLst>
        </pc:spChg>
        <pc:spChg chg="mod ord">
          <ac:chgData name="Yuliya Volkova" userId="5c11a328-f827-462e-b485-3c1e9077fd00" providerId="ADAL" clId="{69637AE1-2EFE-424C-B8F3-FF82D027A5C7}" dt="2024-03-15T09:10:43.190" v="2247" actId="255"/>
          <ac:spMkLst>
            <pc:docMk/>
            <pc:sldMk cId="1242405899" sldId="335"/>
            <ac:spMk id="9" creationId="{73E28754-F979-E0BB-910C-AFFCF3CDE44C}"/>
          </ac:spMkLst>
        </pc:spChg>
        <pc:spChg chg="mod ord">
          <ac:chgData name="Yuliya Volkova" userId="5c11a328-f827-462e-b485-3c1e9077fd00" providerId="ADAL" clId="{69637AE1-2EFE-424C-B8F3-FF82D027A5C7}" dt="2024-03-15T09:10:43.190" v="2247" actId="255"/>
          <ac:spMkLst>
            <pc:docMk/>
            <pc:sldMk cId="1242405899" sldId="335"/>
            <ac:spMk id="17" creationId="{C98785CE-1A65-33A7-584D-98098F37CE8E}"/>
          </ac:spMkLst>
        </pc:spChg>
        <pc:spChg chg="mod ord">
          <ac:chgData name="Yuliya Volkova" userId="5c11a328-f827-462e-b485-3c1e9077fd00" providerId="ADAL" clId="{69637AE1-2EFE-424C-B8F3-FF82D027A5C7}" dt="2024-03-15T09:10:43.190" v="2247" actId="255"/>
          <ac:spMkLst>
            <pc:docMk/>
            <pc:sldMk cId="1242405899" sldId="335"/>
            <ac:spMk id="19" creationId="{5B7D6293-AA61-25A6-3287-35615F7588B8}"/>
          </ac:spMkLst>
        </pc:spChg>
        <pc:spChg chg="mod ord">
          <ac:chgData name="Yuliya Volkova" userId="5c11a328-f827-462e-b485-3c1e9077fd00" providerId="ADAL" clId="{69637AE1-2EFE-424C-B8F3-FF82D027A5C7}" dt="2024-03-15T09:10:43.190" v="2247" actId="255"/>
          <ac:spMkLst>
            <pc:docMk/>
            <pc:sldMk cId="1242405899" sldId="335"/>
            <ac:spMk id="20" creationId="{872FDD72-7959-59A0-4248-6628F67FBBDB}"/>
          </ac:spMkLst>
        </pc:spChg>
        <pc:spChg chg="mod ord">
          <ac:chgData name="Yuliya Volkova" userId="5c11a328-f827-462e-b485-3c1e9077fd00" providerId="ADAL" clId="{69637AE1-2EFE-424C-B8F3-FF82D027A5C7}" dt="2024-03-15T09:10:43.190" v="2247" actId="255"/>
          <ac:spMkLst>
            <pc:docMk/>
            <pc:sldMk cId="1242405899" sldId="335"/>
            <ac:spMk id="21" creationId="{2BA7BE92-491C-FBB5-138A-0A0286B53501}"/>
          </ac:spMkLst>
        </pc:spChg>
        <pc:spChg chg="mod ord">
          <ac:chgData name="Yuliya Volkova" userId="5c11a328-f827-462e-b485-3c1e9077fd00" providerId="ADAL" clId="{69637AE1-2EFE-424C-B8F3-FF82D027A5C7}" dt="2024-03-15T09:10:43.190" v="2247" actId="255"/>
          <ac:spMkLst>
            <pc:docMk/>
            <pc:sldMk cId="1242405899" sldId="335"/>
            <ac:spMk id="23" creationId="{7676C741-8826-8A5F-CD68-2EE7DB5222C2}"/>
          </ac:spMkLst>
        </pc:spChg>
        <pc:spChg chg="mod">
          <ac:chgData name="Yuliya Volkova" userId="5c11a328-f827-462e-b485-3c1e9077fd00" providerId="ADAL" clId="{69637AE1-2EFE-424C-B8F3-FF82D027A5C7}" dt="2024-03-15T09:10:43.190" v="2247" actId="255"/>
          <ac:spMkLst>
            <pc:docMk/>
            <pc:sldMk cId="1242405899" sldId="335"/>
            <ac:spMk id="24" creationId="{8E6A4B47-0182-03B4-3D3A-27CE9643A22D}"/>
          </ac:spMkLst>
        </pc:spChg>
        <pc:spChg chg="mod ord">
          <ac:chgData name="Yuliya Volkova" userId="5c11a328-f827-462e-b485-3c1e9077fd00" providerId="ADAL" clId="{69637AE1-2EFE-424C-B8F3-FF82D027A5C7}" dt="2024-03-15T09:10:43.190" v="2247" actId="255"/>
          <ac:spMkLst>
            <pc:docMk/>
            <pc:sldMk cId="1242405899" sldId="335"/>
            <ac:spMk id="26" creationId="{C3658E38-F78B-CAB4-F607-93CAEED84CB9}"/>
          </ac:spMkLst>
        </pc:spChg>
        <pc:spChg chg="mod">
          <ac:chgData name="Yuliya Volkova" userId="5c11a328-f827-462e-b485-3c1e9077fd00" providerId="ADAL" clId="{69637AE1-2EFE-424C-B8F3-FF82D027A5C7}" dt="2024-03-15T09:10:43.190" v="2247" actId="255"/>
          <ac:spMkLst>
            <pc:docMk/>
            <pc:sldMk cId="1242405899" sldId="335"/>
            <ac:spMk id="28" creationId="{E344235F-54FF-F59A-C0D3-D2C3113BCDC7}"/>
          </ac:spMkLst>
        </pc:spChg>
        <pc:spChg chg="mod ord">
          <ac:chgData name="Yuliya Volkova" userId="5c11a328-f827-462e-b485-3c1e9077fd00" providerId="ADAL" clId="{69637AE1-2EFE-424C-B8F3-FF82D027A5C7}" dt="2024-03-15T09:10:43.190" v="2247" actId="255"/>
          <ac:spMkLst>
            <pc:docMk/>
            <pc:sldMk cId="1242405899" sldId="335"/>
            <ac:spMk id="29" creationId="{91849D4E-2CF1-C6F3-1FFF-1EBFEF9EF549}"/>
          </ac:spMkLst>
        </pc:spChg>
        <pc:spChg chg="mod ord">
          <ac:chgData name="Yuliya Volkova" userId="5c11a328-f827-462e-b485-3c1e9077fd00" providerId="ADAL" clId="{69637AE1-2EFE-424C-B8F3-FF82D027A5C7}" dt="2024-03-15T09:10:43.190" v="2247" actId="255"/>
          <ac:spMkLst>
            <pc:docMk/>
            <pc:sldMk cId="1242405899" sldId="335"/>
            <ac:spMk id="30" creationId="{F83CE912-8BFE-8F40-8592-84E22ACB5202}"/>
          </ac:spMkLst>
        </pc:spChg>
        <pc:spChg chg="mod ord">
          <ac:chgData name="Yuliya Volkova" userId="5c11a328-f827-462e-b485-3c1e9077fd00" providerId="ADAL" clId="{69637AE1-2EFE-424C-B8F3-FF82D027A5C7}" dt="2024-03-15T09:10:43.190" v="2247" actId="255"/>
          <ac:spMkLst>
            <pc:docMk/>
            <pc:sldMk cId="1242405899" sldId="335"/>
            <ac:spMk id="31" creationId="{FB5AD857-8B83-95D0-0A03-8CEF260A7731}"/>
          </ac:spMkLst>
        </pc:spChg>
        <pc:spChg chg="mod ord">
          <ac:chgData name="Yuliya Volkova" userId="5c11a328-f827-462e-b485-3c1e9077fd00" providerId="ADAL" clId="{69637AE1-2EFE-424C-B8F3-FF82D027A5C7}" dt="2024-03-15T09:10:43.190" v="2247" actId="255"/>
          <ac:spMkLst>
            <pc:docMk/>
            <pc:sldMk cId="1242405899" sldId="335"/>
            <ac:spMk id="33" creationId="{C09E4567-7F42-3027-2971-13AF2086FC57}"/>
          </ac:spMkLst>
        </pc:spChg>
        <pc:spChg chg="mod">
          <ac:chgData name="Yuliya Volkova" userId="5c11a328-f827-462e-b485-3c1e9077fd00" providerId="ADAL" clId="{69637AE1-2EFE-424C-B8F3-FF82D027A5C7}" dt="2024-03-15T09:10:43.190" v="2247" actId="255"/>
          <ac:spMkLst>
            <pc:docMk/>
            <pc:sldMk cId="1242405899" sldId="335"/>
            <ac:spMk id="34" creationId="{5CE8AA30-C164-6B97-EB0E-C5AC3BC05498}"/>
          </ac:spMkLst>
        </pc:spChg>
        <pc:spChg chg="mod">
          <ac:chgData name="Yuliya Volkova" userId="5c11a328-f827-462e-b485-3c1e9077fd00" providerId="ADAL" clId="{69637AE1-2EFE-424C-B8F3-FF82D027A5C7}" dt="2024-03-15T09:10:43.190" v="2247" actId="255"/>
          <ac:spMkLst>
            <pc:docMk/>
            <pc:sldMk cId="1242405899" sldId="335"/>
            <ac:spMk id="35" creationId="{B1098640-2E77-C3B0-7F4F-D0E97E5F2AE3}"/>
          </ac:spMkLst>
        </pc:spChg>
        <pc:spChg chg="mod ord">
          <ac:chgData name="Yuliya Volkova" userId="5c11a328-f827-462e-b485-3c1e9077fd00" providerId="ADAL" clId="{69637AE1-2EFE-424C-B8F3-FF82D027A5C7}" dt="2024-03-15T09:10:43.190" v="2247" actId="255"/>
          <ac:spMkLst>
            <pc:docMk/>
            <pc:sldMk cId="1242405899" sldId="335"/>
            <ac:spMk id="46" creationId="{3D0E483C-3089-7AEA-EA3F-306E23D1D74E}"/>
          </ac:spMkLst>
        </pc:spChg>
        <pc:spChg chg="add mod">
          <ac:chgData name="Yuliya Volkova" userId="5c11a328-f827-462e-b485-3c1e9077fd00" providerId="ADAL" clId="{69637AE1-2EFE-424C-B8F3-FF82D027A5C7}" dt="2024-03-15T08:26:49.263" v="1432" actId="571"/>
          <ac:spMkLst>
            <pc:docMk/>
            <pc:sldMk cId="1242405899" sldId="335"/>
            <ac:spMk id="1095" creationId="{B3C0A085-689E-8D11-F63A-684748362BAD}"/>
          </ac:spMkLst>
        </pc:spChg>
        <pc:spChg chg="add del mod">
          <ac:chgData name="Yuliya Volkova" userId="5c11a328-f827-462e-b485-3c1e9077fd00" providerId="ADAL" clId="{69637AE1-2EFE-424C-B8F3-FF82D027A5C7}" dt="2024-03-15T08:34:19.167" v="1548" actId="478"/>
          <ac:spMkLst>
            <pc:docMk/>
            <pc:sldMk cId="1242405899" sldId="335"/>
            <ac:spMk id="1105" creationId="{E1892930-63B0-5135-9D08-5F20D526AE04}"/>
          </ac:spMkLst>
        </pc:spChg>
        <pc:spChg chg="add del mod">
          <ac:chgData name="Yuliya Volkova" userId="5c11a328-f827-462e-b485-3c1e9077fd00" providerId="ADAL" clId="{69637AE1-2EFE-424C-B8F3-FF82D027A5C7}" dt="2024-03-15T08:34:19.167" v="1548" actId="478"/>
          <ac:spMkLst>
            <pc:docMk/>
            <pc:sldMk cId="1242405899" sldId="335"/>
            <ac:spMk id="1106" creationId="{80CDED9E-BADF-6EC8-C148-37B056A07A15}"/>
          </ac:spMkLst>
        </pc:spChg>
        <pc:spChg chg="add del mod">
          <ac:chgData name="Yuliya Volkova" userId="5c11a328-f827-462e-b485-3c1e9077fd00" providerId="ADAL" clId="{69637AE1-2EFE-424C-B8F3-FF82D027A5C7}" dt="2024-03-15T08:34:19.167" v="1548" actId="478"/>
          <ac:spMkLst>
            <pc:docMk/>
            <pc:sldMk cId="1242405899" sldId="335"/>
            <ac:spMk id="1107" creationId="{C56C871C-C05C-5992-BC3E-C1979B332042}"/>
          </ac:spMkLst>
        </pc:spChg>
        <pc:spChg chg="add del mod">
          <ac:chgData name="Yuliya Volkova" userId="5c11a328-f827-462e-b485-3c1e9077fd00" providerId="ADAL" clId="{69637AE1-2EFE-424C-B8F3-FF82D027A5C7}" dt="2024-03-15T08:34:19.167" v="1548" actId="478"/>
          <ac:spMkLst>
            <pc:docMk/>
            <pc:sldMk cId="1242405899" sldId="335"/>
            <ac:spMk id="1108" creationId="{55070DDC-C83C-84B0-F996-5627D279BB7E}"/>
          </ac:spMkLst>
        </pc:spChg>
        <pc:spChg chg="add del mod">
          <ac:chgData name="Yuliya Volkova" userId="5c11a328-f827-462e-b485-3c1e9077fd00" providerId="ADAL" clId="{69637AE1-2EFE-424C-B8F3-FF82D027A5C7}" dt="2024-03-15T08:34:19.167" v="1548" actId="478"/>
          <ac:spMkLst>
            <pc:docMk/>
            <pc:sldMk cId="1242405899" sldId="335"/>
            <ac:spMk id="1109" creationId="{FF8C53FA-E2F5-026E-6C53-15CD5D8DF444}"/>
          </ac:spMkLst>
        </pc:spChg>
        <pc:spChg chg="add del mod">
          <ac:chgData name="Yuliya Volkova" userId="5c11a328-f827-462e-b485-3c1e9077fd00" providerId="ADAL" clId="{69637AE1-2EFE-424C-B8F3-FF82D027A5C7}" dt="2024-03-15T08:34:19.167" v="1548" actId="478"/>
          <ac:spMkLst>
            <pc:docMk/>
            <pc:sldMk cId="1242405899" sldId="335"/>
            <ac:spMk id="1110" creationId="{6438C19B-57A2-21D5-0A00-7A6A3CC269C9}"/>
          </ac:spMkLst>
        </pc:spChg>
        <pc:spChg chg="add del mod">
          <ac:chgData name="Yuliya Volkova" userId="5c11a328-f827-462e-b485-3c1e9077fd00" providerId="ADAL" clId="{69637AE1-2EFE-424C-B8F3-FF82D027A5C7}" dt="2024-03-15T08:34:19.167" v="1548" actId="478"/>
          <ac:spMkLst>
            <pc:docMk/>
            <pc:sldMk cId="1242405899" sldId="335"/>
            <ac:spMk id="1111" creationId="{D2502704-F4C7-969F-51A2-2E92FCE571D8}"/>
          </ac:spMkLst>
        </pc:spChg>
        <pc:spChg chg="add del mod">
          <ac:chgData name="Yuliya Volkova" userId="5c11a328-f827-462e-b485-3c1e9077fd00" providerId="ADAL" clId="{69637AE1-2EFE-424C-B8F3-FF82D027A5C7}" dt="2024-03-15T08:34:19.167" v="1548" actId="478"/>
          <ac:spMkLst>
            <pc:docMk/>
            <pc:sldMk cId="1242405899" sldId="335"/>
            <ac:spMk id="1112" creationId="{086E4BAC-2CEA-EAFA-631D-2EF66860D03A}"/>
          </ac:spMkLst>
        </pc:spChg>
        <pc:spChg chg="add del mod">
          <ac:chgData name="Yuliya Volkova" userId="5c11a328-f827-462e-b485-3c1e9077fd00" providerId="ADAL" clId="{69637AE1-2EFE-424C-B8F3-FF82D027A5C7}" dt="2024-03-15T08:34:19.167" v="1548" actId="478"/>
          <ac:spMkLst>
            <pc:docMk/>
            <pc:sldMk cId="1242405899" sldId="335"/>
            <ac:spMk id="1113" creationId="{14760D53-2EC2-51F5-B738-75B9A6CDACE4}"/>
          </ac:spMkLst>
        </pc:spChg>
        <pc:spChg chg="add del mod">
          <ac:chgData name="Yuliya Volkova" userId="5c11a328-f827-462e-b485-3c1e9077fd00" providerId="ADAL" clId="{69637AE1-2EFE-424C-B8F3-FF82D027A5C7}" dt="2024-03-15T08:34:19.167" v="1548" actId="478"/>
          <ac:spMkLst>
            <pc:docMk/>
            <pc:sldMk cId="1242405899" sldId="335"/>
            <ac:spMk id="1114" creationId="{382B4C04-6076-F6E4-1FAF-B165591B068A}"/>
          </ac:spMkLst>
        </pc:spChg>
        <pc:spChg chg="add del mod">
          <ac:chgData name="Yuliya Volkova" userId="5c11a328-f827-462e-b485-3c1e9077fd00" providerId="ADAL" clId="{69637AE1-2EFE-424C-B8F3-FF82D027A5C7}" dt="2024-03-15T08:34:19.167" v="1548" actId="478"/>
          <ac:spMkLst>
            <pc:docMk/>
            <pc:sldMk cId="1242405899" sldId="335"/>
            <ac:spMk id="1115" creationId="{35FF894A-0899-CBAD-2597-F2277260C435}"/>
          </ac:spMkLst>
        </pc:spChg>
        <pc:spChg chg="add del mod">
          <ac:chgData name="Yuliya Volkova" userId="5c11a328-f827-462e-b485-3c1e9077fd00" providerId="ADAL" clId="{69637AE1-2EFE-424C-B8F3-FF82D027A5C7}" dt="2024-03-15T08:34:19.167" v="1548" actId="478"/>
          <ac:spMkLst>
            <pc:docMk/>
            <pc:sldMk cId="1242405899" sldId="335"/>
            <ac:spMk id="1116" creationId="{21093FAC-B3F4-A727-47A3-D02357C51123}"/>
          </ac:spMkLst>
        </pc:spChg>
        <pc:spChg chg="add del mod">
          <ac:chgData name="Yuliya Volkova" userId="5c11a328-f827-462e-b485-3c1e9077fd00" providerId="ADAL" clId="{69637AE1-2EFE-424C-B8F3-FF82D027A5C7}" dt="2024-03-15T08:34:19.167" v="1548" actId="478"/>
          <ac:spMkLst>
            <pc:docMk/>
            <pc:sldMk cId="1242405899" sldId="335"/>
            <ac:spMk id="1117" creationId="{39B4E21A-0787-B290-DFA9-133AE80BC025}"/>
          </ac:spMkLst>
        </pc:spChg>
        <pc:spChg chg="add del mod">
          <ac:chgData name="Yuliya Volkova" userId="5c11a328-f827-462e-b485-3c1e9077fd00" providerId="ADAL" clId="{69637AE1-2EFE-424C-B8F3-FF82D027A5C7}" dt="2024-03-15T08:34:19.167" v="1548" actId="478"/>
          <ac:spMkLst>
            <pc:docMk/>
            <pc:sldMk cId="1242405899" sldId="335"/>
            <ac:spMk id="1118" creationId="{3BEA3522-E07E-E480-975C-C5A113235C2A}"/>
          </ac:spMkLst>
        </pc:spChg>
        <pc:spChg chg="add del mod">
          <ac:chgData name="Yuliya Volkova" userId="5c11a328-f827-462e-b485-3c1e9077fd00" providerId="ADAL" clId="{69637AE1-2EFE-424C-B8F3-FF82D027A5C7}" dt="2024-03-15T08:34:19.167" v="1548" actId="478"/>
          <ac:spMkLst>
            <pc:docMk/>
            <pc:sldMk cId="1242405899" sldId="335"/>
            <ac:spMk id="1119" creationId="{3E9E28DE-50EC-79F0-3AE4-8F6EEA5994FE}"/>
          </ac:spMkLst>
        </pc:spChg>
        <pc:spChg chg="add del mod">
          <ac:chgData name="Yuliya Volkova" userId="5c11a328-f827-462e-b485-3c1e9077fd00" providerId="ADAL" clId="{69637AE1-2EFE-424C-B8F3-FF82D027A5C7}" dt="2024-03-15T08:34:01.847" v="1547" actId="478"/>
          <ac:spMkLst>
            <pc:docMk/>
            <pc:sldMk cId="1242405899" sldId="335"/>
            <ac:spMk id="1136" creationId="{53228722-1103-13BB-5E07-2FDA63A460AA}"/>
          </ac:spMkLst>
        </pc:spChg>
        <pc:spChg chg="add del mod">
          <ac:chgData name="Yuliya Volkova" userId="5c11a328-f827-462e-b485-3c1e9077fd00" providerId="ADAL" clId="{69637AE1-2EFE-424C-B8F3-FF82D027A5C7}" dt="2024-03-15T08:34:01.847" v="1547" actId="478"/>
          <ac:spMkLst>
            <pc:docMk/>
            <pc:sldMk cId="1242405899" sldId="335"/>
            <ac:spMk id="1137" creationId="{CA914035-306F-F6BA-096E-134C3FC9F763}"/>
          </ac:spMkLst>
        </pc:spChg>
        <pc:spChg chg="add del mod">
          <ac:chgData name="Yuliya Volkova" userId="5c11a328-f827-462e-b485-3c1e9077fd00" providerId="ADAL" clId="{69637AE1-2EFE-424C-B8F3-FF82D027A5C7}" dt="2024-03-15T08:34:01.847" v="1547" actId="478"/>
          <ac:spMkLst>
            <pc:docMk/>
            <pc:sldMk cId="1242405899" sldId="335"/>
            <ac:spMk id="1138" creationId="{786D579B-F242-C591-B91D-DA1D6E40EEEA}"/>
          </ac:spMkLst>
        </pc:spChg>
        <pc:spChg chg="add del mod">
          <ac:chgData name="Yuliya Volkova" userId="5c11a328-f827-462e-b485-3c1e9077fd00" providerId="ADAL" clId="{69637AE1-2EFE-424C-B8F3-FF82D027A5C7}" dt="2024-03-15T08:34:01.847" v="1547" actId="478"/>
          <ac:spMkLst>
            <pc:docMk/>
            <pc:sldMk cId="1242405899" sldId="335"/>
            <ac:spMk id="1139" creationId="{FC857699-9E16-1D9D-AFC8-03EA1A5B23EB}"/>
          </ac:spMkLst>
        </pc:spChg>
        <pc:spChg chg="add del mod">
          <ac:chgData name="Yuliya Volkova" userId="5c11a328-f827-462e-b485-3c1e9077fd00" providerId="ADAL" clId="{69637AE1-2EFE-424C-B8F3-FF82D027A5C7}" dt="2024-03-15T08:34:01.847" v="1547" actId="478"/>
          <ac:spMkLst>
            <pc:docMk/>
            <pc:sldMk cId="1242405899" sldId="335"/>
            <ac:spMk id="1140" creationId="{C9DC170D-C9CE-DDA8-ACD8-23D2E0AC24D1}"/>
          </ac:spMkLst>
        </pc:spChg>
        <pc:spChg chg="add del mod">
          <ac:chgData name="Yuliya Volkova" userId="5c11a328-f827-462e-b485-3c1e9077fd00" providerId="ADAL" clId="{69637AE1-2EFE-424C-B8F3-FF82D027A5C7}" dt="2024-03-15T08:34:01.847" v="1547" actId="478"/>
          <ac:spMkLst>
            <pc:docMk/>
            <pc:sldMk cId="1242405899" sldId="335"/>
            <ac:spMk id="1141" creationId="{73A48D87-2F75-E66F-48D7-A8D6C041465E}"/>
          </ac:spMkLst>
        </pc:spChg>
        <pc:spChg chg="add del mod">
          <ac:chgData name="Yuliya Volkova" userId="5c11a328-f827-462e-b485-3c1e9077fd00" providerId="ADAL" clId="{69637AE1-2EFE-424C-B8F3-FF82D027A5C7}" dt="2024-03-15T08:34:01.847" v="1547" actId="478"/>
          <ac:spMkLst>
            <pc:docMk/>
            <pc:sldMk cId="1242405899" sldId="335"/>
            <ac:spMk id="1142" creationId="{7B355254-8BA4-5B41-36B3-F056FE899911}"/>
          </ac:spMkLst>
        </pc:spChg>
        <pc:spChg chg="add del mod">
          <ac:chgData name="Yuliya Volkova" userId="5c11a328-f827-462e-b485-3c1e9077fd00" providerId="ADAL" clId="{69637AE1-2EFE-424C-B8F3-FF82D027A5C7}" dt="2024-03-15T08:34:01.847" v="1547" actId="478"/>
          <ac:spMkLst>
            <pc:docMk/>
            <pc:sldMk cId="1242405899" sldId="335"/>
            <ac:spMk id="1143" creationId="{37E23D7D-5180-A238-18CE-EDFC123E8926}"/>
          </ac:spMkLst>
        </pc:spChg>
        <pc:spChg chg="add del mod">
          <ac:chgData name="Yuliya Volkova" userId="5c11a328-f827-462e-b485-3c1e9077fd00" providerId="ADAL" clId="{69637AE1-2EFE-424C-B8F3-FF82D027A5C7}" dt="2024-03-15T08:34:01.847" v="1547" actId="478"/>
          <ac:spMkLst>
            <pc:docMk/>
            <pc:sldMk cId="1242405899" sldId="335"/>
            <ac:spMk id="1144" creationId="{6DCB9BB2-E301-FF37-78FE-76617B789543}"/>
          </ac:spMkLst>
        </pc:spChg>
        <pc:spChg chg="add del mod">
          <ac:chgData name="Yuliya Volkova" userId="5c11a328-f827-462e-b485-3c1e9077fd00" providerId="ADAL" clId="{69637AE1-2EFE-424C-B8F3-FF82D027A5C7}" dt="2024-03-15T08:34:01.847" v="1547" actId="478"/>
          <ac:spMkLst>
            <pc:docMk/>
            <pc:sldMk cId="1242405899" sldId="335"/>
            <ac:spMk id="1145" creationId="{9B32086F-E4D1-CFC8-9119-7A240EB451E4}"/>
          </ac:spMkLst>
        </pc:spChg>
        <pc:spChg chg="add del mod">
          <ac:chgData name="Yuliya Volkova" userId="5c11a328-f827-462e-b485-3c1e9077fd00" providerId="ADAL" clId="{69637AE1-2EFE-424C-B8F3-FF82D027A5C7}" dt="2024-03-15T08:34:01.847" v="1547" actId="478"/>
          <ac:spMkLst>
            <pc:docMk/>
            <pc:sldMk cId="1242405899" sldId="335"/>
            <ac:spMk id="1146" creationId="{37C9EFCC-8F98-AEDD-F481-77B5FDB669E1}"/>
          </ac:spMkLst>
        </pc:spChg>
        <pc:spChg chg="add del mod">
          <ac:chgData name="Yuliya Volkova" userId="5c11a328-f827-462e-b485-3c1e9077fd00" providerId="ADAL" clId="{69637AE1-2EFE-424C-B8F3-FF82D027A5C7}" dt="2024-03-15T08:34:01.847" v="1547" actId="478"/>
          <ac:spMkLst>
            <pc:docMk/>
            <pc:sldMk cId="1242405899" sldId="335"/>
            <ac:spMk id="1147" creationId="{1785C044-5BF4-B45C-DDC4-881C5760284C}"/>
          </ac:spMkLst>
        </pc:spChg>
        <pc:spChg chg="add del mod">
          <ac:chgData name="Yuliya Volkova" userId="5c11a328-f827-462e-b485-3c1e9077fd00" providerId="ADAL" clId="{69637AE1-2EFE-424C-B8F3-FF82D027A5C7}" dt="2024-03-15T08:34:01.847" v="1547" actId="478"/>
          <ac:spMkLst>
            <pc:docMk/>
            <pc:sldMk cId="1242405899" sldId="335"/>
            <ac:spMk id="1158" creationId="{50EE2233-C891-2169-FFBF-2A2C1E6E00B9}"/>
          </ac:spMkLst>
        </pc:spChg>
        <pc:spChg chg="add del mod">
          <ac:chgData name="Yuliya Volkova" userId="5c11a328-f827-462e-b485-3c1e9077fd00" providerId="ADAL" clId="{69637AE1-2EFE-424C-B8F3-FF82D027A5C7}" dt="2024-03-15T08:34:01.847" v="1547" actId="478"/>
          <ac:spMkLst>
            <pc:docMk/>
            <pc:sldMk cId="1242405899" sldId="335"/>
            <ac:spMk id="1159" creationId="{C4F900F6-2CAD-D08F-5DA6-9D9D119DC516}"/>
          </ac:spMkLst>
        </pc:spChg>
        <pc:spChg chg="add del mod">
          <ac:chgData name="Yuliya Volkova" userId="5c11a328-f827-462e-b485-3c1e9077fd00" providerId="ADAL" clId="{69637AE1-2EFE-424C-B8F3-FF82D027A5C7}" dt="2024-03-15T08:34:01.847" v="1547" actId="478"/>
          <ac:spMkLst>
            <pc:docMk/>
            <pc:sldMk cId="1242405899" sldId="335"/>
            <ac:spMk id="1165" creationId="{EA357F36-559E-ECDF-3C8B-924344894A75}"/>
          </ac:spMkLst>
        </pc:spChg>
        <pc:spChg chg="add del mod">
          <ac:chgData name="Yuliya Volkova" userId="5c11a328-f827-462e-b485-3c1e9077fd00" providerId="ADAL" clId="{69637AE1-2EFE-424C-B8F3-FF82D027A5C7}" dt="2024-03-15T08:34:32.619" v="1551" actId="478"/>
          <ac:spMkLst>
            <pc:docMk/>
            <pc:sldMk cId="1242405899" sldId="335"/>
            <ac:spMk id="1181" creationId="{06D3836A-552E-DC01-0713-8DC9D6F50468}"/>
          </ac:spMkLst>
        </pc:spChg>
        <pc:spChg chg="add del mod">
          <ac:chgData name="Yuliya Volkova" userId="5c11a328-f827-462e-b485-3c1e9077fd00" providerId="ADAL" clId="{69637AE1-2EFE-424C-B8F3-FF82D027A5C7}" dt="2024-03-15T08:34:32.619" v="1551" actId="478"/>
          <ac:spMkLst>
            <pc:docMk/>
            <pc:sldMk cId="1242405899" sldId="335"/>
            <ac:spMk id="1182" creationId="{ABC8B8DB-3D2F-668C-C7E1-8FB285798C8F}"/>
          </ac:spMkLst>
        </pc:spChg>
        <pc:spChg chg="add del mod">
          <ac:chgData name="Yuliya Volkova" userId="5c11a328-f827-462e-b485-3c1e9077fd00" providerId="ADAL" clId="{69637AE1-2EFE-424C-B8F3-FF82D027A5C7}" dt="2024-03-15T08:34:32.619" v="1551" actId="478"/>
          <ac:spMkLst>
            <pc:docMk/>
            <pc:sldMk cId="1242405899" sldId="335"/>
            <ac:spMk id="1192" creationId="{5BB63B44-C8DF-BA3F-B467-371FE1622C1F}"/>
          </ac:spMkLst>
        </pc:spChg>
        <pc:spChg chg="add del mod">
          <ac:chgData name="Yuliya Volkova" userId="5c11a328-f827-462e-b485-3c1e9077fd00" providerId="ADAL" clId="{69637AE1-2EFE-424C-B8F3-FF82D027A5C7}" dt="2024-03-15T08:34:32.619" v="1551" actId="478"/>
          <ac:spMkLst>
            <pc:docMk/>
            <pc:sldMk cId="1242405899" sldId="335"/>
            <ac:spMk id="1193" creationId="{C42682B6-3868-DD59-EDDE-E620FF58843F}"/>
          </ac:spMkLst>
        </pc:spChg>
        <pc:spChg chg="add del mod">
          <ac:chgData name="Yuliya Volkova" userId="5c11a328-f827-462e-b485-3c1e9077fd00" providerId="ADAL" clId="{69637AE1-2EFE-424C-B8F3-FF82D027A5C7}" dt="2024-03-15T08:34:32.619" v="1551" actId="478"/>
          <ac:spMkLst>
            <pc:docMk/>
            <pc:sldMk cId="1242405899" sldId="335"/>
            <ac:spMk id="1194" creationId="{48772E78-166D-94D4-946B-8A48D333D954}"/>
          </ac:spMkLst>
        </pc:spChg>
        <pc:spChg chg="add del mod">
          <ac:chgData name="Yuliya Volkova" userId="5c11a328-f827-462e-b485-3c1e9077fd00" providerId="ADAL" clId="{69637AE1-2EFE-424C-B8F3-FF82D027A5C7}" dt="2024-03-15T08:34:32.619" v="1551" actId="478"/>
          <ac:spMkLst>
            <pc:docMk/>
            <pc:sldMk cId="1242405899" sldId="335"/>
            <ac:spMk id="1195" creationId="{46DA0501-386C-427C-CC34-652B9E8A3CDA}"/>
          </ac:spMkLst>
        </pc:spChg>
        <pc:spChg chg="add del mod">
          <ac:chgData name="Yuliya Volkova" userId="5c11a328-f827-462e-b485-3c1e9077fd00" providerId="ADAL" clId="{69637AE1-2EFE-424C-B8F3-FF82D027A5C7}" dt="2024-03-15T08:34:32.619" v="1551" actId="478"/>
          <ac:spMkLst>
            <pc:docMk/>
            <pc:sldMk cId="1242405899" sldId="335"/>
            <ac:spMk id="1196" creationId="{4DEEE310-FBC0-EEA1-14CF-3199ED78FEFB}"/>
          </ac:spMkLst>
        </pc:spChg>
        <pc:spChg chg="add del mod">
          <ac:chgData name="Yuliya Volkova" userId="5c11a328-f827-462e-b485-3c1e9077fd00" providerId="ADAL" clId="{69637AE1-2EFE-424C-B8F3-FF82D027A5C7}" dt="2024-03-15T08:34:32.619" v="1551" actId="478"/>
          <ac:spMkLst>
            <pc:docMk/>
            <pc:sldMk cId="1242405899" sldId="335"/>
            <ac:spMk id="1212" creationId="{2B7F5A79-2FD7-1C7D-7DF0-F849ACFE9A53}"/>
          </ac:spMkLst>
        </pc:spChg>
        <pc:spChg chg="add del mod">
          <ac:chgData name="Yuliya Volkova" userId="5c11a328-f827-462e-b485-3c1e9077fd00" providerId="ADAL" clId="{69637AE1-2EFE-424C-B8F3-FF82D027A5C7}" dt="2024-03-15T08:34:32.619" v="1551" actId="478"/>
          <ac:spMkLst>
            <pc:docMk/>
            <pc:sldMk cId="1242405899" sldId="335"/>
            <ac:spMk id="1213" creationId="{CE9ED86F-FD2F-1312-06B7-5BBCEFF1737F}"/>
          </ac:spMkLst>
        </pc:spChg>
        <pc:spChg chg="add del mod">
          <ac:chgData name="Yuliya Volkova" userId="5c11a328-f827-462e-b485-3c1e9077fd00" providerId="ADAL" clId="{69637AE1-2EFE-424C-B8F3-FF82D027A5C7}" dt="2024-03-15T08:34:32.619" v="1551" actId="478"/>
          <ac:spMkLst>
            <pc:docMk/>
            <pc:sldMk cId="1242405899" sldId="335"/>
            <ac:spMk id="1214" creationId="{AD50779E-D3DF-4A09-50B6-FDDD0C21E861}"/>
          </ac:spMkLst>
        </pc:spChg>
        <pc:spChg chg="add del mod">
          <ac:chgData name="Yuliya Volkova" userId="5c11a328-f827-462e-b485-3c1e9077fd00" providerId="ADAL" clId="{69637AE1-2EFE-424C-B8F3-FF82D027A5C7}" dt="2024-03-15T08:34:32.619" v="1551" actId="478"/>
          <ac:spMkLst>
            <pc:docMk/>
            <pc:sldMk cId="1242405899" sldId="335"/>
            <ac:spMk id="1215" creationId="{CD1EE93A-51C4-94B7-4774-4651352B1836}"/>
          </ac:spMkLst>
        </pc:spChg>
        <pc:spChg chg="add del mod">
          <ac:chgData name="Yuliya Volkova" userId="5c11a328-f827-462e-b485-3c1e9077fd00" providerId="ADAL" clId="{69637AE1-2EFE-424C-B8F3-FF82D027A5C7}" dt="2024-03-15T08:34:32.619" v="1551" actId="478"/>
          <ac:spMkLst>
            <pc:docMk/>
            <pc:sldMk cId="1242405899" sldId="335"/>
            <ac:spMk id="1216" creationId="{5C12B448-3D3A-D9FF-3B21-8898B8C7E03D}"/>
          </ac:spMkLst>
        </pc:spChg>
        <pc:spChg chg="add del mod">
          <ac:chgData name="Yuliya Volkova" userId="5c11a328-f827-462e-b485-3c1e9077fd00" providerId="ADAL" clId="{69637AE1-2EFE-424C-B8F3-FF82D027A5C7}" dt="2024-03-15T08:34:32.619" v="1551" actId="478"/>
          <ac:spMkLst>
            <pc:docMk/>
            <pc:sldMk cId="1242405899" sldId="335"/>
            <ac:spMk id="1217" creationId="{AD9477A7-6CA7-F7E4-9FAE-5746F2599E9F}"/>
          </ac:spMkLst>
        </pc:spChg>
        <pc:spChg chg="add del mod">
          <ac:chgData name="Yuliya Volkova" userId="5c11a328-f827-462e-b485-3c1e9077fd00" providerId="ADAL" clId="{69637AE1-2EFE-424C-B8F3-FF82D027A5C7}" dt="2024-03-15T08:34:32.619" v="1551" actId="478"/>
          <ac:spMkLst>
            <pc:docMk/>
            <pc:sldMk cId="1242405899" sldId="335"/>
            <ac:spMk id="1218" creationId="{95702A58-1857-2C1E-923C-550C2011191D}"/>
          </ac:spMkLst>
        </pc:spChg>
        <pc:spChg chg="add del mod">
          <ac:chgData name="Yuliya Volkova" userId="5c11a328-f827-462e-b485-3c1e9077fd00" providerId="ADAL" clId="{69637AE1-2EFE-424C-B8F3-FF82D027A5C7}" dt="2024-03-15T08:34:32.619" v="1551" actId="478"/>
          <ac:spMkLst>
            <pc:docMk/>
            <pc:sldMk cId="1242405899" sldId="335"/>
            <ac:spMk id="1219" creationId="{447F5697-CC4A-C85F-B6F1-CE8A6D97C804}"/>
          </ac:spMkLst>
        </pc:spChg>
        <pc:spChg chg="add del mod">
          <ac:chgData name="Yuliya Volkova" userId="5c11a328-f827-462e-b485-3c1e9077fd00" providerId="ADAL" clId="{69637AE1-2EFE-424C-B8F3-FF82D027A5C7}" dt="2024-03-15T08:34:32.619" v="1551" actId="478"/>
          <ac:spMkLst>
            <pc:docMk/>
            <pc:sldMk cId="1242405899" sldId="335"/>
            <ac:spMk id="1220" creationId="{DFD7D15E-A195-6874-4742-670E145A5705}"/>
          </ac:spMkLst>
        </pc:spChg>
        <pc:spChg chg="add del mod">
          <ac:chgData name="Yuliya Volkova" userId="5c11a328-f827-462e-b485-3c1e9077fd00" providerId="ADAL" clId="{69637AE1-2EFE-424C-B8F3-FF82D027A5C7}" dt="2024-03-15T08:34:32.619" v="1551" actId="478"/>
          <ac:spMkLst>
            <pc:docMk/>
            <pc:sldMk cId="1242405899" sldId="335"/>
            <ac:spMk id="1221" creationId="{BFF3428B-9A62-4E16-8D4B-C094B32AB03D}"/>
          </ac:spMkLst>
        </pc:spChg>
        <pc:spChg chg="add del mod">
          <ac:chgData name="Yuliya Volkova" userId="5c11a328-f827-462e-b485-3c1e9077fd00" providerId="ADAL" clId="{69637AE1-2EFE-424C-B8F3-FF82D027A5C7}" dt="2024-03-15T08:34:32.619" v="1551" actId="478"/>
          <ac:spMkLst>
            <pc:docMk/>
            <pc:sldMk cId="1242405899" sldId="335"/>
            <ac:spMk id="1222" creationId="{AF933F09-3BCF-4FE1-C918-4865721DB4EA}"/>
          </ac:spMkLst>
        </pc:spChg>
        <pc:spChg chg="add del mod">
          <ac:chgData name="Yuliya Volkova" userId="5c11a328-f827-462e-b485-3c1e9077fd00" providerId="ADAL" clId="{69637AE1-2EFE-424C-B8F3-FF82D027A5C7}" dt="2024-03-15T08:34:32.619" v="1551" actId="478"/>
          <ac:spMkLst>
            <pc:docMk/>
            <pc:sldMk cId="1242405899" sldId="335"/>
            <ac:spMk id="1223" creationId="{FBB85610-CFB2-B0E9-E3CA-C008EC8FA312}"/>
          </ac:spMkLst>
        </pc:spChg>
        <pc:spChg chg="add del mod">
          <ac:chgData name="Yuliya Volkova" userId="5c11a328-f827-462e-b485-3c1e9077fd00" providerId="ADAL" clId="{69637AE1-2EFE-424C-B8F3-FF82D027A5C7}" dt="2024-03-15T08:34:32.619" v="1551" actId="478"/>
          <ac:spMkLst>
            <pc:docMk/>
            <pc:sldMk cId="1242405899" sldId="335"/>
            <ac:spMk id="1224" creationId="{E1FC3BD0-573E-06BD-027E-9008094279C2}"/>
          </ac:spMkLst>
        </pc:spChg>
        <pc:spChg chg="add del mod">
          <ac:chgData name="Yuliya Volkova" userId="5c11a328-f827-462e-b485-3c1e9077fd00" providerId="ADAL" clId="{69637AE1-2EFE-424C-B8F3-FF82D027A5C7}" dt="2024-03-15T08:34:32.619" v="1551" actId="478"/>
          <ac:spMkLst>
            <pc:docMk/>
            <pc:sldMk cId="1242405899" sldId="335"/>
            <ac:spMk id="1225" creationId="{C340CDAE-2617-58A4-BBBD-2C38485584D7}"/>
          </ac:spMkLst>
        </pc:spChg>
        <pc:spChg chg="add del mod">
          <ac:chgData name="Yuliya Volkova" userId="5c11a328-f827-462e-b485-3c1e9077fd00" providerId="ADAL" clId="{69637AE1-2EFE-424C-B8F3-FF82D027A5C7}" dt="2024-03-15T08:34:32.619" v="1551" actId="478"/>
          <ac:spMkLst>
            <pc:docMk/>
            <pc:sldMk cId="1242405899" sldId="335"/>
            <ac:spMk id="1226" creationId="{3C3EB8DB-3C1D-ECF5-8A1B-B28B50762682}"/>
          </ac:spMkLst>
        </pc:spChg>
        <pc:spChg chg="add mod">
          <ac:chgData name="Yuliya Volkova" userId="5c11a328-f827-462e-b485-3c1e9077fd00" providerId="ADAL" clId="{69637AE1-2EFE-424C-B8F3-FF82D027A5C7}" dt="2024-03-15T09:13:43.192" v="2321" actId="1037"/>
          <ac:spMkLst>
            <pc:docMk/>
            <pc:sldMk cId="1242405899" sldId="335"/>
            <ac:spMk id="1231" creationId="{B40C2A96-9F8C-E5EC-5EB9-7F98BC0BFE6D}"/>
          </ac:spMkLst>
        </pc:spChg>
        <pc:spChg chg="add mod">
          <ac:chgData name="Yuliya Volkova" userId="5c11a328-f827-462e-b485-3c1e9077fd00" providerId="ADAL" clId="{69637AE1-2EFE-424C-B8F3-FF82D027A5C7}" dt="2024-03-15T09:13:43.192" v="2321" actId="1037"/>
          <ac:spMkLst>
            <pc:docMk/>
            <pc:sldMk cId="1242405899" sldId="335"/>
            <ac:spMk id="1232" creationId="{527659F8-5549-B1E4-22A7-FF3D795BAB0B}"/>
          </ac:spMkLst>
        </pc:spChg>
        <pc:spChg chg="add mod">
          <ac:chgData name="Yuliya Volkova" userId="5c11a328-f827-462e-b485-3c1e9077fd00" providerId="ADAL" clId="{69637AE1-2EFE-424C-B8F3-FF82D027A5C7}" dt="2024-03-15T09:10:43.190" v="2247" actId="255"/>
          <ac:spMkLst>
            <pc:docMk/>
            <pc:sldMk cId="1242405899" sldId="335"/>
            <ac:spMk id="1233" creationId="{97923D0E-1755-EEB0-AE7E-9539F4E78888}"/>
          </ac:spMkLst>
        </pc:spChg>
        <pc:spChg chg="add mod">
          <ac:chgData name="Yuliya Volkova" userId="5c11a328-f827-462e-b485-3c1e9077fd00" providerId="ADAL" clId="{69637AE1-2EFE-424C-B8F3-FF82D027A5C7}" dt="2024-03-15T09:10:43.190" v="2247" actId="255"/>
          <ac:spMkLst>
            <pc:docMk/>
            <pc:sldMk cId="1242405899" sldId="335"/>
            <ac:spMk id="1234" creationId="{A1568C9B-0D3C-89FE-845F-61540D7B8E05}"/>
          </ac:spMkLst>
        </pc:spChg>
        <pc:spChg chg="add mod">
          <ac:chgData name="Yuliya Volkova" userId="5c11a328-f827-462e-b485-3c1e9077fd00" providerId="ADAL" clId="{69637AE1-2EFE-424C-B8F3-FF82D027A5C7}" dt="2024-03-15T09:10:43.190" v="2247" actId="255"/>
          <ac:spMkLst>
            <pc:docMk/>
            <pc:sldMk cId="1242405899" sldId="335"/>
            <ac:spMk id="1235" creationId="{716A29EF-1EA5-0F6A-AD3D-2C965EDAC5A7}"/>
          </ac:spMkLst>
        </pc:spChg>
        <pc:spChg chg="add mod">
          <ac:chgData name="Yuliya Volkova" userId="5c11a328-f827-462e-b485-3c1e9077fd00" providerId="ADAL" clId="{69637AE1-2EFE-424C-B8F3-FF82D027A5C7}" dt="2024-03-15T09:10:43.190" v="2247" actId="255"/>
          <ac:spMkLst>
            <pc:docMk/>
            <pc:sldMk cId="1242405899" sldId="335"/>
            <ac:spMk id="1236" creationId="{AC7C4E33-4EBE-4F23-17FC-5597CBE667BA}"/>
          </ac:spMkLst>
        </pc:spChg>
        <pc:spChg chg="add mod">
          <ac:chgData name="Yuliya Volkova" userId="5c11a328-f827-462e-b485-3c1e9077fd00" providerId="ADAL" clId="{69637AE1-2EFE-424C-B8F3-FF82D027A5C7}" dt="2024-03-15T09:10:43.190" v="2247" actId="255"/>
          <ac:spMkLst>
            <pc:docMk/>
            <pc:sldMk cId="1242405899" sldId="335"/>
            <ac:spMk id="1237" creationId="{FE12FF4D-B30E-5299-B33B-A476A8719822}"/>
          </ac:spMkLst>
        </pc:spChg>
        <pc:spChg chg="add mod ord">
          <ac:chgData name="Yuliya Volkova" userId="5c11a328-f827-462e-b485-3c1e9077fd00" providerId="ADAL" clId="{69637AE1-2EFE-424C-B8F3-FF82D027A5C7}" dt="2024-03-15T09:10:43.190" v="2247" actId="255"/>
          <ac:spMkLst>
            <pc:docMk/>
            <pc:sldMk cId="1242405899" sldId="335"/>
            <ac:spMk id="1238" creationId="{9FA73FEB-D0C0-4918-C6B2-21A153E4B17A}"/>
          </ac:spMkLst>
        </pc:spChg>
        <pc:spChg chg="add mod">
          <ac:chgData name="Yuliya Volkova" userId="5c11a328-f827-462e-b485-3c1e9077fd00" providerId="ADAL" clId="{69637AE1-2EFE-424C-B8F3-FF82D027A5C7}" dt="2024-03-15T09:10:43.190" v="2247" actId="255"/>
          <ac:spMkLst>
            <pc:docMk/>
            <pc:sldMk cId="1242405899" sldId="335"/>
            <ac:spMk id="1239" creationId="{E1C81E98-BD83-DE68-C89B-FD2940FD4E1D}"/>
          </ac:spMkLst>
        </pc:spChg>
        <pc:spChg chg="add mod">
          <ac:chgData name="Yuliya Volkova" userId="5c11a328-f827-462e-b485-3c1e9077fd00" providerId="ADAL" clId="{69637AE1-2EFE-424C-B8F3-FF82D027A5C7}" dt="2024-03-15T09:10:43.190" v="2247" actId="255"/>
          <ac:spMkLst>
            <pc:docMk/>
            <pc:sldMk cId="1242405899" sldId="335"/>
            <ac:spMk id="1240" creationId="{DEB3701A-8D2D-3CB1-160B-A10A7DCF944A}"/>
          </ac:spMkLst>
        </pc:spChg>
        <pc:spChg chg="add mod">
          <ac:chgData name="Yuliya Volkova" userId="5c11a328-f827-462e-b485-3c1e9077fd00" providerId="ADAL" clId="{69637AE1-2EFE-424C-B8F3-FF82D027A5C7}" dt="2024-03-18T02:27:16.093" v="3691" actId="113"/>
          <ac:spMkLst>
            <pc:docMk/>
            <pc:sldMk cId="1242405899" sldId="335"/>
            <ac:spMk id="1241" creationId="{82241E0B-D804-C653-9BA1-1E26F287BA8F}"/>
          </ac:spMkLst>
        </pc:spChg>
        <pc:spChg chg="add mod">
          <ac:chgData name="Yuliya Volkova" userId="5c11a328-f827-462e-b485-3c1e9077fd00" providerId="ADAL" clId="{69637AE1-2EFE-424C-B8F3-FF82D027A5C7}" dt="2024-03-18T02:27:19.136" v="3692" actId="113"/>
          <ac:spMkLst>
            <pc:docMk/>
            <pc:sldMk cId="1242405899" sldId="335"/>
            <ac:spMk id="1242" creationId="{C0D4ED3D-77F9-2087-C9B3-242F003032D2}"/>
          </ac:spMkLst>
        </pc:spChg>
        <pc:spChg chg="add mod">
          <ac:chgData name="Yuliya Volkova" userId="5c11a328-f827-462e-b485-3c1e9077fd00" providerId="ADAL" clId="{69637AE1-2EFE-424C-B8F3-FF82D027A5C7}" dt="2024-03-15T09:10:43.190" v="2247" actId="255"/>
          <ac:spMkLst>
            <pc:docMk/>
            <pc:sldMk cId="1242405899" sldId="335"/>
            <ac:spMk id="1253" creationId="{CD742A10-AEF2-94AD-7287-FC729C173CB3}"/>
          </ac:spMkLst>
        </pc:spChg>
        <pc:spChg chg="add mod">
          <ac:chgData name="Yuliya Volkova" userId="5c11a328-f827-462e-b485-3c1e9077fd00" providerId="ADAL" clId="{69637AE1-2EFE-424C-B8F3-FF82D027A5C7}" dt="2024-03-15T09:13:43.192" v="2321" actId="1037"/>
          <ac:spMkLst>
            <pc:docMk/>
            <pc:sldMk cId="1242405899" sldId="335"/>
            <ac:spMk id="1254" creationId="{F9E59CA9-C6FE-F484-E305-34037B3FAA75}"/>
          </ac:spMkLst>
        </pc:spChg>
        <pc:spChg chg="add del mod">
          <ac:chgData name="Yuliya Volkova" userId="5c11a328-f827-462e-b485-3c1e9077fd00" providerId="ADAL" clId="{69637AE1-2EFE-424C-B8F3-FF82D027A5C7}" dt="2024-03-15T08:36:55.796" v="1578" actId="478"/>
          <ac:spMkLst>
            <pc:docMk/>
            <pc:sldMk cId="1242405899" sldId="335"/>
            <ac:spMk id="1260" creationId="{386914BC-4C93-F1E2-B3CB-9D5A6B4E1832}"/>
          </ac:spMkLst>
        </pc:spChg>
        <pc:spChg chg="add mod">
          <ac:chgData name="Yuliya Volkova" userId="5c11a328-f827-462e-b485-3c1e9077fd00" providerId="ADAL" clId="{69637AE1-2EFE-424C-B8F3-FF82D027A5C7}" dt="2024-03-15T09:10:43.190" v="2247" actId="255"/>
          <ac:spMkLst>
            <pc:docMk/>
            <pc:sldMk cId="1242405899" sldId="335"/>
            <ac:spMk id="1261" creationId="{8A485464-5A39-7C1E-C35A-B93ACE827E5A}"/>
          </ac:spMkLst>
        </pc:spChg>
        <pc:spChg chg="add mod">
          <ac:chgData name="Yuliya Volkova" userId="5c11a328-f827-462e-b485-3c1e9077fd00" providerId="ADAL" clId="{69637AE1-2EFE-424C-B8F3-FF82D027A5C7}" dt="2024-03-15T09:10:43.190" v="2247" actId="255"/>
          <ac:spMkLst>
            <pc:docMk/>
            <pc:sldMk cId="1242405899" sldId="335"/>
            <ac:spMk id="1262" creationId="{20711A48-9C12-A02F-6EC7-E8F540AEF47B}"/>
          </ac:spMkLst>
        </pc:spChg>
        <pc:spChg chg="add mod">
          <ac:chgData name="Yuliya Volkova" userId="5c11a328-f827-462e-b485-3c1e9077fd00" providerId="ADAL" clId="{69637AE1-2EFE-424C-B8F3-FF82D027A5C7}" dt="2024-03-15T09:10:43.190" v="2247" actId="255"/>
          <ac:spMkLst>
            <pc:docMk/>
            <pc:sldMk cId="1242405899" sldId="335"/>
            <ac:spMk id="1263" creationId="{384831E0-2106-BD52-BCA7-6C394C007739}"/>
          </ac:spMkLst>
        </pc:spChg>
        <pc:spChg chg="add mod">
          <ac:chgData name="Yuliya Volkova" userId="5c11a328-f827-462e-b485-3c1e9077fd00" providerId="ADAL" clId="{69637AE1-2EFE-424C-B8F3-FF82D027A5C7}" dt="2024-03-15T09:10:43.190" v="2247" actId="255"/>
          <ac:spMkLst>
            <pc:docMk/>
            <pc:sldMk cId="1242405899" sldId="335"/>
            <ac:spMk id="1264" creationId="{993F99C1-36B9-226A-634C-0AE9DC1CA7A8}"/>
          </ac:spMkLst>
        </pc:spChg>
        <pc:spChg chg="add mod">
          <ac:chgData name="Yuliya Volkova" userId="5c11a328-f827-462e-b485-3c1e9077fd00" providerId="ADAL" clId="{69637AE1-2EFE-424C-B8F3-FF82D027A5C7}" dt="2024-03-15T09:10:43.190" v="2247" actId="255"/>
          <ac:spMkLst>
            <pc:docMk/>
            <pc:sldMk cId="1242405899" sldId="335"/>
            <ac:spMk id="1265" creationId="{1C091F5E-7593-7E7A-3006-F088FC6752AA}"/>
          </ac:spMkLst>
        </pc:spChg>
        <pc:spChg chg="add mod">
          <ac:chgData name="Yuliya Volkova" userId="5c11a328-f827-462e-b485-3c1e9077fd00" providerId="ADAL" clId="{69637AE1-2EFE-424C-B8F3-FF82D027A5C7}" dt="2024-03-15T09:10:43.190" v="2247" actId="255"/>
          <ac:spMkLst>
            <pc:docMk/>
            <pc:sldMk cId="1242405899" sldId="335"/>
            <ac:spMk id="1266" creationId="{42E3916C-306A-837D-A2EF-EF84AD5DF9C7}"/>
          </ac:spMkLst>
        </pc:spChg>
        <pc:spChg chg="add mod">
          <ac:chgData name="Yuliya Volkova" userId="5c11a328-f827-462e-b485-3c1e9077fd00" providerId="ADAL" clId="{69637AE1-2EFE-424C-B8F3-FF82D027A5C7}" dt="2024-03-15T09:10:43.190" v="2247" actId="255"/>
          <ac:spMkLst>
            <pc:docMk/>
            <pc:sldMk cId="1242405899" sldId="335"/>
            <ac:spMk id="1280" creationId="{38E9F825-4F74-FCBB-E153-FCCEC03FAA59}"/>
          </ac:spMkLst>
        </pc:spChg>
        <pc:spChg chg="add mod ord">
          <ac:chgData name="Yuliya Volkova" userId="5c11a328-f827-462e-b485-3c1e9077fd00" providerId="ADAL" clId="{69637AE1-2EFE-424C-B8F3-FF82D027A5C7}" dt="2024-03-15T09:10:43.190" v="2247" actId="255"/>
          <ac:spMkLst>
            <pc:docMk/>
            <pc:sldMk cId="1242405899" sldId="335"/>
            <ac:spMk id="1312" creationId="{C6BDFE03-18AD-DD59-7CBC-1420AA913D02}"/>
          </ac:spMkLst>
        </pc:spChg>
        <pc:spChg chg="add mod">
          <ac:chgData name="Yuliya Volkova" userId="5c11a328-f827-462e-b485-3c1e9077fd00" providerId="ADAL" clId="{69637AE1-2EFE-424C-B8F3-FF82D027A5C7}" dt="2024-03-15T09:10:43.190" v="2247" actId="255"/>
          <ac:spMkLst>
            <pc:docMk/>
            <pc:sldMk cId="1242405899" sldId="335"/>
            <ac:spMk id="1313" creationId="{18C55E5B-2D68-1762-3F15-5FEAC6CA8BB5}"/>
          </ac:spMkLst>
        </pc:spChg>
        <pc:spChg chg="add mod">
          <ac:chgData name="Yuliya Volkova" userId="5c11a328-f827-462e-b485-3c1e9077fd00" providerId="ADAL" clId="{69637AE1-2EFE-424C-B8F3-FF82D027A5C7}" dt="2024-03-15T09:10:43.190" v="2247" actId="255"/>
          <ac:spMkLst>
            <pc:docMk/>
            <pc:sldMk cId="1242405899" sldId="335"/>
            <ac:spMk id="1316" creationId="{166837A0-37D0-EC7E-AAD7-549E74A20011}"/>
          </ac:spMkLst>
        </pc:spChg>
        <pc:spChg chg="add mod">
          <ac:chgData name="Yuliya Volkova" userId="5c11a328-f827-462e-b485-3c1e9077fd00" providerId="ADAL" clId="{69637AE1-2EFE-424C-B8F3-FF82D027A5C7}" dt="2024-03-15T09:10:43.190" v="2247" actId="255"/>
          <ac:spMkLst>
            <pc:docMk/>
            <pc:sldMk cId="1242405899" sldId="335"/>
            <ac:spMk id="1317" creationId="{C6793F74-63BC-CFB0-2E26-D2342A67E084}"/>
          </ac:spMkLst>
        </pc:spChg>
        <pc:spChg chg="add mod">
          <ac:chgData name="Yuliya Volkova" userId="5c11a328-f827-462e-b485-3c1e9077fd00" providerId="ADAL" clId="{69637AE1-2EFE-424C-B8F3-FF82D027A5C7}" dt="2024-03-15T09:10:43.190" v="2247" actId="255"/>
          <ac:spMkLst>
            <pc:docMk/>
            <pc:sldMk cId="1242405899" sldId="335"/>
            <ac:spMk id="1318" creationId="{E6AD5089-810F-BF31-F608-60780D91E4B9}"/>
          </ac:spMkLst>
        </pc:spChg>
        <pc:spChg chg="add mod">
          <ac:chgData name="Yuliya Volkova" userId="5c11a328-f827-462e-b485-3c1e9077fd00" providerId="ADAL" clId="{69637AE1-2EFE-424C-B8F3-FF82D027A5C7}" dt="2024-03-15T09:10:43.190" v="2247" actId="255"/>
          <ac:spMkLst>
            <pc:docMk/>
            <pc:sldMk cId="1242405899" sldId="335"/>
            <ac:spMk id="1319" creationId="{6BB8B257-A470-F10B-A299-37F0A358297E}"/>
          </ac:spMkLst>
        </pc:spChg>
        <pc:spChg chg="add mod">
          <ac:chgData name="Yuliya Volkova" userId="5c11a328-f827-462e-b485-3c1e9077fd00" providerId="ADAL" clId="{69637AE1-2EFE-424C-B8F3-FF82D027A5C7}" dt="2024-03-15T09:10:43.190" v="2247" actId="255"/>
          <ac:spMkLst>
            <pc:docMk/>
            <pc:sldMk cId="1242405899" sldId="335"/>
            <ac:spMk id="1323" creationId="{AE72959F-BB13-18EA-38B6-AF97C26DAD92}"/>
          </ac:spMkLst>
        </pc:spChg>
        <pc:spChg chg="add mod">
          <ac:chgData name="Yuliya Volkova" userId="5c11a328-f827-462e-b485-3c1e9077fd00" providerId="ADAL" clId="{69637AE1-2EFE-424C-B8F3-FF82D027A5C7}" dt="2024-03-15T10:38:45.001" v="3047" actId="113"/>
          <ac:spMkLst>
            <pc:docMk/>
            <pc:sldMk cId="1242405899" sldId="335"/>
            <ac:spMk id="1325" creationId="{686B22E2-0FF1-39DF-2DA1-3B626C6D7DAD}"/>
          </ac:spMkLst>
        </pc:spChg>
        <pc:spChg chg="add mod">
          <ac:chgData name="Yuliya Volkova" userId="5c11a328-f827-462e-b485-3c1e9077fd00" providerId="ADAL" clId="{69637AE1-2EFE-424C-B8F3-FF82D027A5C7}" dt="2024-03-15T09:38:59.444" v="2504" actId="207"/>
          <ac:spMkLst>
            <pc:docMk/>
            <pc:sldMk cId="1242405899" sldId="335"/>
            <ac:spMk id="1334" creationId="{97DD8AFE-6B74-8765-6C40-04B4EAF1CE5A}"/>
          </ac:spMkLst>
        </pc:spChg>
        <pc:spChg chg="add mod">
          <ac:chgData name="Yuliya Volkova" userId="5c11a328-f827-462e-b485-3c1e9077fd00" providerId="ADAL" clId="{69637AE1-2EFE-424C-B8F3-FF82D027A5C7}" dt="2024-03-15T10:38:45.001" v="3047" actId="113"/>
          <ac:spMkLst>
            <pc:docMk/>
            <pc:sldMk cId="1242405899" sldId="335"/>
            <ac:spMk id="1335" creationId="{48436A83-8CBE-94D5-8C05-70ACBDEF209D}"/>
          </ac:spMkLst>
        </pc:spChg>
        <pc:spChg chg="add mod">
          <ac:chgData name="Yuliya Volkova" userId="5c11a328-f827-462e-b485-3c1e9077fd00" providerId="ADAL" clId="{69637AE1-2EFE-424C-B8F3-FF82D027A5C7}" dt="2024-03-15T10:38:45.001" v="3047" actId="113"/>
          <ac:spMkLst>
            <pc:docMk/>
            <pc:sldMk cId="1242405899" sldId="335"/>
            <ac:spMk id="1336" creationId="{6C4620F0-73E3-5A4C-C100-C6E02AD7C0D7}"/>
          </ac:spMkLst>
        </pc:spChg>
        <pc:spChg chg="add mod">
          <ac:chgData name="Yuliya Volkova" userId="5c11a328-f827-462e-b485-3c1e9077fd00" providerId="ADAL" clId="{69637AE1-2EFE-424C-B8F3-FF82D027A5C7}" dt="2024-03-15T10:38:45.001" v="3047" actId="113"/>
          <ac:spMkLst>
            <pc:docMk/>
            <pc:sldMk cId="1242405899" sldId="335"/>
            <ac:spMk id="1337" creationId="{271A9152-FE0F-5E5D-AC18-BA90E6B20F39}"/>
          </ac:spMkLst>
        </pc:spChg>
        <pc:spChg chg="add mod">
          <ac:chgData name="Yuliya Volkova" userId="5c11a328-f827-462e-b485-3c1e9077fd00" providerId="ADAL" clId="{69637AE1-2EFE-424C-B8F3-FF82D027A5C7}" dt="2024-03-15T10:38:45.001" v="3047" actId="113"/>
          <ac:spMkLst>
            <pc:docMk/>
            <pc:sldMk cId="1242405899" sldId="335"/>
            <ac:spMk id="1338" creationId="{6435D2AE-ADC0-485E-2902-19DA4E42789E}"/>
          </ac:spMkLst>
        </pc:spChg>
        <pc:spChg chg="add mod ord">
          <ac:chgData name="Yuliya Volkova" userId="5c11a328-f827-462e-b485-3c1e9077fd00" providerId="ADAL" clId="{69637AE1-2EFE-424C-B8F3-FF82D027A5C7}" dt="2024-03-15T10:23:44.486" v="2714" actId="167"/>
          <ac:spMkLst>
            <pc:docMk/>
            <pc:sldMk cId="1242405899" sldId="335"/>
            <ac:spMk id="1339" creationId="{4BE35187-5E0E-9E35-2A84-9783B047BC08}"/>
          </ac:spMkLst>
        </pc:spChg>
        <pc:spChg chg="add mod">
          <ac:chgData name="Yuliya Volkova" userId="5c11a328-f827-462e-b485-3c1e9077fd00" providerId="ADAL" clId="{69637AE1-2EFE-424C-B8F3-FF82D027A5C7}" dt="2024-03-15T08:44:16.619" v="1671" actId="1076"/>
          <ac:spMkLst>
            <pc:docMk/>
            <pc:sldMk cId="1242405899" sldId="335"/>
            <ac:spMk id="1353" creationId="{37EF7AB4-A9FE-2023-8D98-FED987F8CB32}"/>
          </ac:spMkLst>
        </pc:spChg>
        <pc:spChg chg="add mod">
          <ac:chgData name="Yuliya Volkova" userId="5c11a328-f827-462e-b485-3c1e9077fd00" providerId="ADAL" clId="{69637AE1-2EFE-424C-B8F3-FF82D027A5C7}" dt="2024-03-15T08:44:16.619" v="1671" actId="1076"/>
          <ac:spMkLst>
            <pc:docMk/>
            <pc:sldMk cId="1242405899" sldId="335"/>
            <ac:spMk id="1354" creationId="{5FD1C8E1-96AE-2D33-6151-1ED907AA5D86}"/>
          </ac:spMkLst>
        </pc:spChg>
        <pc:spChg chg="add mod">
          <ac:chgData name="Yuliya Volkova" userId="5c11a328-f827-462e-b485-3c1e9077fd00" providerId="ADAL" clId="{69637AE1-2EFE-424C-B8F3-FF82D027A5C7}" dt="2024-03-15T08:44:16.619" v="1671" actId="1076"/>
          <ac:spMkLst>
            <pc:docMk/>
            <pc:sldMk cId="1242405899" sldId="335"/>
            <ac:spMk id="1355" creationId="{D8794544-FE0E-2371-6A66-252439CE1C09}"/>
          </ac:spMkLst>
        </pc:spChg>
        <pc:spChg chg="add mod">
          <ac:chgData name="Yuliya Volkova" userId="5c11a328-f827-462e-b485-3c1e9077fd00" providerId="ADAL" clId="{69637AE1-2EFE-424C-B8F3-FF82D027A5C7}" dt="2024-03-15T08:44:16.619" v="1671" actId="1076"/>
          <ac:spMkLst>
            <pc:docMk/>
            <pc:sldMk cId="1242405899" sldId="335"/>
            <ac:spMk id="1356" creationId="{88336A9A-7B18-CDD6-1389-4B7BD4505734}"/>
          </ac:spMkLst>
        </pc:spChg>
        <pc:spChg chg="add mod">
          <ac:chgData name="Yuliya Volkova" userId="5c11a328-f827-462e-b485-3c1e9077fd00" providerId="ADAL" clId="{69637AE1-2EFE-424C-B8F3-FF82D027A5C7}" dt="2024-03-15T08:44:16.619" v="1671" actId="1076"/>
          <ac:spMkLst>
            <pc:docMk/>
            <pc:sldMk cId="1242405899" sldId="335"/>
            <ac:spMk id="1357" creationId="{74D67881-5DA8-336F-ADC2-844C66B9526C}"/>
          </ac:spMkLst>
        </pc:spChg>
        <pc:spChg chg="add mod">
          <ac:chgData name="Yuliya Volkova" userId="5c11a328-f827-462e-b485-3c1e9077fd00" providerId="ADAL" clId="{69637AE1-2EFE-424C-B8F3-FF82D027A5C7}" dt="2024-03-15T08:44:16.619" v="1671" actId="1076"/>
          <ac:spMkLst>
            <pc:docMk/>
            <pc:sldMk cId="1242405899" sldId="335"/>
            <ac:spMk id="1358" creationId="{2F974FAF-5FAB-5640-BED8-9735B01324E1}"/>
          </ac:spMkLst>
        </pc:spChg>
        <pc:spChg chg="add mod">
          <ac:chgData name="Yuliya Volkova" userId="5c11a328-f827-462e-b485-3c1e9077fd00" providerId="ADAL" clId="{69637AE1-2EFE-424C-B8F3-FF82D027A5C7}" dt="2024-03-15T08:44:16.619" v="1671" actId="1076"/>
          <ac:spMkLst>
            <pc:docMk/>
            <pc:sldMk cId="1242405899" sldId="335"/>
            <ac:spMk id="1359" creationId="{9656E46B-0CC0-3FBD-C94E-FE5030321EC4}"/>
          </ac:spMkLst>
        </pc:spChg>
        <pc:spChg chg="add mod">
          <ac:chgData name="Yuliya Volkova" userId="5c11a328-f827-462e-b485-3c1e9077fd00" providerId="ADAL" clId="{69637AE1-2EFE-424C-B8F3-FF82D027A5C7}" dt="2024-03-15T09:10:43.190" v="2247" actId="255"/>
          <ac:spMkLst>
            <pc:docMk/>
            <pc:sldMk cId="1242405899" sldId="335"/>
            <ac:spMk id="1364" creationId="{00E9A2A2-0AF6-23D4-5D9F-72A2A8399D7C}"/>
          </ac:spMkLst>
        </pc:spChg>
        <pc:spChg chg="add mod">
          <ac:chgData name="Yuliya Volkova" userId="5c11a328-f827-462e-b485-3c1e9077fd00" providerId="ADAL" clId="{69637AE1-2EFE-424C-B8F3-FF82D027A5C7}" dt="2024-03-15T09:10:43.190" v="2247" actId="255"/>
          <ac:spMkLst>
            <pc:docMk/>
            <pc:sldMk cId="1242405899" sldId="335"/>
            <ac:spMk id="1365" creationId="{7BBC2AF2-C152-22E4-783D-5F1F53971E1B}"/>
          </ac:spMkLst>
        </pc:spChg>
        <pc:spChg chg="add mod ord">
          <ac:chgData name="Yuliya Volkova" userId="5c11a328-f827-462e-b485-3c1e9077fd00" providerId="ADAL" clId="{69637AE1-2EFE-424C-B8F3-FF82D027A5C7}" dt="2024-03-15T09:10:43.190" v="2247" actId="255"/>
          <ac:spMkLst>
            <pc:docMk/>
            <pc:sldMk cId="1242405899" sldId="335"/>
            <ac:spMk id="1366" creationId="{ABFB7307-F218-030F-C5C1-499D6D1918DA}"/>
          </ac:spMkLst>
        </pc:spChg>
        <pc:spChg chg="add del mod">
          <ac:chgData name="Yuliya Volkova" userId="5c11a328-f827-462e-b485-3c1e9077fd00" providerId="ADAL" clId="{69637AE1-2EFE-424C-B8F3-FF82D027A5C7}" dt="2024-03-15T09:02:13.464" v="2006" actId="478"/>
          <ac:spMkLst>
            <pc:docMk/>
            <pc:sldMk cId="1242405899" sldId="335"/>
            <ac:spMk id="1367" creationId="{32EAA04D-6A70-05D9-20F7-6326A897FE5F}"/>
          </ac:spMkLst>
        </pc:spChg>
        <pc:spChg chg="add del mod">
          <ac:chgData name="Yuliya Volkova" userId="5c11a328-f827-462e-b485-3c1e9077fd00" providerId="ADAL" clId="{69637AE1-2EFE-424C-B8F3-FF82D027A5C7}" dt="2024-03-15T08:44:55.027" v="1683" actId="478"/>
          <ac:spMkLst>
            <pc:docMk/>
            <pc:sldMk cId="1242405899" sldId="335"/>
            <ac:spMk id="1371" creationId="{D1A2CE02-DF0E-29CA-0AF6-BE30F7ABB540}"/>
          </ac:spMkLst>
        </pc:spChg>
        <pc:spChg chg="add del mod">
          <ac:chgData name="Yuliya Volkova" userId="5c11a328-f827-462e-b485-3c1e9077fd00" providerId="ADAL" clId="{69637AE1-2EFE-424C-B8F3-FF82D027A5C7}" dt="2024-03-15T08:44:55.027" v="1683" actId="478"/>
          <ac:spMkLst>
            <pc:docMk/>
            <pc:sldMk cId="1242405899" sldId="335"/>
            <ac:spMk id="1372" creationId="{70861586-A91F-992F-5D1B-006762208033}"/>
          </ac:spMkLst>
        </pc:spChg>
        <pc:spChg chg="add del mod">
          <ac:chgData name="Yuliya Volkova" userId="5c11a328-f827-462e-b485-3c1e9077fd00" providerId="ADAL" clId="{69637AE1-2EFE-424C-B8F3-FF82D027A5C7}" dt="2024-03-15T08:44:55.027" v="1683" actId="478"/>
          <ac:spMkLst>
            <pc:docMk/>
            <pc:sldMk cId="1242405899" sldId="335"/>
            <ac:spMk id="1373" creationId="{47FECDDF-EC83-F970-19EB-4B620CE12613}"/>
          </ac:spMkLst>
        </pc:spChg>
        <pc:spChg chg="add mod">
          <ac:chgData name="Yuliya Volkova" userId="5c11a328-f827-462e-b485-3c1e9077fd00" providerId="ADAL" clId="{69637AE1-2EFE-424C-B8F3-FF82D027A5C7}" dt="2024-03-15T09:11:27.539" v="2278" actId="1036"/>
          <ac:spMkLst>
            <pc:docMk/>
            <pc:sldMk cId="1242405899" sldId="335"/>
            <ac:spMk id="1376" creationId="{DBD3A6B7-7DA5-AA87-C233-A69F3F4D3B4C}"/>
          </ac:spMkLst>
        </pc:spChg>
        <pc:spChg chg="add mod">
          <ac:chgData name="Yuliya Volkova" userId="5c11a328-f827-462e-b485-3c1e9077fd00" providerId="ADAL" clId="{69637AE1-2EFE-424C-B8F3-FF82D027A5C7}" dt="2024-03-15T09:11:27.539" v="2278" actId="1036"/>
          <ac:spMkLst>
            <pc:docMk/>
            <pc:sldMk cId="1242405899" sldId="335"/>
            <ac:spMk id="1377" creationId="{A0C9A5D0-AB15-3CF7-2F3D-0711B1621FBE}"/>
          </ac:spMkLst>
        </pc:spChg>
        <pc:spChg chg="add mod">
          <ac:chgData name="Yuliya Volkova" userId="5c11a328-f827-462e-b485-3c1e9077fd00" providerId="ADAL" clId="{69637AE1-2EFE-424C-B8F3-FF82D027A5C7}" dt="2024-03-15T09:11:27.539" v="2278" actId="1036"/>
          <ac:spMkLst>
            <pc:docMk/>
            <pc:sldMk cId="1242405899" sldId="335"/>
            <ac:spMk id="1378" creationId="{5C2FD3F2-FFD8-9A1D-0EB8-CD01F1D2F52A}"/>
          </ac:spMkLst>
        </pc:spChg>
        <pc:spChg chg="add mod">
          <ac:chgData name="Yuliya Volkova" userId="5c11a328-f827-462e-b485-3c1e9077fd00" providerId="ADAL" clId="{69637AE1-2EFE-424C-B8F3-FF82D027A5C7}" dt="2024-03-15T09:11:31.729" v="2280" actId="14100"/>
          <ac:spMkLst>
            <pc:docMk/>
            <pc:sldMk cId="1242405899" sldId="335"/>
            <ac:spMk id="1425" creationId="{ABA4FD1E-691B-1BA9-6479-E7F972C56FAB}"/>
          </ac:spMkLst>
        </pc:spChg>
        <pc:spChg chg="add mod">
          <ac:chgData name="Yuliya Volkova" userId="5c11a328-f827-462e-b485-3c1e9077fd00" providerId="ADAL" clId="{69637AE1-2EFE-424C-B8F3-FF82D027A5C7}" dt="2024-03-15T10:39:04.920" v="3048" actId="113"/>
          <ac:spMkLst>
            <pc:docMk/>
            <pc:sldMk cId="1242405899" sldId="335"/>
            <ac:spMk id="1426" creationId="{DF242546-B9D5-A81C-8A20-FD8289969DA7}"/>
          </ac:spMkLst>
        </pc:spChg>
        <pc:spChg chg="add mod">
          <ac:chgData name="Yuliya Volkova" userId="5c11a328-f827-462e-b485-3c1e9077fd00" providerId="ADAL" clId="{69637AE1-2EFE-424C-B8F3-FF82D027A5C7}" dt="2024-03-15T10:39:04.920" v="3048" actId="113"/>
          <ac:spMkLst>
            <pc:docMk/>
            <pc:sldMk cId="1242405899" sldId="335"/>
            <ac:spMk id="1427" creationId="{32F13174-5D77-84C7-6FA1-B5D27F5ABC91}"/>
          </ac:spMkLst>
        </pc:spChg>
        <pc:spChg chg="add mod">
          <ac:chgData name="Yuliya Volkova" userId="5c11a328-f827-462e-b485-3c1e9077fd00" providerId="ADAL" clId="{69637AE1-2EFE-424C-B8F3-FF82D027A5C7}" dt="2024-03-15T10:39:04.920" v="3048" actId="113"/>
          <ac:spMkLst>
            <pc:docMk/>
            <pc:sldMk cId="1242405899" sldId="335"/>
            <ac:spMk id="1428" creationId="{42C2E427-2F67-271B-1609-5D64CD255B9D}"/>
          </ac:spMkLst>
        </pc:spChg>
        <pc:spChg chg="add mod">
          <ac:chgData name="Yuliya Volkova" userId="5c11a328-f827-462e-b485-3c1e9077fd00" providerId="ADAL" clId="{69637AE1-2EFE-424C-B8F3-FF82D027A5C7}" dt="2024-03-15T10:39:04.920" v="3048" actId="113"/>
          <ac:spMkLst>
            <pc:docMk/>
            <pc:sldMk cId="1242405899" sldId="335"/>
            <ac:spMk id="1429" creationId="{B93817F3-1655-DDBA-1C63-1E45316674A5}"/>
          </ac:spMkLst>
        </pc:spChg>
        <pc:spChg chg="add mod">
          <ac:chgData name="Yuliya Volkova" userId="5c11a328-f827-462e-b485-3c1e9077fd00" providerId="ADAL" clId="{69637AE1-2EFE-424C-B8F3-FF82D027A5C7}" dt="2024-03-15T10:39:04.920" v="3048" actId="113"/>
          <ac:spMkLst>
            <pc:docMk/>
            <pc:sldMk cId="1242405899" sldId="335"/>
            <ac:spMk id="1430" creationId="{3B7AA2C7-DE52-BF66-1460-38026100A22C}"/>
          </ac:spMkLst>
        </pc:spChg>
        <pc:spChg chg="add mod">
          <ac:chgData name="Yuliya Volkova" userId="5c11a328-f827-462e-b485-3c1e9077fd00" providerId="ADAL" clId="{69637AE1-2EFE-424C-B8F3-FF82D027A5C7}" dt="2024-03-15T10:39:04.920" v="3048" actId="113"/>
          <ac:spMkLst>
            <pc:docMk/>
            <pc:sldMk cId="1242405899" sldId="335"/>
            <ac:spMk id="1431" creationId="{34475FEA-ED02-C371-6D8D-A53B79716EED}"/>
          </ac:spMkLst>
        </pc:spChg>
        <pc:spChg chg="add mod">
          <ac:chgData name="Yuliya Volkova" userId="5c11a328-f827-462e-b485-3c1e9077fd00" providerId="ADAL" clId="{69637AE1-2EFE-424C-B8F3-FF82D027A5C7}" dt="2024-03-15T10:39:04.920" v="3048" actId="113"/>
          <ac:spMkLst>
            <pc:docMk/>
            <pc:sldMk cId="1242405899" sldId="335"/>
            <ac:spMk id="1432" creationId="{848DF706-D069-0A2B-A567-32103D2CC0FE}"/>
          </ac:spMkLst>
        </pc:spChg>
        <pc:spChg chg="add mod">
          <ac:chgData name="Yuliya Volkova" userId="5c11a328-f827-462e-b485-3c1e9077fd00" providerId="ADAL" clId="{69637AE1-2EFE-424C-B8F3-FF82D027A5C7}" dt="2024-03-15T10:39:21.293" v="3057" actId="1076"/>
          <ac:spMkLst>
            <pc:docMk/>
            <pc:sldMk cId="1242405899" sldId="335"/>
            <ac:spMk id="1433" creationId="{778F36BE-0855-C1EC-B2E5-19CEF2BB59D8}"/>
          </ac:spMkLst>
        </pc:spChg>
        <pc:spChg chg="add mod">
          <ac:chgData name="Yuliya Volkova" userId="5c11a328-f827-462e-b485-3c1e9077fd00" providerId="ADAL" clId="{69637AE1-2EFE-424C-B8F3-FF82D027A5C7}" dt="2024-03-15T10:39:04.920" v="3048" actId="113"/>
          <ac:spMkLst>
            <pc:docMk/>
            <pc:sldMk cId="1242405899" sldId="335"/>
            <ac:spMk id="1434" creationId="{7541B301-4DE8-06F9-F002-E851090182AD}"/>
          </ac:spMkLst>
        </pc:spChg>
        <pc:spChg chg="add mod">
          <ac:chgData name="Yuliya Volkova" userId="5c11a328-f827-462e-b485-3c1e9077fd00" providerId="ADAL" clId="{69637AE1-2EFE-424C-B8F3-FF82D027A5C7}" dt="2024-03-15T10:39:04.920" v="3048" actId="113"/>
          <ac:spMkLst>
            <pc:docMk/>
            <pc:sldMk cId="1242405899" sldId="335"/>
            <ac:spMk id="1435" creationId="{BD648A4B-2601-C388-BA64-E1A0C4380AFE}"/>
          </ac:spMkLst>
        </pc:spChg>
        <pc:spChg chg="add mod">
          <ac:chgData name="Yuliya Volkova" userId="5c11a328-f827-462e-b485-3c1e9077fd00" providerId="ADAL" clId="{69637AE1-2EFE-424C-B8F3-FF82D027A5C7}" dt="2024-03-15T10:39:04.920" v="3048" actId="113"/>
          <ac:spMkLst>
            <pc:docMk/>
            <pc:sldMk cId="1242405899" sldId="335"/>
            <ac:spMk id="1436" creationId="{2767950D-4AB9-B596-6488-E2458FD851F6}"/>
          </ac:spMkLst>
        </pc:spChg>
        <pc:spChg chg="add mod">
          <ac:chgData name="Yuliya Volkova" userId="5c11a328-f827-462e-b485-3c1e9077fd00" providerId="ADAL" clId="{69637AE1-2EFE-424C-B8F3-FF82D027A5C7}" dt="2024-03-15T10:39:04.920" v="3048" actId="113"/>
          <ac:spMkLst>
            <pc:docMk/>
            <pc:sldMk cId="1242405899" sldId="335"/>
            <ac:spMk id="1437" creationId="{AD866F03-BF3C-277C-AF24-30C227CE7F13}"/>
          </ac:spMkLst>
        </pc:spChg>
        <pc:spChg chg="add mod">
          <ac:chgData name="Yuliya Volkova" userId="5c11a328-f827-462e-b485-3c1e9077fd00" providerId="ADAL" clId="{69637AE1-2EFE-424C-B8F3-FF82D027A5C7}" dt="2024-03-15T09:10:43.190" v="2247" actId="255"/>
          <ac:spMkLst>
            <pc:docMk/>
            <pc:sldMk cId="1242405899" sldId="335"/>
            <ac:spMk id="1438" creationId="{02278343-2396-1560-D43F-11E3FF1F6A3C}"/>
          </ac:spMkLst>
        </pc:spChg>
        <pc:spChg chg="add mod">
          <ac:chgData name="Yuliya Volkova" userId="5c11a328-f827-462e-b485-3c1e9077fd00" providerId="ADAL" clId="{69637AE1-2EFE-424C-B8F3-FF82D027A5C7}" dt="2024-03-15T10:39:17.890" v="3056" actId="14100"/>
          <ac:spMkLst>
            <pc:docMk/>
            <pc:sldMk cId="1242405899" sldId="335"/>
            <ac:spMk id="1439" creationId="{0516016E-08C1-18CD-CD08-541E23BC1E31}"/>
          </ac:spMkLst>
        </pc:spChg>
        <pc:spChg chg="add mod">
          <ac:chgData name="Yuliya Volkova" userId="5c11a328-f827-462e-b485-3c1e9077fd00" providerId="ADAL" clId="{69637AE1-2EFE-424C-B8F3-FF82D027A5C7}" dt="2024-03-15T09:10:43.190" v="2247" actId="255"/>
          <ac:spMkLst>
            <pc:docMk/>
            <pc:sldMk cId="1242405899" sldId="335"/>
            <ac:spMk id="1496" creationId="{30D903A8-6BF3-C192-0669-2C07E895219E}"/>
          </ac:spMkLst>
        </pc:spChg>
        <pc:spChg chg="add mod">
          <ac:chgData name="Yuliya Volkova" userId="5c11a328-f827-462e-b485-3c1e9077fd00" providerId="ADAL" clId="{69637AE1-2EFE-424C-B8F3-FF82D027A5C7}" dt="2024-03-15T09:10:56.674" v="2249" actId="14100"/>
          <ac:spMkLst>
            <pc:docMk/>
            <pc:sldMk cId="1242405899" sldId="335"/>
            <ac:spMk id="1497" creationId="{BC2423BA-45FF-5FD0-4AB9-49110BD516BA}"/>
          </ac:spMkLst>
        </pc:spChg>
        <pc:spChg chg="add mod">
          <ac:chgData name="Yuliya Volkova" userId="5c11a328-f827-462e-b485-3c1e9077fd00" providerId="ADAL" clId="{69637AE1-2EFE-424C-B8F3-FF82D027A5C7}" dt="2024-03-15T09:10:43.190" v="2247" actId="255"/>
          <ac:spMkLst>
            <pc:docMk/>
            <pc:sldMk cId="1242405899" sldId="335"/>
            <ac:spMk id="1498" creationId="{88986C3E-5785-57FC-D1E1-E791FF19F080}"/>
          </ac:spMkLst>
        </pc:spChg>
        <pc:spChg chg="add mod">
          <ac:chgData name="Yuliya Volkova" userId="5c11a328-f827-462e-b485-3c1e9077fd00" providerId="ADAL" clId="{69637AE1-2EFE-424C-B8F3-FF82D027A5C7}" dt="2024-03-15T09:10:52.759" v="2248" actId="14100"/>
          <ac:spMkLst>
            <pc:docMk/>
            <pc:sldMk cId="1242405899" sldId="335"/>
            <ac:spMk id="1499" creationId="{3DD0A701-4D46-F440-9F1F-DD63B27121C0}"/>
          </ac:spMkLst>
        </pc:spChg>
        <pc:spChg chg="add mod">
          <ac:chgData name="Yuliya Volkova" userId="5c11a328-f827-462e-b485-3c1e9077fd00" providerId="ADAL" clId="{69637AE1-2EFE-424C-B8F3-FF82D027A5C7}" dt="2024-03-15T09:10:43.190" v="2247" actId="255"/>
          <ac:spMkLst>
            <pc:docMk/>
            <pc:sldMk cId="1242405899" sldId="335"/>
            <ac:spMk id="1505" creationId="{126690BD-07A7-DDDA-E12E-10A1DC747DE4}"/>
          </ac:spMkLst>
        </pc:spChg>
        <pc:spChg chg="add mod">
          <ac:chgData name="Yuliya Volkova" userId="5c11a328-f827-462e-b485-3c1e9077fd00" providerId="ADAL" clId="{69637AE1-2EFE-424C-B8F3-FF82D027A5C7}" dt="2024-03-15T10:39:36.096" v="3061" actId="20577"/>
          <ac:spMkLst>
            <pc:docMk/>
            <pc:sldMk cId="1242405899" sldId="335"/>
            <ac:spMk id="1526" creationId="{41F8BA89-2C12-BDD6-F573-DF22709F95DB}"/>
          </ac:spMkLst>
        </pc:spChg>
        <pc:spChg chg="add mod">
          <ac:chgData name="Yuliya Volkova" userId="5c11a328-f827-462e-b485-3c1e9077fd00" providerId="ADAL" clId="{69637AE1-2EFE-424C-B8F3-FF82D027A5C7}" dt="2024-03-15T09:10:43.190" v="2247" actId="255"/>
          <ac:spMkLst>
            <pc:docMk/>
            <pc:sldMk cId="1242405899" sldId="335"/>
            <ac:spMk id="1527" creationId="{D7812A47-9F92-541E-407E-338120CAC0D8}"/>
          </ac:spMkLst>
        </pc:spChg>
        <pc:spChg chg="add mod">
          <ac:chgData name="Yuliya Volkova" userId="5c11a328-f827-462e-b485-3c1e9077fd00" providerId="ADAL" clId="{69637AE1-2EFE-424C-B8F3-FF82D027A5C7}" dt="2024-03-15T09:10:43.190" v="2247" actId="255"/>
          <ac:spMkLst>
            <pc:docMk/>
            <pc:sldMk cId="1242405899" sldId="335"/>
            <ac:spMk id="1528" creationId="{43B61D82-2049-2F1D-41DD-131F0D27DBD8}"/>
          </ac:spMkLst>
        </pc:spChg>
        <pc:spChg chg="add mod">
          <ac:chgData name="Yuliya Volkova" userId="5c11a328-f827-462e-b485-3c1e9077fd00" providerId="ADAL" clId="{69637AE1-2EFE-424C-B8F3-FF82D027A5C7}" dt="2024-03-15T09:05:52.271" v="2113"/>
          <ac:spMkLst>
            <pc:docMk/>
            <pc:sldMk cId="1242405899" sldId="335"/>
            <ac:spMk id="1535" creationId="{F741EEDE-A6FD-0653-447F-933CBE06410E}"/>
          </ac:spMkLst>
        </pc:spChg>
        <pc:spChg chg="add mod">
          <ac:chgData name="Yuliya Volkova" userId="5c11a328-f827-462e-b485-3c1e9077fd00" providerId="ADAL" clId="{69637AE1-2EFE-424C-B8F3-FF82D027A5C7}" dt="2024-03-15T09:05:52.271" v="2113"/>
          <ac:spMkLst>
            <pc:docMk/>
            <pc:sldMk cId="1242405899" sldId="335"/>
            <ac:spMk id="1536" creationId="{1C761601-6BA6-2E3B-3905-9FD410D1525F}"/>
          </ac:spMkLst>
        </pc:spChg>
        <pc:spChg chg="add mod">
          <ac:chgData name="Yuliya Volkova" userId="5c11a328-f827-462e-b485-3c1e9077fd00" providerId="ADAL" clId="{69637AE1-2EFE-424C-B8F3-FF82D027A5C7}" dt="2024-03-15T09:05:52.271" v="2113"/>
          <ac:spMkLst>
            <pc:docMk/>
            <pc:sldMk cId="1242405899" sldId="335"/>
            <ac:spMk id="1537" creationId="{E0DC682A-6868-4514-2A36-21260443DD7C}"/>
          </ac:spMkLst>
        </pc:spChg>
        <pc:spChg chg="add mod">
          <ac:chgData name="Yuliya Volkova" userId="5c11a328-f827-462e-b485-3c1e9077fd00" providerId="ADAL" clId="{69637AE1-2EFE-424C-B8F3-FF82D027A5C7}" dt="2024-03-15T09:10:43.190" v="2247" actId="255"/>
          <ac:spMkLst>
            <pc:docMk/>
            <pc:sldMk cId="1242405899" sldId="335"/>
            <ac:spMk id="1540" creationId="{90C69CD5-F5C8-559A-93C3-79403FAA936F}"/>
          </ac:spMkLst>
        </pc:spChg>
        <pc:spChg chg="add del">
          <ac:chgData name="Yuliya Volkova" userId="5c11a328-f827-462e-b485-3c1e9077fd00" providerId="ADAL" clId="{69637AE1-2EFE-424C-B8F3-FF82D027A5C7}" dt="2024-03-15T09:25:15.063" v="2394" actId="22"/>
          <ac:spMkLst>
            <pc:docMk/>
            <pc:sldMk cId="1242405899" sldId="335"/>
            <ac:spMk id="1653" creationId="{52774723-0094-8996-6BCB-2B49D8756D1B}"/>
          </ac:spMkLst>
        </pc:spChg>
        <pc:spChg chg="add del mod">
          <ac:chgData name="Yuliya Volkova" userId="5c11a328-f827-462e-b485-3c1e9077fd00" providerId="ADAL" clId="{69637AE1-2EFE-424C-B8F3-FF82D027A5C7}" dt="2024-03-15T10:21:25.318" v="2661" actId="478"/>
          <ac:spMkLst>
            <pc:docMk/>
            <pc:sldMk cId="1242405899" sldId="335"/>
            <ac:spMk id="1710" creationId="{EEDC6125-27E0-45D4-1FAA-5F1ECE22B053}"/>
          </ac:spMkLst>
        </pc:spChg>
        <pc:picChg chg="del mod">
          <ac:chgData name="Yuliya Volkova" userId="5c11a328-f827-462e-b485-3c1e9077fd00" providerId="ADAL" clId="{69637AE1-2EFE-424C-B8F3-FF82D027A5C7}" dt="2024-03-15T07:28:58.952" v="682" actId="478"/>
          <ac:picMkLst>
            <pc:docMk/>
            <pc:sldMk cId="1242405899" sldId="335"/>
            <ac:picMk id="12" creationId="{B03E5BED-AE65-6072-5219-59CEC5BAC090}"/>
          </ac:picMkLst>
        </pc:picChg>
        <pc:picChg chg="add del mod">
          <ac:chgData name="Yuliya Volkova" userId="5c11a328-f827-462e-b485-3c1e9077fd00" providerId="ADAL" clId="{69637AE1-2EFE-424C-B8F3-FF82D027A5C7}" dt="2024-03-15T10:22:51.073" v="2708" actId="1036"/>
          <ac:picMkLst>
            <pc:docMk/>
            <pc:sldMk cId="1242405899" sldId="335"/>
            <ac:picMk id="1711" creationId="{2B0D718E-FC4E-9121-F3BE-BFFCA2FF33F0}"/>
          </ac:picMkLst>
        </pc:picChg>
        <pc:picChg chg="add del mod">
          <ac:chgData name="Yuliya Volkova" userId="5c11a328-f827-462e-b485-3c1e9077fd00" providerId="ADAL" clId="{69637AE1-2EFE-424C-B8F3-FF82D027A5C7}" dt="2024-03-15T10:22:51.073" v="2708" actId="1036"/>
          <ac:picMkLst>
            <pc:docMk/>
            <pc:sldMk cId="1242405899" sldId="335"/>
            <ac:picMk id="1712" creationId="{6F050E30-9E7A-165A-4BFB-26727CB2E731}"/>
          </ac:picMkLst>
        </pc:picChg>
        <pc:picChg chg="add mod ord">
          <ac:chgData name="Yuliya Volkova" userId="5c11a328-f827-462e-b485-3c1e9077fd00" providerId="ADAL" clId="{69637AE1-2EFE-424C-B8F3-FF82D027A5C7}" dt="2024-03-18T02:27:59.474" v="3698" actId="1076"/>
          <ac:picMkLst>
            <pc:docMk/>
            <pc:sldMk cId="1242405899" sldId="335"/>
            <ac:picMk id="1714" creationId="{72318049-C6D7-D82B-FD6B-0A9315A4E274}"/>
          </ac:picMkLst>
        </pc:picChg>
        <pc:cxnChg chg="add mod">
          <ac:chgData name="Yuliya Volkova" userId="5c11a328-f827-462e-b485-3c1e9077fd00" providerId="ADAL" clId="{69637AE1-2EFE-424C-B8F3-FF82D027A5C7}" dt="2024-03-15T09:07:46.407" v="2197" actId="1038"/>
          <ac:cxnSpMkLst>
            <pc:docMk/>
            <pc:sldMk cId="1242405899" sldId="335"/>
            <ac:cxnSpMk id="2" creationId="{17DDD565-3A70-4FFA-CB4F-E2522C05B5A6}"/>
          </ac:cxnSpMkLst>
        </pc:cxnChg>
        <pc:cxnChg chg="add del mod">
          <ac:chgData name="Yuliya Volkova" userId="5c11a328-f827-462e-b485-3c1e9077fd00" providerId="ADAL" clId="{69637AE1-2EFE-424C-B8F3-FF82D027A5C7}" dt="2024-03-15T08:21:48.559" v="1310" actId="478"/>
          <ac:cxnSpMkLst>
            <pc:docMk/>
            <pc:sldMk cId="1242405899" sldId="335"/>
            <ac:cxnSpMk id="8" creationId="{B4C3D71D-A0C7-7D62-04EC-BBAFB0E29701}"/>
          </ac:cxnSpMkLst>
        </pc:cxnChg>
        <pc:cxnChg chg="add del mod">
          <ac:chgData name="Yuliya Volkova" userId="5c11a328-f827-462e-b485-3c1e9077fd00" providerId="ADAL" clId="{69637AE1-2EFE-424C-B8F3-FF82D027A5C7}" dt="2024-03-15T08:35:03.842" v="1553" actId="478"/>
          <ac:cxnSpMkLst>
            <pc:docMk/>
            <pc:sldMk cId="1242405899" sldId="335"/>
            <ac:cxnSpMk id="14" creationId="{8424A7BF-1C44-2217-2028-8890BA22CF27}"/>
          </ac:cxnSpMkLst>
        </pc:cxnChg>
        <pc:cxnChg chg="add del mod">
          <ac:chgData name="Yuliya Volkova" userId="5c11a328-f827-462e-b485-3c1e9077fd00" providerId="ADAL" clId="{69637AE1-2EFE-424C-B8F3-FF82D027A5C7}" dt="2024-03-15T08:23:32.114" v="1343" actId="478"/>
          <ac:cxnSpMkLst>
            <pc:docMk/>
            <pc:sldMk cId="1242405899" sldId="335"/>
            <ac:cxnSpMk id="18" creationId="{72342019-D84F-912E-6847-5CCA5F8CD417}"/>
          </ac:cxnSpMkLst>
        </pc:cxnChg>
        <pc:cxnChg chg="add del mod">
          <ac:chgData name="Yuliya Volkova" userId="5c11a328-f827-462e-b485-3c1e9077fd00" providerId="ADAL" clId="{69637AE1-2EFE-424C-B8F3-FF82D027A5C7}" dt="2024-03-15T08:26:18.940" v="1416" actId="478"/>
          <ac:cxnSpMkLst>
            <pc:docMk/>
            <pc:sldMk cId="1242405899" sldId="335"/>
            <ac:cxnSpMk id="32" creationId="{1359C681-D1A7-EFA1-4322-8E647B65A3E2}"/>
          </ac:cxnSpMkLst>
        </pc:cxnChg>
        <pc:cxnChg chg="del mod">
          <ac:chgData name="Yuliya Volkova" userId="5c11a328-f827-462e-b485-3c1e9077fd00" providerId="ADAL" clId="{69637AE1-2EFE-424C-B8F3-FF82D027A5C7}" dt="2024-03-15T08:57:01.074" v="1924" actId="478"/>
          <ac:cxnSpMkLst>
            <pc:docMk/>
            <pc:sldMk cId="1242405899" sldId="335"/>
            <ac:cxnSpMk id="37" creationId="{26049ECB-D5F8-178A-2B00-13D0353F56E9}"/>
          </ac:cxnSpMkLst>
        </pc:cxnChg>
        <pc:cxnChg chg="del mod">
          <ac:chgData name="Yuliya Volkova" userId="5c11a328-f827-462e-b485-3c1e9077fd00" providerId="ADAL" clId="{69637AE1-2EFE-424C-B8F3-FF82D027A5C7}" dt="2024-03-15T07:05:34.525" v="52" actId="478"/>
          <ac:cxnSpMkLst>
            <pc:docMk/>
            <pc:sldMk cId="1242405899" sldId="335"/>
            <ac:cxnSpMk id="39" creationId="{244F4CC0-D626-8117-4ACE-03F439C8CA38}"/>
          </ac:cxnSpMkLst>
        </pc:cxnChg>
        <pc:cxnChg chg="del mod">
          <ac:chgData name="Yuliya Volkova" userId="5c11a328-f827-462e-b485-3c1e9077fd00" providerId="ADAL" clId="{69637AE1-2EFE-424C-B8F3-FF82D027A5C7}" dt="2024-03-15T07:05:08.630" v="37" actId="478"/>
          <ac:cxnSpMkLst>
            <pc:docMk/>
            <pc:sldMk cId="1242405899" sldId="335"/>
            <ac:cxnSpMk id="41" creationId="{C2A075E1-EB38-3E16-19FC-CDDB82918659}"/>
          </ac:cxnSpMkLst>
        </pc:cxnChg>
        <pc:cxnChg chg="add del mod">
          <ac:chgData name="Yuliya Volkova" userId="5c11a328-f827-462e-b485-3c1e9077fd00" providerId="ADAL" clId="{69637AE1-2EFE-424C-B8F3-FF82D027A5C7}" dt="2024-03-15T07:05:20.407" v="44" actId="478"/>
          <ac:cxnSpMkLst>
            <pc:docMk/>
            <pc:sldMk cId="1242405899" sldId="335"/>
            <ac:cxnSpMk id="43" creationId="{FB4D07A6-FD58-6C8B-1069-2E3C581EB7C7}"/>
          </ac:cxnSpMkLst>
        </pc:cxnChg>
        <pc:cxnChg chg="add del mod">
          <ac:chgData name="Yuliya Volkova" userId="5c11a328-f827-462e-b485-3c1e9077fd00" providerId="ADAL" clId="{69637AE1-2EFE-424C-B8F3-FF82D027A5C7}" dt="2024-03-15T08:57:32.834" v="1927" actId="478"/>
          <ac:cxnSpMkLst>
            <pc:docMk/>
            <pc:sldMk cId="1242405899" sldId="335"/>
            <ac:cxnSpMk id="47" creationId="{5E3F1573-E835-E084-2269-081D358473FD}"/>
          </ac:cxnSpMkLst>
        </pc:cxnChg>
        <pc:cxnChg chg="mod">
          <ac:chgData name="Yuliya Volkova" userId="5c11a328-f827-462e-b485-3c1e9077fd00" providerId="ADAL" clId="{69637AE1-2EFE-424C-B8F3-FF82D027A5C7}" dt="2024-03-15T09:07:46.407" v="2197" actId="1038"/>
          <ac:cxnSpMkLst>
            <pc:docMk/>
            <pc:sldMk cId="1242405899" sldId="335"/>
            <ac:cxnSpMk id="48" creationId="{BE15B230-2E14-8DEA-23BA-072C493C9599}"/>
          </ac:cxnSpMkLst>
        </pc:cxnChg>
        <pc:cxnChg chg="del mod">
          <ac:chgData name="Yuliya Volkova" userId="5c11a328-f827-462e-b485-3c1e9077fd00" providerId="ADAL" clId="{69637AE1-2EFE-424C-B8F3-FF82D027A5C7}" dt="2024-03-15T08:54:41.262" v="1790" actId="478"/>
          <ac:cxnSpMkLst>
            <pc:docMk/>
            <pc:sldMk cId="1242405899" sldId="335"/>
            <ac:cxnSpMk id="51" creationId="{AE222B1A-5165-D032-188E-5847C001C9F7}"/>
          </ac:cxnSpMkLst>
        </pc:cxnChg>
        <pc:cxnChg chg="mod">
          <ac:chgData name="Yuliya Volkova" userId="5c11a328-f827-462e-b485-3c1e9077fd00" providerId="ADAL" clId="{69637AE1-2EFE-424C-B8F3-FF82D027A5C7}" dt="2024-03-15T09:07:46.407" v="2197" actId="1038"/>
          <ac:cxnSpMkLst>
            <pc:docMk/>
            <pc:sldMk cId="1242405899" sldId="335"/>
            <ac:cxnSpMk id="53" creationId="{EB09BB92-BD4D-87F8-668D-1A553DB2A94A}"/>
          </ac:cxnSpMkLst>
        </pc:cxnChg>
        <pc:cxnChg chg="add del mod">
          <ac:chgData name="Yuliya Volkova" userId="5c11a328-f827-462e-b485-3c1e9077fd00" providerId="ADAL" clId="{69637AE1-2EFE-424C-B8F3-FF82D027A5C7}" dt="2024-03-15T08:56:59.839" v="1923" actId="478"/>
          <ac:cxnSpMkLst>
            <pc:docMk/>
            <pc:sldMk cId="1242405899" sldId="335"/>
            <ac:cxnSpMk id="55" creationId="{F077F9A3-BEF6-B278-78A1-C1AB39B28B03}"/>
          </ac:cxnSpMkLst>
        </pc:cxnChg>
        <pc:cxnChg chg="del mod">
          <ac:chgData name="Yuliya Volkova" userId="5c11a328-f827-462e-b485-3c1e9077fd00" providerId="ADAL" clId="{69637AE1-2EFE-424C-B8F3-FF82D027A5C7}" dt="2024-03-15T08:54:59.864" v="1797" actId="478"/>
          <ac:cxnSpMkLst>
            <pc:docMk/>
            <pc:sldMk cId="1242405899" sldId="335"/>
            <ac:cxnSpMk id="56" creationId="{563EDDCD-DE6D-2726-9A71-BC69BF6ABBFB}"/>
          </ac:cxnSpMkLst>
        </pc:cxnChg>
        <pc:cxnChg chg="del mod">
          <ac:chgData name="Yuliya Volkova" userId="5c11a328-f827-462e-b485-3c1e9077fd00" providerId="ADAL" clId="{69637AE1-2EFE-424C-B8F3-FF82D027A5C7}" dt="2024-03-15T08:27:46.815" v="1448" actId="478"/>
          <ac:cxnSpMkLst>
            <pc:docMk/>
            <pc:sldMk cId="1242405899" sldId="335"/>
            <ac:cxnSpMk id="59" creationId="{CF90E3A5-D7E8-4766-8D5B-3C909B46100A}"/>
          </ac:cxnSpMkLst>
        </pc:cxnChg>
        <pc:cxnChg chg="del mod">
          <ac:chgData name="Yuliya Volkova" userId="5c11a328-f827-462e-b485-3c1e9077fd00" providerId="ADAL" clId="{69637AE1-2EFE-424C-B8F3-FF82D027A5C7}" dt="2024-03-15T08:27:45.156" v="1447" actId="478"/>
          <ac:cxnSpMkLst>
            <pc:docMk/>
            <pc:sldMk cId="1242405899" sldId="335"/>
            <ac:cxnSpMk id="62" creationId="{1275C88A-B00A-35FA-399D-7AE96D3F06F3}"/>
          </ac:cxnSpMkLst>
        </pc:cxnChg>
        <pc:cxnChg chg="add del mod">
          <ac:chgData name="Yuliya Volkova" userId="5c11a328-f827-462e-b485-3c1e9077fd00" providerId="ADAL" clId="{69637AE1-2EFE-424C-B8F3-FF82D027A5C7}" dt="2024-03-15T08:22:07.547" v="1318" actId="478"/>
          <ac:cxnSpMkLst>
            <pc:docMk/>
            <pc:sldMk cId="1242405899" sldId="335"/>
            <ac:cxnSpMk id="63" creationId="{C38527AB-1650-E2E5-93D8-8114A4B60194}"/>
          </ac:cxnSpMkLst>
        </pc:cxnChg>
        <pc:cxnChg chg="del mod">
          <ac:chgData name="Yuliya Volkova" userId="5c11a328-f827-462e-b485-3c1e9077fd00" providerId="ADAL" clId="{69637AE1-2EFE-424C-B8F3-FF82D027A5C7}" dt="2024-03-15T08:27:40.361" v="1446" actId="478"/>
          <ac:cxnSpMkLst>
            <pc:docMk/>
            <pc:sldMk cId="1242405899" sldId="335"/>
            <ac:cxnSpMk id="1024" creationId="{FD90BBC2-8AF9-8A78-1FFA-87B07F4E1E0C}"/>
          </ac:cxnSpMkLst>
        </pc:cxnChg>
        <pc:cxnChg chg="del mod">
          <ac:chgData name="Yuliya Volkova" userId="5c11a328-f827-462e-b485-3c1e9077fd00" providerId="ADAL" clId="{69637AE1-2EFE-424C-B8F3-FF82D027A5C7}" dt="2024-03-15T07:03:05.554" v="2" actId="478"/>
          <ac:cxnSpMkLst>
            <pc:docMk/>
            <pc:sldMk cId="1242405899" sldId="335"/>
            <ac:cxnSpMk id="1029" creationId="{6CD99B88-522B-10E0-13D1-7E6EF3549102}"/>
          </ac:cxnSpMkLst>
        </pc:cxnChg>
        <pc:cxnChg chg="add mod">
          <ac:chgData name="Yuliya Volkova" userId="5c11a328-f827-462e-b485-3c1e9077fd00" providerId="ADAL" clId="{69637AE1-2EFE-424C-B8F3-FF82D027A5C7}" dt="2024-03-15T09:07:46.407" v="2197" actId="1038"/>
          <ac:cxnSpMkLst>
            <pc:docMk/>
            <pc:sldMk cId="1242405899" sldId="335"/>
            <ac:cxnSpMk id="1030" creationId="{8D44E526-37C4-960C-1797-8AC046F549FB}"/>
          </ac:cxnSpMkLst>
        </pc:cxnChg>
        <pc:cxnChg chg="mod">
          <ac:chgData name="Yuliya Volkova" userId="5c11a328-f827-462e-b485-3c1e9077fd00" providerId="ADAL" clId="{69637AE1-2EFE-424C-B8F3-FF82D027A5C7}" dt="2024-03-15T09:07:46.407" v="2197" actId="1038"/>
          <ac:cxnSpMkLst>
            <pc:docMk/>
            <pc:sldMk cId="1242405899" sldId="335"/>
            <ac:cxnSpMk id="1031" creationId="{5871D151-48A8-A9E7-5BC1-421E88A463A0}"/>
          </ac:cxnSpMkLst>
        </pc:cxnChg>
        <pc:cxnChg chg="add mod">
          <ac:chgData name="Yuliya Volkova" userId="5c11a328-f827-462e-b485-3c1e9077fd00" providerId="ADAL" clId="{69637AE1-2EFE-424C-B8F3-FF82D027A5C7}" dt="2024-03-15T09:07:46.407" v="2197" actId="1038"/>
          <ac:cxnSpMkLst>
            <pc:docMk/>
            <pc:sldMk cId="1242405899" sldId="335"/>
            <ac:cxnSpMk id="1059" creationId="{C17033EA-7C6B-FD46-D0C9-FE646ABB1C63}"/>
          </ac:cxnSpMkLst>
        </pc:cxnChg>
        <pc:cxnChg chg="add mod">
          <ac:chgData name="Yuliya Volkova" userId="5c11a328-f827-462e-b485-3c1e9077fd00" providerId="ADAL" clId="{69637AE1-2EFE-424C-B8F3-FF82D027A5C7}" dt="2024-03-15T09:07:46.407" v="2197" actId="1038"/>
          <ac:cxnSpMkLst>
            <pc:docMk/>
            <pc:sldMk cId="1242405899" sldId="335"/>
            <ac:cxnSpMk id="1099" creationId="{A0777F71-C90B-0FD2-F686-A6D0859E87A9}"/>
          </ac:cxnSpMkLst>
        </pc:cxnChg>
        <pc:cxnChg chg="add mod">
          <ac:chgData name="Yuliya Volkova" userId="5c11a328-f827-462e-b485-3c1e9077fd00" providerId="ADAL" clId="{69637AE1-2EFE-424C-B8F3-FF82D027A5C7}" dt="2024-03-15T09:07:46.407" v="2197" actId="1038"/>
          <ac:cxnSpMkLst>
            <pc:docMk/>
            <pc:sldMk cId="1242405899" sldId="335"/>
            <ac:cxnSpMk id="1100" creationId="{3670011D-A169-A5BD-94FA-B30F7FF1108A}"/>
          </ac:cxnSpMkLst>
        </pc:cxnChg>
        <pc:cxnChg chg="add mod">
          <ac:chgData name="Yuliya Volkova" userId="5c11a328-f827-462e-b485-3c1e9077fd00" providerId="ADAL" clId="{69637AE1-2EFE-424C-B8F3-FF82D027A5C7}" dt="2024-03-15T09:07:46.407" v="2197" actId="1038"/>
          <ac:cxnSpMkLst>
            <pc:docMk/>
            <pc:sldMk cId="1242405899" sldId="335"/>
            <ac:cxnSpMk id="1101" creationId="{0F41C67E-8955-4752-EECA-BA2F12C79A0B}"/>
          </ac:cxnSpMkLst>
        </pc:cxnChg>
        <pc:cxnChg chg="add mod">
          <ac:chgData name="Yuliya Volkova" userId="5c11a328-f827-462e-b485-3c1e9077fd00" providerId="ADAL" clId="{69637AE1-2EFE-424C-B8F3-FF82D027A5C7}" dt="2024-03-15T09:07:46.407" v="2197" actId="1038"/>
          <ac:cxnSpMkLst>
            <pc:docMk/>
            <pc:sldMk cId="1242405899" sldId="335"/>
            <ac:cxnSpMk id="1102" creationId="{61B2E814-CAF9-A003-D6D2-70B5BDDF4FFA}"/>
          </ac:cxnSpMkLst>
        </pc:cxnChg>
        <pc:cxnChg chg="add del mod">
          <ac:chgData name="Yuliya Volkova" userId="5c11a328-f827-462e-b485-3c1e9077fd00" providerId="ADAL" clId="{69637AE1-2EFE-424C-B8F3-FF82D027A5C7}" dt="2024-03-15T08:34:19.167" v="1548" actId="478"/>
          <ac:cxnSpMkLst>
            <pc:docMk/>
            <pc:sldMk cId="1242405899" sldId="335"/>
            <ac:cxnSpMk id="1120" creationId="{8CDF3453-6F6B-9D5A-94EC-4A3667F5A71C}"/>
          </ac:cxnSpMkLst>
        </pc:cxnChg>
        <pc:cxnChg chg="add del mod">
          <ac:chgData name="Yuliya Volkova" userId="5c11a328-f827-462e-b485-3c1e9077fd00" providerId="ADAL" clId="{69637AE1-2EFE-424C-B8F3-FF82D027A5C7}" dt="2024-03-15T08:34:19.167" v="1548" actId="478"/>
          <ac:cxnSpMkLst>
            <pc:docMk/>
            <pc:sldMk cId="1242405899" sldId="335"/>
            <ac:cxnSpMk id="1121" creationId="{D5C56E91-3319-9D8E-1DEB-4FDF30C40FEE}"/>
          </ac:cxnSpMkLst>
        </pc:cxnChg>
        <pc:cxnChg chg="add del mod">
          <ac:chgData name="Yuliya Volkova" userId="5c11a328-f827-462e-b485-3c1e9077fd00" providerId="ADAL" clId="{69637AE1-2EFE-424C-B8F3-FF82D027A5C7}" dt="2024-03-15T08:34:19.167" v="1548" actId="478"/>
          <ac:cxnSpMkLst>
            <pc:docMk/>
            <pc:sldMk cId="1242405899" sldId="335"/>
            <ac:cxnSpMk id="1122" creationId="{7536CD40-EFBD-7B7B-C9A9-30D8A2684A06}"/>
          </ac:cxnSpMkLst>
        </pc:cxnChg>
        <pc:cxnChg chg="add del mod">
          <ac:chgData name="Yuliya Volkova" userId="5c11a328-f827-462e-b485-3c1e9077fd00" providerId="ADAL" clId="{69637AE1-2EFE-424C-B8F3-FF82D027A5C7}" dt="2024-03-15T08:34:19.167" v="1548" actId="478"/>
          <ac:cxnSpMkLst>
            <pc:docMk/>
            <pc:sldMk cId="1242405899" sldId="335"/>
            <ac:cxnSpMk id="1123" creationId="{48731AE5-395E-46BB-BC68-A2C25DF4AE82}"/>
          </ac:cxnSpMkLst>
        </pc:cxnChg>
        <pc:cxnChg chg="add del mod">
          <ac:chgData name="Yuliya Volkova" userId="5c11a328-f827-462e-b485-3c1e9077fd00" providerId="ADAL" clId="{69637AE1-2EFE-424C-B8F3-FF82D027A5C7}" dt="2024-03-15T08:34:19.167" v="1548" actId="478"/>
          <ac:cxnSpMkLst>
            <pc:docMk/>
            <pc:sldMk cId="1242405899" sldId="335"/>
            <ac:cxnSpMk id="1124" creationId="{00212855-E1EA-388E-0C1A-07169CBEA841}"/>
          </ac:cxnSpMkLst>
        </pc:cxnChg>
        <pc:cxnChg chg="add del mod">
          <ac:chgData name="Yuliya Volkova" userId="5c11a328-f827-462e-b485-3c1e9077fd00" providerId="ADAL" clId="{69637AE1-2EFE-424C-B8F3-FF82D027A5C7}" dt="2024-03-15T08:34:19.167" v="1548" actId="478"/>
          <ac:cxnSpMkLst>
            <pc:docMk/>
            <pc:sldMk cId="1242405899" sldId="335"/>
            <ac:cxnSpMk id="1125" creationId="{B2329160-36B8-3E59-1D47-D707E5F2EDBE}"/>
          </ac:cxnSpMkLst>
        </pc:cxnChg>
        <pc:cxnChg chg="add del mod">
          <ac:chgData name="Yuliya Volkova" userId="5c11a328-f827-462e-b485-3c1e9077fd00" providerId="ADAL" clId="{69637AE1-2EFE-424C-B8F3-FF82D027A5C7}" dt="2024-03-15T08:34:19.167" v="1548" actId="478"/>
          <ac:cxnSpMkLst>
            <pc:docMk/>
            <pc:sldMk cId="1242405899" sldId="335"/>
            <ac:cxnSpMk id="1126" creationId="{F3668507-E5AB-E4F7-5D97-4648D19179CF}"/>
          </ac:cxnSpMkLst>
        </pc:cxnChg>
        <pc:cxnChg chg="add del mod">
          <ac:chgData name="Yuliya Volkova" userId="5c11a328-f827-462e-b485-3c1e9077fd00" providerId="ADAL" clId="{69637AE1-2EFE-424C-B8F3-FF82D027A5C7}" dt="2024-03-15T08:34:19.167" v="1548" actId="478"/>
          <ac:cxnSpMkLst>
            <pc:docMk/>
            <pc:sldMk cId="1242405899" sldId="335"/>
            <ac:cxnSpMk id="1127" creationId="{2531C3A2-5D53-B06D-B90A-4CB2EF13DC5F}"/>
          </ac:cxnSpMkLst>
        </pc:cxnChg>
        <pc:cxnChg chg="add del mod">
          <ac:chgData name="Yuliya Volkova" userId="5c11a328-f827-462e-b485-3c1e9077fd00" providerId="ADAL" clId="{69637AE1-2EFE-424C-B8F3-FF82D027A5C7}" dt="2024-03-15T08:34:19.167" v="1548" actId="478"/>
          <ac:cxnSpMkLst>
            <pc:docMk/>
            <pc:sldMk cId="1242405899" sldId="335"/>
            <ac:cxnSpMk id="1128" creationId="{6DC4B683-5EB3-1C52-F594-B4750F08918E}"/>
          </ac:cxnSpMkLst>
        </pc:cxnChg>
        <pc:cxnChg chg="add del mod">
          <ac:chgData name="Yuliya Volkova" userId="5c11a328-f827-462e-b485-3c1e9077fd00" providerId="ADAL" clId="{69637AE1-2EFE-424C-B8F3-FF82D027A5C7}" dt="2024-03-15T08:34:19.167" v="1548" actId="478"/>
          <ac:cxnSpMkLst>
            <pc:docMk/>
            <pc:sldMk cId="1242405899" sldId="335"/>
            <ac:cxnSpMk id="1129" creationId="{33CA3390-7E6E-1972-7467-B10602739EBB}"/>
          </ac:cxnSpMkLst>
        </pc:cxnChg>
        <pc:cxnChg chg="add del mod">
          <ac:chgData name="Yuliya Volkova" userId="5c11a328-f827-462e-b485-3c1e9077fd00" providerId="ADAL" clId="{69637AE1-2EFE-424C-B8F3-FF82D027A5C7}" dt="2024-03-15T08:34:19.167" v="1548" actId="478"/>
          <ac:cxnSpMkLst>
            <pc:docMk/>
            <pc:sldMk cId="1242405899" sldId="335"/>
            <ac:cxnSpMk id="1130" creationId="{8D801AD5-FDC3-C028-F443-59BFDB983B7D}"/>
          </ac:cxnSpMkLst>
        </pc:cxnChg>
        <pc:cxnChg chg="add del mod">
          <ac:chgData name="Yuliya Volkova" userId="5c11a328-f827-462e-b485-3c1e9077fd00" providerId="ADAL" clId="{69637AE1-2EFE-424C-B8F3-FF82D027A5C7}" dt="2024-03-15T08:34:19.167" v="1548" actId="478"/>
          <ac:cxnSpMkLst>
            <pc:docMk/>
            <pc:sldMk cId="1242405899" sldId="335"/>
            <ac:cxnSpMk id="1131" creationId="{7EA7CDA9-1267-BA46-9761-89FA75964C49}"/>
          </ac:cxnSpMkLst>
        </pc:cxnChg>
        <pc:cxnChg chg="add del mod">
          <ac:chgData name="Yuliya Volkova" userId="5c11a328-f827-462e-b485-3c1e9077fd00" providerId="ADAL" clId="{69637AE1-2EFE-424C-B8F3-FF82D027A5C7}" dt="2024-03-15T08:34:19.167" v="1548" actId="478"/>
          <ac:cxnSpMkLst>
            <pc:docMk/>
            <pc:sldMk cId="1242405899" sldId="335"/>
            <ac:cxnSpMk id="1132" creationId="{1BCF2B87-02B6-E7E6-AF5E-037DBBDF3434}"/>
          </ac:cxnSpMkLst>
        </pc:cxnChg>
        <pc:cxnChg chg="add del mod">
          <ac:chgData name="Yuliya Volkova" userId="5c11a328-f827-462e-b485-3c1e9077fd00" providerId="ADAL" clId="{69637AE1-2EFE-424C-B8F3-FF82D027A5C7}" dt="2024-03-15T08:34:19.167" v="1548" actId="478"/>
          <ac:cxnSpMkLst>
            <pc:docMk/>
            <pc:sldMk cId="1242405899" sldId="335"/>
            <ac:cxnSpMk id="1133" creationId="{CA573DB7-8E4F-59F0-32A9-6F912104A95B}"/>
          </ac:cxnSpMkLst>
        </pc:cxnChg>
        <pc:cxnChg chg="add del mod">
          <ac:chgData name="Yuliya Volkova" userId="5c11a328-f827-462e-b485-3c1e9077fd00" providerId="ADAL" clId="{69637AE1-2EFE-424C-B8F3-FF82D027A5C7}" dt="2024-03-15T08:34:19.167" v="1548" actId="478"/>
          <ac:cxnSpMkLst>
            <pc:docMk/>
            <pc:sldMk cId="1242405899" sldId="335"/>
            <ac:cxnSpMk id="1134" creationId="{8ED6B251-7D08-7D7D-237D-EFC4610415D8}"/>
          </ac:cxnSpMkLst>
        </pc:cxnChg>
        <pc:cxnChg chg="add del mod">
          <ac:chgData name="Yuliya Volkova" userId="5c11a328-f827-462e-b485-3c1e9077fd00" providerId="ADAL" clId="{69637AE1-2EFE-424C-B8F3-FF82D027A5C7}" dt="2024-03-15T08:34:01.847" v="1547" actId="478"/>
          <ac:cxnSpMkLst>
            <pc:docMk/>
            <pc:sldMk cId="1242405899" sldId="335"/>
            <ac:cxnSpMk id="1148" creationId="{84049ACD-4710-3A63-CEAB-BC253611EC75}"/>
          </ac:cxnSpMkLst>
        </pc:cxnChg>
        <pc:cxnChg chg="add del mod">
          <ac:chgData name="Yuliya Volkova" userId="5c11a328-f827-462e-b485-3c1e9077fd00" providerId="ADAL" clId="{69637AE1-2EFE-424C-B8F3-FF82D027A5C7}" dt="2024-03-15T08:34:01.847" v="1547" actId="478"/>
          <ac:cxnSpMkLst>
            <pc:docMk/>
            <pc:sldMk cId="1242405899" sldId="335"/>
            <ac:cxnSpMk id="1149" creationId="{57F65FC3-6763-B686-AFC5-FDA0D50F4392}"/>
          </ac:cxnSpMkLst>
        </pc:cxnChg>
        <pc:cxnChg chg="add del mod">
          <ac:chgData name="Yuliya Volkova" userId="5c11a328-f827-462e-b485-3c1e9077fd00" providerId="ADAL" clId="{69637AE1-2EFE-424C-B8F3-FF82D027A5C7}" dt="2024-03-15T08:34:01.847" v="1547" actId="478"/>
          <ac:cxnSpMkLst>
            <pc:docMk/>
            <pc:sldMk cId="1242405899" sldId="335"/>
            <ac:cxnSpMk id="1150" creationId="{4A1F63B4-0F96-F7C7-53FC-0AADFC33A554}"/>
          </ac:cxnSpMkLst>
        </pc:cxnChg>
        <pc:cxnChg chg="add del mod">
          <ac:chgData name="Yuliya Volkova" userId="5c11a328-f827-462e-b485-3c1e9077fd00" providerId="ADAL" clId="{69637AE1-2EFE-424C-B8F3-FF82D027A5C7}" dt="2024-03-15T08:34:01.847" v="1547" actId="478"/>
          <ac:cxnSpMkLst>
            <pc:docMk/>
            <pc:sldMk cId="1242405899" sldId="335"/>
            <ac:cxnSpMk id="1151" creationId="{B04DC864-35CC-3155-7F7A-EC113201B32E}"/>
          </ac:cxnSpMkLst>
        </pc:cxnChg>
        <pc:cxnChg chg="add del mod">
          <ac:chgData name="Yuliya Volkova" userId="5c11a328-f827-462e-b485-3c1e9077fd00" providerId="ADAL" clId="{69637AE1-2EFE-424C-B8F3-FF82D027A5C7}" dt="2024-03-15T08:34:01.847" v="1547" actId="478"/>
          <ac:cxnSpMkLst>
            <pc:docMk/>
            <pc:sldMk cId="1242405899" sldId="335"/>
            <ac:cxnSpMk id="1152" creationId="{117CDAC8-4990-A990-4D66-FEB8E80100E3}"/>
          </ac:cxnSpMkLst>
        </pc:cxnChg>
        <pc:cxnChg chg="add del mod">
          <ac:chgData name="Yuliya Volkova" userId="5c11a328-f827-462e-b485-3c1e9077fd00" providerId="ADAL" clId="{69637AE1-2EFE-424C-B8F3-FF82D027A5C7}" dt="2024-03-15T08:34:01.847" v="1547" actId="478"/>
          <ac:cxnSpMkLst>
            <pc:docMk/>
            <pc:sldMk cId="1242405899" sldId="335"/>
            <ac:cxnSpMk id="1153" creationId="{F94D9AD3-D564-9F46-2F2B-AFDEE32EB001}"/>
          </ac:cxnSpMkLst>
        </pc:cxnChg>
        <pc:cxnChg chg="add del mod">
          <ac:chgData name="Yuliya Volkova" userId="5c11a328-f827-462e-b485-3c1e9077fd00" providerId="ADAL" clId="{69637AE1-2EFE-424C-B8F3-FF82D027A5C7}" dt="2024-03-15T08:34:01.847" v="1547" actId="478"/>
          <ac:cxnSpMkLst>
            <pc:docMk/>
            <pc:sldMk cId="1242405899" sldId="335"/>
            <ac:cxnSpMk id="1154" creationId="{461F94C2-EA98-C7E4-7FAB-21724D0B28D1}"/>
          </ac:cxnSpMkLst>
        </pc:cxnChg>
        <pc:cxnChg chg="add del mod">
          <ac:chgData name="Yuliya Volkova" userId="5c11a328-f827-462e-b485-3c1e9077fd00" providerId="ADAL" clId="{69637AE1-2EFE-424C-B8F3-FF82D027A5C7}" dt="2024-03-15T08:34:01.847" v="1547" actId="478"/>
          <ac:cxnSpMkLst>
            <pc:docMk/>
            <pc:sldMk cId="1242405899" sldId="335"/>
            <ac:cxnSpMk id="1155" creationId="{0CBC68A8-4D99-1315-295C-F7E5D68EFF82}"/>
          </ac:cxnSpMkLst>
        </pc:cxnChg>
        <pc:cxnChg chg="add del mod">
          <ac:chgData name="Yuliya Volkova" userId="5c11a328-f827-462e-b485-3c1e9077fd00" providerId="ADAL" clId="{69637AE1-2EFE-424C-B8F3-FF82D027A5C7}" dt="2024-03-15T08:34:01.847" v="1547" actId="478"/>
          <ac:cxnSpMkLst>
            <pc:docMk/>
            <pc:sldMk cId="1242405899" sldId="335"/>
            <ac:cxnSpMk id="1156" creationId="{F9F188F3-EF64-C8DB-7683-886A77EBB16E}"/>
          </ac:cxnSpMkLst>
        </pc:cxnChg>
        <pc:cxnChg chg="add del mod">
          <ac:chgData name="Yuliya Volkova" userId="5c11a328-f827-462e-b485-3c1e9077fd00" providerId="ADAL" clId="{69637AE1-2EFE-424C-B8F3-FF82D027A5C7}" dt="2024-03-15T08:34:01.847" v="1547" actId="478"/>
          <ac:cxnSpMkLst>
            <pc:docMk/>
            <pc:sldMk cId="1242405899" sldId="335"/>
            <ac:cxnSpMk id="1157" creationId="{9CE393C2-8676-BC28-FA43-FEAA14214F31}"/>
          </ac:cxnSpMkLst>
        </pc:cxnChg>
        <pc:cxnChg chg="add del mod">
          <ac:chgData name="Yuliya Volkova" userId="5c11a328-f827-462e-b485-3c1e9077fd00" providerId="ADAL" clId="{69637AE1-2EFE-424C-B8F3-FF82D027A5C7}" dt="2024-03-15T08:34:01.847" v="1547" actId="478"/>
          <ac:cxnSpMkLst>
            <pc:docMk/>
            <pc:sldMk cId="1242405899" sldId="335"/>
            <ac:cxnSpMk id="1160" creationId="{16DA3E27-9429-CAF8-062B-CD3C0242F632}"/>
          </ac:cxnSpMkLst>
        </pc:cxnChg>
        <pc:cxnChg chg="add del mod">
          <ac:chgData name="Yuliya Volkova" userId="5c11a328-f827-462e-b485-3c1e9077fd00" providerId="ADAL" clId="{69637AE1-2EFE-424C-B8F3-FF82D027A5C7}" dt="2024-03-15T08:34:01.847" v="1547" actId="478"/>
          <ac:cxnSpMkLst>
            <pc:docMk/>
            <pc:sldMk cId="1242405899" sldId="335"/>
            <ac:cxnSpMk id="1161" creationId="{903A8452-BCC6-E070-9255-9CEBF4B8DA13}"/>
          </ac:cxnSpMkLst>
        </pc:cxnChg>
        <pc:cxnChg chg="add del mod">
          <ac:chgData name="Yuliya Volkova" userId="5c11a328-f827-462e-b485-3c1e9077fd00" providerId="ADAL" clId="{69637AE1-2EFE-424C-B8F3-FF82D027A5C7}" dt="2024-03-15T08:34:01.847" v="1547" actId="478"/>
          <ac:cxnSpMkLst>
            <pc:docMk/>
            <pc:sldMk cId="1242405899" sldId="335"/>
            <ac:cxnSpMk id="1162" creationId="{1EC10C76-5DE3-F0FC-FBCD-F865A1F1B035}"/>
          </ac:cxnSpMkLst>
        </pc:cxnChg>
        <pc:cxnChg chg="add del mod">
          <ac:chgData name="Yuliya Volkova" userId="5c11a328-f827-462e-b485-3c1e9077fd00" providerId="ADAL" clId="{69637AE1-2EFE-424C-B8F3-FF82D027A5C7}" dt="2024-03-15T08:34:01.847" v="1547" actId="478"/>
          <ac:cxnSpMkLst>
            <pc:docMk/>
            <pc:sldMk cId="1242405899" sldId="335"/>
            <ac:cxnSpMk id="1163" creationId="{2A9B3F1D-3DD6-262F-77F4-44984A744050}"/>
          </ac:cxnSpMkLst>
        </pc:cxnChg>
        <pc:cxnChg chg="add del mod">
          <ac:chgData name="Yuliya Volkova" userId="5c11a328-f827-462e-b485-3c1e9077fd00" providerId="ADAL" clId="{69637AE1-2EFE-424C-B8F3-FF82D027A5C7}" dt="2024-03-15T08:34:01.847" v="1547" actId="478"/>
          <ac:cxnSpMkLst>
            <pc:docMk/>
            <pc:sldMk cId="1242405899" sldId="335"/>
            <ac:cxnSpMk id="1164" creationId="{D241FDB5-C448-3F5D-A7AC-CF654EB78C1B}"/>
          </ac:cxnSpMkLst>
        </pc:cxnChg>
        <pc:cxnChg chg="add del mod">
          <ac:chgData name="Yuliya Volkova" userId="5c11a328-f827-462e-b485-3c1e9077fd00" providerId="ADAL" clId="{69637AE1-2EFE-424C-B8F3-FF82D027A5C7}" dt="2024-03-15T08:34:32.619" v="1551" actId="478"/>
          <ac:cxnSpMkLst>
            <pc:docMk/>
            <pc:sldMk cId="1242405899" sldId="335"/>
            <ac:cxnSpMk id="1183" creationId="{F95484C6-815D-4240-3726-CE1A216057D8}"/>
          </ac:cxnSpMkLst>
        </pc:cxnChg>
        <pc:cxnChg chg="add del mod">
          <ac:chgData name="Yuliya Volkova" userId="5c11a328-f827-462e-b485-3c1e9077fd00" providerId="ADAL" clId="{69637AE1-2EFE-424C-B8F3-FF82D027A5C7}" dt="2024-03-15T08:34:32.619" v="1551" actId="478"/>
          <ac:cxnSpMkLst>
            <pc:docMk/>
            <pc:sldMk cId="1242405899" sldId="335"/>
            <ac:cxnSpMk id="1184" creationId="{D4B8CA43-6D7B-F59B-CF60-C6B069915C50}"/>
          </ac:cxnSpMkLst>
        </pc:cxnChg>
        <pc:cxnChg chg="add del mod">
          <ac:chgData name="Yuliya Volkova" userId="5c11a328-f827-462e-b485-3c1e9077fd00" providerId="ADAL" clId="{69637AE1-2EFE-424C-B8F3-FF82D027A5C7}" dt="2024-03-15T08:34:32.619" v="1551" actId="478"/>
          <ac:cxnSpMkLst>
            <pc:docMk/>
            <pc:sldMk cId="1242405899" sldId="335"/>
            <ac:cxnSpMk id="1185" creationId="{9D394AE9-7A08-7A2F-23C1-A3048573311C}"/>
          </ac:cxnSpMkLst>
        </pc:cxnChg>
        <pc:cxnChg chg="add del mod">
          <ac:chgData name="Yuliya Volkova" userId="5c11a328-f827-462e-b485-3c1e9077fd00" providerId="ADAL" clId="{69637AE1-2EFE-424C-B8F3-FF82D027A5C7}" dt="2024-03-15T08:34:32.619" v="1551" actId="478"/>
          <ac:cxnSpMkLst>
            <pc:docMk/>
            <pc:sldMk cId="1242405899" sldId="335"/>
            <ac:cxnSpMk id="1186" creationId="{506F8FED-5018-84E1-E67E-97374423B033}"/>
          </ac:cxnSpMkLst>
        </pc:cxnChg>
        <pc:cxnChg chg="add del mod">
          <ac:chgData name="Yuliya Volkova" userId="5c11a328-f827-462e-b485-3c1e9077fd00" providerId="ADAL" clId="{69637AE1-2EFE-424C-B8F3-FF82D027A5C7}" dt="2024-03-15T08:34:32.619" v="1551" actId="478"/>
          <ac:cxnSpMkLst>
            <pc:docMk/>
            <pc:sldMk cId="1242405899" sldId="335"/>
            <ac:cxnSpMk id="1187" creationId="{55C25BA6-6DB5-2BC9-B04A-759EBE7065D4}"/>
          </ac:cxnSpMkLst>
        </pc:cxnChg>
        <pc:cxnChg chg="add del mod">
          <ac:chgData name="Yuliya Volkova" userId="5c11a328-f827-462e-b485-3c1e9077fd00" providerId="ADAL" clId="{69637AE1-2EFE-424C-B8F3-FF82D027A5C7}" dt="2024-03-15T08:34:32.619" v="1551" actId="478"/>
          <ac:cxnSpMkLst>
            <pc:docMk/>
            <pc:sldMk cId="1242405899" sldId="335"/>
            <ac:cxnSpMk id="1188" creationId="{6B88E99F-7EEF-2AD1-B3ED-9F1C845434AB}"/>
          </ac:cxnSpMkLst>
        </pc:cxnChg>
        <pc:cxnChg chg="add del mod">
          <ac:chgData name="Yuliya Volkova" userId="5c11a328-f827-462e-b485-3c1e9077fd00" providerId="ADAL" clId="{69637AE1-2EFE-424C-B8F3-FF82D027A5C7}" dt="2024-03-15T08:34:32.619" v="1551" actId="478"/>
          <ac:cxnSpMkLst>
            <pc:docMk/>
            <pc:sldMk cId="1242405899" sldId="335"/>
            <ac:cxnSpMk id="1189" creationId="{43922939-07E4-2633-3362-3F3EC872F504}"/>
          </ac:cxnSpMkLst>
        </pc:cxnChg>
        <pc:cxnChg chg="add del mod">
          <ac:chgData name="Yuliya Volkova" userId="5c11a328-f827-462e-b485-3c1e9077fd00" providerId="ADAL" clId="{69637AE1-2EFE-424C-B8F3-FF82D027A5C7}" dt="2024-03-15T08:34:32.619" v="1551" actId="478"/>
          <ac:cxnSpMkLst>
            <pc:docMk/>
            <pc:sldMk cId="1242405899" sldId="335"/>
            <ac:cxnSpMk id="1190" creationId="{FD5DAC41-DB21-7ED6-F961-0B99846179F3}"/>
          </ac:cxnSpMkLst>
        </pc:cxnChg>
        <pc:cxnChg chg="add del mod">
          <ac:chgData name="Yuliya Volkova" userId="5c11a328-f827-462e-b485-3c1e9077fd00" providerId="ADAL" clId="{69637AE1-2EFE-424C-B8F3-FF82D027A5C7}" dt="2024-03-15T08:34:32.619" v="1551" actId="478"/>
          <ac:cxnSpMkLst>
            <pc:docMk/>
            <pc:sldMk cId="1242405899" sldId="335"/>
            <ac:cxnSpMk id="1191" creationId="{F5D8AE86-A919-49EE-CEF8-8815E88BB595}"/>
          </ac:cxnSpMkLst>
        </pc:cxnChg>
        <pc:cxnChg chg="add del mod">
          <ac:chgData name="Yuliya Volkova" userId="5c11a328-f827-462e-b485-3c1e9077fd00" providerId="ADAL" clId="{69637AE1-2EFE-424C-B8F3-FF82D027A5C7}" dt="2024-03-15T08:34:32.619" v="1551" actId="478"/>
          <ac:cxnSpMkLst>
            <pc:docMk/>
            <pc:sldMk cId="1242405899" sldId="335"/>
            <ac:cxnSpMk id="1197" creationId="{733ECC81-C18B-9FBF-7032-A5A4C621663C}"/>
          </ac:cxnSpMkLst>
        </pc:cxnChg>
        <pc:cxnChg chg="add del mod">
          <ac:chgData name="Yuliya Volkova" userId="5c11a328-f827-462e-b485-3c1e9077fd00" providerId="ADAL" clId="{69637AE1-2EFE-424C-B8F3-FF82D027A5C7}" dt="2024-03-15T08:34:32.619" v="1551" actId="478"/>
          <ac:cxnSpMkLst>
            <pc:docMk/>
            <pc:sldMk cId="1242405899" sldId="335"/>
            <ac:cxnSpMk id="1198" creationId="{13136FE3-2654-D139-307E-8968313F2C35}"/>
          </ac:cxnSpMkLst>
        </pc:cxnChg>
        <pc:cxnChg chg="add del mod">
          <ac:chgData name="Yuliya Volkova" userId="5c11a328-f827-462e-b485-3c1e9077fd00" providerId="ADAL" clId="{69637AE1-2EFE-424C-B8F3-FF82D027A5C7}" dt="2024-03-15T08:34:32.619" v="1551" actId="478"/>
          <ac:cxnSpMkLst>
            <pc:docMk/>
            <pc:sldMk cId="1242405899" sldId="335"/>
            <ac:cxnSpMk id="1199" creationId="{3F748B4B-D7EE-4424-9617-82A49951B7D1}"/>
          </ac:cxnSpMkLst>
        </pc:cxnChg>
        <pc:cxnChg chg="add del mod">
          <ac:chgData name="Yuliya Volkova" userId="5c11a328-f827-462e-b485-3c1e9077fd00" providerId="ADAL" clId="{69637AE1-2EFE-424C-B8F3-FF82D027A5C7}" dt="2024-03-15T08:34:32.619" v="1551" actId="478"/>
          <ac:cxnSpMkLst>
            <pc:docMk/>
            <pc:sldMk cId="1242405899" sldId="335"/>
            <ac:cxnSpMk id="1200" creationId="{95D2408E-F079-C355-DB64-03B237F1F8F7}"/>
          </ac:cxnSpMkLst>
        </pc:cxnChg>
        <pc:cxnChg chg="add del mod">
          <ac:chgData name="Yuliya Volkova" userId="5c11a328-f827-462e-b485-3c1e9077fd00" providerId="ADAL" clId="{69637AE1-2EFE-424C-B8F3-FF82D027A5C7}" dt="2024-03-15T08:34:32.619" v="1551" actId="478"/>
          <ac:cxnSpMkLst>
            <pc:docMk/>
            <pc:sldMk cId="1242405899" sldId="335"/>
            <ac:cxnSpMk id="1201" creationId="{9D55C4DB-1573-DA00-1512-66E7E851A8D1}"/>
          </ac:cxnSpMkLst>
        </pc:cxnChg>
        <pc:cxnChg chg="add del mod">
          <ac:chgData name="Yuliya Volkova" userId="5c11a328-f827-462e-b485-3c1e9077fd00" providerId="ADAL" clId="{69637AE1-2EFE-424C-B8F3-FF82D027A5C7}" dt="2024-03-15T08:34:32.619" v="1551" actId="478"/>
          <ac:cxnSpMkLst>
            <pc:docMk/>
            <pc:sldMk cId="1242405899" sldId="335"/>
            <ac:cxnSpMk id="1202" creationId="{1CB26213-C6A8-CEA0-EC9B-6855099F13C3}"/>
          </ac:cxnSpMkLst>
        </pc:cxnChg>
        <pc:cxnChg chg="add del mod">
          <ac:chgData name="Yuliya Volkova" userId="5c11a328-f827-462e-b485-3c1e9077fd00" providerId="ADAL" clId="{69637AE1-2EFE-424C-B8F3-FF82D027A5C7}" dt="2024-03-15T08:34:32.619" v="1551" actId="478"/>
          <ac:cxnSpMkLst>
            <pc:docMk/>
            <pc:sldMk cId="1242405899" sldId="335"/>
            <ac:cxnSpMk id="1203" creationId="{7C5325BF-9242-1ED8-B81B-9F8595154F06}"/>
          </ac:cxnSpMkLst>
        </pc:cxnChg>
        <pc:cxnChg chg="add del mod">
          <ac:chgData name="Yuliya Volkova" userId="5c11a328-f827-462e-b485-3c1e9077fd00" providerId="ADAL" clId="{69637AE1-2EFE-424C-B8F3-FF82D027A5C7}" dt="2024-03-15T08:34:32.619" v="1551" actId="478"/>
          <ac:cxnSpMkLst>
            <pc:docMk/>
            <pc:sldMk cId="1242405899" sldId="335"/>
            <ac:cxnSpMk id="1204" creationId="{ED1B72F1-7DF0-9916-E7D1-9B5998FF2A97}"/>
          </ac:cxnSpMkLst>
        </pc:cxnChg>
        <pc:cxnChg chg="add del mod">
          <ac:chgData name="Yuliya Volkova" userId="5c11a328-f827-462e-b485-3c1e9077fd00" providerId="ADAL" clId="{69637AE1-2EFE-424C-B8F3-FF82D027A5C7}" dt="2024-03-15T08:34:32.619" v="1551" actId="478"/>
          <ac:cxnSpMkLst>
            <pc:docMk/>
            <pc:sldMk cId="1242405899" sldId="335"/>
            <ac:cxnSpMk id="1205" creationId="{88CAA685-9535-69EB-2934-30F53652B15C}"/>
          </ac:cxnSpMkLst>
        </pc:cxnChg>
        <pc:cxnChg chg="add del mod">
          <ac:chgData name="Yuliya Volkova" userId="5c11a328-f827-462e-b485-3c1e9077fd00" providerId="ADAL" clId="{69637AE1-2EFE-424C-B8F3-FF82D027A5C7}" dt="2024-03-15T08:34:32.619" v="1551" actId="478"/>
          <ac:cxnSpMkLst>
            <pc:docMk/>
            <pc:sldMk cId="1242405899" sldId="335"/>
            <ac:cxnSpMk id="1206" creationId="{08B8F312-CA06-8541-EE24-9F42E566AF2D}"/>
          </ac:cxnSpMkLst>
        </pc:cxnChg>
        <pc:cxnChg chg="add del mod">
          <ac:chgData name="Yuliya Volkova" userId="5c11a328-f827-462e-b485-3c1e9077fd00" providerId="ADAL" clId="{69637AE1-2EFE-424C-B8F3-FF82D027A5C7}" dt="2024-03-15T08:34:32.619" v="1551" actId="478"/>
          <ac:cxnSpMkLst>
            <pc:docMk/>
            <pc:sldMk cId="1242405899" sldId="335"/>
            <ac:cxnSpMk id="1207" creationId="{5C7DB655-1F32-7458-5F8F-A936D63482F3}"/>
          </ac:cxnSpMkLst>
        </pc:cxnChg>
        <pc:cxnChg chg="add del mod">
          <ac:chgData name="Yuliya Volkova" userId="5c11a328-f827-462e-b485-3c1e9077fd00" providerId="ADAL" clId="{69637AE1-2EFE-424C-B8F3-FF82D027A5C7}" dt="2024-03-15T08:34:32.619" v="1551" actId="478"/>
          <ac:cxnSpMkLst>
            <pc:docMk/>
            <pc:sldMk cId="1242405899" sldId="335"/>
            <ac:cxnSpMk id="1208" creationId="{922C9A0C-764D-166D-DD9B-F75A2DFD0954}"/>
          </ac:cxnSpMkLst>
        </pc:cxnChg>
        <pc:cxnChg chg="add del mod">
          <ac:chgData name="Yuliya Volkova" userId="5c11a328-f827-462e-b485-3c1e9077fd00" providerId="ADAL" clId="{69637AE1-2EFE-424C-B8F3-FF82D027A5C7}" dt="2024-03-15T08:34:32.619" v="1551" actId="478"/>
          <ac:cxnSpMkLst>
            <pc:docMk/>
            <pc:sldMk cId="1242405899" sldId="335"/>
            <ac:cxnSpMk id="1209" creationId="{D74F3710-8E41-270E-A5D4-39C215F5D2FC}"/>
          </ac:cxnSpMkLst>
        </pc:cxnChg>
        <pc:cxnChg chg="add del mod">
          <ac:chgData name="Yuliya Volkova" userId="5c11a328-f827-462e-b485-3c1e9077fd00" providerId="ADAL" clId="{69637AE1-2EFE-424C-B8F3-FF82D027A5C7}" dt="2024-03-15T08:34:32.619" v="1551" actId="478"/>
          <ac:cxnSpMkLst>
            <pc:docMk/>
            <pc:sldMk cId="1242405899" sldId="335"/>
            <ac:cxnSpMk id="1210" creationId="{C6DD25CF-7C2D-76F9-3B04-E73D8ED4B170}"/>
          </ac:cxnSpMkLst>
        </pc:cxnChg>
        <pc:cxnChg chg="add del mod">
          <ac:chgData name="Yuliya Volkova" userId="5c11a328-f827-462e-b485-3c1e9077fd00" providerId="ADAL" clId="{69637AE1-2EFE-424C-B8F3-FF82D027A5C7}" dt="2024-03-15T08:34:32.619" v="1551" actId="478"/>
          <ac:cxnSpMkLst>
            <pc:docMk/>
            <pc:sldMk cId="1242405899" sldId="335"/>
            <ac:cxnSpMk id="1211" creationId="{7349905F-05D2-AB3F-C768-1FEF7733DFF8}"/>
          </ac:cxnSpMkLst>
        </pc:cxnChg>
        <pc:cxnChg chg="add mod">
          <ac:chgData name="Yuliya Volkova" userId="5c11a328-f827-462e-b485-3c1e9077fd00" providerId="ADAL" clId="{69637AE1-2EFE-424C-B8F3-FF82D027A5C7}" dt="2024-03-15T09:13:43.192" v="2321" actId="1037"/>
          <ac:cxnSpMkLst>
            <pc:docMk/>
            <pc:sldMk cId="1242405899" sldId="335"/>
            <ac:cxnSpMk id="1243" creationId="{223835E2-6966-FA3F-3297-5C2EB8792B75}"/>
          </ac:cxnSpMkLst>
        </pc:cxnChg>
        <pc:cxnChg chg="add mod">
          <ac:chgData name="Yuliya Volkova" userId="5c11a328-f827-462e-b485-3c1e9077fd00" providerId="ADAL" clId="{69637AE1-2EFE-424C-B8F3-FF82D027A5C7}" dt="2024-03-15T09:13:43.192" v="2321" actId="1037"/>
          <ac:cxnSpMkLst>
            <pc:docMk/>
            <pc:sldMk cId="1242405899" sldId="335"/>
            <ac:cxnSpMk id="1244" creationId="{8846516D-F6FD-F9B7-8BA9-D5897349A751}"/>
          </ac:cxnSpMkLst>
        </pc:cxnChg>
        <pc:cxnChg chg="add mod">
          <ac:chgData name="Yuliya Volkova" userId="5c11a328-f827-462e-b485-3c1e9077fd00" providerId="ADAL" clId="{69637AE1-2EFE-424C-B8F3-FF82D027A5C7}" dt="2024-03-15T09:11:52.384" v="2289" actId="14100"/>
          <ac:cxnSpMkLst>
            <pc:docMk/>
            <pc:sldMk cId="1242405899" sldId="335"/>
            <ac:cxnSpMk id="1245" creationId="{DDF67EA5-1D43-740C-D20B-D2E6AD72CF14}"/>
          </ac:cxnSpMkLst>
        </pc:cxnChg>
        <pc:cxnChg chg="add del mod">
          <ac:chgData name="Yuliya Volkova" userId="5c11a328-f827-462e-b485-3c1e9077fd00" providerId="ADAL" clId="{69637AE1-2EFE-424C-B8F3-FF82D027A5C7}" dt="2024-03-15T08:36:01.094" v="1565" actId="478"/>
          <ac:cxnSpMkLst>
            <pc:docMk/>
            <pc:sldMk cId="1242405899" sldId="335"/>
            <ac:cxnSpMk id="1246" creationId="{EAE46E70-81C7-CACE-1813-81975FAED95B}"/>
          </ac:cxnSpMkLst>
        </pc:cxnChg>
        <pc:cxnChg chg="add del mod">
          <ac:chgData name="Yuliya Volkova" userId="5c11a328-f827-462e-b485-3c1e9077fd00" providerId="ADAL" clId="{69637AE1-2EFE-424C-B8F3-FF82D027A5C7}" dt="2024-03-15T08:38:29.048" v="1600" actId="478"/>
          <ac:cxnSpMkLst>
            <pc:docMk/>
            <pc:sldMk cId="1242405899" sldId="335"/>
            <ac:cxnSpMk id="1247" creationId="{5012A583-803C-83A4-09C4-535FCE873F25}"/>
          </ac:cxnSpMkLst>
        </pc:cxnChg>
        <pc:cxnChg chg="add mod">
          <ac:chgData name="Yuliya Volkova" userId="5c11a328-f827-462e-b485-3c1e9077fd00" providerId="ADAL" clId="{69637AE1-2EFE-424C-B8F3-FF82D027A5C7}" dt="2024-03-15T09:10:23.987" v="2245" actId="1038"/>
          <ac:cxnSpMkLst>
            <pc:docMk/>
            <pc:sldMk cId="1242405899" sldId="335"/>
            <ac:cxnSpMk id="1248" creationId="{C7729EFB-0A24-0C7C-10A5-9D34567C7B9B}"/>
          </ac:cxnSpMkLst>
        </pc:cxnChg>
        <pc:cxnChg chg="add mod">
          <ac:chgData name="Yuliya Volkova" userId="5c11a328-f827-462e-b485-3c1e9077fd00" providerId="ADAL" clId="{69637AE1-2EFE-424C-B8F3-FF82D027A5C7}" dt="2024-03-15T09:10:23.987" v="2245" actId="1038"/>
          <ac:cxnSpMkLst>
            <pc:docMk/>
            <pc:sldMk cId="1242405899" sldId="335"/>
            <ac:cxnSpMk id="1249" creationId="{9DF3FEF3-B6EB-8592-9E88-38E0DF6CE1C6}"/>
          </ac:cxnSpMkLst>
        </pc:cxnChg>
        <pc:cxnChg chg="add del mod">
          <ac:chgData name="Yuliya Volkova" userId="5c11a328-f827-462e-b485-3c1e9077fd00" providerId="ADAL" clId="{69637AE1-2EFE-424C-B8F3-FF82D027A5C7}" dt="2024-03-15T08:36:00.097" v="1564" actId="478"/>
          <ac:cxnSpMkLst>
            <pc:docMk/>
            <pc:sldMk cId="1242405899" sldId="335"/>
            <ac:cxnSpMk id="1250" creationId="{27ADADE3-1598-7F84-9A62-7011007E96D3}"/>
          </ac:cxnSpMkLst>
        </pc:cxnChg>
        <pc:cxnChg chg="add mod">
          <ac:chgData name="Yuliya Volkova" userId="5c11a328-f827-462e-b485-3c1e9077fd00" providerId="ADAL" clId="{69637AE1-2EFE-424C-B8F3-FF82D027A5C7}" dt="2024-03-15T09:10:23.987" v="2245" actId="1038"/>
          <ac:cxnSpMkLst>
            <pc:docMk/>
            <pc:sldMk cId="1242405899" sldId="335"/>
            <ac:cxnSpMk id="1251" creationId="{E677F238-06B4-BE36-B98F-CF85FC31E8BB}"/>
          </ac:cxnSpMkLst>
        </pc:cxnChg>
        <pc:cxnChg chg="add del mod">
          <ac:chgData name="Yuliya Volkova" userId="5c11a328-f827-462e-b485-3c1e9077fd00" providerId="ADAL" clId="{69637AE1-2EFE-424C-B8F3-FF82D027A5C7}" dt="2024-03-15T08:35:57.514" v="1563" actId="478"/>
          <ac:cxnSpMkLst>
            <pc:docMk/>
            <pc:sldMk cId="1242405899" sldId="335"/>
            <ac:cxnSpMk id="1252" creationId="{D906048E-17B0-AF47-6A49-733908F64EDF}"/>
          </ac:cxnSpMkLst>
        </pc:cxnChg>
        <pc:cxnChg chg="add mod">
          <ac:chgData name="Yuliya Volkova" userId="5c11a328-f827-462e-b485-3c1e9077fd00" providerId="ADAL" clId="{69637AE1-2EFE-424C-B8F3-FF82D027A5C7}" dt="2024-03-15T08:38:18.426" v="1598" actId="1076"/>
          <ac:cxnSpMkLst>
            <pc:docMk/>
            <pc:sldMk cId="1242405899" sldId="335"/>
            <ac:cxnSpMk id="1255" creationId="{FBECBBD5-EE2B-361C-7301-32CC7F8C2A5D}"/>
          </ac:cxnSpMkLst>
        </pc:cxnChg>
        <pc:cxnChg chg="add mod">
          <ac:chgData name="Yuliya Volkova" userId="5c11a328-f827-462e-b485-3c1e9077fd00" providerId="ADAL" clId="{69637AE1-2EFE-424C-B8F3-FF82D027A5C7}" dt="2024-03-15T09:09:57.956" v="2233" actId="14100"/>
          <ac:cxnSpMkLst>
            <pc:docMk/>
            <pc:sldMk cId="1242405899" sldId="335"/>
            <ac:cxnSpMk id="1256" creationId="{4FCF4F49-A203-F702-B103-D6C5F3D77372}"/>
          </ac:cxnSpMkLst>
        </pc:cxnChg>
        <pc:cxnChg chg="add mod">
          <ac:chgData name="Yuliya Volkova" userId="5c11a328-f827-462e-b485-3c1e9077fd00" providerId="ADAL" clId="{69637AE1-2EFE-424C-B8F3-FF82D027A5C7}" dt="2024-03-15T09:10:01.246" v="2234" actId="1036"/>
          <ac:cxnSpMkLst>
            <pc:docMk/>
            <pc:sldMk cId="1242405899" sldId="335"/>
            <ac:cxnSpMk id="1257" creationId="{607D3272-AB69-44FC-EF10-A9C0B663723D}"/>
          </ac:cxnSpMkLst>
        </pc:cxnChg>
        <pc:cxnChg chg="add mod">
          <ac:chgData name="Yuliya Volkova" userId="5c11a328-f827-462e-b485-3c1e9077fd00" providerId="ADAL" clId="{69637AE1-2EFE-424C-B8F3-FF82D027A5C7}" dt="2024-03-15T09:10:01.246" v="2234" actId="1036"/>
          <ac:cxnSpMkLst>
            <pc:docMk/>
            <pc:sldMk cId="1242405899" sldId="335"/>
            <ac:cxnSpMk id="1258" creationId="{AFADE3AB-05FB-A8DA-C3BA-FD6116DEAFF5}"/>
          </ac:cxnSpMkLst>
        </pc:cxnChg>
        <pc:cxnChg chg="add mod">
          <ac:chgData name="Yuliya Volkova" userId="5c11a328-f827-462e-b485-3c1e9077fd00" providerId="ADAL" clId="{69637AE1-2EFE-424C-B8F3-FF82D027A5C7}" dt="2024-03-15T08:38:18.426" v="1598" actId="1076"/>
          <ac:cxnSpMkLst>
            <pc:docMk/>
            <pc:sldMk cId="1242405899" sldId="335"/>
            <ac:cxnSpMk id="1259" creationId="{77CD2FFD-84B2-D867-CFF7-A6A8E387A6A2}"/>
          </ac:cxnSpMkLst>
        </pc:cxnChg>
        <pc:cxnChg chg="add mod">
          <ac:chgData name="Yuliya Volkova" userId="5c11a328-f827-462e-b485-3c1e9077fd00" providerId="ADAL" clId="{69637AE1-2EFE-424C-B8F3-FF82D027A5C7}" dt="2024-03-15T09:37:27.673" v="2493" actId="693"/>
          <ac:cxnSpMkLst>
            <pc:docMk/>
            <pc:sldMk cId="1242405899" sldId="335"/>
            <ac:cxnSpMk id="1267" creationId="{413F984D-88F8-A0D4-7525-539299D9F192}"/>
          </ac:cxnSpMkLst>
        </pc:cxnChg>
        <pc:cxnChg chg="add mod">
          <ac:chgData name="Yuliya Volkova" userId="5c11a328-f827-462e-b485-3c1e9077fd00" providerId="ADAL" clId="{69637AE1-2EFE-424C-B8F3-FF82D027A5C7}" dt="2024-03-15T09:37:27.673" v="2493" actId="693"/>
          <ac:cxnSpMkLst>
            <pc:docMk/>
            <pc:sldMk cId="1242405899" sldId="335"/>
            <ac:cxnSpMk id="1268" creationId="{E252D520-C1D8-2B1D-7653-F56973791F3E}"/>
          </ac:cxnSpMkLst>
        </pc:cxnChg>
        <pc:cxnChg chg="add del mod">
          <ac:chgData name="Yuliya Volkova" userId="5c11a328-f827-462e-b485-3c1e9077fd00" providerId="ADAL" clId="{69637AE1-2EFE-424C-B8F3-FF82D027A5C7}" dt="2024-03-15T08:40:27.448" v="1628" actId="478"/>
          <ac:cxnSpMkLst>
            <pc:docMk/>
            <pc:sldMk cId="1242405899" sldId="335"/>
            <ac:cxnSpMk id="1269" creationId="{BD90D9A3-96E4-C4F2-A947-CBD66A160813}"/>
          </ac:cxnSpMkLst>
        </pc:cxnChg>
        <pc:cxnChg chg="add mod">
          <ac:chgData name="Yuliya Volkova" userId="5c11a328-f827-462e-b485-3c1e9077fd00" providerId="ADAL" clId="{69637AE1-2EFE-424C-B8F3-FF82D027A5C7}" dt="2024-03-15T09:37:27.673" v="2493" actId="693"/>
          <ac:cxnSpMkLst>
            <pc:docMk/>
            <pc:sldMk cId="1242405899" sldId="335"/>
            <ac:cxnSpMk id="1270" creationId="{8D6A1150-F81A-5B01-8639-07F0DA114EA3}"/>
          </ac:cxnSpMkLst>
        </pc:cxnChg>
        <pc:cxnChg chg="add del mod">
          <ac:chgData name="Yuliya Volkova" userId="5c11a328-f827-462e-b485-3c1e9077fd00" providerId="ADAL" clId="{69637AE1-2EFE-424C-B8F3-FF82D027A5C7}" dt="2024-03-15T08:40:25.496" v="1627" actId="478"/>
          <ac:cxnSpMkLst>
            <pc:docMk/>
            <pc:sldMk cId="1242405899" sldId="335"/>
            <ac:cxnSpMk id="1271" creationId="{CC64B227-47E1-0BC9-764B-6E01B237AE07}"/>
          </ac:cxnSpMkLst>
        </pc:cxnChg>
        <pc:cxnChg chg="add mod">
          <ac:chgData name="Yuliya Volkova" userId="5c11a328-f827-462e-b485-3c1e9077fd00" providerId="ADAL" clId="{69637AE1-2EFE-424C-B8F3-FF82D027A5C7}" dt="2024-03-15T09:13:35.475" v="2302" actId="688"/>
          <ac:cxnSpMkLst>
            <pc:docMk/>
            <pc:sldMk cId="1242405899" sldId="335"/>
            <ac:cxnSpMk id="1291" creationId="{C6311971-96B0-DF09-A812-068FB1B2D2FA}"/>
          </ac:cxnSpMkLst>
        </pc:cxnChg>
        <pc:cxnChg chg="add mod">
          <ac:chgData name="Yuliya Volkova" userId="5c11a328-f827-462e-b485-3c1e9077fd00" providerId="ADAL" clId="{69637AE1-2EFE-424C-B8F3-FF82D027A5C7}" dt="2024-03-15T09:37:27.673" v="2493" actId="693"/>
          <ac:cxnSpMkLst>
            <pc:docMk/>
            <pc:sldMk cId="1242405899" sldId="335"/>
            <ac:cxnSpMk id="1305" creationId="{8EB58DEC-303C-82FD-F288-20884F98371C}"/>
          </ac:cxnSpMkLst>
        </pc:cxnChg>
        <pc:cxnChg chg="add mod">
          <ac:chgData name="Yuliya Volkova" userId="5c11a328-f827-462e-b485-3c1e9077fd00" providerId="ADAL" clId="{69637AE1-2EFE-424C-B8F3-FF82D027A5C7}" dt="2024-03-15T09:37:27.673" v="2493" actId="693"/>
          <ac:cxnSpMkLst>
            <pc:docMk/>
            <pc:sldMk cId="1242405899" sldId="335"/>
            <ac:cxnSpMk id="1308" creationId="{C1E1D4E0-A117-1947-653B-530B48837192}"/>
          </ac:cxnSpMkLst>
        </pc:cxnChg>
        <pc:cxnChg chg="add del mod">
          <ac:chgData name="Yuliya Volkova" userId="5c11a328-f827-462e-b485-3c1e9077fd00" providerId="ADAL" clId="{69637AE1-2EFE-424C-B8F3-FF82D027A5C7}" dt="2024-03-15T08:41:24.651" v="1640" actId="478"/>
          <ac:cxnSpMkLst>
            <pc:docMk/>
            <pc:sldMk cId="1242405899" sldId="335"/>
            <ac:cxnSpMk id="1311" creationId="{68036815-782A-C2AA-FFB1-08570C972996}"/>
          </ac:cxnSpMkLst>
        </pc:cxnChg>
        <pc:cxnChg chg="add mod">
          <ac:chgData name="Yuliya Volkova" userId="5c11a328-f827-462e-b485-3c1e9077fd00" providerId="ADAL" clId="{69637AE1-2EFE-424C-B8F3-FF82D027A5C7}" dt="2024-03-15T08:59:23.086" v="1981" actId="1076"/>
          <ac:cxnSpMkLst>
            <pc:docMk/>
            <pc:sldMk cId="1242405899" sldId="335"/>
            <ac:cxnSpMk id="1314" creationId="{CDF97D7F-175B-31AB-776D-449A9B8B59E0}"/>
          </ac:cxnSpMkLst>
        </pc:cxnChg>
        <pc:cxnChg chg="add mod">
          <ac:chgData name="Yuliya Volkova" userId="5c11a328-f827-462e-b485-3c1e9077fd00" providerId="ADAL" clId="{69637AE1-2EFE-424C-B8F3-FF82D027A5C7}" dt="2024-03-15T09:36:43.836" v="2488" actId="208"/>
          <ac:cxnSpMkLst>
            <pc:docMk/>
            <pc:sldMk cId="1242405899" sldId="335"/>
            <ac:cxnSpMk id="1315" creationId="{A2949507-4A09-0899-8E95-EDD176B7AA60}"/>
          </ac:cxnSpMkLst>
        </pc:cxnChg>
        <pc:cxnChg chg="add mod">
          <ac:chgData name="Yuliya Volkova" userId="5c11a328-f827-462e-b485-3c1e9077fd00" providerId="ADAL" clId="{69637AE1-2EFE-424C-B8F3-FF82D027A5C7}" dt="2024-03-15T08:59:23.086" v="1981" actId="1076"/>
          <ac:cxnSpMkLst>
            <pc:docMk/>
            <pc:sldMk cId="1242405899" sldId="335"/>
            <ac:cxnSpMk id="1320" creationId="{485EC282-752B-AFD3-280E-329495249C20}"/>
          </ac:cxnSpMkLst>
        </pc:cxnChg>
        <pc:cxnChg chg="add mod">
          <ac:chgData name="Yuliya Volkova" userId="5c11a328-f827-462e-b485-3c1e9077fd00" providerId="ADAL" clId="{69637AE1-2EFE-424C-B8F3-FF82D027A5C7}" dt="2024-03-15T08:59:23.086" v="1981" actId="1076"/>
          <ac:cxnSpMkLst>
            <pc:docMk/>
            <pc:sldMk cId="1242405899" sldId="335"/>
            <ac:cxnSpMk id="1321" creationId="{6989AD46-BEDF-9CC6-4E1F-B909251D7576}"/>
          </ac:cxnSpMkLst>
        </pc:cxnChg>
        <pc:cxnChg chg="add mod">
          <ac:chgData name="Yuliya Volkova" userId="5c11a328-f827-462e-b485-3c1e9077fd00" providerId="ADAL" clId="{69637AE1-2EFE-424C-B8F3-FF82D027A5C7}" dt="2024-03-15T08:59:23.086" v="1981" actId="1076"/>
          <ac:cxnSpMkLst>
            <pc:docMk/>
            <pc:sldMk cId="1242405899" sldId="335"/>
            <ac:cxnSpMk id="1322" creationId="{19C23398-A888-0918-E947-F3DE1CC21C8A}"/>
          </ac:cxnSpMkLst>
        </pc:cxnChg>
        <pc:cxnChg chg="add mod">
          <ac:chgData name="Yuliya Volkova" userId="5c11a328-f827-462e-b485-3c1e9077fd00" providerId="ADAL" clId="{69637AE1-2EFE-424C-B8F3-FF82D027A5C7}" dt="2024-03-15T08:59:23.086" v="1981" actId="1076"/>
          <ac:cxnSpMkLst>
            <pc:docMk/>
            <pc:sldMk cId="1242405899" sldId="335"/>
            <ac:cxnSpMk id="1324" creationId="{61218E7E-9BC1-23C3-35E0-F464831760AD}"/>
          </ac:cxnSpMkLst>
        </pc:cxnChg>
        <pc:cxnChg chg="add mod">
          <ac:chgData name="Yuliya Volkova" userId="5c11a328-f827-462e-b485-3c1e9077fd00" providerId="ADAL" clId="{69637AE1-2EFE-424C-B8F3-FF82D027A5C7}" dt="2024-03-15T09:35:43.737" v="2471" actId="208"/>
          <ac:cxnSpMkLst>
            <pc:docMk/>
            <pc:sldMk cId="1242405899" sldId="335"/>
            <ac:cxnSpMk id="1326" creationId="{A0FC4422-9BFC-6E7F-221E-793F8F29E9F6}"/>
          </ac:cxnSpMkLst>
        </pc:cxnChg>
        <pc:cxnChg chg="add mod">
          <ac:chgData name="Yuliya Volkova" userId="5c11a328-f827-462e-b485-3c1e9077fd00" providerId="ADAL" clId="{69637AE1-2EFE-424C-B8F3-FF82D027A5C7}" dt="2024-03-15T08:48:24.016" v="1724" actId="1076"/>
          <ac:cxnSpMkLst>
            <pc:docMk/>
            <pc:sldMk cId="1242405899" sldId="335"/>
            <ac:cxnSpMk id="1327" creationId="{9B4CAD32-150C-E69C-BFBA-CB41C42DDC28}"/>
          </ac:cxnSpMkLst>
        </pc:cxnChg>
        <pc:cxnChg chg="add mod">
          <ac:chgData name="Yuliya Volkova" userId="5c11a328-f827-462e-b485-3c1e9077fd00" providerId="ADAL" clId="{69637AE1-2EFE-424C-B8F3-FF82D027A5C7}" dt="2024-03-15T08:48:24.016" v="1724" actId="1076"/>
          <ac:cxnSpMkLst>
            <pc:docMk/>
            <pc:sldMk cId="1242405899" sldId="335"/>
            <ac:cxnSpMk id="1328" creationId="{20ADCDD4-73A4-E8C1-BA63-2473DA33BFD2}"/>
          </ac:cxnSpMkLst>
        </pc:cxnChg>
        <pc:cxnChg chg="add mod">
          <ac:chgData name="Yuliya Volkova" userId="5c11a328-f827-462e-b485-3c1e9077fd00" providerId="ADAL" clId="{69637AE1-2EFE-424C-B8F3-FF82D027A5C7}" dt="2024-03-15T08:48:24.016" v="1724" actId="1076"/>
          <ac:cxnSpMkLst>
            <pc:docMk/>
            <pc:sldMk cId="1242405899" sldId="335"/>
            <ac:cxnSpMk id="1329" creationId="{271EBF6C-EBD4-2823-8BC6-51245A575B46}"/>
          </ac:cxnSpMkLst>
        </pc:cxnChg>
        <pc:cxnChg chg="add mod">
          <ac:chgData name="Yuliya Volkova" userId="5c11a328-f827-462e-b485-3c1e9077fd00" providerId="ADAL" clId="{69637AE1-2EFE-424C-B8F3-FF82D027A5C7}" dt="2024-03-15T08:48:24.016" v="1724" actId="1076"/>
          <ac:cxnSpMkLst>
            <pc:docMk/>
            <pc:sldMk cId="1242405899" sldId="335"/>
            <ac:cxnSpMk id="1330" creationId="{1CA5B1FA-9CAA-1F7D-2017-447B83DC86C5}"/>
          </ac:cxnSpMkLst>
        </pc:cxnChg>
        <pc:cxnChg chg="add mod">
          <ac:chgData name="Yuliya Volkova" userId="5c11a328-f827-462e-b485-3c1e9077fd00" providerId="ADAL" clId="{69637AE1-2EFE-424C-B8F3-FF82D027A5C7}" dt="2024-03-15T08:48:24.016" v="1724" actId="1076"/>
          <ac:cxnSpMkLst>
            <pc:docMk/>
            <pc:sldMk cId="1242405899" sldId="335"/>
            <ac:cxnSpMk id="1331" creationId="{64225675-C166-6D1D-7556-16E101FB88FA}"/>
          </ac:cxnSpMkLst>
        </pc:cxnChg>
        <pc:cxnChg chg="add mod">
          <ac:chgData name="Yuliya Volkova" userId="5c11a328-f827-462e-b485-3c1e9077fd00" providerId="ADAL" clId="{69637AE1-2EFE-424C-B8F3-FF82D027A5C7}" dt="2024-03-15T08:48:24.016" v="1724" actId="1076"/>
          <ac:cxnSpMkLst>
            <pc:docMk/>
            <pc:sldMk cId="1242405899" sldId="335"/>
            <ac:cxnSpMk id="1332" creationId="{41C62936-6B8C-6610-8060-04360F742BF5}"/>
          </ac:cxnSpMkLst>
        </pc:cxnChg>
        <pc:cxnChg chg="add mod">
          <ac:chgData name="Yuliya Volkova" userId="5c11a328-f827-462e-b485-3c1e9077fd00" providerId="ADAL" clId="{69637AE1-2EFE-424C-B8F3-FF82D027A5C7}" dt="2024-03-15T08:48:24.016" v="1724" actId="1076"/>
          <ac:cxnSpMkLst>
            <pc:docMk/>
            <pc:sldMk cId="1242405899" sldId="335"/>
            <ac:cxnSpMk id="1333" creationId="{DEAA6298-4227-7F29-9710-FE51AB4A767A}"/>
          </ac:cxnSpMkLst>
        </pc:cxnChg>
        <pc:cxnChg chg="add mod">
          <ac:chgData name="Yuliya Volkova" userId="5c11a328-f827-462e-b485-3c1e9077fd00" providerId="ADAL" clId="{69637AE1-2EFE-424C-B8F3-FF82D027A5C7}" dt="2024-03-15T08:44:16.619" v="1671" actId="1076"/>
          <ac:cxnSpMkLst>
            <pc:docMk/>
            <pc:sldMk cId="1242405899" sldId="335"/>
            <ac:cxnSpMk id="1348" creationId="{9EBDF4EB-1B00-1E42-5274-71C4DD48756D}"/>
          </ac:cxnSpMkLst>
        </pc:cxnChg>
        <pc:cxnChg chg="add mod">
          <ac:chgData name="Yuliya Volkova" userId="5c11a328-f827-462e-b485-3c1e9077fd00" providerId="ADAL" clId="{69637AE1-2EFE-424C-B8F3-FF82D027A5C7}" dt="2024-03-15T08:44:16.619" v="1671" actId="1076"/>
          <ac:cxnSpMkLst>
            <pc:docMk/>
            <pc:sldMk cId="1242405899" sldId="335"/>
            <ac:cxnSpMk id="1349" creationId="{10D76631-D407-C880-7E69-7AF138A35E2A}"/>
          </ac:cxnSpMkLst>
        </pc:cxnChg>
        <pc:cxnChg chg="add mod">
          <ac:chgData name="Yuliya Volkova" userId="5c11a328-f827-462e-b485-3c1e9077fd00" providerId="ADAL" clId="{69637AE1-2EFE-424C-B8F3-FF82D027A5C7}" dt="2024-03-15T08:44:16.619" v="1671" actId="1076"/>
          <ac:cxnSpMkLst>
            <pc:docMk/>
            <pc:sldMk cId="1242405899" sldId="335"/>
            <ac:cxnSpMk id="1350" creationId="{99110E81-F4D3-24D6-EFA3-425E5A97B139}"/>
          </ac:cxnSpMkLst>
        </pc:cxnChg>
        <pc:cxnChg chg="add mod">
          <ac:chgData name="Yuliya Volkova" userId="5c11a328-f827-462e-b485-3c1e9077fd00" providerId="ADAL" clId="{69637AE1-2EFE-424C-B8F3-FF82D027A5C7}" dt="2024-03-15T08:44:16.619" v="1671" actId="1076"/>
          <ac:cxnSpMkLst>
            <pc:docMk/>
            <pc:sldMk cId="1242405899" sldId="335"/>
            <ac:cxnSpMk id="1351" creationId="{2753B8A4-DD77-9865-BE60-43F768DDE7AB}"/>
          </ac:cxnSpMkLst>
        </pc:cxnChg>
        <pc:cxnChg chg="add mod">
          <ac:chgData name="Yuliya Volkova" userId="5c11a328-f827-462e-b485-3c1e9077fd00" providerId="ADAL" clId="{69637AE1-2EFE-424C-B8F3-FF82D027A5C7}" dt="2024-03-15T08:44:16.619" v="1671" actId="1076"/>
          <ac:cxnSpMkLst>
            <pc:docMk/>
            <pc:sldMk cId="1242405899" sldId="335"/>
            <ac:cxnSpMk id="1352" creationId="{470919A5-A6CF-A3C3-CF10-A64E1C8CA9C6}"/>
          </ac:cxnSpMkLst>
        </pc:cxnChg>
        <pc:cxnChg chg="add mod">
          <ac:chgData name="Yuliya Volkova" userId="5c11a328-f827-462e-b485-3c1e9077fd00" providerId="ADAL" clId="{69637AE1-2EFE-424C-B8F3-FF82D027A5C7}" dt="2024-03-15T08:44:16.619" v="1671" actId="1076"/>
          <ac:cxnSpMkLst>
            <pc:docMk/>
            <pc:sldMk cId="1242405899" sldId="335"/>
            <ac:cxnSpMk id="1360" creationId="{CA77EB2A-B98C-8828-FE29-BC8FA8929783}"/>
          </ac:cxnSpMkLst>
        </pc:cxnChg>
        <pc:cxnChg chg="add mod">
          <ac:chgData name="Yuliya Volkova" userId="5c11a328-f827-462e-b485-3c1e9077fd00" providerId="ADAL" clId="{69637AE1-2EFE-424C-B8F3-FF82D027A5C7}" dt="2024-03-15T08:44:16.619" v="1671" actId="1076"/>
          <ac:cxnSpMkLst>
            <pc:docMk/>
            <pc:sldMk cId="1242405899" sldId="335"/>
            <ac:cxnSpMk id="1361" creationId="{ACB036CB-114D-4DFD-9A38-EF2C74523288}"/>
          </ac:cxnSpMkLst>
        </pc:cxnChg>
        <pc:cxnChg chg="add del mod">
          <ac:chgData name="Yuliya Volkova" userId="5c11a328-f827-462e-b485-3c1e9077fd00" providerId="ADAL" clId="{69637AE1-2EFE-424C-B8F3-FF82D027A5C7}" dt="2024-03-15T08:50:06.559" v="1744" actId="478"/>
          <ac:cxnSpMkLst>
            <pc:docMk/>
            <pc:sldMk cId="1242405899" sldId="335"/>
            <ac:cxnSpMk id="1362" creationId="{A2BD9292-9353-29EE-EEC9-FC4281D17468}"/>
          </ac:cxnSpMkLst>
        </pc:cxnChg>
        <pc:cxnChg chg="add del mod">
          <ac:chgData name="Yuliya Volkova" userId="5c11a328-f827-462e-b485-3c1e9077fd00" providerId="ADAL" clId="{69637AE1-2EFE-424C-B8F3-FF82D027A5C7}" dt="2024-03-15T08:44:31.980" v="1675" actId="478"/>
          <ac:cxnSpMkLst>
            <pc:docMk/>
            <pc:sldMk cId="1242405899" sldId="335"/>
            <ac:cxnSpMk id="1363" creationId="{E509FA4F-427F-07C2-16A1-5ACB1B540D8E}"/>
          </ac:cxnSpMkLst>
        </pc:cxnChg>
        <pc:cxnChg chg="add del mod">
          <ac:chgData name="Yuliya Volkova" userId="5c11a328-f827-462e-b485-3c1e9077fd00" providerId="ADAL" clId="{69637AE1-2EFE-424C-B8F3-FF82D027A5C7}" dt="2024-03-15T08:47:58.095" v="1715" actId="478"/>
          <ac:cxnSpMkLst>
            <pc:docMk/>
            <pc:sldMk cId="1242405899" sldId="335"/>
            <ac:cxnSpMk id="1368" creationId="{5E3F9EC7-3BCE-2109-C5BB-E09C27B08025}"/>
          </ac:cxnSpMkLst>
        </pc:cxnChg>
        <pc:cxnChg chg="add del mod">
          <ac:chgData name="Yuliya Volkova" userId="5c11a328-f827-462e-b485-3c1e9077fd00" providerId="ADAL" clId="{69637AE1-2EFE-424C-B8F3-FF82D027A5C7}" dt="2024-03-15T08:47:21.588" v="1702" actId="478"/>
          <ac:cxnSpMkLst>
            <pc:docMk/>
            <pc:sldMk cId="1242405899" sldId="335"/>
            <ac:cxnSpMk id="1369" creationId="{7A1C6C3F-4BD8-001E-953F-D8AC2EE24B4E}"/>
          </ac:cxnSpMkLst>
        </pc:cxnChg>
        <pc:cxnChg chg="add del mod">
          <ac:chgData name="Yuliya Volkova" userId="5c11a328-f827-462e-b485-3c1e9077fd00" providerId="ADAL" clId="{69637AE1-2EFE-424C-B8F3-FF82D027A5C7}" dt="2024-03-15T08:44:55.027" v="1683" actId="478"/>
          <ac:cxnSpMkLst>
            <pc:docMk/>
            <pc:sldMk cId="1242405899" sldId="335"/>
            <ac:cxnSpMk id="1370" creationId="{71F69539-A35E-56E2-967E-FAAE58FCB542}"/>
          </ac:cxnSpMkLst>
        </pc:cxnChg>
        <pc:cxnChg chg="add mod">
          <ac:chgData name="Yuliya Volkova" userId="5c11a328-f827-462e-b485-3c1e9077fd00" providerId="ADAL" clId="{69637AE1-2EFE-424C-B8F3-FF82D027A5C7}" dt="2024-03-15T09:11:27.539" v="2278" actId="1036"/>
          <ac:cxnSpMkLst>
            <pc:docMk/>
            <pc:sldMk cId="1242405899" sldId="335"/>
            <ac:cxnSpMk id="1374" creationId="{A1C44594-A2FC-B1C2-9105-B36A07D91824}"/>
          </ac:cxnSpMkLst>
        </pc:cxnChg>
        <pc:cxnChg chg="add mod">
          <ac:chgData name="Yuliya Volkova" userId="5c11a328-f827-462e-b485-3c1e9077fd00" providerId="ADAL" clId="{69637AE1-2EFE-424C-B8F3-FF82D027A5C7}" dt="2024-03-15T09:11:27.539" v="2278" actId="1036"/>
          <ac:cxnSpMkLst>
            <pc:docMk/>
            <pc:sldMk cId="1242405899" sldId="335"/>
            <ac:cxnSpMk id="1375" creationId="{EF28D679-189C-97E7-B964-2529EC7A0E2E}"/>
          </ac:cxnSpMkLst>
        </pc:cxnChg>
        <pc:cxnChg chg="add del mod">
          <ac:chgData name="Yuliya Volkova" userId="5c11a328-f827-462e-b485-3c1e9077fd00" providerId="ADAL" clId="{69637AE1-2EFE-424C-B8F3-FF82D027A5C7}" dt="2024-03-15T09:02:19.641" v="2007" actId="478"/>
          <ac:cxnSpMkLst>
            <pc:docMk/>
            <pc:sldMk cId="1242405899" sldId="335"/>
            <ac:cxnSpMk id="1391" creationId="{A9CEC1E1-5745-DF91-D7BF-E192AEF74023}"/>
          </ac:cxnSpMkLst>
        </pc:cxnChg>
        <pc:cxnChg chg="add del mod">
          <ac:chgData name="Yuliya Volkova" userId="5c11a328-f827-462e-b485-3c1e9077fd00" providerId="ADAL" clId="{69637AE1-2EFE-424C-B8F3-FF82D027A5C7}" dt="2024-03-15T09:06:54.656" v="2154" actId="478"/>
          <ac:cxnSpMkLst>
            <pc:docMk/>
            <pc:sldMk cId="1242405899" sldId="335"/>
            <ac:cxnSpMk id="1400" creationId="{13FA3A29-454A-806F-9BC5-C56DA0FA5653}"/>
          </ac:cxnSpMkLst>
        </pc:cxnChg>
        <pc:cxnChg chg="add del mod">
          <ac:chgData name="Yuliya Volkova" userId="5c11a328-f827-462e-b485-3c1e9077fd00" providerId="ADAL" clId="{69637AE1-2EFE-424C-B8F3-FF82D027A5C7}" dt="2024-03-15T09:06:58.743" v="2156" actId="478"/>
          <ac:cxnSpMkLst>
            <pc:docMk/>
            <pc:sldMk cId="1242405899" sldId="335"/>
            <ac:cxnSpMk id="1404" creationId="{7DF27163-2ED0-9A69-9C7B-525FBCB03940}"/>
          </ac:cxnSpMkLst>
        </pc:cxnChg>
        <pc:cxnChg chg="add mod">
          <ac:chgData name="Yuliya Volkova" userId="5c11a328-f827-462e-b485-3c1e9077fd00" providerId="ADAL" clId="{69637AE1-2EFE-424C-B8F3-FF82D027A5C7}" dt="2024-03-15T09:38:07.267" v="2495" actId="693"/>
          <ac:cxnSpMkLst>
            <pc:docMk/>
            <pc:sldMk cId="1242405899" sldId="335"/>
            <ac:cxnSpMk id="1411" creationId="{8DF86437-D6ED-DF4B-5996-2B26C8F3DDB5}"/>
          </ac:cxnSpMkLst>
        </pc:cxnChg>
        <pc:cxnChg chg="add mod">
          <ac:chgData name="Yuliya Volkova" userId="5c11a328-f827-462e-b485-3c1e9077fd00" providerId="ADAL" clId="{69637AE1-2EFE-424C-B8F3-FF82D027A5C7}" dt="2024-03-15T09:38:07.267" v="2495" actId="693"/>
          <ac:cxnSpMkLst>
            <pc:docMk/>
            <pc:sldMk cId="1242405899" sldId="335"/>
            <ac:cxnSpMk id="1412" creationId="{5236F434-A423-FCDF-1365-91B8119FA406}"/>
          </ac:cxnSpMkLst>
        </pc:cxnChg>
        <pc:cxnChg chg="add mod">
          <ac:chgData name="Yuliya Volkova" userId="5c11a328-f827-462e-b485-3c1e9077fd00" providerId="ADAL" clId="{69637AE1-2EFE-424C-B8F3-FF82D027A5C7}" dt="2024-03-15T09:38:07.267" v="2495" actId="693"/>
          <ac:cxnSpMkLst>
            <pc:docMk/>
            <pc:sldMk cId="1242405899" sldId="335"/>
            <ac:cxnSpMk id="1413" creationId="{812B6C94-3F5F-201D-8604-C7B508A84A4D}"/>
          </ac:cxnSpMkLst>
        </pc:cxnChg>
        <pc:cxnChg chg="add mod">
          <ac:chgData name="Yuliya Volkova" userId="5c11a328-f827-462e-b485-3c1e9077fd00" providerId="ADAL" clId="{69637AE1-2EFE-424C-B8F3-FF82D027A5C7}" dt="2024-03-15T09:38:07.267" v="2495" actId="693"/>
          <ac:cxnSpMkLst>
            <pc:docMk/>
            <pc:sldMk cId="1242405899" sldId="335"/>
            <ac:cxnSpMk id="1414" creationId="{CADCF38C-BCBE-AE72-2302-6B3C13805F77}"/>
          </ac:cxnSpMkLst>
        </pc:cxnChg>
        <pc:cxnChg chg="add mod">
          <ac:chgData name="Yuliya Volkova" userId="5c11a328-f827-462e-b485-3c1e9077fd00" providerId="ADAL" clId="{69637AE1-2EFE-424C-B8F3-FF82D027A5C7}" dt="2024-03-15T10:39:21.293" v="3057" actId="1076"/>
          <ac:cxnSpMkLst>
            <pc:docMk/>
            <pc:sldMk cId="1242405899" sldId="335"/>
            <ac:cxnSpMk id="1415" creationId="{305FCEC5-EA48-2B18-8938-61AE1808E8B8}"/>
          </ac:cxnSpMkLst>
        </pc:cxnChg>
        <pc:cxnChg chg="add mod">
          <ac:chgData name="Yuliya Volkova" userId="5c11a328-f827-462e-b485-3c1e9077fd00" providerId="ADAL" clId="{69637AE1-2EFE-424C-B8F3-FF82D027A5C7}" dt="2024-03-15T09:38:07.267" v="2495" actId="693"/>
          <ac:cxnSpMkLst>
            <pc:docMk/>
            <pc:sldMk cId="1242405899" sldId="335"/>
            <ac:cxnSpMk id="1416" creationId="{C45986AC-DA24-D189-A55B-068CCC2C0248}"/>
          </ac:cxnSpMkLst>
        </pc:cxnChg>
        <pc:cxnChg chg="add mod">
          <ac:chgData name="Yuliya Volkova" userId="5c11a328-f827-462e-b485-3c1e9077fd00" providerId="ADAL" clId="{69637AE1-2EFE-424C-B8F3-FF82D027A5C7}" dt="2024-03-15T09:38:07.267" v="2495" actId="693"/>
          <ac:cxnSpMkLst>
            <pc:docMk/>
            <pc:sldMk cId="1242405899" sldId="335"/>
            <ac:cxnSpMk id="1417" creationId="{847033A4-BDD4-216D-E82F-1CC753731F7C}"/>
          </ac:cxnSpMkLst>
        </pc:cxnChg>
        <pc:cxnChg chg="add mod">
          <ac:chgData name="Yuliya Volkova" userId="5c11a328-f827-462e-b485-3c1e9077fd00" providerId="ADAL" clId="{69637AE1-2EFE-424C-B8F3-FF82D027A5C7}" dt="2024-03-15T09:38:07.267" v="2495" actId="693"/>
          <ac:cxnSpMkLst>
            <pc:docMk/>
            <pc:sldMk cId="1242405899" sldId="335"/>
            <ac:cxnSpMk id="1418" creationId="{D197E6A2-E5A7-5468-6B44-78807541D7DF}"/>
          </ac:cxnSpMkLst>
        </pc:cxnChg>
        <pc:cxnChg chg="add mod">
          <ac:chgData name="Yuliya Volkova" userId="5c11a328-f827-462e-b485-3c1e9077fd00" providerId="ADAL" clId="{69637AE1-2EFE-424C-B8F3-FF82D027A5C7}" dt="2024-03-15T09:38:07.267" v="2495" actId="693"/>
          <ac:cxnSpMkLst>
            <pc:docMk/>
            <pc:sldMk cId="1242405899" sldId="335"/>
            <ac:cxnSpMk id="1419" creationId="{4F2B689D-DF0E-031A-5BD5-54585D636DF7}"/>
          </ac:cxnSpMkLst>
        </pc:cxnChg>
        <pc:cxnChg chg="add mod">
          <ac:chgData name="Yuliya Volkova" userId="5c11a328-f827-462e-b485-3c1e9077fd00" providerId="ADAL" clId="{69637AE1-2EFE-424C-B8F3-FF82D027A5C7}" dt="2024-03-15T09:38:07.267" v="2495" actId="693"/>
          <ac:cxnSpMkLst>
            <pc:docMk/>
            <pc:sldMk cId="1242405899" sldId="335"/>
            <ac:cxnSpMk id="1420" creationId="{D75D10BE-FC0D-1779-2983-75C633916106}"/>
          </ac:cxnSpMkLst>
        </pc:cxnChg>
        <pc:cxnChg chg="add mod">
          <ac:chgData name="Yuliya Volkova" userId="5c11a328-f827-462e-b485-3c1e9077fd00" providerId="ADAL" clId="{69637AE1-2EFE-424C-B8F3-FF82D027A5C7}" dt="2024-03-15T09:38:07.267" v="2495" actId="693"/>
          <ac:cxnSpMkLst>
            <pc:docMk/>
            <pc:sldMk cId="1242405899" sldId="335"/>
            <ac:cxnSpMk id="1421" creationId="{C7561E2C-CB6C-CE7B-8B1E-98EA5759B8F3}"/>
          </ac:cxnSpMkLst>
        </pc:cxnChg>
        <pc:cxnChg chg="add mod">
          <ac:chgData name="Yuliya Volkova" userId="5c11a328-f827-462e-b485-3c1e9077fd00" providerId="ADAL" clId="{69637AE1-2EFE-424C-B8F3-FF82D027A5C7}" dt="2024-03-15T09:38:07.267" v="2495" actId="693"/>
          <ac:cxnSpMkLst>
            <pc:docMk/>
            <pc:sldMk cId="1242405899" sldId="335"/>
            <ac:cxnSpMk id="1422" creationId="{8BF776D7-5711-947E-67B0-9FF98EE33AE8}"/>
          </ac:cxnSpMkLst>
        </pc:cxnChg>
        <pc:cxnChg chg="add mod">
          <ac:chgData name="Yuliya Volkova" userId="5c11a328-f827-462e-b485-3c1e9077fd00" providerId="ADAL" clId="{69637AE1-2EFE-424C-B8F3-FF82D027A5C7}" dt="2024-03-15T10:39:17.890" v="3056" actId="14100"/>
          <ac:cxnSpMkLst>
            <pc:docMk/>
            <pc:sldMk cId="1242405899" sldId="335"/>
            <ac:cxnSpMk id="1423" creationId="{24670D49-5500-95A8-AACC-40CC2DD21E99}"/>
          </ac:cxnSpMkLst>
        </pc:cxnChg>
        <pc:cxnChg chg="add mod">
          <ac:chgData name="Yuliya Volkova" userId="5c11a328-f827-462e-b485-3c1e9077fd00" providerId="ADAL" clId="{69637AE1-2EFE-424C-B8F3-FF82D027A5C7}" dt="2024-03-15T09:38:07.267" v="2495" actId="693"/>
          <ac:cxnSpMkLst>
            <pc:docMk/>
            <pc:sldMk cId="1242405899" sldId="335"/>
            <ac:cxnSpMk id="1424" creationId="{2AA50036-F98E-61CA-D653-10F27261CD6E}"/>
          </ac:cxnSpMkLst>
        </pc:cxnChg>
        <pc:cxnChg chg="add mod">
          <ac:chgData name="Yuliya Volkova" userId="5c11a328-f827-462e-b485-3c1e9077fd00" providerId="ADAL" clId="{69637AE1-2EFE-424C-B8F3-FF82D027A5C7}" dt="2024-03-15T09:07:46.407" v="2197" actId="1038"/>
          <ac:cxnSpMkLst>
            <pc:docMk/>
            <pc:sldMk cId="1242405899" sldId="335"/>
            <ac:cxnSpMk id="1464" creationId="{CE2012F3-367A-CDCC-53D5-B5DA8A326532}"/>
          </ac:cxnSpMkLst>
        </pc:cxnChg>
        <pc:cxnChg chg="add mod">
          <ac:chgData name="Yuliya Volkova" userId="5c11a328-f827-462e-b485-3c1e9077fd00" providerId="ADAL" clId="{69637AE1-2EFE-424C-B8F3-FF82D027A5C7}" dt="2024-03-15T09:07:46.407" v="2197" actId="1038"/>
          <ac:cxnSpMkLst>
            <pc:docMk/>
            <pc:sldMk cId="1242405899" sldId="335"/>
            <ac:cxnSpMk id="1469" creationId="{8EB360C7-1D75-5624-042D-0A2BFEED281B}"/>
          </ac:cxnSpMkLst>
        </pc:cxnChg>
        <pc:cxnChg chg="add mod">
          <ac:chgData name="Yuliya Volkova" userId="5c11a328-f827-462e-b485-3c1e9077fd00" providerId="ADAL" clId="{69637AE1-2EFE-424C-B8F3-FF82D027A5C7}" dt="2024-03-15T09:07:46.407" v="2197" actId="1038"/>
          <ac:cxnSpMkLst>
            <pc:docMk/>
            <pc:sldMk cId="1242405899" sldId="335"/>
            <ac:cxnSpMk id="1483" creationId="{9616BFD2-24A3-3B42-55A0-D2C4ABFFAEEB}"/>
          </ac:cxnSpMkLst>
        </pc:cxnChg>
        <pc:cxnChg chg="add mod">
          <ac:chgData name="Yuliya Volkova" userId="5c11a328-f827-462e-b485-3c1e9077fd00" providerId="ADAL" clId="{69637AE1-2EFE-424C-B8F3-FF82D027A5C7}" dt="2024-03-15T09:36:17.151" v="2482" actId="208"/>
          <ac:cxnSpMkLst>
            <pc:docMk/>
            <pc:sldMk cId="1242405899" sldId="335"/>
            <ac:cxnSpMk id="1486" creationId="{66704E35-38F9-CAB3-647D-D9B7B05253EC}"/>
          </ac:cxnSpMkLst>
        </pc:cxnChg>
        <pc:cxnChg chg="add mod">
          <ac:chgData name="Yuliya Volkova" userId="5c11a328-f827-462e-b485-3c1e9077fd00" providerId="ADAL" clId="{69637AE1-2EFE-424C-B8F3-FF82D027A5C7}" dt="2024-03-15T09:07:46.407" v="2197" actId="1038"/>
          <ac:cxnSpMkLst>
            <pc:docMk/>
            <pc:sldMk cId="1242405899" sldId="335"/>
            <ac:cxnSpMk id="1490" creationId="{1AF45F08-93DF-D620-DD49-03CE1B8E87C8}"/>
          </ac:cxnSpMkLst>
        </pc:cxnChg>
        <pc:cxnChg chg="add del mod">
          <ac:chgData name="Yuliya Volkova" userId="5c11a328-f827-462e-b485-3c1e9077fd00" providerId="ADAL" clId="{69637AE1-2EFE-424C-B8F3-FF82D027A5C7}" dt="2024-03-15T09:01:20.823" v="2003" actId="478"/>
          <ac:cxnSpMkLst>
            <pc:docMk/>
            <pc:sldMk cId="1242405899" sldId="335"/>
            <ac:cxnSpMk id="1500" creationId="{3F6EC839-B8DC-6808-140F-68902EADA47E}"/>
          </ac:cxnSpMkLst>
        </pc:cxnChg>
        <pc:cxnChg chg="add mod">
          <ac:chgData name="Yuliya Volkova" userId="5c11a328-f827-462e-b485-3c1e9077fd00" providerId="ADAL" clId="{69637AE1-2EFE-424C-B8F3-FF82D027A5C7}" dt="2024-03-15T09:37:27.673" v="2493" actId="693"/>
          <ac:cxnSpMkLst>
            <pc:docMk/>
            <pc:sldMk cId="1242405899" sldId="335"/>
            <ac:cxnSpMk id="1501" creationId="{37026C3A-FE74-1855-C74E-D1990F701C5E}"/>
          </ac:cxnSpMkLst>
        </pc:cxnChg>
        <pc:cxnChg chg="add mod">
          <ac:chgData name="Yuliya Volkova" userId="5c11a328-f827-462e-b485-3c1e9077fd00" providerId="ADAL" clId="{69637AE1-2EFE-424C-B8F3-FF82D027A5C7}" dt="2024-03-15T09:37:27.673" v="2493" actId="693"/>
          <ac:cxnSpMkLst>
            <pc:docMk/>
            <pc:sldMk cId="1242405899" sldId="335"/>
            <ac:cxnSpMk id="1502" creationId="{BC9B8FBF-2B88-23B9-DC01-344A716C625C}"/>
          </ac:cxnSpMkLst>
        </pc:cxnChg>
        <pc:cxnChg chg="add mod">
          <ac:chgData name="Yuliya Volkova" userId="5c11a328-f827-462e-b485-3c1e9077fd00" providerId="ADAL" clId="{69637AE1-2EFE-424C-B8F3-FF82D027A5C7}" dt="2024-03-15T09:37:27.673" v="2493" actId="693"/>
          <ac:cxnSpMkLst>
            <pc:docMk/>
            <pc:sldMk cId="1242405899" sldId="335"/>
            <ac:cxnSpMk id="1503" creationId="{35411EC8-D1A7-449C-20F3-A7BB3D0C9B83}"/>
          </ac:cxnSpMkLst>
        </pc:cxnChg>
        <pc:cxnChg chg="add mod">
          <ac:chgData name="Yuliya Volkova" userId="5c11a328-f827-462e-b485-3c1e9077fd00" providerId="ADAL" clId="{69637AE1-2EFE-424C-B8F3-FF82D027A5C7}" dt="2024-03-15T09:37:27.673" v="2493" actId="693"/>
          <ac:cxnSpMkLst>
            <pc:docMk/>
            <pc:sldMk cId="1242405899" sldId="335"/>
            <ac:cxnSpMk id="1504" creationId="{AAA4E74A-9981-3A43-6B46-FBACD2492582}"/>
          </ac:cxnSpMkLst>
        </pc:cxnChg>
        <pc:cxnChg chg="add del mod">
          <ac:chgData name="Yuliya Volkova" userId="5c11a328-f827-462e-b485-3c1e9077fd00" providerId="ADAL" clId="{69637AE1-2EFE-424C-B8F3-FF82D027A5C7}" dt="2024-03-15T09:05:12.588" v="2099" actId="478"/>
          <ac:cxnSpMkLst>
            <pc:docMk/>
            <pc:sldMk cId="1242405899" sldId="335"/>
            <ac:cxnSpMk id="1529" creationId="{E98F5EFF-C4A2-5634-D2C5-C7F3310F1C02}"/>
          </ac:cxnSpMkLst>
        </pc:cxnChg>
        <pc:cxnChg chg="add mod">
          <ac:chgData name="Yuliya Volkova" userId="5c11a328-f827-462e-b485-3c1e9077fd00" providerId="ADAL" clId="{69637AE1-2EFE-424C-B8F3-FF82D027A5C7}" dt="2024-03-15T09:37:27.673" v="2493" actId="693"/>
          <ac:cxnSpMkLst>
            <pc:docMk/>
            <pc:sldMk cId="1242405899" sldId="335"/>
            <ac:cxnSpMk id="1530" creationId="{435615A5-D414-9BDC-FF3E-7505DB83E5F2}"/>
          </ac:cxnSpMkLst>
        </pc:cxnChg>
        <pc:cxnChg chg="add mod">
          <ac:chgData name="Yuliya Volkova" userId="5c11a328-f827-462e-b485-3c1e9077fd00" providerId="ADAL" clId="{69637AE1-2EFE-424C-B8F3-FF82D027A5C7}" dt="2024-03-15T09:05:52.271" v="2113"/>
          <ac:cxnSpMkLst>
            <pc:docMk/>
            <pc:sldMk cId="1242405899" sldId="335"/>
            <ac:cxnSpMk id="1538" creationId="{B8663402-0F84-D94C-51F7-A3C90165B544}"/>
          </ac:cxnSpMkLst>
        </pc:cxnChg>
        <pc:cxnChg chg="add mod">
          <ac:chgData name="Yuliya Volkova" userId="5c11a328-f827-462e-b485-3c1e9077fd00" providerId="ADAL" clId="{69637AE1-2EFE-424C-B8F3-FF82D027A5C7}" dt="2024-03-15T09:05:52.271" v="2113"/>
          <ac:cxnSpMkLst>
            <pc:docMk/>
            <pc:sldMk cId="1242405899" sldId="335"/>
            <ac:cxnSpMk id="1539" creationId="{914D96A8-5E7F-B76B-B87B-E9D9209B1512}"/>
          </ac:cxnSpMkLst>
        </pc:cxnChg>
        <pc:cxnChg chg="add mod">
          <ac:chgData name="Yuliya Volkova" userId="5c11a328-f827-462e-b485-3c1e9077fd00" providerId="ADAL" clId="{69637AE1-2EFE-424C-B8F3-FF82D027A5C7}" dt="2024-03-15T09:37:38.623" v="2494" actId="693"/>
          <ac:cxnSpMkLst>
            <pc:docMk/>
            <pc:sldMk cId="1242405899" sldId="335"/>
            <ac:cxnSpMk id="1541" creationId="{7C50C193-8D94-E564-1392-C9C2E20FFF9E}"/>
          </ac:cxnSpMkLst>
        </pc:cxnChg>
        <pc:cxnChg chg="add mod">
          <ac:chgData name="Yuliya Volkova" userId="5c11a328-f827-462e-b485-3c1e9077fd00" providerId="ADAL" clId="{69637AE1-2EFE-424C-B8F3-FF82D027A5C7}" dt="2024-03-15T09:37:38.623" v="2494" actId="693"/>
          <ac:cxnSpMkLst>
            <pc:docMk/>
            <pc:sldMk cId="1242405899" sldId="335"/>
            <ac:cxnSpMk id="1544" creationId="{63A67327-2B07-F7D6-9F23-CE0A9EFE9872}"/>
          </ac:cxnSpMkLst>
        </pc:cxnChg>
        <pc:cxnChg chg="add mod">
          <ac:chgData name="Yuliya Volkova" userId="5c11a328-f827-462e-b485-3c1e9077fd00" providerId="ADAL" clId="{69637AE1-2EFE-424C-B8F3-FF82D027A5C7}" dt="2024-03-15T09:37:38.623" v="2494" actId="693"/>
          <ac:cxnSpMkLst>
            <pc:docMk/>
            <pc:sldMk cId="1242405899" sldId="335"/>
            <ac:cxnSpMk id="1547" creationId="{5DF056F8-04F4-731C-5B61-36669534ED46}"/>
          </ac:cxnSpMkLst>
        </pc:cxnChg>
        <pc:cxnChg chg="add mod">
          <ac:chgData name="Yuliya Volkova" userId="5c11a328-f827-462e-b485-3c1e9077fd00" providerId="ADAL" clId="{69637AE1-2EFE-424C-B8F3-FF82D027A5C7}" dt="2024-03-15T09:07:32.492" v="2171" actId="1076"/>
          <ac:cxnSpMkLst>
            <pc:docMk/>
            <pc:sldMk cId="1242405899" sldId="335"/>
            <ac:cxnSpMk id="1552" creationId="{6D9D6110-41F4-F1B5-B7B9-52C2FE7CA9BC}"/>
          </ac:cxnSpMkLst>
        </pc:cxnChg>
        <pc:cxnChg chg="add mod">
          <ac:chgData name="Yuliya Volkova" userId="5c11a328-f827-462e-b485-3c1e9077fd00" providerId="ADAL" clId="{69637AE1-2EFE-424C-B8F3-FF82D027A5C7}" dt="2024-03-15T09:07:32.492" v="2171" actId="1076"/>
          <ac:cxnSpMkLst>
            <pc:docMk/>
            <pc:sldMk cId="1242405899" sldId="335"/>
            <ac:cxnSpMk id="1555" creationId="{3E62D260-893F-B65B-638C-C5BCC9B1B6CD}"/>
          </ac:cxnSpMkLst>
        </pc:cxnChg>
        <pc:cxnChg chg="add del mod">
          <ac:chgData name="Yuliya Volkova" userId="5c11a328-f827-462e-b485-3c1e9077fd00" providerId="ADAL" clId="{69637AE1-2EFE-424C-B8F3-FF82D027A5C7}" dt="2024-03-15T09:09:32.218" v="2228" actId="478"/>
          <ac:cxnSpMkLst>
            <pc:docMk/>
            <pc:sldMk cId="1242405899" sldId="335"/>
            <ac:cxnSpMk id="1558" creationId="{F761F790-A8F2-634E-18F0-FF710DB7A84D}"/>
          </ac:cxnSpMkLst>
        </pc:cxnChg>
        <pc:cxnChg chg="add mod">
          <ac:chgData name="Yuliya Volkova" userId="5c11a328-f827-462e-b485-3c1e9077fd00" providerId="ADAL" clId="{69637AE1-2EFE-424C-B8F3-FF82D027A5C7}" dt="2024-03-15T09:10:01.246" v="2234" actId="1036"/>
          <ac:cxnSpMkLst>
            <pc:docMk/>
            <pc:sldMk cId="1242405899" sldId="335"/>
            <ac:cxnSpMk id="1574" creationId="{72EA06FF-8DD6-91F5-EC5C-8249050C5E42}"/>
          </ac:cxnSpMkLst>
        </pc:cxnChg>
        <pc:cxnChg chg="add del mod">
          <ac:chgData name="Yuliya Volkova" userId="5c11a328-f827-462e-b485-3c1e9077fd00" providerId="ADAL" clId="{69637AE1-2EFE-424C-B8F3-FF82D027A5C7}" dt="2024-03-15T09:13:47.719" v="2322" actId="14100"/>
          <ac:cxnSpMkLst>
            <pc:docMk/>
            <pc:sldMk cId="1242405899" sldId="335"/>
            <ac:cxnSpMk id="1592" creationId="{96200353-FDAA-A825-C501-041E684C1FE3}"/>
          </ac:cxnSpMkLst>
        </pc:cxnChg>
        <pc:cxnChg chg="add del mod">
          <ac:chgData name="Yuliya Volkova" userId="5c11a328-f827-462e-b485-3c1e9077fd00" providerId="ADAL" clId="{69637AE1-2EFE-424C-B8F3-FF82D027A5C7}" dt="2024-03-15T09:20:50.573" v="2325" actId="478"/>
          <ac:cxnSpMkLst>
            <pc:docMk/>
            <pc:sldMk cId="1242405899" sldId="335"/>
            <ac:cxnSpMk id="1602" creationId="{7ECF3807-32E7-2E8C-055F-B2C5148D68BA}"/>
          </ac:cxnSpMkLst>
        </pc:cxnChg>
        <pc:cxnChg chg="add mod">
          <ac:chgData name="Yuliya Volkova" userId="5c11a328-f827-462e-b485-3c1e9077fd00" providerId="ADAL" clId="{69637AE1-2EFE-424C-B8F3-FF82D027A5C7}" dt="2024-03-15T09:20:53.278" v="2326"/>
          <ac:cxnSpMkLst>
            <pc:docMk/>
            <pc:sldMk cId="1242405899" sldId="335"/>
            <ac:cxnSpMk id="1603" creationId="{02E4E561-D17D-C386-2D26-83838DDC5B75}"/>
          </ac:cxnSpMkLst>
        </pc:cxnChg>
        <pc:cxnChg chg="add mod">
          <ac:chgData name="Yuliya Volkova" userId="5c11a328-f827-462e-b485-3c1e9077fd00" providerId="ADAL" clId="{69637AE1-2EFE-424C-B8F3-FF82D027A5C7}" dt="2024-03-15T09:21:21.126" v="2336" actId="14100"/>
          <ac:cxnSpMkLst>
            <pc:docMk/>
            <pc:sldMk cId="1242405899" sldId="335"/>
            <ac:cxnSpMk id="1604" creationId="{7A6B2EE0-BA9D-2B21-631B-BFE40A31F53A}"/>
          </ac:cxnSpMkLst>
        </pc:cxnChg>
        <pc:cxnChg chg="add mod">
          <ac:chgData name="Yuliya Volkova" userId="5c11a328-f827-462e-b485-3c1e9077fd00" providerId="ADAL" clId="{69637AE1-2EFE-424C-B8F3-FF82D027A5C7}" dt="2024-03-15T09:21:57.029" v="2345" actId="14100"/>
          <ac:cxnSpMkLst>
            <pc:docMk/>
            <pc:sldMk cId="1242405899" sldId="335"/>
            <ac:cxnSpMk id="1608" creationId="{9FA70F66-7F3E-508C-510D-E2F80235A6A9}"/>
          </ac:cxnSpMkLst>
        </pc:cxnChg>
        <pc:cxnChg chg="add del mod">
          <ac:chgData name="Yuliya Volkova" userId="5c11a328-f827-462e-b485-3c1e9077fd00" providerId="ADAL" clId="{69637AE1-2EFE-424C-B8F3-FF82D027A5C7}" dt="2024-03-15T09:24:27.686" v="2389" actId="478"/>
          <ac:cxnSpMkLst>
            <pc:docMk/>
            <pc:sldMk cId="1242405899" sldId="335"/>
            <ac:cxnSpMk id="1615" creationId="{D2541285-40C5-586A-8631-9231C032D691}"/>
          </ac:cxnSpMkLst>
        </pc:cxnChg>
        <pc:cxnChg chg="add del mod">
          <ac:chgData name="Yuliya Volkova" userId="5c11a328-f827-462e-b485-3c1e9077fd00" providerId="ADAL" clId="{69637AE1-2EFE-424C-B8F3-FF82D027A5C7}" dt="2024-03-15T09:38:17.710" v="2497" actId="14100"/>
          <ac:cxnSpMkLst>
            <pc:docMk/>
            <pc:sldMk cId="1242405899" sldId="335"/>
            <ac:cxnSpMk id="1620" creationId="{71455556-CA76-19FD-D4EC-36285AE18860}"/>
          </ac:cxnSpMkLst>
        </pc:cxnChg>
        <pc:cxnChg chg="add mod">
          <ac:chgData name="Yuliya Volkova" userId="5c11a328-f827-462e-b485-3c1e9077fd00" providerId="ADAL" clId="{69637AE1-2EFE-424C-B8F3-FF82D027A5C7}" dt="2024-03-18T02:27:49.976" v="3696" actId="14100"/>
          <ac:cxnSpMkLst>
            <pc:docMk/>
            <pc:sldMk cId="1242405899" sldId="335"/>
            <ac:cxnSpMk id="1623" creationId="{80AEBE54-ADE1-F2D7-0B8F-ACAFC1ACB8F1}"/>
          </ac:cxnSpMkLst>
        </pc:cxnChg>
        <pc:cxnChg chg="add del mod">
          <ac:chgData name="Yuliya Volkova" userId="5c11a328-f827-462e-b485-3c1e9077fd00" providerId="ADAL" clId="{69637AE1-2EFE-424C-B8F3-FF82D027A5C7}" dt="2024-03-15T09:24:26.586" v="2388" actId="478"/>
          <ac:cxnSpMkLst>
            <pc:docMk/>
            <pc:sldMk cId="1242405899" sldId="335"/>
            <ac:cxnSpMk id="1626" creationId="{765F1B9B-137F-10E8-5A82-64E633D9CCB7}"/>
          </ac:cxnSpMkLst>
        </pc:cxnChg>
        <pc:cxnChg chg="add del mod">
          <ac:chgData name="Yuliya Volkova" userId="5c11a328-f827-462e-b485-3c1e9077fd00" providerId="ADAL" clId="{69637AE1-2EFE-424C-B8F3-FF82D027A5C7}" dt="2024-03-15T09:36:56.058" v="2491" actId="693"/>
          <ac:cxnSpMkLst>
            <pc:docMk/>
            <pc:sldMk cId="1242405899" sldId="335"/>
            <ac:cxnSpMk id="1635" creationId="{C8F34BD8-9086-D2AA-8144-8EFEC3FBF952}"/>
          </ac:cxnSpMkLst>
        </pc:cxnChg>
        <pc:cxnChg chg="add del mod">
          <ac:chgData name="Yuliya Volkova" userId="5c11a328-f827-462e-b485-3c1e9077fd00" providerId="ADAL" clId="{69637AE1-2EFE-424C-B8F3-FF82D027A5C7}" dt="2024-03-15T09:24:25.178" v="2386" actId="478"/>
          <ac:cxnSpMkLst>
            <pc:docMk/>
            <pc:sldMk cId="1242405899" sldId="335"/>
            <ac:cxnSpMk id="1637" creationId="{B54347CF-A173-D1D5-F6F7-D513B9EB897D}"/>
          </ac:cxnSpMkLst>
        </pc:cxnChg>
        <pc:cxnChg chg="add del mod">
          <ac:chgData name="Yuliya Volkova" userId="5c11a328-f827-462e-b485-3c1e9077fd00" providerId="ADAL" clId="{69637AE1-2EFE-424C-B8F3-FF82D027A5C7}" dt="2024-03-15T09:24:25.727" v="2387" actId="478"/>
          <ac:cxnSpMkLst>
            <pc:docMk/>
            <pc:sldMk cId="1242405899" sldId="335"/>
            <ac:cxnSpMk id="1645" creationId="{63F7E0B6-2B5F-F13B-8430-139E93F83EE0}"/>
          </ac:cxnSpMkLst>
        </pc:cxnChg>
        <pc:cxnChg chg="add mod">
          <ac:chgData name="Yuliya Volkova" userId="5c11a328-f827-462e-b485-3c1e9077fd00" providerId="ADAL" clId="{69637AE1-2EFE-424C-B8F3-FF82D027A5C7}" dt="2024-03-15T09:30:25.054" v="2403" actId="14100"/>
          <ac:cxnSpMkLst>
            <pc:docMk/>
            <pc:sldMk cId="1242405899" sldId="335"/>
            <ac:cxnSpMk id="1654" creationId="{FFE5DAC0-C461-E191-246F-A3183EDC08DD}"/>
          </ac:cxnSpMkLst>
        </pc:cxnChg>
        <pc:cxnChg chg="add mod">
          <ac:chgData name="Yuliya Volkova" userId="5c11a328-f827-462e-b485-3c1e9077fd00" providerId="ADAL" clId="{69637AE1-2EFE-424C-B8F3-FF82D027A5C7}" dt="2024-03-15T09:36:56.058" v="2491" actId="693"/>
          <ac:cxnSpMkLst>
            <pc:docMk/>
            <pc:sldMk cId="1242405899" sldId="335"/>
            <ac:cxnSpMk id="1658" creationId="{1E9386B1-DF80-E9A7-0361-EF22CE755312}"/>
          </ac:cxnSpMkLst>
        </pc:cxnChg>
        <pc:cxnChg chg="add mod">
          <ac:chgData name="Yuliya Volkova" userId="5c11a328-f827-462e-b485-3c1e9077fd00" providerId="ADAL" clId="{69637AE1-2EFE-424C-B8F3-FF82D027A5C7}" dt="2024-03-15T09:38:24.421" v="2498" actId="14100"/>
          <ac:cxnSpMkLst>
            <pc:docMk/>
            <pc:sldMk cId="1242405899" sldId="335"/>
            <ac:cxnSpMk id="1664" creationId="{7EF959CE-7EB9-C08D-C8AE-9F12F3E49442}"/>
          </ac:cxnSpMkLst>
        </pc:cxnChg>
        <pc:cxnChg chg="add mod">
          <ac:chgData name="Yuliya Volkova" userId="5c11a328-f827-462e-b485-3c1e9077fd00" providerId="ADAL" clId="{69637AE1-2EFE-424C-B8F3-FF82D027A5C7}" dt="2024-03-15T09:37:05.155" v="2492" actId="693"/>
          <ac:cxnSpMkLst>
            <pc:docMk/>
            <pc:sldMk cId="1242405899" sldId="335"/>
            <ac:cxnSpMk id="1672" creationId="{ED104023-608D-1CD7-1542-C399E22D3117}"/>
          </ac:cxnSpMkLst>
        </pc:cxnChg>
        <pc:cxnChg chg="add mod">
          <ac:chgData name="Yuliya Volkova" userId="5c11a328-f827-462e-b485-3c1e9077fd00" providerId="ADAL" clId="{69637AE1-2EFE-424C-B8F3-FF82D027A5C7}" dt="2024-03-15T09:39:07.952" v="2506" actId="1035"/>
          <ac:cxnSpMkLst>
            <pc:docMk/>
            <pc:sldMk cId="1242405899" sldId="335"/>
            <ac:cxnSpMk id="1676" creationId="{0810F51B-E989-60BF-F960-4D1557592460}"/>
          </ac:cxnSpMkLst>
        </pc:cxnChg>
        <pc:cxnChg chg="add del mod">
          <ac:chgData name="Yuliya Volkova" userId="5c11a328-f827-462e-b485-3c1e9077fd00" providerId="ADAL" clId="{69637AE1-2EFE-424C-B8F3-FF82D027A5C7}" dt="2024-03-15T09:31:54.175" v="2437" actId="478"/>
          <ac:cxnSpMkLst>
            <pc:docMk/>
            <pc:sldMk cId="1242405899" sldId="335"/>
            <ac:cxnSpMk id="1677" creationId="{6C0C311D-B7A5-016F-C42B-C74B0DE1E752}"/>
          </ac:cxnSpMkLst>
        </pc:cxnChg>
        <pc:cxnChg chg="add mod">
          <ac:chgData name="Yuliya Volkova" userId="5c11a328-f827-462e-b485-3c1e9077fd00" providerId="ADAL" clId="{69637AE1-2EFE-424C-B8F3-FF82D027A5C7}" dt="2024-03-15T09:36:28.211" v="2486" actId="208"/>
          <ac:cxnSpMkLst>
            <pc:docMk/>
            <pc:sldMk cId="1242405899" sldId="335"/>
            <ac:cxnSpMk id="1682" creationId="{88F14530-7B4F-E730-AA35-797D1D6691CC}"/>
          </ac:cxnSpMkLst>
        </pc:cxnChg>
        <pc:cxnChg chg="add mod">
          <ac:chgData name="Yuliya Volkova" userId="5c11a328-f827-462e-b485-3c1e9077fd00" providerId="ADAL" clId="{69637AE1-2EFE-424C-B8F3-FF82D027A5C7}" dt="2024-03-15T09:36:28.211" v="2486" actId="208"/>
          <ac:cxnSpMkLst>
            <pc:docMk/>
            <pc:sldMk cId="1242405899" sldId="335"/>
            <ac:cxnSpMk id="1685" creationId="{877FE405-6CBA-FE4C-DD3C-51BB63B8DB8E}"/>
          </ac:cxnSpMkLst>
        </pc:cxnChg>
        <pc:cxnChg chg="add del mod">
          <ac:chgData name="Yuliya Volkova" userId="5c11a328-f827-462e-b485-3c1e9077fd00" providerId="ADAL" clId="{69637AE1-2EFE-424C-B8F3-FF82D027A5C7}" dt="2024-03-15T09:33:17.434" v="2452" actId="478"/>
          <ac:cxnSpMkLst>
            <pc:docMk/>
            <pc:sldMk cId="1242405899" sldId="335"/>
            <ac:cxnSpMk id="1688" creationId="{3544C411-A1C7-3C4F-A8EF-87BFF6828F48}"/>
          </ac:cxnSpMkLst>
        </pc:cxnChg>
        <pc:cxnChg chg="add mod">
          <ac:chgData name="Yuliya Volkova" userId="5c11a328-f827-462e-b485-3c1e9077fd00" providerId="ADAL" clId="{69637AE1-2EFE-424C-B8F3-FF82D027A5C7}" dt="2024-03-15T09:37:27.673" v="2493" actId="693"/>
          <ac:cxnSpMkLst>
            <pc:docMk/>
            <pc:sldMk cId="1242405899" sldId="335"/>
            <ac:cxnSpMk id="1692" creationId="{1021FA00-7A65-D314-4284-8A602B7ABF64}"/>
          </ac:cxnSpMkLst>
        </pc:cxnChg>
        <pc:cxnChg chg="add mod">
          <ac:chgData name="Yuliya Volkova" userId="5c11a328-f827-462e-b485-3c1e9077fd00" providerId="ADAL" clId="{69637AE1-2EFE-424C-B8F3-FF82D027A5C7}" dt="2024-03-18T02:28:13.270" v="3699" actId="14100"/>
          <ac:cxnSpMkLst>
            <pc:docMk/>
            <pc:sldMk cId="1242405899" sldId="335"/>
            <ac:cxnSpMk id="1695" creationId="{1DB2562B-D435-5EED-A759-421948BD46A1}"/>
          </ac:cxnSpMkLst>
        </pc:cxnChg>
        <pc:cxnChg chg="add mod">
          <ac:chgData name="Yuliya Volkova" userId="5c11a328-f827-462e-b485-3c1e9077fd00" providerId="ADAL" clId="{69637AE1-2EFE-424C-B8F3-FF82D027A5C7}" dt="2024-03-15T09:36:03.026" v="2480" actId="208"/>
          <ac:cxnSpMkLst>
            <pc:docMk/>
            <pc:sldMk cId="1242405899" sldId="335"/>
            <ac:cxnSpMk id="1698" creationId="{A564F699-4DB3-5111-D628-57FBA78496E7}"/>
          </ac:cxnSpMkLst>
        </pc:cxnChg>
        <pc:cxnChg chg="add mod">
          <ac:chgData name="Yuliya Volkova" userId="5c11a328-f827-462e-b485-3c1e9077fd00" providerId="ADAL" clId="{69637AE1-2EFE-424C-B8F3-FF82D027A5C7}" dt="2024-03-15T09:36:03.026" v="2480" actId="208"/>
          <ac:cxnSpMkLst>
            <pc:docMk/>
            <pc:sldMk cId="1242405899" sldId="335"/>
            <ac:cxnSpMk id="1701" creationId="{8005A54C-6280-E1F7-D014-C3153C8A77BF}"/>
          </ac:cxnSpMkLst>
        </pc:cxnChg>
      </pc:sldChg>
      <pc:sldChg chg="add del ord">
        <pc:chgData name="Yuliya Volkova" userId="5c11a328-f827-462e-b485-3c1e9077fd00" providerId="ADAL" clId="{69637AE1-2EFE-424C-B8F3-FF82D027A5C7}" dt="2024-03-15T10:55:28.822" v="3544" actId="47"/>
        <pc:sldMkLst>
          <pc:docMk/>
          <pc:sldMk cId="281164714" sldId="336"/>
        </pc:sldMkLst>
      </pc:sldChg>
      <pc:sldChg chg="addSp modSp del mod">
        <pc:chgData name="Yuliya Volkova" userId="5c11a328-f827-462e-b485-3c1e9077fd00" providerId="ADAL" clId="{69637AE1-2EFE-424C-B8F3-FF82D027A5C7}" dt="2024-03-15T09:38:33.325" v="2499" actId="47"/>
        <pc:sldMkLst>
          <pc:docMk/>
          <pc:sldMk cId="2858683499" sldId="336"/>
        </pc:sldMkLst>
        <pc:spChg chg="mod">
          <ac:chgData name="Yuliya Volkova" userId="5c11a328-f827-462e-b485-3c1e9077fd00" providerId="ADAL" clId="{69637AE1-2EFE-424C-B8F3-FF82D027A5C7}" dt="2024-03-15T07:38:21.090" v="870" actId="113"/>
          <ac:spMkLst>
            <pc:docMk/>
            <pc:sldMk cId="2858683499" sldId="336"/>
            <ac:spMk id="4" creationId="{3F147AA9-A853-A6D7-B47A-C8718DFB2A86}"/>
          </ac:spMkLst>
        </pc:spChg>
        <pc:spChg chg="mod ord">
          <ac:chgData name="Yuliya Volkova" userId="5c11a328-f827-462e-b485-3c1e9077fd00" providerId="ADAL" clId="{69637AE1-2EFE-424C-B8F3-FF82D027A5C7}" dt="2024-03-15T07:43:47.258" v="894" actId="166"/>
          <ac:spMkLst>
            <pc:docMk/>
            <pc:sldMk cId="2858683499" sldId="336"/>
            <ac:spMk id="6" creationId="{4068EB83-1B27-7808-9832-866D963DD9AD}"/>
          </ac:spMkLst>
        </pc:spChg>
        <pc:spChg chg="add mod">
          <ac:chgData name="Yuliya Volkova" userId="5c11a328-f827-462e-b485-3c1e9077fd00" providerId="ADAL" clId="{69637AE1-2EFE-424C-B8F3-FF82D027A5C7}" dt="2024-03-15T08:44:18.949" v="1672"/>
          <ac:spMkLst>
            <pc:docMk/>
            <pc:sldMk cId="2858683499" sldId="336"/>
            <ac:spMk id="36" creationId="{C54FACE6-AF2A-134C-5DC1-BD7B6C5E07D6}"/>
          </ac:spMkLst>
        </pc:spChg>
        <pc:spChg chg="add mod">
          <ac:chgData name="Yuliya Volkova" userId="5c11a328-f827-462e-b485-3c1e9077fd00" providerId="ADAL" clId="{69637AE1-2EFE-424C-B8F3-FF82D027A5C7}" dt="2024-03-15T08:44:18.949" v="1672"/>
          <ac:spMkLst>
            <pc:docMk/>
            <pc:sldMk cId="2858683499" sldId="336"/>
            <ac:spMk id="38" creationId="{80DA6F42-5128-FDFE-2E44-42D993CBD7F6}"/>
          </ac:spMkLst>
        </pc:spChg>
        <pc:spChg chg="add mod">
          <ac:chgData name="Yuliya Volkova" userId="5c11a328-f827-462e-b485-3c1e9077fd00" providerId="ADAL" clId="{69637AE1-2EFE-424C-B8F3-FF82D027A5C7}" dt="2024-03-15T08:44:18.949" v="1672"/>
          <ac:spMkLst>
            <pc:docMk/>
            <pc:sldMk cId="2858683499" sldId="336"/>
            <ac:spMk id="40" creationId="{7442AAA9-38CF-CBBC-3269-DF1924388C60}"/>
          </ac:spMkLst>
        </pc:spChg>
        <pc:spChg chg="add mod">
          <ac:chgData name="Yuliya Volkova" userId="5c11a328-f827-462e-b485-3c1e9077fd00" providerId="ADAL" clId="{69637AE1-2EFE-424C-B8F3-FF82D027A5C7}" dt="2024-03-15T08:44:18.949" v="1672"/>
          <ac:spMkLst>
            <pc:docMk/>
            <pc:sldMk cId="2858683499" sldId="336"/>
            <ac:spMk id="41" creationId="{4E2DD7CE-7E14-2AB5-1067-5EB976A7FB0F}"/>
          </ac:spMkLst>
        </pc:spChg>
        <pc:spChg chg="add mod">
          <ac:chgData name="Yuliya Volkova" userId="5c11a328-f827-462e-b485-3c1e9077fd00" providerId="ADAL" clId="{69637AE1-2EFE-424C-B8F3-FF82D027A5C7}" dt="2024-03-15T08:44:18.949" v="1672"/>
          <ac:spMkLst>
            <pc:docMk/>
            <pc:sldMk cId="2858683499" sldId="336"/>
            <ac:spMk id="43" creationId="{AA899807-FBAC-538E-7717-8E926B79C2F3}"/>
          </ac:spMkLst>
        </pc:spChg>
        <pc:spChg chg="add mod">
          <ac:chgData name="Yuliya Volkova" userId="5c11a328-f827-462e-b485-3c1e9077fd00" providerId="ADAL" clId="{69637AE1-2EFE-424C-B8F3-FF82D027A5C7}" dt="2024-03-15T08:44:18.949" v="1672"/>
          <ac:spMkLst>
            <pc:docMk/>
            <pc:sldMk cId="2858683499" sldId="336"/>
            <ac:spMk id="44" creationId="{5C63B3C0-72B8-59FD-65A4-41B56E1F93AC}"/>
          </ac:spMkLst>
        </pc:spChg>
        <pc:spChg chg="add mod">
          <ac:chgData name="Yuliya Volkova" userId="5c11a328-f827-462e-b485-3c1e9077fd00" providerId="ADAL" clId="{69637AE1-2EFE-424C-B8F3-FF82D027A5C7}" dt="2024-03-15T08:44:18.949" v="1672"/>
          <ac:spMkLst>
            <pc:docMk/>
            <pc:sldMk cId="2858683499" sldId="336"/>
            <ac:spMk id="46" creationId="{24DBAEEC-6124-5CE0-CD42-A5D09D7D2CD3}"/>
          </ac:spMkLst>
        </pc:spChg>
        <pc:cxnChg chg="add mod">
          <ac:chgData name="Yuliya Volkova" userId="5c11a328-f827-462e-b485-3c1e9077fd00" providerId="ADAL" clId="{69637AE1-2EFE-424C-B8F3-FF82D027A5C7}" dt="2024-03-15T08:44:18.949" v="1672"/>
          <ac:cxnSpMkLst>
            <pc:docMk/>
            <pc:sldMk cId="2858683499" sldId="336"/>
            <ac:cxnSpMk id="30" creationId="{920D2B34-B974-4FA8-595A-DFA29FEAAD6D}"/>
          </ac:cxnSpMkLst>
        </pc:cxnChg>
        <pc:cxnChg chg="add mod">
          <ac:chgData name="Yuliya Volkova" userId="5c11a328-f827-462e-b485-3c1e9077fd00" providerId="ADAL" clId="{69637AE1-2EFE-424C-B8F3-FF82D027A5C7}" dt="2024-03-15T08:44:18.949" v="1672"/>
          <ac:cxnSpMkLst>
            <pc:docMk/>
            <pc:sldMk cId="2858683499" sldId="336"/>
            <ac:cxnSpMk id="31" creationId="{47FEC765-123E-B416-3093-D77256733439}"/>
          </ac:cxnSpMkLst>
        </pc:cxnChg>
        <pc:cxnChg chg="add mod">
          <ac:chgData name="Yuliya Volkova" userId="5c11a328-f827-462e-b485-3c1e9077fd00" providerId="ADAL" clId="{69637AE1-2EFE-424C-B8F3-FF82D027A5C7}" dt="2024-03-15T08:44:18.949" v="1672"/>
          <ac:cxnSpMkLst>
            <pc:docMk/>
            <pc:sldMk cId="2858683499" sldId="336"/>
            <ac:cxnSpMk id="32" creationId="{466AAEE2-1689-FC46-56FD-F5A6943A3FA0}"/>
          </ac:cxnSpMkLst>
        </pc:cxnChg>
        <pc:cxnChg chg="add mod">
          <ac:chgData name="Yuliya Volkova" userId="5c11a328-f827-462e-b485-3c1e9077fd00" providerId="ADAL" clId="{69637AE1-2EFE-424C-B8F3-FF82D027A5C7}" dt="2024-03-15T08:44:18.949" v="1672"/>
          <ac:cxnSpMkLst>
            <pc:docMk/>
            <pc:sldMk cId="2858683499" sldId="336"/>
            <ac:cxnSpMk id="34" creationId="{18773BE2-541D-DB8A-04D3-33B52523513C}"/>
          </ac:cxnSpMkLst>
        </pc:cxnChg>
        <pc:cxnChg chg="add mod">
          <ac:chgData name="Yuliya Volkova" userId="5c11a328-f827-462e-b485-3c1e9077fd00" providerId="ADAL" clId="{69637AE1-2EFE-424C-B8F3-FF82D027A5C7}" dt="2024-03-15T08:44:18.949" v="1672"/>
          <ac:cxnSpMkLst>
            <pc:docMk/>
            <pc:sldMk cId="2858683499" sldId="336"/>
            <ac:cxnSpMk id="35" creationId="{BFDA5A21-C7EC-721E-55D4-625DCD4FF698}"/>
          </ac:cxnSpMkLst>
        </pc:cxnChg>
        <pc:cxnChg chg="add mod">
          <ac:chgData name="Yuliya Volkova" userId="5c11a328-f827-462e-b485-3c1e9077fd00" providerId="ADAL" clId="{69637AE1-2EFE-424C-B8F3-FF82D027A5C7}" dt="2024-03-15T08:44:18.949" v="1672"/>
          <ac:cxnSpMkLst>
            <pc:docMk/>
            <pc:sldMk cId="2858683499" sldId="336"/>
            <ac:cxnSpMk id="47" creationId="{27A2BBE4-46E1-7339-EC8A-7C1743CC1C6C}"/>
          </ac:cxnSpMkLst>
        </pc:cxnChg>
        <pc:cxnChg chg="mod">
          <ac:chgData name="Yuliya Volkova" userId="5c11a328-f827-462e-b485-3c1e9077fd00" providerId="ADAL" clId="{69637AE1-2EFE-424C-B8F3-FF82D027A5C7}" dt="2024-03-15T07:38:31.311" v="872" actId="1076"/>
          <ac:cxnSpMkLst>
            <pc:docMk/>
            <pc:sldMk cId="2858683499" sldId="336"/>
            <ac:cxnSpMk id="48" creationId="{6CABAE96-713E-C665-3427-439A85FE8038}"/>
          </ac:cxnSpMkLst>
        </pc:cxnChg>
        <pc:cxnChg chg="add mod">
          <ac:chgData name="Yuliya Volkova" userId="5c11a328-f827-462e-b485-3c1e9077fd00" providerId="ADAL" clId="{69637AE1-2EFE-424C-B8F3-FF82D027A5C7}" dt="2024-03-15T08:44:18.949" v="1672"/>
          <ac:cxnSpMkLst>
            <pc:docMk/>
            <pc:sldMk cId="2858683499" sldId="336"/>
            <ac:cxnSpMk id="49" creationId="{23151691-3E0D-6638-DBEF-4DA7E63A606C}"/>
          </ac:cxnSpMkLst>
        </pc:cxnChg>
        <pc:cxnChg chg="mod">
          <ac:chgData name="Yuliya Volkova" userId="5c11a328-f827-462e-b485-3c1e9077fd00" providerId="ADAL" clId="{69637AE1-2EFE-424C-B8F3-FF82D027A5C7}" dt="2024-03-15T07:38:31.311" v="872" actId="1076"/>
          <ac:cxnSpMkLst>
            <pc:docMk/>
            <pc:sldMk cId="2858683499" sldId="336"/>
            <ac:cxnSpMk id="55" creationId="{6F8C402B-6A3B-1A37-AB3C-5C83DDEEFD7F}"/>
          </ac:cxnSpMkLst>
        </pc:cxnChg>
        <pc:cxnChg chg="mod">
          <ac:chgData name="Yuliya Volkova" userId="5c11a328-f827-462e-b485-3c1e9077fd00" providerId="ADAL" clId="{69637AE1-2EFE-424C-B8F3-FF82D027A5C7}" dt="2024-03-15T07:38:31.311" v="872" actId="1076"/>
          <ac:cxnSpMkLst>
            <pc:docMk/>
            <pc:sldMk cId="2858683499" sldId="336"/>
            <ac:cxnSpMk id="57" creationId="{51A52D1D-5881-C7F4-C291-38C2282F310C}"/>
          </ac:cxnSpMkLst>
        </pc:cxnChg>
        <pc:cxnChg chg="mod">
          <ac:chgData name="Yuliya Volkova" userId="5c11a328-f827-462e-b485-3c1e9077fd00" providerId="ADAL" clId="{69637AE1-2EFE-424C-B8F3-FF82D027A5C7}" dt="2024-03-15T07:38:31.311" v="872" actId="1076"/>
          <ac:cxnSpMkLst>
            <pc:docMk/>
            <pc:sldMk cId="2858683499" sldId="336"/>
            <ac:cxnSpMk id="59" creationId="{1F7113B1-41D6-F23A-A264-99C390A5F974}"/>
          </ac:cxnSpMkLst>
        </pc:cxnChg>
      </pc:sldChg>
      <pc:sldChg chg="modSp add del mod">
        <pc:chgData name="Yuliya Volkova" userId="5c11a328-f827-462e-b485-3c1e9077fd00" providerId="ADAL" clId="{69637AE1-2EFE-424C-B8F3-FF82D027A5C7}" dt="2024-04-22T10:06:43.164" v="4827" actId="47"/>
        <pc:sldMkLst>
          <pc:docMk/>
          <pc:sldMk cId="3936195082" sldId="336"/>
        </pc:sldMkLst>
        <pc:spChg chg="mod">
          <ac:chgData name="Yuliya Volkova" userId="5c11a328-f827-462e-b485-3c1e9077fd00" providerId="ADAL" clId="{69637AE1-2EFE-424C-B8F3-FF82D027A5C7}" dt="2024-04-22T09:49:48.205" v="4250" actId="1076"/>
          <ac:spMkLst>
            <pc:docMk/>
            <pc:sldMk cId="3936195082" sldId="336"/>
            <ac:spMk id="6" creationId="{543DD126-ED06-5C33-5D79-29F7A09E25A8}"/>
          </ac:spMkLst>
        </pc:spChg>
        <pc:spChg chg="mod">
          <ac:chgData name="Yuliya Volkova" userId="5c11a328-f827-462e-b485-3c1e9077fd00" providerId="ADAL" clId="{69637AE1-2EFE-424C-B8F3-FF82D027A5C7}" dt="2024-04-22T09:49:48.205" v="4250" actId="1076"/>
          <ac:spMkLst>
            <pc:docMk/>
            <pc:sldMk cId="3936195082" sldId="336"/>
            <ac:spMk id="10" creationId="{D111FF07-635A-7C83-7AEF-1760AC3067A6}"/>
          </ac:spMkLst>
        </pc:spChg>
        <pc:spChg chg="mod">
          <ac:chgData name="Yuliya Volkova" userId="5c11a328-f827-462e-b485-3c1e9077fd00" providerId="ADAL" clId="{69637AE1-2EFE-424C-B8F3-FF82D027A5C7}" dt="2024-04-22T09:50:21.362" v="4258" actId="1076"/>
          <ac:spMkLst>
            <pc:docMk/>
            <pc:sldMk cId="3936195082" sldId="336"/>
            <ac:spMk id="24" creationId="{B6895BFE-08EE-DAC2-B286-20C82B295EEE}"/>
          </ac:spMkLst>
        </pc:spChg>
        <pc:spChg chg="mod">
          <ac:chgData name="Yuliya Volkova" userId="5c11a328-f827-462e-b485-3c1e9077fd00" providerId="ADAL" clId="{69637AE1-2EFE-424C-B8F3-FF82D027A5C7}" dt="2024-04-22T09:50:21.362" v="4258" actId="1076"/>
          <ac:spMkLst>
            <pc:docMk/>
            <pc:sldMk cId="3936195082" sldId="336"/>
            <ac:spMk id="25" creationId="{545AB972-5193-BB88-BB60-EF9595079BE1}"/>
          </ac:spMkLst>
        </pc:spChg>
      </pc:sldChg>
      <pc:sldChg chg="add del">
        <pc:chgData name="Yuliya Volkova" userId="5c11a328-f827-462e-b485-3c1e9077fd00" providerId="ADAL" clId="{69637AE1-2EFE-424C-B8F3-FF82D027A5C7}" dt="2024-03-15T09:56:25.631" v="2538"/>
        <pc:sldMkLst>
          <pc:docMk/>
          <pc:sldMk cId="4196147927" sldId="336"/>
        </pc:sldMkLst>
      </pc:sldChg>
      <pc:sldChg chg="addSp delSp modSp add del mod">
        <pc:chgData name="Yuliya Volkova" userId="5c11a328-f827-462e-b485-3c1e9077fd00" providerId="ADAL" clId="{69637AE1-2EFE-424C-B8F3-FF82D027A5C7}" dt="2024-03-15T09:38:34.232" v="2500" actId="47"/>
        <pc:sldMkLst>
          <pc:docMk/>
          <pc:sldMk cId="37713497" sldId="337"/>
        </pc:sldMkLst>
        <pc:spChg chg="del">
          <ac:chgData name="Yuliya Volkova" userId="5c11a328-f827-462e-b485-3c1e9077fd00" providerId="ADAL" clId="{69637AE1-2EFE-424C-B8F3-FF82D027A5C7}" dt="2024-03-15T07:09:44.924" v="86" actId="478"/>
          <ac:spMkLst>
            <pc:docMk/>
            <pc:sldMk cId="37713497" sldId="337"/>
            <ac:spMk id="2" creationId="{778D216B-6C17-83D5-AF26-AB0322B2701B}"/>
          </ac:spMkLst>
        </pc:spChg>
        <pc:spChg chg="add del ord">
          <ac:chgData name="Yuliya Volkova" userId="5c11a328-f827-462e-b485-3c1e9077fd00" providerId="ADAL" clId="{69637AE1-2EFE-424C-B8F3-FF82D027A5C7}" dt="2024-03-15T08:33:11.400" v="1537" actId="478"/>
          <ac:spMkLst>
            <pc:docMk/>
            <pc:sldMk cId="37713497" sldId="337"/>
            <ac:spMk id="3" creationId="{65B3C187-722D-8D1C-40EC-93FE1893B891}"/>
          </ac:spMkLst>
        </pc:spChg>
        <pc:spChg chg="add del">
          <ac:chgData name="Yuliya Volkova" userId="5c11a328-f827-462e-b485-3c1e9077fd00" providerId="ADAL" clId="{69637AE1-2EFE-424C-B8F3-FF82D027A5C7}" dt="2024-03-15T07:09:47.194" v="87" actId="478"/>
          <ac:spMkLst>
            <pc:docMk/>
            <pc:sldMk cId="37713497" sldId="337"/>
            <ac:spMk id="4" creationId="{2D03EB31-1642-A92C-A4ED-6DE757B218A2}"/>
          </ac:spMkLst>
        </pc:spChg>
        <pc:spChg chg="del">
          <ac:chgData name="Yuliya Volkova" userId="5c11a328-f827-462e-b485-3c1e9077fd00" providerId="ADAL" clId="{69637AE1-2EFE-424C-B8F3-FF82D027A5C7}" dt="2024-03-15T07:09:35.861" v="82" actId="478"/>
          <ac:spMkLst>
            <pc:docMk/>
            <pc:sldMk cId="37713497" sldId="337"/>
            <ac:spMk id="5" creationId="{866F1645-E2E9-5CD3-5AB9-B79FBEB7931D}"/>
          </ac:spMkLst>
        </pc:spChg>
        <pc:spChg chg="del">
          <ac:chgData name="Yuliya Volkova" userId="5c11a328-f827-462e-b485-3c1e9077fd00" providerId="ADAL" clId="{69637AE1-2EFE-424C-B8F3-FF82D027A5C7}" dt="2024-03-15T07:09:35.861" v="82" actId="478"/>
          <ac:spMkLst>
            <pc:docMk/>
            <pc:sldMk cId="37713497" sldId="337"/>
            <ac:spMk id="6" creationId="{A2C3A79C-3A8A-1C5D-6BB2-B083B0A06141}"/>
          </ac:spMkLst>
        </pc:spChg>
        <pc:spChg chg="del">
          <ac:chgData name="Yuliya Volkova" userId="5c11a328-f827-462e-b485-3c1e9077fd00" providerId="ADAL" clId="{69637AE1-2EFE-424C-B8F3-FF82D027A5C7}" dt="2024-03-15T07:09:35.861" v="82" actId="478"/>
          <ac:spMkLst>
            <pc:docMk/>
            <pc:sldMk cId="37713497" sldId="337"/>
            <ac:spMk id="7" creationId="{C7306F36-9076-D03A-427D-883B09275FE3}"/>
          </ac:spMkLst>
        </pc:spChg>
        <pc:spChg chg="del">
          <ac:chgData name="Yuliya Volkova" userId="5c11a328-f827-462e-b485-3c1e9077fd00" providerId="ADAL" clId="{69637AE1-2EFE-424C-B8F3-FF82D027A5C7}" dt="2024-03-15T07:09:35.861" v="82" actId="478"/>
          <ac:spMkLst>
            <pc:docMk/>
            <pc:sldMk cId="37713497" sldId="337"/>
            <ac:spMk id="8" creationId="{F231D88B-F948-8F8C-3D36-AEB756CC201E}"/>
          </ac:spMkLst>
        </pc:spChg>
        <pc:spChg chg="add del">
          <ac:chgData name="Yuliya Volkova" userId="5c11a328-f827-462e-b485-3c1e9077fd00" providerId="ADAL" clId="{69637AE1-2EFE-424C-B8F3-FF82D027A5C7}" dt="2024-03-15T07:09:47.194" v="87" actId="478"/>
          <ac:spMkLst>
            <pc:docMk/>
            <pc:sldMk cId="37713497" sldId="337"/>
            <ac:spMk id="10" creationId="{0C5E0A5C-BF79-C6DF-2864-B9C5FE6CB6A8}"/>
          </ac:spMkLst>
        </pc:spChg>
        <pc:spChg chg="add del">
          <ac:chgData name="Yuliya Volkova" userId="5c11a328-f827-462e-b485-3c1e9077fd00" providerId="ADAL" clId="{69637AE1-2EFE-424C-B8F3-FF82D027A5C7}" dt="2024-03-15T07:09:47.194" v="87" actId="478"/>
          <ac:spMkLst>
            <pc:docMk/>
            <pc:sldMk cId="37713497" sldId="337"/>
            <ac:spMk id="11" creationId="{BCF28820-B405-8E10-9E96-7C6FE8A2E80B}"/>
          </ac:spMkLst>
        </pc:spChg>
        <pc:spChg chg="add mod ord">
          <ac:chgData name="Yuliya Volkova" userId="5c11a328-f827-462e-b485-3c1e9077fd00" providerId="ADAL" clId="{69637AE1-2EFE-424C-B8F3-FF82D027A5C7}" dt="2024-03-15T08:33:01.423" v="1535" actId="166"/>
          <ac:spMkLst>
            <pc:docMk/>
            <pc:sldMk cId="37713497" sldId="337"/>
            <ac:spMk id="12" creationId="{BDECEBDA-88CD-BD9B-EF55-A639F729D57A}"/>
          </ac:spMkLst>
        </pc:spChg>
        <pc:spChg chg="add mod ord">
          <ac:chgData name="Yuliya Volkova" userId="5c11a328-f827-462e-b485-3c1e9077fd00" providerId="ADAL" clId="{69637AE1-2EFE-424C-B8F3-FF82D027A5C7}" dt="2024-03-15T08:30:21.461" v="1482" actId="166"/>
          <ac:spMkLst>
            <pc:docMk/>
            <pc:sldMk cId="37713497" sldId="337"/>
            <ac:spMk id="15" creationId="{1160CF7C-0F63-E74B-A9B4-96B8B988552C}"/>
          </ac:spMkLst>
        </pc:spChg>
        <pc:spChg chg="add mod">
          <ac:chgData name="Yuliya Volkova" userId="5c11a328-f827-462e-b485-3c1e9077fd00" providerId="ADAL" clId="{69637AE1-2EFE-424C-B8F3-FF82D027A5C7}" dt="2024-03-15T08:30:18.884" v="1481" actId="1076"/>
          <ac:spMkLst>
            <pc:docMk/>
            <pc:sldMk cId="37713497" sldId="337"/>
            <ac:spMk id="17" creationId="{0CA1EB3A-E781-91A0-E331-A748B690B211}"/>
          </ac:spMkLst>
        </pc:spChg>
        <pc:spChg chg="add mod">
          <ac:chgData name="Yuliya Volkova" userId="5c11a328-f827-462e-b485-3c1e9077fd00" providerId="ADAL" clId="{69637AE1-2EFE-424C-B8F3-FF82D027A5C7}" dt="2024-03-15T08:30:07.049" v="1476" actId="1076"/>
          <ac:spMkLst>
            <pc:docMk/>
            <pc:sldMk cId="37713497" sldId="337"/>
            <ac:spMk id="19" creationId="{ECB9E66D-A8C7-B668-F76D-7C3026743E3B}"/>
          </ac:spMkLst>
        </pc:spChg>
        <pc:spChg chg="add mod">
          <ac:chgData name="Yuliya Volkova" userId="5c11a328-f827-462e-b485-3c1e9077fd00" providerId="ADAL" clId="{69637AE1-2EFE-424C-B8F3-FF82D027A5C7}" dt="2024-03-15T07:23:52.743" v="674" actId="207"/>
          <ac:spMkLst>
            <pc:docMk/>
            <pc:sldMk cId="37713497" sldId="337"/>
            <ac:spMk id="20" creationId="{666BAF68-A746-EFDA-3369-0BBEF2D2FF4A}"/>
          </ac:spMkLst>
        </pc:spChg>
        <pc:spChg chg="add mod">
          <ac:chgData name="Yuliya Volkova" userId="5c11a328-f827-462e-b485-3c1e9077fd00" providerId="ADAL" clId="{69637AE1-2EFE-424C-B8F3-FF82D027A5C7}" dt="2024-03-15T08:29:35.757" v="1471" actId="113"/>
          <ac:spMkLst>
            <pc:docMk/>
            <pc:sldMk cId="37713497" sldId="337"/>
            <ac:spMk id="21" creationId="{BED1E7B3-6141-E877-4487-40A15263CB4E}"/>
          </ac:spMkLst>
        </pc:spChg>
        <pc:spChg chg="add mod ord">
          <ac:chgData name="Yuliya Volkova" userId="5c11a328-f827-462e-b485-3c1e9077fd00" providerId="ADAL" clId="{69637AE1-2EFE-424C-B8F3-FF82D027A5C7}" dt="2024-03-15T08:29:35.757" v="1471" actId="113"/>
          <ac:spMkLst>
            <pc:docMk/>
            <pc:sldMk cId="37713497" sldId="337"/>
            <ac:spMk id="23" creationId="{525B29E0-FEC0-E009-BBDF-8DF3B079D78D}"/>
          </ac:spMkLst>
        </pc:spChg>
        <pc:spChg chg="add mod">
          <ac:chgData name="Yuliya Volkova" userId="5c11a328-f827-462e-b485-3c1e9077fd00" providerId="ADAL" clId="{69637AE1-2EFE-424C-B8F3-FF82D027A5C7}" dt="2024-03-15T08:29:35.757" v="1471" actId="113"/>
          <ac:spMkLst>
            <pc:docMk/>
            <pc:sldMk cId="37713497" sldId="337"/>
            <ac:spMk id="24" creationId="{16DA7F41-C677-73A4-3937-56F06D0FBE4E}"/>
          </ac:spMkLst>
        </pc:spChg>
        <pc:spChg chg="add mod">
          <ac:chgData name="Yuliya Volkova" userId="5c11a328-f827-462e-b485-3c1e9077fd00" providerId="ADAL" clId="{69637AE1-2EFE-424C-B8F3-FF82D027A5C7}" dt="2024-03-15T08:32:11.434" v="1522" actId="1038"/>
          <ac:spMkLst>
            <pc:docMk/>
            <pc:sldMk cId="37713497" sldId="337"/>
            <ac:spMk id="26" creationId="{B62CDE0E-63F4-FC76-C543-42331BE62514}"/>
          </ac:spMkLst>
        </pc:spChg>
        <pc:spChg chg="add mod">
          <ac:chgData name="Yuliya Volkova" userId="5c11a328-f827-462e-b485-3c1e9077fd00" providerId="ADAL" clId="{69637AE1-2EFE-424C-B8F3-FF82D027A5C7}" dt="2024-03-15T08:30:52.813" v="1490" actId="1076"/>
          <ac:spMkLst>
            <pc:docMk/>
            <pc:sldMk cId="37713497" sldId="337"/>
            <ac:spMk id="27" creationId="{0AEF74E8-C05B-0BAF-42CE-547F3EF02EC9}"/>
          </ac:spMkLst>
        </pc:spChg>
        <pc:spChg chg="add mod">
          <ac:chgData name="Yuliya Volkova" userId="5c11a328-f827-462e-b485-3c1e9077fd00" providerId="ADAL" clId="{69637AE1-2EFE-424C-B8F3-FF82D027A5C7}" dt="2024-03-15T08:31:01.116" v="1494" actId="1076"/>
          <ac:spMkLst>
            <pc:docMk/>
            <pc:sldMk cId="37713497" sldId="337"/>
            <ac:spMk id="28" creationId="{243AD463-4A8F-2B3A-8539-376095850DEA}"/>
          </ac:spMkLst>
        </pc:spChg>
        <pc:spChg chg="del">
          <ac:chgData name="Yuliya Volkova" userId="5c11a328-f827-462e-b485-3c1e9077fd00" providerId="ADAL" clId="{69637AE1-2EFE-424C-B8F3-FF82D027A5C7}" dt="2024-03-15T07:09:37.842" v="83" actId="478"/>
          <ac:spMkLst>
            <pc:docMk/>
            <pc:sldMk cId="37713497" sldId="337"/>
            <ac:spMk id="29" creationId="{FA13E5AB-EB1E-1442-30BF-FE2EC3775F49}"/>
          </ac:spMkLst>
        </pc:spChg>
        <pc:spChg chg="add mod">
          <ac:chgData name="Yuliya Volkova" userId="5c11a328-f827-462e-b485-3c1e9077fd00" providerId="ADAL" clId="{69637AE1-2EFE-424C-B8F3-FF82D027A5C7}" dt="2024-03-15T08:32:05.280" v="1514" actId="1076"/>
          <ac:spMkLst>
            <pc:docMk/>
            <pc:sldMk cId="37713497" sldId="337"/>
            <ac:spMk id="30" creationId="{23B0F6BD-79F4-F4F2-C17D-29028F80D427}"/>
          </ac:spMkLst>
        </pc:spChg>
        <pc:spChg chg="del">
          <ac:chgData name="Yuliya Volkova" userId="5c11a328-f827-462e-b485-3c1e9077fd00" providerId="ADAL" clId="{69637AE1-2EFE-424C-B8F3-FF82D027A5C7}" dt="2024-03-15T07:09:37.842" v="83" actId="478"/>
          <ac:spMkLst>
            <pc:docMk/>
            <pc:sldMk cId="37713497" sldId="337"/>
            <ac:spMk id="31" creationId="{C059763D-4EF9-6D25-12AB-399BAB03D8CF}"/>
          </ac:spMkLst>
        </pc:spChg>
        <pc:spChg chg="del">
          <ac:chgData name="Yuliya Volkova" userId="5c11a328-f827-462e-b485-3c1e9077fd00" providerId="ADAL" clId="{69637AE1-2EFE-424C-B8F3-FF82D027A5C7}" dt="2024-03-15T07:09:37.842" v="83" actId="478"/>
          <ac:spMkLst>
            <pc:docMk/>
            <pc:sldMk cId="37713497" sldId="337"/>
            <ac:spMk id="33" creationId="{E9FB50D6-B3D6-14EF-668D-3A5A70C06B62}"/>
          </ac:spMkLst>
        </pc:spChg>
        <pc:spChg chg="del">
          <ac:chgData name="Yuliya Volkova" userId="5c11a328-f827-462e-b485-3c1e9077fd00" providerId="ADAL" clId="{69637AE1-2EFE-424C-B8F3-FF82D027A5C7}" dt="2024-03-15T07:09:37.842" v="83" actId="478"/>
          <ac:spMkLst>
            <pc:docMk/>
            <pc:sldMk cId="37713497" sldId="337"/>
            <ac:spMk id="34" creationId="{1AE52D78-BE79-1CEF-5B13-3CE59AD116D9}"/>
          </ac:spMkLst>
        </pc:spChg>
        <pc:spChg chg="del">
          <ac:chgData name="Yuliya Volkova" userId="5c11a328-f827-462e-b485-3c1e9077fd00" providerId="ADAL" clId="{69637AE1-2EFE-424C-B8F3-FF82D027A5C7}" dt="2024-03-15T07:09:37.842" v="83" actId="478"/>
          <ac:spMkLst>
            <pc:docMk/>
            <pc:sldMk cId="37713497" sldId="337"/>
            <ac:spMk id="35" creationId="{048B42DD-EC20-CAF6-36CE-3C34D1447063}"/>
          </ac:spMkLst>
        </pc:spChg>
        <pc:spChg chg="del">
          <ac:chgData name="Yuliya Volkova" userId="5c11a328-f827-462e-b485-3c1e9077fd00" providerId="ADAL" clId="{69637AE1-2EFE-424C-B8F3-FF82D027A5C7}" dt="2024-03-15T07:09:37.842" v="83" actId="478"/>
          <ac:spMkLst>
            <pc:docMk/>
            <pc:sldMk cId="37713497" sldId="337"/>
            <ac:spMk id="36" creationId="{9AA9D589-9935-1372-1978-D08FE71A656D}"/>
          </ac:spMkLst>
        </pc:spChg>
        <pc:spChg chg="del">
          <ac:chgData name="Yuliya Volkova" userId="5c11a328-f827-462e-b485-3c1e9077fd00" providerId="ADAL" clId="{69637AE1-2EFE-424C-B8F3-FF82D027A5C7}" dt="2024-03-15T07:09:37.842" v="83" actId="478"/>
          <ac:spMkLst>
            <pc:docMk/>
            <pc:sldMk cId="37713497" sldId="337"/>
            <ac:spMk id="37" creationId="{49F9BA8F-C861-DF3F-72C4-0B704B3A4CE8}"/>
          </ac:spMkLst>
        </pc:spChg>
        <pc:spChg chg="del">
          <ac:chgData name="Yuliya Volkova" userId="5c11a328-f827-462e-b485-3c1e9077fd00" providerId="ADAL" clId="{69637AE1-2EFE-424C-B8F3-FF82D027A5C7}" dt="2024-03-15T07:09:37.842" v="83" actId="478"/>
          <ac:spMkLst>
            <pc:docMk/>
            <pc:sldMk cId="37713497" sldId="337"/>
            <ac:spMk id="38" creationId="{56D4F150-36F2-25DB-DF15-9CC91598A1F0}"/>
          </ac:spMkLst>
        </pc:spChg>
        <pc:spChg chg="del">
          <ac:chgData name="Yuliya Volkova" userId="5c11a328-f827-462e-b485-3c1e9077fd00" providerId="ADAL" clId="{69637AE1-2EFE-424C-B8F3-FF82D027A5C7}" dt="2024-03-15T07:09:37.842" v="83" actId="478"/>
          <ac:spMkLst>
            <pc:docMk/>
            <pc:sldMk cId="37713497" sldId="337"/>
            <ac:spMk id="39" creationId="{DBA2F3CD-7910-98A6-88B0-DC4A8AD00203}"/>
          </ac:spMkLst>
        </pc:spChg>
        <pc:spChg chg="del">
          <ac:chgData name="Yuliya Volkova" userId="5c11a328-f827-462e-b485-3c1e9077fd00" providerId="ADAL" clId="{69637AE1-2EFE-424C-B8F3-FF82D027A5C7}" dt="2024-03-15T07:09:37.842" v="83" actId="478"/>
          <ac:spMkLst>
            <pc:docMk/>
            <pc:sldMk cId="37713497" sldId="337"/>
            <ac:spMk id="40" creationId="{7DD726DD-1972-90A6-462B-F8BDCF760EB8}"/>
          </ac:spMkLst>
        </pc:spChg>
        <pc:spChg chg="del">
          <ac:chgData name="Yuliya Volkova" userId="5c11a328-f827-462e-b485-3c1e9077fd00" providerId="ADAL" clId="{69637AE1-2EFE-424C-B8F3-FF82D027A5C7}" dt="2024-03-15T07:09:37.842" v="83" actId="478"/>
          <ac:spMkLst>
            <pc:docMk/>
            <pc:sldMk cId="37713497" sldId="337"/>
            <ac:spMk id="41" creationId="{4491C0A3-665D-B31D-0B94-BD904B4F3C11}"/>
          </ac:spMkLst>
        </pc:spChg>
        <pc:spChg chg="del">
          <ac:chgData name="Yuliya Volkova" userId="5c11a328-f827-462e-b485-3c1e9077fd00" providerId="ADAL" clId="{69637AE1-2EFE-424C-B8F3-FF82D027A5C7}" dt="2024-03-15T07:09:37.842" v="83" actId="478"/>
          <ac:spMkLst>
            <pc:docMk/>
            <pc:sldMk cId="37713497" sldId="337"/>
            <ac:spMk id="42" creationId="{E50B95EF-0FBD-77C4-AC71-804836E07408}"/>
          </ac:spMkLst>
        </pc:spChg>
        <pc:spChg chg="del">
          <ac:chgData name="Yuliya Volkova" userId="5c11a328-f827-462e-b485-3c1e9077fd00" providerId="ADAL" clId="{69637AE1-2EFE-424C-B8F3-FF82D027A5C7}" dt="2024-03-15T07:09:37.842" v="83" actId="478"/>
          <ac:spMkLst>
            <pc:docMk/>
            <pc:sldMk cId="37713497" sldId="337"/>
            <ac:spMk id="43" creationId="{32A460E1-A4B3-28C1-421E-DAFC92EB4D46}"/>
          </ac:spMkLst>
        </pc:spChg>
        <pc:spChg chg="add mod">
          <ac:chgData name="Yuliya Volkova" userId="5c11a328-f827-462e-b485-3c1e9077fd00" providerId="ADAL" clId="{69637AE1-2EFE-424C-B8F3-FF82D027A5C7}" dt="2024-03-15T08:32:26.797" v="1524" actId="1076"/>
          <ac:spMkLst>
            <pc:docMk/>
            <pc:sldMk cId="37713497" sldId="337"/>
            <ac:spMk id="44" creationId="{FE7B3E6E-B0A4-3FE8-A87E-A48B07787246}"/>
          </ac:spMkLst>
        </pc:spChg>
        <pc:spChg chg="del">
          <ac:chgData name="Yuliya Volkova" userId="5c11a328-f827-462e-b485-3c1e9077fd00" providerId="ADAL" clId="{69637AE1-2EFE-424C-B8F3-FF82D027A5C7}" dt="2024-03-15T07:09:37.842" v="83" actId="478"/>
          <ac:spMkLst>
            <pc:docMk/>
            <pc:sldMk cId="37713497" sldId="337"/>
            <ac:spMk id="45" creationId="{7D90AF0B-4C94-FDEB-5F1F-7C1639F7DD2F}"/>
          </ac:spMkLst>
        </pc:spChg>
        <pc:spChg chg="add mod">
          <ac:chgData name="Yuliya Volkova" userId="5c11a328-f827-462e-b485-3c1e9077fd00" providerId="ADAL" clId="{69637AE1-2EFE-424C-B8F3-FF82D027A5C7}" dt="2024-03-15T07:23:52.743" v="674" actId="207"/>
          <ac:spMkLst>
            <pc:docMk/>
            <pc:sldMk cId="37713497" sldId="337"/>
            <ac:spMk id="46" creationId="{304A4354-0173-56DB-4D44-530CB1223CC9}"/>
          </ac:spMkLst>
        </pc:spChg>
        <pc:spChg chg="add mod">
          <ac:chgData name="Yuliya Volkova" userId="5c11a328-f827-462e-b485-3c1e9077fd00" providerId="ADAL" clId="{69637AE1-2EFE-424C-B8F3-FF82D027A5C7}" dt="2024-03-15T08:29:35.757" v="1471" actId="113"/>
          <ac:spMkLst>
            <pc:docMk/>
            <pc:sldMk cId="37713497" sldId="337"/>
            <ac:spMk id="47" creationId="{71CD1BB5-6265-0A31-696D-A1B4AEFA164E}"/>
          </ac:spMkLst>
        </pc:spChg>
        <pc:spChg chg="add mod">
          <ac:chgData name="Yuliya Volkova" userId="5c11a328-f827-462e-b485-3c1e9077fd00" providerId="ADAL" clId="{69637AE1-2EFE-424C-B8F3-FF82D027A5C7}" dt="2024-03-15T08:30:13.387" v="1480" actId="571"/>
          <ac:spMkLst>
            <pc:docMk/>
            <pc:sldMk cId="37713497" sldId="337"/>
            <ac:spMk id="1073" creationId="{7C844CE0-646A-0428-FCBB-948AEC89D9FE}"/>
          </ac:spMkLst>
        </pc:spChg>
        <pc:picChg chg="add del mod">
          <ac:chgData name="Yuliya Volkova" userId="5c11a328-f827-462e-b485-3c1e9077fd00" providerId="ADAL" clId="{69637AE1-2EFE-424C-B8F3-FF82D027A5C7}" dt="2024-03-15T07:16:28.543" v="526" actId="478"/>
          <ac:picMkLst>
            <pc:docMk/>
            <pc:sldMk cId="37713497" sldId="337"/>
            <ac:picMk id="9" creationId="{9752BB47-0152-2EE3-301C-B2172F54170B}"/>
          </ac:picMkLst>
        </pc:picChg>
        <pc:picChg chg="del mod">
          <ac:chgData name="Yuliya Volkova" userId="5c11a328-f827-462e-b485-3c1e9077fd00" providerId="ADAL" clId="{69637AE1-2EFE-424C-B8F3-FF82D027A5C7}" dt="2024-03-15T07:09:33.021" v="81" actId="478"/>
          <ac:picMkLst>
            <pc:docMk/>
            <pc:sldMk cId="37713497" sldId="337"/>
            <ac:picMk id="1026" creationId="{C6265B2F-B8A1-FAC7-CE8A-9B1B23447EE2}"/>
          </ac:picMkLst>
        </pc:picChg>
        <pc:cxnChg chg="del">
          <ac:chgData name="Yuliya Volkova" userId="5c11a328-f827-462e-b485-3c1e9077fd00" providerId="ADAL" clId="{69637AE1-2EFE-424C-B8F3-FF82D027A5C7}" dt="2024-03-15T07:09:35.861" v="82" actId="478"/>
          <ac:cxnSpMkLst>
            <pc:docMk/>
            <pc:sldMk cId="37713497" sldId="337"/>
            <ac:cxnSpMk id="13" creationId="{FEA511B1-83B5-E57F-38CF-68F68E148448}"/>
          </ac:cxnSpMkLst>
        </pc:cxnChg>
        <pc:cxnChg chg="del mod">
          <ac:chgData name="Yuliya Volkova" userId="5c11a328-f827-462e-b485-3c1e9077fd00" providerId="ADAL" clId="{69637AE1-2EFE-424C-B8F3-FF82D027A5C7}" dt="2024-03-15T07:09:35.861" v="82" actId="478"/>
          <ac:cxnSpMkLst>
            <pc:docMk/>
            <pc:sldMk cId="37713497" sldId="337"/>
            <ac:cxnSpMk id="14" creationId="{BBAF5B46-6981-E32A-7C07-F45F1D876BE6}"/>
          </ac:cxnSpMkLst>
        </pc:cxnChg>
        <pc:cxnChg chg="del mod">
          <ac:chgData name="Yuliya Volkova" userId="5c11a328-f827-462e-b485-3c1e9077fd00" providerId="ADAL" clId="{69637AE1-2EFE-424C-B8F3-FF82D027A5C7}" dt="2024-03-15T07:09:35.861" v="82" actId="478"/>
          <ac:cxnSpMkLst>
            <pc:docMk/>
            <pc:sldMk cId="37713497" sldId="337"/>
            <ac:cxnSpMk id="16" creationId="{35179E97-6714-EED1-DDB5-4D74F3CCF54D}"/>
          </ac:cxnSpMkLst>
        </pc:cxnChg>
        <pc:cxnChg chg="del mod">
          <ac:chgData name="Yuliya Volkova" userId="5c11a328-f827-462e-b485-3c1e9077fd00" providerId="ADAL" clId="{69637AE1-2EFE-424C-B8F3-FF82D027A5C7}" dt="2024-03-15T07:09:35.861" v="82" actId="478"/>
          <ac:cxnSpMkLst>
            <pc:docMk/>
            <pc:sldMk cId="37713497" sldId="337"/>
            <ac:cxnSpMk id="18" creationId="{12273876-9F16-2CB6-28E4-941A0ACDD3FC}"/>
          </ac:cxnSpMkLst>
        </pc:cxnChg>
        <pc:cxnChg chg="add del mod">
          <ac:chgData name="Yuliya Volkova" userId="5c11a328-f827-462e-b485-3c1e9077fd00" providerId="ADAL" clId="{69637AE1-2EFE-424C-B8F3-FF82D027A5C7}" dt="2024-03-15T07:09:47.194" v="87" actId="478"/>
          <ac:cxnSpMkLst>
            <pc:docMk/>
            <pc:sldMk cId="37713497" sldId="337"/>
            <ac:cxnSpMk id="22" creationId="{94E6BD0E-4E11-063B-0871-388DD25E00A8}"/>
          </ac:cxnSpMkLst>
        </pc:cxnChg>
        <pc:cxnChg chg="add del mod">
          <ac:chgData name="Yuliya Volkova" userId="5c11a328-f827-462e-b485-3c1e9077fd00" providerId="ADAL" clId="{69637AE1-2EFE-424C-B8F3-FF82D027A5C7}" dt="2024-03-15T07:09:47.194" v="87" actId="478"/>
          <ac:cxnSpMkLst>
            <pc:docMk/>
            <pc:sldMk cId="37713497" sldId="337"/>
            <ac:cxnSpMk id="25" creationId="{9B3A52A9-F87D-9668-4CF8-05357B271B57}"/>
          </ac:cxnSpMkLst>
        </pc:cxnChg>
        <pc:cxnChg chg="add del mod">
          <ac:chgData name="Yuliya Volkova" userId="5c11a328-f827-462e-b485-3c1e9077fd00" providerId="ADAL" clId="{69637AE1-2EFE-424C-B8F3-FF82D027A5C7}" dt="2024-03-15T07:09:47.194" v="87" actId="478"/>
          <ac:cxnSpMkLst>
            <pc:docMk/>
            <pc:sldMk cId="37713497" sldId="337"/>
            <ac:cxnSpMk id="32" creationId="{2BD50208-7A02-DADB-9B57-2699F1100C10}"/>
          </ac:cxnSpMkLst>
        </pc:cxnChg>
        <pc:cxnChg chg="add mod">
          <ac:chgData name="Yuliya Volkova" userId="5c11a328-f827-462e-b485-3c1e9077fd00" providerId="ADAL" clId="{69637AE1-2EFE-424C-B8F3-FF82D027A5C7}" dt="2024-03-15T08:30:18.884" v="1481" actId="1076"/>
          <ac:cxnSpMkLst>
            <pc:docMk/>
            <pc:sldMk cId="37713497" sldId="337"/>
            <ac:cxnSpMk id="48" creationId="{3E273911-C792-AA0B-C914-6A0EAFFAA844}"/>
          </ac:cxnSpMkLst>
        </pc:cxnChg>
        <pc:cxnChg chg="add mod">
          <ac:chgData name="Yuliya Volkova" userId="5c11a328-f827-462e-b485-3c1e9077fd00" providerId="ADAL" clId="{69637AE1-2EFE-424C-B8F3-FF82D027A5C7}" dt="2024-03-15T08:30:07.049" v="1476" actId="1076"/>
          <ac:cxnSpMkLst>
            <pc:docMk/>
            <pc:sldMk cId="37713497" sldId="337"/>
            <ac:cxnSpMk id="51" creationId="{D24869C9-C223-F37D-EF62-F84812A6587E}"/>
          </ac:cxnSpMkLst>
        </pc:cxnChg>
        <pc:cxnChg chg="add mod">
          <ac:chgData name="Yuliya Volkova" userId="5c11a328-f827-462e-b485-3c1e9077fd00" providerId="ADAL" clId="{69637AE1-2EFE-424C-B8F3-FF82D027A5C7}" dt="2024-03-15T08:30:04.026" v="1474" actId="1076"/>
          <ac:cxnSpMkLst>
            <pc:docMk/>
            <pc:sldMk cId="37713497" sldId="337"/>
            <ac:cxnSpMk id="54" creationId="{DBA5F724-06AD-78E1-B143-37FEA57E5C38}"/>
          </ac:cxnSpMkLst>
        </pc:cxnChg>
        <pc:cxnChg chg="add mod">
          <ac:chgData name="Yuliya Volkova" userId="5c11a328-f827-462e-b485-3c1e9077fd00" providerId="ADAL" clId="{69637AE1-2EFE-424C-B8F3-FF82D027A5C7}" dt="2024-03-15T08:33:11.400" v="1537" actId="478"/>
          <ac:cxnSpMkLst>
            <pc:docMk/>
            <pc:sldMk cId="37713497" sldId="337"/>
            <ac:cxnSpMk id="57" creationId="{B9D41C60-E108-6BE3-5AA0-CC0D8D88A4E5}"/>
          </ac:cxnSpMkLst>
        </pc:cxnChg>
        <pc:cxnChg chg="add mod">
          <ac:chgData name="Yuliya Volkova" userId="5c11a328-f827-462e-b485-3c1e9077fd00" providerId="ADAL" clId="{69637AE1-2EFE-424C-B8F3-FF82D027A5C7}" dt="2024-03-15T07:24:07.794" v="675" actId="208"/>
          <ac:cxnSpMkLst>
            <pc:docMk/>
            <pc:sldMk cId="37713497" sldId="337"/>
            <ac:cxnSpMk id="61" creationId="{0D39465A-4758-A603-F233-1D938435EE27}"/>
          </ac:cxnSpMkLst>
        </pc:cxnChg>
        <pc:cxnChg chg="add mod">
          <ac:chgData name="Yuliya Volkova" userId="5c11a328-f827-462e-b485-3c1e9077fd00" providerId="ADAL" clId="{69637AE1-2EFE-424C-B8F3-FF82D027A5C7}" dt="2024-03-15T07:24:07.794" v="675" actId="208"/>
          <ac:cxnSpMkLst>
            <pc:docMk/>
            <pc:sldMk cId="37713497" sldId="337"/>
            <ac:cxnSpMk id="1025" creationId="{05A8E09A-76E9-C2D7-AFBD-A792AD0983BD}"/>
          </ac:cxnSpMkLst>
        </pc:cxnChg>
        <pc:cxnChg chg="add mod">
          <ac:chgData name="Yuliya Volkova" userId="5c11a328-f827-462e-b485-3c1e9077fd00" providerId="ADAL" clId="{69637AE1-2EFE-424C-B8F3-FF82D027A5C7}" dt="2024-03-15T07:24:07.794" v="675" actId="208"/>
          <ac:cxnSpMkLst>
            <pc:docMk/>
            <pc:sldMk cId="37713497" sldId="337"/>
            <ac:cxnSpMk id="1029" creationId="{79136E38-2C63-91BD-63CE-EBCAE382F440}"/>
          </ac:cxnSpMkLst>
        </pc:cxnChg>
        <pc:cxnChg chg="add del mod">
          <ac:chgData name="Yuliya Volkova" userId="5c11a328-f827-462e-b485-3c1e9077fd00" providerId="ADAL" clId="{69637AE1-2EFE-424C-B8F3-FF82D027A5C7}" dt="2024-03-15T08:33:07.341" v="1536" actId="478"/>
          <ac:cxnSpMkLst>
            <pc:docMk/>
            <pc:sldMk cId="37713497" sldId="337"/>
            <ac:cxnSpMk id="1035" creationId="{AE372C89-2438-FC35-A544-CC3BC943A164}"/>
          </ac:cxnSpMkLst>
        </pc:cxnChg>
        <pc:cxnChg chg="add del mod">
          <ac:chgData name="Yuliya Volkova" userId="5c11a328-f827-462e-b485-3c1e9077fd00" providerId="ADAL" clId="{69637AE1-2EFE-424C-B8F3-FF82D027A5C7}" dt="2024-03-15T07:20:48.984" v="602" actId="478"/>
          <ac:cxnSpMkLst>
            <pc:docMk/>
            <pc:sldMk cId="37713497" sldId="337"/>
            <ac:cxnSpMk id="1038" creationId="{990E8D96-F060-D5EC-C952-F255935F8B01}"/>
          </ac:cxnSpMkLst>
        </pc:cxnChg>
        <pc:cxnChg chg="add mod">
          <ac:chgData name="Yuliya Volkova" userId="5c11a328-f827-462e-b485-3c1e9077fd00" providerId="ADAL" clId="{69637AE1-2EFE-424C-B8F3-FF82D027A5C7}" dt="2024-03-15T07:24:07.794" v="675" actId="208"/>
          <ac:cxnSpMkLst>
            <pc:docMk/>
            <pc:sldMk cId="37713497" sldId="337"/>
            <ac:cxnSpMk id="1041" creationId="{0095AAA5-E5D0-3FEE-3543-170CFE616101}"/>
          </ac:cxnSpMkLst>
        </pc:cxnChg>
        <pc:cxnChg chg="add mod">
          <ac:chgData name="Yuliya Volkova" userId="5c11a328-f827-462e-b485-3c1e9077fd00" providerId="ADAL" clId="{69637AE1-2EFE-424C-B8F3-FF82D027A5C7}" dt="2024-03-15T07:24:07.794" v="675" actId="208"/>
          <ac:cxnSpMkLst>
            <pc:docMk/>
            <pc:sldMk cId="37713497" sldId="337"/>
            <ac:cxnSpMk id="1044" creationId="{D88A2EBA-F0D2-D268-8AD4-9815BD275116}"/>
          </ac:cxnSpMkLst>
        </pc:cxnChg>
        <pc:cxnChg chg="add mod">
          <ac:chgData name="Yuliya Volkova" userId="5c11a328-f827-462e-b485-3c1e9077fd00" providerId="ADAL" clId="{69637AE1-2EFE-424C-B8F3-FF82D027A5C7}" dt="2024-03-15T08:33:11.400" v="1537" actId="478"/>
          <ac:cxnSpMkLst>
            <pc:docMk/>
            <pc:sldMk cId="37713497" sldId="337"/>
            <ac:cxnSpMk id="1047" creationId="{66F3A00B-05AD-5052-CD17-FEB241D37C01}"/>
          </ac:cxnSpMkLst>
        </pc:cxnChg>
        <pc:cxnChg chg="add del mod">
          <ac:chgData name="Yuliya Volkova" userId="5c11a328-f827-462e-b485-3c1e9077fd00" providerId="ADAL" clId="{69637AE1-2EFE-424C-B8F3-FF82D027A5C7}" dt="2024-03-15T07:21:53.204" v="643" actId="478"/>
          <ac:cxnSpMkLst>
            <pc:docMk/>
            <pc:sldMk cId="37713497" sldId="337"/>
            <ac:cxnSpMk id="1050" creationId="{337AD66E-CA91-3754-15EF-47DDD6F88440}"/>
          </ac:cxnSpMkLst>
        </pc:cxnChg>
        <pc:cxnChg chg="add del mod">
          <ac:chgData name="Yuliya Volkova" userId="5c11a328-f827-462e-b485-3c1e9077fd00" providerId="ADAL" clId="{69637AE1-2EFE-424C-B8F3-FF82D027A5C7}" dt="2024-03-15T08:30:39.145" v="1485" actId="478"/>
          <ac:cxnSpMkLst>
            <pc:docMk/>
            <pc:sldMk cId="37713497" sldId="337"/>
            <ac:cxnSpMk id="1051" creationId="{F2D0440C-7FF3-AEE6-DA81-55BE246602E4}"/>
          </ac:cxnSpMkLst>
        </pc:cxnChg>
        <pc:cxnChg chg="add del mod">
          <ac:chgData name="Yuliya Volkova" userId="5c11a328-f827-462e-b485-3c1e9077fd00" providerId="ADAL" clId="{69637AE1-2EFE-424C-B8F3-FF82D027A5C7}" dt="2024-03-15T08:31:04.973" v="1496" actId="478"/>
          <ac:cxnSpMkLst>
            <pc:docMk/>
            <pc:sldMk cId="37713497" sldId="337"/>
            <ac:cxnSpMk id="1054" creationId="{7A0E92BC-4D38-E35E-2B81-D1EC90EFA472}"/>
          </ac:cxnSpMkLst>
        </pc:cxnChg>
        <pc:cxnChg chg="add del mod">
          <ac:chgData name="Yuliya Volkova" userId="5c11a328-f827-462e-b485-3c1e9077fd00" providerId="ADAL" clId="{69637AE1-2EFE-424C-B8F3-FF82D027A5C7}" dt="2024-03-15T08:30:54.628" v="1492" actId="478"/>
          <ac:cxnSpMkLst>
            <pc:docMk/>
            <pc:sldMk cId="37713497" sldId="337"/>
            <ac:cxnSpMk id="1057" creationId="{B4585C99-EE3F-1510-73F2-2739E675C173}"/>
          </ac:cxnSpMkLst>
        </pc:cxnChg>
        <pc:cxnChg chg="add del mod">
          <ac:chgData name="Yuliya Volkova" userId="5c11a328-f827-462e-b485-3c1e9077fd00" providerId="ADAL" clId="{69637AE1-2EFE-424C-B8F3-FF82D027A5C7}" dt="2024-03-15T08:30:43.868" v="1487" actId="478"/>
          <ac:cxnSpMkLst>
            <pc:docMk/>
            <pc:sldMk cId="37713497" sldId="337"/>
            <ac:cxnSpMk id="1060" creationId="{69E8E0F7-8ED6-69BA-26A6-2F3CF177C5D0}"/>
          </ac:cxnSpMkLst>
        </pc:cxnChg>
        <pc:cxnChg chg="add mod">
          <ac:chgData name="Yuliya Volkova" userId="5c11a328-f827-462e-b485-3c1e9077fd00" providerId="ADAL" clId="{69637AE1-2EFE-424C-B8F3-FF82D027A5C7}" dt="2024-03-15T08:32:17.760" v="1523" actId="14100"/>
          <ac:cxnSpMkLst>
            <pc:docMk/>
            <pc:sldMk cId="37713497" sldId="337"/>
            <ac:cxnSpMk id="1074" creationId="{977E9945-ECB8-C859-E1DF-6DF63DF7A02B}"/>
          </ac:cxnSpMkLst>
        </pc:cxnChg>
        <pc:cxnChg chg="add mod">
          <ac:chgData name="Yuliya Volkova" userId="5c11a328-f827-462e-b485-3c1e9077fd00" providerId="ADAL" clId="{69637AE1-2EFE-424C-B8F3-FF82D027A5C7}" dt="2024-03-15T08:32:05.280" v="1514" actId="1076"/>
          <ac:cxnSpMkLst>
            <pc:docMk/>
            <pc:sldMk cId="37713497" sldId="337"/>
            <ac:cxnSpMk id="1082" creationId="{66DF0FF5-B77E-6CF7-615F-9ED6510C2B0F}"/>
          </ac:cxnSpMkLst>
        </pc:cxnChg>
        <pc:cxnChg chg="add mod">
          <ac:chgData name="Yuliya Volkova" userId="5c11a328-f827-462e-b485-3c1e9077fd00" providerId="ADAL" clId="{69637AE1-2EFE-424C-B8F3-FF82D027A5C7}" dt="2024-03-15T08:32:34.417" v="1525" actId="14100"/>
          <ac:cxnSpMkLst>
            <pc:docMk/>
            <pc:sldMk cId="37713497" sldId="337"/>
            <ac:cxnSpMk id="1084" creationId="{2332ABA2-A278-03E1-BF51-DB115D144B78}"/>
          </ac:cxnSpMkLst>
        </pc:cxnChg>
        <pc:cxnChg chg="add mod">
          <ac:chgData name="Yuliya Volkova" userId="5c11a328-f827-462e-b485-3c1e9077fd00" providerId="ADAL" clId="{69637AE1-2EFE-424C-B8F3-FF82D027A5C7}" dt="2024-03-15T08:32:44.317" v="1530" actId="14100"/>
          <ac:cxnSpMkLst>
            <pc:docMk/>
            <pc:sldMk cId="37713497" sldId="337"/>
            <ac:cxnSpMk id="1089" creationId="{D96DA7D4-8D4A-9E65-A5E4-92DF7C03C9C9}"/>
          </ac:cxnSpMkLst>
        </pc:cxnChg>
        <pc:cxnChg chg="add mod">
          <ac:chgData name="Yuliya Volkova" userId="5c11a328-f827-462e-b485-3c1e9077fd00" providerId="ADAL" clId="{69637AE1-2EFE-424C-B8F3-FF82D027A5C7}" dt="2024-03-15T08:32:58.004" v="1534" actId="14100"/>
          <ac:cxnSpMkLst>
            <pc:docMk/>
            <pc:sldMk cId="37713497" sldId="337"/>
            <ac:cxnSpMk id="1091" creationId="{EDEE50D6-A328-6C04-540C-BE04A16DF73C}"/>
          </ac:cxnSpMkLst>
        </pc:cxnChg>
      </pc:sldChg>
      <pc:sldChg chg="addSp delSp modSp new mod">
        <pc:chgData name="Yuliya Volkova" userId="5c11a328-f827-462e-b485-3c1e9077fd00" providerId="ADAL" clId="{69637AE1-2EFE-424C-B8F3-FF82D027A5C7}" dt="2024-04-22T10:06:52.904" v="4828" actId="1076"/>
        <pc:sldMkLst>
          <pc:docMk/>
          <pc:sldMk cId="51472960" sldId="337"/>
        </pc:sldMkLst>
        <pc:spChg chg="del">
          <ac:chgData name="Yuliya Volkova" userId="5c11a328-f827-462e-b485-3c1e9077fd00" providerId="ADAL" clId="{69637AE1-2EFE-424C-B8F3-FF82D027A5C7}" dt="2024-04-22T09:47:28.017" v="4192" actId="478"/>
          <ac:spMkLst>
            <pc:docMk/>
            <pc:sldMk cId="51472960" sldId="337"/>
            <ac:spMk id="2" creationId="{6DBEAF47-7CE0-A1B7-61C5-4B559ABC19DF}"/>
          </ac:spMkLst>
        </pc:spChg>
        <pc:spChg chg="add mod">
          <ac:chgData name="Yuliya Volkova" userId="5c11a328-f827-462e-b485-3c1e9077fd00" providerId="ADAL" clId="{69637AE1-2EFE-424C-B8F3-FF82D027A5C7}" dt="2024-04-22T10:06:52.904" v="4828" actId="1076"/>
          <ac:spMkLst>
            <pc:docMk/>
            <pc:sldMk cId="51472960" sldId="337"/>
            <ac:spMk id="6" creationId="{DFDA6015-017B-10BB-3518-5DDBB2795FC6}"/>
          </ac:spMkLst>
        </pc:spChg>
        <pc:spChg chg="add mod">
          <ac:chgData name="Yuliya Volkova" userId="5c11a328-f827-462e-b485-3c1e9077fd00" providerId="ADAL" clId="{69637AE1-2EFE-424C-B8F3-FF82D027A5C7}" dt="2024-04-22T09:48:40.305" v="4237" actId="34135"/>
          <ac:spMkLst>
            <pc:docMk/>
            <pc:sldMk cId="51472960" sldId="337"/>
            <ac:spMk id="7" creationId="{18EFEF93-1ABE-C214-E8E2-45A545D4EBB3}"/>
          </ac:spMkLst>
        </pc:spChg>
        <pc:spChg chg="add mod">
          <ac:chgData name="Yuliya Volkova" userId="5c11a328-f827-462e-b485-3c1e9077fd00" providerId="ADAL" clId="{69637AE1-2EFE-424C-B8F3-FF82D027A5C7}" dt="2024-04-22T09:49:11.317" v="4240" actId="34135"/>
          <ac:spMkLst>
            <pc:docMk/>
            <pc:sldMk cId="51472960" sldId="337"/>
            <ac:spMk id="8" creationId="{CD52F85A-E69D-0A83-7E6E-4CE34CC15B40}"/>
          </ac:spMkLst>
        </pc:spChg>
        <pc:spChg chg="add mod">
          <ac:chgData name="Yuliya Volkova" userId="5c11a328-f827-462e-b485-3c1e9077fd00" providerId="ADAL" clId="{69637AE1-2EFE-424C-B8F3-FF82D027A5C7}" dt="2024-04-22T10:06:02.450" v="4819" actId="1035"/>
          <ac:spMkLst>
            <pc:docMk/>
            <pc:sldMk cId="51472960" sldId="337"/>
            <ac:spMk id="9" creationId="{26719F9D-F140-E188-C1E3-C0DD76FEB0EC}"/>
          </ac:spMkLst>
        </pc:spChg>
        <pc:spChg chg="add mod">
          <ac:chgData name="Yuliya Volkova" userId="5c11a328-f827-462e-b485-3c1e9077fd00" providerId="ADAL" clId="{69637AE1-2EFE-424C-B8F3-FF82D027A5C7}" dt="2024-04-22T09:49:34.275" v="4245"/>
          <ac:spMkLst>
            <pc:docMk/>
            <pc:sldMk cId="51472960" sldId="337"/>
            <ac:spMk id="10" creationId="{0974A669-FFA2-8774-1FF1-E07AF420B63B}"/>
          </ac:spMkLst>
        </pc:spChg>
        <pc:spChg chg="add mod">
          <ac:chgData name="Yuliya Volkova" userId="5c11a328-f827-462e-b485-3c1e9077fd00" providerId="ADAL" clId="{69637AE1-2EFE-424C-B8F3-FF82D027A5C7}" dt="2024-04-22T10:06:02.450" v="4819" actId="1035"/>
          <ac:spMkLst>
            <pc:docMk/>
            <pc:sldMk cId="51472960" sldId="337"/>
            <ac:spMk id="11" creationId="{E2CDA72C-DA96-D286-EAA4-A6CC386A8079}"/>
          </ac:spMkLst>
        </pc:spChg>
        <pc:spChg chg="add mod">
          <ac:chgData name="Yuliya Volkova" userId="5c11a328-f827-462e-b485-3c1e9077fd00" providerId="ADAL" clId="{69637AE1-2EFE-424C-B8F3-FF82D027A5C7}" dt="2024-04-22T10:06:02.450" v="4819" actId="1035"/>
          <ac:spMkLst>
            <pc:docMk/>
            <pc:sldMk cId="51472960" sldId="337"/>
            <ac:spMk id="12" creationId="{42A998C9-0A62-D9AC-DCA1-F8E60EBFBED7}"/>
          </ac:spMkLst>
        </pc:spChg>
        <pc:spChg chg="add mod">
          <ac:chgData name="Yuliya Volkova" userId="5c11a328-f827-462e-b485-3c1e9077fd00" providerId="ADAL" clId="{69637AE1-2EFE-424C-B8F3-FF82D027A5C7}" dt="2024-04-22T10:06:02.450" v="4819" actId="1035"/>
          <ac:spMkLst>
            <pc:docMk/>
            <pc:sldMk cId="51472960" sldId="337"/>
            <ac:spMk id="13" creationId="{7CC6FF13-F010-433A-BBAA-F4E791C45941}"/>
          </ac:spMkLst>
        </pc:spChg>
        <pc:spChg chg="add mod">
          <ac:chgData name="Yuliya Volkova" userId="5c11a328-f827-462e-b485-3c1e9077fd00" providerId="ADAL" clId="{69637AE1-2EFE-424C-B8F3-FF82D027A5C7}" dt="2024-04-22T10:06:02.450" v="4819" actId="1035"/>
          <ac:spMkLst>
            <pc:docMk/>
            <pc:sldMk cId="51472960" sldId="337"/>
            <ac:spMk id="14" creationId="{9B32F850-BEF9-0120-8893-E28094599656}"/>
          </ac:spMkLst>
        </pc:spChg>
        <pc:spChg chg="add mod">
          <ac:chgData name="Yuliya Volkova" userId="5c11a328-f827-462e-b485-3c1e9077fd00" providerId="ADAL" clId="{69637AE1-2EFE-424C-B8F3-FF82D027A5C7}" dt="2024-04-22T10:06:02.450" v="4819" actId="1035"/>
          <ac:spMkLst>
            <pc:docMk/>
            <pc:sldMk cId="51472960" sldId="337"/>
            <ac:spMk id="15" creationId="{1630A24B-E493-873F-A69A-CAF37017827F}"/>
          </ac:spMkLst>
        </pc:spChg>
        <pc:spChg chg="add mod">
          <ac:chgData name="Yuliya Volkova" userId="5c11a328-f827-462e-b485-3c1e9077fd00" providerId="ADAL" clId="{69637AE1-2EFE-424C-B8F3-FF82D027A5C7}" dt="2024-04-22T10:06:02.450" v="4819" actId="1035"/>
          <ac:spMkLst>
            <pc:docMk/>
            <pc:sldMk cId="51472960" sldId="337"/>
            <ac:spMk id="16" creationId="{A1E0F8EA-8167-4871-F9C5-3C9F0020DBF5}"/>
          </ac:spMkLst>
        </pc:spChg>
        <pc:spChg chg="add mod">
          <ac:chgData name="Yuliya Volkova" userId="5c11a328-f827-462e-b485-3c1e9077fd00" providerId="ADAL" clId="{69637AE1-2EFE-424C-B8F3-FF82D027A5C7}" dt="2024-04-22T10:06:02.450" v="4819" actId="1035"/>
          <ac:spMkLst>
            <pc:docMk/>
            <pc:sldMk cId="51472960" sldId="337"/>
            <ac:spMk id="17" creationId="{1D6516FF-CF52-0441-6032-DD8C6AC7010C}"/>
          </ac:spMkLst>
        </pc:spChg>
        <pc:spChg chg="add mod">
          <ac:chgData name="Yuliya Volkova" userId="5c11a328-f827-462e-b485-3c1e9077fd00" providerId="ADAL" clId="{69637AE1-2EFE-424C-B8F3-FF82D027A5C7}" dt="2024-04-22T10:06:02.450" v="4819" actId="1035"/>
          <ac:spMkLst>
            <pc:docMk/>
            <pc:sldMk cId="51472960" sldId="337"/>
            <ac:spMk id="18" creationId="{1254D027-BDA4-A3BD-ACC4-F4992100BDD4}"/>
          </ac:spMkLst>
        </pc:spChg>
        <pc:spChg chg="add mod">
          <ac:chgData name="Yuliya Volkova" userId="5c11a328-f827-462e-b485-3c1e9077fd00" providerId="ADAL" clId="{69637AE1-2EFE-424C-B8F3-FF82D027A5C7}" dt="2024-04-22T10:06:02.450" v="4819" actId="1035"/>
          <ac:spMkLst>
            <pc:docMk/>
            <pc:sldMk cId="51472960" sldId="337"/>
            <ac:spMk id="19" creationId="{89F94FB3-DF9A-2096-C218-CEBE024B7111}"/>
          </ac:spMkLst>
        </pc:spChg>
        <pc:spChg chg="add mod">
          <ac:chgData name="Yuliya Volkova" userId="5c11a328-f827-462e-b485-3c1e9077fd00" providerId="ADAL" clId="{69637AE1-2EFE-424C-B8F3-FF82D027A5C7}" dt="2024-04-22T10:06:02.450" v="4819" actId="1035"/>
          <ac:spMkLst>
            <pc:docMk/>
            <pc:sldMk cId="51472960" sldId="337"/>
            <ac:spMk id="20" creationId="{3B1BCD43-F23D-1D77-72D3-63BE1E4DD943}"/>
          </ac:spMkLst>
        </pc:spChg>
        <pc:spChg chg="add mod">
          <ac:chgData name="Yuliya Volkova" userId="5c11a328-f827-462e-b485-3c1e9077fd00" providerId="ADAL" clId="{69637AE1-2EFE-424C-B8F3-FF82D027A5C7}" dt="2024-04-22T10:06:02.450" v="4819" actId="1035"/>
          <ac:spMkLst>
            <pc:docMk/>
            <pc:sldMk cId="51472960" sldId="337"/>
            <ac:spMk id="21" creationId="{6F9A0EC1-9D24-0344-A9BA-7409D27D9D3E}"/>
          </ac:spMkLst>
        </pc:spChg>
        <pc:spChg chg="add mod">
          <ac:chgData name="Yuliya Volkova" userId="5c11a328-f827-462e-b485-3c1e9077fd00" providerId="ADAL" clId="{69637AE1-2EFE-424C-B8F3-FF82D027A5C7}" dt="2024-04-22T09:54:00.772" v="4312"/>
          <ac:spMkLst>
            <pc:docMk/>
            <pc:sldMk cId="51472960" sldId="337"/>
            <ac:spMk id="22" creationId="{A200ACED-3606-9C2E-EF78-A9519AACFD16}"/>
          </ac:spMkLst>
        </pc:spChg>
        <pc:spChg chg="add mod">
          <ac:chgData name="Yuliya Volkova" userId="5c11a328-f827-462e-b485-3c1e9077fd00" providerId="ADAL" clId="{69637AE1-2EFE-424C-B8F3-FF82D027A5C7}" dt="2024-04-22T09:54:00.772" v="4312"/>
          <ac:spMkLst>
            <pc:docMk/>
            <pc:sldMk cId="51472960" sldId="337"/>
            <ac:spMk id="23" creationId="{748DB0AE-1799-F138-20FB-D7D7DB3FC97C}"/>
          </ac:spMkLst>
        </pc:spChg>
        <pc:spChg chg="add mod">
          <ac:chgData name="Yuliya Volkova" userId="5c11a328-f827-462e-b485-3c1e9077fd00" providerId="ADAL" clId="{69637AE1-2EFE-424C-B8F3-FF82D027A5C7}" dt="2024-04-22T09:54:00.772" v="4312"/>
          <ac:spMkLst>
            <pc:docMk/>
            <pc:sldMk cId="51472960" sldId="337"/>
            <ac:spMk id="24" creationId="{D3447084-5949-EE8E-C470-339B87939581}"/>
          </ac:spMkLst>
        </pc:spChg>
        <pc:spChg chg="add mod">
          <ac:chgData name="Yuliya Volkova" userId="5c11a328-f827-462e-b485-3c1e9077fd00" providerId="ADAL" clId="{69637AE1-2EFE-424C-B8F3-FF82D027A5C7}" dt="2024-04-22T09:54:00.772" v="4312"/>
          <ac:spMkLst>
            <pc:docMk/>
            <pc:sldMk cId="51472960" sldId="337"/>
            <ac:spMk id="25" creationId="{89FD8B97-2BB2-50E2-F9CD-66C8A76BB9AF}"/>
          </ac:spMkLst>
        </pc:spChg>
        <pc:spChg chg="add del mod ord">
          <ac:chgData name="Yuliya Volkova" userId="5c11a328-f827-462e-b485-3c1e9077fd00" providerId="ADAL" clId="{69637AE1-2EFE-424C-B8F3-FF82D027A5C7}" dt="2024-04-22T09:54:36.951" v="4319" actId="478"/>
          <ac:spMkLst>
            <pc:docMk/>
            <pc:sldMk cId="51472960" sldId="337"/>
            <ac:spMk id="26" creationId="{C47A2C19-3490-8000-C99F-B4905007A503}"/>
          </ac:spMkLst>
        </pc:spChg>
        <pc:spChg chg="add mod">
          <ac:chgData name="Yuliya Volkova" userId="5c11a328-f827-462e-b485-3c1e9077fd00" providerId="ADAL" clId="{69637AE1-2EFE-424C-B8F3-FF82D027A5C7}" dt="2024-04-22T10:06:09.759" v="4825" actId="1035"/>
          <ac:spMkLst>
            <pc:docMk/>
            <pc:sldMk cId="51472960" sldId="337"/>
            <ac:spMk id="40" creationId="{2ACD0F15-7B5D-0C9A-D2E8-796EAD809DA3}"/>
          </ac:spMkLst>
        </pc:spChg>
        <pc:grpChg chg="add mod">
          <ac:chgData name="Yuliya Volkova" userId="5c11a328-f827-462e-b485-3c1e9077fd00" providerId="ADAL" clId="{69637AE1-2EFE-424C-B8F3-FF82D027A5C7}" dt="2024-04-22T10:06:52.904" v="4828" actId="1076"/>
          <ac:grpSpMkLst>
            <pc:docMk/>
            <pc:sldMk cId="51472960" sldId="337"/>
            <ac:grpSpMk id="3" creationId="{61477E79-84D7-A7F9-012C-C53E39F7568E}"/>
          </ac:grpSpMkLst>
        </pc:grpChg>
        <pc:picChg chg="mod">
          <ac:chgData name="Yuliya Volkova" userId="5c11a328-f827-462e-b485-3c1e9077fd00" providerId="ADAL" clId="{69637AE1-2EFE-424C-B8F3-FF82D027A5C7}" dt="2024-04-22T09:47:37.613" v="4193"/>
          <ac:picMkLst>
            <pc:docMk/>
            <pc:sldMk cId="51472960" sldId="337"/>
            <ac:picMk id="4" creationId="{06D6069E-6042-BC39-6455-4D2E4A047CA9}"/>
          </ac:picMkLst>
        </pc:picChg>
        <pc:picChg chg="mod">
          <ac:chgData name="Yuliya Volkova" userId="5c11a328-f827-462e-b485-3c1e9077fd00" providerId="ADAL" clId="{69637AE1-2EFE-424C-B8F3-FF82D027A5C7}" dt="2024-04-22T09:47:37.613" v="4193"/>
          <ac:picMkLst>
            <pc:docMk/>
            <pc:sldMk cId="51472960" sldId="337"/>
            <ac:picMk id="5" creationId="{6D352D2F-C3EE-C4E7-A526-1F59580C988D}"/>
          </ac:picMkLst>
        </pc:picChg>
        <pc:cxnChg chg="add mod">
          <ac:chgData name="Yuliya Volkova" userId="5c11a328-f827-462e-b485-3c1e9077fd00" providerId="ADAL" clId="{69637AE1-2EFE-424C-B8F3-FF82D027A5C7}" dt="2024-04-22T10:06:02.450" v="4819" actId="1035"/>
          <ac:cxnSpMkLst>
            <pc:docMk/>
            <pc:sldMk cId="51472960" sldId="337"/>
            <ac:cxnSpMk id="27" creationId="{8F02BFB8-8312-B861-2DF1-54D042FD4885}"/>
          </ac:cxnSpMkLst>
        </pc:cxnChg>
        <pc:cxnChg chg="add mod">
          <ac:chgData name="Yuliya Volkova" userId="5c11a328-f827-462e-b485-3c1e9077fd00" providerId="ADAL" clId="{69637AE1-2EFE-424C-B8F3-FF82D027A5C7}" dt="2024-04-22T10:06:02.450" v="4819" actId="1035"/>
          <ac:cxnSpMkLst>
            <pc:docMk/>
            <pc:sldMk cId="51472960" sldId="337"/>
            <ac:cxnSpMk id="28" creationId="{7A90ACF6-1D7D-1AEF-61B4-AC24C8C4AF31}"/>
          </ac:cxnSpMkLst>
        </pc:cxnChg>
        <pc:cxnChg chg="add mod">
          <ac:chgData name="Yuliya Volkova" userId="5c11a328-f827-462e-b485-3c1e9077fd00" providerId="ADAL" clId="{69637AE1-2EFE-424C-B8F3-FF82D027A5C7}" dt="2024-04-22T10:06:02.450" v="4819" actId="1035"/>
          <ac:cxnSpMkLst>
            <pc:docMk/>
            <pc:sldMk cId="51472960" sldId="337"/>
            <ac:cxnSpMk id="29" creationId="{A6278B9F-B261-CD98-5256-B651D7E98CDB}"/>
          </ac:cxnSpMkLst>
        </pc:cxnChg>
        <pc:cxnChg chg="add mod">
          <ac:chgData name="Yuliya Volkova" userId="5c11a328-f827-462e-b485-3c1e9077fd00" providerId="ADAL" clId="{69637AE1-2EFE-424C-B8F3-FF82D027A5C7}" dt="2024-04-22T10:06:02.450" v="4819" actId="1035"/>
          <ac:cxnSpMkLst>
            <pc:docMk/>
            <pc:sldMk cId="51472960" sldId="337"/>
            <ac:cxnSpMk id="30" creationId="{27510116-8160-D20C-689A-D0868DEBBBED}"/>
          </ac:cxnSpMkLst>
        </pc:cxnChg>
      </pc:sldChg>
      <pc:sldChg chg="delSp modSp add del mod ord">
        <pc:chgData name="Yuliya Volkova" userId="5c11a328-f827-462e-b485-3c1e9077fd00" providerId="ADAL" clId="{69637AE1-2EFE-424C-B8F3-FF82D027A5C7}" dt="2024-03-15T09:38:38.174" v="2501" actId="47"/>
        <pc:sldMkLst>
          <pc:docMk/>
          <pc:sldMk cId="1992696894" sldId="338"/>
        </pc:sldMkLst>
        <pc:spChg chg="del">
          <ac:chgData name="Yuliya Volkova" userId="5c11a328-f827-462e-b485-3c1e9077fd00" providerId="ADAL" clId="{69637AE1-2EFE-424C-B8F3-FF82D027A5C7}" dt="2024-03-15T07:45:35.255" v="904" actId="478"/>
          <ac:spMkLst>
            <pc:docMk/>
            <pc:sldMk cId="1992696894" sldId="338"/>
            <ac:spMk id="2" creationId="{778D216B-6C17-83D5-AF26-AB0322B2701B}"/>
          </ac:spMkLst>
        </pc:spChg>
        <pc:spChg chg="del">
          <ac:chgData name="Yuliya Volkova" userId="5c11a328-f827-462e-b485-3c1e9077fd00" providerId="ADAL" clId="{69637AE1-2EFE-424C-B8F3-FF82D027A5C7}" dt="2024-03-15T07:45:35.255" v="904" actId="478"/>
          <ac:spMkLst>
            <pc:docMk/>
            <pc:sldMk cId="1992696894" sldId="338"/>
            <ac:spMk id="4" creationId="{C34C318F-C9D1-A48A-78C5-F0984869DF8A}"/>
          </ac:spMkLst>
        </pc:spChg>
        <pc:spChg chg="del">
          <ac:chgData name="Yuliya Volkova" userId="5c11a328-f827-462e-b485-3c1e9077fd00" providerId="ADAL" clId="{69637AE1-2EFE-424C-B8F3-FF82D027A5C7}" dt="2024-03-15T07:45:35.255" v="904" actId="478"/>
          <ac:spMkLst>
            <pc:docMk/>
            <pc:sldMk cId="1992696894" sldId="338"/>
            <ac:spMk id="5" creationId="{BF5B030C-FF89-6C0F-F855-A1DF883819D6}"/>
          </ac:spMkLst>
        </pc:spChg>
        <pc:spChg chg="del">
          <ac:chgData name="Yuliya Volkova" userId="5c11a328-f827-462e-b485-3c1e9077fd00" providerId="ADAL" clId="{69637AE1-2EFE-424C-B8F3-FF82D027A5C7}" dt="2024-03-15T07:45:35.255" v="904" actId="478"/>
          <ac:spMkLst>
            <pc:docMk/>
            <pc:sldMk cId="1992696894" sldId="338"/>
            <ac:spMk id="6" creationId="{FFC71B4D-8835-5CAD-CB7D-B8FE94CAC8CF}"/>
          </ac:spMkLst>
        </pc:spChg>
        <pc:spChg chg="del">
          <ac:chgData name="Yuliya Volkova" userId="5c11a328-f827-462e-b485-3c1e9077fd00" providerId="ADAL" clId="{69637AE1-2EFE-424C-B8F3-FF82D027A5C7}" dt="2024-03-15T07:45:35.255" v="904" actId="478"/>
          <ac:spMkLst>
            <pc:docMk/>
            <pc:sldMk cId="1992696894" sldId="338"/>
            <ac:spMk id="7" creationId="{01620D4E-60E3-2ECC-2A44-6D9675B231A5}"/>
          </ac:spMkLst>
        </pc:spChg>
        <pc:spChg chg="del">
          <ac:chgData name="Yuliya Volkova" userId="5c11a328-f827-462e-b485-3c1e9077fd00" providerId="ADAL" clId="{69637AE1-2EFE-424C-B8F3-FF82D027A5C7}" dt="2024-03-15T07:45:35.255" v="904" actId="478"/>
          <ac:spMkLst>
            <pc:docMk/>
            <pc:sldMk cId="1992696894" sldId="338"/>
            <ac:spMk id="8" creationId="{46E2B1D6-EAB5-A2A3-3909-9D13308FDB1C}"/>
          </ac:spMkLst>
        </pc:spChg>
        <pc:spChg chg="del">
          <ac:chgData name="Yuliya Volkova" userId="5c11a328-f827-462e-b485-3c1e9077fd00" providerId="ADAL" clId="{69637AE1-2EFE-424C-B8F3-FF82D027A5C7}" dt="2024-03-15T07:45:35.255" v="904" actId="478"/>
          <ac:spMkLst>
            <pc:docMk/>
            <pc:sldMk cId="1992696894" sldId="338"/>
            <ac:spMk id="9" creationId="{52A84A07-DBA1-DAAD-87C4-D159241E86B5}"/>
          </ac:spMkLst>
        </pc:spChg>
        <pc:spChg chg="del">
          <ac:chgData name="Yuliya Volkova" userId="5c11a328-f827-462e-b485-3c1e9077fd00" providerId="ADAL" clId="{69637AE1-2EFE-424C-B8F3-FF82D027A5C7}" dt="2024-03-15T07:45:35.255" v="904" actId="478"/>
          <ac:spMkLst>
            <pc:docMk/>
            <pc:sldMk cId="1992696894" sldId="338"/>
            <ac:spMk id="10" creationId="{77843182-A5E2-37A3-CA86-21470496C6AE}"/>
          </ac:spMkLst>
        </pc:spChg>
        <pc:spChg chg="del">
          <ac:chgData name="Yuliya Volkova" userId="5c11a328-f827-462e-b485-3c1e9077fd00" providerId="ADAL" clId="{69637AE1-2EFE-424C-B8F3-FF82D027A5C7}" dt="2024-03-15T07:45:35.255" v="904" actId="478"/>
          <ac:spMkLst>
            <pc:docMk/>
            <pc:sldMk cId="1992696894" sldId="338"/>
            <ac:spMk id="17" creationId="{9ED71511-C92A-F8FE-197A-CA1384ABC20A}"/>
          </ac:spMkLst>
        </pc:spChg>
        <pc:spChg chg="del">
          <ac:chgData name="Yuliya Volkova" userId="5c11a328-f827-462e-b485-3c1e9077fd00" providerId="ADAL" clId="{69637AE1-2EFE-424C-B8F3-FF82D027A5C7}" dt="2024-03-15T07:45:35.255" v="904" actId="478"/>
          <ac:spMkLst>
            <pc:docMk/>
            <pc:sldMk cId="1992696894" sldId="338"/>
            <ac:spMk id="18" creationId="{B8BC61B2-4C8B-CBB1-5F45-C7F85BF4A77F}"/>
          </ac:spMkLst>
        </pc:spChg>
        <pc:spChg chg="del">
          <ac:chgData name="Yuliya Volkova" userId="5c11a328-f827-462e-b485-3c1e9077fd00" providerId="ADAL" clId="{69637AE1-2EFE-424C-B8F3-FF82D027A5C7}" dt="2024-03-15T07:45:35.255" v="904" actId="478"/>
          <ac:spMkLst>
            <pc:docMk/>
            <pc:sldMk cId="1992696894" sldId="338"/>
            <ac:spMk id="19" creationId="{6C2D1EC3-E250-66B4-F01F-9B562579E57C}"/>
          </ac:spMkLst>
        </pc:spChg>
        <pc:spChg chg="del">
          <ac:chgData name="Yuliya Volkova" userId="5c11a328-f827-462e-b485-3c1e9077fd00" providerId="ADAL" clId="{69637AE1-2EFE-424C-B8F3-FF82D027A5C7}" dt="2024-03-15T07:45:35.255" v="904" actId="478"/>
          <ac:spMkLst>
            <pc:docMk/>
            <pc:sldMk cId="1992696894" sldId="338"/>
            <ac:spMk id="20" creationId="{93C29792-32DC-4E13-ED7A-05A6FF9AA5CA}"/>
          </ac:spMkLst>
        </pc:spChg>
        <pc:spChg chg="del">
          <ac:chgData name="Yuliya Volkova" userId="5c11a328-f827-462e-b485-3c1e9077fd00" providerId="ADAL" clId="{69637AE1-2EFE-424C-B8F3-FF82D027A5C7}" dt="2024-03-15T07:45:35.255" v="904" actId="478"/>
          <ac:spMkLst>
            <pc:docMk/>
            <pc:sldMk cId="1992696894" sldId="338"/>
            <ac:spMk id="22" creationId="{6481054A-B594-2EEA-33AF-3F9A76F7F669}"/>
          </ac:spMkLst>
        </pc:spChg>
        <pc:spChg chg="del">
          <ac:chgData name="Yuliya Volkova" userId="5c11a328-f827-462e-b485-3c1e9077fd00" providerId="ADAL" clId="{69637AE1-2EFE-424C-B8F3-FF82D027A5C7}" dt="2024-03-15T07:45:35.255" v="904" actId="478"/>
          <ac:spMkLst>
            <pc:docMk/>
            <pc:sldMk cId="1992696894" sldId="338"/>
            <ac:spMk id="23" creationId="{E6BE36DC-3946-939C-995D-FD38B381BFA0}"/>
          </ac:spMkLst>
        </pc:spChg>
        <pc:spChg chg="del">
          <ac:chgData name="Yuliya Volkova" userId="5c11a328-f827-462e-b485-3c1e9077fd00" providerId="ADAL" clId="{69637AE1-2EFE-424C-B8F3-FF82D027A5C7}" dt="2024-03-15T07:45:35.255" v="904" actId="478"/>
          <ac:spMkLst>
            <pc:docMk/>
            <pc:sldMk cId="1992696894" sldId="338"/>
            <ac:spMk id="24" creationId="{2B12774E-2A28-AC92-74E7-47FE44F58590}"/>
          </ac:spMkLst>
        </pc:spChg>
        <pc:spChg chg="del">
          <ac:chgData name="Yuliya Volkova" userId="5c11a328-f827-462e-b485-3c1e9077fd00" providerId="ADAL" clId="{69637AE1-2EFE-424C-B8F3-FF82D027A5C7}" dt="2024-03-15T07:45:35.255" v="904" actId="478"/>
          <ac:spMkLst>
            <pc:docMk/>
            <pc:sldMk cId="1992696894" sldId="338"/>
            <ac:spMk id="26" creationId="{73F3987C-7BEC-B436-FB84-23CD1886BAC8}"/>
          </ac:spMkLst>
        </pc:spChg>
        <pc:spChg chg="del">
          <ac:chgData name="Yuliya Volkova" userId="5c11a328-f827-462e-b485-3c1e9077fd00" providerId="ADAL" clId="{69637AE1-2EFE-424C-B8F3-FF82D027A5C7}" dt="2024-03-15T07:45:35.255" v="904" actId="478"/>
          <ac:spMkLst>
            <pc:docMk/>
            <pc:sldMk cId="1992696894" sldId="338"/>
            <ac:spMk id="27" creationId="{7518765C-A79A-701A-8BE2-6FDEEC108E51}"/>
          </ac:spMkLst>
        </pc:spChg>
        <pc:spChg chg="del">
          <ac:chgData name="Yuliya Volkova" userId="5c11a328-f827-462e-b485-3c1e9077fd00" providerId="ADAL" clId="{69637AE1-2EFE-424C-B8F3-FF82D027A5C7}" dt="2024-03-15T07:45:35.255" v="904" actId="478"/>
          <ac:spMkLst>
            <pc:docMk/>
            <pc:sldMk cId="1992696894" sldId="338"/>
            <ac:spMk id="28" creationId="{B30D15F8-3755-37FF-2533-31AACE3AABC7}"/>
          </ac:spMkLst>
        </pc:spChg>
        <pc:spChg chg="del">
          <ac:chgData name="Yuliya Volkova" userId="5c11a328-f827-462e-b485-3c1e9077fd00" providerId="ADAL" clId="{69637AE1-2EFE-424C-B8F3-FF82D027A5C7}" dt="2024-03-15T07:45:35.255" v="904" actId="478"/>
          <ac:spMkLst>
            <pc:docMk/>
            <pc:sldMk cId="1992696894" sldId="338"/>
            <ac:spMk id="29" creationId="{BBD93268-3D70-B8D8-7A3B-95C50BAB48DC}"/>
          </ac:spMkLst>
        </pc:spChg>
        <pc:spChg chg="del">
          <ac:chgData name="Yuliya Volkova" userId="5c11a328-f827-462e-b485-3c1e9077fd00" providerId="ADAL" clId="{69637AE1-2EFE-424C-B8F3-FF82D027A5C7}" dt="2024-03-15T07:45:35.255" v="904" actId="478"/>
          <ac:spMkLst>
            <pc:docMk/>
            <pc:sldMk cId="1992696894" sldId="338"/>
            <ac:spMk id="36" creationId="{2ABD049A-65E2-EAB2-395B-C5E844951F71}"/>
          </ac:spMkLst>
        </pc:spChg>
        <pc:spChg chg="del">
          <ac:chgData name="Yuliya Volkova" userId="5c11a328-f827-462e-b485-3c1e9077fd00" providerId="ADAL" clId="{69637AE1-2EFE-424C-B8F3-FF82D027A5C7}" dt="2024-03-15T07:45:35.255" v="904" actId="478"/>
          <ac:spMkLst>
            <pc:docMk/>
            <pc:sldMk cId="1992696894" sldId="338"/>
            <ac:spMk id="38" creationId="{10E59497-7451-063A-1013-46CB4A8162AB}"/>
          </ac:spMkLst>
        </pc:spChg>
        <pc:spChg chg="del">
          <ac:chgData name="Yuliya Volkova" userId="5c11a328-f827-462e-b485-3c1e9077fd00" providerId="ADAL" clId="{69637AE1-2EFE-424C-B8F3-FF82D027A5C7}" dt="2024-03-15T07:45:35.255" v="904" actId="478"/>
          <ac:spMkLst>
            <pc:docMk/>
            <pc:sldMk cId="1992696894" sldId="338"/>
            <ac:spMk id="40" creationId="{6A44E24C-49E9-1D39-1F85-A846C4978C0A}"/>
          </ac:spMkLst>
        </pc:spChg>
        <pc:spChg chg="del">
          <ac:chgData name="Yuliya Volkova" userId="5c11a328-f827-462e-b485-3c1e9077fd00" providerId="ADAL" clId="{69637AE1-2EFE-424C-B8F3-FF82D027A5C7}" dt="2024-03-15T07:45:35.255" v="904" actId="478"/>
          <ac:spMkLst>
            <pc:docMk/>
            <pc:sldMk cId="1992696894" sldId="338"/>
            <ac:spMk id="44" creationId="{E3F1C2AA-AA99-2058-8A66-7E97E8C9D834}"/>
          </ac:spMkLst>
        </pc:spChg>
        <pc:picChg chg="mod">
          <ac:chgData name="Yuliya Volkova" userId="5c11a328-f827-462e-b485-3c1e9077fd00" providerId="ADAL" clId="{69637AE1-2EFE-424C-B8F3-FF82D027A5C7}" dt="2024-03-15T07:45:36.966" v="905" actId="1076"/>
          <ac:picMkLst>
            <pc:docMk/>
            <pc:sldMk cId="1992696894" sldId="338"/>
            <ac:picMk id="3" creationId="{AF29E431-0C28-9CE6-E948-78F8D4A06544}"/>
          </ac:picMkLst>
        </pc:picChg>
        <pc:cxnChg chg="del mod">
          <ac:chgData name="Yuliya Volkova" userId="5c11a328-f827-462e-b485-3c1e9077fd00" providerId="ADAL" clId="{69637AE1-2EFE-424C-B8F3-FF82D027A5C7}" dt="2024-03-15T07:45:35.255" v="904" actId="478"/>
          <ac:cxnSpMkLst>
            <pc:docMk/>
            <pc:sldMk cId="1992696894" sldId="338"/>
            <ac:cxnSpMk id="11" creationId="{43E97661-BEA5-71D9-F7BC-313F486D9F03}"/>
          </ac:cxnSpMkLst>
        </pc:cxnChg>
        <pc:cxnChg chg="del mod">
          <ac:chgData name="Yuliya Volkova" userId="5c11a328-f827-462e-b485-3c1e9077fd00" providerId="ADAL" clId="{69637AE1-2EFE-424C-B8F3-FF82D027A5C7}" dt="2024-03-15T07:45:35.255" v="904" actId="478"/>
          <ac:cxnSpMkLst>
            <pc:docMk/>
            <pc:sldMk cId="1992696894" sldId="338"/>
            <ac:cxnSpMk id="14" creationId="{BD76322D-D508-F0D8-88D6-2840B3877A08}"/>
          </ac:cxnSpMkLst>
        </pc:cxnChg>
        <pc:cxnChg chg="del mod">
          <ac:chgData name="Yuliya Volkova" userId="5c11a328-f827-462e-b485-3c1e9077fd00" providerId="ADAL" clId="{69637AE1-2EFE-424C-B8F3-FF82D027A5C7}" dt="2024-03-15T07:45:35.255" v="904" actId="478"/>
          <ac:cxnSpMkLst>
            <pc:docMk/>
            <pc:sldMk cId="1992696894" sldId="338"/>
            <ac:cxnSpMk id="25" creationId="{EAC16F2B-0D86-DE82-D382-9CD2A6E53D33}"/>
          </ac:cxnSpMkLst>
        </pc:cxnChg>
        <pc:cxnChg chg="del mod">
          <ac:chgData name="Yuliya Volkova" userId="5c11a328-f827-462e-b485-3c1e9077fd00" providerId="ADAL" clId="{69637AE1-2EFE-424C-B8F3-FF82D027A5C7}" dt="2024-03-15T07:45:35.255" v="904" actId="478"/>
          <ac:cxnSpMkLst>
            <pc:docMk/>
            <pc:sldMk cId="1992696894" sldId="338"/>
            <ac:cxnSpMk id="32" creationId="{4B63EA4B-5B92-D8EB-E49F-77B0C281A13B}"/>
          </ac:cxnSpMkLst>
        </pc:cxnChg>
        <pc:cxnChg chg="del mod">
          <ac:chgData name="Yuliya Volkova" userId="5c11a328-f827-462e-b485-3c1e9077fd00" providerId="ADAL" clId="{69637AE1-2EFE-424C-B8F3-FF82D027A5C7}" dt="2024-03-15T07:45:35.255" v="904" actId="478"/>
          <ac:cxnSpMkLst>
            <pc:docMk/>
            <pc:sldMk cId="1992696894" sldId="338"/>
            <ac:cxnSpMk id="34" creationId="{029C9662-04E6-76CC-3798-667CA00CFCD7}"/>
          </ac:cxnSpMkLst>
        </pc:cxnChg>
        <pc:cxnChg chg="del mod">
          <ac:chgData name="Yuliya Volkova" userId="5c11a328-f827-462e-b485-3c1e9077fd00" providerId="ADAL" clId="{69637AE1-2EFE-424C-B8F3-FF82D027A5C7}" dt="2024-03-15T07:45:35.255" v="904" actId="478"/>
          <ac:cxnSpMkLst>
            <pc:docMk/>
            <pc:sldMk cId="1992696894" sldId="338"/>
            <ac:cxnSpMk id="37" creationId="{F1C224D6-4FF5-3A5E-DA29-CEABFC14C60F}"/>
          </ac:cxnSpMkLst>
        </pc:cxnChg>
        <pc:cxnChg chg="del mod">
          <ac:chgData name="Yuliya Volkova" userId="5c11a328-f827-462e-b485-3c1e9077fd00" providerId="ADAL" clId="{69637AE1-2EFE-424C-B8F3-FF82D027A5C7}" dt="2024-03-15T07:45:35.255" v="904" actId="478"/>
          <ac:cxnSpMkLst>
            <pc:docMk/>
            <pc:sldMk cId="1992696894" sldId="338"/>
            <ac:cxnSpMk id="41" creationId="{97545495-54CA-0908-4AF9-4D196CA70A20}"/>
          </ac:cxnSpMkLst>
        </pc:cxnChg>
        <pc:cxnChg chg="del mod">
          <ac:chgData name="Yuliya Volkova" userId="5c11a328-f827-462e-b485-3c1e9077fd00" providerId="ADAL" clId="{69637AE1-2EFE-424C-B8F3-FF82D027A5C7}" dt="2024-03-15T07:45:35.255" v="904" actId="478"/>
          <ac:cxnSpMkLst>
            <pc:docMk/>
            <pc:sldMk cId="1992696894" sldId="338"/>
            <ac:cxnSpMk id="43" creationId="{75CED56F-ECA7-953B-1F8C-F05A1547895F}"/>
          </ac:cxnSpMkLst>
        </pc:cxnChg>
        <pc:cxnChg chg="del mod">
          <ac:chgData name="Yuliya Volkova" userId="5c11a328-f827-462e-b485-3c1e9077fd00" providerId="ADAL" clId="{69637AE1-2EFE-424C-B8F3-FF82D027A5C7}" dt="2024-03-15T07:45:35.255" v="904" actId="478"/>
          <ac:cxnSpMkLst>
            <pc:docMk/>
            <pc:sldMk cId="1992696894" sldId="338"/>
            <ac:cxnSpMk id="46" creationId="{984BB556-2F85-7E4F-8788-B499A19238EE}"/>
          </ac:cxnSpMkLst>
        </pc:cxnChg>
        <pc:cxnChg chg="del mod">
          <ac:chgData name="Yuliya Volkova" userId="5c11a328-f827-462e-b485-3c1e9077fd00" providerId="ADAL" clId="{69637AE1-2EFE-424C-B8F3-FF82D027A5C7}" dt="2024-03-15T07:45:35.255" v="904" actId="478"/>
          <ac:cxnSpMkLst>
            <pc:docMk/>
            <pc:sldMk cId="1992696894" sldId="338"/>
            <ac:cxnSpMk id="50" creationId="{662C5392-67BD-2503-0E71-C2C33F173E2E}"/>
          </ac:cxnSpMkLst>
        </pc:cxnChg>
        <pc:cxnChg chg="del mod">
          <ac:chgData name="Yuliya Volkova" userId="5c11a328-f827-462e-b485-3c1e9077fd00" providerId="ADAL" clId="{69637AE1-2EFE-424C-B8F3-FF82D027A5C7}" dt="2024-03-15T07:45:35.255" v="904" actId="478"/>
          <ac:cxnSpMkLst>
            <pc:docMk/>
            <pc:sldMk cId="1992696894" sldId="338"/>
            <ac:cxnSpMk id="51" creationId="{E21132D5-0F37-9DB4-09DC-48513724C232}"/>
          </ac:cxnSpMkLst>
        </pc:cxnChg>
        <pc:cxnChg chg="del">
          <ac:chgData name="Yuliya Volkova" userId="5c11a328-f827-462e-b485-3c1e9077fd00" providerId="ADAL" clId="{69637AE1-2EFE-424C-B8F3-FF82D027A5C7}" dt="2024-03-15T07:45:35.255" v="904" actId="478"/>
          <ac:cxnSpMkLst>
            <pc:docMk/>
            <pc:sldMk cId="1992696894" sldId="338"/>
            <ac:cxnSpMk id="53" creationId="{345D8966-8980-F8E9-C8BA-5E5310BA41AA}"/>
          </ac:cxnSpMkLst>
        </pc:cxnChg>
        <pc:cxnChg chg="del">
          <ac:chgData name="Yuliya Volkova" userId="5c11a328-f827-462e-b485-3c1e9077fd00" providerId="ADAL" clId="{69637AE1-2EFE-424C-B8F3-FF82D027A5C7}" dt="2024-03-15T07:45:35.255" v="904" actId="478"/>
          <ac:cxnSpMkLst>
            <pc:docMk/>
            <pc:sldMk cId="1992696894" sldId="338"/>
            <ac:cxnSpMk id="56" creationId="{38B1031D-BF8A-FB0B-037A-3592AFEF44DD}"/>
          </ac:cxnSpMkLst>
        </pc:cxnChg>
        <pc:cxnChg chg="del mod">
          <ac:chgData name="Yuliya Volkova" userId="5c11a328-f827-462e-b485-3c1e9077fd00" providerId="ADAL" clId="{69637AE1-2EFE-424C-B8F3-FF82D027A5C7}" dt="2024-03-15T07:45:35.255" v="904" actId="478"/>
          <ac:cxnSpMkLst>
            <pc:docMk/>
            <pc:sldMk cId="1992696894" sldId="338"/>
            <ac:cxnSpMk id="57" creationId="{A861C57C-8B75-DCB6-06BA-D34E4C92A5B0}"/>
          </ac:cxnSpMkLst>
        </pc:cxnChg>
        <pc:cxnChg chg="del mod">
          <ac:chgData name="Yuliya Volkova" userId="5c11a328-f827-462e-b485-3c1e9077fd00" providerId="ADAL" clId="{69637AE1-2EFE-424C-B8F3-FF82D027A5C7}" dt="2024-03-15T07:45:35.255" v="904" actId="478"/>
          <ac:cxnSpMkLst>
            <pc:docMk/>
            <pc:sldMk cId="1992696894" sldId="338"/>
            <ac:cxnSpMk id="61" creationId="{311EB6FF-D363-C672-7CDB-34E1E201BF1D}"/>
          </ac:cxnSpMkLst>
        </pc:cxnChg>
        <pc:cxnChg chg="del mod">
          <ac:chgData name="Yuliya Volkova" userId="5c11a328-f827-462e-b485-3c1e9077fd00" providerId="ADAL" clId="{69637AE1-2EFE-424C-B8F3-FF82D027A5C7}" dt="2024-03-15T07:45:35.255" v="904" actId="478"/>
          <ac:cxnSpMkLst>
            <pc:docMk/>
            <pc:sldMk cId="1992696894" sldId="338"/>
            <ac:cxnSpMk id="62" creationId="{89FFB53D-9F97-1C6C-22F1-258A1E718C3B}"/>
          </ac:cxnSpMkLst>
        </pc:cxnChg>
        <pc:cxnChg chg="del mod">
          <ac:chgData name="Yuliya Volkova" userId="5c11a328-f827-462e-b485-3c1e9077fd00" providerId="ADAL" clId="{69637AE1-2EFE-424C-B8F3-FF82D027A5C7}" dt="2024-03-15T07:45:35.255" v="904" actId="478"/>
          <ac:cxnSpMkLst>
            <pc:docMk/>
            <pc:sldMk cId="1992696894" sldId="338"/>
            <ac:cxnSpMk id="1025" creationId="{D2561599-8F97-C90F-0FFA-D253F2C028E8}"/>
          </ac:cxnSpMkLst>
        </pc:cxnChg>
        <pc:cxnChg chg="del mod">
          <ac:chgData name="Yuliya Volkova" userId="5c11a328-f827-462e-b485-3c1e9077fd00" providerId="ADAL" clId="{69637AE1-2EFE-424C-B8F3-FF82D027A5C7}" dt="2024-03-15T07:45:35.255" v="904" actId="478"/>
          <ac:cxnSpMkLst>
            <pc:docMk/>
            <pc:sldMk cId="1992696894" sldId="338"/>
            <ac:cxnSpMk id="1029" creationId="{E327E5F6-4910-E393-64BC-E71788BD2212}"/>
          </ac:cxnSpMkLst>
        </pc:cxnChg>
        <pc:cxnChg chg="del mod">
          <ac:chgData name="Yuliya Volkova" userId="5c11a328-f827-462e-b485-3c1e9077fd00" providerId="ADAL" clId="{69637AE1-2EFE-424C-B8F3-FF82D027A5C7}" dt="2024-03-15T07:45:35.255" v="904" actId="478"/>
          <ac:cxnSpMkLst>
            <pc:docMk/>
            <pc:sldMk cId="1992696894" sldId="338"/>
            <ac:cxnSpMk id="1032" creationId="{48A954B4-02C4-B693-D27E-0286A1CB8A52}"/>
          </ac:cxnSpMkLst>
        </pc:cxnChg>
        <pc:cxnChg chg="del mod">
          <ac:chgData name="Yuliya Volkova" userId="5c11a328-f827-462e-b485-3c1e9077fd00" providerId="ADAL" clId="{69637AE1-2EFE-424C-B8F3-FF82D027A5C7}" dt="2024-03-15T07:45:35.255" v="904" actId="478"/>
          <ac:cxnSpMkLst>
            <pc:docMk/>
            <pc:sldMk cId="1992696894" sldId="338"/>
            <ac:cxnSpMk id="1035" creationId="{F57BC4F3-53E4-C4B1-0743-E6D4240EF113}"/>
          </ac:cxnSpMkLst>
        </pc:cxnChg>
        <pc:cxnChg chg="del mod">
          <ac:chgData name="Yuliya Volkova" userId="5c11a328-f827-462e-b485-3c1e9077fd00" providerId="ADAL" clId="{69637AE1-2EFE-424C-B8F3-FF82D027A5C7}" dt="2024-03-15T07:45:35.255" v="904" actId="478"/>
          <ac:cxnSpMkLst>
            <pc:docMk/>
            <pc:sldMk cId="1992696894" sldId="338"/>
            <ac:cxnSpMk id="1041" creationId="{7C0B7C75-6947-6AD1-77AB-0CE3F56DAFFE}"/>
          </ac:cxnSpMkLst>
        </pc:cxnChg>
        <pc:cxnChg chg="del mod">
          <ac:chgData name="Yuliya Volkova" userId="5c11a328-f827-462e-b485-3c1e9077fd00" providerId="ADAL" clId="{69637AE1-2EFE-424C-B8F3-FF82D027A5C7}" dt="2024-03-15T07:45:35.255" v="904" actId="478"/>
          <ac:cxnSpMkLst>
            <pc:docMk/>
            <pc:sldMk cId="1992696894" sldId="338"/>
            <ac:cxnSpMk id="1045" creationId="{1B9400F6-22D6-A541-2680-0C89EBD5AAD2}"/>
          </ac:cxnSpMkLst>
        </pc:cxnChg>
        <pc:cxnChg chg="del mod">
          <ac:chgData name="Yuliya Volkova" userId="5c11a328-f827-462e-b485-3c1e9077fd00" providerId="ADAL" clId="{69637AE1-2EFE-424C-B8F3-FF82D027A5C7}" dt="2024-03-15T07:45:35.255" v="904" actId="478"/>
          <ac:cxnSpMkLst>
            <pc:docMk/>
            <pc:sldMk cId="1992696894" sldId="338"/>
            <ac:cxnSpMk id="1050" creationId="{50665A33-EA8E-A2B9-F45D-98D039812B09}"/>
          </ac:cxnSpMkLst>
        </pc:cxnChg>
        <pc:cxnChg chg="del">
          <ac:chgData name="Yuliya Volkova" userId="5c11a328-f827-462e-b485-3c1e9077fd00" providerId="ADAL" clId="{69637AE1-2EFE-424C-B8F3-FF82D027A5C7}" dt="2024-03-15T07:45:35.255" v="904" actId="478"/>
          <ac:cxnSpMkLst>
            <pc:docMk/>
            <pc:sldMk cId="1992696894" sldId="338"/>
            <ac:cxnSpMk id="1052" creationId="{1B66DCE3-A654-DE5E-ADE2-0C8BDFE894A7}"/>
          </ac:cxnSpMkLst>
        </pc:cxnChg>
      </pc:sldChg>
      <pc:sldChg chg="delSp modSp add del mod">
        <pc:chgData name="Yuliya Volkova" userId="5c11a328-f827-462e-b485-3c1e9077fd00" providerId="ADAL" clId="{69637AE1-2EFE-424C-B8F3-FF82D027A5C7}" dt="2024-04-22T10:37:56.352" v="5232" actId="47"/>
        <pc:sldMkLst>
          <pc:docMk/>
          <pc:sldMk cId="4269186392" sldId="338"/>
        </pc:sldMkLst>
        <pc:spChg chg="del mod">
          <ac:chgData name="Yuliya Volkova" userId="5c11a328-f827-462e-b485-3c1e9077fd00" providerId="ADAL" clId="{69637AE1-2EFE-424C-B8F3-FF82D027A5C7}" dt="2024-04-22T10:21:02.692" v="4898" actId="478"/>
          <ac:spMkLst>
            <pc:docMk/>
            <pc:sldMk cId="4269186392" sldId="338"/>
            <ac:spMk id="1078" creationId="{A5A52849-97AB-F892-A741-870B9619BBE7}"/>
          </ac:spMkLst>
        </pc:spChg>
        <pc:cxnChg chg="mod">
          <ac:chgData name="Yuliya Volkova" userId="5c11a328-f827-462e-b485-3c1e9077fd00" providerId="ADAL" clId="{69637AE1-2EFE-424C-B8F3-FF82D027A5C7}" dt="2024-04-22T10:29:12.887" v="5107" actId="1076"/>
          <ac:cxnSpMkLst>
            <pc:docMk/>
            <pc:sldMk cId="4269186392" sldId="338"/>
            <ac:cxnSpMk id="39" creationId="{ABC688CB-DCDC-8BB1-33B6-C43FFC6DDEB9}"/>
          </ac:cxnSpMkLst>
        </pc:cxnChg>
      </pc:sldChg>
      <pc:sldChg chg="addSp delSp modSp add del mod">
        <pc:chgData name="Yuliya Volkova" userId="5c11a328-f827-462e-b485-3c1e9077fd00" providerId="ADAL" clId="{69637AE1-2EFE-424C-B8F3-FF82D027A5C7}" dt="2024-03-15T09:38:39.163" v="2502" actId="47"/>
        <pc:sldMkLst>
          <pc:docMk/>
          <pc:sldMk cId="765182507" sldId="339"/>
        </pc:sldMkLst>
        <pc:spChg chg="mod">
          <ac:chgData name="Yuliya Volkova" userId="5c11a328-f827-462e-b485-3c1e9077fd00" providerId="ADAL" clId="{69637AE1-2EFE-424C-B8F3-FF82D027A5C7}" dt="2024-03-15T07:48:58.232" v="952" actId="1076"/>
          <ac:spMkLst>
            <pc:docMk/>
            <pc:sldMk cId="765182507" sldId="339"/>
            <ac:spMk id="4" creationId="{C34C318F-C9D1-A48A-78C5-F0984869DF8A}"/>
          </ac:spMkLst>
        </pc:spChg>
        <pc:spChg chg="mod">
          <ac:chgData name="Yuliya Volkova" userId="5c11a328-f827-462e-b485-3c1e9077fd00" providerId="ADAL" clId="{69637AE1-2EFE-424C-B8F3-FF82D027A5C7}" dt="2024-03-15T07:48:58.232" v="952" actId="1076"/>
          <ac:spMkLst>
            <pc:docMk/>
            <pc:sldMk cId="765182507" sldId="339"/>
            <ac:spMk id="5" creationId="{BF5B030C-FF89-6C0F-F855-A1DF883819D6}"/>
          </ac:spMkLst>
        </pc:spChg>
        <pc:spChg chg="mod">
          <ac:chgData name="Yuliya Volkova" userId="5c11a328-f827-462e-b485-3c1e9077fd00" providerId="ADAL" clId="{69637AE1-2EFE-424C-B8F3-FF82D027A5C7}" dt="2024-03-15T07:48:58.232" v="952" actId="1076"/>
          <ac:spMkLst>
            <pc:docMk/>
            <pc:sldMk cId="765182507" sldId="339"/>
            <ac:spMk id="6" creationId="{FFC71B4D-8835-5CAD-CB7D-B8FE94CAC8CF}"/>
          </ac:spMkLst>
        </pc:spChg>
        <pc:spChg chg="mod">
          <ac:chgData name="Yuliya Volkova" userId="5c11a328-f827-462e-b485-3c1e9077fd00" providerId="ADAL" clId="{69637AE1-2EFE-424C-B8F3-FF82D027A5C7}" dt="2024-03-15T07:48:58.232" v="952" actId="1076"/>
          <ac:spMkLst>
            <pc:docMk/>
            <pc:sldMk cId="765182507" sldId="339"/>
            <ac:spMk id="7" creationId="{01620D4E-60E3-2ECC-2A44-6D9675B231A5}"/>
          </ac:spMkLst>
        </pc:spChg>
        <pc:spChg chg="mod">
          <ac:chgData name="Yuliya Volkova" userId="5c11a328-f827-462e-b485-3c1e9077fd00" providerId="ADAL" clId="{69637AE1-2EFE-424C-B8F3-FF82D027A5C7}" dt="2024-03-15T07:48:58.232" v="952" actId="1076"/>
          <ac:spMkLst>
            <pc:docMk/>
            <pc:sldMk cId="765182507" sldId="339"/>
            <ac:spMk id="8" creationId="{46E2B1D6-EAB5-A2A3-3909-9D13308FDB1C}"/>
          </ac:spMkLst>
        </pc:spChg>
        <pc:spChg chg="mod">
          <ac:chgData name="Yuliya Volkova" userId="5c11a328-f827-462e-b485-3c1e9077fd00" providerId="ADAL" clId="{69637AE1-2EFE-424C-B8F3-FF82D027A5C7}" dt="2024-03-15T07:48:58.232" v="952" actId="1076"/>
          <ac:spMkLst>
            <pc:docMk/>
            <pc:sldMk cId="765182507" sldId="339"/>
            <ac:spMk id="9" creationId="{52A84A07-DBA1-DAAD-87C4-D159241E86B5}"/>
          </ac:spMkLst>
        </pc:spChg>
        <pc:spChg chg="mod ord">
          <ac:chgData name="Yuliya Volkova" userId="5c11a328-f827-462e-b485-3c1e9077fd00" providerId="ADAL" clId="{69637AE1-2EFE-424C-B8F3-FF82D027A5C7}" dt="2024-03-15T08:04:07.249" v="1148" actId="166"/>
          <ac:spMkLst>
            <pc:docMk/>
            <pc:sldMk cId="765182507" sldId="339"/>
            <ac:spMk id="17" creationId="{9ED71511-C92A-F8FE-197A-CA1384ABC20A}"/>
          </ac:spMkLst>
        </pc:spChg>
        <pc:spChg chg="mod ord">
          <ac:chgData name="Yuliya Volkova" userId="5c11a328-f827-462e-b485-3c1e9077fd00" providerId="ADAL" clId="{69637AE1-2EFE-424C-B8F3-FF82D027A5C7}" dt="2024-03-15T08:04:07.249" v="1148" actId="166"/>
          <ac:spMkLst>
            <pc:docMk/>
            <pc:sldMk cId="765182507" sldId="339"/>
            <ac:spMk id="18" creationId="{B8BC61B2-4C8B-CBB1-5F45-C7F85BF4A77F}"/>
          </ac:spMkLst>
        </pc:spChg>
        <pc:spChg chg="mod ord">
          <ac:chgData name="Yuliya Volkova" userId="5c11a328-f827-462e-b485-3c1e9077fd00" providerId="ADAL" clId="{69637AE1-2EFE-424C-B8F3-FF82D027A5C7}" dt="2024-03-15T08:04:07.249" v="1148" actId="166"/>
          <ac:spMkLst>
            <pc:docMk/>
            <pc:sldMk cId="765182507" sldId="339"/>
            <ac:spMk id="19" creationId="{6C2D1EC3-E250-66B4-F01F-9B562579E57C}"/>
          </ac:spMkLst>
        </pc:spChg>
        <pc:spChg chg="mod ord">
          <ac:chgData name="Yuliya Volkova" userId="5c11a328-f827-462e-b485-3c1e9077fd00" providerId="ADAL" clId="{69637AE1-2EFE-424C-B8F3-FF82D027A5C7}" dt="2024-03-15T08:04:07.249" v="1148" actId="166"/>
          <ac:spMkLst>
            <pc:docMk/>
            <pc:sldMk cId="765182507" sldId="339"/>
            <ac:spMk id="20" creationId="{93C29792-32DC-4E13-ED7A-05A6FF9AA5CA}"/>
          </ac:spMkLst>
        </pc:spChg>
        <pc:spChg chg="mod ord">
          <ac:chgData name="Yuliya Volkova" userId="5c11a328-f827-462e-b485-3c1e9077fd00" providerId="ADAL" clId="{69637AE1-2EFE-424C-B8F3-FF82D027A5C7}" dt="2024-03-15T08:04:07.249" v="1148" actId="166"/>
          <ac:spMkLst>
            <pc:docMk/>
            <pc:sldMk cId="765182507" sldId="339"/>
            <ac:spMk id="22" creationId="{6481054A-B594-2EEA-33AF-3F9A76F7F669}"/>
          </ac:spMkLst>
        </pc:spChg>
        <pc:spChg chg="mod ord">
          <ac:chgData name="Yuliya Volkova" userId="5c11a328-f827-462e-b485-3c1e9077fd00" providerId="ADAL" clId="{69637AE1-2EFE-424C-B8F3-FF82D027A5C7}" dt="2024-03-15T08:04:07.249" v="1148" actId="166"/>
          <ac:spMkLst>
            <pc:docMk/>
            <pc:sldMk cId="765182507" sldId="339"/>
            <ac:spMk id="23" creationId="{E6BE36DC-3946-939C-995D-FD38B381BFA0}"/>
          </ac:spMkLst>
        </pc:spChg>
        <pc:spChg chg="del mod">
          <ac:chgData name="Yuliya Volkova" userId="5c11a328-f827-462e-b485-3c1e9077fd00" providerId="ADAL" clId="{69637AE1-2EFE-424C-B8F3-FF82D027A5C7}" dt="2024-03-15T07:59:13.813" v="1079" actId="478"/>
          <ac:spMkLst>
            <pc:docMk/>
            <pc:sldMk cId="765182507" sldId="339"/>
            <ac:spMk id="24" creationId="{2B12774E-2A28-AC92-74E7-47FE44F58590}"/>
          </ac:spMkLst>
        </pc:spChg>
        <pc:spChg chg="mod ord">
          <ac:chgData name="Yuliya Volkova" userId="5c11a328-f827-462e-b485-3c1e9077fd00" providerId="ADAL" clId="{69637AE1-2EFE-424C-B8F3-FF82D027A5C7}" dt="2024-03-15T08:04:07.249" v="1148" actId="166"/>
          <ac:spMkLst>
            <pc:docMk/>
            <pc:sldMk cId="765182507" sldId="339"/>
            <ac:spMk id="26" creationId="{73F3987C-7BEC-B436-FB84-23CD1886BAC8}"/>
          </ac:spMkLst>
        </pc:spChg>
        <pc:spChg chg="mod ord">
          <ac:chgData name="Yuliya Volkova" userId="5c11a328-f827-462e-b485-3c1e9077fd00" providerId="ADAL" clId="{69637AE1-2EFE-424C-B8F3-FF82D027A5C7}" dt="2024-03-15T08:04:07.249" v="1148" actId="166"/>
          <ac:spMkLst>
            <pc:docMk/>
            <pc:sldMk cId="765182507" sldId="339"/>
            <ac:spMk id="27" creationId="{7518765C-A79A-701A-8BE2-6FDEEC108E51}"/>
          </ac:spMkLst>
        </pc:spChg>
        <pc:spChg chg="mod ord">
          <ac:chgData name="Yuliya Volkova" userId="5c11a328-f827-462e-b485-3c1e9077fd00" providerId="ADAL" clId="{69637AE1-2EFE-424C-B8F3-FF82D027A5C7}" dt="2024-03-15T08:04:07.249" v="1148" actId="166"/>
          <ac:spMkLst>
            <pc:docMk/>
            <pc:sldMk cId="765182507" sldId="339"/>
            <ac:spMk id="28" creationId="{B30D15F8-3755-37FF-2533-31AACE3AABC7}"/>
          </ac:spMkLst>
        </pc:spChg>
        <pc:spChg chg="mod ord">
          <ac:chgData name="Yuliya Volkova" userId="5c11a328-f827-462e-b485-3c1e9077fd00" providerId="ADAL" clId="{69637AE1-2EFE-424C-B8F3-FF82D027A5C7}" dt="2024-03-15T08:04:07.249" v="1148" actId="166"/>
          <ac:spMkLst>
            <pc:docMk/>
            <pc:sldMk cId="765182507" sldId="339"/>
            <ac:spMk id="29" creationId="{BBD93268-3D70-B8D8-7A3B-95C50BAB48DC}"/>
          </ac:spMkLst>
        </pc:spChg>
        <pc:spChg chg="mod ord">
          <ac:chgData name="Yuliya Volkova" userId="5c11a328-f827-462e-b485-3c1e9077fd00" providerId="ADAL" clId="{69637AE1-2EFE-424C-B8F3-FF82D027A5C7}" dt="2024-03-15T08:04:07.249" v="1148" actId="166"/>
          <ac:spMkLst>
            <pc:docMk/>
            <pc:sldMk cId="765182507" sldId="339"/>
            <ac:spMk id="36" creationId="{2ABD049A-65E2-EAB2-395B-C5E844951F71}"/>
          </ac:spMkLst>
        </pc:spChg>
        <pc:spChg chg="mod ord">
          <ac:chgData name="Yuliya Volkova" userId="5c11a328-f827-462e-b485-3c1e9077fd00" providerId="ADAL" clId="{69637AE1-2EFE-424C-B8F3-FF82D027A5C7}" dt="2024-03-15T08:04:07.249" v="1148" actId="166"/>
          <ac:spMkLst>
            <pc:docMk/>
            <pc:sldMk cId="765182507" sldId="339"/>
            <ac:spMk id="38" creationId="{10E59497-7451-063A-1013-46CB4A8162AB}"/>
          </ac:spMkLst>
        </pc:spChg>
        <pc:spChg chg="mod ord">
          <ac:chgData name="Yuliya Volkova" userId="5c11a328-f827-462e-b485-3c1e9077fd00" providerId="ADAL" clId="{69637AE1-2EFE-424C-B8F3-FF82D027A5C7}" dt="2024-03-15T08:04:07.249" v="1148" actId="166"/>
          <ac:spMkLst>
            <pc:docMk/>
            <pc:sldMk cId="765182507" sldId="339"/>
            <ac:spMk id="40" creationId="{6A44E24C-49E9-1D39-1F85-A846C4978C0A}"/>
          </ac:spMkLst>
        </pc:spChg>
        <pc:spChg chg="mod ord">
          <ac:chgData name="Yuliya Volkova" userId="5c11a328-f827-462e-b485-3c1e9077fd00" providerId="ADAL" clId="{69637AE1-2EFE-424C-B8F3-FF82D027A5C7}" dt="2024-03-15T08:04:07.249" v="1148" actId="166"/>
          <ac:spMkLst>
            <pc:docMk/>
            <pc:sldMk cId="765182507" sldId="339"/>
            <ac:spMk id="44" creationId="{E3F1C2AA-AA99-2058-8A66-7E97E8C9D834}"/>
          </ac:spMkLst>
        </pc:spChg>
        <pc:spChg chg="add mod ord">
          <ac:chgData name="Yuliya Volkova" userId="5c11a328-f827-462e-b485-3c1e9077fd00" providerId="ADAL" clId="{69637AE1-2EFE-424C-B8F3-FF82D027A5C7}" dt="2024-03-15T08:04:07.249" v="1148" actId="166"/>
          <ac:spMkLst>
            <pc:docMk/>
            <pc:sldMk cId="765182507" sldId="339"/>
            <ac:spMk id="1065" creationId="{966A5841-919E-B71F-C7B0-24794EF209AA}"/>
          </ac:spMkLst>
        </pc:spChg>
        <pc:spChg chg="add mod">
          <ac:chgData name="Yuliya Volkova" userId="5c11a328-f827-462e-b485-3c1e9077fd00" providerId="ADAL" clId="{69637AE1-2EFE-424C-B8F3-FF82D027A5C7}" dt="2024-03-15T08:33:18.385" v="1540" actId="1076"/>
          <ac:spMkLst>
            <pc:docMk/>
            <pc:sldMk cId="765182507" sldId="339"/>
            <ac:spMk id="1086" creationId="{27C480D7-F7AA-F719-DCDE-B10298BCD637}"/>
          </ac:spMkLst>
        </pc:spChg>
        <pc:spChg chg="add mod">
          <ac:chgData name="Yuliya Volkova" userId="5c11a328-f827-462e-b485-3c1e9077fd00" providerId="ADAL" clId="{69637AE1-2EFE-424C-B8F3-FF82D027A5C7}" dt="2024-03-15T08:33:18.385" v="1540" actId="1076"/>
          <ac:spMkLst>
            <pc:docMk/>
            <pc:sldMk cId="765182507" sldId="339"/>
            <ac:spMk id="1087" creationId="{F579B77D-EBC4-A1FE-2664-904D367A9BDD}"/>
          </ac:spMkLst>
        </pc:spChg>
        <pc:spChg chg="add mod">
          <ac:chgData name="Yuliya Volkova" userId="5c11a328-f827-462e-b485-3c1e9077fd00" providerId="ADAL" clId="{69637AE1-2EFE-424C-B8F3-FF82D027A5C7}" dt="2024-03-15T08:33:18.385" v="1540" actId="1076"/>
          <ac:spMkLst>
            <pc:docMk/>
            <pc:sldMk cId="765182507" sldId="339"/>
            <ac:spMk id="1088" creationId="{084B2ADA-DF6B-42A6-800D-57E9F485D3AD}"/>
          </ac:spMkLst>
        </pc:spChg>
        <pc:spChg chg="add mod">
          <ac:chgData name="Yuliya Volkova" userId="5c11a328-f827-462e-b485-3c1e9077fd00" providerId="ADAL" clId="{69637AE1-2EFE-424C-B8F3-FF82D027A5C7}" dt="2024-03-15T08:33:18.385" v="1540" actId="1076"/>
          <ac:spMkLst>
            <pc:docMk/>
            <pc:sldMk cId="765182507" sldId="339"/>
            <ac:spMk id="1089" creationId="{1DEB2EAD-C780-534E-0430-6A7196C72741}"/>
          </ac:spMkLst>
        </pc:spChg>
        <pc:spChg chg="add mod">
          <ac:chgData name="Yuliya Volkova" userId="5c11a328-f827-462e-b485-3c1e9077fd00" providerId="ADAL" clId="{69637AE1-2EFE-424C-B8F3-FF82D027A5C7}" dt="2024-03-15T08:33:18.385" v="1540" actId="1076"/>
          <ac:spMkLst>
            <pc:docMk/>
            <pc:sldMk cId="765182507" sldId="339"/>
            <ac:spMk id="1090" creationId="{CE768AB8-D09F-62F3-82C5-845EABC0CEAC}"/>
          </ac:spMkLst>
        </pc:spChg>
        <pc:spChg chg="add mod">
          <ac:chgData name="Yuliya Volkova" userId="5c11a328-f827-462e-b485-3c1e9077fd00" providerId="ADAL" clId="{69637AE1-2EFE-424C-B8F3-FF82D027A5C7}" dt="2024-03-15T08:33:18.385" v="1540" actId="1076"/>
          <ac:spMkLst>
            <pc:docMk/>
            <pc:sldMk cId="765182507" sldId="339"/>
            <ac:spMk id="1091" creationId="{71B04728-FC5C-3FF0-31A8-FC7358C31C98}"/>
          </ac:spMkLst>
        </pc:spChg>
        <pc:spChg chg="add mod">
          <ac:chgData name="Yuliya Volkova" userId="5c11a328-f827-462e-b485-3c1e9077fd00" providerId="ADAL" clId="{69637AE1-2EFE-424C-B8F3-FF82D027A5C7}" dt="2024-03-15T08:33:18.385" v="1540" actId="1076"/>
          <ac:spMkLst>
            <pc:docMk/>
            <pc:sldMk cId="765182507" sldId="339"/>
            <ac:spMk id="1092" creationId="{CE186500-6657-4BC0-86BA-1E0E149CA849}"/>
          </ac:spMkLst>
        </pc:spChg>
        <pc:spChg chg="add mod">
          <ac:chgData name="Yuliya Volkova" userId="5c11a328-f827-462e-b485-3c1e9077fd00" providerId="ADAL" clId="{69637AE1-2EFE-424C-B8F3-FF82D027A5C7}" dt="2024-03-15T08:33:18.385" v="1540" actId="1076"/>
          <ac:spMkLst>
            <pc:docMk/>
            <pc:sldMk cId="765182507" sldId="339"/>
            <ac:spMk id="1093" creationId="{4246AAF8-18C9-CAD7-2A07-823370644AF9}"/>
          </ac:spMkLst>
        </pc:spChg>
        <pc:spChg chg="add mod">
          <ac:chgData name="Yuliya Volkova" userId="5c11a328-f827-462e-b485-3c1e9077fd00" providerId="ADAL" clId="{69637AE1-2EFE-424C-B8F3-FF82D027A5C7}" dt="2024-03-15T08:33:18.385" v="1540" actId="1076"/>
          <ac:spMkLst>
            <pc:docMk/>
            <pc:sldMk cId="765182507" sldId="339"/>
            <ac:spMk id="1094" creationId="{7B65A709-9FAB-4276-9856-2BA017342407}"/>
          </ac:spMkLst>
        </pc:spChg>
        <pc:spChg chg="add mod">
          <ac:chgData name="Yuliya Volkova" userId="5c11a328-f827-462e-b485-3c1e9077fd00" providerId="ADAL" clId="{69637AE1-2EFE-424C-B8F3-FF82D027A5C7}" dt="2024-03-15T08:33:18.385" v="1540" actId="1076"/>
          <ac:spMkLst>
            <pc:docMk/>
            <pc:sldMk cId="765182507" sldId="339"/>
            <ac:spMk id="1095" creationId="{51B76BD2-9B79-809B-4F69-1D7074917629}"/>
          </ac:spMkLst>
        </pc:spChg>
        <pc:spChg chg="add mod">
          <ac:chgData name="Yuliya Volkova" userId="5c11a328-f827-462e-b485-3c1e9077fd00" providerId="ADAL" clId="{69637AE1-2EFE-424C-B8F3-FF82D027A5C7}" dt="2024-03-15T08:33:18.385" v="1540" actId="1076"/>
          <ac:spMkLst>
            <pc:docMk/>
            <pc:sldMk cId="765182507" sldId="339"/>
            <ac:spMk id="1096" creationId="{DA8D78EB-BB92-397D-68E3-3F33B9DEB8A0}"/>
          </ac:spMkLst>
        </pc:spChg>
        <pc:spChg chg="add mod">
          <ac:chgData name="Yuliya Volkova" userId="5c11a328-f827-462e-b485-3c1e9077fd00" providerId="ADAL" clId="{69637AE1-2EFE-424C-B8F3-FF82D027A5C7}" dt="2024-03-15T08:33:18.385" v="1540" actId="1076"/>
          <ac:spMkLst>
            <pc:docMk/>
            <pc:sldMk cId="765182507" sldId="339"/>
            <ac:spMk id="1097" creationId="{EAF882BF-7023-D7D6-F0FF-792AF9EAA2D8}"/>
          </ac:spMkLst>
        </pc:spChg>
        <pc:spChg chg="add mod">
          <ac:chgData name="Yuliya Volkova" userId="5c11a328-f827-462e-b485-3c1e9077fd00" providerId="ADAL" clId="{69637AE1-2EFE-424C-B8F3-FF82D027A5C7}" dt="2024-03-15T08:33:18.385" v="1540" actId="1076"/>
          <ac:spMkLst>
            <pc:docMk/>
            <pc:sldMk cId="765182507" sldId="339"/>
            <ac:spMk id="1108" creationId="{7814C866-F38B-83CD-ACB1-605514BBACCE}"/>
          </ac:spMkLst>
        </pc:spChg>
        <pc:spChg chg="add mod">
          <ac:chgData name="Yuliya Volkova" userId="5c11a328-f827-462e-b485-3c1e9077fd00" providerId="ADAL" clId="{69637AE1-2EFE-424C-B8F3-FF82D027A5C7}" dt="2024-03-15T08:33:18.385" v="1540" actId="1076"/>
          <ac:spMkLst>
            <pc:docMk/>
            <pc:sldMk cId="765182507" sldId="339"/>
            <ac:spMk id="1109" creationId="{3FAF31D7-2EDA-57B9-C1A2-86CD12A5EF39}"/>
          </ac:spMkLst>
        </pc:spChg>
        <pc:spChg chg="add mod">
          <ac:chgData name="Yuliya Volkova" userId="5c11a328-f827-462e-b485-3c1e9077fd00" providerId="ADAL" clId="{69637AE1-2EFE-424C-B8F3-FF82D027A5C7}" dt="2024-03-15T08:33:18.385" v="1540" actId="1076"/>
          <ac:spMkLst>
            <pc:docMk/>
            <pc:sldMk cId="765182507" sldId="339"/>
            <ac:spMk id="1115" creationId="{531D8566-C230-8013-D37E-82D46EC763C2}"/>
          </ac:spMkLst>
        </pc:spChg>
        <pc:cxnChg chg="mod">
          <ac:chgData name="Yuliya Volkova" userId="5c11a328-f827-462e-b485-3c1e9077fd00" providerId="ADAL" clId="{69637AE1-2EFE-424C-B8F3-FF82D027A5C7}" dt="2024-03-15T07:48:58.232" v="952" actId="1076"/>
          <ac:cxnSpMkLst>
            <pc:docMk/>
            <pc:sldMk cId="765182507" sldId="339"/>
            <ac:cxnSpMk id="11" creationId="{43E97661-BEA5-71D9-F7BC-313F486D9F03}"/>
          </ac:cxnSpMkLst>
        </pc:cxnChg>
        <pc:cxnChg chg="mod">
          <ac:chgData name="Yuliya Volkova" userId="5c11a328-f827-462e-b485-3c1e9077fd00" providerId="ADAL" clId="{69637AE1-2EFE-424C-B8F3-FF82D027A5C7}" dt="2024-03-15T07:48:58.232" v="952" actId="1076"/>
          <ac:cxnSpMkLst>
            <pc:docMk/>
            <pc:sldMk cId="765182507" sldId="339"/>
            <ac:cxnSpMk id="14" creationId="{BD76322D-D508-F0D8-88D6-2840B3877A08}"/>
          </ac:cxnSpMkLst>
        </pc:cxnChg>
        <pc:cxnChg chg="mod">
          <ac:chgData name="Yuliya Volkova" userId="5c11a328-f827-462e-b485-3c1e9077fd00" providerId="ADAL" clId="{69637AE1-2EFE-424C-B8F3-FF82D027A5C7}" dt="2024-03-15T07:48:58.232" v="952" actId="1076"/>
          <ac:cxnSpMkLst>
            <pc:docMk/>
            <pc:sldMk cId="765182507" sldId="339"/>
            <ac:cxnSpMk id="25" creationId="{EAC16F2B-0D86-DE82-D382-9CD2A6E53D33}"/>
          </ac:cxnSpMkLst>
        </pc:cxnChg>
        <pc:cxnChg chg="mod">
          <ac:chgData name="Yuliya Volkova" userId="5c11a328-f827-462e-b485-3c1e9077fd00" providerId="ADAL" clId="{69637AE1-2EFE-424C-B8F3-FF82D027A5C7}" dt="2024-03-15T07:48:58.232" v="952" actId="1076"/>
          <ac:cxnSpMkLst>
            <pc:docMk/>
            <pc:sldMk cId="765182507" sldId="339"/>
            <ac:cxnSpMk id="32" creationId="{4B63EA4B-5B92-D8EB-E49F-77B0C281A13B}"/>
          </ac:cxnSpMkLst>
        </pc:cxnChg>
        <pc:cxnChg chg="del mod">
          <ac:chgData name="Yuliya Volkova" userId="5c11a328-f827-462e-b485-3c1e9077fd00" providerId="ADAL" clId="{69637AE1-2EFE-424C-B8F3-FF82D027A5C7}" dt="2024-03-15T07:46:59.274" v="927" actId="478"/>
          <ac:cxnSpMkLst>
            <pc:docMk/>
            <pc:sldMk cId="765182507" sldId="339"/>
            <ac:cxnSpMk id="34" creationId="{029C9662-04E6-76CC-3798-667CA00CFCD7}"/>
          </ac:cxnSpMkLst>
        </pc:cxnChg>
        <pc:cxnChg chg="mod">
          <ac:chgData name="Yuliya Volkova" userId="5c11a328-f827-462e-b485-3c1e9077fd00" providerId="ADAL" clId="{69637AE1-2EFE-424C-B8F3-FF82D027A5C7}" dt="2024-03-15T07:48:58.232" v="952" actId="1076"/>
          <ac:cxnSpMkLst>
            <pc:docMk/>
            <pc:sldMk cId="765182507" sldId="339"/>
            <ac:cxnSpMk id="37" creationId="{F1C224D6-4FF5-3A5E-DA29-CEABFC14C60F}"/>
          </ac:cxnSpMkLst>
        </pc:cxnChg>
        <pc:cxnChg chg="add del mod">
          <ac:chgData name="Yuliya Volkova" userId="5c11a328-f827-462e-b485-3c1e9077fd00" providerId="ADAL" clId="{69637AE1-2EFE-424C-B8F3-FF82D027A5C7}" dt="2024-03-15T07:47:44.688" v="938" actId="478"/>
          <ac:cxnSpMkLst>
            <pc:docMk/>
            <pc:sldMk cId="765182507" sldId="339"/>
            <ac:cxnSpMk id="39" creationId="{B2F4B37F-AB4B-D07A-D3DA-75B8B8E95B9F}"/>
          </ac:cxnSpMkLst>
        </pc:cxnChg>
        <pc:cxnChg chg="mod">
          <ac:chgData name="Yuliya Volkova" userId="5c11a328-f827-462e-b485-3c1e9077fd00" providerId="ADAL" clId="{69637AE1-2EFE-424C-B8F3-FF82D027A5C7}" dt="2024-03-15T07:49:07.184" v="953" actId="1076"/>
          <ac:cxnSpMkLst>
            <pc:docMk/>
            <pc:sldMk cId="765182507" sldId="339"/>
            <ac:cxnSpMk id="41" creationId="{97545495-54CA-0908-4AF9-4D196CA70A20}"/>
          </ac:cxnSpMkLst>
        </pc:cxnChg>
        <pc:cxnChg chg="mod">
          <ac:chgData name="Yuliya Volkova" userId="5c11a328-f827-462e-b485-3c1e9077fd00" providerId="ADAL" clId="{69637AE1-2EFE-424C-B8F3-FF82D027A5C7}" dt="2024-03-15T08:01:24.914" v="1112" actId="14100"/>
          <ac:cxnSpMkLst>
            <pc:docMk/>
            <pc:sldMk cId="765182507" sldId="339"/>
            <ac:cxnSpMk id="43" creationId="{75CED56F-ECA7-953B-1F8C-F05A1547895F}"/>
          </ac:cxnSpMkLst>
        </pc:cxnChg>
        <pc:cxnChg chg="mod">
          <ac:chgData name="Yuliya Volkova" userId="5c11a328-f827-462e-b485-3c1e9077fd00" providerId="ADAL" clId="{69637AE1-2EFE-424C-B8F3-FF82D027A5C7}" dt="2024-03-15T07:48:58.232" v="952" actId="1076"/>
          <ac:cxnSpMkLst>
            <pc:docMk/>
            <pc:sldMk cId="765182507" sldId="339"/>
            <ac:cxnSpMk id="46" creationId="{984BB556-2F85-7E4F-8788-B499A19238EE}"/>
          </ac:cxnSpMkLst>
        </pc:cxnChg>
        <pc:cxnChg chg="add del mod">
          <ac:chgData name="Yuliya Volkova" userId="5c11a328-f827-462e-b485-3c1e9077fd00" providerId="ADAL" clId="{69637AE1-2EFE-424C-B8F3-FF82D027A5C7}" dt="2024-03-15T07:48:09.842" v="944" actId="478"/>
          <ac:cxnSpMkLst>
            <pc:docMk/>
            <pc:sldMk cId="765182507" sldId="339"/>
            <ac:cxnSpMk id="48" creationId="{A6BEEFC6-3D24-CFD0-6467-B4C740A1A753}"/>
          </ac:cxnSpMkLst>
        </pc:cxnChg>
        <pc:cxnChg chg="mod">
          <ac:chgData name="Yuliya Volkova" userId="5c11a328-f827-462e-b485-3c1e9077fd00" providerId="ADAL" clId="{69637AE1-2EFE-424C-B8F3-FF82D027A5C7}" dt="2024-03-15T07:48:58.232" v="952" actId="1076"/>
          <ac:cxnSpMkLst>
            <pc:docMk/>
            <pc:sldMk cId="765182507" sldId="339"/>
            <ac:cxnSpMk id="50" creationId="{662C5392-67BD-2503-0E71-C2C33F173E2E}"/>
          </ac:cxnSpMkLst>
        </pc:cxnChg>
        <pc:cxnChg chg="mod">
          <ac:chgData name="Yuliya Volkova" userId="5c11a328-f827-462e-b485-3c1e9077fd00" providerId="ADAL" clId="{69637AE1-2EFE-424C-B8F3-FF82D027A5C7}" dt="2024-03-15T08:01:59.880" v="1124" actId="1076"/>
          <ac:cxnSpMkLst>
            <pc:docMk/>
            <pc:sldMk cId="765182507" sldId="339"/>
            <ac:cxnSpMk id="51" creationId="{E21132D5-0F37-9DB4-09DC-48513724C232}"/>
          </ac:cxnSpMkLst>
        </pc:cxnChg>
        <pc:cxnChg chg="mod">
          <ac:chgData name="Yuliya Volkova" userId="5c11a328-f827-462e-b485-3c1e9077fd00" providerId="ADAL" clId="{69637AE1-2EFE-424C-B8F3-FF82D027A5C7}" dt="2024-03-15T07:48:58.232" v="952" actId="1076"/>
          <ac:cxnSpMkLst>
            <pc:docMk/>
            <pc:sldMk cId="765182507" sldId="339"/>
            <ac:cxnSpMk id="53" creationId="{345D8966-8980-F8E9-C8BA-5E5310BA41AA}"/>
          </ac:cxnSpMkLst>
        </pc:cxnChg>
        <pc:cxnChg chg="mod">
          <ac:chgData name="Yuliya Volkova" userId="5c11a328-f827-462e-b485-3c1e9077fd00" providerId="ADAL" clId="{69637AE1-2EFE-424C-B8F3-FF82D027A5C7}" dt="2024-03-15T07:48:58.232" v="952" actId="1076"/>
          <ac:cxnSpMkLst>
            <pc:docMk/>
            <pc:sldMk cId="765182507" sldId="339"/>
            <ac:cxnSpMk id="56" creationId="{38B1031D-BF8A-FB0B-037A-3592AFEF44DD}"/>
          </ac:cxnSpMkLst>
        </pc:cxnChg>
        <pc:cxnChg chg="mod">
          <ac:chgData name="Yuliya Volkova" userId="5c11a328-f827-462e-b485-3c1e9077fd00" providerId="ADAL" clId="{69637AE1-2EFE-424C-B8F3-FF82D027A5C7}" dt="2024-03-15T08:01:59.880" v="1124" actId="1076"/>
          <ac:cxnSpMkLst>
            <pc:docMk/>
            <pc:sldMk cId="765182507" sldId="339"/>
            <ac:cxnSpMk id="57" creationId="{A861C57C-8B75-DCB6-06BA-D34E4C92A5B0}"/>
          </ac:cxnSpMkLst>
        </pc:cxnChg>
        <pc:cxnChg chg="mod">
          <ac:chgData name="Yuliya Volkova" userId="5c11a328-f827-462e-b485-3c1e9077fd00" providerId="ADAL" clId="{69637AE1-2EFE-424C-B8F3-FF82D027A5C7}" dt="2024-03-15T08:01:18.637" v="1110" actId="1076"/>
          <ac:cxnSpMkLst>
            <pc:docMk/>
            <pc:sldMk cId="765182507" sldId="339"/>
            <ac:cxnSpMk id="61" creationId="{311EB6FF-D363-C672-7CDB-34E1E201BF1D}"/>
          </ac:cxnSpMkLst>
        </pc:cxnChg>
        <pc:cxnChg chg="mod">
          <ac:chgData name="Yuliya Volkova" userId="5c11a328-f827-462e-b485-3c1e9077fd00" providerId="ADAL" clId="{69637AE1-2EFE-424C-B8F3-FF82D027A5C7}" dt="2024-03-15T08:02:32.414" v="1135" actId="1076"/>
          <ac:cxnSpMkLst>
            <pc:docMk/>
            <pc:sldMk cId="765182507" sldId="339"/>
            <ac:cxnSpMk id="62" creationId="{89FFB53D-9F97-1C6C-22F1-258A1E718C3B}"/>
          </ac:cxnSpMkLst>
        </pc:cxnChg>
        <pc:cxnChg chg="mod">
          <ac:chgData name="Yuliya Volkova" userId="5c11a328-f827-462e-b485-3c1e9077fd00" providerId="ADAL" clId="{69637AE1-2EFE-424C-B8F3-FF82D027A5C7}" dt="2024-03-15T07:49:55.628" v="968" actId="14100"/>
          <ac:cxnSpMkLst>
            <pc:docMk/>
            <pc:sldMk cId="765182507" sldId="339"/>
            <ac:cxnSpMk id="1025" creationId="{D2561599-8F97-C90F-0FFA-D253F2C028E8}"/>
          </ac:cxnSpMkLst>
        </pc:cxnChg>
        <pc:cxnChg chg="mod">
          <ac:chgData name="Yuliya Volkova" userId="5c11a328-f827-462e-b485-3c1e9077fd00" providerId="ADAL" clId="{69637AE1-2EFE-424C-B8F3-FF82D027A5C7}" dt="2024-03-15T08:00:12.372" v="1096" actId="1076"/>
          <ac:cxnSpMkLst>
            <pc:docMk/>
            <pc:sldMk cId="765182507" sldId="339"/>
            <ac:cxnSpMk id="1029" creationId="{E327E5F6-4910-E393-64BC-E71788BD2212}"/>
          </ac:cxnSpMkLst>
        </pc:cxnChg>
        <pc:cxnChg chg="add mod">
          <ac:chgData name="Yuliya Volkova" userId="5c11a328-f827-462e-b485-3c1e9077fd00" providerId="ADAL" clId="{69637AE1-2EFE-424C-B8F3-FF82D027A5C7}" dt="2024-03-15T08:01:59.880" v="1124" actId="1076"/>
          <ac:cxnSpMkLst>
            <pc:docMk/>
            <pc:sldMk cId="765182507" sldId="339"/>
            <ac:cxnSpMk id="1031" creationId="{A6157B60-1927-AE97-0CCB-9C06895D8D05}"/>
          </ac:cxnSpMkLst>
        </pc:cxnChg>
        <pc:cxnChg chg="mod">
          <ac:chgData name="Yuliya Volkova" userId="5c11a328-f827-462e-b485-3c1e9077fd00" providerId="ADAL" clId="{69637AE1-2EFE-424C-B8F3-FF82D027A5C7}" dt="2024-03-15T08:00:25.828" v="1101" actId="14100"/>
          <ac:cxnSpMkLst>
            <pc:docMk/>
            <pc:sldMk cId="765182507" sldId="339"/>
            <ac:cxnSpMk id="1032" creationId="{48A954B4-02C4-B693-D27E-0286A1CB8A52}"/>
          </ac:cxnSpMkLst>
        </pc:cxnChg>
        <pc:cxnChg chg="mod">
          <ac:chgData name="Yuliya Volkova" userId="5c11a328-f827-462e-b485-3c1e9077fd00" providerId="ADAL" clId="{69637AE1-2EFE-424C-B8F3-FF82D027A5C7}" dt="2024-03-15T08:02:27.255" v="1134" actId="1076"/>
          <ac:cxnSpMkLst>
            <pc:docMk/>
            <pc:sldMk cId="765182507" sldId="339"/>
            <ac:cxnSpMk id="1035" creationId="{F57BC4F3-53E4-C4B1-0743-E6D4240EF113}"/>
          </ac:cxnSpMkLst>
        </pc:cxnChg>
        <pc:cxnChg chg="del mod">
          <ac:chgData name="Yuliya Volkova" userId="5c11a328-f827-462e-b485-3c1e9077fd00" providerId="ADAL" clId="{69637AE1-2EFE-424C-B8F3-FF82D027A5C7}" dt="2024-03-15T07:59:15.921" v="1080" actId="478"/>
          <ac:cxnSpMkLst>
            <pc:docMk/>
            <pc:sldMk cId="765182507" sldId="339"/>
            <ac:cxnSpMk id="1041" creationId="{7C0B7C75-6947-6AD1-77AB-0CE3F56DAFFE}"/>
          </ac:cxnSpMkLst>
        </pc:cxnChg>
        <pc:cxnChg chg="mod">
          <ac:chgData name="Yuliya Volkova" userId="5c11a328-f827-462e-b485-3c1e9077fd00" providerId="ADAL" clId="{69637AE1-2EFE-424C-B8F3-FF82D027A5C7}" dt="2024-03-15T08:03:22.942" v="1145" actId="1076"/>
          <ac:cxnSpMkLst>
            <pc:docMk/>
            <pc:sldMk cId="765182507" sldId="339"/>
            <ac:cxnSpMk id="1045" creationId="{1B9400F6-22D6-A541-2680-0C89EBD5AAD2}"/>
          </ac:cxnSpMkLst>
        </pc:cxnChg>
        <pc:cxnChg chg="mod">
          <ac:chgData name="Yuliya Volkova" userId="5c11a328-f827-462e-b485-3c1e9077fd00" providerId="ADAL" clId="{69637AE1-2EFE-424C-B8F3-FF82D027A5C7}" dt="2024-03-15T07:58:18.257" v="1078" actId="1076"/>
          <ac:cxnSpMkLst>
            <pc:docMk/>
            <pc:sldMk cId="765182507" sldId="339"/>
            <ac:cxnSpMk id="1050" creationId="{50665A33-EA8E-A2B9-F45D-98D039812B09}"/>
          </ac:cxnSpMkLst>
        </pc:cxnChg>
        <pc:cxnChg chg="del mod">
          <ac:chgData name="Yuliya Volkova" userId="5c11a328-f827-462e-b485-3c1e9077fd00" providerId="ADAL" clId="{69637AE1-2EFE-424C-B8F3-FF82D027A5C7}" dt="2024-03-15T08:00:35.637" v="1102" actId="478"/>
          <ac:cxnSpMkLst>
            <pc:docMk/>
            <pc:sldMk cId="765182507" sldId="339"/>
            <ac:cxnSpMk id="1052" creationId="{1B66DCE3-A654-DE5E-ADE2-0C8BDFE894A7}"/>
          </ac:cxnSpMkLst>
        </pc:cxnChg>
        <pc:cxnChg chg="add del mod">
          <ac:chgData name="Yuliya Volkova" userId="5c11a328-f827-462e-b485-3c1e9077fd00" providerId="ADAL" clId="{69637AE1-2EFE-424C-B8F3-FF82D027A5C7}" dt="2024-03-15T08:00:54.588" v="1109" actId="478"/>
          <ac:cxnSpMkLst>
            <pc:docMk/>
            <pc:sldMk cId="765182507" sldId="339"/>
            <ac:cxnSpMk id="1058" creationId="{123C8C5F-0EFE-0DD2-DF29-6F0A52541778}"/>
          </ac:cxnSpMkLst>
        </pc:cxnChg>
        <pc:cxnChg chg="add mod">
          <ac:chgData name="Yuliya Volkova" userId="5c11a328-f827-462e-b485-3c1e9077fd00" providerId="ADAL" clId="{69637AE1-2EFE-424C-B8F3-FF82D027A5C7}" dt="2024-03-15T08:02:42.614" v="1137" actId="14100"/>
          <ac:cxnSpMkLst>
            <pc:docMk/>
            <pc:sldMk cId="765182507" sldId="339"/>
            <ac:cxnSpMk id="1070" creationId="{F07599A6-838C-EA5C-734C-AF1F3DD7B7AA}"/>
          </ac:cxnSpMkLst>
        </pc:cxnChg>
        <pc:cxnChg chg="add mod">
          <ac:chgData name="Yuliya Volkova" userId="5c11a328-f827-462e-b485-3c1e9077fd00" providerId="ADAL" clId="{69637AE1-2EFE-424C-B8F3-FF82D027A5C7}" dt="2024-03-15T08:03:52.687" v="1147" actId="14100"/>
          <ac:cxnSpMkLst>
            <pc:docMk/>
            <pc:sldMk cId="765182507" sldId="339"/>
            <ac:cxnSpMk id="1078" creationId="{D6983925-819F-EFF9-8A8F-13DC73A515F2}"/>
          </ac:cxnSpMkLst>
        </pc:cxnChg>
        <pc:cxnChg chg="add mod">
          <ac:chgData name="Yuliya Volkova" userId="5c11a328-f827-462e-b485-3c1e9077fd00" providerId="ADAL" clId="{69637AE1-2EFE-424C-B8F3-FF82D027A5C7}" dt="2024-03-15T08:33:18.385" v="1540" actId="1076"/>
          <ac:cxnSpMkLst>
            <pc:docMk/>
            <pc:sldMk cId="765182507" sldId="339"/>
            <ac:cxnSpMk id="1098" creationId="{89CEF322-72CA-DCD4-1F07-E8C6C846D22E}"/>
          </ac:cxnSpMkLst>
        </pc:cxnChg>
        <pc:cxnChg chg="add mod">
          <ac:chgData name="Yuliya Volkova" userId="5c11a328-f827-462e-b485-3c1e9077fd00" providerId="ADAL" clId="{69637AE1-2EFE-424C-B8F3-FF82D027A5C7}" dt="2024-03-15T08:33:18.385" v="1540" actId="1076"/>
          <ac:cxnSpMkLst>
            <pc:docMk/>
            <pc:sldMk cId="765182507" sldId="339"/>
            <ac:cxnSpMk id="1099" creationId="{DD8D5C64-4F77-F82E-1AC4-697AD133573A}"/>
          </ac:cxnSpMkLst>
        </pc:cxnChg>
        <pc:cxnChg chg="add mod">
          <ac:chgData name="Yuliya Volkova" userId="5c11a328-f827-462e-b485-3c1e9077fd00" providerId="ADAL" clId="{69637AE1-2EFE-424C-B8F3-FF82D027A5C7}" dt="2024-03-15T08:33:18.385" v="1540" actId="1076"/>
          <ac:cxnSpMkLst>
            <pc:docMk/>
            <pc:sldMk cId="765182507" sldId="339"/>
            <ac:cxnSpMk id="1100" creationId="{99AEFBD2-48DE-2C52-32F2-8848248D63D5}"/>
          </ac:cxnSpMkLst>
        </pc:cxnChg>
        <pc:cxnChg chg="add mod">
          <ac:chgData name="Yuliya Volkova" userId="5c11a328-f827-462e-b485-3c1e9077fd00" providerId="ADAL" clId="{69637AE1-2EFE-424C-B8F3-FF82D027A5C7}" dt="2024-03-15T08:33:18.385" v="1540" actId="1076"/>
          <ac:cxnSpMkLst>
            <pc:docMk/>
            <pc:sldMk cId="765182507" sldId="339"/>
            <ac:cxnSpMk id="1101" creationId="{45301459-A5FC-A462-CD5F-3C7A47A20955}"/>
          </ac:cxnSpMkLst>
        </pc:cxnChg>
        <pc:cxnChg chg="add mod">
          <ac:chgData name="Yuliya Volkova" userId="5c11a328-f827-462e-b485-3c1e9077fd00" providerId="ADAL" clId="{69637AE1-2EFE-424C-B8F3-FF82D027A5C7}" dt="2024-03-15T08:33:18.385" v="1540" actId="1076"/>
          <ac:cxnSpMkLst>
            <pc:docMk/>
            <pc:sldMk cId="765182507" sldId="339"/>
            <ac:cxnSpMk id="1102" creationId="{F9B3F16C-7949-A527-8F53-4C80385D5D3B}"/>
          </ac:cxnSpMkLst>
        </pc:cxnChg>
        <pc:cxnChg chg="add mod">
          <ac:chgData name="Yuliya Volkova" userId="5c11a328-f827-462e-b485-3c1e9077fd00" providerId="ADAL" clId="{69637AE1-2EFE-424C-B8F3-FF82D027A5C7}" dt="2024-03-15T08:33:18.385" v="1540" actId="1076"/>
          <ac:cxnSpMkLst>
            <pc:docMk/>
            <pc:sldMk cId="765182507" sldId="339"/>
            <ac:cxnSpMk id="1103" creationId="{A15CD281-31DD-4955-285E-73352C5CF4DA}"/>
          </ac:cxnSpMkLst>
        </pc:cxnChg>
        <pc:cxnChg chg="add mod">
          <ac:chgData name="Yuliya Volkova" userId="5c11a328-f827-462e-b485-3c1e9077fd00" providerId="ADAL" clId="{69637AE1-2EFE-424C-B8F3-FF82D027A5C7}" dt="2024-03-15T08:33:18.385" v="1540" actId="1076"/>
          <ac:cxnSpMkLst>
            <pc:docMk/>
            <pc:sldMk cId="765182507" sldId="339"/>
            <ac:cxnSpMk id="1104" creationId="{8CE846D1-BB33-E664-20D4-D109AAAE60BA}"/>
          </ac:cxnSpMkLst>
        </pc:cxnChg>
        <pc:cxnChg chg="add mod">
          <ac:chgData name="Yuliya Volkova" userId="5c11a328-f827-462e-b485-3c1e9077fd00" providerId="ADAL" clId="{69637AE1-2EFE-424C-B8F3-FF82D027A5C7}" dt="2024-03-15T08:33:18.385" v="1540" actId="1076"/>
          <ac:cxnSpMkLst>
            <pc:docMk/>
            <pc:sldMk cId="765182507" sldId="339"/>
            <ac:cxnSpMk id="1105" creationId="{DC409C36-434A-0E41-89D2-2AB464DA9EE6}"/>
          </ac:cxnSpMkLst>
        </pc:cxnChg>
        <pc:cxnChg chg="add mod">
          <ac:chgData name="Yuliya Volkova" userId="5c11a328-f827-462e-b485-3c1e9077fd00" providerId="ADAL" clId="{69637AE1-2EFE-424C-B8F3-FF82D027A5C7}" dt="2024-03-15T08:33:18.385" v="1540" actId="1076"/>
          <ac:cxnSpMkLst>
            <pc:docMk/>
            <pc:sldMk cId="765182507" sldId="339"/>
            <ac:cxnSpMk id="1106" creationId="{BF013328-2AD2-013A-8AE6-E5D9BC005AD9}"/>
          </ac:cxnSpMkLst>
        </pc:cxnChg>
        <pc:cxnChg chg="add mod">
          <ac:chgData name="Yuliya Volkova" userId="5c11a328-f827-462e-b485-3c1e9077fd00" providerId="ADAL" clId="{69637AE1-2EFE-424C-B8F3-FF82D027A5C7}" dt="2024-03-15T08:33:18.385" v="1540" actId="1076"/>
          <ac:cxnSpMkLst>
            <pc:docMk/>
            <pc:sldMk cId="765182507" sldId="339"/>
            <ac:cxnSpMk id="1107" creationId="{5A569A56-8DB5-7F82-FCF0-5427E299B075}"/>
          </ac:cxnSpMkLst>
        </pc:cxnChg>
        <pc:cxnChg chg="add mod">
          <ac:chgData name="Yuliya Volkova" userId="5c11a328-f827-462e-b485-3c1e9077fd00" providerId="ADAL" clId="{69637AE1-2EFE-424C-B8F3-FF82D027A5C7}" dt="2024-03-15T08:33:18.385" v="1540" actId="1076"/>
          <ac:cxnSpMkLst>
            <pc:docMk/>
            <pc:sldMk cId="765182507" sldId="339"/>
            <ac:cxnSpMk id="1110" creationId="{ED30A9B4-4AE0-19BF-7E74-65A6C28C64F9}"/>
          </ac:cxnSpMkLst>
        </pc:cxnChg>
        <pc:cxnChg chg="add mod">
          <ac:chgData name="Yuliya Volkova" userId="5c11a328-f827-462e-b485-3c1e9077fd00" providerId="ADAL" clId="{69637AE1-2EFE-424C-B8F3-FF82D027A5C7}" dt="2024-03-15T08:33:18.385" v="1540" actId="1076"/>
          <ac:cxnSpMkLst>
            <pc:docMk/>
            <pc:sldMk cId="765182507" sldId="339"/>
            <ac:cxnSpMk id="1111" creationId="{1C9AE3A7-DD6D-71C6-D032-217FCE2EBCB4}"/>
          </ac:cxnSpMkLst>
        </pc:cxnChg>
        <pc:cxnChg chg="add mod">
          <ac:chgData name="Yuliya Volkova" userId="5c11a328-f827-462e-b485-3c1e9077fd00" providerId="ADAL" clId="{69637AE1-2EFE-424C-B8F3-FF82D027A5C7}" dt="2024-03-15T08:33:18.385" v="1540" actId="1076"/>
          <ac:cxnSpMkLst>
            <pc:docMk/>
            <pc:sldMk cId="765182507" sldId="339"/>
            <ac:cxnSpMk id="1112" creationId="{24B25ADC-8BB7-6C0F-9952-B0F9DD8E065B}"/>
          </ac:cxnSpMkLst>
        </pc:cxnChg>
        <pc:cxnChg chg="add mod">
          <ac:chgData name="Yuliya Volkova" userId="5c11a328-f827-462e-b485-3c1e9077fd00" providerId="ADAL" clId="{69637AE1-2EFE-424C-B8F3-FF82D027A5C7}" dt="2024-03-15T08:33:18.385" v="1540" actId="1076"/>
          <ac:cxnSpMkLst>
            <pc:docMk/>
            <pc:sldMk cId="765182507" sldId="339"/>
            <ac:cxnSpMk id="1113" creationId="{B2B7372D-F566-C81F-EF41-7443AEF33BEB}"/>
          </ac:cxnSpMkLst>
        </pc:cxnChg>
        <pc:cxnChg chg="add mod">
          <ac:chgData name="Yuliya Volkova" userId="5c11a328-f827-462e-b485-3c1e9077fd00" providerId="ADAL" clId="{69637AE1-2EFE-424C-B8F3-FF82D027A5C7}" dt="2024-03-15T08:33:18.385" v="1540" actId="1076"/>
          <ac:cxnSpMkLst>
            <pc:docMk/>
            <pc:sldMk cId="765182507" sldId="339"/>
            <ac:cxnSpMk id="1114" creationId="{6F4B6026-5ABC-B33A-209F-A7E79ED62BE5}"/>
          </ac:cxnSpMkLst>
        </pc:cxnChg>
      </pc:sldChg>
      <pc:sldChg chg="addSp delSp modSp new del mod">
        <pc:chgData name="Yuliya Volkova" userId="5c11a328-f827-462e-b485-3c1e9077fd00" providerId="ADAL" clId="{69637AE1-2EFE-424C-B8F3-FF82D027A5C7}" dt="2024-04-22T10:42:15.774" v="5304" actId="47"/>
        <pc:sldMkLst>
          <pc:docMk/>
          <pc:sldMk cId="2174326279" sldId="339"/>
        </pc:sldMkLst>
        <pc:spChg chg="add del mod">
          <ac:chgData name="Yuliya Volkova" userId="5c11a328-f827-462e-b485-3c1e9077fd00" providerId="ADAL" clId="{69637AE1-2EFE-424C-B8F3-FF82D027A5C7}" dt="2024-04-22T10:37:46.586" v="5228" actId="478"/>
          <ac:spMkLst>
            <pc:docMk/>
            <pc:sldMk cId="2174326279" sldId="339"/>
            <ac:spMk id="2" creationId="{8D31D55B-F1F7-9732-3D40-CED620CFD17B}"/>
          </ac:spMkLst>
        </pc:spChg>
        <pc:picChg chg="add mod">
          <ac:chgData name="Yuliya Volkova" userId="5c11a328-f827-462e-b485-3c1e9077fd00" providerId="ADAL" clId="{69637AE1-2EFE-424C-B8F3-FF82D027A5C7}" dt="2024-04-22T10:37:47.649" v="5231" actId="1076"/>
          <ac:picMkLst>
            <pc:docMk/>
            <pc:sldMk cId="2174326279" sldId="339"/>
            <ac:picMk id="4" creationId="{E937CC17-1DE0-A086-156F-39A02370287C}"/>
          </ac:picMkLst>
        </pc:picChg>
      </pc:sldChg>
      <pc:sldChg chg="modSp add del mod ord">
        <pc:chgData name="Yuliya Volkova" userId="5c11a328-f827-462e-b485-3c1e9077fd00" providerId="ADAL" clId="{69637AE1-2EFE-424C-B8F3-FF82D027A5C7}" dt="2024-03-15T08:21:12.608" v="1304" actId="47"/>
        <pc:sldMkLst>
          <pc:docMk/>
          <pc:sldMk cId="2238484632" sldId="340"/>
        </pc:sldMkLst>
        <pc:spChg chg="mod">
          <ac:chgData name="Yuliya Volkova" userId="5c11a328-f827-462e-b485-3c1e9077fd00" providerId="ADAL" clId="{69637AE1-2EFE-424C-B8F3-FF82D027A5C7}" dt="2024-03-15T08:21:03.773" v="1303" actId="1076"/>
          <ac:spMkLst>
            <pc:docMk/>
            <pc:sldMk cId="2238484632" sldId="340"/>
            <ac:spMk id="8" creationId="{D4BCFF15-1589-F24E-0D12-B0CABD7F9C62}"/>
          </ac:spMkLst>
        </pc:spChg>
        <pc:spChg chg="mod">
          <ac:chgData name="Yuliya Volkova" userId="5c11a328-f827-462e-b485-3c1e9077fd00" providerId="ADAL" clId="{69637AE1-2EFE-424C-B8F3-FF82D027A5C7}" dt="2024-03-15T08:21:03.773" v="1303" actId="1076"/>
          <ac:spMkLst>
            <pc:docMk/>
            <pc:sldMk cId="2238484632" sldId="340"/>
            <ac:spMk id="11" creationId="{D891FD65-9F23-98BE-E3EC-B3E27138CAB7}"/>
          </ac:spMkLst>
        </pc:spChg>
        <pc:spChg chg="mod">
          <ac:chgData name="Yuliya Volkova" userId="5c11a328-f827-462e-b485-3c1e9077fd00" providerId="ADAL" clId="{69637AE1-2EFE-424C-B8F3-FF82D027A5C7}" dt="2024-03-15T08:21:03.773" v="1303" actId="1076"/>
          <ac:spMkLst>
            <pc:docMk/>
            <pc:sldMk cId="2238484632" sldId="340"/>
            <ac:spMk id="17" creationId="{0896C5F1-DCD5-859E-291B-9D71ABE7393D}"/>
          </ac:spMkLst>
        </pc:spChg>
        <pc:spChg chg="mod">
          <ac:chgData name="Yuliya Volkova" userId="5c11a328-f827-462e-b485-3c1e9077fd00" providerId="ADAL" clId="{69637AE1-2EFE-424C-B8F3-FF82D027A5C7}" dt="2024-03-15T08:21:03.773" v="1303" actId="1076"/>
          <ac:spMkLst>
            <pc:docMk/>
            <pc:sldMk cId="2238484632" sldId="340"/>
            <ac:spMk id="18" creationId="{C836174B-F787-7AB6-D50C-F253AF655B88}"/>
          </ac:spMkLst>
        </pc:spChg>
        <pc:spChg chg="mod">
          <ac:chgData name="Yuliya Volkova" userId="5c11a328-f827-462e-b485-3c1e9077fd00" providerId="ADAL" clId="{69637AE1-2EFE-424C-B8F3-FF82D027A5C7}" dt="2024-03-15T08:21:03.773" v="1303" actId="1076"/>
          <ac:spMkLst>
            <pc:docMk/>
            <pc:sldMk cId="2238484632" sldId="340"/>
            <ac:spMk id="22" creationId="{34DC4FC3-1F97-39F2-83EC-FE9C2208864E}"/>
          </ac:spMkLst>
        </pc:spChg>
        <pc:spChg chg="mod">
          <ac:chgData name="Yuliya Volkova" userId="5c11a328-f827-462e-b485-3c1e9077fd00" providerId="ADAL" clId="{69637AE1-2EFE-424C-B8F3-FF82D027A5C7}" dt="2024-03-15T08:21:03.773" v="1303" actId="1076"/>
          <ac:spMkLst>
            <pc:docMk/>
            <pc:sldMk cId="2238484632" sldId="340"/>
            <ac:spMk id="23" creationId="{04DC3C4E-DCE9-BA9F-367B-67A7B73F3AB4}"/>
          </ac:spMkLst>
        </pc:spChg>
        <pc:cxnChg chg="mod">
          <ac:chgData name="Yuliya Volkova" userId="5c11a328-f827-462e-b485-3c1e9077fd00" providerId="ADAL" clId="{69637AE1-2EFE-424C-B8F3-FF82D027A5C7}" dt="2024-03-15T08:21:03.773" v="1303" actId="1076"/>
          <ac:cxnSpMkLst>
            <pc:docMk/>
            <pc:sldMk cId="2238484632" sldId="340"/>
            <ac:cxnSpMk id="24" creationId="{6DFEC4C7-A824-5D48-DC02-50CA85CB6A32}"/>
          </ac:cxnSpMkLst>
        </pc:cxnChg>
        <pc:cxnChg chg="mod">
          <ac:chgData name="Yuliya Volkova" userId="5c11a328-f827-462e-b485-3c1e9077fd00" providerId="ADAL" clId="{69637AE1-2EFE-424C-B8F3-FF82D027A5C7}" dt="2024-03-15T08:21:03.773" v="1303" actId="1076"/>
          <ac:cxnSpMkLst>
            <pc:docMk/>
            <pc:sldMk cId="2238484632" sldId="340"/>
            <ac:cxnSpMk id="25" creationId="{DC60A095-945C-FF9D-3E4F-63E4E2545494}"/>
          </ac:cxnSpMkLst>
        </pc:cxnChg>
        <pc:cxnChg chg="mod">
          <ac:chgData name="Yuliya Volkova" userId="5c11a328-f827-462e-b485-3c1e9077fd00" providerId="ADAL" clId="{69637AE1-2EFE-424C-B8F3-FF82D027A5C7}" dt="2024-03-15T08:21:03.773" v="1303" actId="1076"/>
          <ac:cxnSpMkLst>
            <pc:docMk/>
            <pc:sldMk cId="2238484632" sldId="340"/>
            <ac:cxnSpMk id="26" creationId="{E0E62A9B-6131-486A-1DB6-72F5204DF05E}"/>
          </ac:cxnSpMkLst>
        </pc:cxnChg>
        <pc:cxnChg chg="mod">
          <ac:chgData name="Yuliya Volkova" userId="5c11a328-f827-462e-b485-3c1e9077fd00" providerId="ADAL" clId="{69637AE1-2EFE-424C-B8F3-FF82D027A5C7}" dt="2024-03-15T08:21:03.773" v="1303" actId="1076"/>
          <ac:cxnSpMkLst>
            <pc:docMk/>
            <pc:sldMk cId="2238484632" sldId="340"/>
            <ac:cxnSpMk id="27" creationId="{78A4A3A2-CEB8-5422-AEE6-DE03A68EBD13}"/>
          </ac:cxnSpMkLst>
        </pc:cxnChg>
        <pc:cxnChg chg="mod">
          <ac:chgData name="Yuliya Volkova" userId="5c11a328-f827-462e-b485-3c1e9077fd00" providerId="ADAL" clId="{69637AE1-2EFE-424C-B8F3-FF82D027A5C7}" dt="2024-03-15T08:21:03.773" v="1303" actId="1076"/>
          <ac:cxnSpMkLst>
            <pc:docMk/>
            <pc:sldMk cId="2238484632" sldId="340"/>
            <ac:cxnSpMk id="28" creationId="{AF2B016A-AD3D-EAA5-BF9A-37E4A089F5FD}"/>
          </ac:cxnSpMkLst>
        </pc:cxnChg>
        <pc:cxnChg chg="mod">
          <ac:chgData name="Yuliya Volkova" userId="5c11a328-f827-462e-b485-3c1e9077fd00" providerId="ADAL" clId="{69637AE1-2EFE-424C-B8F3-FF82D027A5C7}" dt="2024-03-15T08:21:03.773" v="1303" actId="1076"/>
          <ac:cxnSpMkLst>
            <pc:docMk/>
            <pc:sldMk cId="2238484632" sldId="340"/>
            <ac:cxnSpMk id="29" creationId="{CA72AF60-B3D8-2B32-936A-F07758A35538}"/>
          </ac:cxnSpMkLst>
        </pc:cxnChg>
      </pc:sldChg>
      <pc:sldMasterChg chg="delSldLayout">
        <pc:chgData name="Yuliya Volkova" userId="5c11a328-f827-462e-b485-3c1e9077fd00" providerId="ADAL" clId="{69637AE1-2EFE-424C-B8F3-FF82D027A5C7}" dt="2024-04-22T11:03:14.904" v="5416" actId="47"/>
        <pc:sldMasterMkLst>
          <pc:docMk/>
          <pc:sldMasterMk cId="3529732610" sldId="2147483660"/>
        </pc:sldMasterMkLst>
        <pc:sldLayoutChg chg="del">
          <pc:chgData name="Yuliya Volkova" userId="5c11a328-f827-462e-b485-3c1e9077fd00" providerId="ADAL" clId="{69637AE1-2EFE-424C-B8F3-FF82D027A5C7}" dt="2024-04-22T10:42:15.774" v="5304" actId="47"/>
          <pc:sldLayoutMkLst>
            <pc:docMk/>
            <pc:sldMasterMk cId="3529732610" sldId="2147483660"/>
            <pc:sldLayoutMk cId="3416356054" sldId="2147483688"/>
          </pc:sldLayoutMkLst>
        </pc:sldLayoutChg>
        <pc:sldLayoutChg chg="del">
          <pc:chgData name="Yuliya Volkova" userId="5c11a328-f827-462e-b485-3c1e9077fd00" providerId="ADAL" clId="{69637AE1-2EFE-424C-B8F3-FF82D027A5C7}" dt="2024-04-22T11:03:14.904" v="5416" actId="47"/>
          <pc:sldLayoutMkLst>
            <pc:docMk/>
            <pc:sldMasterMk cId="3529732610" sldId="2147483660"/>
            <pc:sldLayoutMk cId="321888600" sldId="2147483765"/>
          </pc:sldLayoutMkLst>
        </pc:sldLayoutChg>
      </pc:sldMasterChg>
    </pc:docChg>
  </pc:docChgLst>
  <pc:docChgLst>
    <pc:chgData name="Raghav Arora" userId="42285b57-cac2-42fc-8ab0-94ab3c0ab0e1" providerId="ADAL" clId="{767FB643-8D5A-4686-9356-547A0636849A}"/>
    <pc:docChg chg="undo redo custSel mod addSld delSld modSld sldOrd modMainMaster modSection">
      <pc:chgData name="Raghav Arora" userId="42285b57-cac2-42fc-8ab0-94ab3c0ab0e1" providerId="ADAL" clId="{767FB643-8D5A-4686-9356-547A0636849A}" dt="2024-04-23T07:30:20.822" v="8695"/>
      <pc:docMkLst>
        <pc:docMk/>
      </pc:docMkLst>
      <pc:sldChg chg="addSp delSp modSp mod modTransition">
        <pc:chgData name="Raghav Arora" userId="42285b57-cac2-42fc-8ab0-94ab3c0ab0e1" providerId="ADAL" clId="{767FB643-8D5A-4686-9356-547A0636849A}" dt="2024-04-22T10:50:32.106" v="6949"/>
        <pc:sldMkLst>
          <pc:docMk/>
          <pc:sldMk cId="1477384815" sldId="258"/>
        </pc:sldMkLst>
        <pc:spChg chg="add del mod ord">
          <ac:chgData name="Raghav Arora" userId="42285b57-cac2-42fc-8ab0-94ab3c0ab0e1" providerId="ADAL" clId="{767FB643-8D5A-4686-9356-547A0636849A}" dt="2024-03-18T07:18:35.638" v="4320" actId="207"/>
          <ac:spMkLst>
            <pc:docMk/>
            <pc:sldMk cId="1477384815" sldId="258"/>
            <ac:spMk id="4" creationId="{B035D454-2150-6B1C-BF4C-48F2FF053656}"/>
          </ac:spMkLst>
        </pc:spChg>
        <pc:spChg chg="mod">
          <ac:chgData name="Raghav Arora" userId="42285b57-cac2-42fc-8ab0-94ab3c0ab0e1" providerId="ADAL" clId="{767FB643-8D5A-4686-9356-547A0636849A}" dt="2024-03-19T14:50:30.143" v="4517" actId="1035"/>
          <ac:spMkLst>
            <pc:docMk/>
            <pc:sldMk cId="1477384815" sldId="258"/>
            <ac:spMk id="5" creationId="{1D425626-1536-CAEA-B97B-AC1DE152E193}"/>
          </ac:spMkLst>
        </pc:spChg>
        <pc:spChg chg="mod">
          <ac:chgData name="Raghav Arora" userId="42285b57-cac2-42fc-8ab0-94ab3c0ab0e1" providerId="ADAL" clId="{767FB643-8D5A-4686-9356-547A0636849A}" dt="2024-03-19T14:50:30.143" v="4517" actId="1035"/>
          <ac:spMkLst>
            <pc:docMk/>
            <pc:sldMk cId="1477384815" sldId="258"/>
            <ac:spMk id="7" creationId="{35481D3F-5A79-D921-B85F-D4C9905D62E0}"/>
          </ac:spMkLst>
        </pc:spChg>
        <pc:grpChg chg="add mod">
          <ac:chgData name="Raghav Arora" userId="42285b57-cac2-42fc-8ab0-94ab3c0ab0e1" providerId="ADAL" clId="{767FB643-8D5A-4686-9356-547A0636849A}" dt="2024-03-13T10:35:51.794" v="200" actId="1036"/>
          <ac:grpSpMkLst>
            <pc:docMk/>
            <pc:sldMk cId="1477384815" sldId="258"/>
            <ac:grpSpMk id="3" creationId="{737D48D7-FA3A-E941-6DC9-1052CDA1C0FF}"/>
          </ac:grpSpMkLst>
        </pc:grpChg>
        <pc:grpChg chg="del">
          <ac:chgData name="Raghav Arora" userId="42285b57-cac2-42fc-8ab0-94ab3c0ab0e1" providerId="ADAL" clId="{767FB643-8D5A-4686-9356-547A0636849A}" dt="2024-03-13T10:35:22.872" v="188" actId="478"/>
          <ac:grpSpMkLst>
            <pc:docMk/>
            <pc:sldMk cId="1477384815" sldId="258"/>
            <ac:grpSpMk id="52" creationId="{95E12D5F-BBE4-2459-D9E7-658F2BEEE005}"/>
          </ac:grpSpMkLst>
        </pc:grpChg>
        <pc:picChg chg="add mod">
          <ac:chgData name="Raghav Arora" userId="42285b57-cac2-42fc-8ab0-94ab3c0ab0e1" providerId="ADAL" clId="{767FB643-8D5A-4686-9356-547A0636849A}" dt="2024-03-13T10:35:29.502" v="189" actId="164"/>
          <ac:picMkLst>
            <pc:docMk/>
            <pc:sldMk cId="1477384815" sldId="258"/>
            <ac:picMk id="2" creationId="{1014E92A-BE31-7FAC-C4BF-0ADE13EC7788}"/>
          </ac:picMkLst>
        </pc:picChg>
        <pc:picChg chg="mod">
          <ac:chgData name="Raghav Arora" userId="42285b57-cac2-42fc-8ab0-94ab3c0ab0e1" providerId="ADAL" clId="{767FB643-8D5A-4686-9356-547A0636849A}" dt="2024-03-18T07:14:19.096" v="3387" actId="1076"/>
          <ac:picMkLst>
            <pc:docMk/>
            <pc:sldMk cId="1477384815" sldId="258"/>
            <ac:picMk id="17" creationId="{80799CBA-3D49-DC75-B830-13A65C54A1C2}"/>
          </ac:picMkLst>
        </pc:picChg>
        <pc:picChg chg="mod">
          <ac:chgData name="Raghav Arora" userId="42285b57-cac2-42fc-8ab0-94ab3c0ab0e1" providerId="ADAL" clId="{767FB643-8D5A-4686-9356-547A0636849A}" dt="2024-03-13T10:35:29.502" v="189" actId="164"/>
          <ac:picMkLst>
            <pc:docMk/>
            <pc:sldMk cId="1477384815" sldId="258"/>
            <ac:picMk id="140" creationId="{FBB1519C-4040-244B-E16A-3B8DA6074986}"/>
          </ac:picMkLst>
        </pc:picChg>
        <pc:cxnChg chg="mod">
          <ac:chgData name="Raghav Arora" userId="42285b57-cac2-42fc-8ab0-94ab3c0ab0e1" providerId="ADAL" clId="{767FB643-8D5A-4686-9356-547A0636849A}" dt="2024-03-19T14:50:16.306" v="4504" actId="1035"/>
          <ac:cxnSpMkLst>
            <pc:docMk/>
            <pc:sldMk cId="1477384815" sldId="258"/>
            <ac:cxnSpMk id="13" creationId="{73F4F459-B5E1-3D84-A5E4-75451A00DDDE}"/>
          </ac:cxnSpMkLst>
        </pc:cxnChg>
      </pc:sldChg>
      <pc:sldChg chg="mod modTransition modShow delCm">
        <pc:chgData name="Raghav Arora" userId="42285b57-cac2-42fc-8ab0-94ab3c0ab0e1" providerId="ADAL" clId="{767FB643-8D5A-4686-9356-547A0636849A}" dt="2024-04-22T10:50:32.106" v="6949"/>
        <pc:sldMkLst>
          <pc:docMk/>
          <pc:sldMk cId="1539761870" sldId="261"/>
        </pc:sldMkLst>
        <pc:extLst>
          <p:ext xmlns:p="http://schemas.openxmlformats.org/presentationml/2006/main" uri="{D6D511B9-2390-475A-947B-AFAB55BFBCF1}">
            <pc226:cmChg xmlns:pc226="http://schemas.microsoft.com/office/powerpoint/2022/06/main/command" chg="del">
              <pc226:chgData name="Raghav Arora" userId="42285b57-cac2-42fc-8ab0-94ab3c0ab0e1" providerId="ADAL" clId="{767FB643-8D5A-4686-9356-547A0636849A}" dt="2024-03-13T10:36:53.099" v="201"/>
              <pc2:cmMkLst xmlns:pc2="http://schemas.microsoft.com/office/powerpoint/2019/9/main/command">
                <pc:docMk/>
                <pc:sldMk cId="1539761870" sldId="261"/>
                <pc2:cmMk id="{1096D96B-43E3-40C1-B9AF-18492CE7E2A8}"/>
              </pc2:cmMkLst>
            </pc226:cmChg>
          </p:ext>
        </pc:extLst>
      </pc:sldChg>
      <pc:sldChg chg="addSp delSp modSp del mod modTransition">
        <pc:chgData name="Raghav Arora" userId="42285b57-cac2-42fc-8ab0-94ab3c0ab0e1" providerId="ADAL" clId="{767FB643-8D5A-4686-9356-547A0636849A}" dt="2024-04-22T06:54:24.831" v="4971" actId="2696"/>
        <pc:sldMkLst>
          <pc:docMk/>
          <pc:sldMk cId="3137450812" sldId="263"/>
        </pc:sldMkLst>
        <pc:spChg chg="mod">
          <ac:chgData name="Raghav Arora" userId="42285b57-cac2-42fc-8ab0-94ab3c0ab0e1" providerId="ADAL" clId="{767FB643-8D5A-4686-9356-547A0636849A}" dt="2024-04-22T06:44:36.916" v="4810" actId="21"/>
          <ac:spMkLst>
            <pc:docMk/>
            <pc:sldMk cId="3137450812" sldId="263"/>
            <ac:spMk id="5" creationId="{D2050333-43D8-C9DD-B16C-D9408B0678BC}"/>
          </ac:spMkLst>
        </pc:spChg>
        <pc:spChg chg="mod">
          <ac:chgData name="Raghav Arora" userId="42285b57-cac2-42fc-8ab0-94ab3c0ab0e1" providerId="ADAL" clId="{767FB643-8D5A-4686-9356-547A0636849A}" dt="2024-04-22T06:48:00.062" v="4875" actId="20577"/>
          <ac:spMkLst>
            <pc:docMk/>
            <pc:sldMk cId="3137450812" sldId="263"/>
            <ac:spMk id="7" creationId="{F4A40E32-3E22-27B3-DD59-191978C879A2}"/>
          </ac:spMkLst>
        </pc:spChg>
        <pc:spChg chg="add del">
          <ac:chgData name="Raghav Arora" userId="42285b57-cac2-42fc-8ab0-94ab3c0ab0e1" providerId="ADAL" clId="{767FB643-8D5A-4686-9356-547A0636849A}" dt="2024-03-14T12:05:20.336" v="730" actId="478"/>
          <ac:spMkLst>
            <pc:docMk/>
            <pc:sldMk cId="3137450812" sldId="263"/>
            <ac:spMk id="19" creationId="{B1509301-D179-D807-62EC-DBC2D63F5027}"/>
          </ac:spMkLst>
        </pc:spChg>
        <pc:picChg chg="add del mod">
          <ac:chgData name="Raghav Arora" userId="42285b57-cac2-42fc-8ab0-94ab3c0ab0e1" providerId="ADAL" clId="{767FB643-8D5A-4686-9356-547A0636849A}" dt="2024-03-14T12:05:20.662" v="731" actId="1076"/>
          <ac:picMkLst>
            <pc:docMk/>
            <pc:sldMk cId="3137450812" sldId="263"/>
            <ac:picMk id="24" creationId="{D1DDC958-3F60-BA27-B847-200E1887FBDE}"/>
          </ac:picMkLst>
        </pc:picChg>
      </pc:sldChg>
      <pc:sldChg chg="addSp delSp modSp mod modTransition">
        <pc:chgData name="Raghav Arora" userId="42285b57-cac2-42fc-8ab0-94ab3c0ab0e1" providerId="ADAL" clId="{767FB643-8D5A-4686-9356-547A0636849A}" dt="2024-04-22T07:42:18.348" v="4979" actId="122"/>
        <pc:sldMkLst>
          <pc:docMk/>
          <pc:sldMk cId="2604990254" sldId="264"/>
        </pc:sldMkLst>
        <pc:spChg chg="mod">
          <ac:chgData name="Raghav Arora" userId="42285b57-cac2-42fc-8ab0-94ab3c0ab0e1" providerId="ADAL" clId="{767FB643-8D5A-4686-9356-547A0636849A}" dt="2024-04-22T06:44:08.902" v="4805" actId="14100"/>
          <ac:spMkLst>
            <pc:docMk/>
            <pc:sldMk cId="2604990254" sldId="264"/>
            <ac:spMk id="4" creationId="{2C98A2BA-8C0E-880A-B236-FE06FB120432}"/>
          </ac:spMkLst>
        </pc:spChg>
        <pc:spChg chg="mod">
          <ac:chgData name="Raghav Arora" userId="42285b57-cac2-42fc-8ab0-94ab3c0ab0e1" providerId="ADAL" clId="{767FB643-8D5A-4686-9356-547A0636849A}" dt="2024-04-22T06:46:28.988" v="4842" actId="14100"/>
          <ac:spMkLst>
            <pc:docMk/>
            <pc:sldMk cId="2604990254" sldId="264"/>
            <ac:spMk id="5" creationId="{D2050333-43D8-C9DD-B16C-D9408B0678BC}"/>
          </ac:spMkLst>
        </pc:spChg>
        <pc:spChg chg="mod">
          <ac:chgData name="Raghav Arora" userId="42285b57-cac2-42fc-8ab0-94ab3c0ab0e1" providerId="ADAL" clId="{767FB643-8D5A-4686-9356-547A0636849A}" dt="2024-04-22T06:50:43.387" v="4932" actId="1076"/>
          <ac:spMkLst>
            <pc:docMk/>
            <pc:sldMk cId="2604990254" sldId="264"/>
            <ac:spMk id="6" creationId="{543DD126-ED06-5C33-5D79-29F7A09E25A8}"/>
          </ac:spMkLst>
        </pc:spChg>
        <pc:spChg chg="mod">
          <ac:chgData name="Raghav Arora" userId="42285b57-cac2-42fc-8ab0-94ab3c0ab0e1" providerId="ADAL" clId="{767FB643-8D5A-4686-9356-547A0636849A}" dt="2024-04-22T06:47:04.277" v="4845" actId="14100"/>
          <ac:spMkLst>
            <pc:docMk/>
            <pc:sldMk cId="2604990254" sldId="264"/>
            <ac:spMk id="7" creationId="{F4A40E32-3E22-27B3-DD59-191978C879A2}"/>
          </ac:spMkLst>
        </pc:spChg>
        <pc:spChg chg="mod">
          <ac:chgData name="Raghav Arora" userId="42285b57-cac2-42fc-8ab0-94ab3c0ab0e1" providerId="ADAL" clId="{767FB643-8D5A-4686-9356-547A0636849A}" dt="2024-04-22T07:23:57.545" v="4974" actId="21"/>
          <ac:spMkLst>
            <pc:docMk/>
            <pc:sldMk cId="2604990254" sldId="264"/>
            <ac:spMk id="8" creationId="{26B50D88-277D-FC8C-36A2-1BE0FFB74377}"/>
          </ac:spMkLst>
        </pc:spChg>
        <pc:spChg chg="mod">
          <ac:chgData name="Raghav Arora" userId="42285b57-cac2-42fc-8ab0-94ab3c0ab0e1" providerId="ADAL" clId="{767FB643-8D5A-4686-9356-547A0636849A}" dt="2024-04-22T07:42:18.348" v="4979" actId="122"/>
          <ac:spMkLst>
            <pc:docMk/>
            <pc:sldMk cId="2604990254" sldId="264"/>
            <ac:spMk id="9" creationId="{F70B5A77-6507-BB33-43B0-DE705C36A67B}"/>
          </ac:spMkLst>
        </pc:spChg>
        <pc:spChg chg="mod">
          <ac:chgData name="Raghav Arora" userId="42285b57-cac2-42fc-8ab0-94ab3c0ab0e1" providerId="ADAL" clId="{767FB643-8D5A-4686-9356-547A0636849A}" dt="2024-04-22T06:50:26.163" v="4927" actId="14100"/>
          <ac:spMkLst>
            <pc:docMk/>
            <pc:sldMk cId="2604990254" sldId="264"/>
            <ac:spMk id="10" creationId="{D111FF07-635A-7C83-7AEF-1760AC3067A6}"/>
          </ac:spMkLst>
        </pc:spChg>
        <pc:spChg chg="mod">
          <ac:chgData name="Raghav Arora" userId="42285b57-cac2-42fc-8ab0-94ab3c0ab0e1" providerId="ADAL" clId="{767FB643-8D5A-4686-9356-547A0636849A}" dt="2024-04-22T06:52:33.136" v="4948" actId="1076"/>
          <ac:spMkLst>
            <pc:docMk/>
            <pc:sldMk cId="2604990254" sldId="264"/>
            <ac:spMk id="11" creationId="{379B78EC-557B-FD25-9044-137BCD0529C4}"/>
          </ac:spMkLst>
        </pc:spChg>
        <pc:spChg chg="del">
          <ac:chgData name="Raghav Arora" userId="42285b57-cac2-42fc-8ab0-94ab3c0ab0e1" providerId="ADAL" clId="{767FB643-8D5A-4686-9356-547A0636849A}" dt="2024-03-14T12:04:37.435" v="725" actId="478"/>
          <ac:spMkLst>
            <pc:docMk/>
            <pc:sldMk cId="2604990254" sldId="264"/>
            <ac:spMk id="17" creationId="{61F7A9BF-B383-50FA-392A-A71E894AF78A}"/>
          </ac:spMkLst>
        </pc:spChg>
        <pc:spChg chg="add del mod">
          <ac:chgData name="Raghav Arora" userId="42285b57-cac2-42fc-8ab0-94ab3c0ab0e1" providerId="ADAL" clId="{767FB643-8D5A-4686-9356-547A0636849A}" dt="2024-04-22T06:44:19.617" v="4808"/>
          <ac:spMkLst>
            <pc:docMk/>
            <pc:sldMk cId="2604990254" sldId="264"/>
            <ac:spMk id="19" creationId="{D035E2E3-F7C4-3359-1550-490400002C76}"/>
          </ac:spMkLst>
        </pc:spChg>
        <pc:spChg chg="add mod">
          <ac:chgData name="Raghav Arora" userId="42285b57-cac2-42fc-8ab0-94ab3c0ab0e1" providerId="ADAL" clId="{767FB643-8D5A-4686-9356-547A0636849A}" dt="2024-04-22T06:52:47.757" v="4951" actId="14100"/>
          <ac:spMkLst>
            <pc:docMk/>
            <pc:sldMk cId="2604990254" sldId="264"/>
            <ac:spMk id="21" creationId="{5363168B-AA76-2008-D2DF-C778C4D99DA8}"/>
          </ac:spMkLst>
        </pc:spChg>
        <pc:spChg chg="add mod">
          <ac:chgData name="Raghav Arora" userId="42285b57-cac2-42fc-8ab0-94ab3c0ab0e1" providerId="ADAL" clId="{767FB643-8D5A-4686-9356-547A0636849A}" dt="2024-04-22T06:50:50.722" v="4933" actId="1076"/>
          <ac:spMkLst>
            <pc:docMk/>
            <pc:sldMk cId="2604990254" sldId="264"/>
            <ac:spMk id="24" creationId="{B6895BFE-08EE-DAC2-B286-20C82B295EEE}"/>
          </ac:spMkLst>
        </pc:spChg>
        <pc:spChg chg="add mod">
          <ac:chgData name="Raghav Arora" userId="42285b57-cac2-42fc-8ab0-94ab3c0ab0e1" providerId="ADAL" clId="{767FB643-8D5A-4686-9356-547A0636849A}" dt="2024-04-22T06:51:03.239" v="4934" actId="1076"/>
          <ac:spMkLst>
            <pc:docMk/>
            <pc:sldMk cId="2604990254" sldId="264"/>
            <ac:spMk id="25" creationId="{545AB972-5193-BB88-BB60-EF9595079BE1}"/>
          </ac:spMkLst>
        </pc:spChg>
        <pc:spChg chg="add mod">
          <ac:chgData name="Raghav Arora" userId="42285b57-cac2-42fc-8ab0-94ab3c0ab0e1" providerId="ADAL" clId="{767FB643-8D5A-4686-9356-547A0636849A}" dt="2024-04-22T06:52:39.608" v="4949" actId="14100"/>
          <ac:spMkLst>
            <pc:docMk/>
            <pc:sldMk cId="2604990254" sldId="264"/>
            <ac:spMk id="26" creationId="{3E2107D2-0B09-E028-A9DE-CB702F6E3436}"/>
          </ac:spMkLst>
        </pc:spChg>
        <pc:picChg chg="del">
          <ac:chgData name="Raghav Arora" userId="42285b57-cac2-42fc-8ab0-94ab3c0ab0e1" providerId="ADAL" clId="{767FB643-8D5A-4686-9356-547A0636849A}" dt="2024-03-14T12:04:27.955" v="724" actId="478"/>
          <ac:picMkLst>
            <pc:docMk/>
            <pc:sldMk cId="2604990254" sldId="264"/>
            <ac:picMk id="19" creationId="{F81341CA-2D8B-DD23-52B2-6AB6F2F226EA}"/>
          </ac:picMkLst>
        </pc:picChg>
        <pc:cxnChg chg="mod">
          <ac:chgData name="Raghav Arora" userId="42285b57-cac2-42fc-8ab0-94ab3c0ab0e1" providerId="ADAL" clId="{767FB643-8D5A-4686-9356-547A0636849A}" dt="2024-04-22T06:54:13.569" v="4970" actId="14100"/>
          <ac:cxnSpMkLst>
            <pc:docMk/>
            <pc:sldMk cId="2604990254" sldId="264"/>
            <ac:cxnSpMk id="13" creationId="{FC58DFFB-A20F-B4C0-1A29-0A7FCB5F2CCE}"/>
          </ac:cxnSpMkLst>
        </pc:cxnChg>
        <pc:cxnChg chg="mod">
          <ac:chgData name="Raghav Arora" userId="42285b57-cac2-42fc-8ab0-94ab3c0ab0e1" providerId="ADAL" clId="{767FB643-8D5A-4686-9356-547A0636849A}" dt="2024-04-22T06:53:55.958" v="4969" actId="1035"/>
          <ac:cxnSpMkLst>
            <pc:docMk/>
            <pc:sldMk cId="2604990254" sldId="264"/>
            <ac:cxnSpMk id="15" creationId="{5812AAB5-CD32-FEC4-D83C-8E40813BEA3B}"/>
          </ac:cxnSpMkLst>
        </pc:cxnChg>
        <pc:cxnChg chg="mod">
          <ac:chgData name="Raghav Arora" userId="42285b57-cac2-42fc-8ab0-94ab3c0ab0e1" providerId="ADAL" clId="{767FB643-8D5A-4686-9356-547A0636849A}" dt="2024-04-22T06:53:55.958" v="4969" actId="1035"/>
          <ac:cxnSpMkLst>
            <pc:docMk/>
            <pc:sldMk cId="2604990254" sldId="264"/>
            <ac:cxnSpMk id="18" creationId="{3C130615-49D6-0BEB-5553-2AECFC99E603}"/>
          </ac:cxnSpMkLst>
        </pc:cxnChg>
        <pc:cxnChg chg="mod">
          <ac:chgData name="Raghav Arora" userId="42285b57-cac2-42fc-8ab0-94ab3c0ab0e1" providerId="ADAL" clId="{767FB643-8D5A-4686-9356-547A0636849A}" dt="2024-04-22T06:53:55.958" v="4969" actId="1035"/>
          <ac:cxnSpMkLst>
            <pc:docMk/>
            <pc:sldMk cId="2604990254" sldId="264"/>
            <ac:cxnSpMk id="20" creationId="{2061F0E0-3E34-B0FD-CF29-C2AADB427040}"/>
          </ac:cxnSpMkLst>
        </pc:cxnChg>
      </pc:sldChg>
      <pc:sldChg chg="modSp mod modTransition">
        <pc:chgData name="Raghav Arora" userId="42285b57-cac2-42fc-8ab0-94ab3c0ab0e1" providerId="ADAL" clId="{767FB643-8D5A-4686-9356-547A0636849A}" dt="2024-04-22T10:50:32.106" v="6949"/>
        <pc:sldMkLst>
          <pc:docMk/>
          <pc:sldMk cId="2076908749" sldId="265"/>
        </pc:sldMkLst>
        <pc:spChg chg="mod">
          <ac:chgData name="Raghav Arora" userId="42285b57-cac2-42fc-8ab0-94ab3c0ab0e1" providerId="ADAL" clId="{767FB643-8D5A-4686-9356-547A0636849A}" dt="2024-04-22T10:01:20.299" v="6060" actId="14100"/>
          <ac:spMkLst>
            <pc:docMk/>
            <pc:sldMk cId="2076908749" sldId="265"/>
            <ac:spMk id="8" creationId="{DC262FF6-F1E6-67A3-F0AF-AF55214DB383}"/>
          </ac:spMkLst>
        </pc:spChg>
        <pc:cxnChg chg="mod">
          <ac:chgData name="Raghav Arora" userId="42285b57-cac2-42fc-8ab0-94ab3c0ab0e1" providerId="ADAL" clId="{767FB643-8D5A-4686-9356-547A0636849A}" dt="2024-03-13T09:37:27.285" v="30" actId="1037"/>
          <ac:cxnSpMkLst>
            <pc:docMk/>
            <pc:sldMk cId="2076908749" sldId="265"/>
            <ac:cxnSpMk id="9" creationId="{5A181095-63E7-7CD0-9843-94B514C6569A}"/>
          </ac:cxnSpMkLst>
        </pc:cxnChg>
      </pc:sldChg>
      <pc:sldChg chg="modSp mod modTransition modNotesTx">
        <pc:chgData name="Raghav Arora" userId="42285b57-cac2-42fc-8ab0-94ab3c0ab0e1" providerId="ADAL" clId="{767FB643-8D5A-4686-9356-547A0636849A}" dt="2024-04-23T06:46:20.113" v="8157" actId="14100"/>
        <pc:sldMkLst>
          <pc:docMk/>
          <pc:sldMk cId="2105641514" sldId="266"/>
        </pc:sldMkLst>
        <pc:spChg chg="mod">
          <ac:chgData name="Raghav Arora" userId="42285b57-cac2-42fc-8ab0-94ab3c0ab0e1" providerId="ADAL" clId="{767FB643-8D5A-4686-9356-547A0636849A}" dt="2024-04-23T06:44:33.412" v="8153" actId="20577"/>
          <ac:spMkLst>
            <pc:docMk/>
            <pc:sldMk cId="2105641514" sldId="266"/>
            <ac:spMk id="5" creationId="{E94472F0-EB5F-E05F-723C-0E4B62CD46F7}"/>
          </ac:spMkLst>
        </pc:spChg>
        <pc:picChg chg="mod">
          <ac:chgData name="Raghav Arora" userId="42285b57-cac2-42fc-8ab0-94ab3c0ab0e1" providerId="ADAL" clId="{767FB643-8D5A-4686-9356-547A0636849A}" dt="2024-04-23T06:46:20.113" v="8157" actId="14100"/>
          <ac:picMkLst>
            <pc:docMk/>
            <pc:sldMk cId="2105641514" sldId="266"/>
            <ac:picMk id="21" creationId="{1D35D6C9-DBDA-E7F5-5648-731F03351F25}"/>
          </ac:picMkLst>
        </pc:picChg>
      </pc:sldChg>
      <pc:sldChg chg="modSp mod modTransition modNotesTx">
        <pc:chgData name="Raghav Arora" userId="42285b57-cac2-42fc-8ab0-94ab3c0ab0e1" providerId="ADAL" clId="{767FB643-8D5A-4686-9356-547A0636849A}" dt="2024-04-23T06:38:47.608" v="7794"/>
        <pc:sldMkLst>
          <pc:docMk/>
          <pc:sldMk cId="3974762275" sldId="276"/>
        </pc:sldMkLst>
        <pc:spChg chg="mod">
          <ac:chgData name="Raghav Arora" userId="42285b57-cac2-42fc-8ab0-94ab3c0ab0e1" providerId="ADAL" clId="{767FB643-8D5A-4686-9356-547A0636849A}" dt="2024-04-23T06:33:58.536" v="7763" actId="1036"/>
          <ac:spMkLst>
            <pc:docMk/>
            <pc:sldMk cId="3974762275" sldId="276"/>
            <ac:spMk id="4" creationId="{2153563D-8DDC-6124-CA36-A1E5BD9D7CBA}"/>
          </ac:spMkLst>
        </pc:spChg>
        <pc:spChg chg="mod">
          <ac:chgData name="Raghav Arora" userId="42285b57-cac2-42fc-8ab0-94ab3c0ab0e1" providerId="ADAL" clId="{767FB643-8D5A-4686-9356-547A0636849A}" dt="2024-04-23T06:34:56.325" v="7769" actId="1035"/>
          <ac:spMkLst>
            <pc:docMk/>
            <pc:sldMk cId="3974762275" sldId="276"/>
            <ac:spMk id="6" creationId="{CFCBDE3B-8866-ED52-3E9C-A3DC810D4EDD}"/>
          </ac:spMkLst>
        </pc:spChg>
      </pc:sldChg>
      <pc:sldChg chg="modTransition modNotesTx">
        <pc:chgData name="Raghav Arora" userId="42285b57-cac2-42fc-8ab0-94ab3c0ab0e1" providerId="ADAL" clId="{767FB643-8D5A-4686-9356-547A0636849A}" dt="2024-04-23T07:21:01.966" v="8451" actId="20577"/>
        <pc:sldMkLst>
          <pc:docMk/>
          <pc:sldMk cId="2284355448" sldId="277"/>
        </pc:sldMkLst>
      </pc:sldChg>
      <pc:sldChg chg="modTransition modNotesTx">
        <pc:chgData name="Raghav Arora" userId="42285b57-cac2-42fc-8ab0-94ab3c0ab0e1" providerId="ADAL" clId="{767FB643-8D5A-4686-9356-547A0636849A}" dt="2024-04-23T07:21:52.618" v="8453" actId="20577"/>
        <pc:sldMkLst>
          <pc:docMk/>
          <pc:sldMk cId="3309769395" sldId="278"/>
        </pc:sldMkLst>
      </pc:sldChg>
      <pc:sldChg chg="addSp delSp modSp mod modTransition delCm">
        <pc:chgData name="Raghav Arora" userId="42285b57-cac2-42fc-8ab0-94ab3c0ab0e1" providerId="ADAL" clId="{767FB643-8D5A-4686-9356-547A0636849A}" dt="2024-04-22T10:50:32.106" v="6949"/>
        <pc:sldMkLst>
          <pc:docMk/>
          <pc:sldMk cId="3637562168" sldId="279"/>
        </pc:sldMkLst>
        <pc:spChg chg="add mod">
          <ac:chgData name="Raghav Arora" userId="42285b57-cac2-42fc-8ab0-94ab3c0ab0e1" providerId="ADAL" clId="{767FB643-8D5A-4686-9356-547A0636849A}" dt="2024-04-22T10:04:46.536" v="6350"/>
          <ac:spMkLst>
            <pc:docMk/>
            <pc:sldMk cId="3637562168" sldId="279"/>
            <ac:spMk id="2" creationId="{FA576684-2EB3-4E41-2A6C-0A6DB81F75F1}"/>
          </ac:spMkLst>
        </pc:spChg>
        <pc:spChg chg="add mod">
          <ac:chgData name="Raghav Arora" userId="42285b57-cac2-42fc-8ab0-94ab3c0ab0e1" providerId="ADAL" clId="{767FB643-8D5A-4686-9356-547A0636849A}" dt="2024-04-22T10:04:46.536" v="6350"/>
          <ac:spMkLst>
            <pc:docMk/>
            <pc:sldMk cId="3637562168" sldId="279"/>
            <ac:spMk id="3" creationId="{3EAC7706-2721-FEF5-DFE2-53BA933B8E59}"/>
          </ac:spMkLst>
        </pc:spChg>
        <pc:spChg chg="add mod">
          <ac:chgData name="Raghav Arora" userId="42285b57-cac2-42fc-8ab0-94ab3c0ab0e1" providerId="ADAL" clId="{767FB643-8D5A-4686-9356-547A0636849A}" dt="2024-04-22T10:05:50.634" v="6379" actId="1036"/>
          <ac:spMkLst>
            <pc:docMk/>
            <pc:sldMk cId="3637562168" sldId="279"/>
            <ac:spMk id="5" creationId="{339947FB-D303-4763-90C5-2C5254C01B63}"/>
          </ac:spMkLst>
        </pc:spChg>
        <pc:spChg chg="add mod">
          <ac:chgData name="Raghav Arora" userId="42285b57-cac2-42fc-8ab0-94ab3c0ab0e1" providerId="ADAL" clId="{767FB643-8D5A-4686-9356-547A0636849A}" dt="2024-04-22T10:05:50.634" v="6379" actId="1036"/>
          <ac:spMkLst>
            <pc:docMk/>
            <pc:sldMk cId="3637562168" sldId="279"/>
            <ac:spMk id="6" creationId="{FAEC4DE9-42E0-4090-2E9E-60C43924AD3F}"/>
          </ac:spMkLst>
        </pc:spChg>
        <pc:spChg chg="del mod">
          <ac:chgData name="Raghav Arora" userId="42285b57-cac2-42fc-8ab0-94ab3c0ab0e1" providerId="ADAL" clId="{767FB643-8D5A-4686-9356-547A0636849A}" dt="2024-04-22T10:05:33.654" v="6367"/>
          <ac:spMkLst>
            <pc:docMk/>
            <pc:sldMk cId="3637562168" sldId="279"/>
            <ac:spMk id="55" creationId="{698DFFE9-D339-4E89-D8BA-7713C4C2BEEA}"/>
          </ac:spMkLst>
        </pc:spChg>
        <pc:spChg chg="del mod ord">
          <ac:chgData name="Raghav Arora" userId="42285b57-cac2-42fc-8ab0-94ab3c0ab0e1" providerId="ADAL" clId="{767FB643-8D5A-4686-9356-547A0636849A}" dt="2024-04-22T10:05:33.654" v="6369"/>
          <ac:spMkLst>
            <pc:docMk/>
            <pc:sldMk cId="3637562168" sldId="279"/>
            <ac:spMk id="56" creationId="{700873FF-4E10-8A92-EEA8-C831A1C60B6E}"/>
          </ac:spMkLst>
        </pc:spChg>
        <pc:picChg chg="mod ord">
          <ac:chgData name="Raghav Arora" userId="42285b57-cac2-42fc-8ab0-94ab3c0ab0e1" providerId="ADAL" clId="{767FB643-8D5A-4686-9356-547A0636849A}" dt="2024-04-22T10:03:09.630" v="6227" actId="167"/>
          <ac:picMkLst>
            <pc:docMk/>
            <pc:sldMk cId="3637562168" sldId="279"/>
            <ac:picMk id="29" creationId="{27B9818E-E029-55A0-86A3-18EAA3C99F01}"/>
          </ac:picMkLst>
        </pc:picChg>
        <pc:cxnChg chg="add mod">
          <ac:chgData name="Raghav Arora" userId="42285b57-cac2-42fc-8ab0-94ab3c0ab0e1" providerId="ADAL" clId="{767FB643-8D5A-4686-9356-547A0636849A}" dt="2024-04-22T10:04:46.536" v="6350"/>
          <ac:cxnSpMkLst>
            <pc:docMk/>
            <pc:sldMk cId="3637562168" sldId="279"/>
            <ac:cxnSpMk id="4" creationId="{FC99A7C0-B2AE-1539-ACFD-C058D10C69AE}"/>
          </ac:cxnSpMkLst>
        </pc:cxnChg>
        <pc:cxnChg chg="del mod">
          <ac:chgData name="Raghav Arora" userId="42285b57-cac2-42fc-8ab0-94ab3c0ab0e1" providerId="ADAL" clId="{767FB643-8D5A-4686-9356-547A0636849A}" dt="2024-04-22T10:05:33.652" v="6365" actId="478"/>
          <ac:cxnSpMkLst>
            <pc:docMk/>
            <pc:sldMk cId="3637562168" sldId="279"/>
            <ac:cxnSpMk id="7" creationId="{2742F1E6-489A-1732-E51E-BA78FDCA870F}"/>
          </ac:cxnSpMkLst>
        </pc:cxnChg>
        <pc:cxnChg chg="add mod">
          <ac:chgData name="Raghav Arora" userId="42285b57-cac2-42fc-8ab0-94ab3c0ab0e1" providerId="ADAL" clId="{767FB643-8D5A-4686-9356-547A0636849A}" dt="2024-04-22T10:05:50.634" v="6379" actId="1036"/>
          <ac:cxnSpMkLst>
            <pc:docMk/>
            <pc:sldMk cId="3637562168" sldId="279"/>
            <ac:cxnSpMk id="8" creationId="{64FD48A0-E06D-695F-2538-9834C6AECF8A}"/>
          </ac:cxnSpMkLst>
        </pc:cxnChg>
        <pc:extLst>
          <p:ext xmlns:p="http://schemas.openxmlformats.org/presentationml/2006/main" uri="{D6D511B9-2390-475A-947B-AFAB55BFBCF1}">
            <pc226:cmChg xmlns:pc226="http://schemas.microsoft.com/office/powerpoint/2022/06/main/command" chg="del">
              <pc226:chgData name="Raghav Arora" userId="42285b57-cac2-42fc-8ab0-94ab3c0ab0e1" providerId="ADAL" clId="{767FB643-8D5A-4686-9356-547A0636849A}" dt="2024-03-13T09:21:15.608" v="8"/>
              <pc2:cmMkLst xmlns:pc2="http://schemas.microsoft.com/office/powerpoint/2019/9/main/command">
                <pc:docMk/>
                <pc:sldMk cId="3637562168" sldId="279"/>
                <pc2:cmMk id="{2330D9CC-BA04-45B6-9E1B-C4FC53038915}"/>
              </pc2:cmMkLst>
            </pc226:cmChg>
          </p:ext>
        </pc:extLst>
      </pc:sldChg>
      <pc:sldChg chg="modTransition modNotesTx">
        <pc:chgData name="Raghav Arora" userId="42285b57-cac2-42fc-8ab0-94ab3c0ab0e1" providerId="ADAL" clId="{767FB643-8D5A-4686-9356-547A0636849A}" dt="2024-04-23T07:27:13.640" v="8556" actId="313"/>
        <pc:sldMkLst>
          <pc:docMk/>
          <pc:sldMk cId="424750054" sldId="280"/>
        </pc:sldMkLst>
      </pc:sldChg>
      <pc:sldChg chg="modSp mod modTransition modNotesTx">
        <pc:chgData name="Raghav Arora" userId="42285b57-cac2-42fc-8ab0-94ab3c0ab0e1" providerId="ADAL" clId="{767FB643-8D5A-4686-9356-547A0636849A}" dt="2024-04-23T07:28:49.255" v="8694" actId="33524"/>
        <pc:sldMkLst>
          <pc:docMk/>
          <pc:sldMk cId="2170752327" sldId="281"/>
        </pc:sldMkLst>
        <pc:picChg chg="mod">
          <ac:chgData name="Raghav Arora" userId="42285b57-cac2-42fc-8ab0-94ab3c0ab0e1" providerId="ADAL" clId="{767FB643-8D5A-4686-9356-547A0636849A}" dt="2024-04-22T11:10:58.145" v="7186" actId="1076"/>
          <ac:picMkLst>
            <pc:docMk/>
            <pc:sldMk cId="2170752327" sldId="281"/>
            <ac:picMk id="12" creationId="{62BBEABA-64A6-184C-83C1-94919702C2AB}"/>
          </ac:picMkLst>
        </pc:picChg>
      </pc:sldChg>
      <pc:sldChg chg="modSp mod modTransition delCm modNotesTx">
        <pc:chgData name="Raghav Arora" userId="42285b57-cac2-42fc-8ab0-94ab3c0ab0e1" providerId="ADAL" clId="{767FB643-8D5A-4686-9356-547A0636849A}" dt="2024-04-23T07:30:20.822" v="8695"/>
        <pc:sldMkLst>
          <pc:docMk/>
          <pc:sldMk cId="3273209679" sldId="282"/>
        </pc:sldMkLst>
        <pc:spChg chg="mod">
          <ac:chgData name="Raghav Arora" userId="42285b57-cac2-42fc-8ab0-94ab3c0ab0e1" providerId="ADAL" clId="{767FB643-8D5A-4686-9356-547A0636849A}" dt="2024-03-13T10:27:14.315" v="184" actId="20577"/>
          <ac:spMkLst>
            <pc:docMk/>
            <pc:sldMk cId="3273209679" sldId="282"/>
            <ac:spMk id="5" creationId="{E94472F0-EB5F-E05F-723C-0E4B62CD46F7}"/>
          </ac:spMkLst>
        </pc:spChg>
        <pc:spChg chg="mod">
          <ac:chgData name="Raghav Arora" userId="42285b57-cac2-42fc-8ab0-94ab3c0ab0e1" providerId="ADAL" clId="{767FB643-8D5A-4686-9356-547A0636849A}" dt="2024-03-13T10:27:00.118" v="182" actId="20577"/>
          <ac:spMkLst>
            <pc:docMk/>
            <pc:sldMk cId="3273209679" sldId="282"/>
            <ac:spMk id="6" creationId="{EF1880FA-C632-1F21-4736-4ACEA21D9DE8}"/>
          </ac:spMkLst>
        </pc:spChg>
        <pc:picChg chg="mod">
          <ac:chgData name="Raghav Arora" userId="42285b57-cac2-42fc-8ab0-94ab3c0ab0e1" providerId="ADAL" clId="{767FB643-8D5A-4686-9356-547A0636849A}" dt="2024-04-22T11:10:49.299" v="7185" actId="1076"/>
          <ac:picMkLst>
            <pc:docMk/>
            <pc:sldMk cId="3273209679" sldId="282"/>
            <ac:picMk id="13" creationId="{7724A14F-9FD5-585C-1C10-082B35DD4AF8}"/>
          </ac:picMkLst>
        </pc:picChg>
        <pc:cxnChg chg="mod">
          <ac:chgData name="Raghav Arora" userId="42285b57-cac2-42fc-8ab0-94ab3c0ab0e1" providerId="ADAL" clId="{767FB643-8D5A-4686-9356-547A0636849A}" dt="2024-03-13T10:24:58.338" v="175" actId="1036"/>
          <ac:cxnSpMkLst>
            <pc:docMk/>
            <pc:sldMk cId="3273209679" sldId="282"/>
            <ac:cxnSpMk id="14" creationId="{4120640F-DD74-C429-940F-DFD356A284E5}"/>
          </ac:cxnSpMkLst>
        </pc:cxnChg>
        <pc:extLst>
          <p:ext xmlns:p="http://schemas.openxmlformats.org/presentationml/2006/main" uri="{D6D511B9-2390-475A-947B-AFAB55BFBCF1}">
            <pc226:cmChg xmlns:pc226="http://schemas.microsoft.com/office/powerpoint/2022/06/main/command" chg="del">
              <pc226:chgData name="Raghav Arora" userId="42285b57-cac2-42fc-8ab0-94ab3c0ab0e1" providerId="ADAL" clId="{767FB643-8D5A-4686-9356-547A0636849A}" dt="2024-03-13T10:37:07.730" v="202"/>
              <pc2:cmMkLst xmlns:pc2="http://schemas.microsoft.com/office/powerpoint/2019/9/main/command">
                <pc:docMk/>
                <pc:sldMk cId="3273209679" sldId="282"/>
                <pc2:cmMk id="{9A3BA379-8BAA-496C-9F21-B467BFD154C6}"/>
              </pc2:cmMkLst>
            </pc226:cmChg>
          </p:ext>
        </pc:extLst>
      </pc:sldChg>
      <pc:sldChg chg="modTransition">
        <pc:chgData name="Raghav Arora" userId="42285b57-cac2-42fc-8ab0-94ab3c0ab0e1" providerId="ADAL" clId="{767FB643-8D5A-4686-9356-547A0636849A}" dt="2024-04-22T10:50:32.106" v="6949"/>
        <pc:sldMkLst>
          <pc:docMk/>
          <pc:sldMk cId="3239318213" sldId="283"/>
        </pc:sldMkLst>
      </pc:sldChg>
      <pc:sldChg chg="modTransition">
        <pc:chgData name="Raghav Arora" userId="42285b57-cac2-42fc-8ab0-94ab3c0ab0e1" providerId="ADAL" clId="{767FB643-8D5A-4686-9356-547A0636849A}" dt="2024-04-22T10:50:32.106" v="6949"/>
        <pc:sldMkLst>
          <pc:docMk/>
          <pc:sldMk cId="3527139785" sldId="284"/>
        </pc:sldMkLst>
      </pc:sldChg>
      <pc:sldChg chg="del">
        <pc:chgData name="Raghav Arora" userId="42285b57-cac2-42fc-8ab0-94ab3c0ab0e1" providerId="ADAL" clId="{767FB643-8D5A-4686-9356-547A0636849A}" dt="2024-03-13T09:19:01.186" v="2" actId="2696"/>
        <pc:sldMkLst>
          <pc:docMk/>
          <pc:sldMk cId="1854830918" sldId="285"/>
        </pc:sldMkLst>
      </pc:sldChg>
      <pc:sldChg chg="addSp delSp modSp mod modTransition">
        <pc:chgData name="Raghav Arora" userId="42285b57-cac2-42fc-8ab0-94ab3c0ab0e1" providerId="ADAL" clId="{767FB643-8D5A-4686-9356-547A0636849A}" dt="2024-04-22T10:50:32.106" v="6949"/>
        <pc:sldMkLst>
          <pc:docMk/>
          <pc:sldMk cId="1910023441" sldId="287"/>
        </pc:sldMkLst>
        <pc:spChg chg="mod">
          <ac:chgData name="Raghav Arora" userId="42285b57-cac2-42fc-8ab0-94ab3c0ab0e1" providerId="ADAL" clId="{767FB643-8D5A-4686-9356-547A0636849A}" dt="2024-04-22T10:04:03.410" v="6328" actId="1035"/>
          <ac:spMkLst>
            <pc:docMk/>
            <pc:sldMk cId="1910023441" sldId="287"/>
            <ac:spMk id="3" creationId="{596BB6E8-1702-281D-FC64-B37D96A2FDA6}"/>
          </ac:spMkLst>
        </pc:spChg>
        <pc:spChg chg="add del mod">
          <ac:chgData name="Raghav Arora" userId="42285b57-cac2-42fc-8ab0-94ab3c0ab0e1" providerId="ADAL" clId="{767FB643-8D5A-4686-9356-547A0636849A}" dt="2024-03-13T09:21:46.312" v="13" actId="478"/>
          <ac:spMkLst>
            <pc:docMk/>
            <pc:sldMk cId="1910023441" sldId="287"/>
            <ac:spMk id="4" creationId="{AA87E7F1-3B14-96DD-34E1-5234150DDA42}"/>
          </ac:spMkLst>
        </pc:spChg>
        <pc:spChg chg="mod">
          <ac:chgData name="Raghav Arora" userId="42285b57-cac2-42fc-8ab0-94ab3c0ab0e1" providerId="ADAL" clId="{767FB643-8D5A-4686-9356-547A0636849A}" dt="2024-04-22T10:04:34.644" v="6349" actId="1038"/>
          <ac:spMkLst>
            <pc:docMk/>
            <pc:sldMk cId="1910023441" sldId="287"/>
            <ac:spMk id="5" creationId="{D1C4B8E7-BF05-09DD-1D54-918316FC36F5}"/>
          </ac:spMkLst>
        </pc:spChg>
        <pc:spChg chg="add mod">
          <ac:chgData name="Raghav Arora" userId="42285b57-cac2-42fc-8ab0-94ab3c0ab0e1" providerId="ADAL" clId="{767FB643-8D5A-4686-9356-547A0636849A}" dt="2024-04-22T10:04:14.395" v="6329"/>
          <ac:spMkLst>
            <pc:docMk/>
            <pc:sldMk cId="1910023441" sldId="287"/>
            <ac:spMk id="7" creationId="{9C9AB337-2ABF-3C6D-261F-8B8FC8D42E54}"/>
          </ac:spMkLst>
        </pc:spChg>
        <pc:cxnChg chg="add mod">
          <ac:chgData name="Raghav Arora" userId="42285b57-cac2-42fc-8ab0-94ab3c0ab0e1" providerId="ADAL" clId="{767FB643-8D5A-4686-9356-547A0636849A}" dt="2024-04-22T10:06:06.541" v="6381" actId="1036"/>
          <ac:cxnSpMkLst>
            <pc:docMk/>
            <pc:sldMk cId="1910023441" sldId="287"/>
            <ac:cxnSpMk id="6" creationId="{63BDE427-A80A-BEEC-6A70-84609DAEEDF7}"/>
          </ac:cxnSpMkLst>
        </pc:cxnChg>
        <pc:cxnChg chg="add mod">
          <ac:chgData name="Raghav Arora" userId="42285b57-cac2-42fc-8ab0-94ab3c0ab0e1" providerId="ADAL" clId="{767FB643-8D5A-4686-9356-547A0636849A}" dt="2024-04-22T10:04:14.395" v="6329"/>
          <ac:cxnSpMkLst>
            <pc:docMk/>
            <pc:sldMk cId="1910023441" sldId="287"/>
            <ac:cxnSpMk id="8" creationId="{B001D6E7-4315-005D-B1C2-E8F2562C756D}"/>
          </ac:cxnSpMkLst>
        </pc:cxnChg>
      </pc:sldChg>
      <pc:sldChg chg="modTransition">
        <pc:chgData name="Raghav Arora" userId="42285b57-cac2-42fc-8ab0-94ab3c0ab0e1" providerId="ADAL" clId="{767FB643-8D5A-4686-9356-547A0636849A}" dt="2024-04-22T10:50:32.106" v="6949"/>
        <pc:sldMkLst>
          <pc:docMk/>
          <pc:sldMk cId="85763775" sldId="288"/>
        </pc:sldMkLst>
      </pc:sldChg>
      <pc:sldChg chg="modTransition">
        <pc:chgData name="Raghav Arora" userId="42285b57-cac2-42fc-8ab0-94ab3c0ab0e1" providerId="ADAL" clId="{767FB643-8D5A-4686-9356-547A0636849A}" dt="2024-04-22T10:50:32.106" v="6949"/>
        <pc:sldMkLst>
          <pc:docMk/>
          <pc:sldMk cId="2970990390" sldId="289"/>
        </pc:sldMkLst>
      </pc:sldChg>
      <pc:sldChg chg="modSp mod modTransition">
        <pc:chgData name="Raghav Arora" userId="42285b57-cac2-42fc-8ab0-94ab3c0ab0e1" providerId="ADAL" clId="{767FB643-8D5A-4686-9356-547A0636849A}" dt="2024-04-22T10:50:32.106" v="6949"/>
        <pc:sldMkLst>
          <pc:docMk/>
          <pc:sldMk cId="837502011" sldId="290"/>
        </pc:sldMkLst>
        <pc:cxnChg chg="mod">
          <ac:chgData name="Raghav Arora" userId="42285b57-cac2-42fc-8ab0-94ab3c0ab0e1" providerId="ADAL" clId="{767FB643-8D5A-4686-9356-547A0636849A}" dt="2024-03-13T09:31:23.132" v="25" actId="1038"/>
          <ac:cxnSpMkLst>
            <pc:docMk/>
            <pc:sldMk cId="837502011" sldId="290"/>
            <ac:cxnSpMk id="14" creationId="{4120640F-DD74-C429-940F-DFD356A284E5}"/>
          </ac:cxnSpMkLst>
        </pc:cxnChg>
      </pc:sldChg>
      <pc:sldChg chg="modTransition">
        <pc:chgData name="Raghav Arora" userId="42285b57-cac2-42fc-8ab0-94ab3c0ab0e1" providerId="ADAL" clId="{767FB643-8D5A-4686-9356-547A0636849A}" dt="2024-04-22T10:50:32.106" v="6949"/>
        <pc:sldMkLst>
          <pc:docMk/>
          <pc:sldMk cId="2880100530" sldId="291"/>
        </pc:sldMkLst>
      </pc:sldChg>
      <pc:sldChg chg="addSp modSp mod modTransition delCm">
        <pc:chgData name="Raghav Arora" userId="42285b57-cac2-42fc-8ab0-94ab3c0ab0e1" providerId="ADAL" clId="{767FB643-8D5A-4686-9356-547A0636849A}" dt="2024-04-22T10:50:32.106" v="6949"/>
        <pc:sldMkLst>
          <pc:docMk/>
          <pc:sldMk cId="408602473" sldId="292"/>
        </pc:sldMkLst>
        <pc:spChg chg="mod">
          <ac:chgData name="Raghav Arora" userId="42285b57-cac2-42fc-8ab0-94ab3c0ab0e1" providerId="ADAL" clId="{767FB643-8D5A-4686-9356-547A0636849A}" dt="2024-03-13T10:18:58.639" v="124" actId="1076"/>
          <ac:spMkLst>
            <pc:docMk/>
            <pc:sldMk cId="408602473" sldId="292"/>
            <ac:spMk id="2" creationId="{4383FFD7-59F9-F97C-745A-5B47811BBEA7}"/>
          </ac:spMkLst>
        </pc:spChg>
        <pc:spChg chg="mod">
          <ac:chgData name="Raghav Arora" userId="42285b57-cac2-42fc-8ab0-94ab3c0ab0e1" providerId="ADAL" clId="{767FB643-8D5A-4686-9356-547A0636849A}" dt="2024-03-13T10:22:38.062" v="142" actId="5793"/>
          <ac:spMkLst>
            <pc:docMk/>
            <pc:sldMk cId="408602473" sldId="292"/>
            <ac:spMk id="4" creationId="{6D587580-6BC4-1C65-1769-DE9CBF587243}"/>
          </ac:spMkLst>
        </pc:spChg>
        <pc:spChg chg="mod">
          <ac:chgData name="Raghav Arora" userId="42285b57-cac2-42fc-8ab0-94ab3c0ab0e1" providerId="ADAL" clId="{767FB643-8D5A-4686-9356-547A0636849A}" dt="2024-03-13T10:23:26.626" v="143" actId="14100"/>
          <ac:spMkLst>
            <pc:docMk/>
            <pc:sldMk cId="408602473" sldId="292"/>
            <ac:spMk id="7" creationId="{666A6012-2721-111F-6389-E5249053BD19}"/>
          </ac:spMkLst>
        </pc:spChg>
        <pc:spChg chg="add mod">
          <ac:chgData name="Raghav Arora" userId="42285b57-cac2-42fc-8ab0-94ab3c0ab0e1" providerId="ADAL" clId="{767FB643-8D5A-4686-9356-547A0636849A}" dt="2024-03-13T10:21:51.222" v="139" actId="14100"/>
          <ac:spMkLst>
            <pc:docMk/>
            <pc:sldMk cId="408602473" sldId="292"/>
            <ac:spMk id="17" creationId="{426F2BDB-8F76-AFA5-7724-20D7DB1A2529}"/>
          </ac:spMkLst>
        </pc:spChg>
        <pc:graphicFrameChg chg="mod modGraphic">
          <ac:chgData name="Raghav Arora" userId="42285b57-cac2-42fc-8ab0-94ab3c0ab0e1" providerId="ADAL" clId="{767FB643-8D5A-4686-9356-547A0636849A}" dt="2024-03-13T10:24:11.973" v="155" actId="14100"/>
          <ac:graphicFrameMkLst>
            <pc:docMk/>
            <pc:sldMk cId="408602473" sldId="292"/>
            <ac:graphicFrameMk id="12" creationId="{56E5962F-0880-29CA-23FB-67D8AE1FAFDA}"/>
          </ac:graphicFrameMkLst>
        </pc:graphicFrameChg>
        <pc:picChg chg="mod modCrop">
          <ac:chgData name="Raghav Arora" userId="42285b57-cac2-42fc-8ab0-94ab3c0ab0e1" providerId="ADAL" clId="{767FB643-8D5A-4686-9356-547A0636849A}" dt="2024-04-22T09:39:20.697" v="6027" actId="34135"/>
          <ac:picMkLst>
            <pc:docMk/>
            <pc:sldMk cId="408602473" sldId="292"/>
            <ac:picMk id="11" creationId="{B9A95B04-599B-A832-0147-0CBE86D08478}"/>
          </ac:picMkLst>
        </pc:picChg>
        <pc:cxnChg chg="mod">
          <ac:chgData name="Raghav Arora" userId="42285b57-cac2-42fc-8ab0-94ab3c0ab0e1" providerId="ADAL" clId="{767FB643-8D5A-4686-9356-547A0636849A}" dt="2024-03-13T10:19:36.289" v="127" actId="14100"/>
          <ac:cxnSpMkLst>
            <pc:docMk/>
            <pc:sldMk cId="408602473" sldId="292"/>
            <ac:cxnSpMk id="10" creationId="{42C25DA4-0770-547F-68D4-89483E2E0925}"/>
          </ac:cxnSpMkLst>
        </pc:cxnChg>
        <pc:cxnChg chg="mod">
          <ac:chgData name="Raghav Arora" userId="42285b57-cac2-42fc-8ab0-94ab3c0ab0e1" providerId="ADAL" clId="{767FB643-8D5A-4686-9356-547A0636849A}" dt="2024-03-13T10:18:38.291" v="123" actId="14100"/>
          <ac:cxnSpMkLst>
            <pc:docMk/>
            <pc:sldMk cId="408602473" sldId="292"/>
            <ac:cxnSpMk id="14" creationId="{4120640F-DD74-C429-940F-DFD356A284E5}"/>
          </ac:cxnSpMkLst>
        </pc:cxnChg>
        <pc:extLst>
          <p:ext xmlns:p="http://schemas.openxmlformats.org/presentationml/2006/main" uri="{D6D511B9-2390-475A-947B-AFAB55BFBCF1}">
            <pc226:cmChg xmlns:pc226="http://schemas.microsoft.com/office/powerpoint/2022/06/main/command" chg="del">
              <pc226:chgData name="Raghav Arora" userId="42285b57-cac2-42fc-8ab0-94ab3c0ab0e1" providerId="ADAL" clId="{767FB643-8D5A-4686-9356-547A0636849A}" dt="2024-03-13T10:37:15.095" v="203"/>
              <pc2:cmMkLst xmlns:pc2="http://schemas.microsoft.com/office/powerpoint/2019/9/main/command">
                <pc:docMk/>
                <pc:sldMk cId="408602473" sldId="292"/>
                <pc2:cmMk id="{5EE0C467-CF90-4D75-9AED-1DA78A0BC634}"/>
              </pc2:cmMkLst>
            </pc226:cmChg>
          </p:ext>
        </pc:extLst>
      </pc:sldChg>
      <pc:sldChg chg="addSp delSp modSp mod modTransition">
        <pc:chgData name="Raghav Arora" userId="42285b57-cac2-42fc-8ab0-94ab3c0ab0e1" providerId="ADAL" clId="{767FB643-8D5A-4686-9356-547A0636849A}" dt="2024-04-22T10:50:32.106" v="6949"/>
        <pc:sldMkLst>
          <pc:docMk/>
          <pc:sldMk cId="553143677" sldId="293"/>
        </pc:sldMkLst>
        <pc:spChg chg="del">
          <ac:chgData name="Raghav Arora" userId="42285b57-cac2-42fc-8ab0-94ab3c0ab0e1" providerId="ADAL" clId="{767FB643-8D5A-4686-9356-547A0636849A}" dt="2024-04-22T10:09:48.135" v="6417" actId="478"/>
          <ac:spMkLst>
            <pc:docMk/>
            <pc:sldMk cId="553143677" sldId="293"/>
            <ac:spMk id="2" creationId="{2F0503E7-BB8D-C22B-8A2D-6B28E2EF483C}"/>
          </ac:spMkLst>
        </pc:spChg>
        <pc:spChg chg="add del mod">
          <ac:chgData name="Raghav Arora" userId="42285b57-cac2-42fc-8ab0-94ab3c0ab0e1" providerId="ADAL" clId="{767FB643-8D5A-4686-9356-547A0636849A}" dt="2024-04-22T10:11:24.278" v="6471" actId="1035"/>
          <ac:spMkLst>
            <pc:docMk/>
            <pc:sldMk cId="553143677" sldId="293"/>
            <ac:spMk id="3" creationId="{596BB6E8-1702-281D-FC64-B37D96A2FDA6}"/>
          </ac:spMkLst>
        </pc:spChg>
        <pc:spChg chg="mod">
          <ac:chgData name="Raghav Arora" userId="42285b57-cac2-42fc-8ab0-94ab3c0ab0e1" providerId="ADAL" clId="{767FB643-8D5A-4686-9356-547A0636849A}" dt="2024-04-22T10:11:24.278" v="6471" actId="1035"/>
          <ac:spMkLst>
            <pc:docMk/>
            <pc:sldMk cId="553143677" sldId="293"/>
            <ac:spMk id="4" creationId="{6EB8D86C-88BF-08FC-C0F6-B6C037098C47}"/>
          </ac:spMkLst>
        </pc:spChg>
        <pc:spChg chg="add mod">
          <ac:chgData name="Raghav Arora" userId="42285b57-cac2-42fc-8ab0-94ab3c0ab0e1" providerId="ADAL" clId="{767FB643-8D5A-4686-9356-547A0636849A}" dt="2024-04-22T10:06:45.655" v="6382"/>
          <ac:spMkLst>
            <pc:docMk/>
            <pc:sldMk cId="553143677" sldId="293"/>
            <ac:spMk id="5" creationId="{F0E097D5-931A-7577-D146-B07191934782}"/>
          </ac:spMkLst>
        </pc:spChg>
        <pc:spChg chg="add mod">
          <ac:chgData name="Raghav Arora" userId="42285b57-cac2-42fc-8ab0-94ab3c0ab0e1" providerId="ADAL" clId="{767FB643-8D5A-4686-9356-547A0636849A}" dt="2024-04-22T10:06:45.655" v="6382"/>
          <ac:spMkLst>
            <pc:docMk/>
            <pc:sldMk cId="553143677" sldId="293"/>
            <ac:spMk id="8" creationId="{DD47EE0C-2EA3-120E-6004-1D001F46FAD8}"/>
          </ac:spMkLst>
        </pc:spChg>
        <pc:spChg chg="mod">
          <ac:chgData name="Raghav Arora" userId="42285b57-cac2-42fc-8ab0-94ab3c0ab0e1" providerId="ADAL" clId="{767FB643-8D5A-4686-9356-547A0636849A}" dt="2024-03-13T09:38:05.628" v="32" actId="20577"/>
          <ac:spMkLst>
            <pc:docMk/>
            <pc:sldMk cId="553143677" sldId="293"/>
            <ac:spMk id="12" creationId="{9BD0E451-35ED-C535-4640-017B528C1DE7}"/>
          </ac:spMkLst>
        </pc:spChg>
        <pc:picChg chg="mod">
          <ac:chgData name="Raghav Arora" userId="42285b57-cac2-42fc-8ab0-94ab3c0ab0e1" providerId="ADAL" clId="{767FB643-8D5A-4686-9356-547A0636849A}" dt="2024-04-22T10:09:53.437" v="6418"/>
          <ac:picMkLst>
            <pc:docMk/>
            <pc:sldMk cId="553143677" sldId="293"/>
            <ac:picMk id="13" creationId="{4E0AD48C-7552-703D-4BB1-DA8DEDC335FB}"/>
          </ac:picMkLst>
        </pc:picChg>
        <pc:cxnChg chg="mod">
          <ac:chgData name="Raghav Arora" userId="42285b57-cac2-42fc-8ab0-94ab3c0ab0e1" providerId="ADAL" clId="{767FB643-8D5A-4686-9356-547A0636849A}" dt="2024-04-22T10:11:24.278" v="6471" actId="1035"/>
          <ac:cxnSpMkLst>
            <pc:docMk/>
            <pc:sldMk cId="553143677" sldId="293"/>
            <ac:cxnSpMk id="6" creationId="{E6495E61-CD0F-D514-F31E-F58216733227}"/>
          </ac:cxnSpMkLst>
        </pc:cxnChg>
        <pc:cxnChg chg="add mod">
          <ac:chgData name="Raghav Arora" userId="42285b57-cac2-42fc-8ab0-94ab3c0ab0e1" providerId="ADAL" clId="{767FB643-8D5A-4686-9356-547A0636849A}" dt="2024-04-22T10:06:45.655" v="6382"/>
          <ac:cxnSpMkLst>
            <pc:docMk/>
            <pc:sldMk cId="553143677" sldId="293"/>
            <ac:cxnSpMk id="9" creationId="{24A3221D-8263-1D30-730B-77633A81652E}"/>
          </ac:cxnSpMkLst>
        </pc:cxnChg>
      </pc:sldChg>
      <pc:sldChg chg="modSp mod modTransition">
        <pc:chgData name="Raghav Arora" userId="42285b57-cac2-42fc-8ab0-94ab3c0ab0e1" providerId="ADAL" clId="{767FB643-8D5A-4686-9356-547A0636849A}" dt="2024-04-22T10:50:32.106" v="6949"/>
        <pc:sldMkLst>
          <pc:docMk/>
          <pc:sldMk cId="2969355654" sldId="295"/>
        </pc:sldMkLst>
        <pc:picChg chg="ord">
          <ac:chgData name="Raghav Arora" userId="42285b57-cac2-42fc-8ab0-94ab3c0ab0e1" providerId="ADAL" clId="{767FB643-8D5A-4686-9356-547A0636849A}" dt="2024-03-13T09:30:33.626" v="20" actId="167"/>
          <ac:picMkLst>
            <pc:docMk/>
            <pc:sldMk cId="2969355654" sldId="295"/>
            <ac:picMk id="2" creationId="{4C9D50D0-B2BB-FB39-E7AE-952B5FDD07BD}"/>
          </ac:picMkLst>
        </pc:picChg>
      </pc:sldChg>
      <pc:sldChg chg="del mod modShow">
        <pc:chgData name="Raghav Arora" userId="42285b57-cac2-42fc-8ab0-94ab3c0ab0e1" providerId="ADAL" clId="{767FB643-8D5A-4686-9356-547A0636849A}" dt="2024-03-13T09:19:44.907" v="7" actId="2696"/>
        <pc:sldMkLst>
          <pc:docMk/>
          <pc:sldMk cId="2415027595" sldId="299"/>
        </pc:sldMkLst>
      </pc:sldChg>
      <pc:sldChg chg="addSp delSp modSp add mod modTransition modNotesTx">
        <pc:chgData name="Raghav Arora" userId="42285b57-cac2-42fc-8ab0-94ab3c0ab0e1" providerId="ADAL" clId="{767FB643-8D5A-4686-9356-547A0636849A}" dt="2024-04-23T05:58:52.899" v="7687" actId="20577"/>
        <pc:sldMkLst>
          <pc:docMk/>
          <pc:sldMk cId="702781675" sldId="303"/>
        </pc:sldMkLst>
        <pc:spChg chg="mod">
          <ac:chgData name="Raghav Arora" userId="42285b57-cac2-42fc-8ab0-94ab3c0ab0e1" providerId="ADAL" clId="{767FB643-8D5A-4686-9356-547A0636849A}" dt="2024-04-22T10:23:07.455" v="6607" actId="1038"/>
          <ac:spMkLst>
            <pc:docMk/>
            <pc:sldMk cId="702781675" sldId="303"/>
            <ac:spMk id="5" creationId="{1175FA15-2DD4-B818-73C7-206124EC3907}"/>
          </ac:spMkLst>
        </pc:spChg>
        <pc:spChg chg="mod">
          <ac:chgData name="Raghav Arora" userId="42285b57-cac2-42fc-8ab0-94ab3c0ab0e1" providerId="ADAL" clId="{767FB643-8D5A-4686-9356-547A0636849A}" dt="2024-04-22T10:23:00.012" v="6599" actId="1038"/>
          <ac:spMkLst>
            <pc:docMk/>
            <pc:sldMk cId="702781675" sldId="303"/>
            <ac:spMk id="6" creationId="{DDAC2BC4-8DDA-087E-BC5F-C2FDAECB2F20}"/>
          </ac:spMkLst>
        </pc:spChg>
        <pc:spChg chg="mod">
          <ac:chgData name="Raghav Arora" userId="42285b57-cac2-42fc-8ab0-94ab3c0ab0e1" providerId="ADAL" clId="{767FB643-8D5A-4686-9356-547A0636849A}" dt="2024-04-22T10:29:10.551" v="6714" actId="207"/>
          <ac:spMkLst>
            <pc:docMk/>
            <pc:sldMk cId="702781675" sldId="303"/>
            <ac:spMk id="7" creationId="{C14DF192-692A-FE54-1A2E-C13EDA93CD65}"/>
          </ac:spMkLst>
        </pc:spChg>
        <pc:spChg chg="add mod">
          <ac:chgData name="Raghav Arora" userId="42285b57-cac2-42fc-8ab0-94ab3c0ab0e1" providerId="ADAL" clId="{767FB643-8D5A-4686-9356-547A0636849A}" dt="2024-04-22T10:27:22.035" v="6681" actId="14100"/>
          <ac:spMkLst>
            <pc:docMk/>
            <pc:sldMk cId="702781675" sldId="303"/>
            <ac:spMk id="8" creationId="{12833547-27B2-B9B5-E4A5-C73D1666A03A}"/>
          </ac:spMkLst>
        </pc:spChg>
        <pc:spChg chg="add mod">
          <ac:chgData name="Raghav Arora" userId="42285b57-cac2-42fc-8ab0-94ab3c0ab0e1" providerId="ADAL" clId="{767FB643-8D5A-4686-9356-547A0636849A}" dt="2024-04-22T10:27:13.397" v="6680"/>
          <ac:spMkLst>
            <pc:docMk/>
            <pc:sldMk cId="702781675" sldId="303"/>
            <ac:spMk id="9" creationId="{C0C08A09-02D9-2049-9CBB-0A5EC718BFAA}"/>
          </ac:spMkLst>
        </pc:spChg>
        <pc:spChg chg="mod">
          <ac:chgData name="Raghav Arora" userId="42285b57-cac2-42fc-8ab0-94ab3c0ab0e1" providerId="ADAL" clId="{767FB643-8D5A-4686-9356-547A0636849A}" dt="2024-04-22T10:31:56.785" v="6737" actId="1037"/>
          <ac:spMkLst>
            <pc:docMk/>
            <pc:sldMk cId="702781675" sldId="303"/>
            <ac:spMk id="10" creationId="{7635C0BC-1A12-63D4-9949-FE1C239AA964}"/>
          </ac:spMkLst>
        </pc:spChg>
        <pc:spChg chg="add mod">
          <ac:chgData name="Raghav Arora" userId="42285b57-cac2-42fc-8ab0-94ab3c0ab0e1" providerId="ADAL" clId="{767FB643-8D5A-4686-9356-547A0636849A}" dt="2024-04-22T10:26:39.855" v="6661"/>
          <ac:spMkLst>
            <pc:docMk/>
            <pc:sldMk cId="702781675" sldId="303"/>
            <ac:spMk id="11" creationId="{473CFC8F-9499-85B7-3EC0-EC9605B744D1}"/>
          </ac:spMkLst>
        </pc:spChg>
        <pc:spChg chg="add mod">
          <ac:chgData name="Raghav Arora" userId="42285b57-cac2-42fc-8ab0-94ab3c0ab0e1" providerId="ADAL" clId="{767FB643-8D5A-4686-9356-547A0636849A}" dt="2024-04-22T10:26:51.139" v="6666"/>
          <ac:spMkLst>
            <pc:docMk/>
            <pc:sldMk cId="702781675" sldId="303"/>
            <ac:spMk id="12" creationId="{EB39CB21-DABA-3237-9D46-24D7758EB946}"/>
          </ac:spMkLst>
        </pc:spChg>
        <pc:spChg chg="del">
          <ac:chgData name="Raghav Arora" userId="42285b57-cac2-42fc-8ab0-94ab3c0ab0e1" providerId="ADAL" clId="{767FB643-8D5A-4686-9356-547A0636849A}" dt="2024-04-22T10:38:02.645" v="6788" actId="478"/>
          <ac:spMkLst>
            <pc:docMk/>
            <pc:sldMk cId="702781675" sldId="303"/>
            <ac:spMk id="13" creationId="{CA6D565D-280D-1161-BB5E-9E8BCB5E4092}"/>
          </ac:spMkLst>
        </pc:spChg>
        <pc:spChg chg="mod">
          <ac:chgData name="Raghav Arora" userId="42285b57-cac2-42fc-8ab0-94ab3c0ab0e1" providerId="ADAL" clId="{767FB643-8D5A-4686-9356-547A0636849A}" dt="2024-04-22T10:25:04.169" v="6637" actId="1076"/>
          <ac:spMkLst>
            <pc:docMk/>
            <pc:sldMk cId="702781675" sldId="303"/>
            <ac:spMk id="15" creationId="{B1246761-E9D9-6086-2EB5-E96351873352}"/>
          </ac:spMkLst>
        </pc:spChg>
        <pc:spChg chg="mod">
          <ac:chgData name="Raghav Arora" userId="42285b57-cac2-42fc-8ab0-94ab3c0ab0e1" providerId="ADAL" clId="{767FB643-8D5A-4686-9356-547A0636849A}" dt="2024-04-22T10:23:47.643" v="6622" actId="1076"/>
          <ac:spMkLst>
            <pc:docMk/>
            <pc:sldMk cId="702781675" sldId="303"/>
            <ac:spMk id="16" creationId="{3C8BA9D4-39FE-48C8-4445-216A3B972674}"/>
          </ac:spMkLst>
        </pc:spChg>
        <pc:spChg chg="mod">
          <ac:chgData name="Raghav Arora" userId="42285b57-cac2-42fc-8ab0-94ab3c0ab0e1" providerId="ADAL" clId="{767FB643-8D5A-4686-9356-547A0636849A}" dt="2024-04-22T10:23:50.593" v="6623" actId="1076"/>
          <ac:spMkLst>
            <pc:docMk/>
            <pc:sldMk cId="702781675" sldId="303"/>
            <ac:spMk id="17" creationId="{B52ED81E-681A-480E-54EE-EEB1F2092E04}"/>
          </ac:spMkLst>
        </pc:spChg>
        <pc:spChg chg="mod">
          <ac:chgData name="Raghav Arora" userId="42285b57-cac2-42fc-8ab0-94ab3c0ab0e1" providerId="ADAL" clId="{767FB643-8D5A-4686-9356-547A0636849A}" dt="2024-04-22T10:24:56.225" v="6636" actId="1076"/>
          <ac:spMkLst>
            <pc:docMk/>
            <pc:sldMk cId="702781675" sldId="303"/>
            <ac:spMk id="23" creationId="{31FE21CD-865A-BD84-88D5-3799D4B57462}"/>
          </ac:spMkLst>
        </pc:spChg>
        <pc:spChg chg="mod ord">
          <ac:chgData name="Raghav Arora" userId="42285b57-cac2-42fc-8ab0-94ab3c0ab0e1" providerId="ADAL" clId="{767FB643-8D5A-4686-9356-547A0636849A}" dt="2024-04-22T10:35:57.621" v="6783" actId="1076"/>
          <ac:spMkLst>
            <pc:docMk/>
            <pc:sldMk cId="702781675" sldId="303"/>
            <ac:spMk id="27" creationId="{CA6D565D-280D-1161-BB5E-9E8BCB5E4092}"/>
          </ac:spMkLst>
        </pc:spChg>
        <pc:spChg chg="mod">
          <ac:chgData name="Raghav Arora" userId="42285b57-cac2-42fc-8ab0-94ab3c0ab0e1" providerId="ADAL" clId="{767FB643-8D5A-4686-9356-547A0636849A}" dt="2024-04-22T10:25:15.373" v="6638" actId="1076"/>
          <ac:spMkLst>
            <pc:docMk/>
            <pc:sldMk cId="702781675" sldId="303"/>
            <ac:spMk id="29" creationId="{FF1AFAA0-DA47-8109-C52C-A6A02F21E2B2}"/>
          </ac:spMkLst>
        </pc:spChg>
        <pc:spChg chg="mod">
          <ac:chgData name="Raghav Arora" userId="42285b57-cac2-42fc-8ab0-94ab3c0ab0e1" providerId="ADAL" clId="{767FB643-8D5A-4686-9356-547A0636849A}" dt="2024-04-22T10:25:21.646" v="6639" actId="1076"/>
          <ac:spMkLst>
            <pc:docMk/>
            <pc:sldMk cId="702781675" sldId="303"/>
            <ac:spMk id="30" creationId="{BEC1DB97-C8DA-F260-F708-39783A890E1B}"/>
          </ac:spMkLst>
        </pc:spChg>
        <pc:spChg chg="mod">
          <ac:chgData name="Raghav Arora" userId="42285b57-cac2-42fc-8ab0-94ab3c0ab0e1" providerId="ADAL" clId="{767FB643-8D5A-4686-9356-547A0636849A}" dt="2024-04-22T10:40:36.468" v="6871" actId="120"/>
          <ac:spMkLst>
            <pc:docMk/>
            <pc:sldMk cId="702781675" sldId="303"/>
            <ac:spMk id="31" creationId="{BE1A3AC0-154D-3147-4776-16E1801219D0}"/>
          </ac:spMkLst>
        </pc:spChg>
        <pc:spChg chg="mod">
          <ac:chgData name="Raghav Arora" userId="42285b57-cac2-42fc-8ab0-94ab3c0ab0e1" providerId="ADAL" clId="{767FB643-8D5A-4686-9356-547A0636849A}" dt="2024-04-22T10:40:23.025" v="6868" actId="1076"/>
          <ac:spMkLst>
            <pc:docMk/>
            <pc:sldMk cId="702781675" sldId="303"/>
            <ac:spMk id="32" creationId="{E5325863-D49A-E86D-887E-25E6C55ACFAF}"/>
          </ac:spMkLst>
        </pc:spChg>
        <pc:spChg chg="mod">
          <ac:chgData name="Raghav Arora" userId="42285b57-cac2-42fc-8ab0-94ab3c0ab0e1" providerId="ADAL" clId="{767FB643-8D5A-4686-9356-547A0636849A}" dt="2024-04-22T10:19:41.629" v="6525" actId="122"/>
          <ac:spMkLst>
            <pc:docMk/>
            <pc:sldMk cId="702781675" sldId="303"/>
            <ac:spMk id="35" creationId="{B9054E4C-4A6A-E5C3-5097-1200F17213AB}"/>
          </ac:spMkLst>
        </pc:spChg>
        <pc:spChg chg="mod">
          <ac:chgData name="Raghav Arora" userId="42285b57-cac2-42fc-8ab0-94ab3c0ab0e1" providerId="ADAL" clId="{767FB643-8D5A-4686-9356-547A0636849A}" dt="2024-04-22T10:24:26.171" v="6631" actId="1076"/>
          <ac:spMkLst>
            <pc:docMk/>
            <pc:sldMk cId="702781675" sldId="303"/>
            <ac:spMk id="36" creationId="{C71958F1-642B-412E-A248-638E3D68FAFB}"/>
          </ac:spMkLst>
        </pc:spChg>
        <pc:spChg chg="del mod">
          <ac:chgData name="Raghav Arora" userId="42285b57-cac2-42fc-8ab0-94ab3c0ab0e1" providerId="ADAL" clId="{767FB643-8D5A-4686-9356-547A0636849A}" dt="2024-04-22T10:39:06.478" v="6818" actId="478"/>
          <ac:spMkLst>
            <pc:docMk/>
            <pc:sldMk cId="702781675" sldId="303"/>
            <ac:spMk id="42" creationId="{43C4C1F8-111A-02B4-DEC2-F836D826BD47}"/>
          </ac:spMkLst>
        </pc:spChg>
        <pc:spChg chg="mod">
          <ac:chgData name="Raghav Arora" userId="42285b57-cac2-42fc-8ab0-94ab3c0ab0e1" providerId="ADAL" clId="{767FB643-8D5A-4686-9356-547A0636849A}" dt="2024-04-22T10:24:03.626" v="6626" actId="1037"/>
          <ac:spMkLst>
            <pc:docMk/>
            <pc:sldMk cId="702781675" sldId="303"/>
            <ac:spMk id="43" creationId="{52E48E31-5CB3-F8B1-FB84-2AE1B8C35D60}"/>
          </ac:spMkLst>
        </pc:spChg>
        <pc:grpChg chg="mod">
          <ac:chgData name="Raghav Arora" userId="42285b57-cac2-42fc-8ab0-94ab3c0ab0e1" providerId="ADAL" clId="{767FB643-8D5A-4686-9356-547A0636849A}" dt="2024-04-22T10:23:16.993" v="6616" actId="14100"/>
          <ac:grpSpMkLst>
            <pc:docMk/>
            <pc:sldMk cId="702781675" sldId="303"/>
            <ac:grpSpMk id="18" creationId="{CF56D214-4AE0-8E78-BB7A-7B387C6D1FDF}"/>
          </ac:grpSpMkLst>
        </pc:grpChg>
        <pc:picChg chg="del">
          <ac:chgData name="Raghav Arora" userId="42285b57-cac2-42fc-8ab0-94ab3c0ab0e1" providerId="ADAL" clId="{767FB643-8D5A-4686-9356-547A0636849A}" dt="2024-04-22T10:28:18.083" v="6713" actId="478"/>
          <ac:picMkLst>
            <pc:docMk/>
            <pc:sldMk cId="702781675" sldId="303"/>
            <ac:picMk id="2" creationId="{B631EB78-DA8B-1CA0-235A-198BD8017F68}"/>
          </ac:picMkLst>
        </pc:picChg>
        <pc:picChg chg="add mod">
          <ac:chgData name="Raghav Arora" userId="42285b57-cac2-42fc-8ab0-94ab3c0ab0e1" providerId="ADAL" clId="{767FB643-8D5A-4686-9356-547A0636849A}" dt="2024-04-23T05:50:30.714" v="7538" actId="170"/>
          <ac:picMkLst>
            <pc:docMk/>
            <pc:sldMk cId="702781675" sldId="303"/>
            <ac:picMk id="2" creationId="{E0FAA2E3-18BD-786D-2035-AA1070D1540E}"/>
          </ac:picMkLst>
        </pc:picChg>
        <pc:picChg chg="add del mod">
          <ac:chgData name="Raghav Arora" userId="42285b57-cac2-42fc-8ab0-94ab3c0ab0e1" providerId="ADAL" clId="{767FB643-8D5A-4686-9356-547A0636849A}" dt="2024-04-22T10:31:10.038" v="6725" actId="478"/>
          <ac:picMkLst>
            <pc:docMk/>
            <pc:sldMk cId="702781675" sldId="303"/>
            <ac:picMk id="21" creationId="{D6690B4E-70DC-AAC5-4C5C-10F524939839}"/>
          </ac:picMkLst>
        </pc:picChg>
        <pc:picChg chg="add mod">
          <ac:chgData name="Raghav Arora" userId="42285b57-cac2-42fc-8ab0-94ab3c0ab0e1" providerId="ADAL" clId="{767FB643-8D5A-4686-9356-547A0636849A}" dt="2024-04-22T10:31:49.229" v="6730" actId="207"/>
          <ac:picMkLst>
            <pc:docMk/>
            <pc:sldMk cId="702781675" sldId="303"/>
            <ac:picMk id="24" creationId="{F83F5FB1-0F00-C695-D2FE-7C9DE8C553F9}"/>
          </ac:picMkLst>
        </pc:picChg>
        <pc:picChg chg="add del mod">
          <ac:chgData name="Raghav Arora" userId="42285b57-cac2-42fc-8ab0-94ab3c0ab0e1" providerId="ADAL" clId="{767FB643-8D5A-4686-9356-547A0636849A}" dt="2024-04-22T10:33:08.593" v="6747" actId="27803"/>
          <ac:picMkLst>
            <pc:docMk/>
            <pc:sldMk cId="702781675" sldId="303"/>
            <ac:picMk id="26" creationId="{CA6D565D-280D-1161-BB5E-9E8BCB5E4092}"/>
          </ac:picMkLst>
        </pc:picChg>
        <pc:picChg chg="add del mod">
          <ac:chgData name="Raghav Arora" userId="42285b57-cac2-42fc-8ab0-94ab3c0ab0e1" providerId="ADAL" clId="{767FB643-8D5A-4686-9356-547A0636849A}" dt="2024-04-22T10:37:46.853" v="6787" actId="478"/>
          <ac:picMkLst>
            <pc:docMk/>
            <pc:sldMk cId="702781675" sldId="303"/>
            <ac:picMk id="33" creationId="{397632A7-607E-CE68-0B6B-20FA93D4EAED}"/>
          </ac:picMkLst>
        </pc:picChg>
        <pc:picChg chg="add del mod ord modCrop">
          <ac:chgData name="Raghav Arora" userId="42285b57-cac2-42fc-8ab0-94ab3c0ab0e1" providerId="ADAL" clId="{767FB643-8D5A-4686-9356-547A0636849A}" dt="2024-04-22T10:41:11.753" v="6874" actId="478"/>
          <ac:picMkLst>
            <pc:docMk/>
            <pc:sldMk cId="702781675" sldId="303"/>
            <ac:picMk id="34" creationId="{DEF7CF2E-0E6B-1C2B-3C5E-A14D2D6722E5}"/>
          </ac:picMkLst>
        </pc:picChg>
        <pc:picChg chg="del mod">
          <ac:chgData name="Raghav Arora" userId="42285b57-cac2-42fc-8ab0-94ab3c0ab0e1" providerId="ADAL" clId="{767FB643-8D5A-4686-9356-547A0636849A}" dt="2024-04-22T10:32:08.924" v="6739" actId="478"/>
          <ac:picMkLst>
            <pc:docMk/>
            <pc:sldMk cId="702781675" sldId="303"/>
            <ac:picMk id="1028" creationId="{C12CDCB9-A49F-9402-EACA-1457B7568AF5}"/>
          </ac:picMkLst>
        </pc:picChg>
        <pc:cxnChg chg="add mod">
          <ac:chgData name="Raghav Arora" userId="42285b57-cac2-42fc-8ab0-94ab3c0ab0e1" providerId="ADAL" clId="{767FB643-8D5A-4686-9356-547A0636849A}" dt="2024-04-22T10:45:12.016" v="6946" actId="1036"/>
          <ac:cxnSpMkLst>
            <pc:docMk/>
            <pc:sldMk cId="702781675" sldId="303"/>
            <ac:cxnSpMk id="13" creationId="{8ED0AFBA-5300-E064-A370-EF12CAFE3C46}"/>
          </ac:cxnSpMkLst>
        </pc:cxnChg>
        <pc:cxnChg chg="add del mod">
          <ac:chgData name="Raghav Arora" userId="42285b57-cac2-42fc-8ab0-94ab3c0ab0e1" providerId="ADAL" clId="{767FB643-8D5A-4686-9356-547A0636849A}" dt="2024-04-22T10:44:21.435" v="6922" actId="478"/>
          <ac:cxnSpMkLst>
            <pc:docMk/>
            <pc:sldMk cId="702781675" sldId="303"/>
            <ac:cxnSpMk id="26" creationId="{903C5DBC-AFF4-386E-DC8E-CFE57A098B6B}"/>
          </ac:cxnSpMkLst>
        </pc:cxnChg>
      </pc:sldChg>
      <pc:sldChg chg="modSp mod">
        <pc:chgData name="Raghav Arora" userId="42285b57-cac2-42fc-8ab0-94ab3c0ab0e1" providerId="ADAL" clId="{767FB643-8D5A-4686-9356-547A0636849A}" dt="2024-04-22T10:58:47.941" v="7086" actId="1076"/>
        <pc:sldMkLst>
          <pc:docMk/>
          <pc:sldMk cId="3937755114" sldId="306"/>
        </pc:sldMkLst>
        <pc:picChg chg="mod">
          <ac:chgData name="Raghav Arora" userId="42285b57-cac2-42fc-8ab0-94ab3c0ab0e1" providerId="ADAL" clId="{767FB643-8D5A-4686-9356-547A0636849A}" dt="2024-04-22T10:58:47.941" v="7086" actId="1076"/>
          <ac:picMkLst>
            <pc:docMk/>
            <pc:sldMk cId="3937755114" sldId="306"/>
            <ac:picMk id="4" creationId="{679D033E-B07B-A66E-015E-D78CCFFC51A8}"/>
          </ac:picMkLst>
        </pc:picChg>
        <pc:picChg chg="mod">
          <ac:chgData name="Raghav Arora" userId="42285b57-cac2-42fc-8ab0-94ab3c0ab0e1" providerId="ADAL" clId="{767FB643-8D5A-4686-9356-547A0636849A}" dt="2024-04-22T10:58:39.884" v="7082" actId="1076"/>
          <ac:picMkLst>
            <pc:docMk/>
            <pc:sldMk cId="3937755114" sldId="306"/>
            <ac:picMk id="6" creationId="{8381E7F1-7DA0-9E5E-4C14-C6FACB381177}"/>
          </ac:picMkLst>
        </pc:picChg>
        <pc:picChg chg="mod">
          <ac:chgData name="Raghav Arora" userId="42285b57-cac2-42fc-8ab0-94ab3c0ab0e1" providerId="ADAL" clId="{767FB643-8D5A-4686-9356-547A0636849A}" dt="2024-04-22T10:58:46.740" v="7085" actId="1076"/>
          <ac:picMkLst>
            <pc:docMk/>
            <pc:sldMk cId="3937755114" sldId="306"/>
            <ac:picMk id="57" creationId="{A83E42A2-B940-CAAE-B0D3-29E96935BE7E}"/>
          </ac:picMkLst>
        </pc:picChg>
      </pc:sldChg>
      <pc:sldChg chg="addSp delSp modSp add del mod modTransition delAnim modAnim modNotesTx">
        <pc:chgData name="Raghav Arora" userId="42285b57-cac2-42fc-8ab0-94ab3c0ab0e1" providerId="ADAL" clId="{767FB643-8D5A-4686-9356-547A0636849A}" dt="2024-04-23T05:48:45.692" v="7528" actId="20577"/>
        <pc:sldMkLst>
          <pc:docMk/>
          <pc:sldMk cId="2875411069" sldId="307"/>
        </pc:sldMkLst>
        <pc:spChg chg="mod">
          <ac:chgData name="Raghav Arora" userId="42285b57-cac2-42fc-8ab0-94ab3c0ab0e1" providerId="ADAL" clId="{767FB643-8D5A-4686-9356-547A0636849A}" dt="2024-04-22T09:04:30.459" v="5943" actId="1036"/>
          <ac:spMkLst>
            <pc:docMk/>
            <pc:sldMk cId="2875411069" sldId="307"/>
            <ac:spMk id="3" creationId="{8AF0A936-E08F-74DD-786C-976CD117ED02}"/>
          </ac:spMkLst>
        </pc:spChg>
        <pc:spChg chg="mod topLvl">
          <ac:chgData name="Raghav Arora" userId="42285b57-cac2-42fc-8ab0-94ab3c0ab0e1" providerId="ADAL" clId="{767FB643-8D5A-4686-9356-547A0636849A}" dt="2024-04-22T09:01:22.229" v="5843" actId="1036"/>
          <ac:spMkLst>
            <pc:docMk/>
            <pc:sldMk cId="2875411069" sldId="307"/>
            <ac:spMk id="8" creationId="{E11B08BF-8122-6DEF-6423-C07CD7B20070}"/>
          </ac:spMkLst>
        </pc:spChg>
        <pc:spChg chg="mod topLvl">
          <ac:chgData name="Raghav Arora" userId="42285b57-cac2-42fc-8ab0-94ab3c0ab0e1" providerId="ADAL" clId="{767FB643-8D5A-4686-9356-547A0636849A}" dt="2024-04-22T09:01:22.229" v="5843" actId="1036"/>
          <ac:spMkLst>
            <pc:docMk/>
            <pc:sldMk cId="2875411069" sldId="307"/>
            <ac:spMk id="9" creationId="{B1B42EB2-A51E-C7BC-8215-F08D323515CF}"/>
          </ac:spMkLst>
        </pc:spChg>
        <pc:spChg chg="del mod topLvl">
          <ac:chgData name="Raghav Arora" userId="42285b57-cac2-42fc-8ab0-94ab3c0ab0e1" providerId="ADAL" clId="{767FB643-8D5A-4686-9356-547A0636849A}" dt="2024-04-22T08:42:35.445" v="5109" actId="478"/>
          <ac:spMkLst>
            <pc:docMk/>
            <pc:sldMk cId="2875411069" sldId="307"/>
            <ac:spMk id="11" creationId="{67C5A5B5-6F30-DC71-E488-9BEFFFB5813C}"/>
          </ac:spMkLst>
        </pc:spChg>
        <pc:spChg chg="del mod topLvl">
          <ac:chgData name="Raghav Arora" userId="42285b57-cac2-42fc-8ab0-94ab3c0ab0e1" providerId="ADAL" clId="{767FB643-8D5A-4686-9356-547A0636849A}" dt="2024-04-22T08:41:57.403" v="5104" actId="478"/>
          <ac:spMkLst>
            <pc:docMk/>
            <pc:sldMk cId="2875411069" sldId="307"/>
            <ac:spMk id="12" creationId="{994928DD-71CB-A51B-D480-083B4849DAFA}"/>
          </ac:spMkLst>
        </pc:spChg>
        <pc:spChg chg="del">
          <ac:chgData name="Raghav Arora" userId="42285b57-cac2-42fc-8ab0-94ab3c0ab0e1" providerId="ADAL" clId="{767FB643-8D5A-4686-9356-547A0636849A}" dt="2024-04-22T08:33:21.245" v="5025" actId="478"/>
          <ac:spMkLst>
            <pc:docMk/>
            <pc:sldMk cId="2875411069" sldId="307"/>
            <ac:spMk id="13" creationId="{D00098B5-93B4-6996-A13F-2B469FC4D547}"/>
          </ac:spMkLst>
        </pc:spChg>
        <pc:spChg chg="del">
          <ac:chgData name="Raghav Arora" userId="42285b57-cac2-42fc-8ab0-94ab3c0ab0e1" providerId="ADAL" clId="{767FB643-8D5A-4686-9356-547A0636849A}" dt="2024-04-22T08:33:21.245" v="5025" actId="478"/>
          <ac:spMkLst>
            <pc:docMk/>
            <pc:sldMk cId="2875411069" sldId="307"/>
            <ac:spMk id="14" creationId="{D310BD1F-B433-10B9-6458-C074DE2343A9}"/>
          </ac:spMkLst>
        </pc:spChg>
        <pc:spChg chg="del">
          <ac:chgData name="Raghav Arora" userId="42285b57-cac2-42fc-8ab0-94ab3c0ab0e1" providerId="ADAL" clId="{767FB643-8D5A-4686-9356-547A0636849A}" dt="2024-04-22T08:33:21.245" v="5025" actId="478"/>
          <ac:spMkLst>
            <pc:docMk/>
            <pc:sldMk cId="2875411069" sldId="307"/>
            <ac:spMk id="16" creationId="{F6DFD3EA-5F37-C8E2-8A6D-A8E6F1DD388F}"/>
          </ac:spMkLst>
        </pc:spChg>
        <pc:spChg chg="mod topLvl">
          <ac:chgData name="Raghav Arora" userId="42285b57-cac2-42fc-8ab0-94ab3c0ab0e1" providerId="ADAL" clId="{767FB643-8D5A-4686-9356-547A0636849A}" dt="2024-04-22T09:01:22.229" v="5843" actId="1036"/>
          <ac:spMkLst>
            <pc:docMk/>
            <pc:sldMk cId="2875411069" sldId="307"/>
            <ac:spMk id="17" creationId="{B7EA7331-56E3-C535-1894-03214DEC5C54}"/>
          </ac:spMkLst>
        </pc:spChg>
        <pc:spChg chg="mod topLvl">
          <ac:chgData name="Raghav Arora" userId="42285b57-cac2-42fc-8ab0-94ab3c0ab0e1" providerId="ADAL" clId="{767FB643-8D5A-4686-9356-547A0636849A}" dt="2024-04-22T09:01:22.229" v="5843" actId="1036"/>
          <ac:spMkLst>
            <pc:docMk/>
            <pc:sldMk cId="2875411069" sldId="307"/>
            <ac:spMk id="18" creationId="{31FB75C4-ED9B-478A-96AC-62D398483E44}"/>
          </ac:spMkLst>
        </pc:spChg>
        <pc:spChg chg="del mod topLvl">
          <ac:chgData name="Raghav Arora" userId="42285b57-cac2-42fc-8ab0-94ab3c0ab0e1" providerId="ADAL" clId="{767FB643-8D5A-4686-9356-547A0636849A}" dt="2024-04-22T08:54:08.139" v="5414" actId="478"/>
          <ac:spMkLst>
            <pc:docMk/>
            <pc:sldMk cId="2875411069" sldId="307"/>
            <ac:spMk id="21" creationId="{4630E7A3-2AAC-DEEF-E03A-FA6BB2B48B9A}"/>
          </ac:spMkLst>
        </pc:spChg>
        <pc:spChg chg="mod">
          <ac:chgData name="Raghav Arora" userId="42285b57-cac2-42fc-8ab0-94ab3c0ab0e1" providerId="ADAL" clId="{767FB643-8D5A-4686-9356-547A0636849A}" dt="2024-04-22T10:51:58.263" v="7009" actId="1038"/>
          <ac:spMkLst>
            <pc:docMk/>
            <pc:sldMk cId="2875411069" sldId="307"/>
            <ac:spMk id="22" creationId="{A3B4D32F-4B6C-A57F-C1D5-BB495E55E3E8}"/>
          </ac:spMkLst>
        </pc:spChg>
        <pc:spChg chg="del mod topLvl">
          <ac:chgData name="Raghav Arora" userId="42285b57-cac2-42fc-8ab0-94ab3c0ab0e1" providerId="ADAL" clId="{767FB643-8D5A-4686-9356-547A0636849A}" dt="2024-04-22T08:54:14.604" v="5416" actId="478"/>
          <ac:spMkLst>
            <pc:docMk/>
            <pc:sldMk cId="2875411069" sldId="307"/>
            <ac:spMk id="23" creationId="{4FA52789-47EF-0BC3-5F0D-08FF8DF82D77}"/>
          </ac:spMkLst>
        </pc:spChg>
        <pc:spChg chg="mod">
          <ac:chgData name="Raghav Arora" userId="42285b57-cac2-42fc-8ab0-94ab3c0ab0e1" providerId="ADAL" clId="{767FB643-8D5A-4686-9356-547A0636849A}" dt="2024-04-22T10:51:58.263" v="7009" actId="1038"/>
          <ac:spMkLst>
            <pc:docMk/>
            <pc:sldMk cId="2875411069" sldId="307"/>
            <ac:spMk id="23" creationId="{E2D81F9E-2405-BD30-E5D5-B02C8AF53010}"/>
          </ac:spMkLst>
        </pc:spChg>
        <pc:spChg chg="mod">
          <ac:chgData name="Raghav Arora" userId="42285b57-cac2-42fc-8ab0-94ab3c0ab0e1" providerId="ADAL" clId="{767FB643-8D5A-4686-9356-547A0636849A}" dt="2024-04-22T10:51:58.263" v="7009" actId="1038"/>
          <ac:spMkLst>
            <pc:docMk/>
            <pc:sldMk cId="2875411069" sldId="307"/>
            <ac:spMk id="26" creationId="{363AAFD0-6CE5-8A0E-4A7D-22E09FCBE27C}"/>
          </ac:spMkLst>
        </pc:spChg>
        <pc:spChg chg="mod">
          <ac:chgData name="Raghav Arora" userId="42285b57-cac2-42fc-8ab0-94ab3c0ab0e1" providerId="ADAL" clId="{767FB643-8D5A-4686-9356-547A0636849A}" dt="2024-04-22T10:51:58.263" v="7009" actId="1038"/>
          <ac:spMkLst>
            <pc:docMk/>
            <pc:sldMk cId="2875411069" sldId="307"/>
            <ac:spMk id="29" creationId="{3984FA76-1DDD-1FE5-9CD3-FC78C67050DD}"/>
          </ac:spMkLst>
        </pc:spChg>
        <pc:spChg chg="mod topLvl">
          <ac:chgData name="Raghav Arora" userId="42285b57-cac2-42fc-8ab0-94ab3c0ab0e1" providerId="ADAL" clId="{767FB643-8D5A-4686-9356-547A0636849A}" dt="2024-04-22T09:00:10.378" v="5755" actId="1038"/>
          <ac:spMkLst>
            <pc:docMk/>
            <pc:sldMk cId="2875411069" sldId="307"/>
            <ac:spMk id="31" creationId="{DC4EF72A-C85F-7E22-22BA-F0B70EEEF61F}"/>
          </ac:spMkLst>
        </pc:spChg>
        <pc:spChg chg="mod topLvl">
          <ac:chgData name="Raghav Arora" userId="42285b57-cac2-42fc-8ab0-94ab3c0ab0e1" providerId="ADAL" clId="{767FB643-8D5A-4686-9356-547A0636849A}" dt="2024-04-22T09:00:37.405" v="5811" actId="1038"/>
          <ac:spMkLst>
            <pc:docMk/>
            <pc:sldMk cId="2875411069" sldId="307"/>
            <ac:spMk id="32" creationId="{68B177BA-9C01-2455-7D64-59DF42D4B536}"/>
          </ac:spMkLst>
        </pc:spChg>
        <pc:spChg chg="mod topLvl">
          <ac:chgData name="Raghav Arora" userId="42285b57-cac2-42fc-8ab0-94ab3c0ab0e1" providerId="ADAL" clId="{767FB643-8D5A-4686-9356-547A0636849A}" dt="2024-04-22T08:59:20.012" v="5649" actId="1037"/>
          <ac:spMkLst>
            <pc:docMk/>
            <pc:sldMk cId="2875411069" sldId="307"/>
            <ac:spMk id="33" creationId="{1CCAD0A7-7F97-77AA-6E16-E28D86CF0A03}"/>
          </ac:spMkLst>
        </pc:spChg>
        <pc:spChg chg="mod topLvl">
          <ac:chgData name="Raghav Arora" userId="42285b57-cac2-42fc-8ab0-94ab3c0ab0e1" providerId="ADAL" clId="{767FB643-8D5A-4686-9356-547A0636849A}" dt="2024-04-22T08:58:35.861" v="5534" actId="1037"/>
          <ac:spMkLst>
            <pc:docMk/>
            <pc:sldMk cId="2875411069" sldId="307"/>
            <ac:spMk id="34" creationId="{CF532551-C904-44E3-FDE7-B2E157A8DE9B}"/>
          </ac:spMkLst>
        </pc:spChg>
        <pc:spChg chg="mod topLvl">
          <ac:chgData name="Raghav Arora" userId="42285b57-cac2-42fc-8ab0-94ab3c0ab0e1" providerId="ADAL" clId="{767FB643-8D5A-4686-9356-547A0636849A}" dt="2024-04-22T09:00:26.299" v="5782" actId="1038"/>
          <ac:spMkLst>
            <pc:docMk/>
            <pc:sldMk cId="2875411069" sldId="307"/>
            <ac:spMk id="35" creationId="{98E3B645-0C87-248E-F95A-AEBC4B186D20}"/>
          </ac:spMkLst>
        </pc:spChg>
        <pc:spChg chg="mod topLvl">
          <ac:chgData name="Raghav Arora" userId="42285b57-cac2-42fc-8ab0-94ab3c0ab0e1" providerId="ADAL" clId="{767FB643-8D5A-4686-9356-547A0636849A}" dt="2024-04-22T09:00:37.405" v="5811" actId="1038"/>
          <ac:spMkLst>
            <pc:docMk/>
            <pc:sldMk cId="2875411069" sldId="307"/>
            <ac:spMk id="36" creationId="{11E3A526-5FAF-572C-E4B5-246DAC70A244}"/>
          </ac:spMkLst>
        </pc:spChg>
        <pc:spChg chg="mod topLvl">
          <ac:chgData name="Raghav Arora" userId="42285b57-cac2-42fc-8ab0-94ab3c0ab0e1" providerId="ADAL" clId="{767FB643-8D5A-4686-9356-547A0636849A}" dt="2024-04-22T08:59:28.311" v="5666" actId="1037"/>
          <ac:spMkLst>
            <pc:docMk/>
            <pc:sldMk cId="2875411069" sldId="307"/>
            <ac:spMk id="37" creationId="{C6A561CF-070B-8C27-9B8D-B651EDF82352}"/>
          </ac:spMkLst>
        </pc:spChg>
        <pc:spChg chg="mod topLvl">
          <ac:chgData name="Raghav Arora" userId="42285b57-cac2-42fc-8ab0-94ab3c0ab0e1" providerId="ADAL" clId="{767FB643-8D5A-4686-9356-547A0636849A}" dt="2024-04-22T08:58:49.018" v="5563" actId="1038"/>
          <ac:spMkLst>
            <pc:docMk/>
            <pc:sldMk cId="2875411069" sldId="307"/>
            <ac:spMk id="38" creationId="{F79F6CF1-F272-827C-6A80-ADF58C3F20D4}"/>
          </ac:spMkLst>
        </pc:spChg>
        <pc:spChg chg="mod topLvl">
          <ac:chgData name="Raghav Arora" userId="42285b57-cac2-42fc-8ab0-94ab3c0ab0e1" providerId="ADAL" clId="{767FB643-8D5A-4686-9356-547A0636849A}" dt="2024-04-22T09:00:37.405" v="5811" actId="1038"/>
          <ac:spMkLst>
            <pc:docMk/>
            <pc:sldMk cId="2875411069" sldId="307"/>
            <ac:spMk id="47" creationId="{4ADA7711-51A3-E87A-1D15-377261DCC3D4}"/>
          </ac:spMkLst>
        </pc:spChg>
        <pc:spChg chg="mod">
          <ac:chgData name="Raghav Arora" userId="42285b57-cac2-42fc-8ab0-94ab3c0ab0e1" providerId="ADAL" clId="{767FB643-8D5A-4686-9356-547A0636849A}" dt="2024-04-22T08:58:14.317" v="5504" actId="165"/>
          <ac:spMkLst>
            <pc:docMk/>
            <pc:sldMk cId="2875411069" sldId="307"/>
            <ac:spMk id="49" creationId="{E568E49D-E5C7-C92D-BCF4-6073732B5441}"/>
          </ac:spMkLst>
        </pc:spChg>
        <pc:spChg chg="mod">
          <ac:chgData name="Raghav Arora" userId="42285b57-cac2-42fc-8ab0-94ab3c0ab0e1" providerId="ADAL" clId="{767FB643-8D5A-4686-9356-547A0636849A}" dt="2024-04-22T08:58:14.317" v="5504" actId="165"/>
          <ac:spMkLst>
            <pc:docMk/>
            <pc:sldMk cId="2875411069" sldId="307"/>
            <ac:spMk id="50" creationId="{3FAC1AB0-413E-E27A-83DC-D562BD53275C}"/>
          </ac:spMkLst>
        </pc:spChg>
        <pc:spChg chg="mod">
          <ac:chgData name="Raghav Arora" userId="42285b57-cac2-42fc-8ab0-94ab3c0ab0e1" providerId="ADAL" clId="{767FB643-8D5A-4686-9356-547A0636849A}" dt="2024-04-22T08:58:14.317" v="5504" actId="165"/>
          <ac:spMkLst>
            <pc:docMk/>
            <pc:sldMk cId="2875411069" sldId="307"/>
            <ac:spMk id="51" creationId="{A1267114-BCD7-76EE-EA6C-9E58FE3EFECD}"/>
          </ac:spMkLst>
        </pc:spChg>
        <pc:spChg chg="mod">
          <ac:chgData name="Raghav Arora" userId="42285b57-cac2-42fc-8ab0-94ab3c0ab0e1" providerId="ADAL" clId="{767FB643-8D5A-4686-9356-547A0636849A}" dt="2024-04-22T08:58:14.317" v="5504" actId="165"/>
          <ac:spMkLst>
            <pc:docMk/>
            <pc:sldMk cId="2875411069" sldId="307"/>
            <ac:spMk id="52" creationId="{BACE8AE4-6539-E75C-2CAB-9BC89F3113E8}"/>
          </ac:spMkLst>
        </pc:spChg>
        <pc:spChg chg="mod">
          <ac:chgData name="Raghav Arora" userId="42285b57-cac2-42fc-8ab0-94ab3c0ab0e1" providerId="ADAL" clId="{767FB643-8D5A-4686-9356-547A0636849A}" dt="2024-04-22T08:58:14.317" v="5504" actId="165"/>
          <ac:spMkLst>
            <pc:docMk/>
            <pc:sldMk cId="2875411069" sldId="307"/>
            <ac:spMk id="53" creationId="{9305A935-301D-589A-5C35-C488622D2336}"/>
          </ac:spMkLst>
        </pc:spChg>
        <pc:spChg chg="mod">
          <ac:chgData name="Raghav Arora" userId="42285b57-cac2-42fc-8ab0-94ab3c0ab0e1" providerId="ADAL" clId="{767FB643-8D5A-4686-9356-547A0636849A}" dt="2024-04-22T08:58:14.317" v="5504" actId="165"/>
          <ac:spMkLst>
            <pc:docMk/>
            <pc:sldMk cId="2875411069" sldId="307"/>
            <ac:spMk id="54" creationId="{C14B156C-837C-3D35-4337-6DC2CB501E2A}"/>
          </ac:spMkLst>
        </pc:spChg>
        <pc:spChg chg="mod">
          <ac:chgData name="Raghav Arora" userId="42285b57-cac2-42fc-8ab0-94ab3c0ab0e1" providerId="ADAL" clId="{767FB643-8D5A-4686-9356-547A0636849A}" dt="2024-04-22T08:41:39.965" v="5101" actId="165"/>
          <ac:spMkLst>
            <pc:docMk/>
            <pc:sldMk cId="2875411069" sldId="307"/>
            <ac:spMk id="56" creationId="{73758500-1930-501E-5931-EC64159C104D}"/>
          </ac:spMkLst>
        </pc:spChg>
        <pc:spChg chg="mod">
          <ac:chgData name="Raghav Arora" userId="42285b57-cac2-42fc-8ab0-94ab3c0ab0e1" providerId="ADAL" clId="{767FB643-8D5A-4686-9356-547A0636849A}" dt="2024-04-22T08:41:39.965" v="5101" actId="165"/>
          <ac:spMkLst>
            <pc:docMk/>
            <pc:sldMk cId="2875411069" sldId="307"/>
            <ac:spMk id="57" creationId="{8E542A61-AB25-5741-D6F8-A7B892F841EC}"/>
          </ac:spMkLst>
        </pc:spChg>
        <pc:spChg chg="mod">
          <ac:chgData name="Raghav Arora" userId="42285b57-cac2-42fc-8ab0-94ab3c0ab0e1" providerId="ADAL" clId="{767FB643-8D5A-4686-9356-547A0636849A}" dt="2024-04-22T08:58:14.317" v="5504" actId="165"/>
          <ac:spMkLst>
            <pc:docMk/>
            <pc:sldMk cId="2875411069" sldId="307"/>
            <ac:spMk id="59" creationId="{4DAE0681-AA79-1054-E753-CD3693A4F3FF}"/>
          </ac:spMkLst>
        </pc:spChg>
        <pc:spChg chg="mod">
          <ac:chgData name="Raghav Arora" userId="42285b57-cac2-42fc-8ab0-94ab3c0ab0e1" providerId="ADAL" clId="{767FB643-8D5A-4686-9356-547A0636849A}" dt="2024-04-22T08:58:14.317" v="5504" actId="165"/>
          <ac:spMkLst>
            <pc:docMk/>
            <pc:sldMk cId="2875411069" sldId="307"/>
            <ac:spMk id="60" creationId="{33971B00-3E8D-6FC1-D3EB-9DA6EF8CAE87}"/>
          </ac:spMkLst>
        </pc:spChg>
        <pc:spChg chg="mod topLvl">
          <ac:chgData name="Raghav Arora" userId="42285b57-cac2-42fc-8ab0-94ab3c0ab0e1" providerId="ADAL" clId="{767FB643-8D5A-4686-9356-547A0636849A}" dt="2024-04-22T09:01:22.229" v="5843" actId="1036"/>
          <ac:spMkLst>
            <pc:docMk/>
            <pc:sldMk cId="2875411069" sldId="307"/>
            <ac:spMk id="61" creationId="{27783CC4-3BD5-4EE3-0062-3C6814A3C915}"/>
          </ac:spMkLst>
        </pc:spChg>
        <pc:spChg chg="mod">
          <ac:chgData name="Raghav Arora" userId="42285b57-cac2-42fc-8ab0-94ab3c0ab0e1" providerId="ADAL" clId="{767FB643-8D5A-4686-9356-547A0636849A}" dt="2024-04-22T10:51:58.263" v="7009" actId="1038"/>
          <ac:spMkLst>
            <pc:docMk/>
            <pc:sldMk cId="2875411069" sldId="307"/>
            <ac:spMk id="62" creationId="{5F5DD81C-7FB2-D15E-239D-1F1A078453C9}"/>
          </ac:spMkLst>
        </pc:spChg>
        <pc:spChg chg="del mod topLvl">
          <ac:chgData name="Raghav Arora" userId="42285b57-cac2-42fc-8ab0-94ab3c0ab0e1" providerId="ADAL" clId="{767FB643-8D5A-4686-9356-547A0636849A}" dt="2024-04-22T08:54:08.139" v="5414" actId="478"/>
          <ac:spMkLst>
            <pc:docMk/>
            <pc:sldMk cId="2875411069" sldId="307"/>
            <ac:spMk id="62" creationId="{73238C7F-AF5B-AC89-5FCE-CE15DFEF92E7}"/>
          </ac:spMkLst>
        </pc:spChg>
        <pc:spChg chg="mod topLvl">
          <ac:chgData name="Raghav Arora" userId="42285b57-cac2-42fc-8ab0-94ab3c0ab0e1" providerId="ADAL" clId="{767FB643-8D5A-4686-9356-547A0636849A}" dt="2024-04-22T09:00:26.299" v="5782" actId="1038"/>
          <ac:spMkLst>
            <pc:docMk/>
            <pc:sldMk cId="2875411069" sldId="307"/>
            <ac:spMk id="63" creationId="{246D042D-3D76-01B6-F18F-177FADB257EA}"/>
          </ac:spMkLst>
        </pc:spChg>
        <pc:spChg chg="del mod topLvl">
          <ac:chgData name="Raghav Arora" userId="42285b57-cac2-42fc-8ab0-94ab3c0ab0e1" providerId="ADAL" clId="{767FB643-8D5A-4686-9356-547A0636849A}" dt="2024-04-22T08:51:07.931" v="5283" actId="478"/>
          <ac:spMkLst>
            <pc:docMk/>
            <pc:sldMk cId="2875411069" sldId="307"/>
            <ac:spMk id="1024" creationId="{21D2D377-B73E-3B1C-C953-B0C89170945A}"/>
          </ac:spMkLst>
        </pc:spChg>
        <pc:spChg chg="mod">
          <ac:chgData name="Raghav Arora" userId="42285b57-cac2-42fc-8ab0-94ab3c0ab0e1" providerId="ADAL" clId="{767FB643-8D5A-4686-9356-547A0636849A}" dt="2024-04-22T10:51:58.263" v="7009" actId="1038"/>
          <ac:spMkLst>
            <pc:docMk/>
            <pc:sldMk cId="2875411069" sldId="307"/>
            <ac:spMk id="1033" creationId="{34877C98-4379-5657-F449-E51C0E25A1B4}"/>
          </ac:spMkLst>
        </pc:spChg>
        <pc:spChg chg="mod">
          <ac:chgData name="Raghav Arora" userId="42285b57-cac2-42fc-8ab0-94ab3c0ab0e1" providerId="ADAL" clId="{767FB643-8D5A-4686-9356-547A0636849A}" dt="2024-04-22T10:51:58.263" v="7009" actId="1038"/>
          <ac:spMkLst>
            <pc:docMk/>
            <pc:sldMk cId="2875411069" sldId="307"/>
            <ac:spMk id="1034" creationId="{88CFABC8-FA6E-9EF4-F3F2-8F83A50FAB20}"/>
          </ac:spMkLst>
        </pc:spChg>
        <pc:spChg chg="mod">
          <ac:chgData name="Raghav Arora" userId="42285b57-cac2-42fc-8ab0-94ab3c0ab0e1" providerId="ADAL" clId="{767FB643-8D5A-4686-9356-547A0636849A}" dt="2024-04-22T10:51:58.263" v="7009" actId="1038"/>
          <ac:spMkLst>
            <pc:docMk/>
            <pc:sldMk cId="2875411069" sldId="307"/>
            <ac:spMk id="1036" creationId="{40E7BAE9-34C6-F439-3F62-3AE18C5A7E39}"/>
          </ac:spMkLst>
        </pc:spChg>
        <pc:spChg chg="mod">
          <ac:chgData name="Raghav Arora" userId="42285b57-cac2-42fc-8ab0-94ab3c0ab0e1" providerId="ADAL" clId="{767FB643-8D5A-4686-9356-547A0636849A}" dt="2024-04-22T10:51:58.263" v="7009" actId="1038"/>
          <ac:spMkLst>
            <pc:docMk/>
            <pc:sldMk cId="2875411069" sldId="307"/>
            <ac:spMk id="1043" creationId="{7FE22FB2-56C6-2565-D0FA-4D59EC53C228}"/>
          </ac:spMkLst>
        </pc:spChg>
        <pc:spChg chg="mod">
          <ac:chgData name="Raghav Arora" userId="42285b57-cac2-42fc-8ab0-94ab3c0ab0e1" providerId="ADAL" clId="{767FB643-8D5A-4686-9356-547A0636849A}" dt="2024-04-22T10:51:58.263" v="7009" actId="1038"/>
          <ac:spMkLst>
            <pc:docMk/>
            <pc:sldMk cId="2875411069" sldId="307"/>
            <ac:spMk id="1044" creationId="{4D4D4F8B-73F0-0667-90A1-27D6C2E19608}"/>
          </ac:spMkLst>
        </pc:spChg>
        <pc:spChg chg="mod">
          <ac:chgData name="Raghav Arora" userId="42285b57-cac2-42fc-8ab0-94ab3c0ab0e1" providerId="ADAL" clId="{767FB643-8D5A-4686-9356-547A0636849A}" dt="2024-04-22T10:51:58.263" v="7009" actId="1038"/>
          <ac:spMkLst>
            <pc:docMk/>
            <pc:sldMk cId="2875411069" sldId="307"/>
            <ac:spMk id="1045" creationId="{9C603928-6C19-7FCC-4C99-8A554E0AFED2}"/>
          </ac:spMkLst>
        </pc:spChg>
        <pc:spChg chg="mod">
          <ac:chgData name="Raghav Arora" userId="42285b57-cac2-42fc-8ab0-94ab3c0ab0e1" providerId="ADAL" clId="{767FB643-8D5A-4686-9356-547A0636849A}" dt="2024-04-22T10:51:58.263" v="7009" actId="1038"/>
          <ac:spMkLst>
            <pc:docMk/>
            <pc:sldMk cId="2875411069" sldId="307"/>
            <ac:spMk id="1046" creationId="{48B41F90-198A-AB38-428E-80C9F2BCA384}"/>
          </ac:spMkLst>
        </pc:spChg>
        <pc:spChg chg="mod">
          <ac:chgData name="Raghav Arora" userId="42285b57-cac2-42fc-8ab0-94ab3c0ab0e1" providerId="ADAL" clId="{767FB643-8D5A-4686-9356-547A0636849A}" dt="2024-04-22T10:51:58.263" v="7009" actId="1038"/>
          <ac:spMkLst>
            <pc:docMk/>
            <pc:sldMk cId="2875411069" sldId="307"/>
            <ac:spMk id="1047" creationId="{82F8F78C-9113-57E7-0A27-804ECC4ECF52}"/>
          </ac:spMkLst>
        </pc:spChg>
        <pc:spChg chg="mod">
          <ac:chgData name="Raghav Arora" userId="42285b57-cac2-42fc-8ab0-94ab3c0ab0e1" providerId="ADAL" clId="{767FB643-8D5A-4686-9356-547A0636849A}" dt="2024-04-22T10:51:58.263" v="7009" actId="1038"/>
          <ac:spMkLst>
            <pc:docMk/>
            <pc:sldMk cId="2875411069" sldId="307"/>
            <ac:spMk id="1048" creationId="{7680DEC3-0400-26E0-93E1-9555FC24BB2F}"/>
          </ac:spMkLst>
        </pc:spChg>
        <pc:spChg chg="mod">
          <ac:chgData name="Raghav Arora" userId="42285b57-cac2-42fc-8ab0-94ab3c0ab0e1" providerId="ADAL" clId="{767FB643-8D5A-4686-9356-547A0636849A}" dt="2024-04-22T10:51:58.263" v="7009" actId="1038"/>
          <ac:spMkLst>
            <pc:docMk/>
            <pc:sldMk cId="2875411069" sldId="307"/>
            <ac:spMk id="1054" creationId="{8A19C4ED-336E-859F-0B12-D5FA4C21EE54}"/>
          </ac:spMkLst>
        </pc:spChg>
        <pc:spChg chg="add mod">
          <ac:chgData name="Raghav Arora" userId="42285b57-cac2-42fc-8ab0-94ab3c0ab0e1" providerId="ADAL" clId="{767FB643-8D5A-4686-9356-547A0636849A}" dt="2024-04-22T09:13:14.089" v="6020" actId="20577"/>
          <ac:spMkLst>
            <pc:docMk/>
            <pc:sldMk cId="2875411069" sldId="307"/>
            <ac:spMk id="1078" creationId="{A5A52849-97AB-F892-A741-870B9619BBE7}"/>
          </ac:spMkLst>
        </pc:spChg>
        <pc:grpChg chg="mod topLvl">
          <ac:chgData name="Raghav Arora" userId="42285b57-cac2-42fc-8ab0-94ab3c0ab0e1" providerId="ADAL" clId="{767FB643-8D5A-4686-9356-547A0636849A}" dt="2024-04-22T08:59:38.668" v="5692" actId="1037"/>
          <ac:grpSpMkLst>
            <pc:docMk/>
            <pc:sldMk cId="2875411069" sldId="307"/>
            <ac:grpSpMk id="48" creationId="{5CFE5D82-37AC-B3EE-6AD7-4D0D3828B69C}"/>
          </ac:grpSpMkLst>
        </pc:grpChg>
        <pc:grpChg chg="del mod topLvl">
          <ac:chgData name="Raghav Arora" userId="42285b57-cac2-42fc-8ab0-94ab3c0ab0e1" providerId="ADAL" clId="{767FB643-8D5A-4686-9356-547A0636849A}" dt="2024-04-22T08:54:11.776" v="5415" actId="478"/>
          <ac:grpSpMkLst>
            <pc:docMk/>
            <pc:sldMk cId="2875411069" sldId="307"/>
            <ac:grpSpMk id="55" creationId="{BB1768D6-17F4-620F-537E-7208C3596CD1}"/>
          </ac:grpSpMkLst>
        </pc:grpChg>
        <pc:grpChg chg="mod topLvl">
          <ac:chgData name="Raghav Arora" userId="42285b57-cac2-42fc-8ab0-94ab3c0ab0e1" providerId="ADAL" clId="{767FB643-8D5A-4686-9356-547A0636849A}" dt="2024-04-22T08:58:53.970" v="5594" actId="1037"/>
          <ac:grpSpMkLst>
            <pc:docMk/>
            <pc:sldMk cId="2875411069" sldId="307"/>
            <ac:grpSpMk id="58" creationId="{7D230467-4C1F-43F3-FCC8-C3F9356B7597}"/>
          </ac:grpSpMkLst>
        </pc:grpChg>
        <pc:grpChg chg="add del mod">
          <ac:chgData name="Raghav Arora" userId="42285b57-cac2-42fc-8ab0-94ab3c0ab0e1" providerId="ADAL" clId="{767FB643-8D5A-4686-9356-547A0636849A}" dt="2024-04-22T08:41:39.965" v="5101" actId="165"/>
          <ac:grpSpMkLst>
            <pc:docMk/>
            <pc:sldMk cId="2875411069" sldId="307"/>
            <ac:grpSpMk id="1035" creationId="{E619CC43-FB76-0C26-6F13-95AA278D1BB3}"/>
          </ac:grpSpMkLst>
        </pc:grpChg>
        <pc:grpChg chg="mod">
          <ac:chgData name="Raghav Arora" userId="42285b57-cac2-42fc-8ab0-94ab3c0ab0e1" providerId="ADAL" clId="{767FB643-8D5A-4686-9356-547A0636849A}" dt="2024-04-22T10:51:58.263" v="7009" actId="1038"/>
          <ac:grpSpMkLst>
            <pc:docMk/>
            <pc:sldMk cId="2875411069" sldId="307"/>
            <ac:grpSpMk id="1055" creationId="{C222B54B-FDAA-D55F-91CD-786CB76F57D8}"/>
          </ac:grpSpMkLst>
        </pc:grpChg>
        <pc:grpChg chg="mod">
          <ac:chgData name="Raghav Arora" userId="42285b57-cac2-42fc-8ab0-94ab3c0ab0e1" providerId="ADAL" clId="{767FB643-8D5A-4686-9356-547A0636849A}" dt="2024-04-22T10:51:58.263" v="7009" actId="1038"/>
          <ac:grpSpMkLst>
            <pc:docMk/>
            <pc:sldMk cId="2875411069" sldId="307"/>
            <ac:grpSpMk id="1063" creationId="{50031638-320E-F4CC-7C8F-1E3AE070B4C3}"/>
          </ac:grpSpMkLst>
        </pc:grpChg>
        <pc:grpChg chg="add del mod">
          <ac:chgData name="Raghav Arora" userId="42285b57-cac2-42fc-8ab0-94ab3c0ab0e1" providerId="ADAL" clId="{767FB643-8D5A-4686-9356-547A0636849A}" dt="2024-04-22T08:58:14.317" v="5504" actId="165"/>
          <ac:grpSpMkLst>
            <pc:docMk/>
            <pc:sldMk cId="2875411069" sldId="307"/>
            <ac:grpSpMk id="1065" creationId="{2E51363E-128F-3C48-4AD5-8433D1D18766}"/>
          </ac:grpSpMkLst>
        </pc:grpChg>
        <pc:grpChg chg="add mod">
          <ac:chgData name="Raghav Arora" userId="42285b57-cac2-42fc-8ab0-94ab3c0ab0e1" providerId="ADAL" clId="{767FB643-8D5A-4686-9356-547A0636849A}" dt="2024-04-22T09:03:48.135" v="5902" actId="1076"/>
          <ac:grpSpMkLst>
            <pc:docMk/>
            <pc:sldMk cId="2875411069" sldId="307"/>
            <ac:grpSpMk id="1079" creationId="{EC1FC9B1-D332-3C5A-1082-EDA4C1A32177}"/>
          </ac:grpSpMkLst>
        </pc:grpChg>
        <pc:picChg chg="del">
          <ac:chgData name="Raghav Arora" userId="42285b57-cac2-42fc-8ab0-94ab3c0ab0e1" providerId="ADAL" clId="{767FB643-8D5A-4686-9356-547A0636849A}" dt="2024-04-22T09:03:20.597" v="5899" actId="478"/>
          <ac:picMkLst>
            <pc:docMk/>
            <pc:sldMk cId="2875411069" sldId="307"/>
            <ac:picMk id="2" creationId="{D8D0304B-480E-8483-163F-9B738B715F84}"/>
          </ac:picMkLst>
        </pc:picChg>
        <pc:picChg chg="del">
          <ac:chgData name="Raghav Arora" userId="42285b57-cac2-42fc-8ab0-94ab3c0ab0e1" providerId="ADAL" clId="{767FB643-8D5A-4686-9356-547A0636849A}" dt="2024-04-22T08:34:01.015" v="5026" actId="478"/>
          <ac:picMkLst>
            <pc:docMk/>
            <pc:sldMk cId="2875411069" sldId="307"/>
            <ac:picMk id="1028" creationId="{90EB0875-2F9E-5713-51E7-C5058E9A9E0C}"/>
          </ac:picMkLst>
        </pc:picChg>
        <pc:picChg chg="mod">
          <ac:chgData name="Raghav Arora" userId="42285b57-cac2-42fc-8ab0-94ab3c0ab0e1" providerId="ADAL" clId="{767FB643-8D5A-4686-9356-547A0636849A}" dt="2024-04-22T10:51:58.263" v="7009" actId="1038"/>
          <ac:picMkLst>
            <pc:docMk/>
            <pc:sldMk cId="2875411069" sldId="307"/>
            <ac:picMk id="1029" creationId="{A5EC8E81-3984-98B2-2F68-D2CB28E6E754}"/>
          </ac:picMkLst>
        </pc:picChg>
        <pc:picChg chg="add mod topLvl">
          <ac:chgData name="Raghav Arora" userId="42285b57-cac2-42fc-8ab0-94ab3c0ab0e1" providerId="ADAL" clId="{767FB643-8D5A-4686-9356-547A0636849A}" dt="2024-04-22T09:01:22.229" v="5843" actId="1036"/>
          <ac:picMkLst>
            <pc:docMk/>
            <pc:sldMk cId="2875411069" sldId="307"/>
            <ac:picMk id="1056" creationId="{0A0F8BBA-59EA-2368-39F0-7317308E7213}"/>
          </ac:picMkLst>
        </pc:picChg>
        <pc:picChg chg="mod">
          <ac:chgData name="Raghav Arora" userId="42285b57-cac2-42fc-8ab0-94ab3c0ab0e1" providerId="ADAL" clId="{767FB643-8D5A-4686-9356-547A0636849A}" dt="2024-04-22T09:03:30.263" v="5900"/>
          <ac:picMkLst>
            <pc:docMk/>
            <pc:sldMk cId="2875411069" sldId="307"/>
            <ac:picMk id="1080" creationId="{72B53274-37AC-C675-C7D1-0D50C2AC6E90}"/>
          </ac:picMkLst>
        </pc:picChg>
        <pc:picChg chg="mod">
          <ac:chgData name="Raghav Arora" userId="42285b57-cac2-42fc-8ab0-94ab3c0ab0e1" providerId="ADAL" clId="{767FB643-8D5A-4686-9356-547A0636849A}" dt="2024-04-22T09:03:56.182" v="5903" actId="208"/>
          <ac:picMkLst>
            <pc:docMk/>
            <pc:sldMk cId="2875411069" sldId="307"/>
            <ac:picMk id="1081" creationId="{06D655D0-9620-4464-A6BB-2716AF435A9F}"/>
          </ac:picMkLst>
        </pc:picChg>
        <pc:picChg chg="add mod ord modCrop">
          <ac:chgData name="Raghav Arora" userId="42285b57-cac2-42fc-8ab0-94ab3c0ab0e1" providerId="ADAL" clId="{767FB643-8D5A-4686-9356-547A0636849A}" dt="2024-04-22T09:24:01.515" v="6024" actId="1076"/>
          <ac:picMkLst>
            <pc:docMk/>
            <pc:sldMk cId="2875411069" sldId="307"/>
            <ac:picMk id="1083" creationId="{A45BC089-A696-AC48-0EAF-E172566F562A}"/>
          </ac:picMkLst>
        </pc:picChg>
        <pc:cxnChg chg="mod">
          <ac:chgData name="Raghav Arora" userId="42285b57-cac2-42fc-8ab0-94ab3c0ab0e1" providerId="ADAL" clId="{767FB643-8D5A-4686-9356-547A0636849A}" dt="2024-04-22T10:51:23.759" v="6952" actId="14100"/>
          <ac:cxnSpMkLst>
            <pc:docMk/>
            <pc:sldMk cId="2875411069" sldId="307"/>
            <ac:cxnSpMk id="2" creationId="{36A6BB77-B052-DBEB-D336-DE20F7841B94}"/>
          </ac:cxnSpMkLst>
        </pc:cxnChg>
        <pc:cxnChg chg="mod topLvl">
          <ac:chgData name="Raghav Arora" userId="42285b57-cac2-42fc-8ab0-94ab3c0ab0e1" providerId="ADAL" clId="{767FB643-8D5A-4686-9356-547A0636849A}" dt="2024-04-22T09:01:22.229" v="5843" actId="1036"/>
          <ac:cxnSpMkLst>
            <pc:docMk/>
            <pc:sldMk cId="2875411069" sldId="307"/>
            <ac:cxnSpMk id="24" creationId="{0DDFD4EF-CC64-B14E-F75A-1070B37EAC4C}"/>
          </ac:cxnSpMkLst>
        </pc:cxnChg>
        <pc:cxnChg chg="mod topLvl">
          <ac:chgData name="Raghav Arora" userId="42285b57-cac2-42fc-8ab0-94ab3c0ab0e1" providerId="ADAL" clId="{767FB643-8D5A-4686-9356-547A0636849A}" dt="2024-04-22T09:01:22.229" v="5843" actId="1036"/>
          <ac:cxnSpMkLst>
            <pc:docMk/>
            <pc:sldMk cId="2875411069" sldId="307"/>
            <ac:cxnSpMk id="25" creationId="{0A22577C-1419-6FF0-7E8F-4C48802F5F20}"/>
          </ac:cxnSpMkLst>
        </pc:cxnChg>
        <pc:cxnChg chg="del mod topLvl">
          <ac:chgData name="Raghav Arora" userId="42285b57-cac2-42fc-8ab0-94ab3c0ab0e1" providerId="ADAL" clId="{767FB643-8D5A-4686-9356-547A0636849A}" dt="2024-04-22T08:42:31.478" v="5108" actId="478"/>
          <ac:cxnSpMkLst>
            <pc:docMk/>
            <pc:sldMk cId="2875411069" sldId="307"/>
            <ac:cxnSpMk id="26" creationId="{91BCB530-F243-1084-76AB-5755FE979A18}"/>
          </ac:cxnSpMkLst>
        </pc:cxnChg>
        <pc:cxnChg chg="mod topLvl">
          <ac:chgData name="Raghav Arora" userId="42285b57-cac2-42fc-8ab0-94ab3c0ab0e1" providerId="ADAL" clId="{767FB643-8D5A-4686-9356-547A0636849A}" dt="2024-04-22T09:01:22.229" v="5843" actId="1036"/>
          <ac:cxnSpMkLst>
            <pc:docMk/>
            <pc:sldMk cId="2875411069" sldId="307"/>
            <ac:cxnSpMk id="27" creationId="{1057CEE9-45B4-8567-C680-AA2EC4DFE8AF}"/>
          </ac:cxnSpMkLst>
        </pc:cxnChg>
        <pc:cxnChg chg="mod topLvl">
          <ac:chgData name="Raghav Arora" userId="42285b57-cac2-42fc-8ab0-94ab3c0ab0e1" providerId="ADAL" clId="{767FB643-8D5A-4686-9356-547A0636849A}" dt="2024-04-22T09:01:22.229" v="5843" actId="1036"/>
          <ac:cxnSpMkLst>
            <pc:docMk/>
            <pc:sldMk cId="2875411069" sldId="307"/>
            <ac:cxnSpMk id="28" creationId="{2D43770C-81EE-87CD-4443-132B4F88C67F}"/>
          </ac:cxnSpMkLst>
        </pc:cxnChg>
        <pc:cxnChg chg="del mod topLvl">
          <ac:chgData name="Raghav Arora" userId="42285b57-cac2-42fc-8ab0-94ab3c0ab0e1" providerId="ADAL" clId="{767FB643-8D5A-4686-9356-547A0636849A}" dt="2024-04-22T08:42:44.946" v="5111" actId="478"/>
          <ac:cxnSpMkLst>
            <pc:docMk/>
            <pc:sldMk cId="2875411069" sldId="307"/>
            <ac:cxnSpMk id="29" creationId="{9F14D5D5-45EF-635C-D1E5-1069AA7939FA}"/>
          </ac:cxnSpMkLst>
        </pc:cxnChg>
        <pc:cxnChg chg="del mod">
          <ac:chgData name="Raghav Arora" userId="42285b57-cac2-42fc-8ab0-94ab3c0ab0e1" providerId="ADAL" clId="{767FB643-8D5A-4686-9356-547A0636849A}" dt="2024-04-22T08:40:31.438" v="5091" actId="478"/>
          <ac:cxnSpMkLst>
            <pc:docMk/>
            <pc:sldMk cId="2875411069" sldId="307"/>
            <ac:cxnSpMk id="30" creationId="{4F40BBD2-05D7-DF63-ABD1-02B712DFCAE5}"/>
          </ac:cxnSpMkLst>
        </pc:cxnChg>
        <pc:cxnChg chg="mod">
          <ac:chgData name="Raghav Arora" userId="42285b57-cac2-42fc-8ab0-94ab3c0ab0e1" providerId="ADAL" clId="{767FB643-8D5A-4686-9356-547A0636849A}" dt="2024-04-22T10:51:58.263" v="7009" actId="1038"/>
          <ac:cxnSpMkLst>
            <pc:docMk/>
            <pc:sldMk cId="2875411069" sldId="307"/>
            <ac:cxnSpMk id="30" creationId="{B8BAF482-16DC-B3FF-7D00-43175F7A292D}"/>
          </ac:cxnSpMkLst>
        </pc:cxnChg>
        <pc:cxnChg chg="mod topLvl">
          <ac:chgData name="Raghav Arora" userId="42285b57-cac2-42fc-8ab0-94ab3c0ab0e1" providerId="ADAL" clId="{767FB643-8D5A-4686-9356-547A0636849A}" dt="2024-04-22T09:00:37.405" v="5811" actId="1038"/>
          <ac:cxnSpMkLst>
            <pc:docMk/>
            <pc:sldMk cId="2875411069" sldId="307"/>
            <ac:cxnSpMk id="39" creationId="{ABC688CB-DCDC-8BB1-33B6-C43FFC6DDEB9}"/>
          </ac:cxnSpMkLst>
        </pc:cxnChg>
        <pc:cxnChg chg="mod topLvl">
          <ac:chgData name="Raghav Arora" userId="42285b57-cac2-42fc-8ab0-94ab3c0ab0e1" providerId="ADAL" clId="{767FB643-8D5A-4686-9356-547A0636849A}" dt="2024-04-22T09:00:37.405" v="5811" actId="1038"/>
          <ac:cxnSpMkLst>
            <pc:docMk/>
            <pc:sldMk cId="2875411069" sldId="307"/>
            <ac:cxnSpMk id="40" creationId="{DC2EC3A3-B6D4-9487-B93A-96A4B90355D3}"/>
          </ac:cxnSpMkLst>
        </pc:cxnChg>
        <pc:cxnChg chg="mod topLvl">
          <ac:chgData name="Raghav Arora" userId="42285b57-cac2-42fc-8ab0-94ab3c0ab0e1" providerId="ADAL" clId="{767FB643-8D5A-4686-9356-547A0636849A}" dt="2024-04-22T08:59:20.012" v="5649" actId="1037"/>
          <ac:cxnSpMkLst>
            <pc:docMk/>
            <pc:sldMk cId="2875411069" sldId="307"/>
            <ac:cxnSpMk id="41" creationId="{B6CC2340-4071-0B82-99C4-2AFCDFFB6207}"/>
          </ac:cxnSpMkLst>
        </pc:cxnChg>
        <pc:cxnChg chg="mod topLvl">
          <ac:chgData name="Raghav Arora" userId="42285b57-cac2-42fc-8ab0-94ab3c0ab0e1" providerId="ADAL" clId="{767FB643-8D5A-4686-9356-547A0636849A}" dt="2024-04-22T09:00:19.951" v="5756" actId="14100"/>
          <ac:cxnSpMkLst>
            <pc:docMk/>
            <pc:sldMk cId="2875411069" sldId="307"/>
            <ac:cxnSpMk id="42" creationId="{A946E8F5-B825-2D92-A457-8EA4B35BF0A1}"/>
          </ac:cxnSpMkLst>
        </pc:cxnChg>
        <pc:cxnChg chg="mod topLvl">
          <ac:chgData name="Raghav Arora" userId="42285b57-cac2-42fc-8ab0-94ab3c0ab0e1" providerId="ADAL" clId="{767FB643-8D5A-4686-9356-547A0636849A}" dt="2024-04-22T09:00:37.405" v="5811" actId="1038"/>
          <ac:cxnSpMkLst>
            <pc:docMk/>
            <pc:sldMk cId="2875411069" sldId="307"/>
            <ac:cxnSpMk id="43" creationId="{2A074E73-5C71-376E-419F-2CDEE65FE196}"/>
          </ac:cxnSpMkLst>
        </pc:cxnChg>
        <pc:cxnChg chg="mod topLvl">
          <ac:chgData name="Raghav Arora" userId="42285b57-cac2-42fc-8ab0-94ab3c0ab0e1" providerId="ADAL" clId="{767FB643-8D5A-4686-9356-547A0636849A}" dt="2024-04-22T08:59:24.923" v="5650" actId="14100"/>
          <ac:cxnSpMkLst>
            <pc:docMk/>
            <pc:sldMk cId="2875411069" sldId="307"/>
            <ac:cxnSpMk id="44" creationId="{18243D3D-AC46-77AB-1AB5-65426B47E442}"/>
          </ac:cxnSpMkLst>
        </pc:cxnChg>
        <pc:cxnChg chg="mod topLvl">
          <ac:chgData name="Raghav Arora" userId="42285b57-cac2-42fc-8ab0-94ab3c0ab0e1" providerId="ADAL" clId="{767FB643-8D5A-4686-9356-547A0636849A}" dt="2024-04-22T08:58:42.380" v="5535" actId="14100"/>
          <ac:cxnSpMkLst>
            <pc:docMk/>
            <pc:sldMk cId="2875411069" sldId="307"/>
            <ac:cxnSpMk id="45" creationId="{5F94014D-179A-0E4F-E290-6881CAF1B155}"/>
          </ac:cxnSpMkLst>
        </pc:cxnChg>
        <pc:cxnChg chg="add del mod topLvl">
          <ac:chgData name="Raghav Arora" userId="42285b57-cac2-42fc-8ab0-94ab3c0ab0e1" providerId="ADAL" clId="{767FB643-8D5A-4686-9356-547A0636849A}" dt="2024-04-22T09:00:48.455" v="5813" actId="14100"/>
          <ac:cxnSpMkLst>
            <pc:docMk/>
            <pc:sldMk cId="2875411069" sldId="307"/>
            <ac:cxnSpMk id="46" creationId="{39DF89DE-121F-50E3-365D-220F1D9CDA9F}"/>
          </ac:cxnSpMkLst>
        </pc:cxnChg>
        <pc:cxnChg chg="mod">
          <ac:chgData name="Raghav Arora" userId="42285b57-cac2-42fc-8ab0-94ab3c0ab0e1" providerId="ADAL" clId="{767FB643-8D5A-4686-9356-547A0636849A}" dt="2024-04-22T10:51:58.263" v="7009" actId="1038"/>
          <ac:cxnSpMkLst>
            <pc:docMk/>
            <pc:sldMk cId="2875411069" sldId="307"/>
            <ac:cxnSpMk id="56" creationId="{2BB709E2-0DD8-0A06-5D57-98F2070A6D6C}"/>
          </ac:cxnSpMkLst>
        </pc:cxnChg>
        <pc:cxnChg chg="mod">
          <ac:chgData name="Raghav Arora" userId="42285b57-cac2-42fc-8ab0-94ab3c0ab0e1" providerId="ADAL" clId="{767FB643-8D5A-4686-9356-547A0636849A}" dt="2024-04-22T10:51:58.263" v="7009" actId="1038"/>
          <ac:cxnSpMkLst>
            <pc:docMk/>
            <pc:sldMk cId="2875411069" sldId="307"/>
            <ac:cxnSpMk id="1038" creationId="{3047F3BA-7FA3-A2E7-A10A-1CA05CD738DD}"/>
          </ac:cxnSpMkLst>
        </pc:cxnChg>
        <pc:cxnChg chg="mod">
          <ac:chgData name="Raghav Arora" userId="42285b57-cac2-42fc-8ab0-94ab3c0ab0e1" providerId="ADAL" clId="{767FB643-8D5A-4686-9356-547A0636849A}" dt="2024-04-22T10:51:58.263" v="7009" actId="1038"/>
          <ac:cxnSpMkLst>
            <pc:docMk/>
            <pc:sldMk cId="2875411069" sldId="307"/>
            <ac:cxnSpMk id="1039" creationId="{13703F72-4793-025A-8729-72730FD28419}"/>
          </ac:cxnSpMkLst>
        </pc:cxnChg>
        <pc:cxnChg chg="mod">
          <ac:chgData name="Raghav Arora" userId="42285b57-cac2-42fc-8ab0-94ab3c0ab0e1" providerId="ADAL" clId="{767FB643-8D5A-4686-9356-547A0636849A}" dt="2024-04-22T10:51:58.263" v="7009" actId="1038"/>
          <ac:cxnSpMkLst>
            <pc:docMk/>
            <pc:sldMk cId="2875411069" sldId="307"/>
            <ac:cxnSpMk id="1040" creationId="{B8A764B3-A14A-1B4B-5B4F-EF09C3261E68}"/>
          </ac:cxnSpMkLst>
        </pc:cxnChg>
        <pc:cxnChg chg="mod">
          <ac:chgData name="Raghav Arora" userId="42285b57-cac2-42fc-8ab0-94ab3c0ab0e1" providerId="ADAL" clId="{767FB643-8D5A-4686-9356-547A0636849A}" dt="2024-04-22T10:51:58.263" v="7009" actId="1038"/>
          <ac:cxnSpMkLst>
            <pc:docMk/>
            <pc:sldMk cId="2875411069" sldId="307"/>
            <ac:cxnSpMk id="1041" creationId="{F60FE88B-7442-DA7A-0955-E001F3BCE442}"/>
          </ac:cxnSpMkLst>
        </pc:cxnChg>
        <pc:cxnChg chg="mod">
          <ac:chgData name="Raghav Arora" userId="42285b57-cac2-42fc-8ab0-94ab3c0ab0e1" providerId="ADAL" clId="{767FB643-8D5A-4686-9356-547A0636849A}" dt="2024-04-22T10:51:58.263" v="7009" actId="1038"/>
          <ac:cxnSpMkLst>
            <pc:docMk/>
            <pc:sldMk cId="2875411069" sldId="307"/>
            <ac:cxnSpMk id="1042" creationId="{54CC94BD-7762-18DC-9C94-5D8A55B6425D}"/>
          </ac:cxnSpMkLst>
        </pc:cxnChg>
        <pc:cxnChg chg="mod">
          <ac:chgData name="Raghav Arora" userId="42285b57-cac2-42fc-8ab0-94ab3c0ab0e1" providerId="ADAL" clId="{767FB643-8D5A-4686-9356-547A0636849A}" dt="2024-04-22T10:51:58.263" v="7009" actId="1038"/>
          <ac:cxnSpMkLst>
            <pc:docMk/>
            <pc:sldMk cId="2875411069" sldId="307"/>
            <ac:cxnSpMk id="1049" creationId="{2277AEFC-A853-B377-2A82-1E243D16CA06}"/>
          </ac:cxnSpMkLst>
        </pc:cxnChg>
        <pc:cxnChg chg="mod">
          <ac:chgData name="Raghav Arora" userId="42285b57-cac2-42fc-8ab0-94ab3c0ab0e1" providerId="ADAL" clId="{767FB643-8D5A-4686-9356-547A0636849A}" dt="2024-04-22T10:51:58.263" v="7009" actId="1038"/>
          <ac:cxnSpMkLst>
            <pc:docMk/>
            <pc:sldMk cId="2875411069" sldId="307"/>
            <ac:cxnSpMk id="1050" creationId="{DCAF8FB4-63D7-D87E-7317-F7BF8762B235}"/>
          </ac:cxnSpMkLst>
        </pc:cxnChg>
        <pc:cxnChg chg="mod">
          <ac:chgData name="Raghav Arora" userId="42285b57-cac2-42fc-8ab0-94ab3c0ab0e1" providerId="ADAL" clId="{767FB643-8D5A-4686-9356-547A0636849A}" dt="2024-04-22T10:51:58.263" v="7009" actId="1038"/>
          <ac:cxnSpMkLst>
            <pc:docMk/>
            <pc:sldMk cId="2875411069" sldId="307"/>
            <ac:cxnSpMk id="1053" creationId="{2266F0D9-DC84-148A-E365-E085A9AAD4BD}"/>
          </ac:cxnSpMkLst>
        </pc:cxnChg>
        <pc:cxnChg chg="mod">
          <ac:chgData name="Raghav Arora" userId="42285b57-cac2-42fc-8ab0-94ab3c0ab0e1" providerId="ADAL" clId="{767FB643-8D5A-4686-9356-547A0636849A}" dt="2024-04-22T10:51:58.263" v="7009" actId="1038"/>
          <ac:cxnSpMkLst>
            <pc:docMk/>
            <pc:sldMk cId="2875411069" sldId="307"/>
            <ac:cxnSpMk id="1072" creationId="{E0226BDB-13D5-A46D-1ECF-FD41D954AD16}"/>
          </ac:cxnSpMkLst>
        </pc:cxnChg>
        <pc:cxnChg chg="mod">
          <ac:chgData name="Raghav Arora" userId="42285b57-cac2-42fc-8ab0-94ab3c0ab0e1" providerId="ADAL" clId="{767FB643-8D5A-4686-9356-547A0636849A}" dt="2024-04-22T10:51:58.263" v="7009" actId="1038"/>
          <ac:cxnSpMkLst>
            <pc:docMk/>
            <pc:sldMk cId="2875411069" sldId="307"/>
            <ac:cxnSpMk id="1076" creationId="{F14E0CF9-C452-EE35-4B94-02153AC960D2}"/>
          </ac:cxnSpMkLst>
        </pc:cxnChg>
      </pc:sldChg>
      <pc:sldChg chg="addSp delSp modSp mod modTransition setBg">
        <pc:chgData name="Raghav Arora" userId="42285b57-cac2-42fc-8ab0-94ab3c0ab0e1" providerId="ADAL" clId="{767FB643-8D5A-4686-9356-547A0636849A}" dt="2024-04-22T11:03:26.835" v="7181" actId="14429"/>
        <pc:sldMkLst>
          <pc:docMk/>
          <pc:sldMk cId="1659975073" sldId="311"/>
        </pc:sldMkLst>
        <pc:spChg chg="del mod ord">
          <ac:chgData name="Raghav Arora" userId="42285b57-cac2-42fc-8ab0-94ab3c0ab0e1" providerId="ADAL" clId="{767FB643-8D5A-4686-9356-547A0636849A}" dt="2024-04-22T10:56:41.593" v="7071" actId="478"/>
          <ac:spMkLst>
            <pc:docMk/>
            <pc:sldMk cId="1659975073" sldId="311"/>
            <ac:spMk id="2" creationId="{D97F2F30-89B0-DDB8-7919-4CDD79FF4CBD}"/>
          </ac:spMkLst>
        </pc:spChg>
        <pc:spChg chg="mod">
          <ac:chgData name="Raghav Arora" userId="42285b57-cac2-42fc-8ab0-94ab3c0ab0e1" providerId="ADAL" clId="{767FB643-8D5A-4686-9356-547A0636849A}" dt="2024-04-22T10:52:52.019" v="7053" actId="14861"/>
          <ac:spMkLst>
            <pc:docMk/>
            <pc:sldMk cId="1659975073" sldId="311"/>
            <ac:spMk id="8" creationId="{725471F9-62E2-340F-9486-A2EEEE10839F}"/>
          </ac:spMkLst>
        </pc:spChg>
        <pc:spChg chg="mod">
          <ac:chgData name="Raghav Arora" userId="42285b57-cac2-42fc-8ab0-94ab3c0ab0e1" providerId="ADAL" clId="{767FB643-8D5A-4686-9356-547A0636849A}" dt="2024-04-22T08:23:58.786" v="5016" actId="1035"/>
          <ac:spMkLst>
            <pc:docMk/>
            <pc:sldMk cId="1659975073" sldId="311"/>
            <ac:spMk id="9" creationId="{E92CF452-61E6-94C0-ECB0-3B4B76D3CDC0}"/>
          </ac:spMkLst>
        </pc:spChg>
        <pc:spChg chg="mod">
          <ac:chgData name="Raghav Arora" userId="42285b57-cac2-42fc-8ab0-94ab3c0ab0e1" providerId="ADAL" clId="{767FB643-8D5A-4686-9356-547A0636849A}" dt="2024-04-22T08:23:58.786" v="5016" actId="1035"/>
          <ac:spMkLst>
            <pc:docMk/>
            <pc:sldMk cId="1659975073" sldId="311"/>
            <ac:spMk id="10" creationId="{81A423C8-77FF-4D93-6CB8-B07413AC8121}"/>
          </ac:spMkLst>
        </pc:spChg>
        <pc:spChg chg="mod">
          <ac:chgData name="Raghav Arora" userId="42285b57-cac2-42fc-8ab0-94ab3c0ab0e1" providerId="ADAL" clId="{767FB643-8D5A-4686-9356-547A0636849A}" dt="2024-04-22T08:22:03.288" v="4997" actId="207"/>
          <ac:spMkLst>
            <pc:docMk/>
            <pc:sldMk cId="1659975073" sldId="311"/>
            <ac:spMk id="13" creationId="{D1D0F408-3E37-D04C-B4A9-AC9B973C3BEB}"/>
          </ac:spMkLst>
        </pc:spChg>
        <pc:spChg chg="mod">
          <ac:chgData name="Raghav Arora" userId="42285b57-cac2-42fc-8ab0-94ab3c0ab0e1" providerId="ADAL" clId="{767FB643-8D5A-4686-9356-547A0636849A}" dt="2024-04-22T08:23:42.712" v="5011" actId="1036"/>
          <ac:spMkLst>
            <pc:docMk/>
            <pc:sldMk cId="1659975073" sldId="311"/>
            <ac:spMk id="17" creationId="{32A0C3AA-236E-F36E-EBC7-546D5F7DFC8B}"/>
          </ac:spMkLst>
        </pc:spChg>
        <pc:spChg chg="mod ord">
          <ac:chgData name="Raghav Arora" userId="42285b57-cac2-42fc-8ab0-94ab3c0ab0e1" providerId="ADAL" clId="{767FB643-8D5A-4686-9356-547A0636849A}" dt="2024-04-22T10:55:29.384" v="7066" actId="13244"/>
          <ac:spMkLst>
            <pc:docMk/>
            <pc:sldMk cId="1659975073" sldId="311"/>
            <ac:spMk id="18" creationId="{A915B20E-3BA4-AF42-A7AB-C14F5781C9CB}"/>
          </ac:spMkLst>
        </pc:spChg>
        <pc:spChg chg="mod">
          <ac:chgData name="Raghav Arora" userId="42285b57-cac2-42fc-8ab0-94ab3c0ab0e1" providerId="ADAL" clId="{767FB643-8D5A-4686-9356-547A0636849A}" dt="2024-04-22T08:23:14.306" v="5006" actId="122"/>
          <ac:spMkLst>
            <pc:docMk/>
            <pc:sldMk cId="1659975073" sldId="311"/>
            <ac:spMk id="19" creationId="{6235F8E9-4D7D-6D4B-95EC-86093A7B7A8B}"/>
          </ac:spMkLst>
        </pc:spChg>
        <pc:spChg chg="add del mod">
          <ac:chgData name="Raghav Arora" userId="42285b57-cac2-42fc-8ab0-94ab3c0ab0e1" providerId="ADAL" clId="{767FB643-8D5A-4686-9356-547A0636849A}" dt="2024-04-22T11:01:45.980" v="7157" actId="478"/>
          <ac:spMkLst>
            <pc:docMk/>
            <pc:sldMk cId="1659975073" sldId="311"/>
            <ac:spMk id="20" creationId="{9A3A966C-8260-BA6B-A24B-57CFD122A1D5}"/>
          </ac:spMkLst>
        </pc:spChg>
        <pc:spChg chg="mod">
          <ac:chgData name="Raghav Arora" userId="42285b57-cac2-42fc-8ab0-94ab3c0ab0e1" providerId="ADAL" clId="{767FB643-8D5A-4686-9356-547A0636849A}" dt="2024-04-22T08:23:49.375" v="5013" actId="1035"/>
          <ac:spMkLst>
            <pc:docMk/>
            <pc:sldMk cId="1659975073" sldId="311"/>
            <ac:spMk id="26" creationId="{569ED73F-86C8-E9F9-3B0F-8CB4BB3A794C}"/>
          </ac:spMkLst>
        </pc:spChg>
        <pc:spChg chg="mod">
          <ac:chgData name="Raghav Arora" userId="42285b57-cac2-42fc-8ab0-94ab3c0ab0e1" providerId="ADAL" clId="{767FB643-8D5A-4686-9356-547A0636849A}" dt="2024-04-22T08:24:06.015" v="5017" actId="1036"/>
          <ac:spMkLst>
            <pc:docMk/>
            <pc:sldMk cId="1659975073" sldId="311"/>
            <ac:spMk id="29" creationId="{FE1D5BFF-72DA-5E90-2C35-E023661235B8}"/>
          </ac:spMkLst>
        </pc:spChg>
        <pc:spChg chg="mod">
          <ac:chgData name="Raghav Arora" userId="42285b57-cac2-42fc-8ab0-94ab3c0ab0e1" providerId="ADAL" clId="{767FB643-8D5A-4686-9356-547A0636849A}" dt="2024-04-22T10:53:11.040" v="7064" actId="14861"/>
          <ac:spMkLst>
            <pc:docMk/>
            <pc:sldMk cId="1659975073" sldId="311"/>
            <ac:spMk id="32" creationId="{F6B74711-370F-6851-C26B-D6DFE285947C}"/>
          </ac:spMkLst>
        </pc:spChg>
        <pc:spChg chg="mod">
          <ac:chgData name="Raghav Arora" userId="42285b57-cac2-42fc-8ab0-94ab3c0ab0e1" providerId="ADAL" clId="{767FB643-8D5A-4686-9356-547A0636849A}" dt="2024-04-22T08:23:42.712" v="5011" actId="1036"/>
          <ac:spMkLst>
            <pc:docMk/>
            <pc:sldMk cId="1659975073" sldId="311"/>
            <ac:spMk id="33" creationId="{8C6CE3E7-A139-7410-96B8-806191F71FC0}"/>
          </ac:spMkLst>
        </pc:spChg>
        <pc:spChg chg="mod">
          <ac:chgData name="Raghav Arora" userId="42285b57-cac2-42fc-8ab0-94ab3c0ab0e1" providerId="ADAL" clId="{767FB643-8D5A-4686-9356-547A0636849A}" dt="2024-04-22T10:53:11.040" v="7064" actId="14861"/>
          <ac:spMkLst>
            <pc:docMk/>
            <pc:sldMk cId="1659975073" sldId="311"/>
            <ac:spMk id="34" creationId="{7551C68B-B568-B056-F602-0A8F5E0F3930}"/>
          </ac:spMkLst>
        </pc:spChg>
        <pc:spChg chg="mod">
          <ac:chgData name="Raghav Arora" userId="42285b57-cac2-42fc-8ab0-94ab3c0ab0e1" providerId="ADAL" clId="{767FB643-8D5A-4686-9356-547A0636849A}" dt="2024-04-22T08:23:49.375" v="5013" actId="1035"/>
          <ac:spMkLst>
            <pc:docMk/>
            <pc:sldMk cId="1659975073" sldId="311"/>
            <ac:spMk id="35" creationId="{D1052FDA-F6FC-8D9D-C21A-E2244D73BC48}"/>
          </ac:spMkLst>
        </pc:spChg>
        <pc:spChg chg="mod">
          <ac:chgData name="Raghav Arora" userId="42285b57-cac2-42fc-8ab0-94ab3c0ab0e1" providerId="ADAL" clId="{767FB643-8D5A-4686-9356-547A0636849A}" dt="2024-04-22T10:53:11.040" v="7064" actId="14861"/>
          <ac:spMkLst>
            <pc:docMk/>
            <pc:sldMk cId="1659975073" sldId="311"/>
            <ac:spMk id="36" creationId="{33822FAD-1400-9C9C-6DFB-67E71DB0E130}"/>
          </ac:spMkLst>
        </pc:spChg>
        <pc:spChg chg="mod">
          <ac:chgData name="Raghav Arora" userId="42285b57-cac2-42fc-8ab0-94ab3c0ab0e1" providerId="ADAL" clId="{767FB643-8D5A-4686-9356-547A0636849A}" dt="2024-04-22T08:24:06.015" v="5017" actId="1036"/>
          <ac:spMkLst>
            <pc:docMk/>
            <pc:sldMk cId="1659975073" sldId="311"/>
            <ac:spMk id="37" creationId="{430D026B-6287-EC56-D6B2-65E41A0292FE}"/>
          </ac:spMkLst>
        </pc:spChg>
        <pc:picChg chg="add del mod">
          <ac:chgData name="Raghav Arora" userId="42285b57-cac2-42fc-8ab0-94ab3c0ab0e1" providerId="ADAL" clId="{767FB643-8D5A-4686-9356-547A0636849A}" dt="2024-04-22T10:58:22.778" v="7080" actId="478"/>
          <ac:picMkLst>
            <pc:docMk/>
            <pc:sldMk cId="1659975073" sldId="311"/>
            <ac:picMk id="5" creationId="{01F2CC8F-5DD0-19A7-584D-3434B3161B87}"/>
          </ac:picMkLst>
        </pc:picChg>
        <pc:picChg chg="add del mod ord modVis">
          <ac:chgData name="Raghav Arora" userId="42285b57-cac2-42fc-8ab0-94ab3c0ab0e1" providerId="ADAL" clId="{767FB643-8D5A-4686-9356-547A0636849A}" dt="2024-04-22T11:02:53.908" v="7173" actId="14429"/>
          <ac:picMkLst>
            <pc:docMk/>
            <pc:sldMk cId="1659975073" sldId="311"/>
            <ac:picMk id="6" creationId="{2A4AE448-C46A-2089-59DA-B16697133EB4}"/>
          </ac:picMkLst>
        </pc:picChg>
        <pc:picChg chg="add mod ord modCrop">
          <ac:chgData name="Raghav Arora" userId="42285b57-cac2-42fc-8ab0-94ab3c0ab0e1" providerId="ADAL" clId="{767FB643-8D5A-4686-9356-547A0636849A}" dt="2024-04-22T11:03:05.812" v="7175" actId="14430"/>
          <ac:picMkLst>
            <pc:docMk/>
            <pc:sldMk cId="1659975073" sldId="311"/>
            <ac:picMk id="12" creationId="{B7D42523-3650-7369-B3F5-E09CC9682BBF}"/>
          </ac:picMkLst>
        </pc:picChg>
        <pc:picChg chg="add mod modVis">
          <ac:chgData name="Raghav Arora" userId="42285b57-cac2-42fc-8ab0-94ab3c0ab0e1" providerId="ADAL" clId="{767FB643-8D5A-4686-9356-547A0636849A}" dt="2024-04-22T11:03:26.835" v="7181" actId="14429"/>
          <ac:picMkLst>
            <pc:docMk/>
            <pc:sldMk cId="1659975073" sldId="311"/>
            <ac:picMk id="14" creationId="{A102ADA0-95BC-568A-43B3-B19FF63C5A5A}"/>
          </ac:picMkLst>
        </pc:picChg>
        <pc:cxnChg chg="add mod">
          <ac:chgData name="Raghav Arora" userId="42285b57-cac2-42fc-8ab0-94ab3c0ab0e1" providerId="ADAL" clId="{767FB643-8D5A-4686-9356-547A0636849A}" dt="2024-04-22T10:57:13.528" v="7076" actId="208"/>
          <ac:cxnSpMkLst>
            <pc:docMk/>
            <pc:sldMk cId="1659975073" sldId="311"/>
            <ac:cxnSpMk id="3" creationId="{D66F9855-3F46-C9EC-709C-66FA10203414}"/>
          </ac:cxnSpMkLst>
        </pc:cxnChg>
      </pc:sldChg>
      <pc:sldChg chg="mod modTransition modShow">
        <pc:chgData name="Raghav Arora" userId="42285b57-cac2-42fc-8ab0-94ab3c0ab0e1" providerId="ADAL" clId="{767FB643-8D5A-4686-9356-547A0636849A}" dt="2024-04-22T10:50:32.106" v="6949"/>
        <pc:sldMkLst>
          <pc:docMk/>
          <pc:sldMk cId="2541709191" sldId="312"/>
        </pc:sldMkLst>
      </pc:sldChg>
      <pc:sldChg chg="modTransition">
        <pc:chgData name="Raghav Arora" userId="42285b57-cac2-42fc-8ab0-94ab3c0ab0e1" providerId="ADAL" clId="{767FB643-8D5A-4686-9356-547A0636849A}" dt="2024-04-22T10:50:32.106" v="6949"/>
        <pc:sldMkLst>
          <pc:docMk/>
          <pc:sldMk cId="2434820001" sldId="313"/>
        </pc:sldMkLst>
      </pc:sldChg>
      <pc:sldChg chg="modSp mod modTransition">
        <pc:chgData name="Raghav Arora" userId="42285b57-cac2-42fc-8ab0-94ab3c0ab0e1" providerId="ADAL" clId="{767FB643-8D5A-4686-9356-547A0636849A}" dt="2024-04-22T10:50:32.106" v="6949"/>
        <pc:sldMkLst>
          <pc:docMk/>
          <pc:sldMk cId="1348448452" sldId="315"/>
        </pc:sldMkLst>
        <pc:spChg chg="mod">
          <ac:chgData name="Raghav Arora" userId="42285b57-cac2-42fc-8ab0-94ab3c0ab0e1" providerId="ADAL" clId="{767FB643-8D5A-4686-9356-547A0636849A}" dt="2024-03-13T09:39:29.436" v="36" actId="1076"/>
          <ac:spMkLst>
            <pc:docMk/>
            <pc:sldMk cId="1348448452" sldId="315"/>
            <ac:spMk id="12" creationId="{1F37300F-83EE-7CB5-2CCD-92DC8CD3C386}"/>
          </ac:spMkLst>
        </pc:spChg>
        <pc:grpChg chg="mod">
          <ac:chgData name="Raghav Arora" userId="42285b57-cac2-42fc-8ab0-94ab3c0ab0e1" providerId="ADAL" clId="{767FB643-8D5A-4686-9356-547A0636849A}" dt="2024-03-13T09:39:24.997" v="34" actId="1076"/>
          <ac:grpSpMkLst>
            <pc:docMk/>
            <pc:sldMk cId="1348448452" sldId="315"/>
            <ac:grpSpMk id="1200" creationId="{BE7FE217-DF38-56BC-CF38-BBC79DD7CD66}"/>
          </ac:grpSpMkLst>
        </pc:grpChg>
      </pc:sldChg>
      <pc:sldChg chg="ord modTransition modNotesTx">
        <pc:chgData name="Raghav Arora" userId="42285b57-cac2-42fc-8ab0-94ab3c0ab0e1" providerId="ADAL" clId="{767FB643-8D5A-4686-9356-547A0636849A}" dt="2024-04-23T06:21:02.210" v="7690" actId="20577"/>
        <pc:sldMkLst>
          <pc:docMk/>
          <pc:sldMk cId="275972223" sldId="316"/>
        </pc:sldMkLst>
      </pc:sldChg>
      <pc:sldChg chg="addSp delSp modSp add del mod modTransition setBg">
        <pc:chgData name="Raghav Arora" userId="42285b57-cac2-42fc-8ab0-94ab3c0ab0e1" providerId="ADAL" clId="{767FB643-8D5A-4686-9356-547A0636849A}" dt="2024-04-22T11:07:05.956" v="7183"/>
        <pc:sldMkLst>
          <pc:docMk/>
          <pc:sldMk cId="1186542262" sldId="317"/>
        </pc:sldMkLst>
        <pc:picChg chg="add mod">
          <ac:chgData name="Raghav Arora" userId="42285b57-cac2-42fc-8ab0-94ab3c0ab0e1" providerId="ADAL" clId="{767FB643-8D5A-4686-9356-547A0636849A}" dt="2024-04-22T11:07:05.956" v="7183"/>
          <ac:picMkLst>
            <pc:docMk/>
            <pc:sldMk cId="1186542262" sldId="317"/>
            <ac:picMk id="3" creationId="{A69FC039-30F3-F840-A2D2-CC7C23E8816C}"/>
          </ac:picMkLst>
        </pc:picChg>
        <pc:picChg chg="add mod">
          <ac:chgData name="Raghav Arora" userId="42285b57-cac2-42fc-8ab0-94ab3c0ab0e1" providerId="ADAL" clId="{767FB643-8D5A-4686-9356-547A0636849A}" dt="2024-04-22T11:07:05.956" v="7183"/>
          <ac:picMkLst>
            <pc:docMk/>
            <pc:sldMk cId="1186542262" sldId="317"/>
            <ac:picMk id="4" creationId="{27EE0133-9653-9631-F4AC-3AE9E0891B00}"/>
          </ac:picMkLst>
        </pc:picChg>
        <pc:picChg chg="del">
          <ac:chgData name="Raghav Arora" userId="42285b57-cac2-42fc-8ab0-94ab3c0ab0e1" providerId="ADAL" clId="{767FB643-8D5A-4686-9356-547A0636849A}" dt="2024-04-22T11:06:50.649" v="7182" actId="478"/>
          <ac:picMkLst>
            <pc:docMk/>
            <pc:sldMk cId="1186542262" sldId="317"/>
            <ac:picMk id="77" creationId="{72D7DE97-8EDB-B5F5-D7B7-017A78629B18}"/>
          </ac:picMkLst>
        </pc:picChg>
        <pc:picChg chg="del">
          <ac:chgData name="Raghav Arora" userId="42285b57-cac2-42fc-8ab0-94ab3c0ab0e1" providerId="ADAL" clId="{767FB643-8D5A-4686-9356-547A0636849A}" dt="2024-04-22T11:06:50.649" v="7182" actId="478"/>
          <ac:picMkLst>
            <pc:docMk/>
            <pc:sldMk cId="1186542262" sldId="317"/>
            <ac:picMk id="78" creationId="{182F1BE8-F4BE-560A-3D91-A349EB13B31F}"/>
          </ac:picMkLst>
        </pc:picChg>
      </pc:sldChg>
      <pc:sldChg chg="modSp add del mod modTransition modShow">
        <pc:chgData name="Raghav Arora" userId="42285b57-cac2-42fc-8ab0-94ab3c0ab0e1" providerId="ADAL" clId="{767FB643-8D5A-4686-9356-547A0636849A}" dt="2024-04-22T10:43:23.603" v="6909" actId="2696"/>
        <pc:sldMkLst>
          <pc:docMk/>
          <pc:sldMk cId="1034687993" sldId="318"/>
        </pc:sldMkLst>
        <pc:graphicFrameChg chg="modGraphic">
          <ac:chgData name="Raghav Arora" userId="42285b57-cac2-42fc-8ab0-94ab3c0ab0e1" providerId="ADAL" clId="{767FB643-8D5A-4686-9356-547A0636849A}" dt="2024-04-22T10:20:43.905" v="6541" actId="14734"/>
          <ac:graphicFrameMkLst>
            <pc:docMk/>
            <pc:sldMk cId="1034687993" sldId="318"/>
            <ac:graphicFrameMk id="5" creationId="{101ED3C6-ED47-4790-ABD5-0A8174288DE5}"/>
          </ac:graphicFrameMkLst>
        </pc:graphicFrameChg>
      </pc:sldChg>
      <pc:sldChg chg="add modTransition">
        <pc:chgData name="Raghav Arora" userId="42285b57-cac2-42fc-8ab0-94ab3c0ab0e1" providerId="ADAL" clId="{767FB643-8D5A-4686-9356-547A0636849A}" dt="2024-04-22T10:50:32.106" v="6949"/>
        <pc:sldMkLst>
          <pc:docMk/>
          <pc:sldMk cId="103298650" sldId="319"/>
        </pc:sldMkLst>
      </pc:sldChg>
      <pc:sldChg chg="addSp delSp modSp add del mod">
        <pc:chgData name="Raghav Arora" userId="42285b57-cac2-42fc-8ab0-94ab3c0ab0e1" providerId="ADAL" clId="{767FB643-8D5A-4686-9356-547A0636849A}" dt="2024-03-14T11:44:52.568" v="680" actId="2696"/>
        <pc:sldMkLst>
          <pc:docMk/>
          <pc:sldMk cId="931001097" sldId="320"/>
        </pc:sldMkLst>
        <pc:spChg chg="del">
          <ac:chgData name="Raghav Arora" userId="42285b57-cac2-42fc-8ab0-94ab3c0ab0e1" providerId="ADAL" clId="{767FB643-8D5A-4686-9356-547A0636849A}" dt="2024-03-14T10:55:55.249" v="325" actId="478"/>
          <ac:spMkLst>
            <pc:docMk/>
            <pc:sldMk cId="931001097" sldId="320"/>
            <ac:spMk id="2" creationId="{E84EA1F5-92D9-388F-A909-5C0CE5BF887F}"/>
          </ac:spMkLst>
        </pc:spChg>
        <pc:spChg chg="add del">
          <ac:chgData name="Raghav Arora" userId="42285b57-cac2-42fc-8ab0-94ab3c0ab0e1" providerId="ADAL" clId="{767FB643-8D5A-4686-9356-547A0636849A}" dt="2024-03-14T10:46:22.483" v="225" actId="478"/>
          <ac:spMkLst>
            <pc:docMk/>
            <pc:sldMk cId="931001097" sldId="320"/>
            <ac:spMk id="3" creationId="{2BB7A88B-6B1D-409B-DA52-7670CC146709}"/>
          </ac:spMkLst>
        </pc:spChg>
        <pc:spChg chg="del">
          <ac:chgData name="Raghav Arora" userId="42285b57-cac2-42fc-8ab0-94ab3c0ab0e1" providerId="ADAL" clId="{767FB643-8D5A-4686-9356-547A0636849A}" dt="2024-03-14T10:42:08.528" v="213" actId="478"/>
          <ac:spMkLst>
            <pc:docMk/>
            <pc:sldMk cId="931001097" sldId="320"/>
            <ac:spMk id="4" creationId="{2C98A2BA-8C0E-880A-B236-FE06FB120432}"/>
          </ac:spMkLst>
        </pc:spChg>
        <pc:spChg chg="mod">
          <ac:chgData name="Raghav Arora" userId="42285b57-cac2-42fc-8ab0-94ab3c0ab0e1" providerId="ADAL" clId="{767FB643-8D5A-4686-9356-547A0636849A}" dt="2024-03-14T10:49:28.987" v="229"/>
          <ac:spMkLst>
            <pc:docMk/>
            <pc:sldMk cId="931001097" sldId="320"/>
            <ac:spMk id="5" creationId="{C53679B7-43C0-7955-24A6-094520E2B179}"/>
          </ac:spMkLst>
        </pc:spChg>
        <pc:spChg chg="del">
          <ac:chgData name="Raghav Arora" userId="42285b57-cac2-42fc-8ab0-94ab3c0ab0e1" providerId="ADAL" clId="{767FB643-8D5A-4686-9356-547A0636849A}" dt="2024-03-14T10:42:08.528" v="213" actId="478"/>
          <ac:spMkLst>
            <pc:docMk/>
            <pc:sldMk cId="931001097" sldId="320"/>
            <ac:spMk id="5" creationId="{D2050333-43D8-C9DD-B16C-D9408B0678BC}"/>
          </ac:spMkLst>
        </pc:spChg>
        <pc:spChg chg="del">
          <ac:chgData name="Raghav Arora" userId="42285b57-cac2-42fc-8ab0-94ab3c0ab0e1" providerId="ADAL" clId="{767FB643-8D5A-4686-9356-547A0636849A}" dt="2024-03-14T10:42:08.528" v="213" actId="478"/>
          <ac:spMkLst>
            <pc:docMk/>
            <pc:sldMk cId="931001097" sldId="320"/>
            <ac:spMk id="6" creationId="{543DD126-ED06-5C33-5D79-29F7A09E25A8}"/>
          </ac:spMkLst>
        </pc:spChg>
        <pc:spChg chg="del">
          <ac:chgData name="Raghav Arora" userId="42285b57-cac2-42fc-8ab0-94ab3c0ab0e1" providerId="ADAL" clId="{767FB643-8D5A-4686-9356-547A0636849A}" dt="2024-03-14T10:42:08.528" v="213" actId="478"/>
          <ac:spMkLst>
            <pc:docMk/>
            <pc:sldMk cId="931001097" sldId="320"/>
            <ac:spMk id="7" creationId="{F4A40E32-3E22-27B3-DD59-191978C879A2}"/>
          </ac:spMkLst>
        </pc:spChg>
        <pc:spChg chg="del">
          <ac:chgData name="Raghav Arora" userId="42285b57-cac2-42fc-8ab0-94ab3c0ab0e1" providerId="ADAL" clId="{767FB643-8D5A-4686-9356-547A0636849A}" dt="2024-03-14T10:42:08.528" v="213" actId="478"/>
          <ac:spMkLst>
            <pc:docMk/>
            <pc:sldMk cId="931001097" sldId="320"/>
            <ac:spMk id="8" creationId="{26B50D88-277D-FC8C-36A2-1BE0FFB74377}"/>
          </ac:spMkLst>
        </pc:spChg>
        <pc:spChg chg="mod">
          <ac:chgData name="Raghav Arora" userId="42285b57-cac2-42fc-8ab0-94ab3c0ab0e1" providerId="ADAL" clId="{767FB643-8D5A-4686-9356-547A0636849A}" dt="2024-03-14T11:09:25.203" v="501" actId="164"/>
          <ac:spMkLst>
            <pc:docMk/>
            <pc:sldMk cId="931001097" sldId="320"/>
            <ac:spMk id="8" creationId="{CF27E364-F44B-5CAF-2185-F232AB5EA2A3}"/>
          </ac:spMkLst>
        </pc:spChg>
        <pc:spChg chg="del">
          <ac:chgData name="Raghav Arora" userId="42285b57-cac2-42fc-8ab0-94ab3c0ab0e1" providerId="ADAL" clId="{767FB643-8D5A-4686-9356-547A0636849A}" dt="2024-03-14T10:42:08.528" v="213" actId="478"/>
          <ac:spMkLst>
            <pc:docMk/>
            <pc:sldMk cId="931001097" sldId="320"/>
            <ac:spMk id="9" creationId="{F70B5A77-6507-BB33-43B0-DE705C36A67B}"/>
          </ac:spMkLst>
        </pc:spChg>
        <pc:spChg chg="del">
          <ac:chgData name="Raghav Arora" userId="42285b57-cac2-42fc-8ab0-94ab3c0ab0e1" providerId="ADAL" clId="{767FB643-8D5A-4686-9356-547A0636849A}" dt="2024-03-14T10:42:08.528" v="213" actId="478"/>
          <ac:spMkLst>
            <pc:docMk/>
            <pc:sldMk cId="931001097" sldId="320"/>
            <ac:spMk id="10" creationId="{D111FF07-635A-7C83-7AEF-1760AC3067A6}"/>
          </ac:spMkLst>
        </pc:spChg>
        <pc:spChg chg="del">
          <ac:chgData name="Raghav Arora" userId="42285b57-cac2-42fc-8ab0-94ab3c0ab0e1" providerId="ADAL" clId="{767FB643-8D5A-4686-9356-547A0636849A}" dt="2024-03-14T10:42:08.528" v="213" actId="478"/>
          <ac:spMkLst>
            <pc:docMk/>
            <pc:sldMk cId="931001097" sldId="320"/>
            <ac:spMk id="11" creationId="{379B78EC-557B-FD25-9044-137BCD0529C4}"/>
          </ac:spMkLst>
        </pc:spChg>
        <pc:spChg chg="mod">
          <ac:chgData name="Raghav Arora" userId="42285b57-cac2-42fc-8ab0-94ab3c0ab0e1" providerId="ADAL" clId="{767FB643-8D5A-4686-9356-547A0636849A}" dt="2024-03-14T11:09:45.884" v="505" actId="164"/>
          <ac:spMkLst>
            <pc:docMk/>
            <pc:sldMk cId="931001097" sldId="320"/>
            <ac:spMk id="13" creationId="{DAA617BA-F3E2-0415-C833-3017055F4E5A}"/>
          </ac:spMkLst>
        </pc:spChg>
        <pc:spChg chg="mod">
          <ac:chgData name="Raghav Arora" userId="42285b57-cac2-42fc-8ab0-94ab3c0ab0e1" providerId="ADAL" clId="{767FB643-8D5A-4686-9356-547A0636849A}" dt="2024-03-14T11:08:43.860" v="498" actId="1076"/>
          <ac:spMkLst>
            <pc:docMk/>
            <pc:sldMk cId="931001097" sldId="320"/>
            <ac:spMk id="14" creationId="{32D70409-1C18-1797-6366-567DF4C8A4F0}"/>
          </ac:spMkLst>
        </pc:spChg>
        <pc:spChg chg="mod">
          <ac:chgData name="Raghav Arora" userId="42285b57-cac2-42fc-8ab0-94ab3c0ab0e1" providerId="ADAL" clId="{767FB643-8D5A-4686-9356-547A0636849A}" dt="2024-03-14T11:09:05.796" v="499" actId="164"/>
          <ac:spMkLst>
            <pc:docMk/>
            <pc:sldMk cId="931001097" sldId="320"/>
            <ac:spMk id="35" creationId="{61D60FAC-9B34-C306-2C79-62065B201DBE}"/>
          </ac:spMkLst>
        </pc:spChg>
        <pc:spChg chg="mod">
          <ac:chgData name="Raghav Arora" userId="42285b57-cac2-42fc-8ab0-94ab3c0ab0e1" providerId="ADAL" clId="{767FB643-8D5A-4686-9356-547A0636849A}" dt="2024-03-14T11:09:15.003" v="500" actId="164"/>
          <ac:spMkLst>
            <pc:docMk/>
            <pc:sldMk cId="931001097" sldId="320"/>
            <ac:spMk id="36" creationId="{E1097A47-E8F4-D2C9-11C6-A3CB6B0F1462}"/>
          </ac:spMkLst>
        </pc:spChg>
        <pc:spChg chg="mod">
          <ac:chgData name="Raghav Arora" userId="42285b57-cac2-42fc-8ab0-94ab3c0ab0e1" providerId="ADAL" clId="{767FB643-8D5A-4686-9356-547A0636849A}" dt="2024-03-14T11:38:58.296" v="641" actId="207"/>
          <ac:spMkLst>
            <pc:docMk/>
            <pc:sldMk cId="931001097" sldId="320"/>
            <ac:spMk id="37" creationId="{8309ED86-C802-32D6-B551-68C0C4AC1193}"/>
          </ac:spMkLst>
        </pc:spChg>
        <pc:spChg chg="mod">
          <ac:chgData name="Raghav Arora" userId="42285b57-cac2-42fc-8ab0-94ab3c0ab0e1" providerId="ADAL" clId="{767FB643-8D5A-4686-9356-547A0636849A}" dt="2024-03-14T11:09:33.607" v="502" actId="164"/>
          <ac:spMkLst>
            <pc:docMk/>
            <pc:sldMk cId="931001097" sldId="320"/>
            <ac:spMk id="49" creationId="{4AE9B7EC-BBFB-84FA-1420-EBEC09CA6298}"/>
          </ac:spMkLst>
        </pc:spChg>
        <pc:spChg chg="ord">
          <ac:chgData name="Raghav Arora" userId="42285b57-cac2-42fc-8ab0-94ab3c0ab0e1" providerId="ADAL" clId="{767FB643-8D5A-4686-9356-547A0636849A}" dt="2024-03-14T11:36:04.509" v="621" actId="171"/>
          <ac:spMkLst>
            <pc:docMk/>
            <pc:sldMk cId="931001097" sldId="320"/>
            <ac:spMk id="53" creationId="{62547525-3240-CBD5-6B7E-E52CB2C021EB}"/>
          </ac:spMkLst>
        </pc:spChg>
        <pc:spChg chg="ord">
          <ac:chgData name="Raghav Arora" userId="42285b57-cac2-42fc-8ab0-94ab3c0ab0e1" providerId="ADAL" clId="{767FB643-8D5A-4686-9356-547A0636849A}" dt="2024-03-14T11:34:34.353" v="620" actId="171"/>
          <ac:spMkLst>
            <pc:docMk/>
            <pc:sldMk cId="931001097" sldId="320"/>
            <ac:spMk id="55" creationId="{CE4B9E13-45A3-A75E-4A7B-8943129C275A}"/>
          </ac:spMkLst>
        </pc:spChg>
        <pc:spChg chg="mod">
          <ac:chgData name="Raghav Arora" userId="42285b57-cac2-42fc-8ab0-94ab3c0ab0e1" providerId="ADAL" clId="{767FB643-8D5A-4686-9356-547A0636849A}" dt="2024-03-14T11:42:11.153" v="664" actId="207"/>
          <ac:spMkLst>
            <pc:docMk/>
            <pc:sldMk cId="931001097" sldId="320"/>
            <ac:spMk id="56" creationId="{87BCC683-D51B-3CAF-025A-1802B2665BF5}"/>
          </ac:spMkLst>
        </pc:spChg>
        <pc:spChg chg="mod">
          <ac:chgData name="Raghav Arora" userId="42285b57-cac2-42fc-8ab0-94ab3c0ab0e1" providerId="ADAL" clId="{767FB643-8D5A-4686-9356-547A0636849A}" dt="2024-03-14T11:42:24.030" v="665" actId="207"/>
          <ac:spMkLst>
            <pc:docMk/>
            <pc:sldMk cId="931001097" sldId="320"/>
            <ac:spMk id="57" creationId="{6C8670BB-41E9-BCFA-CC66-0574B9F2AB52}"/>
          </ac:spMkLst>
        </pc:spChg>
        <pc:spChg chg="mod">
          <ac:chgData name="Raghav Arora" userId="42285b57-cac2-42fc-8ab0-94ab3c0ab0e1" providerId="ADAL" clId="{767FB643-8D5A-4686-9356-547A0636849A}" dt="2024-03-14T11:42:38.032" v="666" actId="207"/>
          <ac:spMkLst>
            <pc:docMk/>
            <pc:sldMk cId="931001097" sldId="320"/>
            <ac:spMk id="62" creationId="{2873AF53-63CF-9ED6-2EB8-313FE2E8FBE3}"/>
          </ac:spMkLst>
        </pc:spChg>
        <pc:spChg chg="mod">
          <ac:chgData name="Raghav Arora" userId="42285b57-cac2-42fc-8ab0-94ab3c0ab0e1" providerId="ADAL" clId="{767FB643-8D5A-4686-9356-547A0636849A}" dt="2024-03-14T11:42:54.322" v="667" actId="207"/>
          <ac:spMkLst>
            <pc:docMk/>
            <pc:sldMk cId="931001097" sldId="320"/>
            <ac:spMk id="63" creationId="{674F11CB-85F2-2740-1241-AD6BA5179062}"/>
          </ac:spMkLst>
        </pc:spChg>
        <pc:spChg chg="mod">
          <ac:chgData name="Raghav Arora" userId="42285b57-cac2-42fc-8ab0-94ab3c0ab0e1" providerId="ADAL" clId="{767FB643-8D5A-4686-9356-547A0636849A}" dt="2024-03-14T11:40:03.431" v="647" actId="207"/>
          <ac:spMkLst>
            <pc:docMk/>
            <pc:sldMk cId="931001097" sldId="320"/>
            <ac:spMk id="64" creationId="{147E4346-C3B5-CA82-B865-29DA576DF130}"/>
          </ac:spMkLst>
        </pc:spChg>
        <pc:spChg chg="mod">
          <ac:chgData name="Raghav Arora" userId="42285b57-cac2-42fc-8ab0-94ab3c0ab0e1" providerId="ADAL" clId="{767FB643-8D5A-4686-9356-547A0636849A}" dt="2024-03-14T11:43:03.812" v="668" actId="207"/>
          <ac:spMkLst>
            <pc:docMk/>
            <pc:sldMk cId="931001097" sldId="320"/>
            <ac:spMk id="65" creationId="{82804EDA-88F5-32DE-D704-3F3FF80D452F}"/>
          </ac:spMkLst>
        </pc:spChg>
        <pc:spChg chg="mod">
          <ac:chgData name="Raghav Arora" userId="42285b57-cac2-42fc-8ab0-94ab3c0ab0e1" providerId="ADAL" clId="{767FB643-8D5A-4686-9356-547A0636849A}" dt="2024-03-14T11:41:28.070" v="663" actId="14100"/>
          <ac:spMkLst>
            <pc:docMk/>
            <pc:sldMk cId="931001097" sldId="320"/>
            <ac:spMk id="68" creationId="{8ED809F1-7293-B584-295A-1177015AFA02}"/>
          </ac:spMkLst>
        </pc:spChg>
        <pc:spChg chg="mod">
          <ac:chgData name="Raghav Arora" userId="42285b57-cac2-42fc-8ab0-94ab3c0ab0e1" providerId="ADAL" clId="{767FB643-8D5A-4686-9356-547A0636849A}" dt="2024-03-14T11:29:52.527" v="545" actId="1076"/>
          <ac:spMkLst>
            <pc:docMk/>
            <pc:sldMk cId="931001097" sldId="320"/>
            <ac:spMk id="71" creationId="{86BD60AB-6E48-B946-01ED-E68486A9F2F3}"/>
          </ac:spMkLst>
        </pc:spChg>
        <pc:spChg chg="mod">
          <ac:chgData name="Raghav Arora" userId="42285b57-cac2-42fc-8ab0-94ab3c0ab0e1" providerId="ADAL" clId="{767FB643-8D5A-4686-9356-547A0636849A}" dt="2024-03-14T11:43:25.114" v="672" actId="1038"/>
          <ac:spMkLst>
            <pc:docMk/>
            <pc:sldMk cId="931001097" sldId="320"/>
            <ac:spMk id="72" creationId="{DEBB19EB-2FDC-1436-F33A-4EE86E8BF3B2}"/>
          </ac:spMkLst>
        </pc:spChg>
        <pc:spChg chg="mod">
          <ac:chgData name="Raghav Arora" userId="42285b57-cac2-42fc-8ab0-94ab3c0ab0e1" providerId="ADAL" clId="{767FB643-8D5A-4686-9356-547A0636849A}" dt="2024-03-14T11:32:56.334" v="611" actId="122"/>
          <ac:spMkLst>
            <pc:docMk/>
            <pc:sldMk cId="931001097" sldId="320"/>
            <ac:spMk id="73" creationId="{199F46F8-EDAD-7E92-DC2F-52211720F9C1}"/>
          </ac:spMkLst>
        </pc:spChg>
        <pc:spChg chg="mod">
          <ac:chgData name="Raghav Arora" userId="42285b57-cac2-42fc-8ab0-94ab3c0ab0e1" providerId="ADAL" clId="{767FB643-8D5A-4686-9356-547A0636849A}" dt="2024-03-14T11:43:46.085" v="675" actId="1076"/>
          <ac:spMkLst>
            <pc:docMk/>
            <pc:sldMk cId="931001097" sldId="320"/>
            <ac:spMk id="74" creationId="{225D9523-34A9-A994-72B8-46476E11F787}"/>
          </ac:spMkLst>
        </pc:spChg>
        <pc:spChg chg="mod">
          <ac:chgData name="Raghav Arora" userId="42285b57-cac2-42fc-8ab0-94ab3c0ab0e1" providerId="ADAL" clId="{767FB643-8D5A-4686-9356-547A0636849A}" dt="2024-03-14T11:43:40.263" v="674" actId="1076"/>
          <ac:spMkLst>
            <pc:docMk/>
            <pc:sldMk cId="931001097" sldId="320"/>
            <ac:spMk id="75" creationId="{0091C86A-F40C-8E2F-602E-46EB99C75332}"/>
          </ac:spMkLst>
        </pc:spChg>
        <pc:spChg chg="mod">
          <ac:chgData name="Raghav Arora" userId="42285b57-cac2-42fc-8ab0-94ab3c0ab0e1" providerId="ADAL" clId="{767FB643-8D5A-4686-9356-547A0636849A}" dt="2024-03-14T11:43:32.897" v="673" actId="1076"/>
          <ac:spMkLst>
            <pc:docMk/>
            <pc:sldMk cId="931001097" sldId="320"/>
            <ac:spMk id="76" creationId="{155EB081-E192-A688-3827-39D216FFF0DD}"/>
          </ac:spMkLst>
        </pc:spChg>
        <pc:grpChg chg="add del mod">
          <ac:chgData name="Raghav Arora" userId="42285b57-cac2-42fc-8ab0-94ab3c0ab0e1" providerId="ADAL" clId="{767FB643-8D5A-4686-9356-547A0636849A}" dt="2024-03-14T10:50:06.631" v="234" actId="478"/>
          <ac:grpSpMkLst>
            <pc:docMk/>
            <pc:sldMk cId="931001097" sldId="320"/>
            <ac:grpSpMk id="3" creationId="{422FC0C8-4586-D5D6-5A85-3D18B706EB81}"/>
          </ac:grpSpMkLst>
        </pc:grpChg>
        <pc:grpChg chg="add mod">
          <ac:chgData name="Raghav Arora" userId="42285b57-cac2-42fc-8ab0-94ab3c0ab0e1" providerId="ADAL" clId="{767FB643-8D5A-4686-9356-547A0636849A}" dt="2024-03-14T11:10:09.174" v="516" actId="1035"/>
          <ac:grpSpMkLst>
            <pc:docMk/>
            <pc:sldMk cId="931001097" sldId="320"/>
            <ac:grpSpMk id="32" creationId="{C5679D6D-6BEB-FA91-900C-763F094CE75B}"/>
          </ac:grpSpMkLst>
        </pc:grpChg>
        <pc:grpChg chg="add mod">
          <ac:chgData name="Raghav Arora" userId="42285b57-cac2-42fc-8ab0-94ab3c0ab0e1" providerId="ADAL" clId="{767FB643-8D5A-4686-9356-547A0636849A}" dt="2024-03-14T11:10:09.174" v="516" actId="1035"/>
          <ac:grpSpMkLst>
            <pc:docMk/>
            <pc:sldMk cId="931001097" sldId="320"/>
            <ac:grpSpMk id="38" creationId="{BC93CEC0-7283-3029-6815-8BDE95F19CD6}"/>
          </ac:grpSpMkLst>
        </pc:grpChg>
        <pc:grpChg chg="add mod">
          <ac:chgData name="Raghav Arora" userId="42285b57-cac2-42fc-8ab0-94ab3c0ab0e1" providerId="ADAL" clId="{767FB643-8D5A-4686-9356-547A0636849A}" dt="2024-03-14T11:10:09.174" v="516" actId="1035"/>
          <ac:grpSpMkLst>
            <pc:docMk/>
            <pc:sldMk cId="931001097" sldId="320"/>
            <ac:grpSpMk id="39" creationId="{414DA46C-609B-AA47-ACF9-9961B8FF34F6}"/>
          </ac:grpSpMkLst>
        </pc:grpChg>
        <pc:grpChg chg="add mod">
          <ac:chgData name="Raghav Arora" userId="42285b57-cac2-42fc-8ab0-94ab3c0ab0e1" providerId="ADAL" clId="{767FB643-8D5A-4686-9356-547A0636849A}" dt="2024-03-14T11:10:09.174" v="516" actId="1035"/>
          <ac:grpSpMkLst>
            <pc:docMk/>
            <pc:sldMk cId="931001097" sldId="320"/>
            <ac:grpSpMk id="40" creationId="{0C28AD30-83D4-3E08-6D05-ED69237D1295}"/>
          </ac:grpSpMkLst>
        </pc:grpChg>
        <pc:grpChg chg="add mod">
          <ac:chgData name="Raghav Arora" userId="42285b57-cac2-42fc-8ab0-94ab3c0ab0e1" providerId="ADAL" clId="{767FB643-8D5A-4686-9356-547A0636849A}" dt="2024-03-14T11:10:09.174" v="516" actId="1035"/>
          <ac:grpSpMkLst>
            <pc:docMk/>
            <pc:sldMk cId="931001097" sldId="320"/>
            <ac:grpSpMk id="41" creationId="{6D27AE7A-F09B-6AAE-B06C-E64A56E91AD2}"/>
          </ac:grpSpMkLst>
        </pc:grpChg>
        <pc:grpChg chg="add mod">
          <ac:chgData name="Raghav Arora" userId="42285b57-cac2-42fc-8ab0-94ab3c0ab0e1" providerId="ADAL" clId="{767FB643-8D5A-4686-9356-547A0636849A}" dt="2024-03-14T11:10:09.174" v="516" actId="1035"/>
          <ac:grpSpMkLst>
            <pc:docMk/>
            <pc:sldMk cId="931001097" sldId="320"/>
            <ac:grpSpMk id="42" creationId="{B41E56D6-74D6-81C9-6074-E96C27EF9731}"/>
          </ac:grpSpMkLst>
        </pc:grpChg>
        <pc:picChg chg="add mod">
          <ac:chgData name="Raghav Arora" userId="42285b57-cac2-42fc-8ab0-94ab3c0ab0e1" providerId="ADAL" clId="{767FB643-8D5A-4686-9356-547A0636849A}" dt="2024-03-14T11:34:04.507" v="619"/>
          <ac:picMkLst>
            <pc:docMk/>
            <pc:sldMk cId="931001097" sldId="320"/>
            <ac:picMk id="32" creationId="{A60CD435-A3AC-3C3F-765A-0C81C62D053F}"/>
          </ac:picMkLst>
        </pc:picChg>
        <pc:picChg chg="mod">
          <ac:chgData name="Raghav Arora" userId="42285b57-cac2-42fc-8ab0-94ab3c0ab0e1" providerId="ADAL" clId="{767FB643-8D5A-4686-9356-547A0636849A}" dt="2024-03-14T11:31:04.004" v="576" actId="14100"/>
          <ac:picMkLst>
            <pc:docMk/>
            <pc:sldMk cId="931001097" sldId="320"/>
            <ac:picMk id="38" creationId="{BBAA29AA-BD1C-D250-06B9-C537DCD25846}"/>
          </ac:picMkLst>
        </pc:picChg>
        <pc:picChg chg="mod">
          <ac:chgData name="Raghav Arora" userId="42285b57-cac2-42fc-8ab0-94ab3c0ab0e1" providerId="ADAL" clId="{767FB643-8D5A-4686-9356-547A0636849A}" dt="2024-03-14T11:33:08.820" v="618" actId="1036"/>
          <ac:picMkLst>
            <pc:docMk/>
            <pc:sldMk cId="931001097" sldId="320"/>
            <ac:picMk id="52" creationId="{77BE73E6-32E9-0BCF-F0A5-FFB26CA76E91}"/>
          </ac:picMkLst>
        </pc:picChg>
        <pc:picChg chg="mod">
          <ac:chgData name="Raghav Arora" userId="42285b57-cac2-42fc-8ab0-94ab3c0ab0e1" providerId="ADAL" clId="{767FB643-8D5A-4686-9356-547A0636849A}" dt="2024-03-14T11:31:18.980" v="605" actId="1036"/>
          <ac:picMkLst>
            <pc:docMk/>
            <pc:sldMk cId="931001097" sldId="320"/>
            <ac:picMk id="78" creationId="{BAD3FBD0-50EF-AC34-386B-320710535FCE}"/>
          </ac:picMkLst>
        </pc:picChg>
        <pc:cxnChg chg="mod">
          <ac:chgData name="Raghav Arora" userId="42285b57-cac2-42fc-8ab0-94ab3c0ab0e1" providerId="ADAL" clId="{767FB643-8D5A-4686-9356-547A0636849A}" dt="2024-03-14T11:09:45.884" v="505" actId="164"/>
          <ac:cxnSpMkLst>
            <pc:docMk/>
            <pc:sldMk cId="931001097" sldId="320"/>
            <ac:cxnSpMk id="2" creationId="{0265F511-7C13-55E9-507C-C9A579004E74}"/>
          </ac:cxnSpMkLst>
        </pc:cxnChg>
        <pc:cxnChg chg="mod">
          <ac:chgData name="Raghav Arora" userId="42285b57-cac2-42fc-8ab0-94ab3c0ab0e1" providerId="ADAL" clId="{767FB643-8D5A-4686-9356-547A0636849A}" dt="2024-03-14T11:09:25.203" v="501" actId="164"/>
          <ac:cxnSpMkLst>
            <pc:docMk/>
            <pc:sldMk cId="931001097" sldId="320"/>
            <ac:cxnSpMk id="3" creationId="{6B989F80-6CBE-C627-A6F4-0BED5AB7F6F1}"/>
          </ac:cxnSpMkLst>
        </pc:cxnChg>
        <pc:cxnChg chg="del mod">
          <ac:chgData name="Raghav Arora" userId="42285b57-cac2-42fc-8ab0-94ab3c0ab0e1" providerId="ADAL" clId="{767FB643-8D5A-4686-9356-547A0636849A}" dt="2024-03-14T10:54:45.850" v="320" actId="478"/>
          <ac:cxnSpMkLst>
            <pc:docMk/>
            <pc:sldMk cId="931001097" sldId="320"/>
            <ac:cxnSpMk id="4" creationId="{0E37FA6A-0313-CC5D-4E31-5D29EBDE2590}"/>
          </ac:cxnSpMkLst>
        </pc:cxnChg>
        <pc:cxnChg chg="mod">
          <ac:chgData name="Raghav Arora" userId="42285b57-cac2-42fc-8ab0-94ab3c0ab0e1" providerId="ADAL" clId="{767FB643-8D5A-4686-9356-547A0636849A}" dt="2024-03-14T11:09:25.203" v="501" actId="164"/>
          <ac:cxnSpMkLst>
            <pc:docMk/>
            <pc:sldMk cId="931001097" sldId="320"/>
            <ac:cxnSpMk id="4" creationId="{B9B22556-6CFB-64FE-20C4-1612A9530D77}"/>
          </ac:cxnSpMkLst>
        </pc:cxnChg>
        <pc:cxnChg chg="mod">
          <ac:chgData name="Raghav Arora" userId="42285b57-cac2-42fc-8ab0-94ab3c0ab0e1" providerId="ADAL" clId="{767FB643-8D5A-4686-9356-547A0636849A}" dt="2024-03-14T11:09:25.203" v="501" actId="164"/>
          <ac:cxnSpMkLst>
            <pc:docMk/>
            <pc:sldMk cId="931001097" sldId="320"/>
            <ac:cxnSpMk id="5" creationId="{D278AC68-BF69-3FDC-B0EA-AEDF58D1080C}"/>
          </ac:cxnSpMkLst>
        </pc:cxnChg>
        <pc:cxnChg chg="add del mod">
          <ac:chgData name="Raghav Arora" userId="42285b57-cac2-42fc-8ab0-94ab3c0ab0e1" providerId="ADAL" clId="{767FB643-8D5A-4686-9356-547A0636849A}" dt="2024-03-14T10:46:24.798" v="226" actId="478"/>
          <ac:cxnSpMkLst>
            <pc:docMk/>
            <pc:sldMk cId="931001097" sldId="320"/>
            <ac:cxnSpMk id="6" creationId="{88F6E313-366A-F0B6-A8B0-1232310CF686}"/>
          </ac:cxnSpMkLst>
        </pc:cxnChg>
        <pc:cxnChg chg="add del mod">
          <ac:chgData name="Raghav Arora" userId="42285b57-cac2-42fc-8ab0-94ab3c0ab0e1" providerId="ADAL" clId="{767FB643-8D5A-4686-9356-547A0636849A}" dt="2024-03-14T10:54:45.850" v="320" actId="478"/>
          <ac:cxnSpMkLst>
            <pc:docMk/>
            <pc:sldMk cId="931001097" sldId="320"/>
            <ac:cxnSpMk id="6" creationId="{E81B9D38-0BDD-E0AA-4445-9861BB1D218F}"/>
          </ac:cxnSpMkLst>
        </pc:cxnChg>
        <pc:cxnChg chg="mod">
          <ac:chgData name="Raghav Arora" userId="42285b57-cac2-42fc-8ab0-94ab3c0ab0e1" providerId="ADAL" clId="{767FB643-8D5A-4686-9356-547A0636849A}" dt="2024-03-14T11:09:25.203" v="501" actId="164"/>
          <ac:cxnSpMkLst>
            <pc:docMk/>
            <pc:sldMk cId="931001097" sldId="320"/>
            <ac:cxnSpMk id="6" creationId="{FBD320BD-1E76-FFAF-A9CA-BDEBFFF6B5CF}"/>
          </ac:cxnSpMkLst>
        </pc:cxnChg>
        <pc:cxnChg chg="mod">
          <ac:chgData name="Raghav Arora" userId="42285b57-cac2-42fc-8ab0-94ab3c0ab0e1" providerId="ADAL" clId="{767FB643-8D5A-4686-9356-547A0636849A}" dt="2024-03-14T11:09:25.203" v="501" actId="164"/>
          <ac:cxnSpMkLst>
            <pc:docMk/>
            <pc:sldMk cId="931001097" sldId="320"/>
            <ac:cxnSpMk id="7" creationId="{7E53A3A7-8339-A074-8295-96D6445513C6}"/>
          </ac:cxnSpMkLst>
        </pc:cxnChg>
        <pc:cxnChg chg="del mod">
          <ac:chgData name="Raghav Arora" userId="42285b57-cac2-42fc-8ab0-94ab3c0ab0e1" providerId="ADAL" clId="{767FB643-8D5A-4686-9356-547A0636849A}" dt="2024-03-14T10:54:45.850" v="320" actId="478"/>
          <ac:cxnSpMkLst>
            <pc:docMk/>
            <pc:sldMk cId="931001097" sldId="320"/>
            <ac:cxnSpMk id="7" creationId="{E061A7E3-A315-46FE-3E46-4EB0F4685EE3}"/>
          </ac:cxnSpMkLst>
        </pc:cxnChg>
        <pc:cxnChg chg="mod">
          <ac:chgData name="Raghav Arora" userId="42285b57-cac2-42fc-8ab0-94ab3c0ab0e1" providerId="ADAL" clId="{767FB643-8D5A-4686-9356-547A0636849A}" dt="2024-03-14T10:50:06.631" v="234" actId="478"/>
          <ac:cxnSpMkLst>
            <pc:docMk/>
            <pc:sldMk cId="931001097" sldId="320"/>
            <ac:cxnSpMk id="8" creationId="{F0C25E1A-CEDD-2815-C3EE-B0765CF85F6E}"/>
          </ac:cxnSpMkLst>
        </pc:cxnChg>
        <pc:cxnChg chg="del mod">
          <ac:chgData name="Raghav Arora" userId="42285b57-cac2-42fc-8ab0-94ab3c0ab0e1" providerId="ADAL" clId="{767FB643-8D5A-4686-9356-547A0636849A}" dt="2024-03-14T10:54:45.850" v="320" actId="478"/>
          <ac:cxnSpMkLst>
            <pc:docMk/>
            <pc:sldMk cId="931001097" sldId="320"/>
            <ac:cxnSpMk id="9" creationId="{09A76E6A-4A39-1A40-CF78-BFFFE8D44047}"/>
          </ac:cxnSpMkLst>
        </pc:cxnChg>
        <pc:cxnChg chg="mod">
          <ac:chgData name="Raghav Arora" userId="42285b57-cac2-42fc-8ab0-94ab3c0ab0e1" providerId="ADAL" clId="{767FB643-8D5A-4686-9356-547A0636849A}" dt="2024-03-14T11:09:45.884" v="505" actId="164"/>
          <ac:cxnSpMkLst>
            <pc:docMk/>
            <pc:sldMk cId="931001097" sldId="320"/>
            <ac:cxnSpMk id="9" creationId="{DFE96F9A-06E2-21F3-6F21-613568965AD1}"/>
          </ac:cxnSpMkLst>
        </pc:cxnChg>
        <pc:cxnChg chg="mod">
          <ac:chgData name="Raghav Arora" userId="42285b57-cac2-42fc-8ab0-94ab3c0ab0e1" providerId="ADAL" clId="{767FB643-8D5A-4686-9356-547A0636849A}" dt="2024-03-14T11:09:45.884" v="505" actId="164"/>
          <ac:cxnSpMkLst>
            <pc:docMk/>
            <pc:sldMk cId="931001097" sldId="320"/>
            <ac:cxnSpMk id="10" creationId="{413B5175-4395-10B7-542E-28334AF17F31}"/>
          </ac:cxnSpMkLst>
        </pc:cxnChg>
        <pc:cxnChg chg="mod">
          <ac:chgData name="Raghav Arora" userId="42285b57-cac2-42fc-8ab0-94ab3c0ab0e1" providerId="ADAL" clId="{767FB643-8D5A-4686-9356-547A0636849A}" dt="2024-03-14T10:49:28.987" v="229"/>
          <ac:cxnSpMkLst>
            <pc:docMk/>
            <pc:sldMk cId="931001097" sldId="320"/>
            <ac:cxnSpMk id="10" creationId="{E9D1B31F-0948-0809-6017-D5B3380C8641}"/>
          </ac:cxnSpMkLst>
        </pc:cxnChg>
        <pc:cxnChg chg="mod">
          <ac:chgData name="Raghav Arora" userId="42285b57-cac2-42fc-8ab0-94ab3c0ab0e1" providerId="ADAL" clId="{767FB643-8D5A-4686-9356-547A0636849A}" dt="2024-03-14T10:49:28.987" v="229"/>
          <ac:cxnSpMkLst>
            <pc:docMk/>
            <pc:sldMk cId="931001097" sldId="320"/>
            <ac:cxnSpMk id="11" creationId="{0172BC63-EC3C-D75D-6B24-22E24F73FAFD}"/>
          </ac:cxnSpMkLst>
        </pc:cxnChg>
        <pc:cxnChg chg="add del mod">
          <ac:chgData name="Raghav Arora" userId="42285b57-cac2-42fc-8ab0-94ab3c0ab0e1" providerId="ADAL" clId="{767FB643-8D5A-4686-9356-547A0636849A}" dt="2024-03-14T10:46:16.717" v="224" actId="478"/>
          <ac:cxnSpMkLst>
            <pc:docMk/>
            <pc:sldMk cId="931001097" sldId="320"/>
            <ac:cxnSpMk id="11" creationId="{489275BE-BA14-5C3A-A037-97751402FC72}"/>
          </ac:cxnSpMkLst>
        </pc:cxnChg>
        <pc:cxnChg chg="mod">
          <ac:chgData name="Raghav Arora" userId="42285b57-cac2-42fc-8ab0-94ab3c0ab0e1" providerId="ADAL" clId="{767FB643-8D5A-4686-9356-547A0636849A}" dt="2024-03-14T11:09:45.884" v="505" actId="164"/>
          <ac:cxnSpMkLst>
            <pc:docMk/>
            <pc:sldMk cId="931001097" sldId="320"/>
            <ac:cxnSpMk id="11" creationId="{97EA61F5-ED39-BD62-4C9B-A373388D97A8}"/>
          </ac:cxnSpMkLst>
        </pc:cxnChg>
        <pc:cxnChg chg="mod">
          <ac:chgData name="Raghav Arora" userId="42285b57-cac2-42fc-8ab0-94ab3c0ab0e1" providerId="ADAL" clId="{767FB643-8D5A-4686-9356-547A0636849A}" dt="2024-03-14T10:49:28.987" v="229"/>
          <ac:cxnSpMkLst>
            <pc:docMk/>
            <pc:sldMk cId="931001097" sldId="320"/>
            <ac:cxnSpMk id="12" creationId="{4125AC95-06D2-11D5-B3FF-219986CD5270}"/>
          </ac:cxnSpMkLst>
        </pc:cxnChg>
        <pc:cxnChg chg="mod">
          <ac:chgData name="Raghav Arora" userId="42285b57-cac2-42fc-8ab0-94ab3c0ab0e1" providerId="ADAL" clId="{767FB643-8D5A-4686-9356-547A0636849A}" dt="2024-03-14T11:09:45.884" v="505" actId="164"/>
          <ac:cxnSpMkLst>
            <pc:docMk/>
            <pc:sldMk cId="931001097" sldId="320"/>
            <ac:cxnSpMk id="12" creationId="{C20B165A-4BD4-F886-B7CC-00CD66B8CAEC}"/>
          </ac:cxnSpMkLst>
        </pc:cxnChg>
        <pc:cxnChg chg="del mod">
          <ac:chgData name="Raghav Arora" userId="42285b57-cac2-42fc-8ab0-94ab3c0ab0e1" providerId="ADAL" clId="{767FB643-8D5A-4686-9356-547A0636849A}" dt="2024-03-14T10:54:45.850" v="320" actId="478"/>
          <ac:cxnSpMkLst>
            <pc:docMk/>
            <pc:sldMk cId="931001097" sldId="320"/>
            <ac:cxnSpMk id="13" creationId="{EDC9E9E3-6D20-2B1C-0C7A-DE496B20B8EE}"/>
          </ac:cxnSpMkLst>
        </pc:cxnChg>
        <pc:cxnChg chg="del mod">
          <ac:chgData name="Raghav Arora" userId="42285b57-cac2-42fc-8ab0-94ab3c0ab0e1" providerId="ADAL" clId="{767FB643-8D5A-4686-9356-547A0636849A}" dt="2024-03-14T10:42:08.528" v="213" actId="478"/>
          <ac:cxnSpMkLst>
            <pc:docMk/>
            <pc:sldMk cId="931001097" sldId="320"/>
            <ac:cxnSpMk id="13" creationId="{FC58DFFB-A20F-B4C0-1A29-0A7FCB5F2CCE}"/>
          </ac:cxnSpMkLst>
        </pc:cxnChg>
        <pc:cxnChg chg="del">
          <ac:chgData name="Raghav Arora" userId="42285b57-cac2-42fc-8ab0-94ab3c0ab0e1" providerId="ADAL" clId="{767FB643-8D5A-4686-9356-547A0636849A}" dt="2024-03-14T10:42:08.528" v="213" actId="478"/>
          <ac:cxnSpMkLst>
            <pc:docMk/>
            <pc:sldMk cId="931001097" sldId="320"/>
            <ac:cxnSpMk id="15" creationId="{5812AAB5-CD32-FEC4-D83C-8E40813BEA3B}"/>
          </ac:cxnSpMkLst>
        </pc:cxnChg>
        <pc:cxnChg chg="mod">
          <ac:chgData name="Raghav Arora" userId="42285b57-cac2-42fc-8ab0-94ab3c0ab0e1" providerId="ADAL" clId="{767FB643-8D5A-4686-9356-547A0636849A}" dt="2024-03-14T11:09:54.481" v="506" actId="164"/>
          <ac:cxnSpMkLst>
            <pc:docMk/>
            <pc:sldMk cId="931001097" sldId="320"/>
            <ac:cxnSpMk id="15" creationId="{B409CE3C-861B-6749-ADB2-67D8E4B4840A}"/>
          </ac:cxnSpMkLst>
        </pc:cxnChg>
        <pc:cxnChg chg="mod">
          <ac:chgData name="Raghav Arora" userId="42285b57-cac2-42fc-8ab0-94ab3c0ab0e1" providerId="ADAL" clId="{767FB643-8D5A-4686-9356-547A0636849A}" dt="2024-03-14T10:49:28.987" v="229"/>
          <ac:cxnSpMkLst>
            <pc:docMk/>
            <pc:sldMk cId="931001097" sldId="320"/>
            <ac:cxnSpMk id="15" creationId="{F405E04A-53DE-CF86-878E-DDB667C7D685}"/>
          </ac:cxnSpMkLst>
        </pc:cxnChg>
        <pc:cxnChg chg="del">
          <ac:chgData name="Raghav Arora" userId="42285b57-cac2-42fc-8ab0-94ab3c0ab0e1" providerId="ADAL" clId="{767FB643-8D5A-4686-9356-547A0636849A}" dt="2024-03-14T10:42:08.528" v="213" actId="478"/>
          <ac:cxnSpMkLst>
            <pc:docMk/>
            <pc:sldMk cId="931001097" sldId="320"/>
            <ac:cxnSpMk id="18" creationId="{3C130615-49D6-0BEB-5553-2AECFC99E603}"/>
          </ac:cxnSpMkLst>
        </pc:cxnChg>
        <pc:cxnChg chg="mod">
          <ac:chgData name="Raghav Arora" userId="42285b57-cac2-42fc-8ab0-94ab3c0ab0e1" providerId="ADAL" clId="{767FB643-8D5A-4686-9356-547A0636849A}" dt="2024-03-14T11:09:54.481" v="506" actId="164"/>
          <ac:cxnSpMkLst>
            <pc:docMk/>
            <pc:sldMk cId="931001097" sldId="320"/>
            <ac:cxnSpMk id="18" creationId="{FEA90CAE-E52A-89B2-054D-4B97D9BAE555}"/>
          </ac:cxnSpMkLst>
        </pc:cxnChg>
        <pc:cxnChg chg="del">
          <ac:chgData name="Raghav Arora" userId="42285b57-cac2-42fc-8ab0-94ab3c0ab0e1" providerId="ADAL" clId="{767FB643-8D5A-4686-9356-547A0636849A}" dt="2024-03-14T10:42:08.528" v="213" actId="478"/>
          <ac:cxnSpMkLst>
            <pc:docMk/>
            <pc:sldMk cId="931001097" sldId="320"/>
            <ac:cxnSpMk id="20" creationId="{2061F0E0-3E34-B0FD-CF29-C2AADB427040}"/>
          </ac:cxnSpMkLst>
        </pc:cxnChg>
        <pc:cxnChg chg="mod">
          <ac:chgData name="Raghav Arora" userId="42285b57-cac2-42fc-8ab0-94ab3c0ab0e1" providerId="ADAL" clId="{767FB643-8D5A-4686-9356-547A0636849A}" dt="2024-03-14T11:09:15.003" v="500" actId="164"/>
          <ac:cxnSpMkLst>
            <pc:docMk/>
            <pc:sldMk cId="931001097" sldId="320"/>
            <ac:cxnSpMk id="20" creationId="{46A703B2-BC4B-CBC4-53C0-4DCE0DBFC059}"/>
          </ac:cxnSpMkLst>
        </pc:cxnChg>
        <pc:cxnChg chg="mod">
          <ac:chgData name="Raghav Arora" userId="42285b57-cac2-42fc-8ab0-94ab3c0ab0e1" providerId="ADAL" clId="{767FB643-8D5A-4686-9356-547A0636849A}" dt="2024-03-14T11:09:15.003" v="500" actId="164"/>
          <ac:cxnSpMkLst>
            <pc:docMk/>
            <pc:sldMk cId="931001097" sldId="320"/>
            <ac:cxnSpMk id="21" creationId="{AE42ABBD-5B0C-12F9-E2BF-E868E7D083B7}"/>
          </ac:cxnSpMkLst>
        </pc:cxnChg>
        <pc:cxnChg chg="mod">
          <ac:chgData name="Raghav Arora" userId="42285b57-cac2-42fc-8ab0-94ab3c0ab0e1" providerId="ADAL" clId="{767FB643-8D5A-4686-9356-547A0636849A}" dt="2024-03-14T11:09:15.003" v="500" actId="164"/>
          <ac:cxnSpMkLst>
            <pc:docMk/>
            <pc:sldMk cId="931001097" sldId="320"/>
            <ac:cxnSpMk id="22" creationId="{93750C34-C75D-93BD-ECF8-18C99CE1A5DC}"/>
          </ac:cxnSpMkLst>
        </pc:cxnChg>
        <pc:cxnChg chg="mod">
          <ac:chgData name="Raghav Arora" userId="42285b57-cac2-42fc-8ab0-94ab3c0ab0e1" providerId="ADAL" clId="{767FB643-8D5A-4686-9356-547A0636849A}" dt="2024-03-14T11:09:15.003" v="500" actId="164"/>
          <ac:cxnSpMkLst>
            <pc:docMk/>
            <pc:sldMk cId="931001097" sldId="320"/>
            <ac:cxnSpMk id="24" creationId="{E083DA79-66C9-A9C7-1C69-A49719CEAC2C}"/>
          </ac:cxnSpMkLst>
        </pc:cxnChg>
        <pc:cxnChg chg="mod">
          <ac:chgData name="Raghav Arora" userId="42285b57-cac2-42fc-8ab0-94ab3c0ab0e1" providerId="ADAL" clId="{767FB643-8D5A-4686-9356-547A0636849A}" dt="2024-03-14T11:09:15.003" v="500" actId="164"/>
          <ac:cxnSpMkLst>
            <pc:docMk/>
            <pc:sldMk cId="931001097" sldId="320"/>
            <ac:cxnSpMk id="25" creationId="{9EE86577-0BAA-2C5E-48B4-E0BE6D2D6384}"/>
          </ac:cxnSpMkLst>
        </pc:cxnChg>
        <pc:cxnChg chg="add mod">
          <ac:chgData name="Raghav Arora" userId="42285b57-cac2-42fc-8ab0-94ab3c0ab0e1" providerId="ADAL" clId="{767FB643-8D5A-4686-9356-547A0636849A}" dt="2024-03-14T10:54:04.549" v="315" actId="1076"/>
          <ac:cxnSpMkLst>
            <pc:docMk/>
            <pc:sldMk cId="931001097" sldId="320"/>
            <ac:cxnSpMk id="26" creationId="{7D866392-0028-F7C0-E9C6-8CB19F7B7881}"/>
          </ac:cxnSpMkLst>
        </pc:cxnChg>
        <pc:cxnChg chg="mod">
          <ac:chgData name="Raghav Arora" userId="42285b57-cac2-42fc-8ab0-94ab3c0ab0e1" providerId="ADAL" clId="{767FB643-8D5A-4686-9356-547A0636849A}" dt="2024-03-14T11:09:05.796" v="499" actId="164"/>
          <ac:cxnSpMkLst>
            <pc:docMk/>
            <pc:sldMk cId="931001097" sldId="320"/>
            <ac:cxnSpMk id="26" creationId="{FF7564FB-C4CE-1C4E-0521-8FD0FF2064F7}"/>
          </ac:cxnSpMkLst>
        </pc:cxnChg>
        <pc:cxnChg chg="add del mod">
          <ac:chgData name="Raghav Arora" userId="42285b57-cac2-42fc-8ab0-94ab3c0ab0e1" providerId="ADAL" clId="{767FB643-8D5A-4686-9356-547A0636849A}" dt="2024-03-14T10:55:52.305" v="324" actId="478"/>
          <ac:cxnSpMkLst>
            <pc:docMk/>
            <pc:sldMk cId="931001097" sldId="320"/>
            <ac:cxnSpMk id="27" creationId="{96C0CD1B-4FDF-48BE-D996-81C2FA9AE5C9}"/>
          </ac:cxnSpMkLst>
        </pc:cxnChg>
        <pc:cxnChg chg="mod">
          <ac:chgData name="Raghav Arora" userId="42285b57-cac2-42fc-8ab0-94ab3c0ab0e1" providerId="ADAL" clId="{767FB643-8D5A-4686-9356-547A0636849A}" dt="2024-03-14T11:09:54.481" v="506" actId="164"/>
          <ac:cxnSpMkLst>
            <pc:docMk/>
            <pc:sldMk cId="931001097" sldId="320"/>
            <ac:cxnSpMk id="27" creationId="{B087B9D9-7436-B1CD-87F6-D0A326232616}"/>
          </ac:cxnSpMkLst>
        </pc:cxnChg>
        <pc:cxnChg chg="add del mod">
          <ac:chgData name="Raghav Arora" userId="42285b57-cac2-42fc-8ab0-94ab3c0ab0e1" providerId="ADAL" clId="{767FB643-8D5A-4686-9356-547A0636849A}" dt="2024-03-14T10:55:52.305" v="324" actId="478"/>
          <ac:cxnSpMkLst>
            <pc:docMk/>
            <pc:sldMk cId="931001097" sldId="320"/>
            <ac:cxnSpMk id="28" creationId="{894F3B32-EBCA-02D9-D011-464211E67F11}"/>
          </ac:cxnSpMkLst>
        </pc:cxnChg>
        <pc:cxnChg chg="mod">
          <ac:chgData name="Raghav Arora" userId="42285b57-cac2-42fc-8ab0-94ab3c0ab0e1" providerId="ADAL" clId="{767FB643-8D5A-4686-9356-547A0636849A}" dt="2024-03-14T11:09:54.481" v="506" actId="164"/>
          <ac:cxnSpMkLst>
            <pc:docMk/>
            <pc:sldMk cId="931001097" sldId="320"/>
            <ac:cxnSpMk id="28" creationId="{BBCC6238-DF9D-8EC1-E667-1E97ADD7E52E}"/>
          </ac:cxnSpMkLst>
        </pc:cxnChg>
        <pc:cxnChg chg="mod">
          <ac:chgData name="Raghav Arora" userId="42285b57-cac2-42fc-8ab0-94ab3c0ab0e1" providerId="ADAL" clId="{767FB643-8D5A-4686-9356-547A0636849A}" dt="2024-03-14T11:09:54.481" v="506" actId="164"/>
          <ac:cxnSpMkLst>
            <pc:docMk/>
            <pc:sldMk cId="931001097" sldId="320"/>
            <ac:cxnSpMk id="29" creationId="{BFF7A2FB-B6E9-0FE1-EAB0-9BA07A35FA95}"/>
          </ac:cxnSpMkLst>
        </pc:cxnChg>
        <pc:cxnChg chg="add del mod">
          <ac:chgData name="Raghav Arora" userId="42285b57-cac2-42fc-8ab0-94ab3c0ab0e1" providerId="ADAL" clId="{767FB643-8D5A-4686-9356-547A0636849A}" dt="2024-03-14T10:55:57.261" v="326" actId="478"/>
          <ac:cxnSpMkLst>
            <pc:docMk/>
            <pc:sldMk cId="931001097" sldId="320"/>
            <ac:cxnSpMk id="29" creationId="{C534D192-56D9-2EFF-D19D-80E3492F8F4E}"/>
          </ac:cxnSpMkLst>
        </pc:cxnChg>
        <pc:cxnChg chg="mod">
          <ac:chgData name="Raghav Arora" userId="42285b57-cac2-42fc-8ab0-94ab3c0ab0e1" providerId="ADAL" clId="{767FB643-8D5A-4686-9356-547A0636849A}" dt="2024-03-14T11:09:05.796" v="499" actId="164"/>
          <ac:cxnSpMkLst>
            <pc:docMk/>
            <pc:sldMk cId="931001097" sldId="320"/>
            <ac:cxnSpMk id="30" creationId="{DF01FA6F-4F39-5CF1-8F6D-98EC5FB15A19}"/>
          </ac:cxnSpMkLst>
        </pc:cxnChg>
        <pc:cxnChg chg="mod">
          <ac:chgData name="Raghav Arora" userId="42285b57-cac2-42fc-8ab0-94ab3c0ab0e1" providerId="ADAL" clId="{767FB643-8D5A-4686-9356-547A0636849A}" dt="2024-03-14T11:09:05.796" v="499" actId="164"/>
          <ac:cxnSpMkLst>
            <pc:docMk/>
            <pc:sldMk cId="931001097" sldId="320"/>
            <ac:cxnSpMk id="31" creationId="{18569F0E-4B25-37BD-DC17-7E6EA7FB377C}"/>
          </ac:cxnSpMkLst>
        </pc:cxnChg>
        <pc:cxnChg chg="mod">
          <ac:chgData name="Raghav Arora" userId="42285b57-cac2-42fc-8ab0-94ab3c0ab0e1" providerId="ADAL" clId="{767FB643-8D5A-4686-9356-547A0636849A}" dt="2024-03-14T10:59:11.932" v="353" actId="14100"/>
          <ac:cxnSpMkLst>
            <pc:docMk/>
            <pc:sldMk cId="931001097" sldId="320"/>
            <ac:cxnSpMk id="32" creationId="{43817B5B-6090-98FF-F592-8C65D2803C6D}"/>
          </ac:cxnSpMkLst>
        </pc:cxnChg>
        <pc:cxnChg chg="mod">
          <ac:chgData name="Raghav Arora" userId="42285b57-cac2-42fc-8ab0-94ab3c0ab0e1" providerId="ADAL" clId="{767FB643-8D5A-4686-9356-547A0636849A}" dt="2024-03-14T11:09:05.796" v="499" actId="164"/>
          <ac:cxnSpMkLst>
            <pc:docMk/>
            <pc:sldMk cId="931001097" sldId="320"/>
            <ac:cxnSpMk id="33" creationId="{55B2E10E-318D-30A1-C568-D2B762D8EE17}"/>
          </ac:cxnSpMkLst>
        </pc:cxnChg>
        <pc:cxnChg chg="mod">
          <ac:chgData name="Raghav Arora" userId="42285b57-cac2-42fc-8ab0-94ab3c0ab0e1" providerId="ADAL" clId="{767FB643-8D5A-4686-9356-547A0636849A}" dt="2024-03-14T11:09:05.796" v="499" actId="164"/>
          <ac:cxnSpMkLst>
            <pc:docMk/>
            <pc:sldMk cId="931001097" sldId="320"/>
            <ac:cxnSpMk id="34" creationId="{C939808B-1C78-6298-1F68-AB28CF38B606}"/>
          </ac:cxnSpMkLst>
        </pc:cxnChg>
        <pc:cxnChg chg="add del mod">
          <ac:chgData name="Raghav Arora" userId="42285b57-cac2-42fc-8ab0-94ab3c0ab0e1" providerId="ADAL" clId="{767FB643-8D5A-4686-9356-547A0636849A}" dt="2024-03-14T10:55:52.305" v="324" actId="478"/>
          <ac:cxnSpMkLst>
            <pc:docMk/>
            <pc:sldMk cId="931001097" sldId="320"/>
            <ac:cxnSpMk id="37" creationId="{25EB5C44-08DE-7678-DD1A-FD97BAD221E4}"/>
          </ac:cxnSpMkLst>
        </pc:cxnChg>
        <pc:cxnChg chg="add del mod">
          <ac:chgData name="Raghav Arora" userId="42285b57-cac2-42fc-8ab0-94ab3c0ab0e1" providerId="ADAL" clId="{767FB643-8D5A-4686-9356-547A0636849A}" dt="2024-03-14T11:01:27.645" v="418" actId="478"/>
          <ac:cxnSpMkLst>
            <pc:docMk/>
            <pc:sldMk cId="931001097" sldId="320"/>
            <ac:cxnSpMk id="38" creationId="{2A9F70BC-2044-AF11-86DE-721B05E12E72}"/>
          </ac:cxnSpMkLst>
        </pc:cxnChg>
        <pc:cxnChg chg="add del mod">
          <ac:chgData name="Raghav Arora" userId="42285b57-cac2-42fc-8ab0-94ab3c0ab0e1" providerId="ADAL" clId="{767FB643-8D5A-4686-9356-547A0636849A}" dt="2024-03-14T10:55:52.305" v="324" actId="478"/>
          <ac:cxnSpMkLst>
            <pc:docMk/>
            <pc:sldMk cId="931001097" sldId="320"/>
            <ac:cxnSpMk id="38" creationId="{8E1262C4-1DDA-3C7C-329B-0FB3932B435C}"/>
          </ac:cxnSpMkLst>
        </pc:cxnChg>
        <pc:cxnChg chg="mod">
          <ac:chgData name="Raghav Arora" userId="42285b57-cac2-42fc-8ab0-94ab3c0ab0e1" providerId="ADAL" clId="{767FB643-8D5A-4686-9356-547A0636849A}" dt="2024-03-14T11:09:33.607" v="502" actId="164"/>
          <ac:cxnSpMkLst>
            <pc:docMk/>
            <pc:sldMk cId="931001097" sldId="320"/>
            <ac:cxnSpMk id="44" creationId="{B58C6884-3D00-C340-0789-7A18F61BF4DC}"/>
          </ac:cxnSpMkLst>
        </pc:cxnChg>
        <pc:cxnChg chg="mod">
          <ac:chgData name="Raghav Arora" userId="42285b57-cac2-42fc-8ab0-94ab3c0ab0e1" providerId="ADAL" clId="{767FB643-8D5A-4686-9356-547A0636849A}" dt="2024-03-14T11:09:33.607" v="502" actId="164"/>
          <ac:cxnSpMkLst>
            <pc:docMk/>
            <pc:sldMk cId="931001097" sldId="320"/>
            <ac:cxnSpMk id="45" creationId="{E1010274-FB89-5323-57A2-692EB5B8E00C}"/>
          </ac:cxnSpMkLst>
        </pc:cxnChg>
        <pc:cxnChg chg="mod">
          <ac:chgData name="Raghav Arora" userId="42285b57-cac2-42fc-8ab0-94ab3c0ab0e1" providerId="ADAL" clId="{767FB643-8D5A-4686-9356-547A0636849A}" dt="2024-03-14T11:16:08.026" v="529" actId="1035"/>
          <ac:cxnSpMkLst>
            <pc:docMk/>
            <pc:sldMk cId="931001097" sldId="320"/>
            <ac:cxnSpMk id="46" creationId="{A641F602-A435-7F5A-8AD7-DDF5C027F929}"/>
          </ac:cxnSpMkLst>
        </pc:cxnChg>
        <pc:cxnChg chg="mod">
          <ac:chgData name="Raghav Arora" userId="42285b57-cac2-42fc-8ab0-94ab3c0ab0e1" providerId="ADAL" clId="{767FB643-8D5A-4686-9356-547A0636849A}" dt="2024-03-14T11:09:33.607" v="502" actId="164"/>
          <ac:cxnSpMkLst>
            <pc:docMk/>
            <pc:sldMk cId="931001097" sldId="320"/>
            <ac:cxnSpMk id="47" creationId="{44BE316C-66AA-A5E8-BE10-41DAF8CD697A}"/>
          </ac:cxnSpMkLst>
        </pc:cxnChg>
        <pc:cxnChg chg="mod">
          <ac:chgData name="Raghav Arora" userId="42285b57-cac2-42fc-8ab0-94ab3c0ab0e1" providerId="ADAL" clId="{767FB643-8D5A-4686-9356-547A0636849A}" dt="2024-03-14T11:09:33.607" v="502" actId="164"/>
          <ac:cxnSpMkLst>
            <pc:docMk/>
            <pc:sldMk cId="931001097" sldId="320"/>
            <ac:cxnSpMk id="48" creationId="{91A1A637-6C12-1A49-94DE-EF9C2D7630CE}"/>
          </ac:cxnSpMkLst>
        </pc:cxnChg>
      </pc:sldChg>
      <pc:sldChg chg="addSp modSp new del">
        <pc:chgData name="Raghav Arora" userId="42285b57-cac2-42fc-8ab0-94ab3c0ab0e1" providerId="ADAL" clId="{767FB643-8D5A-4686-9356-547A0636849A}" dt="2024-03-14T11:12:24.757" v="520" actId="2696"/>
        <pc:sldMkLst>
          <pc:docMk/>
          <pc:sldMk cId="2362543924" sldId="321"/>
        </pc:sldMkLst>
        <pc:spChg chg="add mod">
          <ac:chgData name="Raghav Arora" userId="42285b57-cac2-42fc-8ab0-94ab3c0ab0e1" providerId="ADAL" clId="{767FB643-8D5A-4686-9356-547A0636849A}" dt="2024-03-14T11:11:58.881" v="518"/>
          <ac:spMkLst>
            <pc:docMk/>
            <pc:sldMk cId="2362543924" sldId="321"/>
            <ac:spMk id="2" creationId="{D215B57B-5A82-1534-F997-531F2984F546}"/>
          </ac:spMkLst>
        </pc:spChg>
        <pc:spChg chg="add mod">
          <ac:chgData name="Raghav Arora" userId="42285b57-cac2-42fc-8ab0-94ab3c0ab0e1" providerId="ADAL" clId="{767FB643-8D5A-4686-9356-547A0636849A}" dt="2024-03-14T11:12:14.652" v="519"/>
          <ac:spMkLst>
            <pc:docMk/>
            <pc:sldMk cId="2362543924" sldId="321"/>
            <ac:spMk id="3" creationId="{C9E747EF-EF6D-26DB-E9B7-1B0AFD74AFDD}"/>
          </ac:spMkLst>
        </pc:spChg>
        <pc:spChg chg="add mod">
          <ac:chgData name="Raghav Arora" userId="42285b57-cac2-42fc-8ab0-94ab3c0ab0e1" providerId="ADAL" clId="{767FB643-8D5A-4686-9356-547A0636849A}" dt="2024-03-14T11:12:14.652" v="519"/>
          <ac:spMkLst>
            <pc:docMk/>
            <pc:sldMk cId="2362543924" sldId="321"/>
            <ac:spMk id="4" creationId="{60B9AB0B-D6E5-DC93-C336-455634A5E9DA}"/>
          </ac:spMkLst>
        </pc:spChg>
        <pc:spChg chg="mod">
          <ac:chgData name="Raghav Arora" userId="42285b57-cac2-42fc-8ab0-94ab3c0ab0e1" providerId="ADAL" clId="{767FB643-8D5A-4686-9356-547A0636849A}" dt="2024-03-14T11:12:14.652" v="519"/>
          <ac:spMkLst>
            <pc:docMk/>
            <pc:sldMk cId="2362543924" sldId="321"/>
            <ac:spMk id="11" creationId="{E85D3CE6-D14D-D9C2-E9CF-1B8135315C29}"/>
          </ac:spMkLst>
        </pc:spChg>
        <pc:spChg chg="mod">
          <ac:chgData name="Raghav Arora" userId="42285b57-cac2-42fc-8ab0-94ab3c0ab0e1" providerId="ADAL" clId="{767FB643-8D5A-4686-9356-547A0636849A}" dt="2024-03-14T11:12:14.652" v="519"/>
          <ac:spMkLst>
            <pc:docMk/>
            <pc:sldMk cId="2362543924" sldId="321"/>
            <ac:spMk id="18" creationId="{3155AB83-D84A-72C9-552E-E853D03FEBBF}"/>
          </ac:spMkLst>
        </pc:spChg>
        <pc:spChg chg="mod">
          <ac:chgData name="Raghav Arora" userId="42285b57-cac2-42fc-8ab0-94ab3c0ab0e1" providerId="ADAL" clId="{767FB643-8D5A-4686-9356-547A0636849A}" dt="2024-03-14T11:12:14.652" v="519"/>
          <ac:spMkLst>
            <pc:docMk/>
            <pc:sldMk cId="2362543924" sldId="321"/>
            <ac:spMk id="25" creationId="{CF95643B-C41B-8596-19B8-C271FB6CAE05}"/>
          </ac:spMkLst>
        </pc:spChg>
        <pc:spChg chg="mod">
          <ac:chgData name="Raghav Arora" userId="42285b57-cac2-42fc-8ab0-94ab3c0ab0e1" providerId="ADAL" clId="{767FB643-8D5A-4686-9356-547A0636849A}" dt="2024-03-14T11:12:14.652" v="519"/>
          <ac:spMkLst>
            <pc:docMk/>
            <pc:sldMk cId="2362543924" sldId="321"/>
            <ac:spMk id="32" creationId="{CF4F343E-F581-25DB-6126-2F6AD10F81B0}"/>
          </ac:spMkLst>
        </pc:spChg>
        <pc:spChg chg="mod">
          <ac:chgData name="Raghav Arora" userId="42285b57-cac2-42fc-8ab0-94ab3c0ab0e1" providerId="ADAL" clId="{767FB643-8D5A-4686-9356-547A0636849A}" dt="2024-03-14T11:12:14.652" v="519"/>
          <ac:spMkLst>
            <pc:docMk/>
            <pc:sldMk cId="2362543924" sldId="321"/>
            <ac:spMk id="39" creationId="{5F05BE86-2B22-067B-5EA7-6D087A2B9569}"/>
          </ac:spMkLst>
        </pc:spChg>
        <pc:spChg chg="mod">
          <ac:chgData name="Raghav Arora" userId="42285b57-cac2-42fc-8ab0-94ab3c0ab0e1" providerId="ADAL" clId="{767FB643-8D5A-4686-9356-547A0636849A}" dt="2024-03-14T11:12:14.652" v="519"/>
          <ac:spMkLst>
            <pc:docMk/>
            <pc:sldMk cId="2362543924" sldId="321"/>
            <ac:spMk id="45" creationId="{0D49AD3C-E9FF-9C15-383B-FF3A014A9A16}"/>
          </ac:spMkLst>
        </pc:spChg>
        <pc:grpChg chg="add mod">
          <ac:chgData name="Raghav Arora" userId="42285b57-cac2-42fc-8ab0-94ab3c0ab0e1" providerId="ADAL" clId="{767FB643-8D5A-4686-9356-547A0636849A}" dt="2024-03-14T11:12:14.652" v="519"/>
          <ac:grpSpMkLst>
            <pc:docMk/>
            <pc:sldMk cId="2362543924" sldId="321"/>
            <ac:grpSpMk id="5" creationId="{59838F63-2169-2B92-51EE-52D4750A38D8}"/>
          </ac:grpSpMkLst>
        </pc:grpChg>
        <pc:grpChg chg="add mod">
          <ac:chgData name="Raghav Arora" userId="42285b57-cac2-42fc-8ab0-94ab3c0ab0e1" providerId="ADAL" clId="{767FB643-8D5A-4686-9356-547A0636849A}" dt="2024-03-14T11:12:14.652" v="519"/>
          <ac:grpSpMkLst>
            <pc:docMk/>
            <pc:sldMk cId="2362543924" sldId="321"/>
            <ac:grpSpMk id="12" creationId="{5BB2667E-1654-7FBE-FE4B-18480F2A788F}"/>
          </ac:grpSpMkLst>
        </pc:grpChg>
        <pc:grpChg chg="add mod">
          <ac:chgData name="Raghav Arora" userId="42285b57-cac2-42fc-8ab0-94ab3c0ab0e1" providerId="ADAL" clId="{767FB643-8D5A-4686-9356-547A0636849A}" dt="2024-03-14T11:12:14.652" v="519"/>
          <ac:grpSpMkLst>
            <pc:docMk/>
            <pc:sldMk cId="2362543924" sldId="321"/>
            <ac:grpSpMk id="19" creationId="{0E6D106D-ED0E-A06B-CDAC-277CAADD6789}"/>
          </ac:grpSpMkLst>
        </pc:grpChg>
        <pc:grpChg chg="add mod">
          <ac:chgData name="Raghav Arora" userId="42285b57-cac2-42fc-8ab0-94ab3c0ab0e1" providerId="ADAL" clId="{767FB643-8D5A-4686-9356-547A0636849A}" dt="2024-03-14T11:12:14.652" v="519"/>
          <ac:grpSpMkLst>
            <pc:docMk/>
            <pc:sldMk cId="2362543924" sldId="321"/>
            <ac:grpSpMk id="26" creationId="{54E681AB-E3B9-6A8A-B83E-2A193A96D5BB}"/>
          </ac:grpSpMkLst>
        </pc:grpChg>
        <pc:grpChg chg="add mod">
          <ac:chgData name="Raghav Arora" userId="42285b57-cac2-42fc-8ab0-94ab3c0ab0e1" providerId="ADAL" clId="{767FB643-8D5A-4686-9356-547A0636849A}" dt="2024-03-14T11:12:14.652" v="519"/>
          <ac:grpSpMkLst>
            <pc:docMk/>
            <pc:sldMk cId="2362543924" sldId="321"/>
            <ac:grpSpMk id="33" creationId="{61D55E90-3EBA-EFD5-1105-2FD4EA4CA8F1}"/>
          </ac:grpSpMkLst>
        </pc:grpChg>
        <pc:grpChg chg="add mod">
          <ac:chgData name="Raghav Arora" userId="42285b57-cac2-42fc-8ab0-94ab3c0ab0e1" providerId="ADAL" clId="{767FB643-8D5A-4686-9356-547A0636849A}" dt="2024-03-14T11:12:14.652" v="519"/>
          <ac:grpSpMkLst>
            <pc:docMk/>
            <pc:sldMk cId="2362543924" sldId="321"/>
            <ac:grpSpMk id="40" creationId="{7ED2A741-7DEB-9895-54B7-745DE2581ABA}"/>
          </ac:grpSpMkLst>
        </pc:grpChg>
        <pc:cxnChg chg="mod">
          <ac:chgData name="Raghav Arora" userId="42285b57-cac2-42fc-8ab0-94ab3c0ab0e1" providerId="ADAL" clId="{767FB643-8D5A-4686-9356-547A0636849A}" dt="2024-03-14T11:12:14.652" v="519"/>
          <ac:cxnSpMkLst>
            <pc:docMk/>
            <pc:sldMk cId="2362543924" sldId="321"/>
            <ac:cxnSpMk id="6" creationId="{DA8F005F-FA49-0159-49C4-55341D3BBC86}"/>
          </ac:cxnSpMkLst>
        </pc:cxnChg>
        <pc:cxnChg chg="mod">
          <ac:chgData name="Raghav Arora" userId="42285b57-cac2-42fc-8ab0-94ab3c0ab0e1" providerId="ADAL" clId="{767FB643-8D5A-4686-9356-547A0636849A}" dt="2024-03-14T11:12:14.652" v="519"/>
          <ac:cxnSpMkLst>
            <pc:docMk/>
            <pc:sldMk cId="2362543924" sldId="321"/>
            <ac:cxnSpMk id="7" creationId="{A46CD2E6-D520-8978-7F83-FBF76DD4233B}"/>
          </ac:cxnSpMkLst>
        </pc:cxnChg>
        <pc:cxnChg chg="mod">
          <ac:chgData name="Raghav Arora" userId="42285b57-cac2-42fc-8ab0-94ab3c0ab0e1" providerId="ADAL" clId="{767FB643-8D5A-4686-9356-547A0636849A}" dt="2024-03-14T11:12:14.652" v="519"/>
          <ac:cxnSpMkLst>
            <pc:docMk/>
            <pc:sldMk cId="2362543924" sldId="321"/>
            <ac:cxnSpMk id="8" creationId="{2B22DB5C-8069-2307-3950-E0DE72A3BDF5}"/>
          </ac:cxnSpMkLst>
        </pc:cxnChg>
        <pc:cxnChg chg="mod">
          <ac:chgData name="Raghav Arora" userId="42285b57-cac2-42fc-8ab0-94ab3c0ab0e1" providerId="ADAL" clId="{767FB643-8D5A-4686-9356-547A0636849A}" dt="2024-03-14T11:12:14.652" v="519"/>
          <ac:cxnSpMkLst>
            <pc:docMk/>
            <pc:sldMk cId="2362543924" sldId="321"/>
            <ac:cxnSpMk id="9" creationId="{24A15EE4-7109-DF94-FD2A-F2683D2871B1}"/>
          </ac:cxnSpMkLst>
        </pc:cxnChg>
        <pc:cxnChg chg="mod">
          <ac:chgData name="Raghav Arora" userId="42285b57-cac2-42fc-8ab0-94ab3c0ab0e1" providerId="ADAL" clId="{767FB643-8D5A-4686-9356-547A0636849A}" dt="2024-03-14T11:12:14.652" v="519"/>
          <ac:cxnSpMkLst>
            <pc:docMk/>
            <pc:sldMk cId="2362543924" sldId="321"/>
            <ac:cxnSpMk id="10" creationId="{5E39561B-E7F2-D9A3-A81D-768875A4DCAF}"/>
          </ac:cxnSpMkLst>
        </pc:cxnChg>
        <pc:cxnChg chg="mod">
          <ac:chgData name="Raghav Arora" userId="42285b57-cac2-42fc-8ab0-94ab3c0ab0e1" providerId="ADAL" clId="{767FB643-8D5A-4686-9356-547A0636849A}" dt="2024-03-14T11:12:14.652" v="519"/>
          <ac:cxnSpMkLst>
            <pc:docMk/>
            <pc:sldMk cId="2362543924" sldId="321"/>
            <ac:cxnSpMk id="13" creationId="{2F2BF6B4-C10B-1377-73A4-FDE953C35896}"/>
          </ac:cxnSpMkLst>
        </pc:cxnChg>
        <pc:cxnChg chg="mod">
          <ac:chgData name="Raghav Arora" userId="42285b57-cac2-42fc-8ab0-94ab3c0ab0e1" providerId="ADAL" clId="{767FB643-8D5A-4686-9356-547A0636849A}" dt="2024-03-14T11:12:14.652" v="519"/>
          <ac:cxnSpMkLst>
            <pc:docMk/>
            <pc:sldMk cId="2362543924" sldId="321"/>
            <ac:cxnSpMk id="14" creationId="{D9EE8D77-96AA-A99D-09F2-4E7FA588FE72}"/>
          </ac:cxnSpMkLst>
        </pc:cxnChg>
        <pc:cxnChg chg="mod">
          <ac:chgData name="Raghav Arora" userId="42285b57-cac2-42fc-8ab0-94ab3c0ab0e1" providerId="ADAL" clId="{767FB643-8D5A-4686-9356-547A0636849A}" dt="2024-03-14T11:12:14.652" v="519"/>
          <ac:cxnSpMkLst>
            <pc:docMk/>
            <pc:sldMk cId="2362543924" sldId="321"/>
            <ac:cxnSpMk id="15" creationId="{23B2F8C5-6831-117B-D979-7F3251F8E625}"/>
          </ac:cxnSpMkLst>
        </pc:cxnChg>
        <pc:cxnChg chg="mod">
          <ac:chgData name="Raghav Arora" userId="42285b57-cac2-42fc-8ab0-94ab3c0ab0e1" providerId="ADAL" clId="{767FB643-8D5A-4686-9356-547A0636849A}" dt="2024-03-14T11:12:14.652" v="519"/>
          <ac:cxnSpMkLst>
            <pc:docMk/>
            <pc:sldMk cId="2362543924" sldId="321"/>
            <ac:cxnSpMk id="16" creationId="{21EE2C18-0EA9-448D-D956-8BF8F3677F2D}"/>
          </ac:cxnSpMkLst>
        </pc:cxnChg>
        <pc:cxnChg chg="mod">
          <ac:chgData name="Raghav Arora" userId="42285b57-cac2-42fc-8ab0-94ab3c0ab0e1" providerId="ADAL" clId="{767FB643-8D5A-4686-9356-547A0636849A}" dt="2024-03-14T11:12:14.652" v="519"/>
          <ac:cxnSpMkLst>
            <pc:docMk/>
            <pc:sldMk cId="2362543924" sldId="321"/>
            <ac:cxnSpMk id="17" creationId="{10234F83-1F34-4CFA-E1C2-439383DF14F2}"/>
          </ac:cxnSpMkLst>
        </pc:cxnChg>
        <pc:cxnChg chg="mod">
          <ac:chgData name="Raghav Arora" userId="42285b57-cac2-42fc-8ab0-94ab3c0ab0e1" providerId="ADAL" clId="{767FB643-8D5A-4686-9356-547A0636849A}" dt="2024-03-14T11:12:14.652" v="519"/>
          <ac:cxnSpMkLst>
            <pc:docMk/>
            <pc:sldMk cId="2362543924" sldId="321"/>
            <ac:cxnSpMk id="20" creationId="{20C0CCB1-3BF7-DB53-EED9-647AB04D1204}"/>
          </ac:cxnSpMkLst>
        </pc:cxnChg>
        <pc:cxnChg chg="mod">
          <ac:chgData name="Raghav Arora" userId="42285b57-cac2-42fc-8ab0-94ab3c0ab0e1" providerId="ADAL" clId="{767FB643-8D5A-4686-9356-547A0636849A}" dt="2024-03-14T11:12:14.652" v="519"/>
          <ac:cxnSpMkLst>
            <pc:docMk/>
            <pc:sldMk cId="2362543924" sldId="321"/>
            <ac:cxnSpMk id="21" creationId="{C66EF3CB-1230-76DD-EB70-A4CB13BE4B77}"/>
          </ac:cxnSpMkLst>
        </pc:cxnChg>
        <pc:cxnChg chg="mod">
          <ac:chgData name="Raghav Arora" userId="42285b57-cac2-42fc-8ab0-94ab3c0ab0e1" providerId="ADAL" clId="{767FB643-8D5A-4686-9356-547A0636849A}" dt="2024-03-14T11:12:14.652" v="519"/>
          <ac:cxnSpMkLst>
            <pc:docMk/>
            <pc:sldMk cId="2362543924" sldId="321"/>
            <ac:cxnSpMk id="22" creationId="{8B2CC1C1-51C4-1C21-F646-119AD3BDA9A3}"/>
          </ac:cxnSpMkLst>
        </pc:cxnChg>
        <pc:cxnChg chg="mod">
          <ac:chgData name="Raghav Arora" userId="42285b57-cac2-42fc-8ab0-94ab3c0ab0e1" providerId="ADAL" clId="{767FB643-8D5A-4686-9356-547A0636849A}" dt="2024-03-14T11:12:14.652" v="519"/>
          <ac:cxnSpMkLst>
            <pc:docMk/>
            <pc:sldMk cId="2362543924" sldId="321"/>
            <ac:cxnSpMk id="23" creationId="{07ACBD69-BB1A-7C77-67AF-41C2CC478711}"/>
          </ac:cxnSpMkLst>
        </pc:cxnChg>
        <pc:cxnChg chg="mod">
          <ac:chgData name="Raghav Arora" userId="42285b57-cac2-42fc-8ab0-94ab3c0ab0e1" providerId="ADAL" clId="{767FB643-8D5A-4686-9356-547A0636849A}" dt="2024-03-14T11:12:14.652" v="519"/>
          <ac:cxnSpMkLst>
            <pc:docMk/>
            <pc:sldMk cId="2362543924" sldId="321"/>
            <ac:cxnSpMk id="24" creationId="{80AEA663-9D0D-684D-2B87-4F17BE52EE00}"/>
          </ac:cxnSpMkLst>
        </pc:cxnChg>
        <pc:cxnChg chg="mod">
          <ac:chgData name="Raghav Arora" userId="42285b57-cac2-42fc-8ab0-94ab3c0ab0e1" providerId="ADAL" clId="{767FB643-8D5A-4686-9356-547A0636849A}" dt="2024-03-14T11:12:14.652" v="519"/>
          <ac:cxnSpMkLst>
            <pc:docMk/>
            <pc:sldMk cId="2362543924" sldId="321"/>
            <ac:cxnSpMk id="27" creationId="{1C137786-DA13-DB0B-6499-693256B3EBCD}"/>
          </ac:cxnSpMkLst>
        </pc:cxnChg>
        <pc:cxnChg chg="mod">
          <ac:chgData name="Raghav Arora" userId="42285b57-cac2-42fc-8ab0-94ab3c0ab0e1" providerId="ADAL" clId="{767FB643-8D5A-4686-9356-547A0636849A}" dt="2024-03-14T11:12:14.652" v="519"/>
          <ac:cxnSpMkLst>
            <pc:docMk/>
            <pc:sldMk cId="2362543924" sldId="321"/>
            <ac:cxnSpMk id="28" creationId="{E6F2DEF3-156D-22A8-A7D9-48D14664A40E}"/>
          </ac:cxnSpMkLst>
        </pc:cxnChg>
        <pc:cxnChg chg="mod">
          <ac:chgData name="Raghav Arora" userId="42285b57-cac2-42fc-8ab0-94ab3c0ab0e1" providerId="ADAL" clId="{767FB643-8D5A-4686-9356-547A0636849A}" dt="2024-03-14T11:12:14.652" v="519"/>
          <ac:cxnSpMkLst>
            <pc:docMk/>
            <pc:sldMk cId="2362543924" sldId="321"/>
            <ac:cxnSpMk id="29" creationId="{BA6E8B3D-157E-08AE-9573-31775013CE4D}"/>
          </ac:cxnSpMkLst>
        </pc:cxnChg>
        <pc:cxnChg chg="mod">
          <ac:chgData name="Raghav Arora" userId="42285b57-cac2-42fc-8ab0-94ab3c0ab0e1" providerId="ADAL" clId="{767FB643-8D5A-4686-9356-547A0636849A}" dt="2024-03-14T11:12:14.652" v="519"/>
          <ac:cxnSpMkLst>
            <pc:docMk/>
            <pc:sldMk cId="2362543924" sldId="321"/>
            <ac:cxnSpMk id="30" creationId="{AFFE1BE7-7252-F72A-2B74-DBD837037E85}"/>
          </ac:cxnSpMkLst>
        </pc:cxnChg>
        <pc:cxnChg chg="mod">
          <ac:chgData name="Raghav Arora" userId="42285b57-cac2-42fc-8ab0-94ab3c0ab0e1" providerId="ADAL" clId="{767FB643-8D5A-4686-9356-547A0636849A}" dt="2024-03-14T11:12:14.652" v="519"/>
          <ac:cxnSpMkLst>
            <pc:docMk/>
            <pc:sldMk cId="2362543924" sldId="321"/>
            <ac:cxnSpMk id="31" creationId="{ACAD8AA9-047B-11E0-294F-C70B4A987465}"/>
          </ac:cxnSpMkLst>
        </pc:cxnChg>
        <pc:cxnChg chg="mod">
          <ac:chgData name="Raghav Arora" userId="42285b57-cac2-42fc-8ab0-94ab3c0ab0e1" providerId="ADAL" clId="{767FB643-8D5A-4686-9356-547A0636849A}" dt="2024-03-14T11:12:14.652" v="519"/>
          <ac:cxnSpMkLst>
            <pc:docMk/>
            <pc:sldMk cId="2362543924" sldId="321"/>
            <ac:cxnSpMk id="34" creationId="{A1DB805A-EC3B-4781-5A21-F4712EC1D9DD}"/>
          </ac:cxnSpMkLst>
        </pc:cxnChg>
        <pc:cxnChg chg="mod">
          <ac:chgData name="Raghav Arora" userId="42285b57-cac2-42fc-8ab0-94ab3c0ab0e1" providerId="ADAL" clId="{767FB643-8D5A-4686-9356-547A0636849A}" dt="2024-03-14T11:12:14.652" v="519"/>
          <ac:cxnSpMkLst>
            <pc:docMk/>
            <pc:sldMk cId="2362543924" sldId="321"/>
            <ac:cxnSpMk id="35" creationId="{BAF136BB-06F0-58D8-E64E-5B465B34303F}"/>
          </ac:cxnSpMkLst>
        </pc:cxnChg>
        <pc:cxnChg chg="mod">
          <ac:chgData name="Raghav Arora" userId="42285b57-cac2-42fc-8ab0-94ab3c0ab0e1" providerId="ADAL" clId="{767FB643-8D5A-4686-9356-547A0636849A}" dt="2024-03-14T11:12:14.652" v="519"/>
          <ac:cxnSpMkLst>
            <pc:docMk/>
            <pc:sldMk cId="2362543924" sldId="321"/>
            <ac:cxnSpMk id="36" creationId="{80FF5E00-3B80-5B85-B09F-A55FB5C57420}"/>
          </ac:cxnSpMkLst>
        </pc:cxnChg>
        <pc:cxnChg chg="mod">
          <ac:chgData name="Raghav Arora" userId="42285b57-cac2-42fc-8ab0-94ab3c0ab0e1" providerId="ADAL" clId="{767FB643-8D5A-4686-9356-547A0636849A}" dt="2024-03-14T11:12:14.652" v="519"/>
          <ac:cxnSpMkLst>
            <pc:docMk/>
            <pc:sldMk cId="2362543924" sldId="321"/>
            <ac:cxnSpMk id="37" creationId="{8FFC6CF8-2926-2D68-B3D4-343E1EFCA462}"/>
          </ac:cxnSpMkLst>
        </pc:cxnChg>
        <pc:cxnChg chg="mod">
          <ac:chgData name="Raghav Arora" userId="42285b57-cac2-42fc-8ab0-94ab3c0ab0e1" providerId="ADAL" clId="{767FB643-8D5A-4686-9356-547A0636849A}" dt="2024-03-14T11:12:14.652" v="519"/>
          <ac:cxnSpMkLst>
            <pc:docMk/>
            <pc:sldMk cId="2362543924" sldId="321"/>
            <ac:cxnSpMk id="38" creationId="{C70959A2-FFD1-A062-15D1-66E82A62114B}"/>
          </ac:cxnSpMkLst>
        </pc:cxnChg>
        <pc:cxnChg chg="mod">
          <ac:chgData name="Raghav Arora" userId="42285b57-cac2-42fc-8ab0-94ab3c0ab0e1" providerId="ADAL" clId="{767FB643-8D5A-4686-9356-547A0636849A}" dt="2024-03-14T11:12:14.652" v="519"/>
          <ac:cxnSpMkLst>
            <pc:docMk/>
            <pc:sldMk cId="2362543924" sldId="321"/>
            <ac:cxnSpMk id="41" creationId="{52EE598B-F0B8-26E2-79DE-6B06B23BD951}"/>
          </ac:cxnSpMkLst>
        </pc:cxnChg>
        <pc:cxnChg chg="mod">
          <ac:chgData name="Raghav Arora" userId="42285b57-cac2-42fc-8ab0-94ab3c0ab0e1" providerId="ADAL" clId="{767FB643-8D5A-4686-9356-547A0636849A}" dt="2024-03-14T11:12:14.652" v="519"/>
          <ac:cxnSpMkLst>
            <pc:docMk/>
            <pc:sldMk cId="2362543924" sldId="321"/>
            <ac:cxnSpMk id="42" creationId="{F4ACF24E-7E92-64D0-0303-4236F2FAFF35}"/>
          </ac:cxnSpMkLst>
        </pc:cxnChg>
        <pc:cxnChg chg="mod">
          <ac:chgData name="Raghav Arora" userId="42285b57-cac2-42fc-8ab0-94ab3c0ab0e1" providerId="ADAL" clId="{767FB643-8D5A-4686-9356-547A0636849A}" dt="2024-03-14T11:12:14.652" v="519"/>
          <ac:cxnSpMkLst>
            <pc:docMk/>
            <pc:sldMk cId="2362543924" sldId="321"/>
            <ac:cxnSpMk id="43" creationId="{75A1FAA4-B804-9211-BE3E-40D4BE2EEA5E}"/>
          </ac:cxnSpMkLst>
        </pc:cxnChg>
        <pc:cxnChg chg="mod">
          <ac:chgData name="Raghav Arora" userId="42285b57-cac2-42fc-8ab0-94ab3c0ab0e1" providerId="ADAL" clId="{767FB643-8D5A-4686-9356-547A0636849A}" dt="2024-03-14T11:12:14.652" v="519"/>
          <ac:cxnSpMkLst>
            <pc:docMk/>
            <pc:sldMk cId="2362543924" sldId="321"/>
            <ac:cxnSpMk id="44" creationId="{EF67EA24-823C-76B5-92D1-123CB3F741AB}"/>
          </ac:cxnSpMkLst>
        </pc:cxnChg>
        <pc:cxnChg chg="mod">
          <ac:chgData name="Raghav Arora" userId="42285b57-cac2-42fc-8ab0-94ab3c0ab0e1" providerId="ADAL" clId="{767FB643-8D5A-4686-9356-547A0636849A}" dt="2024-03-14T11:12:14.652" v="519"/>
          <ac:cxnSpMkLst>
            <pc:docMk/>
            <pc:sldMk cId="2362543924" sldId="321"/>
            <ac:cxnSpMk id="46" creationId="{75F2C298-81D8-2841-BD1C-C1492B990308}"/>
          </ac:cxnSpMkLst>
        </pc:cxnChg>
      </pc:sldChg>
      <pc:sldChg chg="addSp delSp modSp new del mod">
        <pc:chgData name="Raghav Arora" userId="42285b57-cac2-42fc-8ab0-94ab3c0ab0e1" providerId="ADAL" clId="{767FB643-8D5A-4686-9356-547A0636849A}" dt="2024-03-14T12:01:03.316" v="710" actId="2696"/>
        <pc:sldMkLst>
          <pc:docMk/>
          <pc:sldMk cId="2457621989" sldId="321"/>
        </pc:sldMkLst>
        <pc:spChg chg="del mod">
          <ac:chgData name="Raghav Arora" userId="42285b57-cac2-42fc-8ab0-94ab3c0ab0e1" providerId="ADAL" clId="{767FB643-8D5A-4686-9356-547A0636849A}" dt="2024-03-14T11:13:00.160" v="524" actId="478"/>
          <ac:spMkLst>
            <pc:docMk/>
            <pc:sldMk cId="2457621989" sldId="321"/>
            <ac:spMk id="2" creationId="{BAFEC483-E4EC-44D0-0E74-4DFD7E2B7C56}"/>
          </ac:spMkLst>
        </pc:spChg>
        <pc:spChg chg="add mod">
          <ac:chgData name="Raghav Arora" userId="42285b57-cac2-42fc-8ab0-94ab3c0ab0e1" providerId="ADAL" clId="{767FB643-8D5A-4686-9356-547A0636849A}" dt="2024-03-14T11:12:54.706" v="522"/>
          <ac:spMkLst>
            <pc:docMk/>
            <pc:sldMk cId="2457621989" sldId="321"/>
            <ac:spMk id="3" creationId="{BB8DE38C-E328-33A5-3CAB-9A462532D510}"/>
          </ac:spMkLst>
        </pc:spChg>
        <pc:spChg chg="add mod">
          <ac:chgData name="Raghav Arora" userId="42285b57-cac2-42fc-8ab0-94ab3c0ab0e1" providerId="ADAL" clId="{767FB643-8D5A-4686-9356-547A0636849A}" dt="2024-03-14T11:12:54.706" v="522"/>
          <ac:spMkLst>
            <pc:docMk/>
            <pc:sldMk cId="2457621989" sldId="321"/>
            <ac:spMk id="4" creationId="{1EF44E77-F753-51FD-18BA-C3015A6F823F}"/>
          </ac:spMkLst>
        </pc:spChg>
        <pc:spChg chg="add mod">
          <ac:chgData name="Raghav Arora" userId="42285b57-cac2-42fc-8ab0-94ab3c0ab0e1" providerId="ADAL" clId="{767FB643-8D5A-4686-9356-547A0636849A}" dt="2024-03-14T11:12:54.706" v="522"/>
          <ac:spMkLst>
            <pc:docMk/>
            <pc:sldMk cId="2457621989" sldId="321"/>
            <ac:spMk id="5" creationId="{36F21DDD-CC92-1CEE-3212-A17F51457A8F}"/>
          </ac:spMkLst>
        </pc:spChg>
        <pc:spChg chg="mod">
          <ac:chgData name="Raghav Arora" userId="42285b57-cac2-42fc-8ab0-94ab3c0ab0e1" providerId="ADAL" clId="{767FB643-8D5A-4686-9356-547A0636849A}" dt="2024-03-14T11:12:54.706" v="522"/>
          <ac:spMkLst>
            <pc:docMk/>
            <pc:sldMk cId="2457621989" sldId="321"/>
            <ac:spMk id="13" creationId="{EFEAC5D5-7C0B-58F7-FD11-5A52F03B6CDF}"/>
          </ac:spMkLst>
        </pc:spChg>
        <pc:spChg chg="mod">
          <ac:chgData name="Raghav Arora" userId="42285b57-cac2-42fc-8ab0-94ab3c0ab0e1" providerId="ADAL" clId="{767FB643-8D5A-4686-9356-547A0636849A}" dt="2024-03-14T11:12:54.706" v="522"/>
          <ac:spMkLst>
            <pc:docMk/>
            <pc:sldMk cId="2457621989" sldId="321"/>
            <ac:spMk id="20" creationId="{266BD6DC-07D6-EE70-0C3B-A60AF0921568}"/>
          </ac:spMkLst>
        </pc:spChg>
        <pc:spChg chg="mod">
          <ac:chgData name="Raghav Arora" userId="42285b57-cac2-42fc-8ab0-94ab3c0ab0e1" providerId="ADAL" clId="{767FB643-8D5A-4686-9356-547A0636849A}" dt="2024-03-14T11:12:54.706" v="522"/>
          <ac:spMkLst>
            <pc:docMk/>
            <pc:sldMk cId="2457621989" sldId="321"/>
            <ac:spMk id="27" creationId="{D60A1807-35B1-5B0F-8A57-DB1496CD26CF}"/>
          </ac:spMkLst>
        </pc:spChg>
        <pc:spChg chg="mod">
          <ac:chgData name="Raghav Arora" userId="42285b57-cac2-42fc-8ab0-94ab3c0ab0e1" providerId="ADAL" clId="{767FB643-8D5A-4686-9356-547A0636849A}" dt="2024-03-14T11:12:54.706" v="522"/>
          <ac:spMkLst>
            <pc:docMk/>
            <pc:sldMk cId="2457621989" sldId="321"/>
            <ac:spMk id="34" creationId="{75A5F385-FD21-0782-F0A7-DEC85E702C04}"/>
          </ac:spMkLst>
        </pc:spChg>
        <pc:spChg chg="mod">
          <ac:chgData name="Raghav Arora" userId="42285b57-cac2-42fc-8ab0-94ab3c0ab0e1" providerId="ADAL" clId="{767FB643-8D5A-4686-9356-547A0636849A}" dt="2024-03-14T11:12:54.706" v="522"/>
          <ac:spMkLst>
            <pc:docMk/>
            <pc:sldMk cId="2457621989" sldId="321"/>
            <ac:spMk id="41" creationId="{CDD18AD1-5D2D-3B48-90E2-85628E723AE8}"/>
          </ac:spMkLst>
        </pc:spChg>
        <pc:spChg chg="mod">
          <ac:chgData name="Raghav Arora" userId="42285b57-cac2-42fc-8ab0-94ab3c0ab0e1" providerId="ADAL" clId="{767FB643-8D5A-4686-9356-547A0636849A}" dt="2024-03-14T11:12:54.706" v="522"/>
          <ac:spMkLst>
            <pc:docMk/>
            <pc:sldMk cId="2457621989" sldId="321"/>
            <ac:spMk id="47" creationId="{EF618D00-8568-1AAF-5C4B-DB65BD538F87}"/>
          </ac:spMkLst>
        </pc:spChg>
        <pc:grpChg chg="add mod">
          <ac:chgData name="Raghav Arora" userId="42285b57-cac2-42fc-8ab0-94ab3c0ab0e1" providerId="ADAL" clId="{767FB643-8D5A-4686-9356-547A0636849A}" dt="2024-03-14T11:12:54.706" v="522"/>
          <ac:grpSpMkLst>
            <pc:docMk/>
            <pc:sldMk cId="2457621989" sldId="321"/>
            <ac:grpSpMk id="7" creationId="{6435C19E-A475-821A-0249-561D7F0D0753}"/>
          </ac:grpSpMkLst>
        </pc:grpChg>
        <pc:grpChg chg="add mod">
          <ac:chgData name="Raghav Arora" userId="42285b57-cac2-42fc-8ab0-94ab3c0ab0e1" providerId="ADAL" clId="{767FB643-8D5A-4686-9356-547A0636849A}" dt="2024-03-14T11:12:54.706" v="522"/>
          <ac:grpSpMkLst>
            <pc:docMk/>
            <pc:sldMk cId="2457621989" sldId="321"/>
            <ac:grpSpMk id="14" creationId="{03DCB608-BCD4-1A69-7932-298940EFC4A6}"/>
          </ac:grpSpMkLst>
        </pc:grpChg>
        <pc:grpChg chg="add mod">
          <ac:chgData name="Raghav Arora" userId="42285b57-cac2-42fc-8ab0-94ab3c0ab0e1" providerId="ADAL" clId="{767FB643-8D5A-4686-9356-547A0636849A}" dt="2024-03-14T11:12:54.706" v="522"/>
          <ac:grpSpMkLst>
            <pc:docMk/>
            <pc:sldMk cId="2457621989" sldId="321"/>
            <ac:grpSpMk id="21" creationId="{5F3CB39A-A45E-9F09-ED4B-2B205169A6B1}"/>
          </ac:grpSpMkLst>
        </pc:grpChg>
        <pc:grpChg chg="add mod">
          <ac:chgData name="Raghav Arora" userId="42285b57-cac2-42fc-8ab0-94ab3c0ab0e1" providerId="ADAL" clId="{767FB643-8D5A-4686-9356-547A0636849A}" dt="2024-03-14T11:12:54.706" v="522"/>
          <ac:grpSpMkLst>
            <pc:docMk/>
            <pc:sldMk cId="2457621989" sldId="321"/>
            <ac:grpSpMk id="28" creationId="{8A3B54DC-A8B7-1B97-9DFD-3CD1A2F3C8C8}"/>
          </ac:grpSpMkLst>
        </pc:grpChg>
        <pc:grpChg chg="add mod">
          <ac:chgData name="Raghav Arora" userId="42285b57-cac2-42fc-8ab0-94ab3c0ab0e1" providerId="ADAL" clId="{767FB643-8D5A-4686-9356-547A0636849A}" dt="2024-03-14T11:12:54.706" v="522"/>
          <ac:grpSpMkLst>
            <pc:docMk/>
            <pc:sldMk cId="2457621989" sldId="321"/>
            <ac:grpSpMk id="35" creationId="{A6170E2E-3C0D-6FDC-EB5C-583289F335FF}"/>
          </ac:grpSpMkLst>
        </pc:grpChg>
        <pc:grpChg chg="add mod">
          <ac:chgData name="Raghav Arora" userId="42285b57-cac2-42fc-8ab0-94ab3c0ab0e1" providerId="ADAL" clId="{767FB643-8D5A-4686-9356-547A0636849A}" dt="2024-03-14T11:12:54.706" v="522"/>
          <ac:grpSpMkLst>
            <pc:docMk/>
            <pc:sldMk cId="2457621989" sldId="321"/>
            <ac:grpSpMk id="42" creationId="{852D14AD-636C-BA5B-721A-26DECD714D59}"/>
          </ac:grpSpMkLst>
        </pc:grpChg>
        <pc:picChg chg="add del mod">
          <ac:chgData name="Raghav Arora" userId="42285b57-cac2-42fc-8ab0-94ab3c0ab0e1" providerId="ADAL" clId="{767FB643-8D5A-4686-9356-547A0636849A}" dt="2024-03-14T11:13:03.332" v="526" actId="478"/>
          <ac:picMkLst>
            <pc:docMk/>
            <pc:sldMk cId="2457621989" sldId="321"/>
            <ac:picMk id="6" creationId="{5C0606B2-1B24-6151-9265-86C9D5B62702}"/>
          </ac:picMkLst>
        </pc:picChg>
        <pc:cxnChg chg="mod">
          <ac:chgData name="Raghav Arora" userId="42285b57-cac2-42fc-8ab0-94ab3c0ab0e1" providerId="ADAL" clId="{767FB643-8D5A-4686-9356-547A0636849A}" dt="2024-03-14T11:12:54.706" v="522"/>
          <ac:cxnSpMkLst>
            <pc:docMk/>
            <pc:sldMk cId="2457621989" sldId="321"/>
            <ac:cxnSpMk id="8" creationId="{C42EBDC7-9D83-D8A4-624C-797B0A7DAECC}"/>
          </ac:cxnSpMkLst>
        </pc:cxnChg>
        <pc:cxnChg chg="mod">
          <ac:chgData name="Raghav Arora" userId="42285b57-cac2-42fc-8ab0-94ab3c0ab0e1" providerId="ADAL" clId="{767FB643-8D5A-4686-9356-547A0636849A}" dt="2024-03-14T11:12:54.706" v="522"/>
          <ac:cxnSpMkLst>
            <pc:docMk/>
            <pc:sldMk cId="2457621989" sldId="321"/>
            <ac:cxnSpMk id="9" creationId="{EE6A66EA-FFCB-875A-A36C-C5C8CCD50FC2}"/>
          </ac:cxnSpMkLst>
        </pc:cxnChg>
        <pc:cxnChg chg="mod">
          <ac:chgData name="Raghav Arora" userId="42285b57-cac2-42fc-8ab0-94ab3c0ab0e1" providerId="ADAL" clId="{767FB643-8D5A-4686-9356-547A0636849A}" dt="2024-03-14T11:12:54.706" v="522"/>
          <ac:cxnSpMkLst>
            <pc:docMk/>
            <pc:sldMk cId="2457621989" sldId="321"/>
            <ac:cxnSpMk id="10" creationId="{554A0615-79C2-4D1B-E28E-D54CF2856007}"/>
          </ac:cxnSpMkLst>
        </pc:cxnChg>
        <pc:cxnChg chg="mod">
          <ac:chgData name="Raghav Arora" userId="42285b57-cac2-42fc-8ab0-94ab3c0ab0e1" providerId="ADAL" clId="{767FB643-8D5A-4686-9356-547A0636849A}" dt="2024-03-14T11:12:54.706" v="522"/>
          <ac:cxnSpMkLst>
            <pc:docMk/>
            <pc:sldMk cId="2457621989" sldId="321"/>
            <ac:cxnSpMk id="11" creationId="{D21DE199-1008-3402-9585-846606A76534}"/>
          </ac:cxnSpMkLst>
        </pc:cxnChg>
        <pc:cxnChg chg="mod">
          <ac:chgData name="Raghav Arora" userId="42285b57-cac2-42fc-8ab0-94ab3c0ab0e1" providerId="ADAL" clId="{767FB643-8D5A-4686-9356-547A0636849A}" dt="2024-03-14T11:12:54.706" v="522"/>
          <ac:cxnSpMkLst>
            <pc:docMk/>
            <pc:sldMk cId="2457621989" sldId="321"/>
            <ac:cxnSpMk id="12" creationId="{63670E2C-AD6B-599B-B941-738D4C189B66}"/>
          </ac:cxnSpMkLst>
        </pc:cxnChg>
        <pc:cxnChg chg="mod">
          <ac:chgData name="Raghav Arora" userId="42285b57-cac2-42fc-8ab0-94ab3c0ab0e1" providerId="ADAL" clId="{767FB643-8D5A-4686-9356-547A0636849A}" dt="2024-03-14T11:12:54.706" v="522"/>
          <ac:cxnSpMkLst>
            <pc:docMk/>
            <pc:sldMk cId="2457621989" sldId="321"/>
            <ac:cxnSpMk id="15" creationId="{7D3A8345-8325-ACC4-6DD5-15C85B776B62}"/>
          </ac:cxnSpMkLst>
        </pc:cxnChg>
        <pc:cxnChg chg="mod">
          <ac:chgData name="Raghav Arora" userId="42285b57-cac2-42fc-8ab0-94ab3c0ab0e1" providerId="ADAL" clId="{767FB643-8D5A-4686-9356-547A0636849A}" dt="2024-03-14T11:12:54.706" v="522"/>
          <ac:cxnSpMkLst>
            <pc:docMk/>
            <pc:sldMk cId="2457621989" sldId="321"/>
            <ac:cxnSpMk id="16" creationId="{EDD64FAF-0442-91EA-C0B8-E8B1334BC41B}"/>
          </ac:cxnSpMkLst>
        </pc:cxnChg>
        <pc:cxnChg chg="mod">
          <ac:chgData name="Raghav Arora" userId="42285b57-cac2-42fc-8ab0-94ab3c0ab0e1" providerId="ADAL" clId="{767FB643-8D5A-4686-9356-547A0636849A}" dt="2024-03-14T11:12:54.706" v="522"/>
          <ac:cxnSpMkLst>
            <pc:docMk/>
            <pc:sldMk cId="2457621989" sldId="321"/>
            <ac:cxnSpMk id="17" creationId="{98D41EAC-13A1-8FC1-F05C-4AD61B8CE990}"/>
          </ac:cxnSpMkLst>
        </pc:cxnChg>
        <pc:cxnChg chg="mod">
          <ac:chgData name="Raghav Arora" userId="42285b57-cac2-42fc-8ab0-94ab3c0ab0e1" providerId="ADAL" clId="{767FB643-8D5A-4686-9356-547A0636849A}" dt="2024-03-14T11:12:54.706" v="522"/>
          <ac:cxnSpMkLst>
            <pc:docMk/>
            <pc:sldMk cId="2457621989" sldId="321"/>
            <ac:cxnSpMk id="18" creationId="{A70FD29D-16D4-55C5-525C-C8D4324C41FA}"/>
          </ac:cxnSpMkLst>
        </pc:cxnChg>
        <pc:cxnChg chg="mod">
          <ac:chgData name="Raghav Arora" userId="42285b57-cac2-42fc-8ab0-94ab3c0ab0e1" providerId="ADAL" clId="{767FB643-8D5A-4686-9356-547A0636849A}" dt="2024-03-14T11:12:54.706" v="522"/>
          <ac:cxnSpMkLst>
            <pc:docMk/>
            <pc:sldMk cId="2457621989" sldId="321"/>
            <ac:cxnSpMk id="19" creationId="{DDCD783B-81CF-EBAA-CED7-C3F6757A85AB}"/>
          </ac:cxnSpMkLst>
        </pc:cxnChg>
        <pc:cxnChg chg="mod">
          <ac:chgData name="Raghav Arora" userId="42285b57-cac2-42fc-8ab0-94ab3c0ab0e1" providerId="ADAL" clId="{767FB643-8D5A-4686-9356-547A0636849A}" dt="2024-03-14T11:12:54.706" v="522"/>
          <ac:cxnSpMkLst>
            <pc:docMk/>
            <pc:sldMk cId="2457621989" sldId="321"/>
            <ac:cxnSpMk id="22" creationId="{87DF5786-A7E6-678A-B17F-3834959308BF}"/>
          </ac:cxnSpMkLst>
        </pc:cxnChg>
        <pc:cxnChg chg="mod">
          <ac:chgData name="Raghav Arora" userId="42285b57-cac2-42fc-8ab0-94ab3c0ab0e1" providerId="ADAL" clId="{767FB643-8D5A-4686-9356-547A0636849A}" dt="2024-03-14T11:12:54.706" v="522"/>
          <ac:cxnSpMkLst>
            <pc:docMk/>
            <pc:sldMk cId="2457621989" sldId="321"/>
            <ac:cxnSpMk id="23" creationId="{00A59639-FD33-9E03-BC78-2C40E4ADF457}"/>
          </ac:cxnSpMkLst>
        </pc:cxnChg>
        <pc:cxnChg chg="mod">
          <ac:chgData name="Raghav Arora" userId="42285b57-cac2-42fc-8ab0-94ab3c0ab0e1" providerId="ADAL" clId="{767FB643-8D5A-4686-9356-547A0636849A}" dt="2024-03-14T11:12:54.706" v="522"/>
          <ac:cxnSpMkLst>
            <pc:docMk/>
            <pc:sldMk cId="2457621989" sldId="321"/>
            <ac:cxnSpMk id="24" creationId="{54775D51-4C02-290E-B0C6-C1FC2A1D0C78}"/>
          </ac:cxnSpMkLst>
        </pc:cxnChg>
        <pc:cxnChg chg="mod">
          <ac:chgData name="Raghav Arora" userId="42285b57-cac2-42fc-8ab0-94ab3c0ab0e1" providerId="ADAL" clId="{767FB643-8D5A-4686-9356-547A0636849A}" dt="2024-03-14T11:12:54.706" v="522"/>
          <ac:cxnSpMkLst>
            <pc:docMk/>
            <pc:sldMk cId="2457621989" sldId="321"/>
            <ac:cxnSpMk id="25" creationId="{094DDBFB-D5F1-F978-E1E4-F461E61D6007}"/>
          </ac:cxnSpMkLst>
        </pc:cxnChg>
        <pc:cxnChg chg="mod">
          <ac:chgData name="Raghav Arora" userId="42285b57-cac2-42fc-8ab0-94ab3c0ab0e1" providerId="ADAL" clId="{767FB643-8D5A-4686-9356-547A0636849A}" dt="2024-03-14T11:12:54.706" v="522"/>
          <ac:cxnSpMkLst>
            <pc:docMk/>
            <pc:sldMk cId="2457621989" sldId="321"/>
            <ac:cxnSpMk id="26" creationId="{B95C79B1-E0E1-6156-3528-A93EE7C3BD99}"/>
          </ac:cxnSpMkLst>
        </pc:cxnChg>
        <pc:cxnChg chg="mod">
          <ac:chgData name="Raghav Arora" userId="42285b57-cac2-42fc-8ab0-94ab3c0ab0e1" providerId="ADAL" clId="{767FB643-8D5A-4686-9356-547A0636849A}" dt="2024-03-14T11:12:54.706" v="522"/>
          <ac:cxnSpMkLst>
            <pc:docMk/>
            <pc:sldMk cId="2457621989" sldId="321"/>
            <ac:cxnSpMk id="29" creationId="{0F933FC3-F184-5C9C-E763-5E0783D7983E}"/>
          </ac:cxnSpMkLst>
        </pc:cxnChg>
        <pc:cxnChg chg="mod">
          <ac:chgData name="Raghav Arora" userId="42285b57-cac2-42fc-8ab0-94ab3c0ab0e1" providerId="ADAL" clId="{767FB643-8D5A-4686-9356-547A0636849A}" dt="2024-03-14T11:12:54.706" v="522"/>
          <ac:cxnSpMkLst>
            <pc:docMk/>
            <pc:sldMk cId="2457621989" sldId="321"/>
            <ac:cxnSpMk id="30" creationId="{852EE8B9-2122-750E-A256-A547CAC4D2F6}"/>
          </ac:cxnSpMkLst>
        </pc:cxnChg>
        <pc:cxnChg chg="mod">
          <ac:chgData name="Raghav Arora" userId="42285b57-cac2-42fc-8ab0-94ab3c0ab0e1" providerId="ADAL" clId="{767FB643-8D5A-4686-9356-547A0636849A}" dt="2024-03-14T11:12:54.706" v="522"/>
          <ac:cxnSpMkLst>
            <pc:docMk/>
            <pc:sldMk cId="2457621989" sldId="321"/>
            <ac:cxnSpMk id="31" creationId="{919277B1-19E7-5E6F-3897-346E213F1AE3}"/>
          </ac:cxnSpMkLst>
        </pc:cxnChg>
        <pc:cxnChg chg="mod">
          <ac:chgData name="Raghav Arora" userId="42285b57-cac2-42fc-8ab0-94ab3c0ab0e1" providerId="ADAL" clId="{767FB643-8D5A-4686-9356-547A0636849A}" dt="2024-03-14T11:12:54.706" v="522"/>
          <ac:cxnSpMkLst>
            <pc:docMk/>
            <pc:sldMk cId="2457621989" sldId="321"/>
            <ac:cxnSpMk id="32" creationId="{08F68CA2-3327-2E1E-81F2-CD3DDD92684B}"/>
          </ac:cxnSpMkLst>
        </pc:cxnChg>
        <pc:cxnChg chg="mod">
          <ac:chgData name="Raghav Arora" userId="42285b57-cac2-42fc-8ab0-94ab3c0ab0e1" providerId="ADAL" clId="{767FB643-8D5A-4686-9356-547A0636849A}" dt="2024-03-14T11:12:54.706" v="522"/>
          <ac:cxnSpMkLst>
            <pc:docMk/>
            <pc:sldMk cId="2457621989" sldId="321"/>
            <ac:cxnSpMk id="33" creationId="{4CB81477-1ED7-AF13-EABD-A603543764EA}"/>
          </ac:cxnSpMkLst>
        </pc:cxnChg>
        <pc:cxnChg chg="mod">
          <ac:chgData name="Raghav Arora" userId="42285b57-cac2-42fc-8ab0-94ab3c0ab0e1" providerId="ADAL" clId="{767FB643-8D5A-4686-9356-547A0636849A}" dt="2024-03-14T11:12:54.706" v="522"/>
          <ac:cxnSpMkLst>
            <pc:docMk/>
            <pc:sldMk cId="2457621989" sldId="321"/>
            <ac:cxnSpMk id="36" creationId="{F69FFA5D-804C-B955-6857-65ADA3EEB3E3}"/>
          </ac:cxnSpMkLst>
        </pc:cxnChg>
        <pc:cxnChg chg="mod">
          <ac:chgData name="Raghav Arora" userId="42285b57-cac2-42fc-8ab0-94ab3c0ab0e1" providerId="ADAL" clId="{767FB643-8D5A-4686-9356-547A0636849A}" dt="2024-03-14T11:12:54.706" v="522"/>
          <ac:cxnSpMkLst>
            <pc:docMk/>
            <pc:sldMk cId="2457621989" sldId="321"/>
            <ac:cxnSpMk id="37" creationId="{37BBD39F-A35B-307D-7408-5189B57A9A5A}"/>
          </ac:cxnSpMkLst>
        </pc:cxnChg>
        <pc:cxnChg chg="mod">
          <ac:chgData name="Raghav Arora" userId="42285b57-cac2-42fc-8ab0-94ab3c0ab0e1" providerId="ADAL" clId="{767FB643-8D5A-4686-9356-547A0636849A}" dt="2024-03-14T11:12:54.706" v="522"/>
          <ac:cxnSpMkLst>
            <pc:docMk/>
            <pc:sldMk cId="2457621989" sldId="321"/>
            <ac:cxnSpMk id="38" creationId="{550DF25E-C159-23DD-6A2B-C53DD5B13F2A}"/>
          </ac:cxnSpMkLst>
        </pc:cxnChg>
        <pc:cxnChg chg="mod">
          <ac:chgData name="Raghav Arora" userId="42285b57-cac2-42fc-8ab0-94ab3c0ab0e1" providerId="ADAL" clId="{767FB643-8D5A-4686-9356-547A0636849A}" dt="2024-03-14T11:12:54.706" v="522"/>
          <ac:cxnSpMkLst>
            <pc:docMk/>
            <pc:sldMk cId="2457621989" sldId="321"/>
            <ac:cxnSpMk id="39" creationId="{7FB01745-6346-2141-46F9-E8097EC49ACF}"/>
          </ac:cxnSpMkLst>
        </pc:cxnChg>
        <pc:cxnChg chg="mod">
          <ac:chgData name="Raghav Arora" userId="42285b57-cac2-42fc-8ab0-94ab3c0ab0e1" providerId="ADAL" clId="{767FB643-8D5A-4686-9356-547A0636849A}" dt="2024-03-14T11:12:54.706" v="522"/>
          <ac:cxnSpMkLst>
            <pc:docMk/>
            <pc:sldMk cId="2457621989" sldId="321"/>
            <ac:cxnSpMk id="40" creationId="{590A4C9A-2C98-B5E1-9845-6857AA03CB8E}"/>
          </ac:cxnSpMkLst>
        </pc:cxnChg>
        <pc:cxnChg chg="mod">
          <ac:chgData name="Raghav Arora" userId="42285b57-cac2-42fc-8ab0-94ab3c0ab0e1" providerId="ADAL" clId="{767FB643-8D5A-4686-9356-547A0636849A}" dt="2024-03-14T11:12:54.706" v="522"/>
          <ac:cxnSpMkLst>
            <pc:docMk/>
            <pc:sldMk cId="2457621989" sldId="321"/>
            <ac:cxnSpMk id="43" creationId="{27C25D5A-B357-99DE-A804-CECC691A8160}"/>
          </ac:cxnSpMkLst>
        </pc:cxnChg>
        <pc:cxnChg chg="mod">
          <ac:chgData name="Raghav Arora" userId="42285b57-cac2-42fc-8ab0-94ab3c0ab0e1" providerId="ADAL" clId="{767FB643-8D5A-4686-9356-547A0636849A}" dt="2024-03-14T11:12:54.706" v="522"/>
          <ac:cxnSpMkLst>
            <pc:docMk/>
            <pc:sldMk cId="2457621989" sldId="321"/>
            <ac:cxnSpMk id="44" creationId="{F5BDFA2C-E60F-DB0B-B0ED-198398C1726C}"/>
          </ac:cxnSpMkLst>
        </pc:cxnChg>
        <pc:cxnChg chg="mod">
          <ac:chgData name="Raghav Arora" userId="42285b57-cac2-42fc-8ab0-94ab3c0ab0e1" providerId="ADAL" clId="{767FB643-8D5A-4686-9356-547A0636849A}" dt="2024-03-14T11:12:54.706" v="522"/>
          <ac:cxnSpMkLst>
            <pc:docMk/>
            <pc:sldMk cId="2457621989" sldId="321"/>
            <ac:cxnSpMk id="45" creationId="{D59278C5-D243-3B43-B119-E991831E3218}"/>
          </ac:cxnSpMkLst>
        </pc:cxnChg>
        <pc:cxnChg chg="mod">
          <ac:chgData name="Raghav Arora" userId="42285b57-cac2-42fc-8ab0-94ab3c0ab0e1" providerId="ADAL" clId="{767FB643-8D5A-4686-9356-547A0636849A}" dt="2024-03-14T11:12:54.706" v="522"/>
          <ac:cxnSpMkLst>
            <pc:docMk/>
            <pc:sldMk cId="2457621989" sldId="321"/>
            <ac:cxnSpMk id="46" creationId="{28C8F3D6-99BD-BD77-1AF3-DF83C914C250}"/>
          </ac:cxnSpMkLst>
        </pc:cxnChg>
        <pc:cxnChg chg="mod">
          <ac:chgData name="Raghav Arora" userId="42285b57-cac2-42fc-8ab0-94ab3c0ab0e1" providerId="ADAL" clId="{767FB643-8D5A-4686-9356-547A0636849A}" dt="2024-03-14T11:12:54.706" v="522"/>
          <ac:cxnSpMkLst>
            <pc:docMk/>
            <pc:sldMk cId="2457621989" sldId="321"/>
            <ac:cxnSpMk id="48" creationId="{6A42C498-9562-90BB-5ACD-F33320F0C1A5}"/>
          </ac:cxnSpMkLst>
        </pc:cxnChg>
      </pc:sldChg>
      <pc:sldChg chg="addSp delSp modSp new mod modTransition modClrScheme chgLayout">
        <pc:chgData name="Raghav Arora" userId="42285b57-cac2-42fc-8ab0-94ab3c0ab0e1" providerId="ADAL" clId="{767FB643-8D5A-4686-9356-547A0636849A}" dt="2024-03-14T12:01:20.796" v="714"/>
        <pc:sldMkLst>
          <pc:docMk/>
          <pc:sldMk cId="1244388119" sldId="322"/>
        </pc:sldMkLst>
        <pc:spChg chg="del mod ord">
          <ac:chgData name="Raghav Arora" userId="42285b57-cac2-42fc-8ab0-94ab3c0ab0e1" providerId="ADAL" clId="{767FB643-8D5A-4686-9356-547A0636849A}" dt="2024-03-14T11:44:24.579" v="678" actId="478"/>
          <ac:spMkLst>
            <pc:docMk/>
            <pc:sldMk cId="1244388119" sldId="322"/>
            <ac:spMk id="2" creationId="{0A0523BF-D1FF-BD75-DA61-85C8FF6409A3}"/>
          </ac:spMkLst>
        </pc:spChg>
        <pc:spChg chg="add mod">
          <ac:chgData name="Raghav Arora" userId="42285b57-cac2-42fc-8ab0-94ab3c0ab0e1" providerId="ADAL" clId="{767FB643-8D5A-4686-9356-547A0636849A}" dt="2024-03-14T11:44:32.540" v="679"/>
          <ac:spMkLst>
            <pc:docMk/>
            <pc:sldMk cId="1244388119" sldId="322"/>
            <ac:spMk id="4" creationId="{94526448-BFB4-9567-F8D4-A14832899BF7}"/>
          </ac:spMkLst>
        </pc:spChg>
        <pc:spChg chg="add mod">
          <ac:chgData name="Raghav Arora" userId="42285b57-cac2-42fc-8ab0-94ab3c0ab0e1" providerId="ADAL" clId="{767FB643-8D5A-4686-9356-547A0636849A}" dt="2024-03-14T11:44:32.540" v="679"/>
          <ac:spMkLst>
            <pc:docMk/>
            <pc:sldMk cId="1244388119" sldId="322"/>
            <ac:spMk id="5" creationId="{8C1905ED-115B-31BC-B239-A9A4A5F3E6D8}"/>
          </ac:spMkLst>
        </pc:spChg>
        <pc:spChg chg="add mod">
          <ac:chgData name="Raghav Arora" userId="42285b57-cac2-42fc-8ab0-94ab3c0ab0e1" providerId="ADAL" clId="{767FB643-8D5A-4686-9356-547A0636849A}" dt="2024-03-14T11:44:32.540" v="679"/>
          <ac:spMkLst>
            <pc:docMk/>
            <pc:sldMk cId="1244388119" sldId="322"/>
            <ac:spMk id="6" creationId="{75B2EDF8-7B8A-0D51-7A75-F99F17866E36}"/>
          </ac:spMkLst>
        </pc:spChg>
        <pc:spChg chg="add mod">
          <ac:chgData name="Raghav Arora" userId="42285b57-cac2-42fc-8ab0-94ab3c0ab0e1" providerId="ADAL" clId="{767FB643-8D5A-4686-9356-547A0636849A}" dt="2024-03-14T11:44:32.540" v="679"/>
          <ac:spMkLst>
            <pc:docMk/>
            <pc:sldMk cId="1244388119" sldId="322"/>
            <ac:spMk id="7" creationId="{43BECAAC-E256-0BAB-98D5-F45362E84313}"/>
          </ac:spMkLst>
        </pc:spChg>
        <pc:spChg chg="add mod">
          <ac:chgData name="Raghav Arora" userId="42285b57-cac2-42fc-8ab0-94ab3c0ab0e1" providerId="ADAL" clId="{767FB643-8D5A-4686-9356-547A0636849A}" dt="2024-03-14T11:44:32.540" v="679"/>
          <ac:spMkLst>
            <pc:docMk/>
            <pc:sldMk cId="1244388119" sldId="322"/>
            <ac:spMk id="8" creationId="{F0979672-6D70-A9B0-F143-D6038A605322}"/>
          </ac:spMkLst>
        </pc:spChg>
        <pc:spChg chg="add mod">
          <ac:chgData name="Raghav Arora" userId="42285b57-cac2-42fc-8ab0-94ab3c0ab0e1" providerId="ADAL" clId="{767FB643-8D5A-4686-9356-547A0636849A}" dt="2024-03-14T11:44:32.540" v="679"/>
          <ac:spMkLst>
            <pc:docMk/>
            <pc:sldMk cId="1244388119" sldId="322"/>
            <ac:spMk id="9" creationId="{F62EA607-D498-C6B5-28D1-CAF383CAD85C}"/>
          </ac:spMkLst>
        </pc:spChg>
        <pc:spChg chg="add mod">
          <ac:chgData name="Raghav Arora" userId="42285b57-cac2-42fc-8ab0-94ab3c0ab0e1" providerId="ADAL" clId="{767FB643-8D5A-4686-9356-547A0636849A}" dt="2024-03-14T11:44:32.540" v="679"/>
          <ac:spMkLst>
            <pc:docMk/>
            <pc:sldMk cId="1244388119" sldId="322"/>
            <ac:spMk id="10" creationId="{D406FA5C-D963-9521-BA92-A224EC0267DB}"/>
          </ac:spMkLst>
        </pc:spChg>
        <pc:spChg chg="add mod">
          <ac:chgData name="Raghav Arora" userId="42285b57-cac2-42fc-8ab0-94ab3c0ab0e1" providerId="ADAL" clId="{767FB643-8D5A-4686-9356-547A0636849A}" dt="2024-03-14T11:44:32.540" v="679"/>
          <ac:spMkLst>
            <pc:docMk/>
            <pc:sldMk cId="1244388119" sldId="322"/>
            <ac:spMk id="11" creationId="{E1E8348C-B659-1C56-9592-06B95CDC1429}"/>
          </ac:spMkLst>
        </pc:spChg>
        <pc:spChg chg="add mod">
          <ac:chgData name="Raghav Arora" userId="42285b57-cac2-42fc-8ab0-94ab3c0ab0e1" providerId="ADAL" clId="{767FB643-8D5A-4686-9356-547A0636849A}" dt="2024-03-14T11:44:32.540" v="679"/>
          <ac:spMkLst>
            <pc:docMk/>
            <pc:sldMk cId="1244388119" sldId="322"/>
            <ac:spMk id="17" creationId="{2A5F4A1A-B8ED-C731-5229-525720A660C0}"/>
          </ac:spMkLst>
        </pc:spChg>
        <pc:spChg chg="add mod">
          <ac:chgData name="Raghav Arora" userId="42285b57-cac2-42fc-8ab0-94ab3c0ab0e1" providerId="ADAL" clId="{767FB643-8D5A-4686-9356-547A0636849A}" dt="2024-03-14T11:44:32.540" v="679"/>
          <ac:spMkLst>
            <pc:docMk/>
            <pc:sldMk cId="1244388119" sldId="322"/>
            <ac:spMk id="23" creationId="{C6937445-E397-223F-394E-859B0C16764B}"/>
          </ac:spMkLst>
        </pc:spChg>
        <pc:spChg chg="add mod">
          <ac:chgData name="Raghav Arora" userId="42285b57-cac2-42fc-8ab0-94ab3c0ab0e1" providerId="ADAL" clId="{767FB643-8D5A-4686-9356-547A0636849A}" dt="2024-03-14T11:44:32.540" v="679"/>
          <ac:spMkLst>
            <pc:docMk/>
            <pc:sldMk cId="1244388119" sldId="322"/>
            <ac:spMk id="29" creationId="{BC41F8C6-6B6E-0A7F-543B-FB6E38395040}"/>
          </ac:spMkLst>
        </pc:spChg>
        <pc:spChg chg="add mod">
          <ac:chgData name="Raghav Arora" userId="42285b57-cac2-42fc-8ab0-94ab3c0ab0e1" providerId="ADAL" clId="{767FB643-8D5A-4686-9356-547A0636849A}" dt="2024-03-14T11:44:32.540" v="679"/>
          <ac:spMkLst>
            <pc:docMk/>
            <pc:sldMk cId="1244388119" sldId="322"/>
            <ac:spMk id="35" creationId="{EB5C5DE2-A8FD-3FE6-5CD8-289856556739}"/>
          </ac:spMkLst>
        </pc:spChg>
        <pc:spChg chg="add mod">
          <ac:chgData name="Raghav Arora" userId="42285b57-cac2-42fc-8ab0-94ab3c0ab0e1" providerId="ADAL" clId="{767FB643-8D5A-4686-9356-547A0636849A}" dt="2024-03-14T11:44:32.540" v="679"/>
          <ac:spMkLst>
            <pc:docMk/>
            <pc:sldMk cId="1244388119" sldId="322"/>
            <ac:spMk id="41" creationId="{F57DEA53-1F05-6867-FB1B-5022D6DCEC7D}"/>
          </ac:spMkLst>
        </pc:spChg>
        <pc:spChg chg="add mod">
          <ac:chgData name="Raghav Arora" userId="42285b57-cac2-42fc-8ab0-94ab3c0ab0e1" providerId="ADAL" clId="{767FB643-8D5A-4686-9356-547A0636849A}" dt="2024-03-14T11:44:32.540" v="679"/>
          <ac:spMkLst>
            <pc:docMk/>
            <pc:sldMk cId="1244388119" sldId="322"/>
            <ac:spMk id="46" creationId="{450A3C2F-61ED-7179-2455-BA25EF42549B}"/>
          </ac:spMkLst>
        </pc:spChg>
        <pc:spChg chg="add mod">
          <ac:chgData name="Raghav Arora" userId="42285b57-cac2-42fc-8ab0-94ab3c0ab0e1" providerId="ADAL" clId="{767FB643-8D5A-4686-9356-547A0636849A}" dt="2024-03-14T11:44:32.540" v="679"/>
          <ac:spMkLst>
            <pc:docMk/>
            <pc:sldMk cId="1244388119" sldId="322"/>
            <ac:spMk id="48" creationId="{E0D2F282-79A9-EC8E-BA1B-9B6EFF52AF26}"/>
          </ac:spMkLst>
        </pc:spChg>
        <pc:spChg chg="add mod">
          <ac:chgData name="Raghav Arora" userId="42285b57-cac2-42fc-8ab0-94ab3c0ab0e1" providerId="ADAL" clId="{767FB643-8D5A-4686-9356-547A0636849A}" dt="2024-03-14T11:44:32.540" v="679"/>
          <ac:spMkLst>
            <pc:docMk/>
            <pc:sldMk cId="1244388119" sldId="322"/>
            <ac:spMk id="49" creationId="{4E32B775-351D-7599-B3F6-8236FC9F38D3}"/>
          </ac:spMkLst>
        </pc:spChg>
        <pc:spChg chg="add mod">
          <ac:chgData name="Raghav Arora" userId="42285b57-cac2-42fc-8ab0-94ab3c0ab0e1" providerId="ADAL" clId="{767FB643-8D5A-4686-9356-547A0636849A}" dt="2024-03-14T11:44:32.540" v="679"/>
          <ac:spMkLst>
            <pc:docMk/>
            <pc:sldMk cId="1244388119" sldId="322"/>
            <ac:spMk id="50" creationId="{D4A40555-8DCA-9D6B-B9AC-D61A7BF1FF1E}"/>
          </ac:spMkLst>
        </pc:spChg>
        <pc:spChg chg="add mod">
          <ac:chgData name="Raghav Arora" userId="42285b57-cac2-42fc-8ab0-94ab3c0ab0e1" providerId="ADAL" clId="{767FB643-8D5A-4686-9356-547A0636849A}" dt="2024-03-14T11:44:32.540" v="679"/>
          <ac:spMkLst>
            <pc:docMk/>
            <pc:sldMk cId="1244388119" sldId="322"/>
            <ac:spMk id="51" creationId="{C06653CC-8E5B-DB40-B721-314C842E0D00}"/>
          </ac:spMkLst>
        </pc:spChg>
        <pc:spChg chg="add mod">
          <ac:chgData name="Raghav Arora" userId="42285b57-cac2-42fc-8ab0-94ab3c0ab0e1" providerId="ADAL" clId="{767FB643-8D5A-4686-9356-547A0636849A}" dt="2024-03-14T11:44:32.540" v="679"/>
          <ac:spMkLst>
            <pc:docMk/>
            <pc:sldMk cId="1244388119" sldId="322"/>
            <ac:spMk id="52" creationId="{50487D12-DC62-0B58-76F9-4D724C770FD6}"/>
          </ac:spMkLst>
        </pc:spChg>
        <pc:spChg chg="add mod">
          <ac:chgData name="Raghav Arora" userId="42285b57-cac2-42fc-8ab0-94ab3c0ab0e1" providerId="ADAL" clId="{767FB643-8D5A-4686-9356-547A0636849A}" dt="2024-03-14T11:44:32.540" v="679"/>
          <ac:spMkLst>
            <pc:docMk/>
            <pc:sldMk cId="1244388119" sldId="322"/>
            <ac:spMk id="53" creationId="{DC4A9D16-4D4A-7CF8-D405-653320E9146E}"/>
          </ac:spMkLst>
        </pc:spChg>
        <pc:spChg chg="add mod">
          <ac:chgData name="Raghav Arora" userId="42285b57-cac2-42fc-8ab0-94ab3c0ab0e1" providerId="ADAL" clId="{767FB643-8D5A-4686-9356-547A0636849A}" dt="2024-03-14T11:44:32.540" v="679"/>
          <ac:spMkLst>
            <pc:docMk/>
            <pc:sldMk cId="1244388119" sldId="322"/>
            <ac:spMk id="60" creationId="{C6612511-4877-FBD1-5A2A-309EB0628A87}"/>
          </ac:spMkLst>
        </pc:spChg>
        <pc:spChg chg="add mod">
          <ac:chgData name="Raghav Arora" userId="42285b57-cac2-42fc-8ab0-94ab3c0ab0e1" providerId="ADAL" clId="{767FB643-8D5A-4686-9356-547A0636849A}" dt="2024-03-14T11:44:32.540" v="679"/>
          <ac:spMkLst>
            <pc:docMk/>
            <pc:sldMk cId="1244388119" sldId="322"/>
            <ac:spMk id="61" creationId="{33940CAF-ED06-50A6-DF95-9FEAA3ADC419}"/>
          </ac:spMkLst>
        </pc:spChg>
        <pc:spChg chg="add mod">
          <ac:chgData name="Raghav Arora" userId="42285b57-cac2-42fc-8ab0-94ab3c0ab0e1" providerId="ADAL" clId="{767FB643-8D5A-4686-9356-547A0636849A}" dt="2024-03-14T11:44:32.540" v="679"/>
          <ac:spMkLst>
            <pc:docMk/>
            <pc:sldMk cId="1244388119" sldId="322"/>
            <ac:spMk id="62" creationId="{28E31095-059B-8847-0584-8E0664A07456}"/>
          </ac:spMkLst>
        </pc:spChg>
        <pc:graphicFrameChg chg="add del mod modGraphic">
          <ac:chgData name="Raghav Arora" userId="42285b57-cac2-42fc-8ab0-94ab3c0ab0e1" providerId="ADAL" clId="{767FB643-8D5A-4686-9356-547A0636849A}" dt="2024-03-14T11:50:55.924" v="691" actId="478"/>
          <ac:graphicFrameMkLst>
            <pc:docMk/>
            <pc:sldMk cId="1244388119" sldId="322"/>
            <ac:graphicFrameMk id="64" creationId="{246B7C3C-E723-8670-EFFC-49C1AA327DE0}"/>
          </ac:graphicFrameMkLst>
        </pc:graphicFrameChg>
        <pc:graphicFrameChg chg="add del mod modGraphic">
          <ac:chgData name="Raghav Arora" userId="42285b57-cac2-42fc-8ab0-94ab3c0ab0e1" providerId="ADAL" clId="{767FB643-8D5A-4686-9356-547A0636849A}" dt="2024-03-14T11:53:55.209" v="704" actId="478"/>
          <ac:graphicFrameMkLst>
            <pc:docMk/>
            <pc:sldMk cId="1244388119" sldId="322"/>
            <ac:graphicFrameMk id="66" creationId="{8716B0DE-528F-EDAC-62C5-AF03BB84F7A4}"/>
          </ac:graphicFrameMkLst>
        </pc:graphicFrameChg>
        <pc:picChg chg="add mod">
          <ac:chgData name="Raghav Arora" userId="42285b57-cac2-42fc-8ab0-94ab3c0ab0e1" providerId="ADAL" clId="{767FB643-8D5A-4686-9356-547A0636849A}" dt="2024-03-14T11:59:39.545" v="707"/>
          <ac:picMkLst>
            <pc:docMk/>
            <pc:sldMk cId="1244388119" sldId="322"/>
            <ac:picMk id="54" creationId="{6E395623-244F-F410-FA6C-50A5B4C4C36C}"/>
          </ac:picMkLst>
        </pc:picChg>
        <pc:picChg chg="add mod">
          <ac:chgData name="Raghav Arora" userId="42285b57-cac2-42fc-8ab0-94ab3c0ab0e1" providerId="ADAL" clId="{767FB643-8D5A-4686-9356-547A0636849A}" dt="2024-03-14T11:44:32.540" v="679"/>
          <ac:picMkLst>
            <pc:docMk/>
            <pc:sldMk cId="1244388119" sldId="322"/>
            <ac:picMk id="55" creationId="{D5CFCCE3-7155-F70D-C3CE-87CBED976941}"/>
          </ac:picMkLst>
        </pc:picChg>
        <pc:picChg chg="add mod">
          <ac:chgData name="Raghav Arora" userId="42285b57-cac2-42fc-8ab0-94ab3c0ab0e1" providerId="ADAL" clId="{767FB643-8D5A-4686-9356-547A0636849A}" dt="2024-03-14T11:44:32.540" v="679"/>
          <ac:picMkLst>
            <pc:docMk/>
            <pc:sldMk cId="1244388119" sldId="322"/>
            <ac:picMk id="56" creationId="{966D934D-27EB-E5D3-DC3A-DB79A69BB8BB}"/>
          </ac:picMkLst>
        </pc:picChg>
        <pc:picChg chg="add mod">
          <ac:chgData name="Raghav Arora" userId="42285b57-cac2-42fc-8ab0-94ab3c0ab0e1" providerId="ADAL" clId="{767FB643-8D5A-4686-9356-547A0636849A}" dt="2024-03-14T11:44:32.540" v="679"/>
          <ac:picMkLst>
            <pc:docMk/>
            <pc:sldMk cId="1244388119" sldId="322"/>
            <ac:picMk id="57" creationId="{0CCD9AAF-F7C3-B02C-79FF-47B4A9A61F6C}"/>
          </ac:picMkLst>
        </pc:picChg>
        <pc:picChg chg="add mod">
          <ac:chgData name="Raghav Arora" userId="42285b57-cac2-42fc-8ab0-94ab3c0ab0e1" providerId="ADAL" clId="{767FB643-8D5A-4686-9356-547A0636849A}" dt="2024-03-14T11:44:32.540" v="679"/>
          <ac:picMkLst>
            <pc:docMk/>
            <pc:sldMk cId="1244388119" sldId="322"/>
            <ac:picMk id="58" creationId="{6A1EF6B0-89CD-1249-EB52-501569FA29BD}"/>
          </ac:picMkLst>
        </pc:picChg>
        <pc:picChg chg="add mod">
          <ac:chgData name="Raghav Arora" userId="42285b57-cac2-42fc-8ab0-94ab3c0ab0e1" providerId="ADAL" clId="{767FB643-8D5A-4686-9356-547A0636849A}" dt="2024-03-14T11:44:32.540" v="679"/>
          <ac:picMkLst>
            <pc:docMk/>
            <pc:sldMk cId="1244388119" sldId="322"/>
            <ac:picMk id="59" creationId="{CD2CC6B9-7238-C692-1656-8C2A97FE89B9}"/>
          </ac:picMkLst>
        </pc:picChg>
        <pc:cxnChg chg="add mod">
          <ac:chgData name="Raghav Arora" userId="42285b57-cac2-42fc-8ab0-94ab3c0ab0e1" providerId="ADAL" clId="{767FB643-8D5A-4686-9356-547A0636849A}" dt="2024-03-14T11:44:32.540" v="679"/>
          <ac:cxnSpMkLst>
            <pc:docMk/>
            <pc:sldMk cId="1244388119" sldId="322"/>
            <ac:cxnSpMk id="12" creationId="{EBC7E126-6603-06AA-0C11-59EE1883F13A}"/>
          </ac:cxnSpMkLst>
        </pc:cxnChg>
        <pc:cxnChg chg="add mod">
          <ac:chgData name="Raghav Arora" userId="42285b57-cac2-42fc-8ab0-94ab3c0ab0e1" providerId="ADAL" clId="{767FB643-8D5A-4686-9356-547A0636849A}" dt="2024-03-14T11:44:32.540" v="679"/>
          <ac:cxnSpMkLst>
            <pc:docMk/>
            <pc:sldMk cId="1244388119" sldId="322"/>
            <ac:cxnSpMk id="13" creationId="{B143A5DB-2253-EBAD-2680-A10C7D6FD69A}"/>
          </ac:cxnSpMkLst>
        </pc:cxnChg>
        <pc:cxnChg chg="add mod">
          <ac:chgData name="Raghav Arora" userId="42285b57-cac2-42fc-8ab0-94ab3c0ab0e1" providerId="ADAL" clId="{767FB643-8D5A-4686-9356-547A0636849A}" dt="2024-03-14T11:44:32.540" v="679"/>
          <ac:cxnSpMkLst>
            <pc:docMk/>
            <pc:sldMk cId="1244388119" sldId="322"/>
            <ac:cxnSpMk id="14" creationId="{46DEE211-4FA4-04BF-7F33-6352A817B9F7}"/>
          </ac:cxnSpMkLst>
        </pc:cxnChg>
        <pc:cxnChg chg="add mod">
          <ac:chgData name="Raghav Arora" userId="42285b57-cac2-42fc-8ab0-94ab3c0ab0e1" providerId="ADAL" clId="{767FB643-8D5A-4686-9356-547A0636849A}" dt="2024-03-14T11:44:32.540" v="679"/>
          <ac:cxnSpMkLst>
            <pc:docMk/>
            <pc:sldMk cId="1244388119" sldId="322"/>
            <ac:cxnSpMk id="15" creationId="{877A3F2F-94AA-11A5-D565-904FC00519FF}"/>
          </ac:cxnSpMkLst>
        </pc:cxnChg>
        <pc:cxnChg chg="add mod">
          <ac:chgData name="Raghav Arora" userId="42285b57-cac2-42fc-8ab0-94ab3c0ab0e1" providerId="ADAL" clId="{767FB643-8D5A-4686-9356-547A0636849A}" dt="2024-03-14T11:44:32.540" v="679"/>
          <ac:cxnSpMkLst>
            <pc:docMk/>
            <pc:sldMk cId="1244388119" sldId="322"/>
            <ac:cxnSpMk id="16" creationId="{C2AD1C64-FCD1-E45C-3227-0AA62B79E7BE}"/>
          </ac:cxnSpMkLst>
        </pc:cxnChg>
        <pc:cxnChg chg="add mod">
          <ac:chgData name="Raghav Arora" userId="42285b57-cac2-42fc-8ab0-94ab3c0ab0e1" providerId="ADAL" clId="{767FB643-8D5A-4686-9356-547A0636849A}" dt="2024-03-14T11:44:32.540" v="679"/>
          <ac:cxnSpMkLst>
            <pc:docMk/>
            <pc:sldMk cId="1244388119" sldId="322"/>
            <ac:cxnSpMk id="18" creationId="{F34A5811-03C5-A0F4-EC89-5D37D3C67461}"/>
          </ac:cxnSpMkLst>
        </pc:cxnChg>
        <pc:cxnChg chg="add mod">
          <ac:chgData name="Raghav Arora" userId="42285b57-cac2-42fc-8ab0-94ab3c0ab0e1" providerId="ADAL" clId="{767FB643-8D5A-4686-9356-547A0636849A}" dt="2024-03-14T11:44:32.540" v="679"/>
          <ac:cxnSpMkLst>
            <pc:docMk/>
            <pc:sldMk cId="1244388119" sldId="322"/>
            <ac:cxnSpMk id="19" creationId="{64273257-D44A-2A95-F20D-FCA6C8DDDD09}"/>
          </ac:cxnSpMkLst>
        </pc:cxnChg>
        <pc:cxnChg chg="add mod">
          <ac:chgData name="Raghav Arora" userId="42285b57-cac2-42fc-8ab0-94ab3c0ab0e1" providerId="ADAL" clId="{767FB643-8D5A-4686-9356-547A0636849A}" dt="2024-03-14T11:44:32.540" v="679"/>
          <ac:cxnSpMkLst>
            <pc:docMk/>
            <pc:sldMk cId="1244388119" sldId="322"/>
            <ac:cxnSpMk id="20" creationId="{A1FCCEC5-BE26-2523-AA18-CBEB6FBD66E3}"/>
          </ac:cxnSpMkLst>
        </pc:cxnChg>
        <pc:cxnChg chg="add mod">
          <ac:chgData name="Raghav Arora" userId="42285b57-cac2-42fc-8ab0-94ab3c0ab0e1" providerId="ADAL" clId="{767FB643-8D5A-4686-9356-547A0636849A}" dt="2024-03-14T11:44:32.540" v="679"/>
          <ac:cxnSpMkLst>
            <pc:docMk/>
            <pc:sldMk cId="1244388119" sldId="322"/>
            <ac:cxnSpMk id="21" creationId="{CE790224-2EBE-7B94-BC51-EA6D63946B5A}"/>
          </ac:cxnSpMkLst>
        </pc:cxnChg>
        <pc:cxnChg chg="add mod">
          <ac:chgData name="Raghav Arora" userId="42285b57-cac2-42fc-8ab0-94ab3c0ab0e1" providerId="ADAL" clId="{767FB643-8D5A-4686-9356-547A0636849A}" dt="2024-03-14T11:44:32.540" v="679"/>
          <ac:cxnSpMkLst>
            <pc:docMk/>
            <pc:sldMk cId="1244388119" sldId="322"/>
            <ac:cxnSpMk id="22" creationId="{BA0615A8-1E6C-AC10-87A6-13032F0BF139}"/>
          </ac:cxnSpMkLst>
        </pc:cxnChg>
        <pc:cxnChg chg="add mod">
          <ac:chgData name="Raghav Arora" userId="42285b57-cac2-42fc-8ab0-94ab3c0ab0e1" providerId="ADAL" clId="{767FB643-8D5A-4686-9356-547A0636849A}" dt="2024-03-14T11:44:32.540" v="679"/>
          <ac:cxnSpMkLst>
            <pc:docMk/>
            <pc:sldMk cId="1244388119" sldId="322"/>
            <ac:cxnSpMk id="24" creationId="{6E35E693-DA37-8D90-BD87-C0F355385560}"/>
          </ac:cxnSpMkLst>
        </pc:cxnChg>
        <pc:cxnChg chg="add mod">
          <ac:chgData name="Raghav Arora" userId="42285b57-cac2-42fc-8ab0-94ab3c0ab0e1" providerId="ADAL" clId="{767FB643-8D5A-4686-9356-547A0636849A}" dt="2024-03-14T11:44:32.540" v="679"/>
          <ac:cxnSpMkLst>
            <pc:docMk/>
            <pc:sldMk cId="1244388119" sldId="322"/>
            <ac:cxnSpMk id="25" creationId="{BB913FC9-7CE9-F6B4-3553-7536BCA0D532}"/>
          </ac:cxnSpMkLst>
        </pc:cxnChg>
        <pc:cxnChg chg="add mod">
          <ac:chgData name="Raghav Arora" userId="42285b57-cac2-42fc-8ab0-94ab3c0ab0e1" providerId="ADAL" clId="{767FB643-8D5A-4686-9356-547A0636849A}" dt="2024-03-14T11:44:32.540" v="679"/>
          <ac:cxnSpMkLst>
            <pc:docMk/>
            <pc:sldMk cId="1244388119" sldId="322"/>
            <ac:cxnSpMk id="26" creationId="{598AA0FD-6003-B37B-D856-B372D4686B41}"/>
          </ac:cxnSpMkLst>
        </pc:cxnChg>
        <pc:cxnChg chg="add mod">
          <ac:chgData name="Raghav Arora" userId="42285b57-cac2-42fc-8ab0-94ab3c0ab0e1" providerId="ADAL" clId="{767FB643-8D5A-4686-9356-547A0636849A}" dt="2024-03-14T11:44:32.540" v="679"/>
          <ac:cxnSpMkLst>
            <pc:docMk/>
            <pc:sldMk cId="1244388119" sldId="322"/>
            <ac:cxnSpMk id="27" creationId="{5786C53C-E14B-E394-66D6-3E985FA490E9}"/>
          </ac:cxnSpMkLst>
        </pc:cxnChg>
        <pc:cxnChg chg="add mod">
          <ac:chgData name="Raghav Arora" userId="42285b57-cac2-42fc-8ab0-94ab3c0ab0e1" providerId="ADAL" clId="{767FB643-8D5A-4686-9356-547A0636849A}" dt="2024-03-14T11:44:32.540" v="679"/>
          <ac:cxnSpMkLst>
            <pc:docMk/>
            <pc:sldMk cId="1244388119" sldId="322"/>
            <ac:cxnSpMk id="28" creationId="{91503EBE-499D-B544-99FD-E2A6EC6E8E54}"/>
          </ac:cxnSpMkLst>
        </pc:cxnChg>
        <pc:cxnChg chg="add mod">
          <ac:chgData name="Raghav Arora" userId="42285b57-cac2-42fc-8ab0-94ab3c0ab0e1" providerId="ADAL" clId="{767FB643-8D5A-4686-9356-547A0636849A}" dt="2024-03-14T11:44:32.540" v="679"/>
          <ac:cxnSpMkLst>
            <pc:docMk/>
            <pc:sldMk cId="1244388119" sldId="322"/>
            <ac:cxnSpMk id="30" creationId="{47FF746D-0A95-4EC9-12DE-8689E788F128}"/>
          </ac:cxnSpMkLst>
        </pc:cxnChg>
        <pc:cxnChg chg="add mod">
          <ac:chgData name="Raghav Arora" userId="42285b57-cac2-42fc-8ab0-94ab3c0ab0e1" providerId="ADAL" clId="{767FB643-8D5A-4686-9356-547A0636849A}" dt="2024-03-14T11:44:32.540" v="679"/>
          <ac:cxnSpMkLst>
            <pc:docMk/>
            <pc:sldMk cId="1244388119" sldId="322"/>
            <ac:cxnSpMk id="31" creationId="{756BD9C4-F22E-21A5-A514-518196856969}"/>
          </ac:cxnSpMkLst>
        </pc:cxnChg>
        <pc:cxnChg chg="add mod">
          <ac:chgData name="Raghav Arora" userId="42285b57-cac2-42fc-8ab0-94ab3c0ab0e1" providerId="ADAL" clId="{767FB643-8D5A-4686-9356-547A0636849A}" dt="2024-03-14T11:44:32.540" v="679"/>
          <ac:cxnSpMkLst>
            <pc:docMk/>
            <pc:sldMk cId="1244388119" sldId="322"/>
            <ac:cxnSpMk id="32" creationId="{F5A64B9D-F769-1961-D7DC-577F1D947072}"/>
          </ac:cxnSpMkLst>
        </pc:cxnChg>
        <pc:cxnChg chg="add mod">
          <ac:chgData name="Raghav Arora" userId="42285b57-cac2-42fc-8ab0-94ab3c0ab0e1" providerId="ADAL" clId="{767FB643-8D5A-4686-9356-547A0636849A}" dt="2024-03-14T11:44:32.540" v="679"/>
          <ac:cxnSpMkLst>
            <pc:docMk/>
            <pc:sldMk cId="1244388119" sldId="322"/>
            <ac:cxnSpMk id="33" creationId="{FF085066-B375-B81C-0935-67C670ECB51F}"/>
          </ac:cxnSpMkLst>
        </pc:cxnChg>
        <pc:cxnChg chg="add mod">
          <ac:chgData name="Raghav Arora" userId="42285b57-cac2-42fc-8ab0-94ab3c0ab0e1" providerId="ADAL" clId="{767FB643-8D5A-4686-9356-547A0636849A}" dt="2024-03-14T11:44:32.540" v="679"/>
          <ac:cxnSpMkLst>
            <pc:docMk/>
            <pc:sldMk cId="1244388119" sldId="322"/>
            <ac:cxnSpMk id="34" creationId="{8FCB81A4-8BD0-0E94-F5D2-D6EF0D6BD1B9}"/>
          </ac:cxnSpMkLst>
        </pc:cxnChg>
        <pc:cxnChg chg="add mod">
          <ac:chgData name="Raghav Arora" userId="42285b57-cac2-42fc-8ab0-94ab3c0ab0e1" providerId="ADAL" clId="{767FB643-8D5A-4686-9356-547A0636849A}" dt="2024-03-14T11:44:32.540" v="679"/>
          <ac:cxnSpMkLst>
            <pc:docMk/>
            <pc:sldMk cId="1244388119" sldId="322"/>
            <ac:cxnSpMk id="36" creationId="{6374DC92-B062-1484-7E74-38251DC5D74F}"/>
          </ac:cxnSpMkLst>
        </pc:cxnChg>
        <pc:cxnChg chg="add mod">
          <ac:chgData name="Raghav Arora" userId="42285b57-cac2-42fc-8ab0-94ab3c0ab0e1" providerId="ADAL" clId="{767FB643-8D5A-4686-9356-547A0636849A}" dt="2024-03-14T11:44:32.540" v="679"/>
          <ac:cxnSpMkLst>
            <pc:docMk/>
            <pc:sldMk cId="1244388119" sldId="322"/>
            <ac:cxnSpMk id="37" creationId="{46E73FFC-C269-73F5-A737-5AA322A5A71C}"/>
          </ac:cxnSpMkLst>
        </pc:cxnChg>
        <pc:cxnChg chg="add mod">
          <ac:chgData name="Raghav Arora" userId="42285b57-cac2-42fc-8ab0-94ab3c0ab0e1" providerId="ADAL" clId="{767FB643-8D5A-4686-9356-547A0636849A}" dt="2024-03-14T11:44:32.540" v="679"/>
          <ac:cxnSpMkLst>
            <pc:docMk/>
            <pc:sldMk cId="1244388119" sldId="322"/>
            <ac:cxnSpMk id="38" creationId="{84C498CE-8034-0124-B6B6-FBB32B3DA190}"/>
          </ac:cxnSpMkLst>
        </pc:cxnChg>
        <pc:cxnChg chg="add mod">
          <ac:chgData name="Raghav Arora" userId="42285b57-cac2-42fc-8ab0-94ab3c0ab0e1" providerId="ADAL" clId="{767FB643-8D5A-4686-9356-547A0636849A}" dt="2024-03-14T11:44:32.540" v="679"/>
          <ac:cxnSpMkLst>
            <pc:docMk/>
            <pc:sldMk cId="1244388119" sldId="322"/>
            <ac:cxnSpMk id="39" creationId="{9BFDE2E6-67CD-9937-BF8C-059A26F3F5D3}"/>
          </ac:cxnSpMkLst>
        </pc:cxnChg>
        <pc:cxnChg chg="add mod">
          <ac:chgData name="Raghav Arora" userId="42285b57-cac2-42fc-8ab0-94ab3c0ab0e1" providerId="ADAL" clId="{767FB643-8D5A-4686-9356-547A0636849A}" dt="2024-03-14T11:44:32.540" v="679"/>
          <ac:cxnSpMkLst>
            <pc:docMk/>
            <pc:sldMk cId="1244388119" sldId="322"/>
            <ac:cxnSpMk id="40" creationId="{C88909C1-258E-C738-6A8A-5F1C82CA3748}"/>
          </ac:cxnSpMkLst>
        </pc:cxnChg>
        <pc:cxnChg chg="add mod">
          <ac:chgData name="Raghav Arora" userId="42285b57-cac2-42fc-8ab0-94ab3c0ab0e1" providerId="ADAL" clId="{767FB643-8D5A-4686-9356-547A0636849A}" dt="2024-03-14T11:44:32.540" v="679"/>
          <ac:cxnSpMkLst>
            <pc:docMk/>
            <pc:sldMk cId="1244388119" sldId="322"/>
            <ac:cxnSpMk id="42" creationId="{41F56E6D-2A68-0BDC-0621-AE430F87A96F}"/>
          </ac:cxnSpMkLst>
        </pc:cxnChg>
        <pc:cxnChg chg="add mod">
          <ac:chgData name="Raghav Arora" userId="42285b57-cac2-42fc-8ab0-94ab3c0ab0e1" providerId="ADAL" clId="{767FB643-8D5A-4686-9356-547A0636849A}" dt="2024-03-14T11:44:32.540" v="679"/>
          <ac:cxnSpMkLst>
            <pc:docMk/>
            <pc:sldMk cId="1244388119" sldId="322"/>
            <ac:cxnSpMk id="43" creationId="{C37584A9-F677-4C1D-7785-A404C2927D0D}"/>
          </ac:cxnSpMkLst>
        </pc:cxnChg>
        <pc:cxnChg chg="add mod">
          <ac:chgData name="Raghav Arora" userId="42285b57-cac2-42fc-8ab0-94ab3c0ab0e1" providerId="ADAL" clId="{767FB643-8D5A-4686-9356-547A0636849A}" dt="2024-03-14T11:44:32.540" v="679"/>
          <ac:cxnSpMkLst>
            <pc:docMk/>
            <pc:sldMk cId="1244388119" sldId="322"/>
            <ac:cxnSpMk id="44" creationId="{2356BDC1-A9CC-AFCE-9F57-E51913D28BA5}"/>
          </ac:cxnSpMkLst>
        </pc:cxnChg>
        <pc:cxnChg chg="add mod">
          <ac:chgData name="Raghav Arora" userId="42285b57-cac2-42fc-8ab0-94ab3c0ab0e1" providerId="ADAL" clId="{767FB643-8D5A-4686-9356-547A0636849A}" dt="2024-03-14T11:44:32.540" v="679"/>
          <ac:cxnSpMkLst>
            <pc:docMk/>
            <pc:sldMk cId="1244388119" sldId="322"/>
            <ac:cxnSpMk id="45" creationId="{F9AEC0D0-1F8E-DD10-A314-508A3E5421BE}"/>
          </ac:cxnSpMkLst>
        </pc:cxnChg>
        <pc:cxnChg chg="add mod">
          <ac:chgData name="Raghav Arora" userId="42285b57-cac2-42fc-8ab0-94ab3c0ab0e1" providerId="ADAL" clId="{767FB643-8D5A-4686-9356-547A0636849A}" dt="2024-03-14T11:44:32.540" v="679"/>
          <ac:cxnSpMkLst>
            <pc:docMk/>
            <pc:sldMk cId="1244388119" sldId="322"/>
            <ac:cxnSpMk id="47" creationId="{080D44EE-E0D1-11DB-57E1-4377266EB6B4}"/>
          </ac:cxnSpMkLst>
        </pc:cxnChg>
      </pc:sldChg>
      <pc:sldChg chg="new del">
        <pc:chgData name="Raghav Arora" userId="42285b57-cac2-42fc-8ab0-94ab3c0ab0e1" providerId="ADAL" clId="{767FB643-8D5A-4686-9356-547A0636849A}" dt="2024-03-14T11:46:32.277" v="682" actId="2696"/>
        <pc:sldMkLst>
          <pc:docMk/>
          <pc:sldMk cId="676947544" sldId="323"/>
        </pc:sldMkLst>
      </pc:sldChg>
      <pc:sldChg chg="new del">
        <pc:chgData name="Raghav Arora" userId="42285b57-cac2-42fc-8ab0-94ab3c0ab0e1" providerId="ADAL" clId="{767FB643-8D5A-4686-9356-547A0636849A}" dt="2024-03-14T11:47:06.057" v="684" actId="47"/>
        <pc:sldMkLst>
          <pc:docMk/>
          <pc:sldMk cId="3134387095" sldId="323"/>
        </pc:sldMkLst>
      </pc:sldChg>
      <pc:sldChg chg="addSp delSp modSp new mod ord modTransition">
        <pc:chgData name="Raghav Arora" userId="42285b57-cac2-42fc-8ab0-94ab3c0ab0e1" providerId="ADAL" clId="{767FB643-8D5A-4686-9356-547A0636849A}" dt="2024-03-18T10:30:10.246" v="4453" actId="1036"/>
        <pc:sldMkLst>
          <pc:docMk/>
          <pc:sldMk cId="4167215242" sldId="323"/>
        </pc:sldMkLst>
        <pc:spChg chg="del">
          <ac:chgData name="Raghav Arora" userId="42285b57-cac2-42fc-8ab0-94ab3c0ab0e1" providerId="ADAL" clId="{767FB643-8D5A-4686-9356-547A0636849A}" dt="2024-03-14T11:47:22.939" v="687" actId="478"/>
          <ac:spMkLst>
            <pc:docMk/>
            <pc:sldMk cId="4167215242" sldId="323"/>
            <ac:spMk id="2" creationId="{5675268F-AE0B-522F-CCF9-704DF5B778A9}"/>
          </ac:spMkLst>
        </pc:spChg>
        <pc:spChg chg="mod">
          <ac:chgData name="Raghav Arora" userId="42285b57-cac2-42fc-8ab0-94ab3c0ab0e1" providerId="ADAL" clId="{767FB643-8D5A-4686-9356-547A0636849A}" dt="2024-03-18T10:27:57.467" v="4391" actId="1076"/>
          <ac:spMkLst>
            <pc:docMk/>
            <pc:sldMk cId="4167215242" sldId="323"/>
            <ac:spMk id="2" creationId="{CB68E04B-4688-6BF8-0181-C1CCE59D6844}"/>
          </ac:spMkLst>
        </pc:spChg>
        <pc:spChg chg="add mod">
          <ac:chgData name="Raghav Arora" userId="42285b57-cac2-42fc-8ab0-94ab3c0ab0e1" providerId="ADAL" clId="{767FB643-8D5A-4686-9356-547A0636849A}" dt="2024-03-14T11:47:23.247" v="688"/>
          <ac:spMkLst>
            <pc:docMk/>
            <pc:sldMk cId="4167215242" sldId="323"/>
            <ac:spMk id="3" creationId="{6DFCBD87-A407-F123-0347-5A6487ED86D5}"/>
          </ac:spMkLst>
        </pc:spChg>
        <pc:spChg chg="mod">
          <ac:chgData name="Raghav Arora" userId="42285b57-cac2-42fc-8ab0-94ab3c0ab0e1" providerId="ADAL" clId="{767FB643-8D5A-4686-9356-547A0636849A}" dt="2024-03-18T10:27:57.467" v="4391" actId="1076"/>
          <ac:spMkLst>
            <pc:docMk/>
            <pc:sldMk cId="4167215242" sldId="323"/>
            <ac:spMk id="5" creationId="{1BC5406E-E94C-64CA-E614-D6A1B0E09027}"/>
          </ac:spMkLst>
        </pc:spChg>
        <pc:spChg chg="mod">
          <ac:chgData name="Raghav Arora" userId="42285b57-cac2-42fc-8ab0-94ab3c0ab0e1" providerId="ADAL" clId="{767FB643-8D5A-4686-9356-547A0636849A}" dt="2024-03-18T10:27:57.467" v="4391" actId="1076"/>
          <ac:spMkLst>
            <pc:docMk/>
            <pc:sldMk cId="4167215242" sldId="323"/>
            <ac:spMk id="8" creationId="{6FB2D736-F355-BB7A-A10E-59FF4D97C5DA}"/>
          </ac:spMkLst>
        </pc:spChg>
        <pc:spChg chg="mod">
          <ac:chgData name="Raghav Arora" userId="42285b57-cac2-42fc-8ab0-94ab3c0ab0e1" providerId="ADAL" clId="{767FB643-8D5A-4686-9356-547A0636849A}" dt="2024-03-18T10:27:57.467" v="4391" actId="1076"/>
          <ac:spMkLst>
            <pc:docMk/>
            <pc:sldMk cId="4167215242" sldId="323"/>
            <ac:spMk id="9" creationId="{7A57E4CE-631C-2AA0-5AFB-1AD7081656CB}"/>
          </ac:spMkLst>
        </pc:spChg>
        <pc:spChg chg="del">
          <ac:chgData name="Raghav Arora" userId="42285b57-cac2-42fc-8ab0-94ab3c0ab0e1" providerId="ADAL" clId="{767FB643-8D5A-4686-9356-547A0636849A}" dt="2024-03-14T12:14:50.628" v="829" actId="478"/>
          <ac:spMkLst>
            <pc:docMk/>
            <pc:sldMk cId="4167215242" sldId="323"/>
            <ac:spMk id="9" creationId="{CF705518-CEED-1652-93A4-1A3BA1E65A1D}"/>
          </ac:spMkLst>
        </pc:spChg>
        <pc:spChg chg="mod">
          <ac:chgData name="Raghav Arora" userId="42285b57-cac2-42fc-8ab0-94ab3c0ab0e1" providerId="ADAL" clId="{767FB643-8D5A-4686-9356-547A0636849A}" dt="2024-03-18T10:23:16.247" v="4347" actId="1076"/>
          <ac:spMkLst>
            <pc:docMk/>
            <pc:sldMk cId="4167215242" sldId="323"/>
            <ac:spMk id="10" creationId="{944C2315-5A58-24A7-A8F4-5B5A2BEF64F8}"/>
          </ac:spMkLst>
        </pc:spChg>
        <pc:spChg chg="mod">
          <ac:chgData name="Raghav Arora" userId="42285b57-cac2-42fc-8ab0-94ab3c0ab0e1" providerId="ADAL" clId="{767FB643-8D5A-4686-9356-547A0636849A}" dt="2024-03-18T10:23:29.656" v="4350" actId="1076"/>
          <ac:spMkLst>
            <pc:docMk/>
            <pc:sldMk cId="4167215242" sldId="323"/>
            <ac:spMk id="11" creationId="{BC56176C-6994-31C3-B53A-05EE7839E6F1}"/>
          </ac:spMkLst>
        </pc:spChg>
        <pc:spChg chg="mod">
          <ac:chgData name="Raghav Arora" userId="42285b57-cac2-42fc-8ab0-94ab3c0ab0e1" providerId="ADAL" clId="{767FB643-8D5A-4686-9356-547A0636849A}" dt="2024-03-18T10:23:33.881" v="4351" actId="1076"/>
          <ac:spMkLst>
            <pc:docMk/>
            <pc:sldMk cId="4167215242" sldId="323"/>
            <ac:spMk id="12" creationId="{EA74E639-E444-6FED-F206-5799712C8F15}"/>
          </ac:spMkLst>
        </pc:spChg>
        <pc:spChg chg="mod">
          <ac:chgData name="Raghav Arora" userId="42285b57-cac2-42fc-8ab0-94ab3c0ab0e1" providerId="ADAL" clId="{767FB643-8D5A-4686-9356-547A0636849A}" dt="2024-03-18T10:29:15.335" v="4404" actId="1076"/>
          <ac:spMkLst>
            <pc:docMk/>
            <pc:sldMk cId="4167215242" sldId="323"/>
            <ac:spMk id="14" creationId="{CF1E25E7-BFB6-35FA-3627-90AA1F50BABF}"/>
          </ac:spMkLst>
        </pc:spChg>
        <pc:spChg chg="mod">
          <ac:chgData name="Raghav Arora" userId="42285b57-cac2-42fc-8ab0-94ab3c0ab0e1" providerId="ADAL" clId="{767FB643-8D5A-4686-9356-547A0636849A}" dt="2024-03-18T10:29:05.532" v="4403" actId="1076"/>
          <ac:spMkLst>
            <pc:docMk/>
            <pc:sldMk cId="4167215242" sldId="323"/>
            <ac:spMk id="15" creationId="{FC64E5EF-CED7-FEC4-AC87-32EA7BA932C3}"/>
          </ac:spMkLst>
        </pc:spChg>
        <pc:spChg chg="mod">
          <ac:chgData name="Raghav Arora" userId="42285b57-cac2-42fc-8ab0-94ab3c0ab0e1" providerId="ADAL" clId="{767FB643-8D5A-4686-9356-547A0636849A}" dt="2024-03-18T10:28:09.257" v="4393" actId="1076"/>
          <ac:spMkLst>
            <pc:docMk/>
            <pc:sldMk cId="4167215242" sldId="323"/>
            <ac:spMk id="16" creationId="{4418F1E8-FBE4-3135-D7DB-5D303B482214}"/>
          </ac:spMkLst>
        </pc:spChg>
        <pc:spChg chg="mod">
          <ac:chgData name="Raghav Arora" userId="42285b57-cac2-42fc-8ab0-94ab3c0ab0e1" providerId="ADAL" clId="{767FB643-8D5A-4686-9356-547A0636849A}" dt="2024-03-18T10:27:34.898" v="4390" actId="1076"/>
          <ac:spMkLst>
            <pc:docMk/>
            <pc:sldMk cId="4167215242" sldId="323"/>
            <ac:spMk id="17" creationId="{AABE69E5-B6C2-7987-27E8-A076062B579E}"/>
          </ac:spMkLst>
        </pc:spChg>
        <pc:spChg chg="mod">
          <ac:chgData name="Raghav Arora" userId="42285b57-cac2-42fc-8ab0-94ab3c0ab0e1" providerId="ADAL" clId="{767FB643-8D5A-4686-9356-547A0636849A}" dt="2024-03-18T10:26:36.290" v="4380" actId="1076"/>
          <ac:spMkLst>
            <pc:docMk/>
            <pc:sldMk cId="4167215242" sldId="323"/>
            <ac:spMk id="18" creationId="{32584A8A-47F2-7E4C-15C9-F5E06ABC82FC}"/>
          </ac:spMkLst>
        </pc:spChg>
        <pc:spChg chg="mod">
          <ac:chgData name="Raghav Arora" userId="42285b57-cac2-42fc-8ab0-94ab3c0ab0e1" providerId="ADAL" clId="{767FB643-8D5A-4686-9356-547A0636849A}" dt="2024-03-18T10:21:41.260" v="4330" actId="1076"/>
          <ac:spMkLst>
            <pc:docMk/>
            <pc:sldMk cId="4167215242" sldId="323"/>
            <ac:spMk id="19" creationId="{A14F927A-D3C6-A914-481D-36AB86DADBC4}"/>
          </ac:spMkLst>
        </pc:spChg>
        <pc:spChg chg="mod">
          <ac:chgData name="Raghav Arora" userId="42285b57-cac2-42fc-8ab0-94ab3c0ab0e1" providerId="ADAL" clId="{767FB643-8D5A-4686-9356-547A0636849A}" dt="2024-03-18T10:27:14.980" v="4388" actId="1076"/>
          <ac:spMkLst>
            <pc:docMk/>
            <pc:sldMk cId="4167215242" sldId="323"/>
            <ac:spMk id="20" creationId="{5EEBF073-46C9-0D4A-47BC-32F0C4ABD8C6}"/>
          </ac:spMkLst>
        </pc:spChg>
        <pc:spChg chg="mod">
          <ac:chgData name="Raghav Arora" userId="42285b57-cac2-42fc-8ab0-94ab3c0ab0e1" providerId="ADAL" clId="{767FB643-8D5A-4686-9356-547A0636849A}" dt="2024-03-18T10:21:14.039" v="4323" actId="1076"/>
          <ac:spMkLst>
            <pc:docMk/>
            <pc:sldMk cId="4167215242" sldId="323"/>
            <ac:spMk id="21" creationId="{4B503A44-1E71-20F2-C168-105261A68AB0}"/>
          </ac:spMkLst>
        </pc:spChg>
        <pc:spChg chg="mod">
          <ac:chgData name="Raghav Arora" userId="42285b57-cac2-42fc-8ab0-94ab3c0ab0e1" providerId="ADAL" clId="{767FB643-8D5A-4686-9356-547A0636849A}" dt="2024-03-18T10:21:09.917" v="4322" actId="1076"/>
          <ac:spMkLst>
            <pc:docMk/>
            <pc:sldMk cId="4167215242" sldId="323"/>
            <ac:spMk id="22" creationId="{3B119639-228C-0B95-4112-951D3866A85E}"/>
          </ac:spMkLst>
        </pc:spChg>
        <pc:spChg chg="mod">
          <ac:chgData name="Raghav Arora" userId="42285b57-cac2-42fc-8ab0-94ab3c0ab0e1" providerId="ADAL" clId="{767FB643-8D5A-4686-9356-547A0636849A}" dt="2024-03-18T10:23:39.351" v="4352" actId="1076"/>
          <ac:spMkLst>
            <pc:docMk/>
            <pc:sldMk cId="4167215242" sldId="323"/>
            <ac:spMk id="38" creationId="{1A63B990-40A4-2625-5325-2149EEAA7818}"/>
          </ac:spMkLst>
        </pc:spChg>
        <pc:spChg chg="mod">
          <ac:chgData name="Raghav Arora" userId="42285b57-cac2-42fc-8ab0-94ab3c0ab0e1" providerId="ADAL" clId="{767FB643-8D5A-4686-9356-547A0636849A}" dt="2024-03-18T10:21:27.238" v="4326" actId="1076"/>
          <ac:spMkLst>
            <pc:docMk/>
            <pc:sldMk cId="4167215242" sldId="323"/>
            <ac:spMk id="39" creationId="{ACCA4A0F-68BD-EFA3-B5F3-CE43BE6CE388}"/>
          </ac:spMkLst>
        </pc:spChg>
        <pc:grpChg chg="mod">
          <ac:chgData name="Raghav Arora" userId="42285b57-cac2-42fc-8ab0-94ab3c0ab0e1" providerId="ADAL" clId="{767FB643-8D5A-4686-9356-547A0636849A}" dt="2024-03-18T10:30:10.246" v="4453" actId="1036"/>
          <ac:grpSpMkLst>
            <pc:docMk/>
            <pc:sldMk cId="4167215242" sldId="323"/>
            <ac:grpSpMk id="13" creationId="{7C240B16-1C3E-4DA3-69AD-44CBE4D8511F}"/>
          </ac:grpSpMkLst>
        </pc:grpChg>
        <pc:picChg chg="mod">
          <ac:chgData name="Raghav Arora" userId="42285b57-cac2-42fc-8ab0-94ab3c0ab0e1" providerId="ADAL" clId="{767FB643-8D5A-4686-9356-547A0636849A}" dt="2024-03-14T12:13:07.582" v="823"/>
          <ac:picMkLst>
            <pc:docMk/>
            <pc:sldMk cId="4167215242" sldId="323"/>
            <ac:picMk id="4" creationId="{FC3B9CA6-9778-2002-05F7-F06C5A0522EF}"/>
          </ac:picMkLst>
        </pc:picChg>
        <pc:picChg chg="del">
          <ac:chgData name="Raghav Arora" userId="42285b57-cac2-42fc-8ab0-94ab3c0ab0e1" providerId="ADAL" clId="{767FB643-8D5A-4686-9356-547A0636849A}" dt="2024-03-14T12:14:49.134" v="828" actId="478"/>
          <ac:picMkLst>
            <pc:docMk/>
            <pc:sldMk cId="4167215242" sldId="323"/>
            <ac:picMk id="10" creationId="{E2B3B0F6-ADD7-723F-149B-A79421D39CBF}"/>
          </ac:picMkLst>
        </pc:picChg>
        <pc:cxnChg chg="mod">
          <ac:chgData name="Raghav Arora" userId="42285b57-cac2-42fc-8ab0-94ab3c0ab0e1" providerId="ADAL" clId="{767FB643-8D5A-4686-9356-547A0636849A}" dt="2024-03-18T10:27:57.467" v="4391" actId="1076"/>
          <ac:cxnSpMkLst>
            <pc:docMk/>
            <pc:sldMk cId="4167215242" sldId="323"/>
            <ac:cxnSpMk id="23" creationId="{FE183B32-772C-7BA9-F7A2-D246534633F9}"/>
          </ac:cxnSpMkLst>
        </pc:cxnChg>
        <pc:cxnChg chg="mod">
          <ac:chgData name="Raghav Arora" userId="42285b57-cac2-42fc-8ab0-94ab3c0ab0e1" providerId="ADAL" clId="{767FB643-8D5A-4686-9356-547A0636849A}" dt="2024-03-18T10:27:57.467" v="4391" actId="1076"/>
          <ac:cxnSpMkLst>
            <pc:docMk/>
            <pc:sldMk cId="4167215242" sldId="323"/>
            <ac:cxnSpMk id="24" creationId="{5B012123-96BD-1735-46BC-BBFA75AAA043}"/>
          </ac:cxnSpMkLst>
        </pc:cxnChg>
        <pc:cxnChg chg="mod">
          <ac:chgData name="Raghav Arora" userId="42285b57-cac2-42fc-8ab0-94ab3c0ab0e1" providerId="ADAL" clId="{767FB643-8D5A-4686-9356-547A0636849A}" dt="2024-03-18T10:27:57.467" v="4391" actId="1076"/>
          <ac:cxnSpMkLst>
            <pc:docMk/>
            <pc:sldMk cId="4167215242" sldId="323"/>
            <ac:cxnSpMk id="25" creationId="{F167B415-DE9F-73BA-4286-768EAB4713B4}"/>
          </ac:cxnSpMkLst>
        </pc:cxnChg>
        <pc:cxnChg chg="mod">
          <ac:chgData name="Raghav Arora" userId="42285b57-cac2-42fc-8ab0-94ab3c0ab0e1" providerId="ADAL" clId="{767FB643-8D5A-4686-9356-547A0636849A}" dt="2024-03-18T10:28:04.004" v="4392" actId="14100"/>
          <ac:cxnSpMkLst>
            <pc:docMk/>
            <pc:sldMk cId="4167215242" sldId="323"/>
            <ac:cxnSpMk id="26" creationId="{052806E8-66A9-5136-395C-3B27D5B11603}"/>
          </ac:cxnSpMkLst>
        </pc:cxnChg>
        <pc:cxnChg chg="mod">
          <ac:chgData name="Raghav Arora" userId="42285b57-cac2-42fc-8ab0-94ab3c0ab0e1" providerId="ADAL" clId="{767FB643-8D5A-4686-9356-547A0636849A}" dt="2024-03-18T10:21:19.655" v="4325" actId="14100"/>
          <ac:cxnSpMkLst>
            <pc:docMk/>
            <pc:sldMk cId="4167215242" sldId="323"/>
            <ac:cxnSpMk id="27" creationId="{991F21E2-07FB-CD9B-0F86-441039B14FF5}"/>
          </ac:cxnSpMkLst>
        </pc:cxnChg>
        <pc:cxnChg chg="mod">
          <ac:chgData name="Raghav Arora" userId="42285b57-cac2-42fc-8ab0-94ab3c0ab0e1" providerId="ADAL" clId="{767FB643-8D5A-4686-9356-547A0636849A}" dt="2024-03-18T10:23:39.351" v="4352" actId="1076"/>
          <ac:cxnSpMkLst>
            <pc:docMk/>
            <pc:sldMk cId="4167215242" sldId="323"/>
            <ac:cxnSpMk id="28" creationId="{E2CD84D9-B1FB-858E-A7E4-B52158A18CEA}"/>
          </ac:cxnSpMkLst>
        </pc:cxnChg>
        <pc:cxnChg chg="mod">
          <ac:chgData name="Raghav Arora" userId="42285b57-cac2-42fc-8ab0-94ab3c0ab0e1" providerId="ADAL" clId="{767FB643-8D5A-4686-9356-547A0636849A}" dt="2024-03-18T10:23:33.881" v="4351" actId="1076"/>
          <ac:cxnSpMkLst>
            <pc:docMk/>
            <pc:sldMk cId="4167215242" sldId="323"/>
            <ac:cxnSpMk id="29" creationId="{990440BA-21C3-C556-713A-7A6A513850D1}"/>
          </ac:cxnSpMkLst>
        </pc:cxnChg>
        <pc:cxnChg chg="del mod">
          <ac:chgData name="Raghav Arora" userId="42285b57-cac2-42fc-8ab0-94ab3c0ab0e1" providerId="ADAL" clId="{767FB643-8D5A-4686-9356-547A0636849A}" dt="2024-03-18T10:25:07.936" v="4368" actId="478"/>
          <ac:cxnSpMkLst>
            <pc:docMk/>
            <pc:sldMk cId="4167215242" sldId="323"/>
            <ac:cxnSpMk id="30" creationId="{AF192F09-F9CD-1558-251E-0A68D34498BF}"/>
          </ac:cxnSpMkLst>
        </pc:cxnChg>
        <pc:cxnChg chg="mod">
          <ac:chgData name="Raghav Arora" userId="42285b57-cac2-42fc-8ab0-94ab3c0ab0e1" providerId="ADAL" clId="{767FB643-8D5A-4686-9356-547A0636849A}" dt="2024-03-18T10:23:16.247" v="4347" actId="1076"/>
          <ac:cxnSpMkLst>
            <pc:docMk/>
            <pc:sldMk cId="4167215242" sldId="323"/>
            <ac:cxnSpMk id="31" creationId="{3B296BAC-9AF1-FE86-F528-EA45E2FAABCF}"/>
          </ac:cxnSpMkLst>
        </pc:cxnChg>
        <pc:cxnChg chg="mod">
          <ac:chgData name="Raghav Arora" userId="42285b57-cac2-42fc-8ab0-94ab3c0ab0e1" providerId="ADAL" clId="{767FB643-8D5A-4686-9356-547A0636849A}" dt="2024-03-18T10:23:29.656" v="4350" actId="1076"/>
          <ac:cxnSpMkLst>
            <pc:docMk/>
            <pc:sldMk cId="4167215242" sldId="323"/>
            <ac:cxnSpMk id="32" creationId="{73EFB14C-75E3-352F-42EE-D313BA2B3347}"/>
          </ac:cxnSpMkLst>
        </pc:cxnChg>
        <pc:cxnChg chg="mod">
          <ac:chgData name="Raghav Arora" userId="42285b57-cac2-42fc-8ab0-94ab3c0ab0e1" providerId="ADAL" clId="{767FB643-8D5A-4686-9356-547A0636849A}" dt="2024-03-18T10:21:27.238" v="4326" actId="1076"/>
          <ac:cxnSpMkLst>
            <pc:docMk/>
            <pc:sldMk cId="4167215242" sldId="323"/>
            <ac:cxnSpMk id="33" creationId="{A2A431A9-9333-C98D-8317-B320A037C3D8}"/>
          </ac:cxnSpMkLst>
        </pc:cxnChg>
        <pc:cxnChg chg="mod">
          <ac:chgData name="Raghav Arora" userId="42285b57-cac2-42fc-8ab0-94ab3c0ab0e1" providerId="ADAL" clId="{767FB643-8D5A-4686-9356-547A0636849A}" dt="2024-03-18T10:27:34.898" v="4390" actId="1076"/>
          <ac:cxnSpMkLst>
            <pc:docMk/>
            <pc:sldMk cId="4167215242" sldId="323"/>
            <ac:cxnSpMk id="34" creationId="{31370426-9A03-D984-0DF6-BD05F9E67B27}"/>
          </ac:cxnSpMkLst>
        </pc:cxnChg>
        <pc:cxnChg chg="mod">
          <ac:chgData name="Raghav Arora" userId="42285b57-cac2-42fc-8ab0-94ab3c0ab0e1" providerId="ADAL" clId="{767FB643-8D5A-4686-9356-547A0636849A}" dt="2024-03-18T10:27:14.980" v="4388" actId="1076"/>
          <ac:cxnSpMkLst>
            <pc:docMk/>
            <pc:sldMk cId="4167215242" sldId="323"/>
            <ac:cxnSpMk id="35" creationId="{D1965756-14BC-C1C0-BC85-3137051BD91C}"/>
          </ac:cxnSpMkLst>
        </pc:cxnChg>
        <pc:cxnChg chg="del mod">
          <ac:chgData name="Raghav Arora" userId="42285b57-cac2-42fc-8ab0-94ab3c0ab0e1" providerId="ADAL" clId="{767FB643-8D5A-4686-9356-547A0636849A}" dt="2024-03-18T10:26:21.513" v="4377" actId="478"/>
          <ac:cxnSpMkLst>
            <pc:docMk/>
            <pc:sldMk cId="4167215242" sldId="323"/>
            <ac:cxnSpMk id="36" creationId="{FF80A3F3-EC41-3605-351F-A693D4208C75}"/>
          </ac:cxnSpMkLst>
        </pc:cxnChg>
        <pc:cxnChg chg="mod">
          <ac:chgData name="Raghav Arora" userId="42285b57-cac2-42fc-8ab0-94ab3c0ab0e1" providerId="ADAL" clId="{767FB643-8D5A-4686-9356-547A0636849A}" dt="2024-03-18T10:21:41.260" v="4330" actId="1076"/>
          <ac:cxnSpMkLst>
            <pc:docMk/>
            <pc:sldMk cId="4167215242" sldId="323"/>
            <ac:cxnSpMk id="37" creationId="{879682A5-23E9-703D-E4D2-36A0BA3D51A7}"/>
          </ac:cxnSpMkLst>
        </pc:cxnChg>
        <pc:cxnChg chg="add mod">
          <ac:chgData name="Raghav Arora" userId="42285b57-cac2-42fc-8ab0-94ab3c0ab0e1" providerId="ADAL" clId="{767FB643-8D5A-4686-9356-547A0636849A}" dt="2024-03-18T10:26:51.573" v="4384" actId="14100"/>
          <ac:cxnSpMkLst>
            <pc:docMk/>
            <pc:sldMk cId="4167215242" sldId="323"/>
            <ac:cxnSpMk id="90" creationId="{0063A28E-1F9E-0109-E297-68D6DF482FFB}"/>
          </ac:cxnSpMkLst>
        </pc:cxnChg>
        <pc:cxnChg chg="add mod">
          <ac:chgData name="Raghav Arora" userId="42285b57-cac2-42fc-8ab0-94ab3c0ab0e1" providerId="ADAL" clId="{767FB643-8D5A-4686-9356-547A0636849A}" dt="2024-03-18T10:28:16.808" v="4396" actId="14100"/>
          <ac:cxnSpMkLst>
            <pc:docMk/>
            <pc:sldMk cId="4167215242" sldId="323"/>
            <ac:cxnSpMk id="104" creationId="{AC99EA69-910D-1073-0997-D9AF4192E5F7}"/>
          </ac:cxnSpMkLst>
        </pc:cxnChg>
      </pc:sldChg>
      <pc:sldChg chg="delSp modSp mod modTransition">
        <pc:chgData name="Raghav Arora" userId="42285b57-cac2-42fc-8ab0-94ab3c0ab0e1" providerId="ADAL" clId="{767FB643-8D5A-4686-9356-547A0636849A}" dt="2024-03-18T10:31:15.112" v="4484" actId="1035"/>
        <pc:sldMkLst>
          <pc:docMk/>
          <pc:sldMk cId="4278682398" sldId="324"/>
        </pc:sldMkLst>
        <pc:spChg chg="del">
          <ac:chgData name="Raghav Arora" userId="42285b57-cac2-42fc-8ab0-94ab3c0ab0e1" providerId="ADAL" clId="{767FB643-8D5A-4686-9356-547A0636849A}" dt="2024-03-14T12:14:57.182" v="831" actId="478"/>
          <ac:spMkLst>
            <pc:docMk/>
            <pc:sldMk cId="4278682398" sldId="324"/>
            <ac:spMk id="9" creationId="{CF705518-CEED-1652-93A4-1A3BA1E65A1D}"/>
          </ac:spMkLst>
        </pc:spChg>
        <pc:spChg chg="mod">
          <ac:chgData name="Raghav Arora" userId="42285b57-cac2-42fc-8ab0-94ab3c0ab0e1" providerId="ADAL" clId="{767FB643-8D5A-4686-9356-547A0636849A}" dt="2024-03-15T11:59:15.547" v="2789" actId="20577"/>
          <ac:spMkLst>
            <pc:docMk/>
            <pc:sldMk cId="4278682398" sldId="324"/>
            <ac:spMk id="14" creationId="{CF1E25E7-BFB6-35FA-3627-90AA1F50BABF}"/>
          </ac:spMkLst>
        </pc:spChg>
        <pc:grpChg chg="mod">
          <ac:chgData name="Raghav Arora" userId="42285b57-cac2-42fc-8ab0-94ab3c0ab0e1" providerId="ADAL" clId="{767FB643-8D5A-4686-9356-547A0636849A}" dt="2024-03-18T10:31:15.112" v="4484" actId="1035"/>
          <ac:grpSpMkLst>
            <pc:docMk/>
            <pc:sldMk cId="4278682398" sldId="324"/>
            <ac:grpSpMk id="13" creationId="{7C240B16-1C3E-4DA3-69AD-44CBE4D8511F}"/>
          </ac:grpSpMkLst>
        </pc:grpChg>
        <pc:picChg chg="mod">
          <ac:chgData name="Raghav Arora" userId="42285b57-cac2-42fc-8ab0-94ab3c0ab0e1" providerId="ADAL" clId="{767FB643-8D5A-4686-9356-547A0636849A}" dt="2024-03-14T12:12:58.381" v="822"/>
          <ac:picMkLst>
            <pc:docMk/>
            <pc:sldMk cId="4278682398" sldId="324"/>
            <ac:picMk id="2" creationId="{747AFAF5-5012-1571-A045-A95E6B86D505}"/>
          </ac:picMkLst>
        </pc:picChg>
        <pc:picChg chg="del">
          <ac:chgData name="Raghav Arora" userId="42285b57-cac2-42fc-8ab0-94ab3c0ab0e1" providerId="ADAL" clId="{767FB643-8D5A-4686-9356-547A0636849A}" dt="2024-03-14T12:14:55.435" v="830" actId="478"/>
          <ac:picMkLst>
            <pc:docMk/>
            <pc:sldMk cId="4278682398" sldId="324"/>
            <ac:picMk id="10" creationId="{E2B3B0F6-ADD7-723F-149B-A79421D39CBF}"/>
          </ac:picMkLst>
        </pc:picChg>
      </pc:sldChg>
      <pc:sldChg chg="delSp modSp mod modTransition">
        <pc:chgData name="Raghav Arora" userId="42285b57-cac2-42fc-8ab0-94ab3c0ab0e1" providerId="ADAL" clId="{767FB643-8D5A-4686-9356-547A0636849A}" dt="2024-03-18T10:31:21.575" v="4488" actId="1035"/>
        <pc:sldMkLst>
          <pc:docMk/>
          <pc:sldMk cId="2666786982" sldId="325"/>
        </pc:sldMkLst>
        <pc:spChg chg="mod">
          <ac:chgData name="Raghav Arora" userId="42285b57-cac2-42fc-8ab0-94ab3c0ab0e1" providerId="ADAL" clId="{767FB643-8D5A-4686-9356-547A0636849A}" dt="2024-03-14T12:17:54.169" v="858"/>
          <ac:spMkLst>
            <pc:docMk/>
            <pc:sldMk cId="2666786982" sldId="325"/>
            <ac:spMk id="6" creationId="{439BBAC7-F698-2D31-581C-CDED22CBC77B}"/>
          </ac:spMkLst>
        </pc:spChg>
        <pc:spChg chg="del">
          <ac:chgData name="Raghav Arora" userId="42285b57-cac2-42fc-8ab0-94ab3c0ab0e1" providerId="ADAL" clId="{767FB643-8D5A-4686-9356-547A0636849A}" dt="2024-03-14T12:15:00.888" v="832" actId="478"/>
          <ac:spMkLst>
            <pc:docMk/>
            <pc:sldMk cId="2666786982" sldId="325"/>
            <ac:spMk id="9" creationId="{CF705518-CEED-1652-93A4-1A3BA1E65A1D}"/>
          </ac:spMkLst>
        </pc:spChg>
        <pc:spChg chg="mod">
          <ac:chgData name="Raghav Arora" userId="42285b57-cac2-42fc-8ab0-94ab3c0ab0e1" providerId="ADAL" clId="{767FB643-8D5A-4686-9356-547A0636849A}" dt="2024-03-15T12:07:52.139" v="3160" actId="255"/>
          <ac:spMkLst>
            <pc:docMk/>
            <pc:sldMk cId="2666786982" sldId="325"/>
            <ac:spMk id="14" creationId="{CF1E25E7-BFB6-35FA-3627-90AA1F50BABF}"/>
          </ac:spMkLst>
        </pc:spChg>
        <pc:spChg chg="mod">
          <ac:chgData name="Raghav Arora" userId="42285b57-cac2-42fc-8ab0-94ab3c0ab0e1" providerId="ADAL" clId="{767FB643-8D5A-4686-9356-547A0636849A}" dt="2024-03-15T12:09:23.085" v="3179" actId="1076"/>
          <ac:spMkLst>
            <pc:docMk/>
            <pc:sldMk cId="2666786982" sldId="325"/>
            <ac:spMk id="40" creationId="{FB1369DD-1E96-E60F-5C10-B01B9A252120}"/>
          </ac:spMkLst>
        </pc:spChg>
        <pc:spChg chg="mod">
          <ac:chgData name="Raghav Arora" userId="42285b57-cac2-42fc-8ab0-94ab3c0ab0e1" providerId="ADAL" clId="{767FB643-8D5A-4686-9356-547A0636849A}" dt="2024-03-15T12:08:25.183" v="3166" actId="1076"/>
          <ac:spMkLst>
            <pc:docMk/>
            <pc:sldMk cId="2666786982" sldId="325"/>
            <ac:spMk id="46" creationId="{C420F51F-1622-2160-3964-2ABC7089F27C}"/>
          </ac:spMkLst>
        </pc:spChg>
        <pc:spChg chg="mod">
          <ac:chgData name="Raghav Arora" userId="42285b57-cac2-42fc-8ab0-94ab3c0ab0e1" providerId="ADAL" clId="{767FB643-8D5A-4686-9356-547A0636849A}" dt="2024-03-15T12:08:50.797" v="3171" actId="1076"/>
          <ac:spMkLst>
            <pc:docMk/>
            <pc:sldMk cId="2666786982" sldId="325"/>
            <ac:spMk id="47" creationId="{C3FCFC0A-4FE6-D502-ADFB-8B3829124052}"/>
          </ac:spMkLst>
        </pc:spChg>
        <pc:spChg chg="mod">
          <ac:chgData name="Raghav Arora" userId="42285b57-cac2-42fc-8ab0-94ab3c0ab0e1" providerId="ADAL" clId="{767FB643-8D5A-4686-9356-547A0636849A}" dt="2024-03-15T12:09:09.920" v="3176" actId="1076"/>
          <ac:spMkLst>
            <pc:docMk/>
            <pc:sldMk cId="2666786982" sldId="325"/>
            <ac:spMk id="48" creationId="{FCDC2225-93FA-754E-68EE-88497A1CE600}"/>
          </ac:spMkLst>
        </pc:spChg>
        <pc:spChg chg="mod">
          <ac:chgData name="Raghav Arora" userId="42285b57-cac2-42fc-8ab0-94ab3c0ab0e1" providerId="ADAL" clId="{767FB643-8D5A-4686-9356-547A0636849A}" dt="2024-03-15T12:09:17.254" v="3178" actId="1076"/>
          <ac:spMkLst>
            <pc:docMk/>
            <pc:sldMk cId="2666786982" sldId="325"/>
            <ac:spMk id="49" creationId="{36422CD2-7DA9-754C-9F9C-89B654703C06}"/>
          </ac:spMkLst>
        </pc:spChg>
        <pc:spChg chg="mod">
          <ac:chgData name="Raghav Arora" userId="42285b57-cac2-42fc-8ab0-94ab3c0ab0e1" providerId="ADAL" clId="{767FB643-8D5A-4686-9356-547A0636849A}" dt="2024-03-15T12:08:35.969" v="3168" actId="1076"/>
          <ac:spMkLst>
            <pc:docMk/>
            <pc:sldMk cId="2666786982" sldId="325"/>
            <ac:spMk id="53" creationId="{6CAE9787-F147-92A1-413A-F0EEBCD90888}"/>
          </ac:spMkLst>
        </pc:spChg>
        <pc:grpChg chg="mod">
          <ac:chgData name="Raghav Arora" userId="42285b57-cac2-42fc-8ab0-94ab3c0ab0e1" providerId="ADAL" clId="{767FB643-8D5A-4686-9356-547A0636849A}" dt="2024-03-18T10:31:21.575" v="4488" actId="1035"/>
          <ac:grpSpMkLst>
            <pc:docMk/>
            <pc:sldMk cId="2666786982" sldId="325"/>
            <ac:grpSpMk id="13" creationId="{7C240B16-1C3E-4DA3-69AD-44CBE4D8511F}"/>
          </ac:grpSpMkLst>
        </pc:grpChg>
        <pc:picChg chg="mod">
          <ac:chgData name="Raghav Arora" userId="42285b57-cac2-42fc-8ab0-94ab3c0ab0e1" providerId="ADAL" clId="{767FB643-8D5A-4686-9356-547A0636849A}" dt="2024-03-14T12:13:22.246" v="824"/>
          <ac:picMkLst>
            <pc:docMk/>
            <pc:sldMk cId="2666786982" sldId="325"/>
            <ac:picMk id="4" creationId="{60A51074-A352-D655-D62F-607FA6BC334E}"/>
          </ac:picMkLst>
        </pc:picChg>
        <pc:picChg chg="del">
          <ac:chgData name="Raghav Arora" userId="42285b57-cac2-42fc-8ab0-94ab3c0ab0e1" providerId="ADAL" clId="{767FB643-8D5A-4686-9356-547A0636849A}" dt="2024-03-14T12:15:03.023" v="833" actId="478"/>
          <ac:picMkLst>
            <pc:docMk/>
            <pc:sldMk cId="2666786982" sldId="325"/>
            <ac:picMk id="10" creationId="{E2B3B0F6-ADD7-723F-149B-A79421D39CBF}"/>
          </ac:picMkLst>
        </pc:picChg>
        <pc:cxnChg chg="mod">
          <ac:chgData name="Raghav Arora" userId="42285b57-cac2-42fc-8ab0-94ab3c0ab0e1" providerId="ADAL" clId="{767FB643-8D5A-4686-9356-547A0636849A}" dt="2024-03-15T12:09:23.085" v="3179" actId="1076"/>
          <ac:cxnSpMkLst>
            <pc:docMk/>
            <pc:sldMk cId="2666786982" sldId="325"/>
            <ac:cxnSpMk id="41" creationId="{3E4DF833-534C-9194-A344-47D6A4F90CCF}"/>
          </ac:cxnSpMkLst>
        </pc:cxnChg>
        <pc:cxnChg chg="mod">
          <ac:chgData name="Raghav Arora" userId="42285b57-cac2-42fc-8ab0-94ab3c0ab0e1" providerId="ADAL" clId="{767FB643-8D5A-4686-9356-547A0636849A}" dt="2024-03-15T12:08:30.533" v="3167" actId="14100"/>
          <ac:cxnSpMkLst>
            <pc:docMk/>
            <pc:sldMk cId="2666786982" sldId="325"/>
            <ac:cxnSpMk id="44" creationId="{640780AA-A95F-0122-811D-794122C7B9B3}"/>
          </ac:cxnSpMkLst>
        </pc:cxnChg>
        <pc:cxnChg chg="mod">
          <ac:chgData name="Raghav Arora" userId="42285b57-cac2-42fc-8ab0-94ab3c0ab0e1" providerId="ADAL" clId="{767FB643-8D5A-4686-9356-547A0636849A}" dt="2024-03-15T12:08:57.104" v="3174" actId="14100"/>
          <ac:cxnSpMkLst>
            <pc:docMk/>
            <pc:sldMk cId="2666786982" sldId="325"/>
            <ac:cxnSpMk id="50" creationId="{749F863C-36FF-22CE-81A7-C3EFAA338A42}"/>
          </ac:cxnSpMkLst>
        </pc:cxnChg>
        <pc:cxnChg chg="mod">
          <ac:chgData name="Raghav Arora" userId="42285b57-cac2-42fc-8ab0-94ab3c0ab0e1" providerId="ADAL" clId="{767FB643-8D5A-4686-9356-547A0636849A}" dt="2024-03-15T12:09:17.254" v="3178" actId="1076"/>
          <ac:cxnSpMkLst>
            <pc:docMk/>
            <pc:sldMk cId="2666786982" sldId="325"/>
            <ac:cxnSpMk id="52" creationId="{D3185E44-D833-2CCE-83FB-51942AA02673}"/>
          </ac:cxnSpMkLst>
        </pc:cxnChg>
        <pc:cxnChg chg="mod">
          <ac:chgData name="Raghav Arora" userId="42285b57-cac2-42fc-8ab0-94ab3c0ab0e1" providerId="ADAL" clId="{767FB643-8D5A-4686-9356-547A0636849A}" dt="2024-03-15T12:09:04.777" v="3175" actId="14100"/>
          <ac:cxnSpMkLst>
            <pc:docMk/>
            <pc:sldMk cId="2666786982" sldId="325"/>
            <ac:cxnSpMk id="54" creationId="{34522FB1-450F-331E-ACFF-69691091230B}"/>
          </ac:cxnSpMkLst>
        </pc:cxnChg>
        <pc:cxnChg chg="mod">
          <ac:chgData name="Raghav Arora" userId="42285b57-cac2-42fc-8ab0-94ab3c0ab0e1" providerId="ADAL" clId="{767FB643-8D5A-4686-9356-547A0636849A}" dt="2024-03-15T12:09:14.915" v="3177" actId="14100"/>
          <ac:cxnSpMkLst>
            <pc:docMk/>
            <pc:sldMk cId="2666786982" sldId="325"/>
            <ac:cxnSpMk id="55" creationId="{91D86CF8-7D5A-9B0A-F83A-58D5EBAD554C}"/>
          </ac:cxnSpMkLst>
        </pc:cxnChg>
      </pc:sldChg>
      <pc:sldChg chg="addSp delSp modSp new mod modTransition delCm modNotesTx">
        <pc:chgData name="Raghav Arora" userId="42285b57-cac2-42fc-8ab0-94ab3c0ab0e1" providerId="ADAL" clId="{767FB643-8D5A-4686-9356-547A0636849A}" dt="2024-04-22T06:54:39.020" v="4972"/>
        <pc:sldMkLst>
          <pc:docMk/>
          <pc:sldMk cId="1515238847" sldId="326"/>
        </pc:sldMkLst>
        <pc:spChg chg="del">
          <ac:chgData name="Raghav Arora" userId="42285b57-cac2-42fc-8ab0-94ab3c0ab0e1" providerId="ADAL" clId="{767FB643-8D5A-4686-9356-547A0636849A}" dt="2024-03-14T12:01:49.781" v="716" actId="478"/>
          <ac:spMkLst>
            <pc:docMk/>
            <pc:sldMk cId="1515238847" sldId="326"/>
            <ac:spMk id="2" creationId="{4FEA1F61-C0BE-6A55-8BA6-B4B68D877EA0}"/>
          </ac:spMkLst>
        </pc:spChg>
        <pc:spChg chg="del">
          <ac:chgData name="Raghav Arora" userId="42285b57-cac2-42fc-8ab0-94ab3c0ab0e1" providerId="ADAL" clId="{767FB643-8D5A-4686-9356-547A0636849A}" dt="2024-03-14T12:01:49.781" v="716" actId="478"/>
          <ac:spMkLst>
            <pc:docMk/>
            <pc:sldMk cId="1515238847" sldId="326"/>
            <ac:spMk id="3" creationId="{AA707A8B-B89E-BA17-DC4C-454E272DDB49}"/>
          </ac:spMkLst>
        </pc:spChg>
        <pc:spChg chg="del">
          <ac:chgData name="Raghav Arora" userId="42285b57-cac2-42fc-8ab0-94ab3c0ab0e1" providerId="ADAL" clId="{767FB643-8D5A-4686-9356-547A0636849A}" dt="2024-03-14T12:01:49.781" v="716" actId="478"/>
          <ac:spMkLst>
            <pc:docMk/>
            <pc:sldMk cId="1515238847" sldId="326"/>
            <ac:spMk id="4" creationId="{74693188-B75F-2F64-9B2B-47A514B042ED}"/>
          </ac:spMkLst>
        </pc:spChg>
        <pc:spChg chg="del">
          <ac:chgData name="Raghav Arora" userId="42285b57-cac2-42fc-8ab0-94ab3c0ab0e1" providerId="ADAL" clId="{767FB643-8D5A-4686-9356-547A0636849A}" dt="2024-03-14T12:01:49.781" v="716" actId="478"/>
          <ac:spMkLst>
            <pc:docMk/>
            <pc:sldMk cId="1515238847" sldId="326"/>
            <ac:spMk id="5" creationId="{558ADBE6-8894-A78F-8CC4-444D7B36C1D0}"/>
          </ac:spMkLst>
        </pc:spChg>
        <pc:spChg chg="add mod">
          <ac:chgData name="Raghav Arora" userId="42285b57-cac2-42fc-8ab0-94ab3c0ab0e1" providerId="ADAL" clId="{767FB643-8D5A-4686-9356-547A0636849A}" dt="2024-03-14T12:01:59.497" v="717"/>
          <ac:spMkLst>
            <pc:docMk/>
            <pc:sldMk cId="1515238847" sldId="326"/>
            <ac:spMk id="6" creationId="{E3641BD5-951A-C701-5189-FB333EF7E620}"/>
          </ac:spMkLst>
        </pc:spChg>
        <pc:spChg chg="add mod">
          <ac:chgData name="Raghav Arora" userId="42285b57-cac2-42fc-8ab0-94ab3c0ab0e1" providerId="ADAL" clId="{767FB643-8D5A-4686-9356-547A0636849A}" dt="2024-03-14T12:01:59.497" v="717"/>
          <ac:spMkLst>
            <pc:docMk/>
            <pc:sldMk cId="1515238847" sldId="326"/>
            <ac:spMk id="7" creationId="{308F366B-1D47-AF04-522B-7FCF9A213A58}"/>
          </ac:spMkLst>
        </pc:spChg>
        <pc:spChg chg="add mod">
          <ac:chgData name="Raghav Arora" userId="42285b57-cac2-42fc-8ab0-94ab3c0ab0e1" providerId="ADAL" clId="{767FB643-8D5A-4686-9356-547A0636849A}" dt="2024-03-14T12:01:59.497" v="717"/>
          <ac:spMkLst>
            <pc:docMk/>
            <pc:sldMk cId="1515238847" sldId="326"/>
            <ac:spMk id="8" creationId="{E10F254E-83D5-5737-AEB2-922FC3F80AFB}"/>
          </ac:spMkLst>
        </pc:spChg>
        <pc:spChg chg="add mod">
          <ac:chgData name="Raghav Arora" userId="42285b57-cac2-42fc-8ab0-94ab3c0ab0e1" providerId="ADAL" clId="{767FB643-8D5A-4686-9356-547A0636849A}" dt="2024-03-14T12:01:59.497" v="717"/>
          <ac:spMkLst>
            <pc:docMk/>
            <pc:sldMk cId="1515238847" sldId="326"/>
            <ac:spMk id="9" creationId="{8B8C5691-5F69-46C7-8199-4D0FAC5511F9}"/>
          </ac:spMkLst>
        </pc:spChg>
        <pc:spChg chg="add mod">
          <ac:chgData name="Raghav Arora" userId="42285b57-cac2-42fc-8ab0-94ab3c0ab0e1" providerId="ADAL" clId="{767FB643-8D5A-4686-9356-547A0636849A}" dt="2024-03-14T12:01:59.497" v="717"/>
          <ac:spMkLst>
            <pc:docMk/>
            <pc:sldMk cId="1515238847" sldId="326"/>
            <ac:spMk id="10" creationId="{60375C0B-91DA-B8DD-DCC4-108B749DCD0C}"/>
          </ac:spMkLst>
        </pc:spChg>
        <pc:spChg chg="add mod">
          <ac:chgData name="Raghav Arora" userId="42285b57-cac2-42fc-8ab0-94ab3c0ab0e1" providerId="ADAL" clId="{767FB643-8D5A-4686-9356-547A0636849A}" dt="2024-03-14T12:01:59.497" v="717"/>
          <ac:spMkLst>
            <pc:docMk/>
            <pc:sldMk cId="1515238847" sldId="326"/>
            <ac:spMk id="11" creationId="{6BB7560D-16E8-11A5-FC37-3F91A9A72A86}"/>
          </ac:spMkLst>
        </pc:spChg>
        <pc:spChg chg="add mod">
          <ac:chgData name="Raghav Arora" userId="42285b57-cac2-42fc-8ab0-94ab3c0ab0e1" providerId="ADAL" clId="{767FB643-8D5A-4686-9356-547A0636849A}" dt="2024-03-14T12:01:59.497" v="717"/>
          <ac:spMkLst>
            <pc:docMk/>
            <pc:sldMk cId="1515238847" sldId="326"/>
            <ac:spMk id="12" creationId="{DC2012F9-5DD7-B4C9-BA1A-F9D68D4B9CD0}"/>
          </ac:spMkLst>
        </pc:spChg>
        <pc:spChg chg="add mod">
          <ac:chgData name="Raghav Arora" userId="42285b57-cac2-42fc-8ab0-94ab3c0ab0e1" providerId="ADAL" clId="{767FB643-8D5A-4686-9356-547A0636849A}" dt="2024-03-14T12:01:59.497" v="717"/>
          <ac:spMkLst>
            <pc:docMk/>
            <pc:sldMk cId="1515238847" sldId="326"/>
            <ac:spMk id="13" creationId="{E67C6D41-203F-A106-1594-C1A9EF3AFB10}"/>
          </ac:spMkLst>
        </pc:spChg>
        <pc:spChg chg="add mod">
          <ac:chgData name="Raghav Arora" userId="42285b57-cac2-42fc-8ab0-94ab3c0ab0e1" providerId="ADAL" clId="{767FB643-8D5A-4686-9356-547A0636849A}" dt="2024-03-14T12:01:59.497" v="717"/>
          <ac:spMkLst>
            <pc:docMk/>
            <pc:sldMk cId="1515238847" sldId="326"/>
            <ac:spMk id="14" creationId="{5E50A7D2-2E66-7B3B-A766-4CC9B183FF96}"/>
          </ac:spMkLst>
        </pc:spChg>
        <pc:spChg chg="add mod">
          <ac:chgData name="Raghav Arora" userId="42285b57-cac2-42fc-8ab0-94ab3c0ab0e1" providerId="ADAL" clId="{767FB643-8D5A-4686-9356-547A0636849A}" dt="2024-03-14T12:01:59.497" v="717"/>
          <ac:spMkLst>
            <pc:docMk/>
            <pc:sldMk cId="1515238847" sldId="326"/>
            <ac:spMk id="20" creationId="{D1F5AEC6-5EF1-F403-5E61-5DFACFDF7BF3}"/>
          </ac:spMkLst>
        </pc:spChg>
        <pc:spChg chg="add mod">
          <ac:chgData name="Raghav Arora" userId="42285b57-cac2-42fc-8ab0-94ab3c0ab0e1" providerId="ADAL" clId="{767FB643-8D5A-4686-9356-547A0636849A}" dt="2024-03-14T12:01:59.497" v="717"/>
          <ac:spMkLst>
            <pc:docMk/>
            <pc:sldMk cId="1515238847" sldId="326"/>
            <ac:spMk id="26" creationId="{673F9DA9-1408-69C9-037D-D58F21F6ECDC}"/>
          </ac:spMkLst>
        </pc:spChg>
        <pc:spChg chg="add mod">
          <ac:chgData name="Raghav Arora" userId="42285b57-cac2-42fc-8ab0-94ab3c0ab0e1" providerId="ADAL" clId="{767FB643-8D5A-4686-9356-547A0636849A}" dt="2024-03-14T12:01:59.497" v="717"/>
          <ac:spMkLst>
            <pc:docMk/>
            <pc:sldMk cId="1515238847" sldId="326"/>
            <ac:spMk id="32" creationId="{116EF456-DDB5-916E-26B7-F44142651726}"/>
          </ac:spMkLst>
        </pc:spChg>
        <pc:spChg chg="add mod">
          <ac:chgData name="Raghav Arora" userId="42285b57-cac2-42fc-8ab0-94ab3c0ab0e1" providerId="ADAL" clId="{767FB643-8D5A-4686-9356-547A0636849A}" dt="2024-03-14T12:01:59.497" v="717"/>
          <ac:spMkLst>
            <pc:docMk/>
            <pc:sldMk cId="1515238847" sldId="326"/>
            <ac:spMk id="38" creationId="{DF7BB11B-6B65-10B8-2810-2EF91A0A6583}"/>
          </ac:spMkLst>
        </pc:spChg>
        <pc:spChg chg="add mod">
          <ac:chgData name="Raghav Arora" userId="42285b57-cac2-42fc-8ab0-94ab3c0ab0e1" providerId="ADAL" clId="{767FB643-8D5A-4686-9356-547A0636849A}" dt="2024-03-14T12:01:59.497" v="717"/>
          <ac:spMkLst>
            <pc:docMk/>
            <pc:sldMk cId="1515238847" sldId="326"/>
            <ac:spMk id="44" creationId="{A13E127E-F5A3-25B0-35E8-A061A9018FD9}"/>
          </ac:spMkLst>
        </pc:spChg>
        <pc:spChg chg="add mod">
          <ac:chgData name="Raghav Arora" userId="42285b57-cac2-42fc-8ab0-94ab3c0ab0e1" providerId="ADAL" clId="{767FB643-8D5A-4686-9356-547A0636849A}" dt="2024-03-14T12:01:59.497" v="717"/>
          <ac:spMkLst>
            <pc:docMk/>
            <pc:sldMk cId="1515238847" sldId="326"/>
            <ac:spMk id="49" creationId="{FECCBDF8-7483-2F3D-A2EA-E5BD1BCD8985}"/>
          </ac:spMkLst>
        </pc:spChg>
        <pc:spChg chg="add mod">
          <ac:chgData name="Raghav Arora" userId="42285b57-cac2-42fc-8ab0-94ab3c0ab0e1" providerId="ADAL" clId="{767FB643-8D5A-4686-9356-547A0636849A}" dt="2024-03-14T12:01:59.497" v="717"/>
          <ac:spMkLst>
            <pc:docMk/>
            <pc:sldMk cId="1515238847" sldId="326"/>
            <ac:spMk id="51" creationId="{CC884379-79E9-ABE2-B7AE-8B5B665B3FFF}"/>
          </ac:spMkLst>
        </pc:spChg>
        <pc:spChg chg="add mod">
          <ac:chgData name="Raghav Arora" userId="42285b57-cac2-42fc-8ab0-94ab3c0ab0e1" providerId="ADAL" clId="{767FB643-8D5A-4686-9356-547A0636849A}" dt="2024-03-14T12:01:59.497" v="717"/>
          <ac:spMkLst>
            <pc:docMk/>
            <pc:sldMk cId="1515238847" sldId="326"/>
            <ac:spMk id="52" creationId="{56C43B4F-8185-8185-F743-96A92D675A29}"/>
          </ac:spMkLst>
        </pc:spChg>
        <pc:spChg chg="add mod">
          <ac:chgData name="Raghav Arora" userId="42285b57-cac2-42fc-8ab0-94ab3c0ab0e1" providerId="ADAL" clId="{767FB643-8D5A-4686-9356-547A0636849A}" dt="2024-03-14T12:01:59.497" v="717"/>
          <ac:spMkLst>
            <pc:docMk/>
            <pc:sldMk cId="1515238847" sldId="326"/>
            <ac:spMk id="53" creationId="{FCF0852F-87B3-F026-ACFF-96FC3CE8DBDC}"/>
          </ac:spMkLst>
        </pc:spChg>
        <pc:spChg chg="add mod">
          <ac:chgData name="Raghav Arora" userId="42285b57-cac2-42fc-8ab0-94ab3c0ab0e1" providerId="ADAL" clId="{767FB643-8D5A-4686-9356-547A0636849A}" dt="2024-03-14T12:01:59.497" v="717"/>
          <ac:spMkLst>
            <pc:docMk/>
            <pc:sldMk cId="1515238847" sldId="326"/>
            <ac:spMk id="54" creationId="{57E293BC-3763-B54C-DC2D-A165FDC37B41}"/>
          </ac:spMkLst>
        </pc:spChg>
        <pc:spChg chg="add mod">
          <ac:chgData name="Raghav Arora" userId="42285b57-cac2-42fc-8ab0-94ab3c0ab0e1" providerId="ADAL" clId="{767FB643-8D5A-4686-9356-547A0636849A}" dt="2024-03-14T12:01:59.497" v="717"/>
          <ac:spMkLst>
            <pc:docMk/>
            <pc:sldMk cId="1515238847" sldId="326"/>
            <ac:spMk id="55" creationId="{6D83EBFF-C992-B96A-D589-8D645C9C32D9}"/>
          </ac:spMkLst>
        </pc:spChg>
        <pc:spChg chg="add mod">
          <ac:chgData name="Raghav Arora" userId="42285b57-cac2-42fc-8ab0-94ab3c0ab0e1" providerId="ADAL" clId="{767FB643-8D5A-4686-9356-547A0636849A}" dt="2024-03-14T12:01:59.497" v="717"/>
          <ac:spMkLst>
            <pc:docMk/>
            <pc:sldMk cId="1515238847" sldId="326"/>
            <ac:spMk id="56" creationId="{77DB1E17-0EAF-47AB-CD3F-82413649C872}"/>
          </ac:spMkLst>
        </pc:spChg>
        <pc:spChg chg="add mod">
          <ac:chgData name="Raghav Arora" userId="42285b57-cac2-42fc-8ab0-94ab3c0ab0e1" providerId="ADAL" clId="{767FB643-8D5A-4686-9356-547A0636849A}" dt="2024-03-14T12:01:59.497" v="717"/>
          <ac:spMkLst>
            <pc:docMk/>
            <pc:sldMk cId="1515238847" sldId="326"/>
            <ac:spMk id="63" creationId="{6FC283A6-BC0D-26BE-80B7-B6D950930159}"/>
          </ac:spMkLst>
        </pc:spChg>
        <pc:spChg chg="add mod">
          <ac:chgData name="Raghav Arora" userId="42285b57-cac2-42fc-8ab0-94ab3c0ab0e1" providerId="ADAL" clId="{767FB643-8D5A-4686-9356-547A0636849A}" dt="2024-03-14T12:01:59.497" v="717"/>
          <ac:spMkLst>
            <pc:docMk/>
            <pc:sldMk cId="1515238847" sldId="326"/>
            <ac:spMk id="64" creationId="{5948477F-99F1-12BF-C2A6-2CC913164F7F}"/>
          </ac:spMkLst>
        </pc:spChg>
        <pc:spChg chg="add mod">
          <ac:chgData name="Raghav Arora" userId="42285b57-cac2-42fc-8ab0-94ab3c0ab0e1" providerId="ADAL" clId="{767FB643-8D5A-4686-9356-547A0636849A}" dt="2024-03-14T12:01:59.497" v="717"/>
          <ac:spMkLst>
            <pc:docMk/>
            <pc:sldMk cId="1515238847" sldId="326"/>
            <ac:spMk id="65" creationId="{9B86DFF6-57F8-0B83-5DB4-A1A8C7F6170F}"/>
          </ac:spMkLst>
        </pc:spChg>
        <pc:spChg chg="add del mod">
          <ac:chgData name="Raghav Arora" userId="42285b57-cac2-42fc-8ab0-94ab3c0ab0e1" providerId="ADAL" clId="{767FB643-8D5A-4686-9356-547A0636849A}" dt="2024-03-14T12:02:24.544" v="720" actId="478"/>
          <ac:spMkLst>
            <pc:docMk/>
            <pc:sldMk cId="1515238847" sldId="326"/>
            <ac:spMk id="66" creationId="{888FD259-8D12-0356-15DE-121FB4A437D1}"/>
          </ac:spMkLst>
        </pc:spChg>
        <pc:spChg chg="add mod">
          <ac:chgData name="Raghav Arora" userId="42285b57-cac2-42fc-8ab0-94ab3c0ab0e1" providerId="ADAL" clId="{767FB643-8D5A-4686-9356-547A0636849A}" dt="2024-03-14T12:02:07.791" v="718"/>
          <ac:spMkLst>
            <pc:docMk/>
            <pc:sldMk cId="1515238847" sldId="326"/>
            <ac:spMk id="67" creationId="{9E537905-FC8D-F993-8797-0BAAF4BAABF9}"/>
          </ac:spMkLst>
        </pc:spChg>
        <pc:spChg chg="add mod ord">
          <ac:chgData name="Raghav Arora" userId="42285b57-cac2-42fc-8ab0-94ab3c0ab0e1" providerId="ADAL" clId="{767FB643-8D5A-4686-9356-547A0636849A}" dt="2024-03-14T12:02:22.932" v="719" actId="167"/>
          <ac:spMkLst>
            <pc:docMk/>
            <pc:sldMk cId="1515238847" sldId="326"/>
            <ac:spMk id="68" creationId="{E615247E-1C71-B594-B1B8-E5AF93420116}"/>
          </ac:spMkLst>
        </pc:spChg>
        <pc:spChg chg="add mod">
          <ac:chgData name="Raghav Arora" userId="42285b57-cac2-42fc-8ab0-94ab3c0ab0e1" providerId="ADAL" clId="{767FB643-8D5A-4686-9356-547A0636849A}" dt="2024-03-14T12:02:07.791" v="718"/>
          <ac:spMkLst>
            <pc:docMk/>
            <pc:sldMk cId="1515238847" sldId="326"/>
            <ac:spMk id="69" creationId="{2AB4CD55-7488-9B4E-EF4B-E2263ADE6443}"/>
          </ac:spMkLst>
        </pc:spChg>
        <pc:spChg chg="add mod">
          <ac:chgData name="Raghav Arora" userId="42285b57-cac2-42fc-8ab0-94ab3c0ab0e1" providerId="ADAL" clId="{767FB643-8D5A-4686-9356-547A0636849A}" dt="2024-03-14T12:02:07.791" v="718"/>
          <ac:spMkLst>
            <pc:docMk/>
            <pc:sldMk cId="1515238847" sldId="326"/>
            <ac:spMk id="70" creationId="{534E8E77-06E6-09A7-58A4-14847C2560E0}"/>
          </ac:spMkLst>
        </pc:spChg>
        <pc:spChg chg="add mod">
          <ac:chgData name="Raghav Arora" userId="42285b57-cac2-42fc-8ab0-94ab3c0ab0e1" providerId="ADAL" clId="{767FB643-8D5A-4686-9356-547A0636849A}" dt="2024-03-14T12:02:07.791" v="718"/>
          <ac:spMkLst>
            <pc:docMk/>
            <pc:sldMk cId="1515238847" sldId="326"/>
            <ac:spMk id="71" creationId="{EDC3BE00-13E4-A79A-83DB-D0C2A22960B7}"/>
          </ac:spMkLst>
        </pc:spChg>
        <pc:spChg chg="add mod">
          <ac:chgData name="Raghav Arora" userId="42285b57-cac2-42fc-8ab0-94ab3c0ab0e1" providerId="ADAL" clId="{767FB643-8D5A-4686-9356-547A0636849A}" dt="2024-03-14T12:07:38.096" v="743" actId="14100"/>
          <ac:spMkLst>
            <pc:docMk/>
            <pc:sldMk cId="1515238847" sldId="326"/>
            <ac:spMk id="72" creationId="{C3FC5387-86D4-E714-AC42-82A825DAE9D1}"/>
          </ac:spMkLst>
        </pc:spChg>
        <pc:spChg chg="add mod">
          <ac:chgData name="Raghav Arora" userId="42285b57-cac2-42fc-8ab0-94ab3c0ab0e1" providerId="ADAL" clId="{767FB643-8D5A-4686-9356-547A0636849A}" dt="2024-03-14T12:02:07.791" v="718"/>
          <ac:spMkLst>
            <pc:docMk/>
            <pc:sldMk cId="1515238847" sldId="326"/>
            <ac:spMk id="73" creationId="{D6ACB20C-B602-BE92-B088-4D96204D8D13}"/>
          </ac:spMkLst>
        </pc:spChg>
        <pc:spChg chg="add mod">
          <ac:chgData name="Raghav Arora" userId="42285b57-cac2-42fc-8ab0-94ab3c0ab0e1" providerId="ADAL" clId="{767FB643-8D5A-4686-9356-547A0636849A}" dt="2024-03-14T12:02:07.791" v="718"/>
          <ac:spMkLst>
            <pc:docMk/>
            <pc:sldMk cId="1515238847" sldId="326"/>
            <ac:spMk id="74" creationId="{43369846-5E34-BDB2-423D-EBFB0FDCD8AB}"/>
          </ac:spMkLst>
        </pc:spChg>
        <pc:spChg chg="add mod">
          <ac:chgData name="Raghav Arora" userId="42285b57-cac2-42fc-8ab0-94ab3c0ab0e1" providerId="ADAL" clId="{767FB643-8D5A-4686-9356-547A0636849A}" dt="2024-03-14T12:02:07.791" v="718"/>
          <ac:spMkLst>
            <pc:docMk/>
            <pc:sldMk cId="1515238847" sldId="326"/>
            <ac:spMk id="80" creationId="{068C9E4F-90F7-D727-55AB-E2581057794B}"/>
          </ac:spMkLst>
        </pc:spChg>
        <pc:spChg chg="add mod">
          <ac:chgData name="Raghav Arora" userId="42285b57-cac2-42fc-8ab0-94ab3c0ab0e1" providerId="ADAL" clId="{767FB643-8D5A-4686-9356-547A0636849A}" dt="2024-03-14T12:02:07.791" v="718"/>
          <ac:spMkLst>
            <pc:docMk/>
            <pc:sldMk cId="1515238847" sldId="326"/>
            <ac:spMk id="86" creationId="{BFBF4109-BB69-7845-F6B8-B1E59A38C431}"/>
          </ac:spMkLst>
        </pc:spChg>
        <pc:spChg chg="add mod">
          <ac:chgData name="Raghav Arora" userId="42285b57-cac2-42fc-8ab0-94ab3c0ab0e1" providerId="ADAL" clId="{767FB643-8D5A-4686-9356-547A0636849A}" dt="2024-03-14T12:02:07.791" v="718"/>
          <ac:spMkLst>
            <pc:docMk/>
            <pc:sldMk cId="1515238847" sldId="326"/>
            <ac:spMk id="92" creationId="{39FABC9F-5280-0735-8E09-4BB6CE8EE25B}"/>
          </ac:spMkLst>
        </pc:spChg>
        <pc:spChg chg="add mod">
          <ac:chgData name="Raghav Arora" userId="42285b57-cac2-42fc-8ab0-94ab3c0ab0e1" providerId="ADAL" clId="{767FB643-8D5A-4686-9356-547A0636849A}" dt="2024-03-14T12:02:07.791" v="718"/>
          <ac:spMkLst>
            <pc:docMk/>
            <pc:sldMk cId="1515238847" sldId="326"/>
            <ac:spMk id="98" creationId="{CE606F26-879F-3BFD-EEB7-EABF7784666E}"/>
          </ac:spMkLst>
        </pc:spChg>
        <pc:spChg chg="add mod">
          <ac:chgData name="Raghav Arora" userId="42285b57-cac2-42fc-8ab0-94ab3c0ab0e1" providerId="ADAL" clId="{767FB643-8D5A-4686-9356-547A0636849A}" dt="2024-03-14T12:02:07.791" v="718"/>
          <ac:spMkLst>
            <pc:docMk/>
            <pc:sldMk cId="1515238847" sldId="326"/>
            <ac:spMk id="104" creationId="{5293B2BC-4FF3-9065-2DD7-199E0D4C6204}"/>
          </ac:spMkLst>
        </pc:spChg>
        <pc:spChg chg="add mod">
          <ac:chgData name="Raghav Arora" userId="42285b57-cac2-42fc-8ab0-94ab3c0ab0e1" providerId="ADAL" clId="{767FB643-8D5A-4686-9356-547A0636849A}" dt="2024-03-14T12:02:07.791" v="718"/>
          <ac:spMkLst>
            <pc:docMk/>
            <pc:sldMk cId="1515238847" sldId="326"/>
            <ac:spMk id="109" creationId="{AD98F6B2-3F57-904B-2493-F188BA2BEEFB}"/>
          </ac:spMkLst>
        </pc:spChg>
        <pc:spChg chg="add mod">
          <ac:chgData name="Raghav Arora" userId="42285b57-cac2-42fc-8ab0-94ab3c0ab0e1" providerId="ADAL" clId="{767FB643-8D5A-4686-9356-547A0636849A}" dt="2024-03-14T12:02:07.791" v="718"/>
          <ac:spMkLst>
            <pc:docMk/>
            <pc:sldMk cId="1515238847" sldId="326"/>
            <ac:spMk id="111" creationId="{4F5E839C-AF69-DAFD-16B1-AEFC2456F960}"/>
          </ac:spMkLst>
        </pc:spChg>
        <pc:spChg chg="add mod">
          <ac:chgData name="Raghav Arora" userId="42285b57-cac2-42fc-8ab0-94ab3c0ab0e1" providerId="ADAL" clId="{767FB643-8D5A-4686-9356-547A0636849A}" dt="2024-03-14T12:02:07.791" v="718"/>
          <ac:spMkLst>
            <pc:docMk/>
            <pc:sldMk cId="1515238847" sldId="326"/>
            <ac:spMk id="112" creationId="{DDF50ED8-0E3E-DABE-7935-22AB4AA1F1B4}"/>
          </ac:spMkLst>
        </pc:spChg>
        <pc:spChg chg="add mod">
          <ac:chgData name="Raghav Arora" userId="42285b57-cac2-42fc-8ab0-94ab3c0ab0e1" providerId="ADAL" clId="{767FB643-8D5A-4686-9356-547A0636849A}" dt="2024-03-14T12:02:07.791" v="718"/>
          <ac:spMkLst>
            <pc:docMk/>
            <pc:sldMk cId="1515238847" sldId="326"/>
            <ac:spMk id="113" creationId="{94549A42-8EA5-0C26-A603-C0C71444B05A}"/>
          </ac:spMkLst>
        </pc:spChg>
        <pc:spChg chg="add mod">
          <ac:chgData name="Raghav Arora" userId="42285b57-cac2-42fc-8ab0-94ab3c0ab0e1" providerId="ADAL" clId="{767FB643-8D5A-4686-9356-547A0636849A}" dt="2024-03-14T12:02:07.791" v="718"/>
          <ac:spMkLst>
            <pc:docMk/>
            <pc:sldMk cId="1515238847" sldId="326"/>
            <ac:spMk id="114" creationId="{611D466D-E214-07D2-D5C8-F4476DC67912}"/>
          </ac:spMkLst>
        </pc:spChg>
        <pc:spChg chg="add mod">
          <ac:chgData name="Raghav Arora" userId="42285b57-cac2-42fc-8ab0-94ab3c0ab0e1" providerId="ADAL" clId="{767FB643-8D5A-4686-9356-547A0636849A}" dt="2024-03-14T12:02:07.791" v="718"/>
          <ac:spMkLst>
            <pc:docMk/>
            <pc:sldMk cId="1515238847" sldId="326"/>
            <ac:spMk id="115" creationId="{ACA3D206-2971-629D-C806-09E2022F35D1}"/>
          </ac:spMkLst>
        </pc:spChg>
        <pc:spChg chg="add mod">
          <ac:chgData name="Raghav Arora" userId="42285b57-cac2-42fc-8ab0-94ab3c0ab0e1" providerId="ADAL" clId="{767FB643-8D5A-4686-9356-547A0636849A}" dt="2024-03-14T12:02:07.791" v="718"/>
          <ac:spMkLst>
            <pc:docMk/>
            <pc:sldMk cId="1515238847" sldId="326"/>
            <ac:spMk id="116" creationId="{5F940ADF-67A8-2483-0625-8BCCB878E7BB}"/>
          </ac:spMkLst>
        </pc:spChg>
        <pc:spChg chg="add mod">
          <ac:chgData name="Raghav Arora" userId="42285b57-cac2-42fc-8ab0-94ab3c0ab0e1" providerId="ADAL" clId="{767FB643-8D5A-4686-9356-547A0636849A}" dt="2024-03-14T12:02:07.791" v="718"/>
          <ac:spMkLst>
            <pc:docMk/>
            <pc:sldMk cId="1515238847" sldId="326"/>
            <ac:spMk id="123" creationId="{52EBBFE6-DF75-CD57-2E49-09FAABCFB756}"/>
          </ac:spMkLst>
        </pc:spChg>
        <pc:spChg chg="add mod">
          <ac:chgData name="Raghav Arora" userId="42285b57-cac2-42fc-8ab0-94ab3c0ab0e1" providerId="ADAL" clId="{767FB643-8D5A-4686-9356-547A0636849A}" dt="2024-03-14T12:02:07.791" v="718"/>
          <ac:spMkLst>
            <pc:docMk/>
            <pc:sldMk cId="1515238847" sldId="326"/>
            <ac:spMk id="124" creationId="{949E8E96-2FDF-CAB0-FA4B-B7362FC6D1B8}"/>
          </ac:spMkLst>
        </pc:spChg>
        <pc:spChg chg="add mod">
          <ac:chgData name="Raghav Arora" userId="42285b57-cac2-42fc-8ab0-94ab3c0ab0e1" providerId="ADAL" clId="{767FB643-8D5A-4686-9356-547A0636849A}" dt="2024-03-14T12:02:07.791" v="718"/>
          <ac:spMkLst>
            <pc:docMk/>
            <pc:sldMk cId="1515238847" sldId="326"/>
            <ac:spMk id="125" creationId="{947F8FF8-1E1C-BEC6-EBCB-47E69813647E}"/>
          </ac:spMkLst>
        </pc:spChg>
        <pc:graphicFrameChg chg="add del mod modGraphic">
          <ac:chgData name="Raghav Arora" userId="42285b57-cac2-42fc-8ab0-94ab3c0ab0e1" providerId="ADAL" clId="{767FB643-8D5A-4686-9356-547A0636849A}" dt="2024-03-14T12:07:06.165" v="740" actId="478"/>
          <ac:graphicFrameMkLst>
            <pc:docMk/>
            <pc:sldMk cId="1515238847" sldId="326"/>
            <ac:graphicFrameMk id="127" creationId="{87EB637E-F617-DCB7-70A3-98CF041DB72E}"/>
          </ac:graphicFrameMkLst>
        </pc:graphicFrameChg>
        <pc:picChg chg="add mod">
          <ac:chgData name="Raghav Arora" userId="42285b57-cac2-42fc-8ab0-94ab3c0ab0e1" providerId="ADAL" clId="{767FB643-8D5A-4686-9356-547A0636849A}" dt="2024-03-14T12:01:59.497" v="717"/>
          <ac:picMkLst>
            <pc:docMk/>
            <pc:sldMk cId="1515238847" sldId="326"/>
            <ac:picMk id="57" creationId="{7D2B7C3E-22D6-2210-8D4E-12BEB43024A6}"/>
          </ac:picMkLst>
        </pc:picChg>
        <pc:picChg chg="add mod">
          <ac:chgData name="Raghav Arora" userId="42285b57-cac2-42fc-8ab0-94ab3c0ab0e1" providerId="ADAL" clId="{767FB643-8D5A-4686-9356-547A0636849A}" dt="2024-03-14T12:01:59.497" v="717"/>
          <ac:picMkLst>
            <pc:docMk/>
            <pc:sldMk cId="1515238847" sldId="326"/>
            <ac:picMk id="58" creationId="{7983ECF5-2E1D-C028-6F49-96AB0A236E84}"/>
          </ac:picMkLst>
        </pc:picChg>
        <pc:picChg chg="add mod">
          <ac:chgData name="Raghav Arora" userId="42285b57-cac2-42fc-8ab0-94ab3c0ab0e1" providerId="ADAL" clId="{767FB643-8D5A-4686-9356-547A0636849A}" dt="2024-03-14T12:01:59.497" v="717"/>
          <ac:picMkLst>
            <pc:docMk/>
            <pc:sldMk cId="1515238847" sldId="326"/>
            <ac:picMk id="59" creationId="{3AE7154C-B16B-086A-2C2D-19C0803E903B}"/>
          </ac:picMkLst>
        </pc:picChg>
        <pc:picChg chg="add mod">
          <ac:chgData name="Raghav Arora" userId="42285b57-cac2-42fc-8ab0-94ab3c0ab0e1" providerId="ADAL" clId="{767FB643-8D5A-4686-9356-547A0636849A}" dt="2024-03-14T12:01:59.497" v="717"/>
          <ac:picMkLst>
            <pc:docMk/>
            <pc:sldMk cId="1515238847" sldId="326"/>
            <ac:picMk id="60" creationId="{203D3565-EA60-58D4-1762-424D4005B1F7}"/>
          </ac:picMkLst>
        </pc:picChg>
        <pc:picChg chg="add mod">
          <ac:chgData name="Raghav Arora" userId="42285b57-cac2-42fc-8ab0-94ab3c0ab0e1" providerId="ADAL" clId="{767FB643-8D5A-4686-9356-547A0636849A}" dt="2024-03-14T12:01:59.497" v="717"/>
          <ac:picMkLst>
            <pc:docMk/>
            <pc:sldMk cId="1515238847" sldId="326"/>
            <ac:picMk id="61" creationId="{B1A10CA9-007E-E550-8C8E-744AD1E49EBF}"/>
          </ac:picMkLst>
        </pc:picChg>
        <pc:picChg chg="add mod">
          <ac:chgData name="Raghav Arora" userId="42285b57-cac2-42fc-8ab0-94ab3c0ab0e1" providerId="ADAL" clId="{767FB643-8D5A-4686-9356-547A0636849A}" dt="2024-03-14T12:01:59.497" v="717"/>
          <ac:picMkLst>
            <pc:docMk/>
            <pc:sldMk cId="1515238847" sldId="326"/>
            <ac:picMk id="62" creationId="{4FF6577B-CC7C-2922-ADE0-A3D703D1E519}"/>
          </ac:picMkLst>
        </pc:picChg>
        <pc:picChg chg="add mod">
          <ac:chgData name="Raghav Arora" userId="42285b57-cac2-42fc-8ab0-94ab3c0ab0e1" providerId="ADAL" clId="{767FB643-8D5A-4686-9356-547A0636849A}" dt="2024-03-14T12:02:07.791" v="718"/>
          <ac:picMkLst>
            <pc:docMk/>
            <pc:sldMk cId="1515238847" sldId="326"/>
            <ac:picMk id="117" creationId="{692604CA-E9AD-CE72-21A4-ADCB0E242C2A}"/>
          </ac:picMkLst>
        </pc:picChg>
        <pc:picChg chg="add mod">
          <ac:chgData name="Raghav Arora" userId="42285b57-cac2-42fc-8ab0-94ab3c0ab0e1" providerId="ADAL" clId="{767FB643-8D5A-4686-9356-547A0636849A}" dt="2024-03-14T12:07:17.805" v="741"/>
          <ac:picMkLst>
            <pc:docMk/>
            <pc:sldMk cId="1515238847" sldId="326"/>
            <ac:picMk id="118" creationId="{FBF5BFBC-3A41-A1B0-7A88-D67B1A875B4C}"/>
          </ac:picMkLst>
        </pc:picChg>
        <pc:picChg chg="add mod">
          <ac:chgData name="Raghav Arora" userId="42285b57-cac2-42fc-8ab0-94ab3c0ab0e1" providerId="ADAL" clId="{767FB643-8D5A-4686-9356-547A0636849A}" dt="2024-03-14T12:07:29.344" v="742"/>
          <ac:picMkLst>
            <pc:docMk/>
            <pc:sldMk cId="1515238847" sldId="326"/>
            <ac:picMk id="119" creationId="{B40F846E-8C14-A126-7215-DC6688750C6D}"/>
          </ac:picMkLst>
        </pc:picChg>
        <pc:picChg chg="add mod">
          <ac:chgData name="Raghav Arora" userId="42285b57-cac2-42fc-8ab0-94ab3c0ab0e1" providerId="ADAL" clId="{767FB643-8D5A-4686-9356-547A0636849A}" dt="2024-03-14T12:12:25.572" v="819"/>
          <ac:picMkLst>
            <pc:docMk/>
            <pc:sldMk cId="1515238847" sldId="326"/>
            <ac:picMk id="120" creationId="{F4438B0C-7084-B240-176A-6FF563FA5787}"/>
          </ac:picMkLst>
        </pc:picChg>
        <pc:picChg chg="add mod">
          <ac:chgData name="Raghav Arora" userId="42285b57-cac2-42fc-8ab0-94ab3c0ab0e1" providerId="ADAL" clId="{767FB643-8D5A-4686-9356-547A0636849A}" dt="2024-03-14T12:12:34.752" v="820"/>
          <ac:picMkLst>
            <pc:docMk/>
            <pc:sldMk cId="1515238847" sldId="326"/>
            <ac:picMk id="121" creationId="{97E99E50-4C34-BA1D-2C14-044632061260}"/>
          </ac:picMkLst>
        </pc:picChg>
        <pc:picChg chg="add mod">
          <ac:chgData name="Raghav Arora" userId="42285b57-cac2-42fc-8ab0-94ab3c0ab0e1" providerId="ADAL" clId="{767FB643-8D5A-4686-9356-547A0636849A}" dt="2024-03-14T12:12:43.436" v="821"/>
          <ac:picMkLst>
            <pc:docMk/>
            <pc:sldMk cId="1515238847" sldId="326"/>
            <ac:picMk id="122" creationId="{11AAC040-D786-4718-E79D-06774B85C26F}"/>
          </ac:picMkLst>
        </pc:picChg>
        <pc:cxnChg chg="add mod">
          <ac:chgData name="Raghav Arora" userId="42285b57-cac2-42fc-8ab0-94ab3c0ab0e1" providerId="ADAL" clId="{767FB643-8D5A-4686-9356-547A0636849A}" dt="2024-03-14T12:01:59.497" v="717"/>
          <ac:cxnSpMkLst>
            <pc:docMk/>
            <pc:sldMk cId="1515238847" sldId="326"/>
            <ac:cxnSpMk id="15" creationId="{B5814BB4-A61A-7B99-E6D9-3C036AC003E6}"/>
          </ac:cxnSpMkLst>
        </pc:cxnChg>
        <pc:cxnChg chg="add mod">
          <ac:chgData name="Raghav Arora" userId="42285b57-cac2-42fc-8ab0-94ab3c0ab0e1" providerId="ADAL" clId="{767FB643-8D5A-4686-9356-547A0636849A}" dt="2024-03-14T12:01:59.497" v="717"/>
          <ac:cxnSpMkLst>
            <pc:docMk/>
            <pc:sldMk cId="1515238847" sldId="326"/>
            <ac:cxnSpMk id="16" creationId="{76287C9E-8FEE-91E5-68CD-1276A4640488}"/>
          </ac:cxnSpMkLst>
        </pc:cxnChg>
        <pc:cxnChg chg="add mod">
          <ac:chgData name="Raghav Arora" userId="42285b57-cac2-42fc-8ab0-94ab3c0ab0e1" providerId="ADAL" clId="{767FB643-8D5A-4686-9356-547A0636849A}" dt="2024-03-14T12:01:59.497" v="717"/>
          <ac:cxnSpMkLst>
            <pc:docMk/>
            <pc:sldMk cId="1515238847" sldId="326"/>
            <ac:cxnSpMk id="17" creationId="{E3720E71-0F43-CCBA-B963-D313DE9606D7}"/>
          </ac:cxnSpMkLst>
        </pc:cxnChg>
        <pc:cxnChg chg="add mod">
          <ac:chgData name="Raghav Arora" userId="42285b57-cac2-42fc-8ab0-94ab3c0ab0e1" providerId="ADAL" clId="{767FB643-8D5A-4686-9356-547A0636849A}" dt="2024-03-14T12:01:59.497" v="717"/>
          <ac:cxnSpMkLst>
            <pc:docMk/>
            <pc:sldMk cId="1515238847" sldId="326"/>
            <ac:cxnSpMk id="18" creationId="{B859E75B-4CFD-96B3-8975-A6F4D18104FF}"/>
          </ac:cxnSpMkLst>
        </pc:cxnChg>
        <pc:cxnChg chg="add mod">
          <ac:chgData name="Raghav Arora" userId="42285b57-cac2-42fc-8ab0-94ab3c0ab0e1" providerId="ADAL" clId="{767FB643-8D5A-4686-9356-547A0636849A}" dt="2024-03-14T12:01:59.497" v="717"/>
          <ac:cxnSpMkLst>
            <pc:docMk/>
            <pc:sldMk cId="1515238847" sldId="326"/>
            <ac:cxnSpMk id="19" creationId="{AAE10953-0613-CDCF-FFF5-FAC34AC24E17}"/>
          </ac:cxnSpMkLst>
        </pc:cxnChg>
        <pc:cxnChg chg="add mod">
          <ac:chgData name="Raghav Arora" userId="42285b57-cac2-42fc-8ab0-94ab3c0ab0e1" providerId="ADAL" clId="{767FB643-8D5A-4686-9356-547A0636849A}" dt="2024-03-14T12:01:59.497" v="717"/>
          <ac:cxnSpMkLst>
            <pc:docMk/>
            <pc:sldMk cId="1515238847" sldId="326"/>
            <ac:cxnSpMk id="21" creationId="{3F722712-31EB-03CD-4630-03F3495392CE}"/>
          </ac:cxnSpMkLst>
        </pc:cxnChg>
        <pc:cxnChg chg="add mod">
          <ac:chgData name="Raghav Arora" userId="42285b57-cac2-42fc-8ab0-94ab3c0ab0e1" providerId="ADAL" clId="{767FB643-8D5A-4686-9356-547A0636849A}" dt="2024-03-14T12:01:59.497" v="717"/>
          <ac:cxnSpMkLst>
            <pc:docMk/>
            <pc:sldMk cId="1515238847" sldId="326"/>
            <ac:cxnSpMk id="22" creationId="{4E5BEBB9-3401-0969-01F6-CCCFDEC07DAF}"/>
          </ac:cxnSpMkLst>
        </pc:cxnChg>
        <pc:cxnChg chg="add mod">
          <ac:chgData name="Raghav Arora" userId="42285b57-cac2-42fc-8ab0-94ab3c0ab0e1" providerId="ADAL" clId="{767FB643-8D5A-4686-9356-547A0636849A}" dt="2024-03-14T12:01:59.497" v="717"/>
          <ac:cxnSpMkLst>
            <pc:docMk/>
            <pc:sldMk cId="1515238847" sldId="326"/>
            <ac:cxnSpMk id="23" creationId="{B3633CBB-3686-9556-BB18-D86AB6C80863}"/>
          </ac:cxnSpMkLst>
        </pc:cxnChg>
        <pc:cxnChg chg="add mod">
          <ac:chgData name="Raghav Arora" userId="42285b57-cac2-42fc-8ab0-94ab3c0ab0e1" providerId="ADAL" clId="{767FB643-8D5A-4686-9356-547A0636849A}" dt="2024-03-14T12:01:59.497" v="717"/>
          <ac:cxnSpMkLst>
            <pc:docMk/>
            <pc:sldMk cId="1515238847" sldId="326"/>
            <ac:cxnSpMk id="24" creationId="{C3F5AF16-3FC0-AA47-F83F-630BDCE956FE}"/>
          </ac:cxnSpMkLst>
        </pc:cxnChg>
        <pc:cxnChg chg="add mod">
          <ac:chgData name="Raghav Arora" userId="42285b57-cac2-42fc-8ab0-94ab3c0ab0e1" providerId="ADAL" clId="{767FB643-8D5A-4686-9356-547A0636849A}" dt="2024-03-14T12:01:59.497" v="717"/>
          <ac:cxnSpMkLst>
            <pc:docMk/>
            <pc:sldMk cId="1515238847" sldId="326"/>
            <ac:cxnSpMk id="25" creationId="{54FE4F59-2762-7018-4A67-AE565DDA9663}"/>
          </ac:cxnSpMkLst>
        </pc:cxnChg>
        <pc:cxnChg chg="add mod">
          <ac:chgData name="Raghav Arora" userId="42285b57-cac2-42fc-8ab0-94ab3c0ab0e1" providerId="ADAL" clId="{767FB643-8D5A-4686-9356-547A0636849A}" dt="2024-03-14T12:01:59.497" v="717"/>
          <ac:cxnSpMkLst>
            <pc:docMk/>
            <pc:sldMk cId="1515238847" sldId="326"/>
            <ac:cxnSpMk id="27" creationId="{59E6157F-3E88-220D-DC15-64B7356374E5}"/>
          </ac:cxnSpMkLst>
        </pc:cxnChg>
        <pc:cxnChg chg="add mod">
          <ac:chgData name="Raghav Arora" userId="42285b57-cac2-42fc-8ab0-94ab3c0ab0e1" providerId="ADAL" clId="{767FB643-8D5A-4686-9356-547A0636849A}" dt="2024-03-14T12:01:59.497" v="717"/>
          <ac:cxnSpMkLst>
            <pc:docMk/>
            <pc:sldMk cId="1515238847" sldId="326"/>
            <ac:cxnSpMk id="28" creationId="{9982AC17-6D67-9CB0-D060-54F8E8457C2A}"/>
          </ac:cxnSpMkLst>
        </pc:cxnChg>
        <pc:cxnChg chg="add mod">
          <ac:chgData name="Raghav Arora" userId="42285b57-cac2-42fc-8ab0-94ab3c0ab0e1" providerId="ADAL" clId="{767FB643-8D5A-4686-9356-547A0636849A}" dt="2024-03-14T12:01:59.497" v="717"/>
          <ac:cxnSpMkLst>
            <pc:docMk/>
            <pc:sldMk cId="1515238847" sldId="326"/>
            <ac:cxnSpMk id="29" creationId="{4023C820-014F-FBAB-5C75-43A59B114D5A}"/>
          </ac:cxnSpMkLst>
        </pc:cxnChg>
        <pc:cxnChg chg="add mod">
          <ac:chgData name="Raghav Arora" userId="42285b57-cac2-42fc-8ab0-94ab3c0ab0e1" providerId="ADAL" clId="{767FB643-8D5A-4686-9356-547A0636849A}" dt="2024-03-14T12:01:59.497" v="717"/>
          <ac:cxnSpMkLst>
            <pc:docMk/>
            <pc:sldMk cId="1515238847" sldId="326"/>
            <ac:cxnSpMk id="30" creationId="{E0833E6B-642C-9060-E3B3-5AC8AE2076C8}"/>
          </ac:cxnSpMkLst>
        </pc:cxnChg>
        <pc:cxnChg chg="add mod">
          <ac:chgData name="Raghav Arora" userId="42285b57-cac2-42fc-8ab0-94ab3c0ab0e1" providerId="ADAL" clId="{767FB643-8D5A-4686-9356-547A0636849A}" dt="2024-03-14T12:01:59.497" v="717"/>
          <ac:cxnSpMkLst>
            <pc:docMk/>
            <pc:sldMk cId="1515238847" sldId="326"/>
            <ac:cxnSpMk id="31" creationId="{845D4481-E059-7A35-0383-7F1DBF8D7141}"/>
          </ac:cxnSpMkLst>
        </pc:cxnChg>
        <pc:cxnChg chg="add mod">
          <ac:chgData name="Raghav Arora" userId="42285b57-cac2-42fc-8ab0-94ab3c0ab0e1" providerId="ADAL" clId="{767FB643-8D5A-4686-9356-547A0636849A}" dt="2024-03-14T12:01:59.497" v="717"/>
          <ac:cxnSpMkLst>
            <pc:docMk/>
            <pc:sldMk cId="1515238847" sldId="326"/>
            <ac:cxnSpMk id="33" creationId="{C50396C4-DB2B-815A-37E7-DDCFF218E283}"/>
          </ac:cxnSpMkLst>
        </pc:cxnChg>
        <pc:cxnChg chg="add mod">
          <ac:chgData name="Raghav Arora" userId="42285b57-cac2-42fc-8ab0-94ab3c0ab0e1" providerId="ADAL" clId="{767FB643-8D5A-4686-9356-547A0636849A}" dt="2024-03-14T12:01:59.497" v="717"/>
          <ac:cxnSpMkLst>
            <pc:docMk/>
            <pc:sldMk cId="1515238847" sldId="326"/>
            <ac:cxnSpMk id="34" creationId="{4859A477-5288-1B3C-D3ED-4C12E2C7B929}"/>
          </ac:cxnSpMkLst>
        </pc:cxnChg>
        <pc:cxnChg chg="add mod">
          <ac:chgData name="Raghav Arora" userId="42285b57-cac2-42fc-8ab0-94ab3c0ab0e1" providerId="ADAL" clId="{767FB643-8D5A-4686-9356-547A0636849A}" dt="2024-03-14T12:01:59.497" v="717"/>
          <ac:cxnSpMkLst>
            <pc:docMk/>
            <pc:sldMk cId="1515238847" sldId="326"/>
            <ac:cxnSpMk id="35" creationId="{1E5228D1-2DA9-C39C-4D73-A6FC5446B5C5}"/>
          </ac:cxnSpMkLst>
        </pc:cxnChg>
        <pc:cxnChg chg="add mod">
          <ac:chgData name="Raghav Arora" userId="42285b57-cac2-42fc-8ab0-94ab3c0ab0e1" providerId="ADAL" clId="{767FB643-8D5A-4686-9356-547A0636849A}" dt="2024-03-14T12:01:59.497" v="717"/>
          <ac:cxnSpMkLst>
            <pc:docMk/>
            <pc:sldMk cId="1515238847" sldId="326"/>
            <ac:cxnSpMk id="36" creationId="{FD1C5E13-CAAD-2F6E-1971-BF484F3B9A13}"/>
          </ac:cxnSpMkLst>
        </pc:cxnChg>
        <pc:cxnChg chg="add mod">
          <ac:chgData name="Raghav Arora" userId="42285b57-cac2-42fc-8ab0-94ab3c0ab0e1" providerId="ADAL" clId="{767FB643-8D5A-4686-9356-547A0636849A}" dt="2024-03-14T12:01:59.497" v="717"/>
          <ac:cxnSpMkLst>
            <pc:docMk/>
            <pc:sldMk cId="1515238847" sldId="326"/>
            <ac:cxnSpMk id="37" creationId="{B600E017-798C-BBAC-AB04-BDAD310B9C1E}"/>
          </ac:cxnSpMkLst>
        </pc:cxnChg>
        <pc:cxnChg chg="add mod">
          <ac:chgData name="Raghav Arora" userId="42285b57-cac2-42fc-8ab0-94ab3c0ab0e1" providerId="ADAL" clId="{767FB643-8D5A-4686-9356-547A0636849A}" dt="2024-03-14T12:01:59.497" v="717"/>
          <ac:cxnSpMkLst>
            <pc:docMk/>
            <pc:sldMk cId="1515238847" sldId="326"/>
            <ac:cxnSpMk id="39" creationId="{19ED7096-FF78-668E-6F9F-7A574F7FD694}"/>
          </ac:cxnSpMkLst>
        </pc:cxnChg>
        <pc:cxnChg chg="add mod">
          <ac:chgData name="Raghav Arora" userId="42285b57-cac2-42fc-8ab0-94ab3c0ab0e1" providerId="ADAL" clId="{767FB643-8D5A-4686-9356-547A0636849A}" dt="2024-03-14T12:01:59.497" v="717"/>
          <ac:cxnSpMkLst>
            <pc:docMk/>
            <pc:sldMk cId="1515238847" sldId="326"/>
            <ac:cxnSpMk id="40" creationId="{B5AC7C6D-E8C6-8932-4013-E844EEF6E37D}"/>
          </ac:cxnSpMkLst>
        </pc:cxnChg>
        <pc:cxnChg chg="add mod">
          <ac:chgData name="Raghav Arora" userId="42285b57-cac2-42fc-8ab0-94ab3c0ab0e1" providerId="ADAL" clId="{767FB643-8D5A-4686-9356-547A0636849A}" dt="2024-03-14T12:01:59.497" v="717"/>
          <ac:cxnSpMkLst>
            <pc:docMk/>
            <pc:sldMk cId="1515238847" sldId="326"/>
            <ac:cxnSpMk id="41" creationId="{4D5DA325-610D-F348-4C2D-72A22AFCA16F}"/>
          </ac:cxnSpMkLst>
        </pc:cxnChg>
        <pc:cxnChg chg="add mod">
          <ac:chgData name="Raghav Arora" userId="42285b57-cac2-42fc-8ab0-94ab3c0ab0e1" providerId="ADAL" clId="{767FB643-8D5A-4686-9356-547A0636849A}" dt="2024-03-14T12:01:59.497" v="717"/>
          <ac:cxnSpMkLst>
            <pc:docMk/>
            <pc:sldMk cId="1515238847" sldId="326"/>
            <ac:cxnSpMk id="42" creationId="{715A3EB4-5823-4362-8F6A-4EDCEDAA17DD}"/>
          </ac:cxnSpMkLst>
        </pc:cxnChg>
        <pc:cxnChg chg="add mod">
          <ac:chgData name="Raghav Arora" userId="42285b57-cac2-42fc-8ab0-94ab3c0ab0e1" providerId="ADAL" clId="{767FB643-8D5A-4686-9356-547A0636849A}" dt="2024-03-14T12:01:59.497" v="717"/>
          <ac:cxnSpMkLst>
            <pc:docMk/>
            <pc:sldMk cId="1515238847" sldId="326"/>
            <ac:cxnSpMk id="43" creationId="{B9EBFAE6-6E37-8F2C-2E54-6BE72B48F279}"/>
          </ac:cxnSpMkLst>
        </pc:cxnChg>
        <pc:cxnChg chg="add mod">
          <ac:chgData name="Raghav Arora" userId="42285b57-cac2-42fc-8ab0-94ab3c0ab0e1" providerId="ADAL" clId="{767FB643-8D5A-4686-9356-547A0636849A}" dt="2024-03-14T12:01:59.497" v="717"/>
          <ac:cxnSpMkLst>
            <pc:docMk/>
            <pc:sldMk cId="1515238847" sldId="326"/>
            <ac:cxnSpMk id="45" creationId="{04F43C61-8261-01ED-7631-CC877E3A225F}"/>
          </ac:cxnSpMkLst>
        </pc:cxnChg>
        <pc:cxnChg chg="add mod">
          <ac:chgData name="Raghav Arora" userId="42285b57-cac2-42fc-8ab0-94ab3c0ab0e1" providerId="ADAL" clId="{767FB643-8D5A-4686-9356-547A0636849A}" dt="2024-03-14T12:01:59.497" v="717"/>
          <ac:cxnSpMkLst>
            <pc:docMk/>
            <pc:sldMk cId="1515238847" sldId="326"/>
            <ac:cxnSpMk id="46" creationId="{AFDAF231-7A4F-46B2-DB4A-BF0B880790FA}"/>
          </ac:cxnSpMkLst>
        </pc:cxnChg>
        <pc:cxnChg chg="add mod">
          <ac:chgData name="Raghav Arora" userId="42285b57-cac2-42fc-8ab0-94ab3c0ab0e1" providerId="ADAL" clId="{767FB643-8D5A-4686-9356-547A0636849A}" dt="2024-03-14T12:01:59.497" v="717"/>
          <ac:cxnSpMkLst>
            <pc:docMk/>
            <pc:sldMk cId="1515238847" sldId="326"/>
            <ac:cxnSpMk id="47" creationId="{CC96BF70-802F-0491-06EE-5BCBDF8DF149}"/>
          </ac:cxnSpMkLst>
        </pc:cxnChg>
        <pc:cxnChg chg="add mod">
          <ac:chgData name="Raghav Arora" userId="42285b57-cac2-42fc-8ab0-94ab3c0ab0e1" providerId="ADAL" clId="{767FB643-8D5A-4686-9356-547A0636849A}" dt="2024-03-14T12:01:59.497" v="717"/>
          <ac:cxnSpMkLst>
            <pc:docMk/>
            <pc:sldMk cId="1515238847" sldId="326"/>
            <ac:cxnSpMk id="48" creationId="{189FCF40-5D85-8D05-3F9A-037B0574CFA6}"/>
          </ac:cxnSpMkLst>
        </pc:cxnChg>
        <pc:cxnChg chg="add mod">
          <ac:chgData name="Raghav Arora" userId="42285b57-cac2-42fc-8ab0-94ab3c0ab0e1" providerId="ADAL" clId="{767FB643-8D5A-4686-9356-547A0636849A}" dt="2024-03-14T12:01:59.497" v="717"/>
          <ac:cxnSpMkLst>
            <pc:docMk/>
            <pc:sldMk cId="1515238847" sldId="326"/>
            <ac:cxnSpMk id="50" creationId="{57DFF611-5966-77C1-C482-0456AFE732B3}"/>
          </ac:cxnSpMkLst>
        </pc:cxnChg>
        <pc:cxnChg chg="add mod">
          <ac:chgData name="Raghav Arora" userId="42285b57-cac2-42fc-8ab0-94ab3c0ab0e1" providerId="ADAL" clId="{767FB643-8D5A-4686-9356-547A0636849A}" dt="2024-03-14T12:02:07.791" v="718"/>
          <ac:cxnSpMkLst>
            <pc:docMk/>
            <pc:sldMk cId="1515238847" sldId="326"/>
            <ac:cxnSpMk id="75" creationId="{18CFDB48-ED7D-5AF8-2FB6-AD3AAAE9E1AC}"/>
          </ac:cxnSpMkLst>
        </pc:cxnChg>
        <pc:cxnChg chg="add mod">
          <ac:chgData name="Raghav Arora" userId="42285b57-cac2-42fc-8ab0-94ab3c0ab0e1" providerId="ADAL" clId="{767FB643-8D5A-4686-9356-547A0636849A}" dt="2024-03-14T12:02:07.791" v="718"/>
          <ac:cxnSpMkLst>
            <pc:docMk/>
            <pc:sldMk cId="1515238847" sldId="326"/>
            <ac:cxnSpMk id="76" creationId="{87980B71-B227-1622-6015-E739F218640D}"/>
          </ac:cxnSpMkLst>
        </pc:cxnChg>
        <pc:cxnChg chg="add mod">
          <ac:chgData name="Raghav Arora" userId="42285b57-cac2-42fc-8ab0-94ab3c0ab0e1" providerId="ADAL" clId="{767FB643-8D5A-4686-9356-547A0636849A}" dt="2024-03-14T12:02:07.791" v="718"/>
          <ac:cxnSpMkLst>
            <pc:docMk/>
            <pc:sldMk cId="1515238847" sldId="326"/>
            <ac:cxnSpMk id="77" creationId="{64E3F261-681D-15D9-F9D4-7ACFE321D92B}"/>
          </ac:cxnSpMkLst>
        </pc:cxnChg>
        <pc:cxnChg chg="add mod">
          <ac:chgData name="Raghav Arora" userId="42285b57-cac2-42fc-8ab0-94ab3c0ab0e1" providerId="ADAL" clId="{767FB643-8D5A-4686-9356-547A0636849A}" dt="2024-03-14T12:02:07.791" v="718"/>
          <ac:cxnSpMkLst>
            <pc:docMk/>
            <pc:sldMk cId="1515238847" sldId="326"/>
            <ac:cxnSpMk id="78" creationId="{929EEB73-DE9E-E087-73EA-20DC896011FB}"/>
          </ac:cxnSpMkLst>
        </pc:cxnChg>
        <pc:cxnChg chg="add mod">
          <ac:chgData name="Raghav Arora" userId="42285b57-cac2-42fc-8ab0-94ab3c0ab0e1" providerId="ADAL" clId="{767FB643-8D5A-4686-9356-547A0636849A}" dt="2024-03-14T12:02:07.791" v="718"/>
          <ac:cxnSpMkLst>
            <pc:docMk/>
            <pc:sldMk cId="1515238847" sldId="326"/>
            <ac:cxnSpMk id="79" creationId="{F3D080E9-A4BA-1B84-E43C-805FB46D73ED}"/>
          </ac:cxnSpMkLst>
        </pc:cxnChg>
        <pc:cxnChg chg="add mod">
          <ac:chgData name="Raghav Arora" userId="42285b57-cac2-42fc-8ab0-94ab3c0ab0e1" providerId="ADAL" clId="{767FB643-8D5A-4686-9356-547A0636849A}" dt="2024-03-14T12:02:07.791" v="718"/>
          <ac:cxnSpMkLst>
            <pc:docMk/>
            <pc:sldMk cId="1515238847" sldId="326"/>
            <ac:cxnSpMk id="81" creationId="{BEB0FBE9-5C7D-E8AF-5CD6-F20E01E45921}"/>
          </ac:cxnSpMkLst>
        </pc:cxnChg>
        <pc:cxnChg chg="add mod">
          <ac:chgData name="Raghav Arora" userId="42285b57-cac2-42fc-8ab0-94ab3c0ab0e1" providerId="ADAL" clId="{767FB643-8D5A-4686-9356-547A0636849A}" dt="2024-03-14T12:02:07.791" v="718"/>
          <ac:cxnSpMkLst>
            <pc:docMk/>
            <pc:sldMk cId="1515238847" sldId="326"/>
            <ac:cxnSpMk id="82" creationId="{62AC6245-ACD3-7BFC-D4FE-A130B6BC20BB}"/>
          </ac:cxnSpMkLst>
        </pc:cxnChg>
        <pc:cxnChg chg="add mod">
          <ac:chgData name="Raghav Arora" userId="42285b57-cac2-42fc-8ab0-94ab3c0ab0e1" providerId="ADAL" clId="{767FB643-8D5A-4686-9356-547A0636849A}" dt="2024-03-14T12:02:07.791" v="718"/>
          <ac:cxnSpMkLst>
            <pc:docMk/>
            <pc:sldMk cId="1515238847" sldId="326"/>
            <ac:cxnSpMk id="83" creationId="{ADEC78F3-5DEF-03F7-6707-3920211EA68E}"/>
          </ac:cxnSpMkLst>
        </pc:cxnChg>
        <pc:cxnChg chg="add mod">
          <ac:chgData name="Raghav Arora" userId="42285b57-cac2-42fc-8ab0-94ab3c0ab0e1" providerId="ADAL" clId="{767FB643-8D5A-4686-9356-547A0636849A}" dt="2024-03-14T12:02:07.791" v="718"/>
          <ac:cxnSpMkLst>
            <pc:docMk/>
            <pc:sldMk cId="1515238847" sldId="326"/>
            <ac:cxnSpMk id="84" creationId="{DA8F6B26-5488-08B7-2672-177A9BB438EA}"/>
          </ac:cxnSpMkLst>
        </pc:cxnChg>
        <pc:cxnChg chg="add mod">
          <ac:chgData name="Raghav Arora" userId="42285b57-cac2-42fc-8ab0-94ab3c0ab0e1" providerId="ADAL" clId="{767FB643-8D5A-4686-9356-547A0636849A}" dt="2024-03-14T12:02:07.791" v="718"/>
          <ac:cxnSpMkLst>
            <pc:docMk/>
            <pc:sldMk cId="1515238847" sldId="326"/>
            <ac:cxnSpMk id="85" creationId="{BD1C4768-D76C-EDCB-2414-8ED623C0B27C}"/>
          </ac:cxnSpMkLst>
        </pc:cxnChg>
        <pc:cxnChg chg="add mod">
          <ac:chgData name="Raghav Arora" userId="42285b57-cac2-42fc-8ab0-94ab3c0ab0e1" providerId="ADAL" clId="{767FB643-8D5A-4686-9356-547A0636849A}" dt="2024-03-14T12:02:07.791" v="718"/>
          <ac:cxnSpMkLst>
            <pc:docMk/>
            <pc:sldMk cId="1515238847" sldId="326"/>
            <ac:cxnSpMk id="87" creationId="{14E0159A-27B2-3A42-7D20-08E087D4EB78}"/>
          </ac:cxnSpMkLst>
        </pc:cxnChg>
        <pc:cxnChg chg="add mod">
          <ac:chgData name="Raghav Arora" userId="42285b57-cac2-42fc-8ab0-94ab3c0ab0e1" providerId="ADAL" clId="{767FB643-8D5A-4686-9356-547A0636849A}" dt="2024-03-14T12:02:07.791" v="718"/>
          <ac:cxnSpMkLst>
            <pc:docMk/>
            <pc:sldMk cId="1515238847" sldId="326"/>
            <ac:cxnSpMk id="88" creationId="{9F668D4C-B536-ADA1-4359-FB50234FF38A}"/>
          </ac:cxnSpMkLst>
        </pc:cxnChg>
        <pc:cxnChg chg="add mod">
          <ac:chgData name="Raghav Arora" userId="42285b57-cac2-42fc-8ab0-94ab3c0ab0e1" providerId="ADAL" clId="{767FB643-8D5A-4686-9356-547A0636849A}" dt="2024-03-14T12:02:07.791" v="718"/>
          <ac:cxnSpMkLst>
            <pc:docMk/>
            <pc:sldMk cId="1515238847" sldId="326"/>
            <ac:cxnSpMk id="89" creationId="{1EA2C1B2-AFF5-DDCB-29FA-0CFBC6E4B5E0}"/>
          </ac:cxnSpMkLst>
        </pc:cxnChg>
        <pc:cxnChg chg="add mod">
          <ac:chgData name="Raghav Arora" userId="42285b57-cac2-42fc-8ab0-94ab3c0ab0e1" providerId="ADAL" clId="{767FB643-8D5A-4686-9356-547A0636849A}" dt="2024-03-14T12:02:07.791" v="718"/>
          <ac:cxnSpMkLst>
            <pc:docMk/>
            <pc:sldMk cId="1515238847" sldId="326"/>
            <ac:cxnSpMk id="90" creationId="{3AAF1E44-0416-B225-2597-8F59472A445C}"/>
          </ac:cxnSpMkLst>
        </pc:cxnChg>
        <pc:cxnChg chg="add mod">
          <ac:chgData name="Raghav Arora" userId="42285b57-cac2-42fc-8ab0-94ab3c0ab0e1" providerId="ADAL" clId="{767FB643-8D5A-4686-9356-547A0636849A}" dt="2024-03-14T12:02:07.791" v="718"/>
          <ac:cxnSpMkLst>
            <pc:docMk/>
            <pc:sldMk cId="1515238847" sldId="326"/>
            <ac:cxnSpMk id="91" creationId="{0EC9D982-37C2-9934-5A3A-7C59324E2675}"/>
          </ac:cxnSpMkLst>
        </pc:cxnChg>
        <pc:cxnChg chg="add mod">
          <ac:chgData name="Raghav Arora" userId="42285b57-cac2-42fc-8ab0-94ab3c0ab0e1" providerId="ADAL" clId="{767FB643-8D5A-4686-9356-547A0636849A}" dt="2024-03-14T12:02:07.791" v="718"/>
          <ac:cxnSpMkLst>
            <pc:docMk/>
            <pc:sldMk cId="1515238847" sldId="326"/>
            <ac:cxnSpMk id="93" creationId="{B5AF19D8-F1C1-4F54-8EF5-8C5C95F65E69}"/>
          </ac:cxnSpMkLst>
        </pc:cxnChg>
        <pc:cxnChg chg="add mod">
          <ac:chgData name="Raghav Arora" userId="42285b57-cac2-42fc-8ab0-94ab3c0ab0e1" providerId="ADAL" clId="{767FB643-8D5A-4686-9356-547A0636849A}" dt="2024-03-14T12:02:07.791" v="718"/>
          <ac:cxnSpMkLst>
            <pc:docMk/>
            <pc:sldMk cId="1515238847" sldId="326"/>
            <ac:cxnSpMk id="94" creationId="{AB1255D6-042E-10D8-0214-4E810836DA33}"/>
          </ac:cxnSpMkLst>
        </pc:cxnChg>
        <pc:cxnChg chg="add mod">
          <ac:chgData name="Raghav Arora" userId="42285b57-cac2-42fc-8ab0-94ab3c0ab0e1" providerId="ADAL" clId="{767FB643-8D5A-4686-9356-547A0636849A}" dt="2024-03-14T12:02:07.791" v="718"/>
          <ac:cxnSpMkLst>
            <pc:docMk/>
            <pc:sldMk cId="1515238847" sldId="326"/>
            <ac:cxnSpMk id="95" creationId="{F031B78B-0FDC-F585-1625-FF73E6A48D9B}"/>
          </ac:cxnSpMkLst>
        </pc:cxnChg>
        <pc:cxnChg chg="add mod">
          <ac:chgData name="Raghav Arora" userId="42285b57-cac2-42fc-8ab0-94ab3c0ab0e1" providerId="ADAL" clId="{767FB643-8D5A-4686-9356-547A0636849A}" dt="2024-03-14T12:02:07.791" v="718"/>
          <ac:cxnSpMkLst>
            <pc:docMk/>
            <pc:sldMk cId="1515238847" sldId="326"/>
            <ac:cxnSpMk id="96" creationId="{7881C4CB-1A49-CC09-7B05-B3E870B66515}"/>
          </ac:cxnSpMkLst>
        </pc:cxnChg>
        <pc:cxnChg chg="add mod">
          <ac:chgData name="Raghav Arora" userId="42285b57-cac2-42fc-8ab0-94ab3c0ab0e1" providerId="ADAL" clId="{767FB643-8D5A-4686-9356-547A0636849A}" dt="2024-03-14T12:02:07.791" v="718"/>
          <ac:cxnSpMkLst>
            <pc:docMk/>
            <pc:sldMk cId="1515238847" sldId="326"/>
            <ac:cxnSpMk id="97" creationId="{44D49A4F-7AFF-39B7-1391-A6DAD92558C1}"/>
          </ac:cxnSpMkLst>
        </pc:cxnChg>
        <pc:cxnChg chg="add mod">
          <ac:chgData name="Raghav Arora" userId="42285b57-cac2-42fc-8ab0-94ab3c0ab0e1" providerId="ADAL" clId="{767FB643-8D5A-4686-9356-547A0636849A}" dt="2024-03-14T12:02:07.791" v="718"/>
          <ac:cxnSpMkLst>
            <pc:docMk/>
            <pc:sldMk cId="1515238847" sldId="326"/>
            <ac:cxnSpMk id="99" creationId="{D68266F8-9B38-1AA9-F98B-A32666C3E635}"/>
          </ac:cxnSpMkLst>
        </pc:cxnChg>
        <pc:cxnChg chg="add mod">
          <ac:chgData name="Raghav Arora" userId="42285b57-cac2-42fc-8ab0-94ab3c0ab0e1" providerId="ADAL" clId="{767FB643-8D5A-4686-9356-547A0636849A}" dt="2024-03-14T12:02:07.791" v="718"/>
          <ac:cxnSpMkLst>
            <pc:docMk/>
            <pc:sldMk cId="1515238847" sldId="326"/>
            <ac:cxnSpMk id="100" creationId="{A9D9B1B3-2396-55C0-A4D1-35951BD64A9B}"/>
          </ac:cxnSpMkLst>
        </pc:cxnChg>
        <pc:cxnChg chg="add mod">
          <ac:chgData name="Raghav Arora" userId="42285b57-cac2-42fc-8ab0-94ab3c0ab0e1" providerId="ADAL" clId="{767FB643-8D5A-4686-9356-547A0636849A}" dt="2024-03-14T12:02:07.791" v="718"/>
          <ac:cxnSpMkLst>
            <pc:docMk/>
            <pc:sldMk cId="1515238847" sldId="326"/>
            <ac:cxnSpMk id="101" creationId="{879B2982-CF94-BD11-33F0-FC1B0BCD68F8}"/>
          </ac:cxnSpMkLst>
        </pc:cxnChg>
        <pc:cxnChg chg="add mod">
          <ac:chgData name="Raghav Arora" userId="42285b57-cac2-42fc-8ab0-94ab3c0ab0e1" providerId="ADAL" clId="{767FB643-8D5A-4686-9356-547A0636849A}" dt="2024-03-14T12:02:07.791" v="718"/>
          <ac:cxnSpMkLst>
            <pc:docMk/>
            <pc:sldMk cId="1515238847" sldId="326"/>
            <ac:cxnSpMk id="102" creationId="{863E3BF9-78EE-E33D-93E0-CE7BCFF93BFD}"/>
          </ac:cxnSpMkLst>
        </pc:cxnChg>
        <pc:cxnChg chg="add mod">
          <ac:chgData name="Raghav Arora" userId="42285b57-cac2-42fc-8ab0-94ab3c0ab0e1" providerId="ADAL" clId="{767FB643-8D5A-4686-9356-547A0636849A}" dt="2024-03-14T12:02:07.791" v="718"/>
          <ac:cxnSpMkLst>
            <pc:docMk/>
            <pc:sldMk cId="1515238847" sldId="326"/>
            <ac:cxnSpMk id="103" creationId="{C5DF2B33-6622-3363-3E29-B770F0F2D072}"/>
          </ac:cxnSpMkLst>
        </pc:cxnChg>
        <pc:cxnChg chg="add mod">
          <ac:chgData name="Raghav Arora" userId="42285b57-cac2-42fc-8ab0-94ab3c0ab0e1" providerId="ADAL" clId="{767FB643-8D5A-4686-9356-547A0636849A}" dt="2024-03-14T12:02:07.791" v="718"/>
          <ac:cxnSpMkLst>
            <pc:docMk/>
            <pc:sldMk cId="1515238847" sldId="326"/>
            <ac:cxnSpMk id="105" creationId="{24C5ED3A-5666-332F-E67D-C7036364832F}"/>
          </ac:cxnSpMkLst>
        </pc:cxnChg>
        <pc:cxnChg chg="add mod">
          <ac:chgData name="Raghav Arora" userId="42285b57-cac2-42fc-8ab0-94ab3c0ab0e1" providerId="ADAL" clId="{767FB643-8D5A-4686-9356-547A0636849A}" dt="2024-03-14T12:02:07.791" v="718"/>
          <ac:cxnSpMkLst>
            <pc:docMk/>
            <pc:sldMk cId="1515238847" sldId="326"/>
            <ac:cxnSpMk id="106" creationId="{88AF4365-6D7D-DCCA-850F-C9DB6CA85702}"/>
          </ac:cxnSpMkLst>
        </pc:cxnChg>
        <pc:cxnChg chg="add mod">
          <ac:chgData name="Raghav Arora" userId="42285b57-cac2-42fc-8ab0-94ab3c0ab0e1" providerId="ADAL" clId="{767FB643-8D5A-4686-9356-547A0636849A}" dt="2024-03-14T12:02:07.791" v="718"/>
          <ac:cxnSpMkLst>
            <pc:docMk/>
            <pc:sldMk cId="1515238847" sldId="326"/>
            <ac:cxnSpMk id="107" creationId="{A0050EC1-F03A-9593-DC94-E44AF935C4F5}"/>
          </ac:cxnSpMkLst>
        </pc:cxnChg>
        <pc:cxnChg chg="add mod">
          <ac:chgData name="Raghav Arora" userId="42285b57-cac2-42fc-8ab0-94ab3c0ab0e1" providerId="ADAL" clId="{767FB643-8D5A-4686-9356-547A0636849A}" dt="2024-03-14T12:02:07.791" v="718"/>
          <ac:cxnSpMkLst>
            <pc:docMk/>
            <pc:sldMk cId="1515238847" sldId="326"/>
            <ac:cxnSpMk id="108" creationId="{4E27C5C3-6283-282B-4447-2A3B59A8F68A}"/>
          </ac:cxnSpMkLst>
        </pc:cxnChg>
        <pc:cxnChg chg="add mod">
          <ac:chgData name="Raghav Arora" userId="42285b57-cac2-42fc-8ab0-94ab3c0ab0e1" providerId="ADAL" clId="{767FB643-8D5A-4686-9356-547A0636849A}" dt="2024-03-14T12:02:07.791" v="718"/>
          <ac:cxnSpMkLst>
            <pc:docMk/>
            <pc:sldMk cId="1515238847" sldId="326"/>
            <ac:cxnSpMk id="110" creationId="{66FCE99D-EBDC-B893-74D6-7403CCFB2EDA}"/>
          </ac:cxnSpMkLst>
        </pc:cxnChg>
        <pc:extLst>
          <p:ext xmlns:p="http://schemas.openxmlformats.org/presentationml/2006/main" uri="{D6D511B9-2390-475A-947B-AFAB55BFBCF1}">
            <pc226:cmChg xmlns:pc226="http://schemas.microsoft.com/office/powerpoint/2022/06/main/command" chg="del">
              <pc226:chgData name="Raghav Arora" userId="42285b57-cac2-42fc-8ab0-94ab3c0ab0e1" providerId="ADAL" clId="{767FB643-8D5A-4686-9356-547A0636849A}" dt="2024-04-22T06:54:39.020" v="4972"/>
              <pc2:cmMkLst xmlns:pc2="http://schemas.microsoft.com/office/powerpoint/2019/9/main/command">
                <pc:docMk/>
                <pc:sldMk cId="1515238847" sldId="326"/>
                <pc2:cmMk id="{16A367A2-9EBA-4F51-ADBB-684E5CF30E74}"/>
              </pc2:cmMkLst>
            </pc226:cmChg>
          </p:ext>
        </pc:extLst>
      </pc:sldChg>
      <pc:sldChg chg="addSp delSp modSp add mod modTransition">
        <pc:chgData name="Raghav Arora" userId="42285b57-cac2-42fc-8ab0-94ab3c0ab0e1" providerId="ADAL" clId="{767FB643-8D5A-4686-9356-547A0636849A}" dt="2024-03-18T10:29:51.937" v="4442" actId="1035"/>
        <pc:sldMkLst>
          <pc:docMk/>
          <pc:sldMk cId="2303454216" sldId="327"/>
        </pc:sldMkLst>
        <pc:spChg chg="mod">
          <ac:chgData name="Raghav Arora" userId="42285b57-cac2-42fc-8ab0-94ab3c0ab0e1" providerId="ADAL" clId="{767FB643-8D5A-4686-9356-547A0636849A}" dt="2024-03-14T12:09:48.191" v="771" actId="404"/>
          <ac:spMkLst>
            <pc:docMk/>
            <pc:sldMk cId="2303454216" sldId="327"/>
            <ac:spMk id="6" creationId="{439BBAC7-F698-2D31-581C-CDED22CBC77B}"/>
          </ac:spMkLst>
        </pc:spChg>
        <pc:spChg chg="mod">
          <ac:chgData name="Raghav Arora" userId="42285b57-cac2-42fc-8ab0-94ab3c0ab0e1" providerId="ADAL" clId="{767FB643-8D5A-4686-9356-547A0636849A}" dt="2024-03-14T12:08:40.345" v="756" actId="207"/>
          <ac:spMkLst>
            <pc:docMk/>
            <pc:sldMk cId="2303454216" sldId="327"/>
            <ac:spMk id="7" creationId="{1267507E-8B05-012C-677F-4FA1EB6CD672}"/>
          </ac:spMkLst>
        </pc:spChg>
        <pc:spChg chg="del">
          <ac:chgData name="Raghav Arora" userId="42285b57-cac2-42fc-8ab0-94ab3c0ab0e1" providerId="ADAL" clId="{767FB643-8D5A-4686-9356-547A0636849A}" dt="2024-03-14T12:15:06.822" v="835" actId="478"/>
          <ac:spMkLst>
            <pc:docMk/>
            <pc:sldMk cId="2303454216" sldId="327"/>
            <ac:spMk id="9" creationId="{CF705518-CEED-1652-93A4-1A3BA1E65A1D}"/>
          </ac:spMkLst>
        </pc:spChg>
        <pc:spChg chg="add del mod">
          <ac:chgData name="Raghav Arora" userId="42285b57-cac2-42fc-8ab0-94ab3c0ab0e1" providerId="ADAL" clId="{767FB643-8D5A-4686-9356-547A0636849A}" dt="2024-03-14T12:09:18.890" v="765"/>
          <ac:spMkLst>
            <pc:docMk/>
            <pc:sldMk cId="2303454216" sldId="327"/>
            <ac:spMk id="11" creationId="{30F3425D-43AC-08CD-CCC3-93303918DFAE}"/>
          </ac:spMkLst>
        </pc:spChg>
        <pc:spChg chg="add del mod">
          <ac:chgData name="Raghav Arora" userId="42285b57-cac2-42fc-8ab0-94ab3c0ab0e1" providerId="ADAL" clId="{767FB643-8D5A-4686-9356-547A0636849A}" dt="2024-03-14T12:10:01.435" v="773" actId="21"/>
          <ac:spMkLst>
            <pc:docMk/>
            <pc:sldMk cId="2303454216" sldId="327"/>
            <ac:spMk id="12" creationId="{AA97FDE1-8790-3C39-5C5F-752BC02F93D2}"/>
          </ac:spMkLst>
        </pc:spChg>
        <pc:spChg chg="mod">
          <ac:chgData name="Raghav Arora" userId="42285b57-cac2-42fc-8ab0-94ab3c0ab0e1" providerId="ADAL" clId="{767FB643-8D5A-4686-9356-547A0636849A}" dt="2024-03-15T12:03:05.021" v="3007" actId="20577"/>
          <ac:spMkLst>
            <pc:docMk/>
            <pc:sldMk cId="2303454216" sldId="327"/>
            <ac:spMk id="14" creationId="{CF1E25E7-BFB6-35FA-3627-90AA1F50BABF}"/>
          </ac:spMkLst>
        </pc:spChg>
        <pc:spChg chg="mod">
          <ac:chgData name="Raghav Arora" userId="42285b57-cac2-42fc-8ab0-94ab3c0ab0e1" providerId="ADAL" clId="{767FB643-8D5A-4686-9356-547A0636849A}" dt="2024-03-14T12:08:47.585" v="757" actId="207"/>
          <ac:spMkLst>
            <pc:docMk/>
            <pc:sldMk cId="2303454216" sldId="327"/>
            <ac:spMk id="15" creationId="{FC64E5EF-CED7-FEC4-AC87-32EA7BA932C3}"/>
          </ac:spMkLst>
        </pc:spChg>
        <pc:spChg chg="add del mod">
          <ac:chgData name="Raghav Arora" userId="42285b57-cac2-42fc-8ab0-94ab3c0ab0e1" providerId="ADAL" clId="{767FB643-8D5A-4686-9356-547A0636849A}" dt="2024-03-14T12:10:01.435" v="773" actId="21"/>
          <ac:spMkLst>
            <pc:docMk/>
            <pc:sldMk cId="2303454216" sldId="327"/>
            <ac:spMk id="16" creationId="{10704FDB-7177-AB46-6AD5-44A9F5E95296}"/>
          </ac:spMkLst>
        </pc:spChg>
        <pc:grpChg chg="mod">
          <ac:chgData name="Raghav Arora" userId="42285b57-cac2-42fc-8ab0-94ab3c0ab0e1" providerId="ADAL" clId="{767FB643-8D5A-4686-9356-547A0636849A}" dt="2024-03-18T10:29:51.937" v="4442" actId="1035"/>
          <ac:grpSpMkLst>
            <pc:docMk/>
            <pc:sldMk cId="2303454216" sldId="327"/>
            <ac:grpSpMk id="13" creationId="{7C240B16-1C3E-4DA3-69AD-44CBE4D8511F}"/>
          </ac:grpSpMkLst>
        </pc:grpChg>
        <pc:picChg chg="add mod">
          <ac:chgData name="Raghav Arora" userId="42285b57-cac2-42fc-8ab0-94ab3c0ab0e1" providerId="ADAL" clId="{767FB643-8D5A-4686-9356-547A0636849A}" dt="2024-03-14T12:13:29.404" v="825"/>
          <ac:picMkLst>
            <pc:docMk/>
            <pc:sldMk cId="2303454216" sldId="327"/>
            <ac:picMk id="2" creationId="{E706F28E-39BC-6A2C-1AC3-5B49E3DE44D2}"/>
          </ac:picMkLst>
        </pc:picChg>
        <pc:picChg chg="del">
          <ac:chgData name="Raghav Arora" userId="42285b57-cac2-42fc-8ab0-94ab3c0ab0e1" providerId="ADAL" clId="{767FB643-8D5A-4686-9356-547A0636849A}" dt="2024-03-14T12:08:15.718" v="752" actId="478"/>
          <ac:picMkLst>
            <pc:docMk/>
            <pc:sldMk cId="2303454216" sldId="327"/>
            <ac:picMk id="4" creationId="{60A51074-A352-D655-D62F-607FA6BC334E}"/>
          </ac:picMkLst>
        </pc:picChg>
        <pc:picChg chg="add del mod">
          <ac:chgData name="Raghav Arora" userId="42285b57-cac2-42fc-8ab0-94ab3c0ab0e1" providerId="ADAL" clId="{767FB643-8D5A-4686-9356-547A0636849A}" dt="2024-03-14T12:10:01.435" v="773" actId="21"/>
          <ac:picMkLst>
            <pc:docMk/>
            <pc:sldMk cId="2303454216" sldId="327"/>
            <ac:picMk id="5" creationId="{CC8C1B64-1A00-CE12-A5D7-70B6A1C4D8AE}"/>
          </ac:picMkLst>
        </pc:picChg>
        <pc:picChg chg="add del mod">
          <ac:chgData name="Raghav Arora" userId="42285b57-cac2-42fc-8ab0-94ab3c0ab0e1" providerId="ADAL" clId="{767FB643-8D5A-4686-9356-547A0636849A}" dt="2024-03-14T12:10:01.435" v="773" actId="21"/>
          <ac:picMkLst>
            <pc:docMk/>
            <pc:sldMk cId="2303454216" sldId="327"/>
            <ac:picMk id="8" creationId="{E5B19AA1-FE4D-1AD0-EEEF-239A84C564AA}"/>
          </ac:picMkLst>
        </pc:picChg>
        <pc:picChg chg="del">
          <ac:chgData name="Raghav Arora" userId="42285b57-cac2-42fc-8ab0-94ab3c0ab0e1" providerId="ADAL" clId="{767FB643-8D5A-4686-9356-547A0636849A}" dt="2024-03-14T12:15:05.788" v="834" actId="478"/>
          <ac:picMkLst>
            <pc:docMk/>
            <pc:sldMk cId="2303454216" sldId="327"/>
            <ac:picMk id="10" creationId="{E2B3B0F6-ADD7-723F-149B-A79421D39CBF}"/>
          </ac:picMkLst>
        </pc:picChg>
      </pc:sldChg>
      <pc:sldChg chg="addSp delSp modSp add mod modTransition modNotesTx">
        <pc:chgData name="Raghav Arora" userId="42285b57-cac2-42fc-8ab0-94ab3c0ab0e1" providerId="ADAL" clId="{767FB643-8D5A-4686-9356-547A0636849A}" dt="2024-03-18T10:31:35.202" v="4489" actId="1036"/>
        <pc:sldMkLst>
          <pc:docMk/>
          <pc:sldMk cId="2445417921" sldId="328"/>
        </pc:sldMkLst>
        <pc:spChg chg="add del mod">
          <ac:chgData name="Raghav Arora" userId="42285b57-cac2-42fc-8ab0-94ab3c0ab0e1" providerId="ADAL" clId="{767FB643-8D5A-4686-9356-547A0636849A}" dt="2024-03-14T12:11:12.312" v="793"/>
          <ac:spMkLst>
            <pc:docMk/>
            <pc:sldMk cId="2445417921" sldId="328"/>
            <ac:spMk id="2" creationId="{9BEB5320-47B2-FB4F-F471-99F043F9D86B}"/>
          </ac:spMkLst>
        </pc:spChg>
        <pc:spChg chg="mod">
          <ac:chgData name="Raghav Arora" userId="42285b57-cac2-42fc-8ab0-94ab3c0ab0e1" providerId="ADAL" clId="{767FB643-8D5A-4686-9356-547A0636849A}" dt="2024-03-15T11:41:05.520" v="2502" actId="21"/>
          <ac:spMkLst>
            <pc:docMk/>
            <pc:sldMk cId="2445417921" sldId="328"/>
            <ac:spMk id="4" creationId="{3615B2C2-F891-A017-5C4E-B19DBE871B55}"/>
          </ac:spMkLst>
        </pc:spChg>
        <pc:spChg chg="mod">
          <ac:chgData name="Raghav Arora" userId="42285b57-cac2-42fc-8ab0-94ab3c0ab0e1" providerId="ADAL" clId="{767FB643-8D5A-4686-9356-547A0636849A}" dt="2024-03-14T12:10:57.079" v="789" actId="1076"/>
          <ac:spMkLst>
            <pc:docMk/>
            <pc:sldMk cId="2445417921" sldId="328"/>
            <ac:spMk id="6" creationId="{439BBAC7-F698-2D31-581C-CDED22CBC77B}"/>
          </ac:spMkLst>
        </pc:spChg>
        <pc:spChg chg="mod">
          <ac:chgData name="Raghav Arora" userId="42285b57-cac2-42fc-8ab0-94ab3c0ab0e1" providerId="ADAL" clId="{767FB643-8D5A-4686-9356-547A0636849A}" dt="2024-03-14T12:11:05.771" v="790" actId="207"/>
          <ac:spMkLst>
            <pc:docMk/>
            <pc:sldMk cId="2445417921" sldId="328"/>
            <ac:spMk id="7" creationId="{1267507E-8B05-012C-677F-4FA1EB6CD672}"/>
          </ac:spMkLst>
        </pc:spChg>
        <pc:spChg chg="mod">
          <ac:chgData name="Raghav Arora" userId="42285b57-cac2-42fc-8ab0-94ab3c0ab0e1" providerId="ADAL" clId="{767FB643-8D5A-4686-9356-547A0636849A}" dt="2024-03-15T11:33:48.308" v="2429"/>
          <ac:spMkLst>
            <pc:docMk/>
            <pc:sldMk cId="2445417921" sldId="328"/>
            <ac:spMk id="8" creationId="{CDB2E8C1-A399-0074-514D-0A7EBB465771}"/>
          </ac:spMkLst>
        </pc:spChg>
        <pc:spChg chg="del">
          <ac:chgData name="Raghav Arora" userId="42285b57-cac2-42fc-8ab0-94ab3c0ab0e1" providerId="ADAL" clId="{767FB643-8D5A-4686-9356-547A0636849A}" dt="2024-03-14T12:15:10.518" v="836" actId="478"/>
          <ac:spMkLst>
            <pc:docMk/>
            <pc:sldMk cId="2445417921" sldId="328"/>
            <ac:spMk id="9" creationId="{CF705518-CEED-1652-93A4-1A3BA1E65A1D}"/>
          </ac:spMkLst>
        </pc:spChg>
        <pc:spChg chg="mod">
          <ac:chgData name="Raghav Arora" userId="42285b57-cac2-42fc-8ab0-94ab3c0ab0e1" providerId="ADAL" clId="{767FB643-8D5A-4686-9356-547A0636849A}" dt="2024-03-15T11:33:52.154" v="2430" actId="21"/>
          <ac:spMkLst>
            <pc:docMk/>
            <pc:sldMk cId="2445417921" sldId="328"/>
            <ac:spMk id="14" creationId="{CF1E25E7-BFB6-35FA-3627-90AA1F50BABF}"/>
          </ac:spMkLst>
        </pc:spChg>
        <pc:spChg chg="mod">
          <ac:chgData name="Raghav Arora" userId="42285b57-cac2-42fc-8ab0-94ab3c0ab0e1" providerId="ADAL" clId="{767FB643-8D5A-4686-9356-547A0636849A}" dt="2024-03-14T12:11:09.929" v="791" actId="207"/>
          <ac:spMkLst>
            <pc:docMk/>
            <pc:sldMk cId="2445417921" sldId="328"/>
            <ac:spMk id="15" creationId="{FC64E5EF-CED7-FEC4-AC87-32EA7BA932C3}"/>
          </ac:spMkLst>
        </pc:spChg>
        <pc:spChg chg="mod">
          <ac:chgData name="Raghav Arora" userId="42285b57-cac2-42fc-8ab0-94ab3c0ab0e1" providerId="ADAL" clId="{767FB643-8D5A-4686-9356-547A0636849A}" dt="2024-03-15T11:38:50.438" v="2467" actId="21"/>
          <ac:spMkLst>
            <pc:docMk/>
            <pc:sldMk cId="2445417921" sldId="328"/>
            <ac:spMk id="41" creationId="{7C7047E3-39FB-E64C-4900-160EE33B8E25}"/>
          </ac:spMkLst>
        </pc:spChg>
        <pc:spChg chg="mod">
          <ac:chgData name="Raghav Arora" userId="42285b57-cac2-42fc-8ab0-94ab3c0ab0e1" providerId="ADAL" clId="{767FB643-8D5A-4686-9356-547A0636849A}" dt="2024-03-15T11:38:34.577" v="2463"/>
          <ac:spMkLst>
            <pc:docMk/>
            <pc:sldMk cId="2445417921" sldId="328"/>
            <ac:spMk id="42" creationId="{A6B130F5-95FC-CE2D-5782-02A7F7D1C583}"/>
          </ac:spMkLst>
        </pc:spChg>
        <pc:spChg chg="mod">
          <ac:chgData name="Raghav Arora" userId="42285b57-cac2-42fc-8ab0-94ab3c0ab0e1" providerId="ADAL" clId="{767FB643-8D5A-4686-9356-547A0636849A}" dt="2024-03-15T11:40:20.434" v="2495" actId="1076"/>
          <ac:spMkLst>
            <pc:docMk/>
            <pc:sldMk cId="2445417921" sldId="328"/>
            <ac:spMk id="62" creationId="{8BB74AAB-8EA1-CA3B-7456-D11FC6D2466C}"/>
          </ac:spMkLst>
        </pc:spChg>
        <pc:spChg chg="mod">
          <ac:chgData name="Raghav Arora" userId="42285b57-cac2-42fc-8ab0-94ab3c0ab0e1" providerId="ADAL" clId="{767FB643-8D5A-4686-9356-547A0636849A}" dt="2024-03-15T11:39:26.656" v="2485" actId="1076"/>
          <ac:spMkLst>
            <pc:docMk/>
            <pc:sldMk cId="2445417921" sldId="328"/>
            <ac:spMk id="63" creationId="{DFAFDD25-2A8E-C5A3-B4F2-CA67B3B0F6F8}"/>
          </ac:spMkLst>
        </pc:spChg>
        <pc:spChg chg="mod">
          <ac:chgData name="Raghav Arora" userId="42285b57-cac2-42fc-8ab0-94ab3c0ab0e1" providerId="ADAL" clId="{767FB643-8D5A-4686-9356-547A0636849A}" dt="2024-03-15T11:39:35.035" v="2488" actId="1076"/>
          <ac:spMkLst>
            <pc:docMk/>
            <pc:sldMk cId="2445417921" sldId="328"/>
            <ac:spMk id="73" creationId="{B69C7BF8-554E-73FB-4042-B06EE49FB1DA}"/>
          </ac:spMkLst>
        </pc:spChg>
        <pc:spChg chg="mod">
          <ac:chgData name="Raghav Arora" userId="42285b57-cac2-42fc-8ab0-94ab3c0ab0e1" providerId="ADAL" clId="{767FB643-8D5A-4686-9356-547A0636849A}" dt="2024-03-15T11:40:01.912" v="2493" actId="14100"/>
          <ac:spMkLst>
            <pc:docMk/>
            <pc:sldMk cId="2445417921" sldId="328"/>
            <ac:spMk id="74" creationId="{CB9379EE-FC2C-A4A2-340A-7A3607A67104}"/>
          </ac:spMkLst>
        </pc:spChg>
        <pc:spChg chg="mod">
          <ac:chgData name="Raghav Arora" userId="42285b57-cac2-42fc-8ab0-94ab3c0ab0e1" providerId="ADAL" clId="{767FB643-8D5A-4686-9356-547A0636849A}" dt="2024-03-15T11:40:01.912" v="2493" actId="14100"/>
          <ac:spMkLst>
            <pc:docMk/>
            <pc:sldMk cId="2445417921" sldId="328"/>
            <ac:spMk id="75" creationId="{30F381B7-5CF9-2F3D-1135-3DAE19612D01}"/>
          </ac:spMkLst>
        </pc:spChg>
        <pc:spChg chg="mod">
          <ac:chgData name="Raghav Arora" userId="42285b57-cac2-42fc-8ab0-94ab3c0ab0e1" providerId="ADAL" clId="{767FB643-8D5A-4686-9356-547A0636849A}" dt="2024-03-15T11:40:01.912" v="2493" actId="14100"/>
          <ac:spMkLst>
            <pc:docMk/>
            <pc:sldMk cId="2445417921" sldId="328"/>
            <ac:spMk id="76" creationId="{C0CA0B57-8796-D970-00B4-05D044842586}"/>
          </ac:spMkLst>
        </pc:spChg>
        <pc:spChg chg="mod">
          <ac:chgData name="Raghav Arora" userId="42285b57-cac2-42fc-8ab0-94ab3c0ab0e1" providerId="ADAL" clId="{767FB643-8D5A-4686-9356-547A0636849A}" dt="2024-03-15T11:40:01.912" v="2493" actId="14100"/>
          <ac:spMkLst>
            <pc:docMk/>
            <pc:sldMk cId="2445417921" sldId="328"/>
            <ac:spMk id="77" creationId="{A7EF29DC-82C0-121D-21BB-1338A4510134}"/>
          </ac:spMkLst>
        </pc:spChg>
        <pc:spChg chg="mod">
          <ac:chgData name="Raghav Arora" userId="42285b57-cac2-42fc-8ab0-94ab3c0ab0e1" providerId="ADAL" clId="{767FB643-8D5A-4686-9356-547A0636849A}" dt="2024-03-15T11:39:21.533" v="2484" actId="1076"/>
          <ac:spMkLst>
            <pc:docMk/>
            <pc:sldMk cId="2445417921" sldId="328"/>
            <ac:spMk id="93" creationId="{C1F0B84A-5F76-51F9-1C1D-387754C4C59F}"/>
          </ac:spMkLst>
        </pc:spChg>
        <pc:spChg chg="mod">
          <ac:chgData name="Raghav Arora" userId="42285b57-cac2-42fc-8ab0-94ab3c0ab0e1" providerId="ADAL" clId="{767FB643-8D5A-4686-9356-547A0636849A}" dt="2024-03-15T11:39:21.533" v="2484" actId="1076"/>
          <ac:spMkLst>
            <pc:docMk/>
            <pc:sldMk cId="2445417921" sldId="328"/>
            <ac:spMk id="94" creationId="{466C4391-4D1D-1072-7B4B-B2E4814897B0}"/>
          </ac:spMkLst>
        </pc:spChg>
        <pc:spChg chg="mod">
          <ac:chgData name="Raghav Arora" userId="42285b57-cac2-42fc-8ab0-94ab3c0ab0e1" providerId="ADAL" clId="{767FB643-8D5A-4686-9356-547A0636849A}" dt="2024-03-15T11:39:21.533" v="2484" actId="1076"/>
          <ac:spMkLst>
            <pc:docMk/>
            <pc:sldMk cId="2445417921" sldId="328"/>
            <ac:spMk id="95" creationId="{BA6ADC24-F1BE-7D6C-34B6-CC8033BE7564}"/>
          </ac:spMkLst>
        </pc:spChg>
        <pc:spChg chg="mod">
          <ac:chgData name="Raghav Arora" userId="42285b57-cac2-42fc-8ab0-94ab3c0ab0e1" providerId="ADAL" clId="{767FB643-8D5A-4686-9356-547A0636849A}" dt="2024-03-15T11:39:21.533" v="2484" actId="1076"/>
          <ac:spMkLst>
            <pc:docMk/>
            <pc:sldMk cId="2445417921" sldId="328"/>
            <ac:spMk id="96" creationId="{1FBD34C7-F166-6968-3566-EAE79EFD2DD8}"/>
          </ac:spMkLst>
        </pc:spChg>
        <pc:spChg chg="mod">
          <ac:chgData name="Raghav Arora" userId="42285b57-cac2-42fc-8ab0-94ab3c0ab0e1" providerId="ADAL" clId="{767FB643-8D5A-4686-9356-547A0636849A}" dt="2024-03-15T11:39:21.533" v="2484" actId="1076"/>
          <ac:spMkLst>
            <pc:docMk/>
            <pc:sldMk cId="2445417921" sldId="328"/>
            <ac:spMk id="97" creationId="{567ECE0E-E3CD-1580-CD08-4159782F1CD4}"/>
          </ac:spMkLst>
        </pc:spChg>
        <pc:spChg chg="mod">
          <ac:chgData name="Raghav Arora" userId="42285b57-cac2-42fc-8ab0-94ab3c0ab0e1" providerId="ADAL" clId="{767FB643-8D5A-4686-9356-547A0636849A}" dt="2024-03-15T11:39:21.533" v="2484" actId="1076"/>
          <ac:spMkLst>
            <pc:docMk/>
            <pc:sldMk cId="2445417921" sldId="328"/>
            <ac:spMk id="98" creationId="{C10D4490-374E-9BD9-B2C7-495B1CD83C21}"/>
          </ac:spMkLst>
        </pc:spChg>
        <pc:spChg chg="mod">
          <ac:chgData name="Raghav Arora" userId="42285b57-cac2-42fc-8ab0-94ab3c0ab0e1" providerId="ADAL" clId="{767FB643-8D5A-4686-9356-547A0636849A}" dt="2024-03-15T11:39:21.533" v="2484" actId="1076"/>
          <ac:spMkLst>
            <pc:docMk/>
            <pc:sldMk cId="2445417921" sldId="328"/>
            <ac:spMk id="99" creationId="{B1A8A5A7-4999-5447-1C73-6D707447647B}"/>
          </ac:spMkLst>
        </pc:spChg>
        <pc:spChg chg="mod">
          <ac:chgData name="Raghav Arora" userId="42285b57-cac2-42fc-8ab0-94ab3c0ab0e1" providerId="ADAL" clId="{767FB643-8D5A-4686-9356-547A0636849A}" dt="2024-03-15T11:39:21.533" v="2484" actId="1076"/>
          <ac:spMkLst>
            <pc:docMk/>
            <pc:sldMk cId="2445417921" sldId="328"/>
            <ac:spMk id="100" creationId="{E63C0023-C831-B527-1DA8-F653701BB25D}"/>
          </ac:spMkLst>
        </pc:spChg>
        <pc:spChg chg="mod">
          <ac:chgData name="Raghav Arora" userId="42285b57-cac2-42fc-8ab0-94ab3c0ab0e1" providerId="ADAL" clId="{767FB643-8D5A-4686-9356-547A0636849A}" dt="2024-03-15T11:39:21.533" v="2484" actId="1076"/>
          <ac:spMkLst>
            <pc:docMk/>
            <pc:sldMk cId="2445417921" sldId="328"/>
            <ac:spMk id="101" creationId="{2BFF6E75-7E8F-F2B9-0B54-AE5FE04D4AD7}"/>
          </ac:spMkLst>
        </pc:spChg>
        <pc:spChg chg="mod">
          <ac:chgData name="Raghav Arora" userId="42285b57-cac2-42fc-8ab0-94ab3c0ab0e1" providerId="ADAL" clId="{767FB643-8D5A-4686-9356-547A0636849A}" dt="2024-03-15T11:39:21.533" v="2484" actId="1076"/>
          <ac:spMkLst>
            <pc:docMk/>
            <pc:sldMk cId="2445417921" sldId="328"/>
            <ac:spMk id="102" creationId="{CADD825F-E76D-2456-A5A8-98EDB97283BF}"/>
          </ac:spMkLst>
        </pc:spChg>
        <pc:spChg chg="mod">
          <ac:chgData name="Raghav Arora" userId="42285b57-cac2-42fc-8ab0-94ab3c0ab0e1" providerId="ADAL" clId="{767FB643-8D5A-4686-9356-547A0636849A}" dt="2024-03-15T11:39:21.533" v="2484" actId="1076"/>
          <ac:spMkLst>
            <pc:docMk/>
            <pc:sldMk cId="2445417921" sldId="328"/>
            <ac:spMk id="103" creationId="{F1220F9C-74B3-D05A-B701-9446C2512A85}"/>
          </ac:spMkLst>
        </pc:spChg>
        <pc:spChg chg="mod">
          <ac:chgData name="Raghav Arora" userId="42285b57-cac2-42fc-8ab0-94ab3c0ab0e1" providerId="ADAL" clId="{767FB643-8D5A-4686-9356-547A0636849A}" dt="2024-03-15T11:39:21.533" v="2484" actId="1076"/>
          <ac:spMkLst>
            <pc:docMk/>
            <pc:sldMk cId="2445417921" sldId="328"/>
            <ac:spMk id="104" creationId="{46B3A8DB-11D9-B91A-8578-69DA2E24A298}"/>
          </ac:spMkLst>
        </pc:spChg>
        <pc:spChg chg="mod">
          <ac:chgData name="Raghav Arora" userId="42285b57-cac2-42fc-8ab0-94ab3c0ab0e1" providerId="ADAL" clId="{767FB643-8D5A-4686-9356-547A0636849A}" dt="2024-03-15T11:39:21.533" v="2484" actId="1076"/>
          <ac:spMkLst>
            <pc:docMk/>
            <pc:sldMk cId="2445417921" sldId="328"/>
            <ac:spMk id="105" creationId="{2D4ED644-13A0-ABF0-8831-7DA872E44567}"/>
          </ac:spMkLst>
        </pc:spChg>
        <pc:spChg chg="mod">
          <ac:chgData name="Raghav Arora" userId="42285b57-cac2-42fc-8ab0-94ab3c0ab0e1" providerId="ADAL" clId="{767FB643-8D5A-4686-9356-547A0636849A}" dt="2024-03-15T11:39:21.533" v="2484" actId="1076"/>
          <ac:spMkLst>
            <pc:docMk/>
            <pc:sldMk cId="2445417921" sldId="328"/>
            <ac:spMk id="106" creationId="{DAE18759-5E82-95E9-44FB-3ACB3F2C7A5E}"/>
          </ac:spMkLst>
        </pc:spChg>
        <pc:spChg chg="mod">
          <ac:chgData name="Raghav Arora" userId="42285b57-cac2-42fc-8ab0-94ab3c0ab0e1" providerId="ADAL" clId="{767FB643-8D5A-4686-9356-547A0636849A}" dt="2024-03-15T11:39:21.533" v="2484" actId="1076"/>
          <ac:spMkLst>
            <pc:docMk/>
            <pc:sldMk cId="2445417921" sldId="328"/>
            <ac:spMk id="107" creationId="{17ED1F1A-165B-6B6C-7F71-1A8F45D6A8F5}"/>
          </ac:spMkLst>
        </pc:spChg>
        <pc:spChg chg="mod">
          <ac:chgData name="Raghav Arora" userId="42285b57-cac2-42fc-8ab0-94ab3c0ab0e1" providerId="ADAL" clId="{767FB643-8D5A-4686-9356-547A0636849A}" dt="2024-03-15T11:48:29.742" v="2649" actId="20577"/>
          <ac:spMkLst>
            <pc:docMk/>
            <pc:sldMk cId="2445417921" sldId="328"/>
            <ac:spMk id="109" creationId="{F864EE0E-A413-B4FC-F50B-CB7464A676F8}"/>
          </ac:spMkLst>
        </pc:spChg>
        <pc:spChg chg="mod">
          <ac:chgData name="Raghav Arora" userId="42285b57-cac2-42fc-8ab0-94ab3c0ab0e1" providerId="ADAL" clId="{767FB643-8D5A-4686-9356-547A0636849A}" dt="2024-03-15T11:41:44.758" v="2506" actId="207"/>
          <ac:spMkLst>
            <pc:docMk/>
            <pc:sldMk cId="2445417921" sldId="328"/>
            <ac:spMk id="110" creationId="{6D4B9E9C-8E35-33ED-084D-C03CFA97518B}"/>
          </ac:spMkLst>
        </pc:spChg>
        <pc:grpChg chg="add del mod">
          <ac:chgData name="Raghav Arora" userId="42285b57-cac2-42fc-8ab0-94ab3c0ab0e1" providerId="ADAL" clId="{767FB643-8D5A-4686-9356-547A0636849A}" dt="2024-03-15T11:41:07.965" v="2503" actId="478"/>
          <ac:grpSpMkLst>
            <pc:docMk/>
            <pc:sldMk cId="2445417921" sldId="328"/>
            <ac:grpSpMk id="2" creationId="{DB8FE79D-A370-E6A2-3661-D4A4A0D01DA6}"/>
          </ac:grpSpMkLst>
        </pc:grpChg>
        <pc:grpChg chg="add mod">
          <ac:chgData name="Raghav Arora" userId="42285b57-cac2-42fc-8ab0-94ab3c0ab0e1" providerId="ADAL" clId="{767FB643-8D5A-4686-9356-547A0636849A}" dt="2024-03-15T11:34:56.700" v="2438" actId="164"/>
          <ac:grpSpMkLst>
            <pc:docMk/>
            <pc:sldMk cId="2445417921" sldId="328"/>
            <ac:grpSpMk id="9" creationId="{253D2F8F-0FEB-9090-BFFA-7C889F972700}"/>
          </ac:grpSpMkLst>
        </pc:grpChg>
        <pc:grpChg chg="del mod">
          <ac:chgData name="Raghav Arora" userId="42285b57-cac2-42fc-8ab0-94ab3c0ab0e1" providerId="ADAL" clId="{767FB643-8D5A-4686-9356-547A0636849A}" dt="2024-03-15T11:34:03.947" v="2432" actId="478"/>
          <ac:grpSpMkLst>
            <pc:docMk/>
            <pc:sldMk cId="2445417921" sldId="328"/>
            <ac:grpSpMk id="13" creationId="{7C240B16-1C3E-4DA3-69AD-44CBE4D8511F}"/>
          </ac:grpSpMkLst>
        </pc:grpChg>
        <pc:grpChg chg="add mod">
          <ac:chgData name="Raghav Arora" userId="42285b57-cac2-42fc-8ab0-94ab3c0ab0e1" providerId="ADAL" clId="{767FB643-8D5A-4686-9356-547A0636849A}" dt="2024-03-15T11:38:34.577" v="2463"/>
          <ac:grpSpMkLst>
            <pc:docMk/>
            <pc:sldMk cId="2445417921" sldId="328"/>
            <ac:grpSpMk id="40" creationId="{E302D6C6-B8B6-0DB2-96C8-9A12DA406B39}"/>
          </ac:grpSpMkLst>
        </pc:grpChg>
        <pc:grpChg chg="add mod">
          <ac:chgData name="Raghav Arora" userId="42285b57-cac2-42fc-8ab0-94ab3c0ab0e1" providerId="ADAL" clId="{767FB643-8D5A-4686-9356-547A0636849A}" dt="2024-03-18T10:31:35.202" v="4489" actId="1036"/>
          <ac:grpSpMkLst>
            <pc:docMk/>
            <pc:sldMk cId="2445417921" sldId="328"/>
            <ac:grpSpMk id="108" creationId="{DC62852E-F9D3-ADA5-598F-7371A3A5EE05}"/>
          </ac:grpSpMkLst>
        </pc:grpChg>
        <pc:picChg chg="del mod">
          <ac:chgData name="Raghav Arora" userId="42285b57-cac2-42fc-8ab0-94ab3c0ab0e1" providerId="ADAL" clId="{767FB643-8D5A-4686-9356-547A0636849A}" dt="2024-03-14T12:10:29" v="780" actId="478"/>
          <ac:picMkLst>
            <pc:docMk/>
            <pc:sldMk cId="2445417921" sldId="328"/>
            <ac:picMk id="4" creationId="{60A51074-A352-D655-D62F-607FA6BC334E}"/>
          </ac:picMkLst>
        </pc:picChg>
        <pc:picChg chg="add mod">
          <ac:chgData name="Raghav Arora" userId="42285b57-cac2-42fc-8ab0-94ab3c0ab0e1" providerId="ADAL" clId="{767FB643-8D5A-4686-9356-547A0636849A}" dt="2024-03-14T12:13:35.592" v="826"/>
          <ac:picMkLst>
            <pc:docMk/>
            <pc:sldMk cId="2445417921" sldId="328"/>
            <ac:picMk id="5" creationId="{B3031112-3B33-97F2-3921-D9C793A3F134}"/>
          </ac:picMkLst>
        </pc:picChg>
        <pc:picChg chg="del">
          <ac:chgData name="Raghav Arora" userId="42285b57-cac2-42fc-8ab0-94ab3c0ab0e1" providerId="ADAL" clId="{767FB643-8D5A-4686-9356-547A0636849A}" dt="2024-03-14T12:15:11.737" v="837" actId="478"/>
          <ac:picMkLst>
            <pc:docMk/>
            <pc:sldMk cId="2445417921" sldId="328"/>
            <ac:picMk id="10" creationId="{E2B3B0F6-ADD7-723F-149B-A79421D39CBF}"/>
          </ac:picMkLst>
        </pc:picChg>
        <pc:cxnChg chg="mod">
          <ac:chgData name="Raghav Arora" userId="42285b57-cac2-42fc-8ab0-94ab3c0ab0e1" providerId="ADAL" clId="{767FB643-8D5A-4686-9356-547A0636849A}" dt="2024-03-15T11:39:35.035" v="2488" actId="1076"/>
          <ac:cxnSpMkLst>
            <pc:docMk/>
            <pc:sldMk cId="2445417921" sldId="328"/>
            <ac:cxnSpMk id="64" creationId="{47BEF12C-102C-E1A7-88B6-1E5C4AF5DE46}"/>
          </ac:cxnSpMkLst>
        </pc:cxnChg>
        <pc:cxnChg chg="mod">
          <ac:chgData name="Raghav Arora" userId="42285b57-cac2-42fc-8ab0-94ab3c0ab0e1" providerId="ADAL" clId="{767FB643-8D5A-4686-9356-547A0636849A}" dt="2024-03-15T11:40:01.912" v="2493" actId="14100"/>
          <ac:cxnSpMkLst>
            <pc:docMk/>
            <pc:sldMk cId="2445417921" sldId="328"/>
            <ac:cxnSpMk id="65" creationId="{381B0BF3-8633-D664-A1AE-DBC79E5EA9E8}"/>
          </ac:cxnSpMkLst>
        </pc:cxnChg>
        <pc:cxnChg chg="mod">
          <ac:chgData name="Raghav Arora" userId="42285b57-cac2-42fc-8ab0-94ab3c0ab0e1" providerId="ADAL" clId="{767FB643-8D5A-4686-9356-547A0636849A}" dt="2024-03-15T11:40:01.912" v="2493" actId="14100"/>
          <ac:cxnSpMkLst>
            <pc:docMk/>
            <pc:sldMk cId="2445417921" sldId="328"/>
            <ac:cxnSpMk id="66" creationId="{6FC74B14-54CA-CAC9-3B0A-34EBC681C5AC}"/>
          </ac:cxnSpMkLst>
        </pc:cxnChg>
        <pc:cxnChg chg="mod">
          <ac:chgData name="Raghav Arora" userId="42285b57-cac2-42fc-8ab0-94ab3c0ab0e1" providerId="ADAL" clId="{767FB643-8D5A-4686-9356-547A0636849A}" dt="2024-03-15T11:40:20.434" v="2495" actId="1076"/>
          <ac:cxnSpMkLst>
            <pc:docMk/>
            <pc:sldMk cId="2445417921" sldId="328"/>
            <ac:cxnSpMk id="67" creationId="{4F9E236C-A82C-A28E-EBBB-9F85525947D2}"/>
          </ac:cxnSpMkLst>
        </pc:cxnChg>
        <pc:cxnChg chg="mod">
          <ac:chgData name="Raghav Arora" userId="42285b57-cac2-42fc-8ab0-94ab3c0ab0e1" providerId="ADAL" clId="{767FB643-8D5A-4686-9356-547A0636849A}" dt="2024-03-15T11:40:01.912" v="2493" actId="14100"/>
          <ac:cxnSpMkLst>
            <pc:docMk/>
            <pc:sldMk cId="2445417921" sldId="328"/>
            <ac:cxnSpMk id="68" creationId="{8CC91D70-B86A-AA9B-721A-5ECA1E321023}"/>
          </ac:cxnSpMkLst>
        </pc:cxnChg>
        <pc:cxnChg chg="mod">
          <ac:chgData name="Raghav Arora" userId="42285b57-cac2-42fc-8ab0-94ab3c0ab0e1" providerId="ADAL" clId="{767FB643-8D5A-4686-9356-547A0636849A}" dt="2024-03-15T11:40:23.591" v="2496" actId="14100"/>
          <ac:cxnSpMkLst>
            <pc:docMk/>
            <pc:sldMk cId="2445417921" sldId="328"/>
            <ac:cxnSpMk id="69" creationId="{59A412BB-A18A-AE36-A54F-1144E73E6D6D}"/>
          </ac:cxnSpMkLst>
        </pc:cxnChg>
        <pc:cxnChg chg="mod">
          <ac:chgData name="Raghav Arora" userId="42285b57-cac2-42fc-8ab0-94ab3c0ab0e1" providerId="ADAL" clId="{767FB643-8D5A-4686-9356-547A0636849A}" dt="2024-03-15T11:40:01.912" v="2493" actId="14100"/>
          <ac:cxnSpMkLst>
            <pc:docMk/>
            <pc:sldMk cId="2445417921" sldId="328"/>
            <ac:cxnSpMk id="70" creationId="{015B7A97-92BE-41EC-C1D9-E9C93ABEC958}"/>
          </ac:cxnSpMkLst>
        </pc:cxnChg>
        <pc:cxnChg chg="mod">
          <ac:chgData name="Raghav Arora" userId="42285b57-cac2-42fc-8ab0-94ab3c0ab0e1" providerId="ADAL" clId="{767FB643-8D5A-4686-9356-547A0636849A}" dt="2024-03-15T11:40:01.912" v="2493" actId="14100"/>
          <ac:cxnSpMkLst>
            <pc:docMk/>
            <pc:sldMk cId="2445417921" sldId="328"/>
            <ac:cxnSpMk id="71" creationId="{FC369DCF-E299-667C-E0E0-3D8430388E26}"/>
          </ac:cxnSpMkLst>
        </pc:cxnChg>
        <pc:cxnChg chg="mod">
          <ac:chgData name="Raghav Arora" userId="42285b57-cac2-42fc-8ab0-94ab3c0ab0e1" providerId="ADAL" clId="{767FB643-8D5A-4686-9356-547A0636849A}" dt="2024-03-15T11:40:34.577" v="2498" actId="14100"/>
          <ac:cxnSpMkLst>
            <pc:docMk/>
            <pc:sldMk cId="2445417921" sldId="328"/>
            <ac:cxnSpMk id="72" creationId="{0512D4E9-0CF0-7EBD-A2DA-9FDCACFE0C1E}"/>
          </ac:cxnSpMkLst>
        </pc:cxnChg>
        <pc:cxnChg chg="mod">
          <ac:chgData name="Raghav Arora" userId="42285b57-cac2-42fc-8ab0-94ab3c0ab0e1" providerId="ADAL" clId="{767FB643-8D5A-4686-9356-547A0636849A}" dt="2024-03-15T11:39:21.533" v="2484" actId="1076"/>
          <ac:cxnSpMkLst>
            <pc:docMk/>
            <pc:sldMk cId="2445417921" sldId="328"/>
            <ac:cxnSpMk id="78" creationId="{ECDE2C8D-B125-00FE-46D1-7A36E575FEEB}"/>
          </ac:cxnSpMkLst>
        </pc:cxnChg>
        <pc:cxnChg chg="mod">
          <ac:chgData name="Raghav Arora" userId="42285b57-cac2-42fc-8ab0-94ab3c0ab0e1" providerId="ADAL" clId="{767FB643-8D5A-4686-9356-547A0636849A}" dt="2024-03-15T11:39:21.533" v="2484" actId="1076"/>
          <ac:cxnSpMkLst>
            <pc:docMk/>
            <pc:sldMk cId="2445417921" sldId="328"/>
            <ac:cxnSpMk id="79" creationId="{53E79189-B522-4024-7CDB-430161EE4557}"/>
          </ac:cxnSpMkLst>
        </pc:cxnChg>
        <pc:cxnChg chg="mod">
          <ac:chgData name="Raghav Arora" userId="42285b57-cac2-42fc-8ab0-94ab3c0ab0e1" providerId="ADAL" clId="{767FB643-8D5A-4686-9356-547A0636849A}" dt="2024-03-15T11:39:21.533" v="2484" actId="1076"/>
          <ac:cxnSpMkLst>
            <pc:docMk/>
            <pc:sldMk cId="2445417921" sldId="328"/>
            <ac:cxnSpMk id="80" creationId="{EA4F7B98-BE01-BE02-1642-4511DD640F8A}"/>
          </ac:cxnSpMkLst>
        </pc:cxnChg>
        <pc:cxnChg chg="mod">
          <ac:chgData name="Raghav Arora" userId="42285b57-cac2-42fc-8ab0-94ab3c0ab0e1" providerId="ADAL" clId="{767FB643-8D5A-4686-9356-547A0636849A}" dt="2024-03-15T11:39:21.533" v="2484" actId="1076"/>
          <ac:cxnSpMkLst>
            <pc:docMk/>
            <pc:sldMk cId="2445417921" sldId="328"/>
            <ac:cxnSpMk id="81" creationId="{12C2ED82-5638-2FF7-FDDC-2278D0EED067}"/>
          </ac:cxnSpMkLst>
        </pc:cxnChg>
        <pc:cxnChg chg="mod">
          <ac:chgData name="Raghav Arora" userId="42285b57-cac2-42fc-8ab0-94ab3c0ab0e1" providerId="ADAL" clId="{767FB643-8D5A-4686-9356-547A0636849A}" dt="2024-03-15T11:39:21.533" v="2484" actId="1076"/>
          <ac:cxnSpMkLst>
            <pc:docMk/>
            <pc:sldMk cId="2445417921" sldId="328"/>
            <ac:cxnSpMk id="82" creationId="{80B52C76-C1F2-0FEF-92BF-3AFF1B47BD3D}"/>
          </ac:cxnSpMkLst>
        </pc:cxnChg>
        <pc:cxnChg chg="mod">
          <ac:chgData name="Raghav Arora" userId="42285b57-cac2-42fc-8ab0-94ab3c0ab0e1" providerId="ADAL" clId="{767FB643-8D5A-4686-9356-547A0636849A}" dt="2024-03-15T11:39:21.533" v="2484" actId="1076"/>
          <ac:cxnSpMkLst>
            <pc:docMk/>
            <pc:sldMk cId="2445417921" sldId="328"/>
            <ac:cxnSpMk id="83" creationId="{1A16DFC0-D5F9-CD8F-E56B-08F3D68739F9}"/>
          </ac:cxnSpMkLst>
        </pc:cxnChg>
        <pc:cxnChg chg="mod">
          <ac:chgData name="Raghav Arora" userId="42285b57-cac2-42fc-8ab0-94ab3c0ab0e1" providerId="ADAL" clId="{767FB643-8D5A-4686-9356-547A0636849A}" dt="2024-03-15T11:39:21.533" v="2484" actId="1076"/>
          <ac:cxnSpMkLst>
            <pc:docMk/>
            <pc:sldMk cId="2445417921" sldId="328"/>
            <ac:cxnSpMk id="84" creationId="{B1F6825C-7B07-2EBA-B0F8-A2B57610A678}"/>
          </ac:cxnSpMkLst>
        </pc:cxnChg>
        <pc:cxnChg chg="mod">
          <ac:chgData name="Raghav Arora" userId="42285b57-cac2-42fc-8ab0-94ab3c0ab0e1" providerId="ADAL" clId="{767FB643-8D5A-4686-9356-547A0636849A}" dt="2024-03-15T11:39:21.533" v="2484" actId="1076"/>
          <ac:cxnSpMkLst>
            <pc:docMk/>
            <pc:sldMk cId="2445417921" sldId="328"/>
            <ac:cxnSpMk id="85" creationId="{2D83160D-314B-A55C-9C17-FA86FB53A572}"/>
          </ac:cxnSpMkLst>
        </pc:cxnChg>
        <pc:cxnChg chg="mod">
          <ac:chgData name="Raghav Arora" userId="42285b57-cac2-42fc-8ab0-94ab3c0ab0e1" providerId="ADAL" clId="{767FB643-8D5A-4686-9356-547A0636849A}" dt="2024-03-15T11:39:21.533" v="2484" actId="1076"/>
          <ac:cxnSpMkLst>
            <pc:docMk/>
            <pc:sldMk cId="2445417921" sldId="328"/>
            <ac:cxnSpMk id="86" creationId="{495512CC-76D1-56A5-9673-57EBC321346D}"/>
          </ac:cxnSpMkLst>
        </pc:cxnChg>
        <pc:cxnChg chg="mod">
          <ac:chgData name="Raghav Arora" userId="42285b57-cac2-42fc-8ab0-94ab3c0ab0e1" providerId="ADAL" clId="{767FB643-8D5A-4686-9356-547A0636849A}" dt="2024-03-15T11:39:21.533" v="2484" actId="1076"/>
          <ac:cxnSpMkLst>
            <pc:docMk/>
            <pc:sldMk cId="2445417921" sldId="328"/>
            <ac:cxnSpMk id="87" creationId="{96EA6C99-FAC6-1645-07EE-4BA09C37430A}"/>
          </ac:cxnSpMkLst>
        </pc:cxnChg>
        <pc:cxnChg chg="mod">
          <ac:chgData name="Raghav Arora" userId="42285b57-cac2-42fc-8ab0-94ab3c0ab0e1" providerId="ADAL" clId="{767FB643-8D5A-4686-9356-547A0636849A}" dt="2024-03-15T11:39:21.533" v="2484" actId="1076"/>
          <ac:cxnSpMkLst>
            <pc:docMk/>
            <pc:sldMk cId="2445417921" sldId="328"/>
            <ac:cxnSpMk id="88" creationId="{D8D572A9-4821-62EA-6671-8D650EB90A6A}"/>
          </ac:cxnSpMkLst>
        </pc:cxnChg>
        <pc:cxnChg chg="mod">
          <ac:chgData name="Raghav Arora" userId="42285b57-cac2-42fc-8ab0-94ab3c0ab0e1" providerId="ADAL" clId="{767FB643-8D5A-4686-9356-547A0636849A}" dt="2024-03-15T11:39:21.533" v="2484" actId="1076"/>
          <ac:cxnSpMkLst>
            <pc:docMk/>
            <pc:sldMk cId="2445417921" sldId="328"/>
            <ac:cxnSpMk id="89" creationId="{D46D2283-E00A-E563-2998-1F67C2963B64}"/>
          </ac:cxnSpMkLst>
        </pc:cxnChg>
        <pc:cxnChg chg="mod">
          <ac:chgData name="Raghav Arora" userId="42285b57-cac2-42fc-8ab0-94ab3c0ab0e1" providerId="ADAL" clId="{767FB643-8D5A-4686-9356-547A0636849A}" dt="2024-03-15T11:39:26.656" v="2485" actId="1076"/>
          <ac:cxnSpMkLst>
            <pc:docMk/>
            <pc:sldMk cId="2445417921" sldId="328"/>
            <ac:cxnSpMk id="90" creationId="{AA166CE4-6196-7B5A-A97A-76F9CA051864}"/>
          </ac:cxnSpMkLst>
        </pc:cxnChg>
        <pc:cxnChg chg="mod">
          <ac:chgData name="Raghav Arora" userId="42285b57-cac2-42fc-8ab0-94ab3c0ab0e1" providerId="ADAL" clId="{767FB643-8D5A-4686-9356-547A0636849A}" dt="2024-03-15T11:39:21.533" v="2484" actId="1076"/>
          <ac:cxnSpMkLst>
            <pc:docMk/>
            <pc:sldMk cId="2445417921" sldId="328"/>
            <ac:cxnSpMk id="91" creationId="{6D1870EE-49AB-935F-B887-2670EE45F3DE}"/>
          </ac:cxnSpMkLst>
        </pc:cxnChg>
        <pc:cxnChg chg="mod">
          <ac:chgData name="Raghav Arora" userId="42285b57-cac2-42fc-8ab0-94ab3c0ab0e1" providerId="ADAL" clId="{767FB643-8D5A-4686-9356-547A0636849A}" dt="2024-03-15T11:39:21.533" v="2484" actId="1076"/>
          <ac:cxnSpMkLst>
            <pc:docMk/>
            <pc:sldMk cId="2445417921" sldId="328"/>
            <ac:cxnSpMk id="92" creationId="{A6CC653D-85C8-69AC-753E-65B076E610F1}"/>
          </ac:cxnSpMkLst>
        </pc:cxnChg>
      </pc:sldChg>
      <pc:sldChg chg="addSp delSp modSp add mod modTransition">
        <pc:chgData name="Raghav Arora" userId="42285b57-cac2-42fc-8ab0-94ab3c0ab0e1" providerId="ADAL" clId="{767FB643-8D5A-4686-9356-547A0636849A}" dt="2024-03-18T10:31:02.819" v="4482" actId="1035"/>
        <pc:sldMkLst>
          <pc:docMk/>
          <pc:sldMk cId="4230670831" sldId="329"/>
        </pc:sldMkLst>
        <pc:spChg chg="add del mod">
          <ac:chgData name="Raghav Arora" userId="42285b57-cac2-42fc-8ab0-94ab3c0ab0e1" providerId="ADAL" clId="{767FB643-8D5A-4686-9356-547A0636849A}" dt="2024-03-14T12:11:38.947" v="813"/>
          <ac:spMkLst>
            <pc:docMk/>
            <pc:sldMk cId="4230670831" sldId="329"/>
            <ac:spMk id="2" creationId="{3D79C786-C0D6-E7F5-13E7-EF4EB7083A42}"/>
          </ac:spMkLst>
        </pc:spChg>
        <pc:spChg chg="mod">
          <ac:chgData name="Raghav Arora" userId="42285b57-cac2-42fc-8ab0-94ab3c0ab0e1" providerId="ADAL" clId="{767FB643-8D5A-4686-9356-547A0636849A}" dt="2024-03-15T06:54:48.398" v="1225" actId="1076"/>
          <ac:spMkLst>
            <pc:docMk/>
            <pc:sldMk cId="4230670831" sldId="329"/>
            <ac:spMk id="6" creationId="{439BBAC7-F698-2D31-581C-CDED22CBC77B}"/>
          </ac:spMkLst>
        </pc:spChg>
        <pc:spChg chg="mod">
          <ac:chgData name="Raghav Arora" userId="42285b57-cac2-42fc-8ab0-94ab3c0ab0e1" providerId="ADAL" clId="{767FB643-8D5A-4686-9356-547A0636849A}" dt="2024-03-14T12:11:54.235" v="816" actId="207"/>
          <ac:spMkLst>
            <pc:docMk/>
            <pc:sldMk cId="4230670831" sldId="329"/>
            <ac:spMk id="7" creationId="{1267507E-8B05-012C-677F-4FA1EB6CD672}"/>
          </ac:spMkLst>
        </pc:spChg>
        <pc:spChg chg="del">
          <ac:chgData name="Raghav Arora" userId="42285b57-cac2-42fc-8ab0-94ab3c0ab0e1" providerId="ADAL" clId="{767FB643-8D5A-4686-9356-547A0636849A}" dt="2024-03-14T12:15:25.253" v="838" actId="478"/>
          <ac:spMkLst>
            <pc:docMk/>
            <pc:sldMk cId="4230670831" sldId="329"/>
            <ac:spMk id="9" creationId="{CF705518-CEED-1652-93A4-1A3BA1E65A1D}"/>
          </ac:spMkLst>
        </pc:spChg>
        <pc:spChg chg="add del mod">
          <ac:chgData name="Raghav Arora" userId="42285b57-cac2-42fc-8ab0-94ab3c0ab0e1" providerId="ADAL" clId="{767FB643-8D5A-4686-9356-547A0636849A}" dt="2024-03-15T06:39:49.113" v="1162" actId="478"/>
          <ac:spMkLst>
            <pc:docMk/>
            <pc:sldMk cId="4230670831" sldId="329"/>
            <ac:spMk id="11" creationId="{6DD07981-4B93-B8E2-F45B-4433CEA062DE}"/>
          </ac:spMkLst>
        </pc:spChg>
        <pc:spChg chg="mod">
          <ac:chgData name="Raghav Arora" userId="42285b57-cac2-42fc-8ab0-94ab3c0ab0e1" providerId="ADAL" clId="{767FB643-8D5A-4686-9356-547A0636849A}" dt="2024-03-15T11:43:23.388" v="2537" actId="20577"/>
          <ac:spMkLst>
            <pc:docMk/>
            <pc:sldMk cId="4230670831" sldId="329"/>
            <ac:spMk id="14" creationId="{CF1E25E7-BFB6-35FA-3627-90AA1F50BABF}"/>
          </ac:spMkLst>
        </pc:spChg>
        <pc:spChg chg="mod">
          <ac:chgData name="Raghav Arora" userId="42285b57-cac2-42fc-8ab0-94ab3c0ab0e1" providerId="ADAL" clId="{767FB643-8D5A-4686-9356-547A0636849A}" dt="2024-03-14T12:11:58.913" v="817" actId="207"/>
          <ac:spMkLst>
            <pc:docMk/>
            <pc:sldMk cId="4230670831" sldId="329"/>
            <ac:spMk id="15" creationId="{FC64E5EF-CED7-FEC4-AC87-32EA7BA932C3}"/>
          </ac:spMkLst>
        </pc:spChg>
        <pc:spChg chg="del mod">
          <ac:chgData name="Raghav Arora" userId="42285b57-cac2-42fc-8ab0-94ab3c0ab0e1" providerId="ADAL" clId="{767FB643-8D5A-4686-9356-547A0636849A}" dt="2024-03-15T06:39:51.869" v="1163" actId="478"/>
          <ac:spMkLst>
            <pc:docMk/>
            <pc:sldMk cId="4230670831" sldId="329"/>
            <ac:spMk id="27" creationId="{354C8F89-F870-3057-C1E1-31510784167A}"/>
          </ac:spMkLst>
        </pc:spChg>
        <pc:spChg chg="mod">
          <ac:chgData name="Raghav Arora" userId="42285b57-cac2-42fc-8ab0-94ab3c0ab0e1" providerId="ADAL" clId="{767FB643-8D5A-4686-9356-547A0636849A}" dt="2024-03-15T06:55:10.702" v="1228" actId="164"/>
          <ac:spMkLst>
            <pc:docMk/>
            <pc:sldMk cId="4230670831" sldId="329"/>
            <ac:spMk id="44" creationId="{7D6488D0-7395-5EB6-511B-126A7B5DFF7B}"/>
          </ac:spMkLst>
        </pc:spChg>
        <pc:spChg chg="mod">
          <ac:chgData name="Raghav Arora" userId="42285b57-cac2-42fc-8ab0-94ab3c0ab0e1" providerId="ADAL" clId="{767FB643-8D5A-4686-9356-547A0636849A}" dt="2024-03-15T06:56:39.874" v="1235" actId="208"/>
          <ac:spMkLst>
            <pc:docMk/>
            <pc:sldMk cId="4230670831" sldId="329"/>
            <ac:spMk id="52" creationId="{7C94A636-2CAD-8854-C113-ED224FBBE78D}"/>
          </ac:spMkLst>
        </pc:spChg>
        <pc:spChg chg="mod">
          <ac:chgData name="Raghav Arora" userId="42285b57-cac2-42fc-8ab0-94ab3c0ab0e1" providerId="ADAL" clId="{767FB643-8D5A-4686-9356-547A0636849A}" dt="2024-03-15T06:56:39.874" v="1235" actId="208"/>
          <ac:spMkLst>
            <pc:docMk/>
            <pc:sldMk cId="4230670831" sldId="329"/>
            <ac:spMk id="53" creationId="{BA9CD94F-389A-3351-F2CB-92FA2F9CD1E4}"/>
          </ac:spMkLst>
        </pc:spChg>
        <pc:spChg chg="mod">
          <ac:chgData name="Raghav Arora" userId="42285b57-cac2-42fc-8ab0-94ab3c0ab0e1" providerId="ADAL" clId="{767FB643-8D5A-4686-9356-547A0636849A}" dt="2024-03-15T06:56:39.874" v="1235" actId="208"/>
          <ac:spMkLst>
            <pc:docMk/>
            <pc:sldMk cId="4230670831" sldId="329"/>
            <ac:spMk id="54" creationId="{79D44EC5-A606-803B-533E-341322EE4B50}"/>
          </ac:spMkLst>
        </pc:spChg>
        <pc:spChg chg="mod">
          <ac:chgData name="Raghav Arora" userId="42285b57-cac2-42fc-8ab0-94ab3c0ab0e1" providerId="ADAL" clId="{767FB643-8D5A-4686-9356-547A0636849A}" dt="2024-03-15T06:56:39.874" v="1235" actId="208"/>
          <ac:spMkLst>
            <pc:docMk/>
            <pc:sldMk cId="4230670831" sldId="329"/>
            <ac:spMk id="55" creationId="{DFF7CDBA-EA33-8D7D-20CC-56E7C68A9A24}"/>
          </ac:spMkLst>
        </pc:spChg>
        <pc:spChg chg="mod">
          <ac:chgData name="Raghav Arora" userId="42285b57-cac2-42fc-8ab0-94ab3c0ab0e1" providerId="ADAL" clId="{767FB643-8D5A-4686-9356-547A0636849A}" dt="2024-03-15T06:57:39.172" v="1239" actId="208"/>
          <ac:spMkLst>
            <pc:docMk/>
            <pc:sldMk cId="4230670831" sldId="329"/>
            <ac:spMk id="56" creationId="{2BB43983-47F8-396A-E95B-27FB019ADAB4}"/>
          </ac:spMkLst>
        </pc:spChg>
        <pc:spChg chg="mod">
          <ac:chgData name="Raghav Arora" userId="42285b57-cac2-42fc-8ab0-94ab3c0ab0e1" providerId="ADAL" clId="{767FB643-8D5A-4686-9356-547A0636849A}" dt="2024-03-15T06:57:39.172" v="1239" actId="208"/>
          <ac:spMkLst>
            <pc:docMk/>
            <pc:sldMk cId="4230670831" sldId="329"/>
            <ac:spMk id="57" creationId="{7FBCCD03-24ED-7516-DD9E-8AF946E53C8E}"/>
          </ac:spMkLst>
        </pc:spChg>
        <pc:spChg chg="add del mod">
          <ac:chgData name="Raghav Arora" userId="42285b57-cac2-42fc-8ab0-94ab3c0ab0e1" providerId="ADAL" clId="{767FB643-8D5A-4686-9356-547A0636849A}" dt="2024-03-15T06:57:39.172" v="1239" actId="208"/>
          <ac:spMkLst>
            <pc:docMk/>
            <pc:sldMk cId="4230670831" sldId="329"/>
            <ac:spMk id="58" creationId="{0FACEAAC-9F4B-D95F-EE9D-C513AB1B6C2F}"/>
          </ac:spMkLst>
        </pc:spChg>
        <pc:spChg chg="mod">
          <ac:chgData name="Raghav Arora" userId="42285b57-cac2-42fc-8ab0-94ab3c0ab0e1" providerId="ADAL" clId="{767FB643-8D5A-4686-9356-547A0636849A}" dt="2024-03-15T06:50:32.512" v="1179"/>
          <ac:spMkLst>
            <pc:docMk/>
            <pc:sldMk cId="4230670831" sldId="329"/>
            <ac:spMk id="59" creationId="{8E62C360-8168-52F5-0937-7F96FD75FF17}"/>
          </ac:spMkLst>
        </pc:spChg>
        <pc:spChg chg="mod">
          <ac:chgData name="Raghav Arora" userId="42285b57-cac2-42fc-8ab0-94ab3c0ab0e1" providerId="ADAL" clId="{767FB643-8D5A-4686-9356-547A0636849A}" dt="2024-03-15T06:50:32.512" v="1179"/>
          <ac:spMkLst>
            <pc:docMk/>
            <pc:sldMk cId="4230670831" sldId="329"/>
            <ac:spMk id="60" creationId="{806E71EA-4BB8-D141-F046-3D49E5EABC66}"/>
          </ac:spMkLst>
        </pc:spChg>
        <pc:spChg chg="mod">
          <ac:chgData name="Raghav Arora" userId="42285b57-cac2-42fc-8ab0-94ab3c0ab0e1" providerId="ADAL" clId="{767FB643-8D5A-4686-9356-547A0636849A}" dt="2024-03-15T06:50:32.512" v="1179"/>
          <ac:spMkLst>
            <pc:docMk/>
            <pc:sldMk cId="4230670831" sldId="329"/>
            <ac:spMk id="61" creationId="{1C25FE54-1ADC-5B81-C225-81DD73FD8F43}"/>
          </ac:spMkLst>
        </pc:spChg>
        <pc:spChg chg="mod">
          <ac:chgData name="Raghav Arora" userId="42285b57-cac2-42fc-8ab0-94ab3c0ab0e1" providerId="ADAL" clId="{767FB643-8D5A-4686-9356-547A0636849A}" dt="2024-03-15T06:50:32.512" v="1179"/>
          <ac:spMkLst>
            <pc:docMk/>
            <pc:sldMk cId="4230670831" sldId="329"/>
            <ac:spMk id="62" creationId="{A2BD47A1-BC44-CAA9-C9B5-EC7974391066}"/>
          </ac:spMkLst>
        </pc:spChg>
        <pc:spChg chg="mod">
          <ac:chgData name="Raghav Arora" userId="42285b57-cac2-42fc-8ab0-94ab3c0ab0e1" providerId="ADAL" clId="{767FB643-8D5A-4686-9356-547A0636849A}" dt="2024-03-15T06:50:32.512" v="1179"/>
          <ac:spMkLst>
            <pc:docMk/>
            <pc:sldMk cId="4230670831" sldId="329"/>
            <ac:spMk id="63" creationId="{0A8CB646-8E3B-D346-9217-2CA4696CDAEB}"/>
          </ac:spMkLst>
        </pc:spChg>
        <pc:spChg chg="mod">
          <ac:chgData name="Raghav Arora" userId="42285b57-cac2-42fc-8ab0-94ab3c0ab0e1" providerId="ADAL" clId="{767FB643-8D5A-4686-9356-547A0636849A}" dt="2024-03-15T06:50:32.512" v="1179"/>
          <ac:spMkLst>
            <pc:docMk/>
            <pc:sldMk cId="4230670831" sldId="329"/>
            <ac:spMk id="64" creationId="{E57EF56E-CD67-4D1A-FDCE-5D3D116472F2}"/>
          </ac:spMkLst>
        </pc:spChg>
        <pc:spChg chg="mod">
          <ac:chgData name="Raghav Arora" userId="42285b57-cac2-42fc-8ab0-94ab3c0ab0e1" providerId="ADAL" clId="{767FB643-8D5A-4686-9356-547A0636849A}" dt="2024-03-15T06:50:32.512" v="1179"/>
          <ac:spMkLst>
            <pc:docMk/>
            <pc:sldMk cId="4230670831" sldId="329"/>
            <ac:spMk id="65" creationId="{0C52C93A-BF37-7D14-3E0F-0F8D0F02A2BA}"/>
          </ac:spMkLst>
        </pc:spChg>
        <pc:spChg chg="mod">
          <ac:chgData name="Raghav Arora" userId="42285b57-cac2-42fc-8ab0-94ab3c0ab0e1" providerId="ADAL" clId="{767FB643-8D5A-4686-9356-547A0636849A}" dt="2024-03-15T06:50:32.512" v="1179"/>
          <ac:spMkLst>
            <pc:docMk/>
            <pc:sldMk cId="4230670831" sldId="329"/>
            <ac:spMk id="66" creationId="{ADF88CAE-0513-1B8B-6450-F09E312AD5F5}"/>
          </ac:spMkLst>
        </pc:spChg>
        <pc:spChg chg="mod">
          <ac:chgData name="Raghav Arora" userId="42285b57-cac2-42fc-8ab0-94ab3c0ab0e1" providerId="ADAL" clId="{767FB643-8D5A-4686-9356-547A0636849A}" dt="2024-03-15T06:50:32.512" v="1179"/>
          <ac:spMkLst>
            <pc:docMk/>
            <pc:sldMk cId="4230670831" sldId="329"/>
            <ac:spMk id="67" creationId="{0FF6E393-ABDE-9C9C-0199-A6FD781DEA51}"/>
          </ac:spMkLst>
        </pc:spChg>
        <pc:spChg chg="mod">
          <ac:chgData name="Raghav Arora" userId="42285b57-cac2-42fc-8ab0-94ab3c0ab0e1" providerId="ADAL" clId="{767FB643-8D5A-4686-9356-547A0636849A}" dt="2024-03-15T06:50:32.512" v="1179"/>
          <ac:spMkLst>
            <pc:docMk/>
            <pc:sldMk cId="4230670831" sldId="329"/>
            <ac:spMk id="68" creationId="{8A514AF4-F600-D47E-D26E-E2428AE5CD1F}"/>
          </ac:spMkLst>
        </pc:spChg>
        <pc:spChg chg="mod">
          <ac:chgData name="Raghav Arora" userId="42285b57-cac2-42fc-8ab0-94ab3c0ab0e1" providerId="ADAL" clId="{767FB643-8D5A-4686-9356-547A0636849A}" dt="2024-03-15T06:50:32.512" v="1179"/>
          <ac:spMkLst>
            <pc:docMk/>
            <pc:sldMk cId="4230670831" sldId="329"/>
            <ac:spMk id="69" creationId="{2E74242A-998A-2E68-2FE3-9A2733BF3C81}"/>
          </ac:spMkLst>
        </pc:spChg>
        <pc:spChg chg="mod">
          <ac:chgData name="Raghav Arora" userId="42285b57-cac2-42fc-8ab0-94ab3c0ab0e1" providerId="ADAL" clId="{767FB643-8D5A-4686-9356-547A0636849A}" dt="2024-03-15T06:50:32.512" v="1179"/>
          <ac:spMkLst>
            <pc:docMk/>
            <pc:sldMk cId="4230670831" sldId="329"/>
            <ac:spMk id="70" creationId="{319D071D-17AE-1EB2-6E22-A8C53BA8804E}"/>
          </ac:spMkLst>
        </pc:spChg>
        <pc:spChg chg="mod">
          <ac:chgData name="Raghav Arora" userId="42285b57-cac2-42fc-8ab0-94ab3c0ab0e1" providerId="ADAL" clId="{767FB643-8D5A-4686-9356-547A0636849A}" dt="2024-03-15T06:50:32.512" v="1179"/>
          <ac:spMkLst>
            <pc:docMk/>
            <pc:sldMk cId="4230670831" sldId="329"/>
            <ac:spMk id="71" creationId="{10531373-1382-7E25-EA7B-C3AB95185F5C}"/>
          </ac:spMkLst>
        </pc:spChg>
        <pc:spChg chg="add del mod">
          <ac:chgData name="Raghav Arora" userId="42285b57-cac2-42fc-8ab0-94ab3c0ab0e1" providerId="ADAL" clId="{767FB643-8D5A-4686-9356-547A0636849A}" dt="2024-03-15T06:51:34.592" v="1190" actId="478"/>
          <ac:spMkLst>
            <pc:docMk/>
            <pc:sldMk cId="4230670831" sldId="329"/>
            <ac:spMk id="80" creationId="{3470C28A-AD79-BC8F-7920-F2C87E37B838}"/>
          </ac:spMkLst>
        </pc:spChg>
        <pc:grpChg chg="del mod">
          <ac:chgData name="Raghav Arora" userId="42285b57-cac2-42fc-8ab0-94ab3c0ab0e1" providerId="ADAL" clId="{767FB643-8D5A-4686-9356-547A0636849A}" dt="2024-03-15T06:35:37.258" v="1136" actId="478"/>
          <ac:grpSpMkLst>
            <pc:docMk/>
            <pc:sldMk cId="4230670831" sldId="329"/>
            <ac:grpSpMk id="2" creationId="{B2E68DC1-968D-129F-5250-3CA22247685B}"/>
          </ac:grpSpMkLst>
        </pc:grpChg>
        <pc:grpChg chg="mod">
          <ac:chgData name="Raghav Arora" userId="42285b57-cac2-42fc-8ab0-94ab3c0ab0e1" providerId="ADAL" clId="{767FB643-8D5A-4686-9356-547A0636849A}" dt="2024-03-18T10:31:02.819" v="4482" actId="1035"/>
          <ac:grpSpMkLst>
            <pc:docMk/>
            <pc:sldMk cId="4230670831" sldId="329"/>
            <ac:grpSpMk id="13" creationId="{7C240B16-1C3E-4DA3-69AD-44CBE4D8511F}"/>
          </ac:grpSpMkLst>
        </pc:grpChg>
        <pc:grpChg chg="add del mod">
          <ac:chgData name="Raghav Arora" userId="42285b57-cac2-42fc-8ab0-94ab3c0ab0e1" providerId="ADAL" clId="{767FB643-8D5A-4686-9356-547A0636849A}" dt="2024-03-15T06:50:34.783" v="1180" actId="478"/>
          <ac:grpSpMkLst>
            <pc:docMk/>
            <pc:sldMk cId="4230670831" sldId="329"/>
            <ac:grpSpMk id="26" creationId="{B1872619-EDF6-A6E1-40EB-5FFC6F531822}"/>
          </ac:grpSpMkLst>
        </pc:grpChg>
        <pc:grpChg chg="add mod">
          <ac:chgData name="Raghav Arora" userId="42285b57-cac2-42fc-8ab0-94ab3c0ab0e1" providerId="ADAL" clId="{767FB643-8D5A-4686-9356-547A0636849A}" dt="2024-03-15T06:55:15.205" v="1229" actId="14100"/>
          <ac:grpSpMkLst>
            <pc:docMk/>
            <pc:sldMk cId="4230670831" sldId="329"/>
            <ac:grpSpMk id="98" creationId="{5D25675A-6E28-A1A2-6FA0-2229CE9EBE39}"/>
          </ac:grpSpMkLst>
        </pc:grpChg>
        <pc:graphicFrameChg chg="add mod">
          <ac:chgData name="Raghav Arora" userId="42285b57-cac2-42fc-8ab0-94ab3c0ab0e1" providerId="ADAL" clId="{767FB643-8D5A-4686-9356-547A0636849A}" dt="2024-03-15T06:55:02.623" v="1226" actId="12084"/>
          <ac:graphicFrameMkLst>
            <pc:docMk/>
            <pc:sldMk cId="4230670831" sldId="329"/>
            <ac:graphicFrameMk id="97" creationId="{1E27BC7F-D23E-38FD-5975-F85095798768}"/>
          </ac:graphicFrameMkLst>
        </pc:graphicFrameChg>
        <pc:picChg chg="del">
          <ac:chgData name="Raghav Arora" userId="42285b57-cac2-42fc-8ab0-94ab3c0ab0e1" providerId="ADAL" clId="{767FB643-8D5A-4686-9356-547A0636849A}" dt="2024-03-14T12:11:38.941" v="811" actId="478"/>
          <ac:picMkLst>
            <pc:docMk/>
            <pc:sldMk cId="4230670831" sldId="329"/>
            <ac:picMk id="4" creationId="{60A51074-A352-D655-D62F-607FA6BC334E}"/>
          </ac:picMkLst>
        </pc:picChg>
        <pc:picChg chg="add mod">
          <ac:chgData name="Raghav Arora" userId="42285b57-cac2-42fc-8ab0-94ab3c0ab0e1" providerId="ADAL" clId="{767FB643-8D5A-4686-9356-547A0636849A}" dt="2024-03-14T12:13:42.311" v="827"/>
          <ac:picMkLst>
            <pc:docMk/>
            <pc:sldMk cId="4230670831" sldId="329"/>
            <ac:picMk id="5" creationId="{9C8354C0-34F9-9842-2D46-BF725D3D29EB}"/>
          </ac:picMkLst>
        </pc:picChg>
        <pc:picChg chg="add del mod">
          <ac:chgData name="Raghav Arora" userId="42285b57-cac2-42fc-8ab0-94ab3c0ab0e1" providerId="ADAL" clId="{767FB643-8D5A-4686-9356-547A0636849A}" dt="2024-03-15T06:26:09.656" v="1103" actId="478"/>
          <ac:picMkLst>
            <pc:docMk/>
            <pc:sldMk cId="4230670831" sldId="329"/>
            <ac:picMk id="8" creationId="{4EF0E047-C98A-68EB-6B4D-0BDEBE9968D7}"/>
          </ac:picMkLst>
        </pc:picChg>
        <pc:picChg chg="del">
          <ac:chgData name="Raghav Arora" userId="42285b57-cac2-42fc-8ab0-94ab3c0ab0e1" providerId="ADAL" clId="{767FB643-8D5A-4686-9356-547A0636849A}" dt="2024-03-14T12:16:16.381" v="841" actId="478"/>
          <ac:picMkLst>
            <pc:docMk/>
            <pc:sldMk cId="4230670831" sldId="329"/>
            <ac:picMk id="10" creationId="{E2B3B0F6-ADD7-723F-149B-A79421D39CBF}"/>
          </ac:picMkLst>
        </pc:picChg>
        <pc:picChg chg="mod">
          <ac:chgData name="Raghav Arora" userId="42285b57-cac2-42fc-8ab0-94ab3c0ab0e1" providerId="ADAL" clId="{767FB643-8D5A-4686-9356-547A0636849A}" dt="2024-03-15T06:50:32.512" v="1179"/>
          <ac:picMkLst>
            <pc:docMk/>
            <pc:sldMk cId="4230670831" sldId="329"/>
            <ac:picMk id="43" creationId="{2CB451C8-8470-F6EB-8404-D51123339D7B}"/>
          </ac:picMkLst>
        </pc:picChg>
        <pc:cxnChg chg="mod">
          <ac:chgData name="Raghav Arora" userId="42285b57-cac2-42fc-8ab0-94ab3c0ab0e1" providerId="ADAL" clId="{767FB643-8D5A-4686-9356-547A0636849A}" dt="2024-03-15T06:57:20.845" v="1237" actId="208"/>
          <ac:cxnSpMkLst>
            <pc:docMk/>
            <pc:sldMk cId="4230670831" sldId="329"/>
            <ac:cxnSpMk id="45" creationId="{2559735F-7855-E42C-16AF-2F799692AEA4}"/>
          </ac:cxnSpMkLst>
        </pc:cxnChg>
        <pc:cxnChg chg="del mod">
          <ac:chgData name="Raghav Arora" userId="42285b57-cac2-42fc-8ab0-94ab3c0ab0e1" providerId="ADAL" clId="{767FB643-8D5A-4686-9356-547A0636849A}" dt="2024-03-15T06:54:41.981" v="1222" actId="478"/>
          <ac:cxnSpMkLst>
            <pc:docMk/>
            <pc:sldMk cId="4230670831" sldId="329"/>
            <ac:cxnSpMk id="46" creationId="{7EE581D6-A1A6-378E-D0E0-0B2D9C9C23CA}"/>
          </ac:cxnSpMkLst>
        </pc:cxnChg>
        <pc:cxnChg chg="del mod">
          <ac:chgData name="Raghav Arora" userId="42285b57-cac2-42fc-8ab0-94ab3c0ab0e1" providerId="ADAL" clId="{767FB643-8D5A-4686-9356-547A0636849A}" dt="2024-03-15T06:54:44.554" v="1223" actId="478"/>
          <ac:cxnSpMkLst>
            <pc:docMk/>
            <pc:sldMk cId="4230670831" sldId="329"/>
            <ac:cxnSpMk id="47" creationId="{68929A58-7541-33F3-35DE-839AECED90B6}"/>
          </ac:cxnSpMkLst>
        </pc:cxnChg>
        <pc:cxnChg chg="mod">
          <ac:chgData name="Raghav Arora" userId="42285b57-cac2-42fc-8ab0-94ab3c0ab0e1" providerId="ADAL" clId="{767FB643-8D5A-4686-9356-547A0636849A}" dt="2024-03-15T06:57:20.845" v="1237" actId="208"/>
          <ac:cxnSpMkLst>
            <pc:docMk/>
            <pc:sldMk cId="4230670831" sldId="329"/>
            <ac:cxnSpMk id="48" creationId="{A04F42DA-2127-7B2E-6399-D14C4085722D}"/>
          </ac:cxnSpMkLst>
        </pc:cxnChg>
        <pc:cxnChg chg="mod">
          <ac:chgData name="Raghav Arora" userId="42285b57-cac2-42fc-8ab0-94ab3c0ab0e1" providerId="ADAL" clId="{767FB643-8D5A-4686-9356-547A0636849A}" dt="2024-03-15T06:57:20.845" v="1237" actId="208"/>
          <ac:cxnSpMkLst>
            <pc:docMk/>
            <pc:sldMk cId="4230670831" sldId="329"/>
            <ac:cxnSpMk id="49" creationId="{87E2F52C-B355-405C-3B73-74D5181F6A00}"/>
          </ac:cxnSpMkLst>
        </pc:cxnChg>
        <pc:cxnChg chg="mod">
          <ac:chgData name="Raghav Arora" userId="42285b57-cac2-42fc-8ab0-94ab3c0ab0e1" providerId="ADAL" clId="{767FB643-8D5A-4686-9356-547A0636849A}" dt="2024-03-15T06:57:20.845" v="1237" actId="208"/>
          <ac:cxnSpMkLst>
            <pc:docMk/>
            <pc:sldMk cId="4230670831" sldId="329"/>
            <ac:cxnSpMk id="50" creationId="{FA6A9F1D-5930-03A6-E5BF-0449911CC058}"/>
          </ac:cxnSpMkLst>
        </pc:cxnChg>
        <pc:cxnChg chg="mod">
          <ac:chgData name="Raghav Arora" userId="42285b57-cac2-42fc-8ab0-94ab3c0ab0e1" providerId="ADAL" clId="{767FB643-8D5A-4686-9356-547A0636849A}" dt="2024-03-15T06:57:20.845" v="1237" actId="208"/>
          <ac:cxnSpMkLst>
            <pc:docMk/>
            <pc:sldMk cId="4230670831" sldId="329"/>
            <ac:cxnSpMk id="51" creationId="{09B30FEC-358C-AB09-1A19-8CC9B3552FF8}"/>
          </ac:cxnSpMkLst>
        </pc:cxnChg>
        <pc:cxnChg chg="add del mod">
          <ac:chgData name="Raghav Arora" userId="42285b57-cac2-42fc-8ab0-94ab3c0ab0e1" providerId="ADAL" clId="{767FB643-8D5A-4686-9356-547A0636849A}" dt="2024-03-15T06:53:00.055" v="1200" actId="478"/>
          <ac:cxnSpMkLst>
            <pc:docMk/>
            <pc:sldMk cId="4230670831" sldId="329"/>
            <ac:cxnSpMk id="73" creationId="{D154FBA1-12AD-229F-3C13-B5A42C449202}"/>
          </ac:cxnSpMkLst>
        </pc:cxnChg>
        <pc:cxnChg chg="add del mod">
          <ac:chgData name="Raghav Arora" userId="42285b57-cac2-42fc-8ab0-94ab3c0ab0e1" providerId="ADAL" clId="{767FB643-8D5A-4686-9356-547A0636849A}" dt="2024-03-15T06:51:14.185" v="1187" actId="478"/>
          <ac:cxnSpMkLst>
            <pc:docMk/>
            <pc:sldMk cId="4230670831" sldId="329"/>
            <ac:cxnSpMk id="76" creationId="{F733F0D8-4C97-7CE0-8C4D-A786B3374286}"/>
          </ac:cxnSpMkLst>
        </pc:cxnChg>
        <pc:cxnChg chg="add mod">
          <ac:chgData name="Raghav Arora" userId="42285b57-cac2-42fc-8ab0-94ab3c0ab0e1" providerId="ADAL" clId="{767FB643-8D5A-4686-9356-547A0636849A}" dt="2024-03-15T06:57:20.845" v="1237" actId="208"/>
          <ac:cxnSpMkLst>
            <pc:docMk/>
            <pc:sldMk cId="4230670831" sldId="329"/>
            <ac:cxnSpMk id="81" creationId="{2F6C6C4C-4AEE-2130-F475-2BEEF19D8CC7}"/>
          </ac:cxnSpMkLst>
        </pc:cxnChg>
        <pc:cxnChg chg="add mod">
          <ac:chgData name="Raghav Arora" userId="42285b57-cac2-42fc-8ab0-94ab3c0ab0e1" providerId="ADAL" clId="{767FB643-8D5A-4686-9356-547A0636849A}" dt="2024-03-15T06:57:20.845" v="1237" actId="208"/>
          <ac:cxnSpMkLst>
            <pc:docMk/>
            <pc:sldMk cId="4230670831" sldId="329"/>
            <ac:cxnSpMk id="89" creationId="{71D5F049-7A7B-F5D2-5F67-54F72DF04B06}"/>
          </ac:cxnSpMkLst>
        </pc:cxnChg>
      </pc:sldChg>
      <pc:sldChg chg="add del">
        <pc:chgData name="Raghav Arora" userId="42285b57-cac2-42fc-8ab0-94ab3c0ab0e1" providerId="ADAL" clId="{767FB643-8D5A-4686-9356-547A0636849A}" dt="2024-03-14T12:10:05.023" v="775"/>
        <pc:sldMkLst>
          <pc:docMk/>
          <pc:sldMk cId="1271008150" sldId="330"/>
        </pc:sldMkLst>
      </pc:sldChg>
      <pc:sldChg chg="modSp mod modTransition modShow">
        <pc:chgData name="Raghav Arora" userId="42285b57-cac2-42fc-8ab0-94ab3c0ab0e1" providerId="ADAL" clId="{767FB643-8D5A-4686-9356-547A0636849A}" dt="2024-04-22T10:50:32.106" v="6949"/>
        <pc:sldMkLst>
          <pc:docMk/>
          <pc:sldMk cId="1913597581" sldId="330"/>
        </pc:sldMkLst>
        <pc:picChg chg="mod">
          <ac:chgData name="Raghav Arora" userId="42285b57-cac2-42fc-8ab0-94ab3c0ab0e1" providerId="ADAL" clId="{767FB643-8D5A-4686-9356-547A0636849A}" dt="2024-03-18T07:12:17.304" v="3378" actId="1036"/>
          <ac:picMkLst>
            <pc:docMk/>
            <pc:sldMk cId="1913597581" sldId="330"/>
            <ac:picMk id="7" creationId="{6F5FD005-F05B-7C4A-739D-050CFE814F65}"/>
          </ac:picMkLst>
        </pc:picChg>
        <pc:picChg chg="mod">
          <ac:chgData name="Raghav Arora" userId="42285b57-cac2-42fc-8ab0-94ab3c0ab0e1" providerId="ADAL" clId="{767FB643-8D5A-4686-9356-547A0636849A}" dt="2024-03-18T07:12:28.162" v="3380" actId="1036"/>
          <ac:picMkLst>
            <pc:docMk/>
            <pc:sldMk cId="1913597581" sldId="330"/>
            <ac:picMk id="8" creationId="{ACB4F519-BDA5-4DFD-BC6F-028AF9043B61}"/>
          </ac:picMkLst>
        </pc:picChg>
        <pc:picChg chg="mod">
          <ac:chgData name="Raghav Arora" userId="42285b57-cac2-42fc-8ab0-94ab3c0ab0e1" providerId="ADAL" clId="{767FB643-8D5A-4686-9356-547A0636849A}" dt="2024-03-18T07:12:43.007" v="3385" actId="1036"/>
          <ac:picMkLst>
            <pc:docMk/>
            <pc:sldMk cId="1913597581" sldId="330"/>
            <ac:picMk id="9" creationId="{8BEED2E9-2492-DA02-E955-C7F3DB23A06A}"/>
          </ac:picMkLst>
        </pc:picChg>
      </pc:sldChg>
      <pc:sldChg chg="addSp modSp new">
        <pc:chgData name="Raghav Arora" userId="42285b57-cac2-42fc-8ab0-94ab3c0ab0e1" providerId="ADAL" clId="{767FB643-8D5A-4686-9356-547A0636849A}" dt="2024-03-15T06:25:26.825" v="1098" actId="14100"/>
        <pc:sldMkLst>
          <pc:docMk/>
          <pc:sldMk cId="2875220478" sldId="331"/>
        </pc:sldMkLst>
        <pc:picChg chg="add mod">
          <ac:chgData name="Raghav Arora" userId="42285b57-cac2-42fc-8ab0-94ab3c0ab0e1" providerId="ADAL" clId="{767FB643-8D5A-4686-9356-547A0636849A}" dt="2024-03-15T06:25:26.825" v="1098" actId="14100"/>
          <ac:picMkLst>
            <pc:docMk/>
            <pc:sldMk cId="2875220478" sldId="331"/>
            <ac:picMk id="1026" creationId="{C6265B2F-B8A1-FAC7-CE8A-9B1B23447EE2}"/>
          </ac:picMkLst>
        </pc:picChg>
      </pc:sldChg>
      <pc:sldChg chg="addSp delSp modSp mod">
        <pc:chgData name="Raghav Arora" userId="42285b57-cac2-42fc-8ab0-94ab3c0ab0e1" providerId="ADAL" clId="{767FB643-8D5A-4686-9356-547A0636849A}" dt="2024-03-15T08:17:04.806" v="2371" actId="207"/>
        <pc:sldMkLst>
          <pc:docMk/>
          <pc:sldMk cId="320566243" sldId="333"/>
        </pc:sldMkLst>
        <pc:spChg chg="add mod topLvl">
          <ac:chgData name="Raghav Arora" userId="42285b57-cac2-42fc-8ab0-94ab3c0ab0e1" providerId="ADAL" clId="{767FB643-8D5A-4686-9356-547A0636849A}" dt="2024-03-15T08:17:04.806" v="2371" actId="207"/>
          <ac:spMkLst>
            <pc:docMk/>
            <pc:sldMk cId="320566243" sldId="333"/>
            <ac:spMk id="3" creationId="{F5356DBA-AEBB-8AE4-78BE-BF6383B7D770}"/>
          </ac:spMkLst>
        </pc:spChg>
        <pc:spChg chg="add mod">
          <ac:chgData name="Raghav Arora" userId="42285b57-cac2-42fc-8ab0-94ab3c0ab0e1" providerId="ADAL" clId="{767FB643-8D5A-4686-9356-547A0636849A}" dt="2024-03-15T07:29:35.264" v="1851" actId="1076"/>
          <ac:spMkLst>
            <pc:docMk/>
            <pc:sldMk cId="320566243" sldId="333"/>
            <ac:spMk id="17" creationId="{9ED71511-C92A-F8FE-197A-CA1384ABC20A}"/>
          </ac:spMkLst>
        </pc:spChg>
        <pc:spChg chg="add mod">
          <ac:chgData name="Raghav Arora" userId="42285b57-cac2-42fc-8ab0-94ab3c0ab0e1" providerId="ADAL" clId="{767FB643-8D5A-4686-9356-547A0636849A}" dt="2024-03-15T07:43:11.710" v="2115" actId="1076"/>
          <ac:spMkLst>
            <pc:docMk/>
            <pc:sldMk cId="320566243" sldId="333"/>
            <ac:spMk id="18" creationId="{B8BC61B2-4C8B-CBB1-5F45-C7F85BF4A77F}"/>
          </ac:spMkLst>
        </pc:spChg>
        <pc:spChg chg="add mod">
          <ac:chgData name="Raghav Arora" userId="42285b57-cac2-42fc-8ab0-94ab3c0ab0e1" providerId="ADAL" clId="{767FB643-8D5A-4686-9356-547A0636849A}" dt="2024-03-15T07:30:25.631" v="1888" actId="14100"/>
          <ac:spMkLst>
            <pc:docMk/>
            <pc:sldMk cId="320566243" sldId="333"/>
            <ac:spMk id="19" creationId="{6C2D1EC3-E250-66B4-F01F-9B562579E57C}"/>
          </ac:spMkLst>
        </pc:spChg>
        <pc:spChg chg="add mod">
          <ac:chgData name="Raghav Arora" userId="42285b57-cac2-42fc-8ab0-94ab3c0ab0e1" providerId="ADAL" clId="{767FB643-8D5A-4686-9356-547A0636849A}" dt="2024-03-15T07:31:21.052" v="1922" actId="1076"/>
          <ac:spMkLst>
            <pc:docMk/>
            <pc:sldMk cId="320566243" sldId="333"/>
            <ac:spMk id="20" creationId="{93C29792-32DC-4E13-ED7A-05A6FF9AA5CA}"/>
          </ac:spMkLst>
        </pc:spChg>
        <pc:spChg chg="add del mod">
          <ac:chgData name="Raghav Arora" userId="42285b57-cac2-42fc-8ab0-94ab3c0ab0e1" providerId="ADAL" clId="{767FB643-8D5A-4686-9356-547A0636849A}" dt="2024-03-15T07:41:55.340" v="2111" actId="478"/>
          <ac:spMkLst>
            <pc:docMk/>
            <pc:sldMk cId="320566243" sldId="333"/>
            <ac:spMk id="21" creationId="{F21CC251-05CF-8AEC-3E32-71B60D4AD70B}"/>
          </ac:spMkLst>
        </pc:spChg>
        <pc:spChg chg="add mod">
          <ac:chgData name="Raghav Arora" userId="42285b57-cac2-42fc-8ab0-94ab3c0ab0e1" providerId="ADAL" clId="{767FB643-8D5A-4686-9356-547A0636849A}" dt="2024-03-15T07:31:55.096" v="1937" actId="1076"/>
          <ac:spMkLst>
            <pc:docMk/>
            <pc:sldMk cId="320566243" sldId="333"/>
            <ac:spMk id="22" creationId="{6481054A-B594-2EEA-33AF-3F9A76F7F669}"/>
          </ac:spMkLst>
        </pc:spChg>
        <pc:spChg chg="add mod">
          <ac:chgData name="Raghav Arora" userId="42285b57-cac2-42fc-8ab0-94ab3c0ab0e1" providerId="ADAL" clId="{767FB643-8D5A-4686-9356-547A0636849A}" dt="2024-03-15T07:40:04.132" v="2077" actId="1076"/>
          <ac:spMkLst>
            <pc:docMk/>
            <pc:sldMk cId="320566243" sldId="333"/>
            <ac:spMk id="23" creationId="{E6BE36DC-3946-939C-995D-FD38B381BFA0}"/>
          </ac:spMkLst>
        </pc:spChg>
        <pc:spChg chg="add mod">
          <ac:chgData name="Raghav Arora" userId="42285b57-cac2-42fc-8ab0-94ab3c0ab0e1" providerId="ADAL" clId="{767FB643-8D5A-4686-9356-547A0636849A}" dt="2024-03-15T07:33:07.977" v="1984" actId="14100"/>
          <ac:spMkLst>
            <pc:docMk/>
            <pc:sldMk cId="320566243" sldId="333"/>
            <ac:spMk id="24" creationId="{2B12774E-2A28-AC92-74E7-47FE44F58590}"/>
          </ac:spMkLst>
        </pc:spChg>
        <pc:spChg chg="add mod">
          <ac:chgData name="Raghav Arora" userId="42285b57-cac2-42fc-8ab0-94ab3c0ab0e1" providerId="ADAL" clId="{767FB643-8D5A-4686-9356-547A0636849A}" dt="2024-03-15T07:32:58.293" v="1976" actId="571"/>
          <ac:spMkLst>
            <pc:docMk/>
            <pc:sldMk cId="320566243" sldId="333"/>
            <ac:spMk id="25" creationId="{BE54EBD6-B2B6-5060-F615-53C86F5DE63B}"/>
          </ac:spMkLst>
        </pc:spChg>
        <pc:spChg chg="add mod">
          <ac:chgData name="Raghav Arora" userId="42285b57-cac2-42fc-8ab0-94ab3c0ab0e1" providerId="ADAL" clId="{767FB643-8D5A-4686-9356-547A0636849A}" dt="2024-03-15T07:41:04.273" v="2091" actId="1076"/>
          <ac:spMkLst>
            <pc:docMk/>
            <pc:sldMk cId="320566243" sldId="333"/>
            <ac:spMk id="26" creationId="{73F3987C-7BEC-B436-FB84-23CD1886BAC8}"/>
          </ac:spMkLst>
        </pc:spChg>
        <pc:spChg chg="add mod">
          <ac:chgData name="Raghav Arora" userId="42285b57-cac2-42fc-8ab0-94ab3c0ab0e1" providerId="ADAL" clId="{767FB643-8D5A-4686-9356-547A0636849A}" dt="2024-03-15T07:29:35.264" v="1851" actId="1076"/>
          <ac:spMkLst>
            <pc:docMk/>
            <pc:sldMk cId="320566243" sldId="333"/>
            <ac:spMk id="27" creationId="{7518765C-A79A-701A-8BE2-6FDEEC108E51}"/>
          </ac:spMkLst>
        </pc:spChg>
        <pc:spChg chg="add mod">
          <ac:chgData name="Raghav Arora" userId="42285b57-cac2-42fc-8ab0-94ab3c0ab0e1" providerId="ADAL" clId="{767FB643-8D5A-4686-9356-547A0636849A}" dt="2024-03-15T07:45:41.563" v="2123" actId="14100"/>
          <ac:spMkLst>
            <pc:docMk/>
            <pc:sldMk cId="320566243" sldId="333"/>
            <ac:spMk id="28" creationId="{B30D15F8-3755-37FF-2533-31AACE3AABC7}"/>
          </ac:spMkLst>
        </pc:spChg>
        <pc:spChg chg="add mod">
          <ac:chgData name="Raghav Arora" userId="42285b57-cac2-42fc-8ab0-94ab3c0ab0e1" providerId="ADAL" clId="{767FB643-8D5A-4686-9356-547A0636849A}" dt="2024-03-15T07:34:20.085" v="2029" actId="14100"/>
          <ac:spMkLst>
            <pc:docMk/>
            <pc:sldMk cId="320566243" sldId="333"/>
            <ac:spMk id="29" creationId="{BBD93268-3D70-B8D8-7A3B-95C50BAB48DC}"/>
          </ac:spMkLst>
        </pc:spChg>
        <pc:spChg chg="add mod">
          <ac:chgData name="Raghav Arora" userId="42285b57-cac2-42fc-8ab0-94ab3c0ab0e1" providerId="ADAL" clId="{767FB643-8D5A-4686-9356-547A0636849A}" dt="2024-03-15T07:38:11.171" v="2053" actId="1076"/>
          <ac:spMkLst>
            <pc:docMk/>
            <pc:sldMk cId="320566243" sldId="333"/>
            <ac:spMk id="36" creationId="{2ABD049A-65E2-EAB2-395B-C5E844951F71}"/>
          </ac:spMkLst>
        </pc:spChg>
        <pc:spChg chg="add mod">
          <ac:chgData name="Raghav Arora" userId="42285b57-cac2-42fc-8ab0-94ab3c0ab0e1" providerId="ADAL" clId="{767FB643-8D5A-4686-9356-547A0636849A}" dt="2024-03-15T07:29:35.264" v="1851" actId="1076"/>
          <ac:spMkLst>
            <pc:docMk/>
            <pc:sldMk cId="320566243" sldId="333"/>
            <ac:spMk id="38" creationId="{10E59497-7451-063A-1013-46CB4A8162AB}"/>
          </ac:spMkLst>
        </pc:spChg>
        <pc:spChg chg="add mod topLvl">
          <ac:chgData name="Raghav Arora" userId="42285b57-cac2-42fc-8ab0-94ab3c0ab0e1" providerId="ADAL" clId="{767FB643-8D5A-4686-9356-547A0636849A}" dt="2024-03-15T08:17:04.806" v="2371" actId="207"/>
          <ac:spMkLst>
            <pc:docMk/>
            <pc:sldMk cId="320566243" sldId="333"/>
            <ac:spMk id="39" creationId="{71EB67B6-8193-7914-F50C-B069F4D09A3E}"/>
          </ac:spMkLst>
        </pc:spChg>
        <pc:spChg chg="add mod">
          <ac:chgData name="Raghav Arora" userId="42285b57-cac2-42fc-8ab0-94ab3c0ab0e1" providerId="ADAL" clId="{767FB643-8D5A-4686-9356-547A0636849A}" dt="2024-03-15T07:38:48.919" v="2060" actId="1076"/>
          <ac:spMkLst>
            <pc:docMk/>
            <pc:sldMk cId="320566243" sldId="333"/>
            <ac:spMk id="40" creationId="{6A44E24C-49E9-1D39-1F85-A846C4978C0A}"/>
          </ac:spMkLst>
        </pc:spChg>
        <pc:spChg chg="add mod topLvl">
          <ac:chgData name="Raghav Arora" userId="42285b57-cac2-42fc-8ab0-94ab3c0ab0e1" providerId="ADAL" clId="{767FB643-8D5A-4686-9356-547A0636849A}" dt="2024-03-15T08:17:04.806" v="2371" actId="207"/>
          <ac:spMkLst>
            <pc:docMk/>
            <pc:sldMk cId="320566243" sldId="333"/>
            <ac:spMk id="42" creationId="{DE08E259-5294-51F5-5D53-A83FE3F534C9}"/>
          </ac:spMkLst>
        </pc:spChg>
        <pc:spChg chg="add mod">
          <ac:chgData name="Raghav Arora" userId="42285b57-cac2-42fc-8ab0-94ab3c0ab0e1" providerId="ADAL" clId="{767FB643-8D5A-4686-9356-547A0636849A}" dt="2024-03-15T07:43:06.812" v="2114" actId="1076"/>
          <ac:spMkLst>
            <pc:docMk/>
            <pc:sldMk cId="320566243" sldId="333"/>
            <ac:spMk id="44" creationId="{E3F1C2AA-AA99-2058-8A66-7E97E8C9D834}"/>
          </ac:spMkLst>
        </pc:spChg>
        <pc:spChg chg="add mod topLvl">
          <ac:chgData name="Raghav Arora" userId="42285b57-cac2-42fc-8ab0-94ab3c0ab0e1" providerId="ADAL" clId="{767FB643-8D5A-4686-9356-547A0636849A}" dt="2024-03-15T08:17:04.806" v="2371" actId="207"/>
          <ac:spMkLst>
            <pc:docMk/>
            <pc:sldMk cId="320566243" sldId="333"/>
            <ac:spMk id="45" creationId="{841E9832-3B0E-3514-BE83-E47F35D2C3EF}"/>
          </ac:spMkLst>
        </pc:spChg>
        <pc:spChg chg="add mod topLvl">
          <ac:chgData name="Raghav Arora" userId="42285b57-cac2-42fc-8ab0-94ab3c0ab0e1" providerId="ADAL" clId="{767FB643-8D5A-4686-9356-547A0636849A}" dt="2024-03-15T08:17:04.806" v="2371" actId="207"/>
          <ac:spMkLst>
            <pc:docMk/>
            <pc:sldMk cId="320566243" sldId="333"/>
            <ac:spMk id="47" creationId="{C4E34B2E-3805-2B16-5E3A-9DEA28219EA3}"/>
          </ac:spMkLst>
        </pc:spChg>
        <pc:spChg chg="add del">
          <ac:chgData name="Raghav Arora" userId="42285b57-cac2-42fc-8ab0-94ab3c0ab0e1" providerId="ADAL" clId="{767FB643-8D5A-4686-9356-547A0636849A}" dt="2024-03-15T07:37:18.352" v="2045" actId="478"/>
          <ac:spMkLst>
            <pc:docMk/>
            <pc:sldMk cId="320566243" sldId="333"/>
            <ac:spMk id="48" creationId="{055F4A72-B048-7AE6-9C93-AF8BDF0D5BFE}"/>
          </ac:spMkLst>
        </pc:spChg>
        <pc:spChg chg="add mod topLvl">
          <ac:chgData name="Raghav Arora" userId="42285b57-cac2-42fc-8ab0-94ab3c0ab0e1" providerId="ADAL" clId="{767FB643-8D5A-4686-9356-547A0636849A}" dt="2024-03-15T08:17:04.806" v="2371" actId="207"/>
          <ac:spMkLst>
            <pc:docMk/>
            <pc:sldMk cId="320566243" sldId="333"/>
            <ac:spMk id="48" creationId="{07D482B2-106E-0421-9EA6-3845005F6B6E}"/>
          </ac:spMkLst>
        </pc:spChg>
        <pc:spChg chg="add mod">
          <ac:chgData name="Raghav Arora" userId="42285b57-cac2-42fc-8ab0-94ab3c0ab0e1" providerId="ADAL" clId="{767FB643-8D5A-4686-9356-547A0636849A}" dt="2024-03-15T08:17:04.806" v="2371" actId="207"/>
          <ac:spMkLst>
            <pc:docMk/>
            <pc:sldMk cId="320566243" sldId="333"/>
            <ac:spMk id="1125" creationId="{8D8BF662-579E-1A7C-C775-DF93A945E075}"/>
          </ac:spMkLst>
        </pc:spChg>
        <pc:grpChg chg="add del mod">
          <ac:chgData name="Raghav Arora" userId="42285b57-cac2-42fc-8ab0-94ab3c0ab0e1" providerId="ADAL" clId="{767FB643-8D5A-4686-9356-547A0636849A}" dt="2024-03-15T07:49:10.300" v="2131" actId="165"/>
          <ac:grpSpMkLst>
            <pc:docMk/>
            <pc:sldMk cId="320566243" sldId="333"/>
            <ac:grpSpMk id="1026" creationId="{CABA8D46-B827-5F54-35C7-E4B717DA79BA}"/>
          </ac:grpSpMkLst>
        </pc:grpChg>
        <pc:grpChg chg="add del mod">
          <ac:chgData name="Raghav Arora" userId="42285b57-cac2-42fc-8ab0-94ab3c0ab0e1" providerId="ADAL" clId="{767FB643-8D5A-4686-9356-547A0636849A}" dt="2024-03-15T07:51:51.295" v="2151" actId="165"/>
          <ac:grpSpMkLst>
            <pc:docMk/>
            <pc:sldMk cId="320566243" sldId="333"/>
            <ac:grpSpMk id="1044" creationId="{B2FE4EA1-23BC-8534-E685-030C08F5BA02}"/>
          </ac:grpSpMkLst>
        </pc:grpChg>
        <pc:picChg chg="mod">
          <ac:chgData name="Raghav Arora" userId="42285b57-cac2-42fc-8ab0-94ab3c0ab0e1" providerId="ADAL" clId="{767FB643-8D5A-4686-9356-547A0636849A}" dt="2024-03-15T07:45:24.640" v="2122" actId="1076"/>
          <ac:picMkLst>
            <pc:docMk/>
            <pc:sldMk cId="320566243" sldId="333"/>
            <ac:picMk id="3" creationId="{AF29E431-0C28-9CE6-E948-78F8D4A06544}"/>
          </ac:picMkLst>
        </pc:picChg>
        <pc:cxnChg chg="add mod topLvl">
          <ac:chgData name="Raghav Arora" userId="42285b57-cac2-42fc-8ab0-94ab3c0ab0e1" providerId="ADAL" clId="{767FB643-8D5A-4686-9356-547A0636849A}" dt="2024-03-15T08:01:22.085" v="2285" actId="14100"/>
          <ac:cxnSpMkLst>
            <pc:docMk/>
            <pc:sldMk cId="320566243" sldId="333"/>
            <ac:cxnSpMk id="12" creationId="{C045DBA0-FF2A-B95E-AF09-0E897AC8A1BC}"/>
          </ac:cxnSpMkLst>
        </pc:cxnChg>
        <pc:cxnChg chg="add del mod topLvl">
          <ac:chgData name="Raghav Arora" userId="42285b57-cac2-42fc-8ab0-94ab3c0ab0e1" providerId="ADAL" clId="{767FB643-8D5A-4686-9356-547A0636849A}" dt="2024-03-15T08:05:10.840" v="2325" actId="478"/>
          <ac:cxnSpMkLst>
            <pc:docMk/>
            <pc:sldMk cId="320566243" sldId="333"/>
            <ac:cxnSpMk id="13" creationId="{396B148B-BE7A-51CC-E422-46DA05B2652B}"/>
          </ac:cxnSpMkLst>
        </pc:cxnChg>
        <pc:cxnChg chg="add del mod topLvl">
          <ac:chgData name="Raghav Arora" userId="42285b57-cac2-42fc-8ab0-94ab3c0ab0e1" providerId="ADAL" clId="{767FB643-8D5A-4686-9356-547A0636849A}" dt="2024-03-15T08:06:50.730" v="2336" actId="478"/>
          <ac:cxnSpMkLst>
            <pc:docMk/>
            <pc:sldMk cId="320566243" sldId="333"/>
            <ac:cxnSpMk id="15" creationId="{D271F240-8687-0710-EDDD-8EC8018CB1B9}"/>
          </ac:cxnSpMkLst>
        </pc:cxnChg>
        <pc:cxnChg chg="add mod topLvl">
          <ac:chgData name="Raghav Arora" userId="42285b57-cac2-42fc-8ab0-94ab3c0ab0e1" providerId="ADAL" clId="{767FB643-8D5A-4686-9356-547A0636849A}" dt="2024-03-15T08:05:04.511" v="2323" actId="1076"/>
          <ac:cxnSpMkLst>
            <pc:docMk/>
            <pc:sldMk cId="320566243" sldId="333"/>
            <ac:cxnSpMk id="16" creationId="{6A19E895-1C7C-340C-3C9F-67433898DCD0}"/>
          </ac:cxnSpMkLst>
        </pc:cxnChg>
        <pc:cxnChg chg="add mod topLvl">
          <ac:chgData name="Raghav Arora" userId="42285b57-cac2-42fc-8ab0-94ab3c0ab0e1" providerId="ADAL" clId="{767FB643-8D5A-4686-9356-547A0636849A}" dt="2024-03-15T08:06:41.409" v="2334" actId="14100"/>
          <ac:cxnSpMkLst>
            <pc:docMk/>
            <pc:sldMk cId="320566243" sldId="333"/>
            <ac:cxnSpMk id="21" creationId="{FCED730A-C0DC-EA68-25A0-D4AB455BCA19}"/>
          </ac:cxnSpMkLst>
        </pc:cxnChg>
        <pc:cxnChg chg="add del mod topLvl">
          <ac:chgData name="Raghav Arora" userId="42285b57-cac2-42fc-8ab0-94ab3c0ab0e1" providerId="ADAL" clId="{767FB643-8D5A-4686-9356-547A0636849A}" dt="2024-03-15T08:00:25.160" v="2269" actId="478"/>
          <ac:cxnSpMkLst>
            <pc:docMk/>
            <pc:sldMk cId="320566243" sldId="333"/>
            <ac:cxnSpMk id="30" creationId="{D1EE31FC-3B73-0864-4C7C-CEBBEC5B3B36}"/>
          </ac:cxnSpMkLst>
        </pc:cxnChg>
        <pc:cxnChg chg="add del mod topLvl">
          <ac:chgData name="Raghav Arora" userId="42285b57-cac2-42fc-8ab0-94ab3c0ab0e1" providerId="ADAL" clId="{767FB643-8D5A-4686-9356-547A0636849A}" dt="2024-03-15T07:58:45.683" v="2247" actId="478"/>
          <ac:cxnSpMkLst>
            <pc:docMk/>
            <pc:sldMk cId="320566243" sldId="333"/>
            <ac:cxnSpMk id="31" creationId="{2D7D8AD2-A8FC-2FF9-DE5E-3A0C39954821}"/>
          </ac:cxnSpMkLst>
        </pc:cxnChg>
        <pc:cxnChg chg="add del mod">
          <ac:chgData name="Raghav Arora" userId="42285b57-cac2-42fc-8ab0-94ab3c0ab0e1" providerId="ADAL" clId="{767FB643-8D5A-4686-9356-547A0636849A}" dt="2024-03-15T07:35:45.851" v="2034" actId="478"/>
          <ac:cxnSpMkLst>
            <pc:docMk/>
            <pc:sldMk cId="320566243" sldId="333"/>
            <ac:cxnSpMk id="31" creationId="{30E88C79-4F70-61A5-6D42-000979420FA2}"/>
          </ac:cxnSpMkLst>
        </pc:cxnChg>
        <pc:cxnChg chg="add del mod topLvl">
          <ac:chgData name="Raghav Arora" userId="42285b57-cac2-42fc-8ab0-94ab3c0ab0e1" providerId="ADAL" clId="{767FB643-8D5A-4686-9356-547A0636849A}" dt="2024-03-15T08:00:25.800" v="2270" actId="478"/>
          <ac:cxnSpMkLst>
            <pc:docMk/>
            <pc:sldMk cId="320566243" sldId="333"/>
            <ac:cxnSpMk id="33" creationId="{05E22D74-ADC3-8618-8474-E53EE0CCCD0E}"/>
          </ac:cxnSpMkLst>
        </pc:cxnChg>
        <pc:cxnChg chg="add mod">
          <ac:chgData name="Raghav Arora" userId="42285b57-cac2-42fc-8ab0-94ab3c0ab0e1" providerId="ADAL" clId="{767FB643-8D5A-4686-9356-547A0636849A}" dt="2024-03-15T07:35:58.640" v="2036" actId="14100"/>
          <ac:cxnSpMkLst>
            <pc:docMk/>
            <pc:sldMk cId="320566243" sldId="333"/>
            <ac:cxnSpMk id="34" creationId="{029C9662-04E6-76CC-3798-667CA00CFCD7}"/>
          </ac:cxnSpMkLst>
        </pc:cxnChg>
        <pc:cxnChg chg="add del mod topLvl">
          <ac:chgData name="Raghav Arora" userId="42285b57-cac2-42fc-8ab0-94ab3c0ab0e1" providerId="ADAL" clId="{767FB643-8D5A-4686-9356-547A0636849A}" dt="2024-03-15T08:00:28.052" v="2271" actId="478"/>
          <ac:cxnSpMkLst>
            <pc:docMk/>
            <pc:sldMk cId="320566243" sldId="333"/>
            <ac:cxnSpMk id="35" creationId="{9DD428C9-BA6E-42BB-68BC-DA5AEDA80581}"/>
          </ac:cxnSpMkLst>
        </pc:cxnChg>
        <pc:cxnChg chg="add mod">
          <ac:chgData name="Raghav Arora" userId="42285b57-cac2-42fc-8ab0-94ab3c0ab0e1" providerId="ADAL" clId="{767FB643-8D5A-4686-9356-547A0636849A}" dt="2024-03-15T07:45:06.580" v="2121" actId="693"/>
          <ac:cxnSpMkLst>
            <pc:docMk/>
            <pc:sldMk cId="320566243" sldId="333"/>
            <ac:cxnSpMk id="41" creationId="{97545495-54CA-0908-4AF9-4D196CA70A20}"/>
          </ac:cxnSpMkLst>
        </pc:cxnChg>
        <pc:cxnChg chg="add mod">
          <ac:chgData name="Raghav Arora" userId="42285b57-cac2-42fc-8ab0-94ab3c0ab0e1" providerId="ADAL" clId="{767FB643-8D5A-4686-9356-547A0636849A}" dt="2024-03-15T07:45:06.580" v="2121" actId="693"/>
          <ac:cxnSpMkLst>
            <pc:docMk/>
            <pc:sldMk cId="320566243" sldId="333"/>
            <ac:cxnSpMk id="43" creationId="{75CED56F-ECA7-953B-1F8C-F05A1547895F}"/>
          </ac:cxnSpMkLst>
        </pc:cxnChg>
        <pc:cxnChg chg="add mod">
          <ac:chgData name="Raghav Arora" userId="42285b57-cac2-42fc-8ab0-94ab3c0ab0e1" providerId="ADAL" clId="{767FB643-8D5A-4686-9356-547A0636849A}" dt="2024-03-15T07:45:06.580" v="2121" actId="693"/>
          <ac:cxnSpMkLst>
            <pc:docMk/>
            <pc:sldMk cId="320566243" sldId="333"/>
            <ac:cxnSpMk id="51" creationId="{E21132D5-0F37-9DB4-09DC-48513724C232}"/>
          </ac:cxnSpMkLst>
        </pc:cxnChg>
        <pc:cxnChg chg="add mod">
          <ac:chgData name="Raghav Arora" userId="42285b57-cac2-42fc-8ab0-94ab3c0ab0e1" providerId="ADAL" clId="{767FB643-8D5A-4686-9356-547A0636849A}" dt="2024-03-15T07:45:06.580" v="2121" actId="693"/>
          <ac:cxnSpMkLst>
            <pc:docMk/>
            <pc:sldMk cId="320566243" sldId="333"/>
            <ac:cxnSpMk id="57" creationId="{A861C57C-8B75-DCB6-06BA-D34E4C92A5B0}"/>
          </ac:cxnSpMkLst>
        </pc:cxnChg>
        <pc:cxnChg chg="add mod">
          <ac:chgData name="Raghav Arora" userId="42285b57-cac2-42fc-8ab0-94ab3c0ab0e1" providerId="ADAL" clId="{767FB643-8D5A-4686-9356-547A0636849A}" dt="2024-03-15T07:45:06.580" v="2121" actId="693"/>
          <ac:cxnSpMkLst>
            <pc:docMk/>
            <pc:sldMk cId="320566243" sldId="333"/>
            <ac:cxnSpMk id="61" creationId="{311EB6FF-D363-C672-7CDB-34E1E201BF1D}"/>
          </ac:cxnSpMkLst>
        </pc:cxnChg>
        <pc:cxnChg chg="add mod">
          <ac:chgData name="Raghav Arora" userId="42285b57-cac2-42fc-8ab0-94ab3c0ab0e1" providerId="ADAL" clId="{767FB643-8D5A-4686-9356-547A0636849A}" dt="2024-03-15T07:45:06.580" v="2121" actId="693"/>
          <ac:cxnSpMkLst>
            <pc:docMk/>
            <pc:sldMk cId="320566243" sldId="333"/>
            <ac:cxnSpMk id="62" creationId="{89FFB53D-9F97-1C6C-22F1-258A1E718C3B}"/>
          </ac:cxnSpMkLst>
        </pc:cxnChg>
        <pc:cxnChg chg="add mod">
          <ac:chgData name="Raghav Arora" userId="42285b57-cac2-42fc-8ab0-94ab3c0ab0e1" providerId="ADAL" clId="{767FB643-8D5A-4686-9356-547A0636849A}" dt="2024-03-15T07:45:06.580" v="2121" actId="693"/>
          <ac:cxnSpMkLst>
            <pc:docMk/>
            <pc:sldMk cId="320566243" sldId="333"/>
            <ac:cxnSpMk id="1025" creationId="{D2561599-8F97-C90F-0FFA-D253F2C028E8}"/>
          </ac:cxnSpMkLst>
        </pc:cxnChg>
        <pc:cxnChg chg="add mod">
          <ac:chgData name="Raghav Arora" userId="42285b57-cac2-42fc-8ab0-94ab3c0ab0e1" providerId="ADAL" clId="{767FB643-8D5A-4686-9356-547A0636849A}" dt="2024-03-15T07:45:06.580" v="2121" actId="693"/>
          <ac:cxnSpMkLst>
            <pc:docMk/>
            <pc:sldMk cId="320566243" sldId="333"/>
            <ac:cxnSpMk id="1029" creationId="{E327E5F6-4910-E393-64BC-E71788BD2212}"/>
          </ac:cxnSpMkLst>
        </pc:cxnChg>
        <pc:cxnChg chg="add mod">
          <ac:chgData name="Raghav Arora" userId="42285b57-cac2-42fc-8ab0-94ab3c0ab0e1" providerId="ADAL" clId="{767FB643-8D5A-4686-9356-547A0636849A}" dt="2024-03-15T07:45:06.580" v="2121" actId="693"/>
          <ac:cxnSpMkLst>
            <pc:docMk/>
            <pc:sldMk cId="320566243" sldId="333"/>
            <ac:cxnSpMk id="1032" creationId="{48A954B4-02C4-B693-D27E-0286A1CB8A52}"/>
          </ac:cxnSpMkLst>
        </pc:cxnChg>
        <pc:cxnChg chg="add mod">
          <ac:chgData name="Raghav Arora" userId="42285b57-cac2-42fc-8ab0-94ab3c0ab0e1" providerId="ADAL" clId="{767FB643-8D5A-4686-9356-547A0636849A}" dt="2024-03-15T07:45:06.580" v="2121" actId="693"/>
          <ac:cxnSpMkLst>
            <pc:docMk/>
            <pc:sldMk cId="320566243" sldId="333"/>
            <ac:cxnSpMk id="1035" creationId="{F57BC4F3-53E4-C4B1-0743-E6D4240EF113}"/>
          </ac:cxnSpMkLst>
        </pc:cxnChg>
        <pc:cxnChg chg="add del">
          <ac:chgData name="Raghav Arora" userId="42285b57-cac2-42fc-8ab0-94ab3c0ab0e1" providerId="ADAL" clId="{767FB643-8D5A-4686-9356-547A0636849A}" dt="2024-03-15T07:40:26.525" v="2082" actId="478"/>
          <ac:cxnSpMkLst>
            <pc:docMk/>
            <pc:sldMk cId="320566243" sldId="333"/>
            <ac:cxnSpMk id="1039" creationId="{D0C8FCDE-86A9-C991-D7F7-3A2624D509A4}"/>
          </ac:cxnSpMkLst>
        </pc:cxnChg>
        <pc:cxnChg chg="add mod">
          <ac:chgData name="Raghav Arora" userId="42285b57-cac2-42fc-8ab0-94ab3c0ab0e1" providerId="ADAL" clId="{767FB643-8D5A-4686-9356-547A0636849A}" dt="2024-03-15T07:45:41.563" v="2123" actId="14100"/>
          <ac:cxnSpMkLst>
            <pc:docMk/>
            <pc:sldMk cId="320566243" sldId="333"/>
            <ac:cxnSpMk id="1041" creationId="{7C0B7C75-6947-6AD1-77AB-0CE3F56DAFFE}"/>
          </ac:cxnSpMkLst>
        </pc:cxnChg>
        <pc:cxnChg chg="add mod">
          <ac:chgData name="Raghav Arora" userId="42285b57-cac2-42fc-8ab0-94ab3c0ab0e1" providerId="ADAL" clId="{767FB643-8D5A-4686-9356-547A0636849A}" dt="2024-03-15T07:45:06.580" v="2121" actId="693"/>
          <ac:cxnSpMkLst>
            <pc:docMk/>
            <pc:sldMk cId="320566243" sldId="333"/>
            <ac:cxnSpMk id="1045" creationId="{1B9400F6-22D6-A541-2680-0C89EBD5AAD2}"/>
          </ac:cxnSpMkLst>
        </pc:cxnChg>
        <pc:cxnChg chg="add del">
          <ac:chgData name="Raghav Arora" userId="42285b57-cac2-42fc-8ab0-94ab3c0ab0e1" providerId="ADAL" clId="{767FB643-8D5A-4686-9356-547A0636849A}" dt="2024-03-15T07:55:12.259" v="2174" actId="478"/>
          <ac:cxnSpMkLst>
            <pc:docMk/>
            <pc:sldMk cId="320566243" sldId="333"/>
            <ac:cxnSpMk id="1047" creationId="{DC1AD00C-D3A7-8F3B-9BE7-91285F7FAE97}"/>
          </ac:cxnSpMkLst>
        </pc:cxnChg>
        <pc:cxnChg chg="add mod">
          <ac:chgData name="Raghav Arora" userId="42285b57-cac2-42fc-8ab0-94ab3c0ab0e1" providerId="ADAL" clId="{767FB643-8D5A-4686-9356-547A0636849A}" dt="2024-03-15T07:45:06.580" v="2121" actId="693"/>
          <ac:cxnSpMkLst>
            <pc:docMk/>
            <pc:sldMk cId="320566243" sldId="333"/>
            <ac:cxnSpMk id="1050" creationId="{50665A33-EA8E-A2B9-F45D-98D039812B09}"/>
          </ac:cxnSpMkLst>
        </pc:cxnChg>
        <pc:cxnChg chg="add mod">
          <ac:chgData name="Raghav Arora" userId="42285b57-cac2-42fc-8ab0-94ab3c0ab0e1" providerId="ADAL" clId="{767FB643-8D5A-4686-9356-547A0636849A}" dt="2024-03-15T07:45:06.580" v="2121" actId="693"/>
          <ac:cxnSpMkLst>
            <pc:docMk/>
            <pc:sldMk cId="320566243" sldId="333"/>
            <ac:cxnSpMk id="1052" creationId="{1B66DCE3-A654-DE5E-ADE2-0C8BDFE894A7}"/>
          </ac:cxnSpMkLst>
        </pc:cxnChg>
        <pc:cxnChg chg="add mod">
          <ac:chgData name="Raghav Arora" userId="42285b57-cac2-42fc-8ab0-94ab3c0ab0e1" providerId="ADAL" clId="{767FB643-8D5A-4686-9356-547A0636849A}" dt="2024-03-15T08:04:52.342" v="2321" actId="14100"/>
          <ac:cxnSpMkLst>
            <pc:docMk/>
            <pc:sldMk cId="320566243" sldId="333"/>
            <ac:cxnSpMk id="1108" creationId="{98BF83D5-AE7D-9963-0116-B7AECA6B34ED}"/>
          </ac:cxnSpMkLst>
        </pc:cxnChg>
        <pc:cxnChg chg="add mod">
          <ac:chgData name="Raghav Arora" userId="42285b57-cac2-42fc-8ab0-94ab3c0ab0e1" providerId="ADAL" clId="{767FB643-8D5A-4686-9356-547A0636849A}" dt="2024-03-15T08:05:54.632" v="2330" actId="693"/>
          <ac:cxnSpMkLst>
            <pc:docMk/>
            <pc:sldMk cId="320566243" sldId="333"/>
            <ac:cxnSpMk id="1116" creationId="{92AADF2A-9992-DB14-CC56-6C160B726FC0}"/>
          </ac:cxnSpMkLst>
        </pc:cxnChg>
        <pc:cxnChg chg="add mod">
          <ac:chgData name="Raghav Arora" userId="42285b57-cac2-42fc-8ab0-94ab3c0ab0e1" providerId="ADAL" clId="{767FB643-8D5A-4686-9356-547A0636849A}" dt="2024-03-15T08:07:07.250" v="2340" actId="1076"/>
          <ac:cxnSpMkLst>
            <pc:docMk/>
            <pc:sldMk cId="320566243" sldId="333"/>
            <ac:cxnSpMk id="1121" creationId="{AE8ED98B-BB42-E2D0-898B-7E072514AA61}"/>
          </ac:cxnSpMkLst>
        </pc:cxnChg>
        <pc:cxnChg chg="add mod">
          <ac:chgData name="Raghav Arora" userId="42285b57-cac2-42fc-8ab0-94ab3c0ab0e1" providerId="ADAL" clId="{767FB643-8D5A-4686-9356-547A0636849A}" dt="2024-03-15T08:07:46.539" v="2368" actId="14100"/>
          <ac:cxnSpMkLst>
            <pc:docMk/>
            <pc:sldMk cId="320566243" sldId="333"/>
            <ac:cxnSpMk id="1126" creationId="{822CB26F-462F-D713-529A-666AC3C1F4C8}"/>
          </ac:cxnSpMkLst>
        </pc:cxnChg>
      </pc:sldChg>
      <pc:sldChg chg="addSp delSp modSp del mod">
        <pc:chgData name="Raghav Arora" userId="42285b57-cac2-42fc-8ab0-94ab3c0ab0e1" providerId="ADAL" clId="{767FB643-8D5A-4686-9356-547A0636849A}" dt="2024-03-15T07:24:32.793" v="1744" actId="2696"/>
        <pc:sldMkLst>
          <pc:docMk/>
          <pc:sldMk cId="584157894" sldId="334"/>
        </pc:sldMkLst>
        <pc:spChg chg="mod">
          <ac:chgData name="Raghav Arora" userId="42285b57-cac2-42fc-8ab0-94ab3c0ab0e1" providerId="ADAL" clId="{767FB643-8D5A-4686-9356-547A0636849A}" dt="2024-03-15T07:00:07.883" v="1241" actId="1076"/>
          <ac:spMkLst>
            <pc:docMk/>
            <pc:sldMk cId="584157894" sldId="334"/>
            <ac:spMk id="3" creationId="{65B3C187-722D-8D1C-40EC-93FE1893B891}"/>
          </ac:spMkLst>
        </pc:spChg>
        <pc:spChg chg="mod">
          <ac:chgData name="Raghav Arora" userId="42285b57-cac2-42fc-8ab0-94ab3c0ab0e1" providerId="ADAL" clId="{767FB643-8D5A-4686-9356-547A0636849A}" dt="2024-03-15T06:46:50.428" v="1171" actId="207"/>
          <ac:spMkLst>
            <pc:docMk/>
            <pc:sldMk cId="584157894" sldId="334"/>
            <ac:spMk id="5" creationId="{866F1645-E2E9-5CD3-5AB9-B79FBEB7931D}"/>
          </ac:spMkLst>
        </pc:spChg>
        <pc:spChg chg="mod">
          <ac:chgData name="Raghav Arora" userId="42285b57-cac2-42fc-8ab0-94ab3c0ab0e1" providerId="ADAL" clId="{767FB643-8D5A-4686-9356-547A0636849A}" dt="2024-03-15T06:49:44.912" v="1173" actId="207"/>
          <ac:spMkLst>
            <pc:docMk/>
            <pc:sldMk cId="584157894" sldId="334"/>
            <ac:spMk id="6" creationId="{A2C3A79C-3A8A-1C5D-6BB2-B083B0A06141}"/>
          </ac:spMkLst>
        </pc:spChg>
        <pc:spChg chg="mod">
          <ac:chgData name="Raghav Arora" userId="42285b57-cac2-42fc-8ab0-94ab3c0ab0e1" providerId="ADAL" clId="{767FB643-8D5A-4686-9356-547A0636849A}" dt="2024-03-15T06:49:47.660" v="1174" actId="207"/>
          <ac:spMkLst>
            <pc:docMk/>
            <pc:sldMk cId="584157894" sldId="334"/>
            <ac:spMk id="7" creationId="{C7306F36-9076-D03A-427D-883B09275FE3}"/>
          </ac:spMkLst>
        </pc:spChg>
        <pc:spChg chg="mod">
          <ac:chgData name="Raghav Arora" userId="42285b57-cac2-42fc-8ab0-94ab3c0ab0e1" providerId="ADAL" clId="{767FB643-8D5A-4686-9356-547A0636849A}" dt="2024-03-15T06:49:41.607" v="1172" actId="207"/>
          <ac:spMkLst>
            <pc:docMk/>
            <pc:sldMk cId="584157894" sldId="334"/>
            <ac:spMk id="8" creationId="{F231D88B-F948-8F8C-3D36-AEB756CC201E}"/>
          </ac:spMkLst>
        </pc:spChg>
        <pc:spChg chg="add del">
          <ac:chgData name="Raghav Arora" userId="42285b57-cac2-42fc-8ab0-94ab3c0ab0e1" providerId="ADAL" clId="{767FB643-8D5A-4686-9356-547A0636849A}" dt="2024-03-15T06:37:43.181" v="1153" actId="478"/>
          <ac:spMkLst>
            <pc:docMk/>
            <pc:sldMk cId="584157894" sldId="334"/>
            <ac:spMk id="9" creationId="{6326EAAC-8604-AE86-74CF-DA36527B8824}"/>
          </ac:spMkLst>
        </pc:spChg>
        <pc:spChg chg="mod">
          <ac:chgData name="Raghav Arora" userId="42285b57-cac2-42fc-8ab0-94ab3c0ab0e1" providerId="ADAL" clId="{767FB643-8D5A-4686-9356-547A0636849A}" dt="2024-03-15T06:40:38.153" v="1169" actId="1076"/>
          <ac:spMkLst>
            <pc:docMk/>
            <pc:sldMk cId="584157894" sldId="334"/>
            <ac:spMk id="10" creationId="{0C5E0A5C-BF79-C6DF-2864-B9C5FE6CB6A8}"/>
          </ac:spMkLst>
        </pc:spChg>
        <pc:spChg chg="mod">
          <ac:chgData name="Raghav Arora" userId="42285b57-cac2-42fc-8ab0-94ab3c0ab0e1" providerId="ADAL" clId="{767FB643-8D5A-4686-9356-547A0636849A}" dt="2024-03-15T06:40:44.184" v="1170" actId="1076"/>
          <ac:spMkLst>
            <pc:docMk/>
            <pc:sldMk cId="584157894" sldId="334"/>
            <ac:spMk id="11" creationId="{BCF28820-B405-8E10-9E96-7C6FE8A2E80B}"/>
          </ac:spMkLst>
        </pc:spChg>
        <pc:spChg chg="add del">
          <ac:chgData name="Raghav Arora" userId="42285b57-cac2-42fc-8ab0-94ab3c0ab0e1" providerId="ADAL" clId="{767FB643-8D5A-4686-9356-547A0636849A}" dt="2024-03-15T06:38:07.438" v="1155" actId="11529"/>
          <ac:spMkLst>
            <pc:docMk/>
            <pc:sldMk cId="584157894" sldId="334"/>
            <ac:spMk id="12" creationId="{CF2CA51B-A76E-B596-2719-464B3BD4B5B0}"/>
          </ac:spMkLst>
        </pc:spChg>
        <pc:spChg chg="add del mod">
          <ac:chgData name="Raghav Arora" userId="42285b57-cac2-42fc-8ab0-94ab3c0ab0e1" providerId="ADAL" clId="{767FB643-8D5A-4686-9356-547A0636849A}" dt="2024-03-15T06:38:40.653" v="1159" actId="11529"/>
          <ac:spMkLst>
            <pc:docMk/>
            <pc:sldMk cId="584157894" sldId="334"/>
            <ac:spMk id="15" creationId="{E36C003E-8ED8-5F7A-492B-98899B0C5221}"/>
          </ac:spMkLst>
        </pc:spChg>
        <pc:spChg chg="add mod">
          <ac:chgData name="Raghav Arora" userId="42285b57-cac2-42fc-8ab0-94ab3c0ab0e1" providerId="ADAL" clId="{767FB643-8D5A-4686-9356-547A0636849A}" dt="2024-03-15T07:04:21.222" v="1471" actId="1036"/>
          <ac:spMkLst>
            <pc:docMk/>
            <pc:sldMk cId="584157894" sldId="334"/>
            <ac:spMk id="29" creationId="{FA13E5AB-EB1E-1442-30BF-FE2EC3775F49}"/>
          </ac:spMkLst>
        </pc:spChg>
        <pc:spChg chg="add mod">
          <ac:chgData name="Raghav Arora" userId="42285b57-cac2-42fc-8ab0-94ab3c0ab0e1" providerId="ADAL" clId="{767FB643-8D5A-4686-9356-547A0636849A}" dt="2024-03-15T07:00:49.472" v="1277" actId="1076"/>
          <ac:spMkLst>
            <pc:docMk/>
            <pc:sldMk cId="584157894" sldId="334"/>
            <ac:spMk id="31" creationId="{C059763D-4EF9-6D25-12AB-399BAB03D8CF}"/>
          </ac:spMkLst>
        </pc:spChg>
        <pc:spChg chg="add mod">
          <ac:chgData name="Raghav Arora" userId="42285b57-cac2-42fc-8ab0-94ab3c0ab0e1" providerId="ADAL" clId="{767FB643-8D5A-4686-9356-547A0636849A}" dt="2024-03-15T07:01:11.613" v="1297" actId="1076"/>
          <ac:spMkLst>
            <pc:docMk/>
            <pc:sldMk cId="584157894" sldId="334"/>
            <ac:spMk id="33" creationId="{E9FB50D6-B3D6-14EF-668D-3A5A70C06B62}"/>
          </ac:spMkLst>
        </pc:spChg>
        <pc:spChg chg="add mod">
          <ac:chgData name="Raghav Arora" userId="42285b57-cac2-42fc-8ab0-94ab3c0ab0e1" providerId="ADAL" clId="{767FB643-8D5A-4686-9356-547A0636849A}" dt="2024-03-15T07:01:23.794" v="1308" actId="14100"/>
          <ac:spMkLst>
            <pc:docMk/>
            <pc:sldMk cId="584157894" sldId="334"/>
            <ac:spMk id="34" creationId="{1AE52D78-BE79-1CEF-5B13-3CE59AD116D9}"/>
          </ac:spMkLst>
        </pc:spChg>
        <pc:spChg chg="add mod">
          <ac:chgData name="Raghav Arora" userId="42285b57-cac2-42fc-8ab0-94ab3c0ab0e1" providerId="ADAL" clId="{767FB643-8D5A-4686-9356-547A0636849A}" dt="2024-03-15T07:01:45.473" v="1329" actId="14100"/>
          <ac:spMkLst>
            <pc:docMk/>
            <pc:sldMk cId="584157894" sldId="334"/>
            <ac:spMk id="35" creationId="{048B42DD-EC20-CAF6-36CE-3C34D1447063}"/>
          </ac:spMkLst>
        </pc:spChg>
        <pc:spChg chg="add mod">
          <ac:chgData name="Raghav Arora" userId="42285b57-cac2-42fc-8ab0-94ab3c0ab0e1" providerId="ADAL" clId="{767FB643-8D5A-4686-9356-547A0636849A}" dt="2024-03-15T07:04:32.704" v="1508" actId="1036"/>
          <ac:spMkLst>
            <pc:docMk/>
            <pc:sldMk cId="584157894" sldId="334"/>
            <ac:spMk id="36" creationId="{9AA9D589-9935-1372-1978-D08FE71A656D}"/>
          </ac:spMkLst>
        </pc:spChg>
        <pc:spChg chg="add mod">
          <ac:chgData name="Raghav Arora" userId="42285b57-cac2-42fc-8ab0-94ab3c0ab0e1" providerId="ADAL" clId="{767FB643-8D5A-4686-9356-547A0636849A}" dt="2024-03-15T07:05:32.562" v="1566" actId="1036"/>
          <ac:spMkLst>
            <pc:docMk/>
            <pc:sldMk cId="584157894" sldId="334"/>
            <ac:spMk id="37" creationId="{49F9BA8F-C861-DF3F-72C4-0B704B3A4CE8}"/>
          </ac:spMkLst>
        </pc:spChg>
        <pc:spChg chg="add mod">
          <ac:chgData name="Raghav Arora" userId="42285b57-cac2-42fc-8ab0-94ab3c0ab0e1" providerId="ADAL" clId="{767FB643-8D5A-4686-9356-547A0636849A}" dt="2024-03-15T07:05:05.219" v="1541" actId="1036"/>
          <ac:spMkLst>
            <pc:docMk/>
            <pc:sldMk cId="584157894" sldId="334"/>
            <ac:spMk id="38" creationId="{56D4F150-36F2-25DB-DF15-9CC91598A1F0}"/>
          </ac:spMkLst>
        </pc:spChg>
        <pc:spChg chg="add mod">
          <ac:chgData name="Raghav Arora" userId="42285b57-cac2-42fc-8ab0-94ab3c0ab0e1" providerId="ADAL" clId="{767FB643-8D5A-4686-9356-547A0636849A}" dt="2024-03-15T07:05:01.470" v="1536" actId="1035"/>
          <ac:spMkLst>
            <pc:docMk/>
            <pc:sldMk cId="584157894" sldId="334"/>
            <ac:spMk id="39" creationId="{DBA2F3CD-7910-98A6-88B0-DC4A8AD00203}"/>
          </ac:spMkLst>
        </pc:spChg>
        <pc:spChg chg="add mod">
          <ac:chgData name="Raghav Arora" userId="42285b57-cac2-42fc-8ab0-94ab3c0ab0e1" providerId="ADAL" clId="{767FB643-8D5A-4686-9356-547A0636849A}" dt="2024-03-15T07:03:30.941" v="1418" actId="1076"/>
          <ac:spMkLst>
            <pc:docMk/>
            <pc:sldMk cId="584157894" sldId="334"/>
            <ac:spMk id="40" creationId="{7DD726DD-1972-90A6-462B-F8BDCF760EB8}"/>
          </ac:spMkLst>
        </pc:spChg>
        <pc:spChg chg="add mod">
          <ac:chgData name="Raghav Arora" userId="42285b57-cac2-42fc-8ab0-94ab3c0ab0e1" providerId="ADAL" clId="{767FB643-8D5A-4686-9356-547A0636849A}" dt="2024-03-15T07:04:04.045" v="1435" actId="1076"/>
          <ac:spMkLst>
            <pc:docMk/>
            <pc:sldMk cId="584157894" sldId="334"/>
            <ac:spMk id="41" creationId="{4491C0A3-665D-B31D-0B94-BD904B4F3C11}"/>
          </ac:spMkLst>
        </pc:spChg>
        <pc:spChg chg="add mod">
          <ac:chgData name="Raghav Arora" userId="42285b57-cac2-42fc-8ab0-94ab3c0ab0e1" providerId="ADAL" clId="{767FB643-8D5A-4686-9356-547A0636849A}" dt="2024-03-15T07:04:48.980" v="1531" actId="14100"/>
          <ac:spMkLst>
            <pc:docMk/>
            <pc:sldMk cId="584157894" sldId="334"/>
            <ac:spMk id="42" creationId="{E50B95EF-0FBD-77C4-AC71-804836E07408}"/>
          </ac:spMkLst>
        </pc:spChg>
        <pc:spChg chg="add mod">
          <ac:chgData name="Raghav Arora" userId="42285b57-cac2-42fc-8ab0-94ab3c0ab0e1" providerId="ADAL" clId="{767FB643-8D5A-4686-9356-547A0636849A}" dt="2024-03-15T07:05:28.417" v="1562" actId="14100"/>
          <ac:spMkLst>
            <pc:docMk/>
            <pc:sldMk cId="584157894" sldId="334"/>
            <ac:spMk id="43" creationId="{32A460E1-A4B3-28C1-421E-DAFC92EB4D46}"/>
          </ac:spMkLst>
        </pc:spChg>
        <pc:spChg chg="add del mod">
          <ac:chgData name="Raghav Arora" userId="42285b57-cac2-42fc-8ab0-94ab3c0ab0e1" providerId="ADAL" clId="{767FB643-8D5A-4686-9356-547A0636849A}" dt="2024-03-15T07:05:48.806" v="1574" actId="478"/>
          <ac:spMkLst>
            <pc:docMk/>
            <pc:sldMk cId="584157894" sldId="334"/>
            <ac:spMk id="44" creationId="{DB6EC22F-347B-8BAE-AD0F-0345F0D49767}"/>
          </ac:spMkLst>
        </pc:spChg>
        <pc:spChg chg="add mod">
          <ac:chgData name="Raghav Arora" userId="42285b57-cac2-42fc-8ab0-94ab3c0ab0e1" providerId="ADAL" clId="{767FB643-8D5A-4686-9356-547A0636849A}" dt="2024-03-15T07:06:27.084" v="1637" actId="1035"/>
          <ac:spMkLst>
            <pc:docMk/>
            <pc:sldMk cId="584157894" sldId="334"/>
            <ac:spMk id="45" creationId="{7D90AF0B-4C94-FDEB-5F1F-7C1639F7DD2F}"/>
          </ac:spMkLst>
        </pc:spChg>
        <pc:cxnChg chg="mod">
          <ac:chgData name="Raghav Arora" userId="42285b57-cac2-42fc-8ab0-94ab3c0ab0e1" providerId="ADAL" clId="{767FB643-8D5A-4686-9356-547A0636849A}" dt="2024-03-15T06:40:16.556" v="1166" actId="14100"/>
          <ac:cxnSpMkLst>
            <pc:docMk/>
            <pc:sldMk cId="584157894" sldId="334"/>
            <ac:cxnSpMk id="14" creationId="{BBAF5B46-6981-E32A-7C07-F45F1D876BE6}"/>
          </ac:cxnSpMkLst>
        </pc:cxnChg>
        <pc:cxnChg chg="mod">
          <ac:chgData name="Raghav Arora" userId="42285b57-cac2-42fc-8ab0-94ab3c0ab0e1" providerId="ADAL" clId="{767FB643-8D5A-4686-9356-547A0636849A}" dt="2024-03-15T06:40:12.614" v="1165" actId="14100"/>
          <ac:cxnSpMkLst>
            <pc:docMk/>
            <pc:sldMk cId="584157894" sldId="334"/>
            <ac:cxnSpMk id="16" creationId="{35179E97-6714-EED1-DDB5-4D74F3CCF54D}"/>
          </ac:cxnSpMkLst>
        </pc:cxnChg>
        <pc:cxnChg chg="add mod">
          <ac:chgData name="Raghav Arora" userId="42285b57-cac2-42fc-8ab0-94ab3c0ab0e1" providerId="ADAL" clId="{767FB643-8D5A-4686-9356-547A0636849A}" dt="2024-03-15T07:00:07.883" v="1241" actId="1076"/>
          <ac:cxnSpMkLst>
            <pc:docMk/>
            <pc:sldMk cId="584157894" sldId="334"/>
            <ac:cxnSpMk id="18" creationId="{12273876-9F16-2CB6-28E4-941A0ACDD3FC}"/>
          </ac:cxnSpMkLst>
        </pc:cxnChg>
        <pc:cxnChg chg="mod">
          <ac:chgData name="Raghav Arora" userId="42285b57-cac2-42fc-8ab0-94ab3c0ab0e1" providerId="ADAL" clId="{767FB643-8D5A-4686-9356-547A0636849A}" dt="2024-03-15T07:00:07.883" v="1241" actId="1076"/>
          <ac:cxnSpMkLst>
            <pc:docMk/>
            <pc:sldMk cId="584157894" sldId="334"/>
            <ac:cxnSpMk id="22" creationId="{94E6BD0E-4E11-063B-0871-388DD25E00A8}"/>
          </ac:cxnSpMkLst>
        </pc:cxnChg>
        <pc:cxnChg chg="mod">
          <ac:chgData name="Raghav Arora" userId="42285b57-cac2-42fc-8ab0-94ab3c0ab0e1" providerId="ADAL" clId="{767FB643-8D5A-4686-9356-547A0636849A}" dt="2024-03-15T06:40:38.153" v="1169" actId="1076"/>
          <ac:cxnSpMkLst>
            <pc:docMk/>
            <pc:sldMk cId="584157894" sldId="334"/>
            <ac:cxnSpMk id="25" creationId="{9B3A52A9-F87D-9668-4CF8-05357B271B57}"/>
          </ac:cxnSpMkLst>
        </pc:cxnChg>
        <pc:cxnChg chg="mod">
          <ac:chgData name="Raghav Arora" userId="42285b57-cac2-42fc-8ab0-94ab3c0ab0e1" providerId="ADAL" clId="{767FB643-8D5A-4686-9356-547A0636849A}" dt="2024-03-15T06:40:44.184" v="1170" actId="1076"/>
          <ac:cxnSpMkLst>
            <pc:docMk/>
            <pc:sldMk cId="584157894" sldId="334"/>
            <ac:cxnSpMk id="32" creationId="{2BD50208-7A02-DADB-9B57-2699F1100C10}"/>
          </ac:cxnSpMkLst>
        </pc:cxnChg>
      </pc:sldChg>
      <pc:sldChg chg="addSp delSp modSp mod modTransition">
        <pc:chgData name="Raghav Arora" userId="42285b57-cac2-42fc-8ab0-94ab3c0ab0e1" providerId="ADAL" clId="{767FB643-8D5A-4686-9356-547A0636849A}" dt="2024-03-18T07:11:20.551" v="3375"/>
        <pc:sldMkLst>
          <pc:docMk/>
          <pc:sldMk cId="1242405899" sldId="335"/>
        </pc:sldMkLst>
        <pc:spChg chg="add del mod">
          <ac:chgData name="Raghav Arora" userId="42285b57-cac2-42fc-8ab0-94ab3c0ab0e1" providerId="ADAL" clId="{767FB643-8D5A-4686-9356-547A0636849A}" dt="2024-03-15T07:29:16.755" v="1847" actId="21"/>
          <ac:spMkLst>
            <pc:docMk/>
            <pc:sldMk cId="1242405899" sldId="335"/>
            <ac:spMk id="15" creationId="{9ED71511-C92A-F8FE-197A-CA1384ABC20A}"/>
          </ac:spMkLst>
        </pc:spChg>
        <pc:spChg chg="add del mod">
          <ac:chgData name="Raghav Arora" userId="42285b57-cac2-42fc-8ab0-94ab3c0ab0e1" providerId="ADAL" clId="{767FB643-8D5A-4686-9356-547A0636849A}" dt="2024-03-15T07:29:16.755" v="1847" actId="21"/>
          <ac:spMkLst>
            <pc:docMk/>
            <pc:sldMk cId="1242405899" sldId="335"/>
            <ac:spMk id="27" creationId="{7518765C-A79A-701A-8BE2-6FDEEC108E51}"/>
          </ac:spMkLst>
        </pc:spChg>
        <pc:spChg chg="add del mod">
          <ac:chgData name="Raghav Arora" userId="42285b57-cac2-42fc-8ab0-94ab3c0ab0e1" providerId="ADAL" clId="{767FB643-8D5A-4686-9356-547A0636849A}" dt="2024-03-15T07:29:16.755" v="1847" actId="21"/>
          <ac:spMkLst>
            <pc:docMk/>
            <pc:sldMk cId="1242405899" sldId="335"/>
            <ac:spMk id="36" creationId="{2ABD049A-65E2-EAB2-395B-C5E844951F71}"/>
          </ac:spMkLst>
        </pc:spChg>
        <pc:spChg chg="add del mod">
          <ac:chgData name="Raghav Arora" userId="42285b57-cac2-42fc-8ab0-94ab3c0ab0e1" providerId="ADAL" clId="{767FB643-8D5A-4686-9356-547A0636849A}" dt="2024-03-15T07:29:16.755" v="1847" actId="21"/>
          <ac:spMkLst>
            <pc:docMk/>
            <pc:sldMk cId="1242405899" sldId="335"/>
            <ac:spMk id="38" creationId="{10E59497-7451-063A-1013-46CB4A8162AB}"/>
          </ac:spMkLst>
        </pc:spChg>
        <pc:spChg chg="add del mod">
          <ac:chgData name="Raghav Arora" userId="42285b57-cac2-42fc-8ab0-94ab3c0ab0e1" providerId="ADAL" clId="{767FB643-8D5A-4686-9356-547A0636849A}" dt="2024-03-15T07:29:16.755" v="1847" actId="21"/>
          <ac:spMkLst>
            <pc:docMk/>
            <pc:sldMk cId="1242405899" sldId="335"/>
            <ac:spMk id="40" creationId="{6A44E24C-49E9-1D39-1F85-A846C4978C0A}"/>
          </ac:spMkLst>
        </pc:spChg>
        <pc:spChg chg="add del mod">
          <ac:chgData name="Raghav Arora" userId="42285b57-cac2-42fc-8ab0-94ab3c0ab0e1" providerId="ADAL" clId="{767FB643-8D5A-4686-9356-547A0636849A}" dt="2024-03-15T07:29:22.161" v="1849" actId="478"/>
          <ac:spMkLst>
            <pc:docMk/>
            <pc:sldMk cId="1242405899" sldId="335"/>
            <ac:spMk id="42" creationId="{AF1BA487-03BB-CE6D-CCC6-0876E66E0885}"/>
          </ac:spMkLst>
        </pc:spChg>
        <pc:spChg chg="add del mod">
          <ac:chgData name="Raghav Arora" userId="42285b57-cac2-42fc-8ab0-94ab3c0ab0e1" providerId="ADAL" clId="{767FB643-8D5A-4686-9356-547A0636849A}" dt="2024-03-15T07:29:16.755" v="1847" actId="21"/>
          <ac:spMkLst>
            <pc:docMk/>
            <pc:sldMk cId="1242405899" sldId="335"/>
            <ac:spMk id="44" creationId="{E3F1C2AA-AA99-2058-8A66-7E97E8C9D834}"/>
          </ac:spMkLst>
        </pc:spChg>
      </pc:sldChg>
      <pc:sldChg chg="addSp delSp modSp new mod">
        <pc:chgData name="Raghav Arora" userId="42285b57-cac2-42fc-8ab0-94ab3c0ab0e1" providerId="ADAL" clId="{767FB643-8D5A-4686-9356-547A0636849A}" dt="2024-03-15T07:26:26.364" v="1750" actId="1076"/>
        <pc:sldMkLst>
          <pc:docMk/>
          <pc:sldMk cId="2858683499" sldId="336"/>
        </pc:sldMkLst>
        <pc:spChg chg="add mod">
          <ac:chgData name="Raghav Arora" userId="42285b57-cac2-42fc-8ab0-94ab3c0ab0e1" providerId="ADAL" clId="{767FB643-8D5A-4686-9356-547A0636849A}" dt="2024-03-15T07:19:22.845" v="1734" actId="1076"/>
          <ac:spMkLst>
            <pc:docMk/>
            <pc:sldMk cId="2858683499" sldId="336"/>
            <ac:spMk id="3" creationId="{8CFEEFC6-4BA3-E28A-01D6-7CE708AF6BE8}"/>
          </ac:spMkLst>
        </pc:spChg>
        <pc:spChg chg="add mod">
          <ac:chgData name="Raghav Arora" userId="42285b57-cac2-42fc-8ab0-94ab3c0ab0e1" providerId="ADAL" clId="{767FB643-8D5A-4686-9356-547A0636849A}" dt="2024-03-15T07:19:27.750" v="1735" actId="1076"/>
          <ac:spMkLst>
            <pc:docMk/>
            <pc:sldMk cId="2858683499" sldId="336"/>
            <ac:spMk id="4" creationId="{3F147AA9-A853-A6D7-B47A-C8718DFB2A86}"/>
          </ac:spMkLst>
        </pc:spChg>
        <pc:spChg chg="add mod">
          <ac:chgData name="Raghav Arora" userId="42285b57-cac2-42fc-8ab0-94ab3c0ab0e1" providerId="ADAL" clId="{767FB643-8D5A-4686-9356-547A0636849A}" dt="2024-03-15T07:08:19.862" v="1649" actId="1076"/>
          <ac:spMkLst>
            <pc:docMk/>
            <pc:sldMk cId="2858683499" sldId="336"/>
            <ac:spMk id="5" creationId="{7BB79236-FC6F-9133-77B2-42D76AA977E2}"/>
          </ac:spMkLst>
        </pc:spChg>
        <pc:spChg chg="add mod">
          <ac:chgData name="Raghav Arora" userId="42285b57-cac2-42fc-8ab0-94ab3c0ab0e1" providerId="ADAL" clId="{767FB643-8D5A-4686-9356-547A0636849A}" dt="2024-03-15T07:16:19.717" v="1710" actId="1076"/>
          <ac:spMkLst>
            <pc:docMk/>
            <pc:sldMk cId="2858683499" sldId="336"/>
            <ac:spMk id="6" creationId="{4068EB83-1B27-7808-9832-866D963DD9AD}"/>
          </ac:spMkLst>
        </pc:spChg>
        <pc:spChg chg="add mod">
          <ac:chgData name="Raghav Arora" userId="42285b57-cac2-42fc-8ab0-94ab3c0ab0e1" providerId="ADAL" clId="{767FB643-8D5A-4686-9356-547A0636849A}" dt="2024-03-15T07:26:26.364" v="1750" actId="1076"/>
          <ac:spMkLst>
            <pc:docMk/>
            <pc:sldMk cId="2858683499" sldId="336"/>
            <ac:spMk id="7" creationId="{F7E76DE3-1533-0991-D87F-5339B6AB632E}"/>
          </ac:spMkLst>
        </pc:spChg>
        <pc:spChg chg="add mod">
          <ac:chgData name="Raghav Arora" userId="42285b57-cac2-42fc-8ab0-94ab3c0ab0e1" providerId="ADAL" clId="{767FB643-8D5A-4686-9356-547A0636849A}" dt="2024-03-15T07:19:44.277" v="1737" actId="1076"/>
          <ac:spMkLst>
            <pc:docMk/>
            <pc:sldMk cId="2858683499" sldId="336"/>
            <ac:spMk id="8" creationId="{EB147383-9899-086A-A167-95D86781FA9D}"/>
          </ac:spMkLst>
        </pc:spChg>
        <pc:spChg chg="add mod">
          <ac:chgData name="Raghav Arora" userId="42285b57-cac2-42fc-8ab0-94ab3c0ab0e1" providerId="ADAL" clId="{767FB643-8D5A-4686-9356-547A0636849A}" dt="2024-03-15T07:21:24.180" v="1742" actId="1076"/>
          <ac:spMkLst>
            <pc:docMk/>
            <pc:sldMk cId="2858683499" sldId="336"/>
            <ac:spMk id="9" creationId="{FC6AD6EB-BD6F-E318-D3A0-6859D40AEC94}"/>
          </ac:spMkLst>
        </pc:spChg>
        <pc:spChg chg="add mod">
          <ac:chgData name="Raghav Arora" userId="42285b57-cac2-42fc-8ab0-94ab3c0ab0e1" providerId="ADAL" clId="{767FB643-8D5A-4686-9356-547A0636849A}" dt="2024-03-15T07:18:06.362" v="1725" actId="1076"/>
          <ac:spMkLst>
            <pc:docMk/>
            <pc:sldMk cId="2858683499" sldId="336"/>
            <ac:spMk id="10" creationId="{10D41028-1795-884A-608B-6F79941788BD}"/>
          </ac:spMkLst>
        </pc:spChg>
        <pc:spChg chg="add mod">
          <ac:chgData name="Raghav Arora" userId="42285b57-cac2-42fc-8ab0-94ab3c0ab0e1" providerId="ADAL" clId="{767FB643-8D5A-4686-9356-547A0636849A}" dt="2024-03-15T07:20:59.839" v="1741" actId="1076"/>
          <ac:spMkLst>
            <pc:docMk/>
            <pc:sldMk cId="2858683499" sldId="336"/>
            <ac:spMk id="11" creationId="{91843FB5-256C-E025-75EF-1368D9C71CA4}"/>
          </ac:spMkLst>
        </pc:spChg>
        <pc:spChg chg="add mod">
          <ac:chgData name="Raghav Arora" userId="42285b57-cac2-42fc-8ab0-94ab3c0ab0e1" providerId="ADAL" clId="{767FB643-8D5A-4686-9356-547A0636849A}" dt="2024-03-15T07:09:31.065" v="1663" actId="1076"/>
          <ac:spMkLst>
            <pc:docMk/>
            <pc:sldMk cId="2858683499" sldId="336"/>
            <ac:spMk id="12" creationId="{715F919E-0439-D196-A9E2-F16C01BBC454}"/>
          </ac:spMkLst>
        </pc:spChg>
        <pc:spChg chg="add mod">
          <ac:chgData name="Raghav Arora" userId="42285b57-cac2-42fc-8ab0-94ab3c0ab0e1" providerId="ADAL" clId="{767FB643-8D5A-4686-9356-547A0636849A}" dt="2024-03-15T07:19:33.767" v="1736" actId="1076"/>
          <ac:spMkLst>
            <pc:docMk/>
            <pc:sldMk cId="2858683499" sldId="336"/>
            <ac:spMk id="13" creationId="{072FF3B0-E1FB-D30C-A75D-8CADAB2FDB6E}"/>
          </ac:spMkLst>
        </pc:spChg>
        <pc:spChg chg="add mod">
          <ac:chgData name="Raghav Arora" userId="42285b57-cac2-42fc-8ab0-94ab3c0ab0e1" providerId="ADAL" clId="{767FB643-8D5A-4686-9356-547A0636849A}" dt="2024-03-15T07:18:23.194" v="1727" actId="1076"/>
          <ac:spMkLst>
            <pc:docMk/>
            <pc:sldMk cId="2858683499" sldId="336"/>
            <ac:spMk id="14" creationId="{CDF2011F-827F-C9DD-3EB8-CE11E7AAC55F}"/>
          </ac:spMkLst>
        </pc:spChg>
        <pc:spChg chg="add mod">
          <ac:chgData name="Raghav Arora" userId="42285b57-cac2-42fc-8ab0-94ab3c0ab0e1" providerId="ADAL" clId="{767FB643-8D5A-4686-9356-547A0636849A}" dt="2024-03-15T07:22:02.774" v="1743" actId="1076"/>
          <ac:spMkLst>
            <pc:docMk/>
            <pc:sldMk cId="2858683499" sldId="336"/>
            <ac:spMk id="15" creationId="{DE1EF4F6-A826-CE32-7934-2EA7AEA80302}"/>
          </ac:spMkLst>
        </pc:spChg>
        <pc:spChg chg="add mod">
          <ac:chgData name="Raghav Arora" userId="42285b57-cac2-42fc-8ab0-94ab3c0ab0e1" providerId="ADAL" clId="{767FB643-8D5A-4686-9356-547A0636849A}" dt="2024-03-15T07:20:07.664" v="1740" actId="1076"/>
          <ac:spMkLst>
            <pc:docMk/>
            <pc:sldMk cId="2858683499" sldId="336"/>
            <ac:spMk id="16" creationId="{B1FB1284-3278-4E60-DCF1-C970CCACEDA4}"/>
          </ac:spMkLst>
        </pc:spChg>
        <pc:spChg chg="add mod">
          <ac:chgData name="Raghav Arora" userId="42285b57-cac2-42fc-8ab0-94ab3c0ab0e1" providerId="ADAL" clId="{767FB643-8D5A-4686-9356-547A0636849A}" dt="2024-03-15T07:19:48.270" v="1738" actId="1076"/>
          <ac:spMkLst>
            <pc:docMk/>
            <pc:sldMk cId="2858683499" sldId="336"/>
            <ac:spMk id="17" creationId="{9B417C8C-AD3D-DF83-AEA5-CD5B9ED9987C}"/>
          </ac:spMkLst>
        </pc:spChg>
        <pc:cxnChg chg="add mod">
          <ac:chgData name="Raghav Arora" userId="42285b57-cac2-42fc-8ab0-94ab3c0ab0e1" providerId="ADAL" clId="{767FB643-8D5A-4686-9356-547A0636849A}" dt="2024-03-15T07:25:58.334" v="1747" actId="1582"/>
          <ac:cxnSpMkLst>
            <pc:docMk/>
            <pc:sldMk cId="2858683499" sldId="336"/>
            <ac:cxnSpMk id="19" creationId="{22248CEF-6F08-19B8-F332-F3C411E4C2E5}"/>
          </ac:cxnSpMkLst>
        </pc:cxnChg>
        <pc:cxnChg chg="add mod">
          <ac:chgData name="Raghav Arora" userId="42285b57-cac2-42fc-8ab0-94ab3c0ab0e1" providerId="ADAL" clId="{767FB643-8D5A-4686-9356-547A0636849A}" dt="2024-03-15T07:25:58.334" v="1747" actId="1582"/>
          <ac:cxnSpMkLst>
            <pc:docMk/>
            <pc:sldMk cId="2858683499" sldId="336"/>
            <ac:cxnSpMk id="21" creationId="{0DDCA4A8-E77C-6266-366E-533474AF60E0}"/>
          </ac:cxnSpMkLst>
        </pc:cxnChg>
        <pc:cxnChg chg="add del mod">
          <ac:chgData name="Raghav Arora" userId="42285b57-cac2-42fc-8ab0-94ab3c0ab0e1" providerId="ADAL" clId="{767FB643-8D5A-4686-9356-547A0636849A}" dt="2024-03-15T07:12:01.837" v="1680" actId="478"/>
          <ac:cxnSpMkLst>
            <pc:docMk/>
            <pc:sldMk cId="2858683499" sldId="336"/>
            <ac:cxnSpMk id="22" creationId="{D8C56C18-44DC-57FD-ECCE-9F2C4BA1AB5D}"/>
          </ac:cxnSpMkLst>
        </pc:cxnChg>
        <pc:cxnChg chg="add mod">
          <ac:chgData name="Raghav Arora" userId="42285b57-cac2-42fc-8ab0-94ab3c0ab0e1" providerId="ADAL" clId="{767FB643-8D5A-4686-9356-547A0636849A}" dt="2024-03-15T07:25:58.334" v="1747" actId="1582"/>
          <ac:cxnSpMkLst>
            <pc:docMk/>
            <pc:sldMk cId="2858683499" sldId="336"/>
            <ac:cxnSpMk id="27" creationId="{D9E6588D-BD82-19DB-9A82-C2019862B4BC}"/>
          </ac:cxnSpMkLst>
        </pc:cxnChg>
        <pc:cxnChg chg="add mod">
          <ac:chgData name="Raghav Arora" userId="42285b57-cac2-42fc-8ab0-94ab3c0ab0e1" providerId="ADAL" clId="{767FB643-8D5A-4686-9356-547A0636849A}" dt="2024-03-15T07:25:58.334" v="1747" actId="1582"/>
          <ac:cxnSpMkLst>
            <pc:docMk/>
            <pc:sldMk cId="2858683499" sldId="336"/>
            <ac:cxnSpMk id="29" creationId="{417753E5-1ECB-64F9-5C48-3B22EEC5F5DD}"/>
          </ac:cxnSpMkLst>
        </pc:cxnChg>
        <pc:cxnChg chg="add del mod">
          <ac:chgData name="Raghav Arora" userId="42285b57-cac2-42fc-8ab0-94ab3c0ab0e1" providerId="ADAL" clId="{767FB643-8D5A-4686-9356-547A0636849A}" dt="2024-03-15T07:13:19.472" v="1692" actId="478"/>
          <ac:cxnSpMkLst>
            <pc:docMk/>
            <pc:sldMk cId="2858683499" sldId="336"/>
            <ac:cxnSpMk id="33" creationId="{BE95B052-33D1-0DBA-A40C-0516914F3C1D}"/>
          </ac:cxnSpMkLst>
        </pc:cxnChg>
        <pc:cxnChg chg="add mod">
          <ac:chgData name="Raghav Arora" userId="42285b57-cac2-42fc-8ab0-94ab3c0ab0e1" providerId="ADAL" clId="{767FB643-8D5A-4686-9356-547A0636849A}" dt="2024-03-15T07:25:58.334" v="1747" actId="1582"/>
          <ac:cxnSpMkLst>
            <pc:docMk/>
            <pc:sldMk cId="2858683499" sldId="336"/>
            <ac:cxnSpMk id="37" creationId="{A27C3DA6-D8D1-B2A9-9FDD-748B802A82B8}"/>
          </ac:cxnSpMkLst>
        </pc:cxnChg>
        <pc:cxnChg chg="add mod">
          <ac:chgData name="Raghav Arora" userId="42285b57-cac2-42fc-8ab0-94ab3c0ab0e1" providerId="ADAL" clId="{767FB643-8D5A-4686-9356-547A0636849A}" dt="2024-03-15T07:25:58.334" v="1747" actId="1582"/>
          <ac:cxnSpMkLst>
            <pc:docMk/>
            <pc:sldMk cId="2858683499" sldId="336"/>
            <ac:cxnSpMk id="39" creationId="{3A934474-342E-838D-0176-96628B5918A5}"/>
          </ac:cxnSpMkLst>
        </pc:cxnChg>
        <pc:cxnChg chg="add del mod">
          <ac:chgData name="Raghav Arora" userId="42285b57-cac2-42fc-8ab0-94ab3c0ab0e1" providerId="ADAL" clId="{767FB643-8D5A-4686-9356-547A0636849A}" dt="2024-03-15T07:14:21.674" v="1699" actId="478"/>
          <ac:cxnSpMkLst>
            <pc:docMk/>
            <pc:sldMk cId="2858683499" sldId="336"/>
            <ac:cxnSpMk id="42" creationId="{7DCAB943-D1A8-8B13-F2A5-1BF24A04D96C}"/>
          </ac:cxnSpMkLst>
        </pc:cxnChg>
        <pc:cxnChg chg="add mod">
          <ac:chgData name="Raghav Arora" userId="42285b57-cac2-42fc-8ab0-94ab3c0ab0e1" providerId="ADAL" clId="{767FB643-8D5A-4686-9356-547A0636849A}" dt="2024-03-15T07:25:58.334" v="1747" actId="1582"/>
          <ac:cxnSpMkLst>
            <pc:docMk/>
            <pc:sldMk cId="2858683499" sldId="336"/>
            <ac:cxnSpMk id="45" creationId="{64BB1931-F73F-BFB3-659E-5D1CE90D4769}"/>
          </ac:cxnSpMkLst>
        </pc:cxnChg>
        <pc:cxnChg chg="add mod">
          <ac:chgData name="Raghav Arora" userId="42285b57-cac2-42fc-8ab0-94ab3c0ab0e1" providerId="ADAL" clId="{767FB643-8D5A-4686-9356-547A0636849A}" dt="2024-03-15T07:25:58.334" v="1747" actId="1582"/>
          <ac:cxnSpMkLst>
            <pc:docMk/>
            <pc:sldMk cId="2858683499" sldId="336"/>
            <ac:cxnSpMk id="48" creationId="{6CABAE96-713E-C665-3427-439A85FE8038}"/>
          </ac:cxnSpMkLst>
        </pc:cxnChg>
        <pc:cxnChg chg="add mod">
          <ac:chgData name="Raghav Arora" userId="42285b57-cac2-42fc-8ab0-94ab3c0ab0e1" providerId="ADAL" clId="{767FB643-8D5A-4686-9356-547A0636849A}" dt="2024-03-15T07:25:58.334" v="1747" actId="1582"/>
          <ac:cxnSpMkLst>
            <pc:docMk/>
            <pc:sldMk cId="2858683499" sldId="336"/>
            <ac:cxnSpMk id="55" creationId="{6F8C402B-6A3B-1A37-AB3C-5C83DDEEFD7F}"/>
          </ac:cxnSpMkLst>
        </pc:cxnChg>
        <pc:cxnChg chg="add mod">
          <ac:chgData name="Raghav Arora" userId="42285b57-cac2-42fc-8ab0-94ab3c0ab0e1" providerId="ADAL" clId="{767FB643-8D5A-4686-9356-547A0636849A}" dt="2024-03-15T07:25:58.334" v="1747" actId="1582"/>
          <ac:cxnSpMkLst>
            <pc:docMk/>
            <pc:sldMk cId="2858683499" sldId="336"/>
            <ac:cxnSpMk id="57" creationId="{51A52D1D-5881-C7F4-C291-38C2282F310C}"/>
          </ac:cxnSpMkLst>
        </pc:cxnChg>
        <pc:cxnChg chg="add mod">
          <ac:chgData name="Raghav Arora" userId="42285b57-cac2-42fc-8ab0-94ab3c0ab0e1" providerId="ADAL" clId="{767FB643-8D5A-4686-9356-547A0636849A}" dt="2024-03-15T07:25:58.334" v="1747" actId="1582"/>
          <ac:cxnSpMkLst>
            <pc:docMk/>
            <pc:sldMk cId="2858683499" sldId="336"/>
            <ac:cxnSpMk id="59" creationId="{1F7113B1-41D6-F23A-A264-99C390A5F974}"/>
          </ac:cxnSpMkLst>
        </pc:cxnChg>
        <pc:cxnChg chg="add mod">
          <ac:chgData name="Raghav Arora" userId="42285b57-cac2-42fc-8ab0-94ab3c0ab0e1" providerId="ADAL" clId="{767FB643-8D5A-4686-9356-547A0636849A}" dt="2024-03-15T07:26:26.364" v="1750" actId="1076"/>
          <ac:cxnSpMkLst>
            <pc:docMk/>
            <pc:sldMk cId="2858683499" sldId="336"/>
            <ac:cxnSpMk id="62" creationId="{707C520A-0A02-BB7C-A8AE-1F220583C7DD}"/>
          </ac:cxnSpMkLst>
        </pc:cxnChg>
        <pc:cxnChg chg="add mod">
          <ac:chgData name="Raghav Arora" userId="42285b57-cac2-42fc-8ab0-94ab3c0ab0e1" providerId="ADAL" clId="{767FB643-8D5A-4686-9356-547A0636849A}" dt="2024-03-15T07:25:58.334" v="1747" actId="1582"/>
          <ac:cxnSpMkLst>
            <pc:docMk/>
            <pc:sldMk cId="2858683499" sldId="336"/>
            <ac:cxnSpMk id="66" creationId="{53A2640A-7E2D-9607-29BB-4358A4C0CE39}"/>
          </ac:cxnSpMkLst>
        </pc:cxnChg>
        <pc:cxnChg chg="add mod">
          <ac:chgData name="Raghav Arora" userId="42285b57-cac2-42fc-8ab0-94ab3c0ab0e1" providerId="ADAL" clId="{767FB643-8D5A-4686-9356-547A0636849A}" dt="2024-03-15T07:25:58.334" v="1747" actId="1582"/>
          <ac:cxnSpMkLst>
            <pc:docMk/>
            <pc:sldMk cId="2858683499" sldId="336"/>
            <ac:cxnSpMk id="68" creationId="{8CCD4400-E388-AAC6-0699-BC8A75FC65D8}"/>
          </ac:cxnSpMkLst>
        </pc:cxnChg>
      </pc:sldChg>
      <pc:sldChg chg="delSp modSp mod modTransition modNotesTx">
        <pc:chgData name="Raghav Arora" userId="42285b57-cac2-42fc-8ab0-94ab3c0ab0e1" providerId="ADAL" clId="{767FB643-8D5A-4686-9356-547A0636849A}" dt="2024-04-23T06:36:46.116" v="7784" actId="20577"/>
        <pc:sldMkLst>
          <pc:docMk/>
          <pc:sldMk cId="51472960" sldId="337"/>
        </pc:sldMkLst>
        <pc:spChg chg="mod">
          <ac:chgData name="Raghav Arora" userId="42285b57-cac2-42fc-8ab0-94ab3c0ab0e1" providerId="ADAL" clId="{767FB643-8D5A-4686-9356-547A0636849A}" dt="2024-04-22T09:55:06.427" v="6033" actId="122"/>
          <ac:spMkLst>
            <pc:docMk/>
            <pc:sldMk cId="51472960" sldId="337"/>
            <ac:spMk id="14" creationId="{9B32F850-BEF9-0120-8893-E28094599656}"/>
          </ac:spMkLst>
        </pc:spChg>
        <pc:spChg chg="mod">
          <ac:chgData name="Raghav Arora" userId="42285b57-cac2-42fc-8ab0-94ab3c0ab0e1" providerId="ADAL" clId="{767FB643-8D5A-4686-9356-547A0636849A}" dt="2024-04-22T09:54:50.350" v="6029" actId="403"/>
          <ac:spMkLst>
            <pc:docMk/>
            <pc:sldMk cId="51472960" sldId="337"/>
            <ac:spMk id="15" creationId="{1630A24B-E493-873F-A69A-CAF37017827F}"/>
          </ac:spMkLst>
        </pc:spChg>
        <pc:spChg chg="mod">
          <ac:chgData name="Raghav Arora" userId="42285b57-cac2-42fc-8ab0-94ab3c0ab0e1" providerId="ADAL" clId="{767FB643-8D5A-4686-9356-547A0636849A}" dt="2024-04-22T09:54:53.240" v="6030" actId="403"/>
          <ac:spMkLst>
            <pc:docMk/>
            <pc:sldMk cId="51472960" sldId="337"/>
            <ac:spMk id="16" creationId="{A1E0F8EA-8167-4871-F9C5-3C9F0020DBF5}"/>
          </ac:spMkLst>
        </pc:spChg>
        <pc:spChg chg="mod">
          <ac:chgData name="Raghav Arora" userId="42285b57-cac2-42fc-8ab0-94ab3c0ab0e1" providerId="ADAL" clId="{767FB643-8D5A-4686-9356-547A0636849A}" dt="2024-04-22T09:54:57.330" v="6031" actId="403"/>
          <ac:spMkLst>
            <pc:docMk/>
            <pc:sldMk cId="51472960" sldId="337"/>
            <ac:spMk id="17" creationId="{1D6516FF-CF52-0441-6032-DD8C6AC7010C}"/>
          </ac:spMkLst>
        </pc:spChg>
        <pc:spChg chg="mod">
          <ac:chgData name="Raghav Arora" userId="42285b57-cac2-42fc-8ab0-94ab3c0ab0e1" providerId="ADAL" clId="{767FB643-8D5A-4686-9356-547A0636849A}" dt="2024-04-22T09:57:30.985" v="6038" actId="14100"/>
          <ac:spMkLst>
            <pc:docMk/>
            <pc:sldMk cId="51472960" sldId="337"/>
            <ac:spMk id="18" creationId="{1254D027-BDA4-A3BD-ACC4-F4992100BDD4}"/>
          </ac:spMkLst>
        </pc:spChg>
        <pc:spChg chg="mod">
          <ac:chgData name="Raghav Arora" userId="42285b57-cac2-42fc-8ab0-94ab3c0ab0e1" providerId="ADAL" clId="{767FB643-8D5A-4686-9356-547A0636849A}" dt="2024-04-22T09:57:00.218" v="6035" actId="14100"/>
          <ac:spMkLst>
            <pc:docMk/>
            <pc:sldMk cId="51472960" sldId="337"/>
            <ac:spMk id="19" creationId="{89F94FB3-DF9A-2096-C218-CEBE024B7111}"/>
          </ac:spMkLst>
        </pc:spChg>
        <pc:spChg chg="mod">
          <ac:chgData name="Raghav Arora" userId="42285b57-cac2-42fc-8ab0-94ab3c0ab0e1" providerId="ADAL" clId="{767FB643-8D5A-4686-9356-547A0636849A}" dt="2024-04-22T09:58:58.463" v="6042" actId="21"/>
          <ac:spMkLst>
            <pc:docMk/>
            <pc:sldMk cId="51472960" sldId="337"/>
            <ac:spMk id="20" creationId="{3B1BCD43-F23D-1D77-72D3-63BE1E4DD943}"/>
          </ac:spMkLst>
        </pc:spChg>
        <pc:spChg chg="mod">
          <ac:chgData name="Raghav Arora" userId="42285b57-cac2-42fc-8ab0-94ab3c0ab0e1" providerId="ADAL" clId="{767FB643-8D5A-4686-9356-547A0636849A}" dt="2024-04-22T09:59:10.417" v="6050" actId="122"/>
          <ac:spMkLst>
            <pc:docMk/>
            <pc:sldMk cId="51472960" sldId="337"/>
            <ac:spMk id="21" creationId="{6F9A0EC1-9D24-0344-A9BA-7409D27D9D3E}"/>
          </ac:spMkLst>
        </pc:spChg>
        <pc:cxnChg chg="del">
          <ac:chgData name="Raghav Arora" userId="42285b57-cac2-42fc-8ab0-94ab3c0ab0e1" providerId="ADAL" clId="{767FB643-8D5A-4686-9356-547A0636849A}" dt="2024-04-22T10:12:22.061" v="6472" actId="478"/>
          <ac:cxnSpMkLst>
            <pc:docMk/>
            <pc:sldMk cId="51472960" sldId="337"/>
            <ac:cxnSpMk id="27" creationId="{8F02BFB8-8312-B861-2DF1-54D042FD4885}"/>
          </ac:cxnSpMkLst>
        </pc:cxnChg>
        <pc:cxnChg chg="del">
          <ac:chgData name="Raghav Arora" userId="42285b57-cac2-42fc-8ab0-94ab3c0ab0e1" providerId="ADAL" clId="{767FB643-8D5A-4686-9356-547A0636849A}" dt="2024-04-22T10:12:22.061" v="6472" actId="478"/>
          <ac:cxnSpMkLst>
            <pc:docMk/>
            <pc:sldMk cId="51472960" sldId="337"/>
            <ac:cxnSpMk id="28" creationId="{7A90ACF6-1D7D-1AEF-61B4-AC24C8C4AF31}"/>
          </ac:cxnSpMkLst>
        </pc:cxnChg>
        <pc:cxnChg chg="del">
          <ac:chgData name="Raghav Arora" userId="42285b57-cac2-42fc-8ab0-94ab3c0ab0e1" providerId="ADAL" clId="{767FB643-8D5A-4686-9356-547A0636849A}" dt="2024-04-22T10:12:22.061" v="6472" actId="478"/>
          <ac:cxnSpMkLst>
            <pc:docMk/>
            <pc:sldMk cId="51472960" sldId="337"/>
            <ac:cxnSpMk id="29" creationId="{A6278B9F-B261-CD98-5256-B651D7E98CDB}"/>
          </ac:cxnSpMkLst>
        </pc:cxnChg>
        <pc:cxnChg chg="del">
          <ac:chgData name="Raghav Arora" userId="42285b57-cac2-42fc-8ab0-94ab3c0ab0e1" providerId="ADAL" clId="{767FB643-8D5A-4686-9356-547A0636849A}" dt="2024-04-22T10:12:22.061" v="6472" actId="478"/>
          <ac:cxnSpMkLst>
            <pc:docMk/>
            <pc:sldMk cId="51472960" sldId="337"/>
            <ac:cxnSpMk id="30" creationId="{27510116-8160-D20C-689A-D0868DEBBBED}"/>
          </ac:cxnSpMkLst>
        </pc:cxnChg>
      </pc:sldChg>
      <pc:sldChg chg="modSp mod">
        <pc:chgData name="Raghav Arora" userId="42285b57-cac2-42fc-8ab0-94ab3c0ab0e1" providerId="ADAL" clId="{767FB643-8D5A-4686-9356-547A0636849A}" dt="2024-03-15T07:58:03.424" v="2242" actId="1076"/>
        <pc:sldMkLst>
          <pc:docMk/>
          <pc:sldMk cId="765182507" sldId="339"/>
        </pc:sldMkLst>
        <pc:spChg chg="mod">
          <ac:chgData name="Raghav Arora" userId="42285b57-cac2-42fc-8ab0-94ab3c0ab0e1" providerId="ADAL" clId="{767FB643-8D5A-4686-9356-547A0636849A}" dt="2024-03-15T07:57:06.324" v="2216" actId="20577"/>
          <ac:spMkLst>
            <pc:docMk/>
            <pc:sldMk cId="765182507" sldId="339"/>
            <ac:spMk id="19" creationId="{6C2D1EC3-E250-66B4-F01F-9B562579E57C}"/>
          </ac:spMkLst>
        </pc:spChg>
        <pc:spChg chg="mod">
          <ac:chgData name="Raghav Arora" userId="42285b57-cac2-42fc-8ab0-94ab3c0ab0e1" providerId="ADAL" clId="{767FB643-8D5A-4686-9356-547A0636849A}" dt="2024-03-15T07:57:14.958" v="2240" actId="20577"/>
          <ac:spMkLst>
            <pc:docMk/>
            <pc:sldMk cId="765182507" sldId="339"/>
            <ac:spMk id="20" creationId="{93C29792-32DC-4E13-ED7A-05A6FF9AA5CA}"/>
          </ac:spMkLst>
        </pc:spChg>
        <pc:spChg chg="mod">
          <ac:chgData name="Raghav Arora" userId="42285b57-cac2-42fc-8ab0-94ab3c0ab0e1" providerId="ADAL" clId="{767FB643-8D5A-4686-9356-547A0636849A}" dt="2024-03-15T07:58:03.424" v="2242" actId="1076"/>
          <ac:spMkLst>
            <pc:docMk/>
            <pc:sldMk cId="765182507" sldId="339"/>
            <ac:spMk id="24" creationId="{2B12774E-2A28-AC92-74E7-47FE44F58590}"/>
          </ac:spMkLst>
        </pc:spChg>
        <pc:cxnChg chg="mod">
          <ac:chgData name="Raghav Arora" userId="42285b57-cac2-42fc-8ab0-94ab3c0ab0e1" providerId="ADAL" clId="{767FB643-8D5A-4686-9356-547A0636849A}" dt="2024-03-15T07:58:03.424" v="2242" actId="1076"/>
          <ac:cxnSpMkLst>
            <pc:docMk/>
            <pc:sldMk cId="765182507" sldId="339"/>
            <ac:cxnSpMk id="1029" creationId="{E327E5F6-4910-E393-64BC-E71788BD2212}"/>
          </ac:cxnSpMkLst>
        </pc:cxnChg>
        <pc:cxnChg chg="mod">
          <ac:chgData name="Raghav Arora" userId="42285b57-cac2-42fc-8ab0-94ab3c0ab0e1" providerId="ADAL" clId="{767FB643-8D5A-4686-9356-547A0636849A}" dt="2024-03-15T07:58:03.424" v="2242" actId="1076"/>
          <ac:cxnSpMkLst>
            <pc:docMk/>
            <pc:sldMk cId="765182507" sldId="339"/>
            <ac:cxnSpMk id="1041" creationId="{7C0B7C75-6947-6AD1-77AB-0CE3F56DAFFE}"/>
          </ac:cxnSpMkLst>
        </pc:cxnChg>
      </pc:sldChg>
      <pc:sldMasterChg chg="modSldLayout">
        <pc:chgData name="Raghav Arora" userId="42285b57-cac2-42fc-8ab0-94ab3c0ab0e1" providerId="ADAL" clId="{767FB643-8D5A-4686-9356-547A0636849A}" dt="2024-03-14T12:16:10.710" v="840" actId="1076"/>
        <pc:sldMasterMkLst>
          <pc:docMk/>
          <pc:sldMasterMk cId="67971042" sldId="2147483706"/>
        </pc:sldMasterMkLst>
        <pc:sldLayoutChg chg="modSp mod">
          <pc:chgData name="Raghav Arora" userId="42285b57-cac2-42fc-8ab0-94ab3c0ab0e1" providerId="ADAL" clId="{767FB643-8D5A-4686-9356-547A0636849A}" dt="2024-03-14T12:16:10.710" v="840" actId="1076"/>
          <pc:sldLayoutMkLst>
            <pc:docMk/>
            <pc:sldMasterMk cId="67971042" sldId="2147483706"/>
            <pc:sldLayoutMk cId="272802723" sldId="2147483719"/>
          </pc:sldLayoutMkLst>
          <pc:spChg chg="mod">
            <ac:chgData name="Raghav Arora" userId="42285b57-cac2-42fc-8ab0-94ab3c0ab0e1" providerId="ADAL" clId="{767FB643-8D5A-4686-9356-547A0636849A}" dt="2024-03-14T12:16:10.710" v="840" actId="1076"/>
            <ac:spMkLst>
              <pc:docMk/>
              <pc:sldMasterMk cId="67971042" sldId="2147483706"/>
              <pc:sldLayoutMk cId="272802723" sldId="2147483719"/>
              <ac:spMk id="4" creationId="{B584EEBE-7175-E54D-E508-447E30F372BF}"/>
            </ac:spMkLst>
          </pc:spChg>
        </pc:sldLayoutChg>
      </pc:sldMasterChg>
    </pc:docChg>
  </pc:docChgLst>
  <pc:docChgLst>
    <pc:chgData name="Devarghya Debroy" userId="d0673c27-00fe-46da-ab6c-1c39c34692db" providerId="ADAL" clId="{6264ACA5-C42A-429D-9385-A7D803DAA983}"/>
    <pc:docChg chg="custSel modSld">
      <pc:chgData name="Devarghya Debroy" userId="d0673c27-00fe-46da-ab6c-1c39c34692db" providerId="ADAL" clId="{6264ACA5-C42A-429D-9385-A7D803DAA983}" dt="2024-03-18T11:16:32.576" v="312" actId="478"/>
      <pc:docMkLst>
        <pc:docMk/>
      </pc:docMkLst>
      <pc:sldChg chg="modSp mod">
        <pc:chgData name="Devarghya Debroy" userId="d0673c27-00fe-46da-ab6c-1c39c34692db" providerId="ADAL" clId="{6264ACA5-C42A-429D-9385-A7D803DAA983}" dt="2024-03-18T09:31:27.232" v="310" actId="20577"/>
        <pc:sldMkLst>
          <pc:docMk/>
          <pc:sldMk cId="2170752327" sldId="281"/>
        </pc:sldMkLst>
        <pc:spChg chg="mod">
          <ac:chgData name="Devarghya Debroy" userId="d0673c27-00fe-46da-ab6c-1c39c34692db" providerId="ADAL" clId="{6264ACA5-C42A-429D-9385-A7D803DAA983}" dt="2024-03-18T09:31:27.232" v="310" actId="20577"/>
          <ac:spMkLst>
            <pc:docMk/>
            <pc:sldMk cId="2170752327" sldId="281"/>
            <ac:spMk id="5" creationId="{E94472F0-EB5F-E05F-723C-0E4B62CD46F7}"/>
          </ac:spMkLst>
        </pc:spChg>
      </pc:sldChg>
      <pc:sldChg chg="modSp mod">
        <pc:chgData name="Devarghya Debroy" userId="d0673c27-00fe-46da-ab6c-1c39c34692db" providerId="ADAL" clId="{6264ACA5-C42A-429D-9385-A7D803DAA983}" dt="2024-03-13T18:52:44.392" v="241" actId="20577"/>
        <pc:sldMkLst>
          <pc:docMk/>
          <pc:sldMk cId="103298650" sldId="319"/>
        </pc:sldMkLst>
        <pc:spChg chg="mod">
          <ac:chgData name="Devarghya Debroy" userId="d0673c27-00fe-46da-ab6c-1c39c34692db" providerId="ADAL" clId="{6264ACA5-C42A-429D-9385-A7D803DAA983}" dt="2024-03-13T18:52:44.392" v="241" actId="20577"/>
          <ac:spMkLst>
            <pc:docMk/>
            <pc:sldMk cId="103298650" sldId="319"/>
            <ac:spMk id="6" creationId="{EF1880FA-C632-1F21-4736-4ACEA21D9DE8}"/>
          </ac:spMkLst>
        </pc:spChg>
      </pc:sldChg>
      <pc:sldChg chg="modSp mod">
        <pc:chgData name="Devarghya Debroy" userId="d0673c27-00fe-46da-ab6c-1c39c34692db" providerId="ADAL" clId="{6264ACA5-C42A-429D-9385-A7D803DAA983}" dt="2024-03-18T09:51:37.965" v="311" actId="20577"/>
        <pc:sldMkLst>
          <pc:docMk/>
          <pc:sldMk cId="2666786982" sldId="325"/>
        </pc:sldMkLst>
        <pc:spChg chg="mod">
          <ac:chgData name="Devarghya Debroy" userId="d0673c27-00fe-46da-ab6c-1c39c34692db" providerId="ADAL" clId="{6264ACA5-C42A-429D-9385-A7D803DAA983}" dt="2024-03-18T09:51:37.965" v="311" actId="20577"/>
          <ac:spMkLst>
            <pc:docMk/>
            <pc:sldMk cId="2666786982" sldId="325"/>
            <ac:spMk id="14" creationId="{CF1E25E7-BFB6-35FA-3627-90AA1F50BABF}"/>
          </ac:spMkLst>
        </pc:spChg>
      </pc:sldChg>
      <pc:sldChg chg="delSp mod">
        <pc:chgData name="Devarghya Debroy" userId="d0673c27-00fe-46da-ab6c-1c39c34692db" providerId="ADAL" clId="{6264ACA5-C42A-429D-9385-A7D803DAA983}" dt="2024-03-18T11:16:32.576" v="312" actId="478"/>
        <pc:sldMkLst>
          <pc:docMk/>
          <pc:sldMk cId="1242405899" sldId="335"/>
        </pc:sldMkLst>
        <pc:picChg chg="del">
          <ac:chgData name="Devarghya Debroy" userId="d0673c27-00fe-46da-ab6c-1c39c34692db" providerId="ADAL" clId="{6264ACA5-C42A-429D-9385-A7D803DAA983}" dt="2024-03-18T11:16:32.576" v="312" actId="478"/>
          <ac:picMkLst>
            <pc:docMk/>
            <pc:sldMk cId="1242405899" sldId="335"/>
            <ac:picMk id="1714" creationId="{72318049-C6D7-D82B-FD6B-0A9315A4E274}"/>
          </ac:picMkLst>
        </pc:picChg>
      </pc:sldChg>
    </pc:docChg>
  </pc:docChgLst>
  <pc:docChgLst>
    <pc:chgData name="Raghav Arora" userId="42285b57-cac2-42fc-8ab0-94ab3c0ab0e1" providerId="ADAL" clId="{F9532118-4149-4B4E-8B20-322AD1633A88}"/>
    <pc:docChg chg="undo custSel modSld">
      <pc:chgData name="Raghav Arora" userId="42285b57-cac2-42fc-8ab0-94ab3c0ab0e1" providerId="ADAL" clId="{F9532118-4149-4B4E-8B20-322AD1633A88}" dt="2024-02-12T11:51:31.534" v="84" actId="1035"/>
      <pc:docMkLst>
        <pc:docMk/>
      </pc:docMkLst>
      <pc:sldChg chg="addSp delSp modSp mod">
        <pc:chgData name="Raghav Arora" userId="42285b57-cac2-42fc-8ab0-94ab3c0ab0e1" providerId="ADAL" clId="{F9532118-4149-4B4E-8B20-322AD1633A88}" dt="2024-02-12T11:50:40.567" v="7" actId="1076"/>
        <pc:sldMkLst>
          <pc:docMk/>
          <pc:sldMk cId="1477384815" sldId="258"/>
        </pc:sldMkLst>
        <pc:spChg chg="mod">
          <ac:chgData name="Raghav Arora" userId="42285b57-cac2-42fc-8ab0-94ab3c0ab0e1" providerId="ADAL" clId="{F9532118-4149-4B4E-8B20-322AD1633A88}" dt="2024-02-12T11:49:55.226" v="3" actId="1076"/>
          <ac:spMkLst>
            <pc:docMk/>
            <pc:sldMk cId="1477384815" sldId="258"/>
            <ac:spMk id="3" creationId="{9AC219B9-0562-85D2-6F84-9673E594BA7B}"/>
          </ac:spMkLst>
        </pc:spChg>
        <pc:spChg chg="mod">
          <ac:chgData name="Raghav Arora" userId="42285b57-cac2-42fc-8ab0-94ab3c0ab0e1" providerId="ADAL" clId="{F9532118-4149-4B4E-8B20-322AD1633A88}" dt="2024-02-12T11:49:44.702" v="0"/>
          <ac:spMkLst>
            <pc:docMk/>
            <pc:sldMk cId="1477384815" sldId="258"/>
            <ac:spMk id="5" creationId="{4AA16AA2-4897-2E22-CA80-EF03FA6EED0C}"/>
          </ac:spMkLst>
        </pc:spChg>
        <pc:spChg chg="mod">
          <ac:chgData name="Raghav Arora" userId="42285b57-cac2-42fc-8ab0-94ab3c0ab0e1" providerId="ADAL" clId="{F9532118-4149-4B4E-8B20-322AD1633A88}" dt="2024-02-12T11:49:44.702" v="0"/>
          <ac:spMkLst>
            <pc:docMk/>
            <pc:sldMk cId="1477384815" sldId="258"/>
            <ac:spMk id="7" creationId="{D0CD6421-DAAE-FA97-00CB-843DEA65E8DF}"/>
          </ac:spMkLst>
        </pc:spChg>
        <pc:spChg chg="mod">
          <ac:chgData name="Raghav Arora" userId="42285b57-cac2-42fc-8ab0-94ab3c0ab0e1" providerId="ADAL" clId="{F9532118-4149-4B4E-8B20-322AD1633A88}" dt="2024-02-12T11:49:44.702" v="0"/>
          <ac:spMkLst>
            <pc:docMk/>
            <pc:sldMk cId="1477384815" sldId="258"/>
            <ac:spMk id="9" creationId="{FFFBC2CB-F8A8-7EF0-AA3C-4EB72EF469ED}"/>
          </ac:spMkLst>
        </pc:spChg>
        <pc:spChg chg="mod">
          <ac:chgData name="Raghav Arora" userId="42285b57-cac2-42fc-8ab0-94ab3c0ab0e1" providerId="ADAL" clId="{F9532118-4149-4B4E-8B20-322AD1633A88}" dt="2024-02-12T11:49:44.702" v="0"/>
          <ac:spMkLst>
            <pc:docMk/>
            <pc:sldMk cId="1477384815" sldId="258"/>
            <ac:spMk id="11" creationId="{1077B0AD-0EA4-541E-C525-B62D56E92C40}"/>
          </ac:spMkLst>
        </pc:spChg>
        <pc:spChg chg="mod">
          <ac:chgData name="Raghav Arora" userId="42285b57-cac2-42fc-8ab0-94ab3c0ab0e1" providerId="ADAL" clId="{F9532118-4149-4B4E-8B20-322AD1633A88}" dt="2024-02-12T11:49:44.702" v="0"/>
          <ac:spMkLst>
            <pc:docMk/>
            <pc:sldMk cId="1477384815" sldId="258"/>
            <ac:spMk id="12" creationId="{5B4CE54E-4B9F-6368-238F-7460DA6E47EF}"/>
          </ac:spMkLst>
        </pc:spChg>
        <pc:spChg chg="mod">
          <ac:chgData name="Raghav Arora" userId="42285b57-cac2-42fc-8ab0-94ab3c0ab0e1" providerId="ADAL" clId="{F9532118-4149-4B4E-8B20-322AD1633A88}" dt="2024-02-12T11:49:44.702" v="0"/>
          <ac:spMkLst>
            <pc:docMk/>
            <pc:sldMk cId="1477384815" sldId="258"/>
            <ac:spMk id="13" creationId="{B822D158-C583-109D-F812-C7494658C149}"/>
          </ac:spMkLst>
        </pc:spChg>
        <pc:spChg chg="mod">
          <ac:chgData name="Raghav Arora" userId="42285b57-cac2-42fc-8ab0-94ab3c0ab0e1" providerId="ADAL" clId="{F9532118-4149-4B4E-8B20-322AD1633A88}" dt="2024-02-12T11:49:44.702" v="0"/>
          <ac:spMkLst>
            <pc:docMk/>
            <pc:sldMk cId="1477384815" sldId="258"/>
            <ac:spMk id="15" creationId="{990A7319-42C6-3E3D-355F-9275714FA265}"/>
          </ac:spMkLst>
        </pc:spChg>
        <pc:spChg chg="mod">
          <ac:chgData name="Raghav Arora" userId="42285b57-cac2-42fc-8ab0-94ab3c0ab0e1" providerId="ADAL" clId="{F9532118-4149-4B4E-8B20-322AD1633A88}" dt="2024-02-12T11:49:44.702" v="0"/>
          <ac:spMkLst>
            <pc:docMk/>
            <pc:sldMk cId="1477384815" sldId="258"/>
            <ac:spMk id="17" creationId="{2F5B2443-334E-679B-0B4E-AB8E8F3EF31C}"/>
          </ac:spMkLst>
        </pc:spChg>
        <pc:spChg chg="del">
          <ac:chgData name="Raghav Arora" userId="42285b57-cac2-42fc-8ab0-94ab3c0ab0e1" providerId="ADAL" clId="{F9532118-4149-4B4E-8B20-322AD1633A88}" dt="2024-02-12T11:50:25.157" v="6" actId="478"/>
          <ac:spMkLst>
            <pc:docMk/>
            <pc:sldMk cId="1477384815" sldId="258"/>
            <ac:spMk id="18" creationId="{AF2F604E-43BE-4DC3-B983-E071523364F8}"/>
          </ac:spMkLst>
        </pc:spChg>
        <pc:spChg chg="mod">
          <ac:chgData name="Raghav Arora" userId="42285b57-cac2-42fc-8ab0-94ab3c0ab0e1" providerId="ADAL" clId="{F9532118-4149-4B4E-8B20-322AD1633A88}" dt="2024-02-12T11:49:44.702" v="0"/>
          <ac:spMkLst>
            <pc:docMk/>
            <pc:sldMk cId="1477384815" sldId="258"/>
            <ac:spMk id="19" creationId="{9AC22C7D-E774-C198-0535-D9B86A988F1A}"/>
          </ac:spMkLst>
        </pc:spChg>
        <pc:spChg chg="mod">
          <ac:chgData name="Raghav Arora" userId="42285b57-cac2-42fc-8ab0-94ab3c0ab0e1" providerId="ADAL" clId="{F9532118-4149-4B4E-8B20-322AD1633A88}" dt="2024-02-12T11:49:44.702" v="0"/>
          <ac:spMkLst>
            <pc:docMk/>
            <pc:sldMk cId="1477384815" sldId="258"/>
            <ac:spMk id="21" creationId="{BBD92821-6B72-76DE-CBAA-E865E83BF4CE}"/>
          </ac:spMkLst>
        </pc:spChg>
        <pc:spChg chg="mod">
          <ac:chgData name="Raghav Arora" userId="42285b57-cac2-42fc-8ab0-94ab3c0ab0e1" providerId="ADAL" clId="{F9532118-4149-4B4E-8B20-322AD1633A88}" dt="2024-02-12T11:49:44.702" v="0"/>
          <ac:spMkLst>
            <pc:docMk/>
            <pc:sldMk cId="1477384815" sldId="258"/>
            <ac:spMk id="22" creationId="{E4E4634C-03A6-8F52-F4FC-1E4B14F529F4}"/>
          </ac:spMkLst>
        </pc:spChg>
        <pc:spChg chg="mod">
          <ac:chgData name="Raghav Arora" userId="42285b57-cac2-42fc-8ab0-94ab3c0ab0e1" providerId="ADAL" clId="{F9532118-4149-4B4E-8B20-322AD1633A88}" dt="2024-02-12T11:49:44.702" v="0"/>
          <ac:spMkLst>
            <pc:docMk/>
            <pc:sldMk cId="1477384815" sldId="258"/>
            <ac:spMk id="23" creationId="{862DA27E-C3EC-37DB-6C84-14EBEC296366}"/>
          </ac:spMkLst>
        </pc:spChg>
        <pc:spChg chg="mod">
          <ac:chgData name="Raghav Arora" userId="42285b57-cac2-42fc-8ab0-94ab3c0ab0e1" providerId="ADAL" clId="{F9532118-4149-4B4E-8B20-322AD1633A88}" dt="2024-02-12T11:49:44.702" v="0"/>
          <ac:spMkLst>
            <pc:docMk/>
            <pc:sldMk cId="1477384815" sldId="258"/>
            <ac:spMk id="24" creationId="{C0AFAC75-E5B3-C588-114C-4406D89374C8}"/>
          </ac:spMkLst>
        </pc:spChg>
        <pc:spChg chg="mod">
          <ac:chgData name="Raghav Arora" userId="42285b57-cac2-42fc-8ab0-94ab3c0ab0e1" providerId="ADAL" clId="{F9532118-4149-4B4E-8B20-322AD1633A88}" dt="2024-02-12T11:49:44.702" v="0"/>
          <ac:spMkLst>
            <pc:docMk/>
            <pc:sldMk cId="1477384815" sldId="258"/>
            <ac:spMk id="25" creationId="{66EF98E4-B4B3-79E8-848F-722A74877F2F}"/>
          </ac:spMkLst>
        </pc:spChg>
        <pc:spChg chg="mod">
          <ac:chgData name="Raghav Arora" userId="42285b57-cac2-42fc-8ab0-94ab3c0ab0e1" providerId="ADAL" clId="{F9532118-4149-4B4E-8B20-322AD1633A88}" dt="2024-02-12T11:49:44.702" v="0"/>
          <ac:spMkLst>
            <pc:docMk/>
            <pc:sldMk cId="1477384815" sldId="258"/>
            <ac:spMk id="26" creationId="{E7842BFE-C4C5-F130-3F52-A5FD90EFA925}"/>
          </ac:spMkLst>
        </pc:spChg>
        <pc:spChg chg="mod">
          <ac:chgData name="Raghav Arora" userId="42285b57-cac2-42fc-8ab0-94ab3c0ab0e1" providerId="ADAL" clId="{F9532118-4149-4B4E-8B20-322AD1633A88}" dt="2024-02-12T11:49:44.702" v="0"/>
          <ac:spMkLst>
            <pc:docMk/>
            <pc:sldMk cId="1477384815" sldId="258"/>
            <ac:spMk id="27" creationId="{3E1F84FA-1913-3602-3449-BFB9184F1DB8}"/>
          </ac:spMkLst>
        </pc:spChg>
        <pc:spChg chg="mod">
          <ac:chgData name="Raghav Arora" userId="42285b57-cac2-42fc-8ab0-94ab3c0ab0e1" providerId="ADAL" clId="{F9532118-4149-4B4E-8B20-322AD1633A88}" dt="2024-02-12T11:49:44.702" v="0"/>
          <ac:spMkLst>
            <pc:docMk/>
            <pc:sldMk cId="1477384815" sldId="258"/>
            <ac:spMk id="28" creationId="{24F3022B-D89F-B308-9352-FBCE1C74D9BE}"/>
          </ac:spMkLst>
        </pc:spChg>
        <pc:spChg chg="mod">
          <ac:chgData name="Raghav Arora" userId="42285b57-cac2-42fc-8ab0-94ab3c0ab0e1" providerId="ADAL" clId="{F9532118-4149-4B4E-8B20-322AD1633A88}" dt="2024-02-12T11:49:44.702" v="0"/>
          <ac:spMkLst>
            <pc:docMk/>
            <pc:sldMk cId="1477384815" sldId="258"/>
            <ac:spMk id="29" creationId="{493B90FA-8CE6-EBC5-066A-94100D893A8A}"/>
          </ac:spMkLst>
        </pc:spChg>
        <pc:spChg chg="mod">
          <ac:chgData name="Raghav Arora" userId="42285b57-cac2-42fc-8ab0-94ab3c0ab0e1" providerId="ADAL" clId="{F9532118-4149-4B4E-8B20-322AD1633A88}" dt="2024-02-12T11:49:44.702" v="0"/>
          <ac:spMkLst>
            <pc:docMk/>
            <pc:sldMk cId="1477384815" sldId="258"/>
            <ac:spMk id="30" creationId="{4A651271-F266-75BB-79AF-65B973F5EF26}"/>
          </ac:spMkLst>
        </pc:spChg>
        <pc:spChg chg="mod">
          <ac:chgData name="Raghav Arora" userId="42285b57-cac2-42fc-8ab0-94ab3c0ab0e1" providerId="ADAL" clId="{F9532118-4149-4B4E-8B20-322AD1633A88}" dt="2024-02-12T11:49:44.702" v="0"/>
          <ac:spMkLst>
            <pc:docMk/>
            <pc:sldMk cId="1477384815" sldId="258"/>
            <ac:spMk id="31" creationId="{A257E3E5-6E0E-81E8-BDB8-1ECE12F22ACC}"/>
          </ac:spMkLst>
        </pc:spChg>
        <pc:spChg chg="mod">
          <ac:chgData name="Raghav Arora" userId="42285b57-cac2-42fc-8ab0-94ab3c0ab0e1" providerId="ADAL" clId="{F9532118-4149-4B4E-8B20-322AD1633A88}" dt="2024-02-12T11:49:44.702" v="0"/>
          <ac:spMkLst>
            <pc:docMk/>
            <pc:sldMk cId="1477384815" sldId="258"/>
            <ac:spMk id="32" creationId="{53781DB8-4143-4010-F811-F6C411ED62D4}"/>
          </ac:spMkLst>
        </pc:spChg>
        <pc:spChg chg="mod">
          <ac:chgData name="Raghav Arora" userId="42285b57-cac2-42fc-8ab0-94ab3c0ab0e1" providerId="ADAL" clId="{F9532118-4149-4B4E-8B20-322AD1633A88}" dt="2024-02-12T11:49:44.702" v="0"/>
          <ac:spMkLst>
            <pc:docMk/>
            <pc:sldMk cId="1477384815" sldId="258"/>
            <ac:spMk id="33" creationId="{C44F5582-5C0D-8ABC-7E68-DA5896292C08}"/>
          </ac:spMkLst>
        </pc:spChg>
        <pc:spChg chg="mod">
          <ac:chgData name="Raghav Arora" userId="42285b57-cac2-42fc-8ab0-94ab3c0ab0e1" providerId="ADAL" clId="{F9532118-4149-4B4E-8B20-322AD1633A88}" dt="2024-02-12T11:49:44.702" v="0"/>
          <ac:spMkLst>
            <pc:docMk/>
            <pc:sldMk cId="1477384815" sldId="258"/>
            <ac:spMk id="34" creationId="{0F52B129-5E0B-23D8-76C9-8DBD98E4FEC3}"/>
          </ac:spMkLst>
        </pc:spChg>
        <pc:spChg chg="mod">
          <ac:chgData name="Raghav Arora" userId="42285b57-cac2-42fc-8ab0-94ab3c0ab0e1" providerId="ADAL" clId="{F9532118-4149-4B4E-8B20-322AD1633A88}" dt="2024-02-12T11:49:44.702" v="0"/>
          <ac:spMkLst>
            <pc:docMk/>
            <pc:sldMk cId="1477384815" sldId="258"/>
            <ac:spMk id="35" creationId="{3D9EFB9A-54F0-02CA-1326-4ABBDE6DF2E3}"/>
          </ac:spMkLst>
        </pc:spChg>
        <pc:spChg chg="mod">
          <ac:chgData name="Raghav Arora" userId="42285b57-cac2-42fc-8ab0-94ab3c0ab0e1" providerId="ADAL" clId="{F9532118-4149-4B4E-8B20-322AD1633A88}" dt="2024-02-12T11:49:44.702" v="0"/>
          <ac:spMkLst>
            <pc:docMk/>
            <pc:sldMk cId="1477384815" sldId="258"/>
            <ac:spMk id="36" creationId="{5DE09843-1E2C-FEEB-BA35-4CC5F6BA5D3F}"/>
          </ac:spMkLst>
        </pc:spChg>
        <pc:spChg chg="mod">
          <ac:chgData name="Raghav Arora" userId="42285b57-cac2-42fc-8ab0-94ab3c0ab0e1" providerId="ADAL" clId="{F9532118-4149-4B4E-8B20-322AD1633A88}" dt="2024-02-12T11:49:44.702" v="0"/>
          <ac:spMkLst>
            <pc:docMk/>
            <pc:sldMk cId="1477384815" sldId="258"/>
            <ac:spMk id="37" creationId="{BF26D8DB-D235-EA34-48C8-6CF6363B2119}"/>
          </ac:spMkLst>
        </pc:spChg>
        <pc:spChg chg="mod">
          <ac:chgData name="Raghav Arora" userId="42285b57-cac2-42fc-8ab0-94ab3c0ab0e1" providerId="ADAL" clId="{F9532118-4149-4B4E-8B20-322AD1633A88}" dt="2024-02-12T11:49:44.702" v="0"/>
          <ac:spMkLst>
            <pc:docMk/>
            <pc:sldMk cId="1477384815" sldId="258"/>
            <ac:spMk id="38" creationId="{BF14026D-1BDF-2E9B-AD21-549A91C857F2}"/>
          </ac:spMkLst>
        </pc:spChg>
        <pc:spChg chg="mod">
          <ac:chgData name="Raghav Arora" userId="42285b57-cac2-42fc-8ab0-94ab3c0ab0e1" providerId="ADAL" clId="{F9532118-4149-4B4E-8B20-322AD1633A88}" dt="2024-02-12T11:49:44.702" v="0"/>
          <ac:spMkLst>
            <pc:docMk/>
            <pc:sldMk cId="1477384815" sldId="258"/>
            <ac:spMk id="39" creationId="{958D19FE-888E-DD3E-676F-FDA2E31D4FD7}"/>
          </ac:spMkLst>
        </pc:spChg>
        <pc:spChg chg="mod">
          <ac:chgData name="Raghav Arora" userId="42285b57-cac2-42fc-8ab0-94ab3c0ab0e1" providerId="ADAL" clId="{F9532118-4149-4B4E-8B20-322AD1633A88}" dt="2024-02-12T11:49:44.702" v="0"/>
          <ac:spMkLst>
            <pc:docMk/>
            <pc:sldMk cId="1477384815" sldId="258"/>
            <ac:spMk id="40" creationId="{D307B0C9-5CC4-0302-B277-603CCD54DF6B}"/>
          </ac:spMkLst>
        </pc:spChg>
        <pc:spChg chg="mod">
          <ac:chgData name="Raghav Arora" userId="42285b57-cac2-42fc-8ab0-94ab3c0ab0e1" providerId="ADAL" clId="{F9532118-4149-4B4E-8B20-322AD1633A88}" dt="2024-02-12T11:49:44.702" v="0"/>
          <ac:spMkLst>
            <pc:docMk/>
            <pc:sldMk cId="1477384815" sldId="258"/>
            <ac:spMk id="41" creationId="{F9B588DD-BA52-286C-ECDF-24808277DAF8}"/>
          </ac:spMkLst>
        </pc:spChg>
        <pc:spChg chg="mod">
          <ac:chgData name="Raghav Arora" userId="42285b57-cac2-42fc-8ab0-94ab3c0ab0e1" providerId="ADAL" clId="{F9532118-4149-4B4E-8B20-322AD1633A88}" dt="2024-02-12T11:49:44.702" v="0"/>
          <ac:spMkLst>
            <pc:docMk/>
            <pc:sldMk cId="1477384815" sldId="258"/>
            <ac:spMk id="42" creationId="{33AEF907-C728-92C3-B591-D8D67BEBE277}"/>
          </ac:spMkLst>
        </pc:spChg>
        <pc:spChg chg="mod">
          <ac:chgData name="Raghav Arora" userId="42285b57-cac2-42fc-8ab0-94ab3c0ab0e1" providerId="ADAL" clId="{F9532118-4149-4B4E-8B20-322AD1633A88}" dt="2024-02-12T11:49:44.702" v="0"/>
          <ac:spMkLst>
            <pc:docMk/>
            <pc:sldMk cId="1477384815" sldId="258"/>
            <ac:spMk id="43" creationId="{BC6D19FB-1F5E-B455-D545-C8A3409731A0}"/>
          </ac:spMkLst>
        </pc:spChg>
        <pc:spChg chg="mod">
          <ac:chgData name="Raghav Arora" userId="42285b57-cac2-42fc-8ab0-94ab3c0ab0e1" providerId="ADAL" clId="{F9532118-4149-4B4E-8B20-322AD1633A88}" dt="2024-02-12T11:49:44.702" v="0"/>
          <ac:spMkLst>
            <pc:docMk/>
            <pc:sldMk cId="1477384815" sldId="258"/>
            <ac:spMk id="44" creationId="{15313246-556C-5DBF-1173-5B259A46E40D}"/>
          </ac:spMkLst>
        </pc:spChg>
        <pc:spChg chg="mod">
          <ac:chgData name="Raghav Arora" userId="42285b57-cac2-42fc-8ab0-94ab3c0ab0e1" providerId="ADAL" clId="{F9532118-4149-4B4E-8B20-322AD1633A88}" dt="2024-02-12T11:49:44.702" v="0"/>
          <ac:spMkLst>
            <pc:docMk/>
            <pc:sldMk cId="1477384815" sldId="258"/>
            <ac:spMk id="45" creationId="{E9267D84-F49F-9201-FC1D-A5C0AA07C84D}"/>
          </ac:spMkLst>
        </pc:spChg>
        <pc:spChg chg="mod">
          <ac:chgData name="Raghav Arora" userId="42285b57-cac2-42fc-8ab0-94ab3c0ab0e1" providerId="ADAL" clId="{F9532118-4149-4B4E-8B20-322AD1633A88}" dt="2024-02-12T11:49:44.702" v="0"/>
          <ac:spMkLst>
            <pc:docMk/>
            <pc:sldMk cId="1477384815" sldId="258"/>
            <ac:spMk id="46" creationId="{50E941BB-9EBD-209D-5F23-EB567217023D}"/>
          </ac:spMkLst>
        </pc:spChg>
        <pc:spChg chg="mod">
          <ac:chgData name="Raghav Arora" userId="42285b57-cac2-42fc-8ab0-94ab3c0ab0e1" providerId="ADAL" clId="{F9532118-4149-4B4E-8B20-322AD1633A88}" dt="2024-02-12T11:49:44.702" v="0"/>
          <ac:spMkLst>
            <pc:docMk/>
            <pc:sldMk cId="1477384815" sldId="258"/>
            <ac:spMk id="47" creationId="{7185AB12-C4E1-48D2-B832-C0495E8C783C}"/>
          </ac:spMkLst>
        </pc:spChg>
        <pc:spChg chg="mod">
          <ac:chgData name="Raghav Arora" userId="42285b57-cac2-42fc-8ab0-94ab3c0ab0e1" providerId="ADAL" clId="{F9532118-4149-4B4E-8B20-322AD1633A88}" dt="2024-02-12T11:49:44.702" v="0"/>
          <ac:spMkLst>
            <pc:docMk/>
            <pc:sldMk cId="1477384815" sldId="258"/>
            <ac:spMk id="48" creationId="{26A7970A-54C0-25F0-EAFD-8A1B66289CDE}"/>
          </ac:spMkLst>
        </pc:spChg>
        <pc:spChg chg="mod">
          <ac:chgData name="Raghav Arora" userId="42285b57-cac2-42fc-8ab0-94ab3c0ab0e1" providerId="ADAL" clId="{F9532118-4149-4B4E-8B20-322AD1633A88}" dt="2024-02-12T11:49:44.702" v="0"/>
          <ac:spMkLst>
            <pc:docMk/>
            <pc:sldMk cId="1477384815" sldId="258"/>
            <ac:spMk id="49" creationId="{42D899FE-856C-97CA-3945-2665EE4861B5}"/>
          </ac:spMkLst>
        </pc:spChg>
        <pc:spChg chg="mod">
          <ac:chgData name="Raghav Arora" userId="42285b57-cac2-42fc-8ab0-94ab3c0ab0e1" providerId="ADAL" clId="{F9532118-4149-4B4E-8B20-322AD1633A88}" dt="2024-02-12T11:49:44.702" v="0"/>
          <ac:spMkLst>
            <pc:docMk/>
            <pc:sldMk cId="1477384815" sldId="258"/>
            <ac:spMk id="50" creationId="{FD579323-1413-7E89-1229-242542978151}"/>
          </ac:spMkLst>
        </pc:spChg>
        <pc:grpChg chg="add mod">
          <ac:chgData name="Raghav Arora" userId="42285b57-cac2-42fc-8ab0-94ab3c0ab0e1" providerId="ADAL" clId="{F9532118-4149-4B4E-8B20-322AD1633A88}" dt="2024-02-12T11:50:40.567" v="7" actId="1076"/>
          <ac:grpSpMkLst>
            <pc:docMk/>
            <pc:sldMk cId="1477384815" sldId="258"/>
            <ac:grpSpMk id="2" creationId="{43E54530-246A-BA08-C4E3-2407F0ABDEB2}"/>
          </ac:grpSpMkLst>
        </pc:grpChg>
        <pc:grpChg chg="mod">
          <ac:chgData name="Raghav Arora" userId="42285b57-cac2-42fc-8ab0-94ab3c0ab0e1" providerId="ADAL" clId="{F9532118-4149-4B4E-8B20-322AD1633A88}" dt="2024-02-12T11:49:44.702" v="0"/>
          <ac:grpSpMkLst>
            <pc:docMk/>
            <pc:sldMk cId="1477384815" sldId="258"/>
            <ac:grpSpMk id="4" creationId="{D6378D51-B15E-3296-18A0-A7D6BE851492}"/>
          </ac:grpSpMkLst>
        </pc:grpChg>
      </pc:sldChg>
      <pc:sldChg chg="addSp modSp mod">
        <pc:chgData name="Raghav Arora" userId="42285b57-cac2-42fc-8ab0-94ab3c0ab0e1" providerId="ADAL" clId="{F9532118-4149-4B4E-8B20-322AD1633A88}" dt="2024-02-12T11:51:31.534" v="84" actId="1035"/>
        <pc:sldMkLst>
          <pc:docMk/>
          <pc:sldMk cId="3137450812" sldId="263"/>
        </pc:sldMkLst>
        <pc:cxnChg chg="add mod">
          <ac:chgData name="Raghav Arora" userId="42285b57-cac2-42fc-8ab0-94ab3c0ab0e1" providerId="ADAL" clId="{F9532118-4149-4B4E-8B20-322AD1633A88}" dt="2024-02-12T11:51:31.534" v="84" actId="1035"/>
          <ac:cxnSpMkLst>
            <pc:docMk/>
            <pc:sldMk cId="3137450812" sldId="263"/>
            <ac:cxnSpMk id="2" creationId="{7FB3D14C-A42D-5B6C-D98F-5420F0107665}"/>
          </ac:cxnSpMkLst>
        </pc:cxnChg>
        <pc:cxnChg chg="add mod">
          <ac:chgData name="Raghav Arora" userId="42285b57-cac2-42fc-8ab0-94ab3c0ab0e1" providerId="ADAL" clId="{F9532118-4149-4B4E-8B20-322AD1633A88}" dt="2024-02-12T11:51:31.534" v="84" actId="1035"/>
          <ac:cxnSpMkLst>
            <pc:docMk/>
            <pc:sldMk cId="3137450812" sldId="263"/>
            <ac:cxnSpMk id="12" creationId="{2C6DD51E-00F1-9662-D06E-858CB4B36FD6}"/>
          </ac:cxnSpMkLst>
        </pc:cxnChg>
        <pc:cxnChg chg="add mod">
          <ac:chgData name="Raghav Arora" userId="42285b57-cac2-42fc-8ab0-94ab3c0ab0e1" providerId="ADAL" clId="{F9532118-4149-4B4E-8B20-322AD1633A88}" dt="2024-02-12T11:51:31.534" v="84" actId="1035"/>
          <ac:cxnSpMkLst>
            <pc:docMk/>
            <pc:sldMk cId="3137450812" sldId="263"/>
            <ac:cxnSpMk id="13" creationId="{85935874-BF23-A9C6-A2BE-8B47A0798FDA}"/>
          </ac:cxnSpMkLst>
        </pc:cxnChg>
        <pc:cxnChg chg="add mod">
          <ac:chgData name="Raghav Arora" userId="42285b57-cac2-42fc-8ab0-94ab3c0ab0e1" providerId="ADAL" clId="{F9532118-4149-4B4E-8B20-322AD1633A88}" dt="2024-02-12T11:51:31.534" v="84" actId="1035"/>
          <ac:cxnSpMkLst>
            <pc:docMk/>
            <pc:sldMk cId="3137450812" sldId="263"/>
            <ac:cxnSpMk id="14" creationId="{167E073C-1EEE-8652-CC00-F92A7C11A926}"/>
          </ac:cxnSpMkLst>
        </pc:cxnChg>
      </pc:sldChg>
    </pc:docChg>
  </pc:docChgLst>
  <pc:docChgLst>
    <pc:chgData name="Devarghya Debroy" userId="S::devarghya.debroy@idctechnologies.com::d0673c27-00fe-46da-ab6c-1c39c34692db" providerId="AD" clId="Web-{2E05C886-2398-F4B2-68F5-1DB6CF4208FB}"/>
    <pc:docChg chg="addSld delSld sldOrd addSection modSection">
      <pc:chgData name="Devarghya Debroy" userId="S::devarghya.debroy@idctechnologies.com::d0673c27-00fe-46da-ab6c-1c39c34692db" providerId="AD" clId="Web-{2E05C886-2398-F4B2-68F5-1DB6CF4208FB}" dt="2024-03-13T06:59:06.034" v="8"/>
      <pc:docMkLst>
        <pc:docMk/>
      </pc:docMkLst>
      <pc:sldChg chg="ord">
        <pc:chgData name="Devarghya Debroy" userId="S::devarghya.debroy@idctechnologies.com::d0673c27-00fe-46da-ab6c-1c39c34692db" providerId="AD" clId="Web-{2E05C886-2398-F4B2-68F5-1DB6CF4208FB}" dt="2024-03-13T06:55:01.496" v="6"/>
        <pc:sldMkLst>
          <pc:docMk/>
          <pc:sldMk cId="360015380" sldId="314"/>
        </pc:sldMkLst>
      </pc:sldChg>
      <pc:sldChg chg="new del">
        <pc:chgData name="Devarghya Debroy" userId="S::devarghya.debroy@idctechnologies.com::d0673c27-00fe-46da-ab6c-1c39c34692db" providerId="AD" clId="Web-{2E05C886-2398-F4B2-68F5-1DB6CF4208FB}" dt="2024-03-13T06:59:06.034" v="8"/>
        <pc:sldMkLst>
          <pc:docMk/>
          <pc:sldMk cId="897984086" sldId="317"/>
        </pc:sldMkLst>
      </pc:sldChg>
    </pc:docChg>
  </pc:docChgLst>
  <pc:docChgLst>
    <pc:chgData name="Yuliya Volkova" userId="5c11a328-f827-462e-b485-3c1e9077fd00" providerId="ADAL" clId="{372297F7-B3B2-407B-BF2D-A8D0DFE11745}"/>
    <pc:docChg chg="undo custSel modSld">
      <pc:chgData name="Yuliya Volkova" userId="5c11a328-f827-462e-b485-3c1e9077fd00" providerId="ADAL" clId="{372297F7-B3B2-407B-BF2D-A8D0DFE11745}" dt="2024-08-21T07:23:31.282" v="7" actId="122"/>
      <pc:docMkLst>
        <pc:docMk/>
      </pc:docMkLst>
      <pc:sldChg chg="modSp mod">
        <pc:chgData name="Yuliya Volkova" userId="5c11a328-f827-462e-b485-3c1e9077fd00" providerId="ADAL" clId="{372297F7-B3B2-407B-BF2D-A8D0DFE11745}" dt="2024-08-21T03:55:44.197" v="1" actId="1076"/>
        <pc:sldMkLst>
          <pc:docMk/>
          <pc:sldMk cId="2875411069" sldId="307"/>
        </pc:sldMkLst>
        <pc:spChg chg="mod">
          <ac:chgData name="Yuliya Volkova" userId="5c11a328-f827-462e-b485-3c1e9077fd00" providerId="ADAL" clId="{372297F7-B3B2-407B-BF2D-A8D0DFE11745}" dt="2024-08-21T03:55:44.197" v="1" actId="1076"/>
          <ac:spMkLst>
            <pc:docMk/>
            <pc:sldMk cId="2875411069" sldId="307"/>
            <ac:spMk id="1078" creationId="{A5A52849-97AB-F892-A741-870B9619BBE7}"/>
          </ac:spMkLst>
        </pc:spChg>
      </pc:sldChg>
      <pc:sldChg chg="modSp mod">
        <pc:chgData name="Yuliya Volkova" userId="5c11a328-f827-462e-b485-3c1e9077fd00" providerId="ADAL" clId="{372297F7-B3B2-407B-BF2D-A8D0DFE11745}" dt="2024-08-21T07:23:31.282" v="7" actId="122"/>
        <pc:sldMkLst>
          <pc:docMk/>
          <pc:sldMk cId="51472960" sldId="337"/>
        </pc:sldMkLst>
        <pc:spChg chg="mod">
          <ac:chgData name="Yuliya Volkova" userId="5c11a328-f827-462e-b485-3c1e9077fd00" providerId="ADAL" clId="{372297F7-B3B2-407B-BF2D-A8D0DFE11745}" dt="2024-08-21T07:23:26.541" v="5" actId="122"/>
          <ac:spMkLst>
            <pc:docMk/>
            <pc:sldMk cId="51472960" sldId="337"/>
            <ac:spMk id="14" creationId="{9B32F850-BEF9-0120-8893-E28094599656}"/>
          </ac:spMkLst>
        </pc:spChg>
        <pc:spChg chg="mod">
          <ac:chgData name="Yuliya Volkova" userId="5c11a328-f827-462e-b485-3c1e9077fd00" providerId="ADAL" clId="{372297F7-B3B2-407B-BF2D-A8D0DFE11745}" dt="2024-08-21T07:23:23.255" v="4" actId="122"/>
          <ac:spMkLst>
            <pc:docMk/>
            <pc:sldMk cId="51472960" sldId="337"/>
            <ac:spMk id="15" creationId="{1630A24B-E493-873F-A69A-CAF37017827F}"/>
          </ac:spMkLst>
        </pc:spChg>
        <pc:spChg chg="mod">
          <ac:chgData name="Yuliya Volkova" userId="5c11a328-f827-462e-b485-3c1e9077fd00" providerId="ADAL" clId="{372297F7-B3B2-407B-BF2D-A8D0DFE11745}" dt="2024-08-21T07:23:28.753" v="6" actId="122"/>
          <ac:spMkLst>
            <pc:docMk/>
            <pc:sldMk cId="51472960" sldId="337"/>
            <ac:spMk id="16" creationId="{A1E0F8EA-8167-4871-F9C5-3C9F0020DBF5}"/>
          </ac:spMkLst>
        </pc:spChg>
        <pc:spChg chg="mod">
          <ac:chgData name="Yuliya Volkova" userId="5c11a328-f827-462e-b485-3c1e9077fd00" providerId="ADAL" clId="{372297F7-B3B2-407B-BF2D-A8D0DFE11745}" dt="2024-08-21T07:23:31.282" v="7" actId="122"/>
          <ac:spMkLst>
            <pc:docMk/>
            <pc:sldMk cId="51472960" sldId="337"/>
            <ac:spMk id="17" creationId="{1D6516FF-CF52-0441-6032-DD8C6AC7010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DB6447-A931-9E39-DFA2-5AD25FF55B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75450C-2186-08B3-1906-A173EAFDF3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4CC5DF-19A5-44A3-9648-2D32E1C1C191}" type="datetimeFigureOut">
              <a:rPr lang="en-US" smtClean="0"/>
              <a:t>10/10/2024</a:t>
            </a:fld>
            <a:endParaRPr lang="en-US"/>
          </a:p>
        </p:txBody>
      </p:sp>
      <p:sp>
        <p:nvSpPr>
          <p:cNvPr id="4" name="Footer Placeholder 3">
            <a:extLst>
              <a:ext uri="{FF2B5EF4-FFF2-40B4-BE49-F238E27FC236}">
                <a16:creationId xmlns:a16="http://schemas.microsoft.com/office/drawing/2014/main" id="{D8E73A08-234C-20A1-644A-23B658C8AA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95D8B4-6027-378D-4B2F-AA1217EE22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66DB98-DC91-4049-ACA9-9725EC7642DE}" type="slidenum">
              <a:rPr lang="en-US" smtClean="0"/>
              <a:t>‹#›</a:t>
            </a:fld>
            <a:endParaRPr lang="en-US"/>
          </a:p>
        </p:txBody>
      </p:sp>
    </p:spTree>
    <p:extLst>
      <p:ext uri="{BB962C8B-B14F-4D97-AF65-F5344CB8AC3E}">
        <p14:creationId xmlns:p14="http://schemas.microsoft.com/office/powerpoint/2010/main" val="3968704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403344-8C9A-44C7-A09B-5024FBE4E385}" type="datetimeFigureOut">
              <a:rPr lang="en-US" smtClean="0"/>
              <a:t>10/10/2024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9CC52-5718-44A9-A6FF-96CB72A040B3}" type="slidenum">
              <a:rPr lang="en-US" smtClean="0"/>
              <a:t>‹#›</a:t>
            </a:fld>
            <a:endParaRPr lang="en-US"/>
          </a:p>
        </p:txBody>
      </p:sp>
    </p:spTree>
    <p:extLst>
      <p:ext uri="{BB962C8B-B14F-4D97-AF65-F5344CB8AC3E}">
        <p14:creationId xmlns:p14="http://schemas.microsoft.com/office/powerpoint/2010/main" val="54986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25740FD-D445-406A-A7D8-61E9C05D239E}" type="slidenum">
              <a:rPr lang="en-AU" smtClean="0"/>
              <a:t>2</a:t>
            </a:fld>
            <a:endParaRPr lang="en-AU"/>
          </a:p>
        </p:txBody>
      </p:sp>
    </p:spTree>
    <p:extLst>
      <p:ext uri="{BB962C8B-B14F-4D97-AF65-F5344CB8AC3E}">
        <p14:creationId xmlns:p14="http://schemas.microsoft.com/office/powerpoint/2010/main" val="187854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000000"/>
                </a:solidFill>
                <a:effectLst/>
                <a:uLnTx/>
                <a:uFillTx/>
                <a:latin typeface="Tenorite"/>
                <a:ea typeface="+mn-ea"/>
                <a:cs typeface="+mn-cs"/>
              </a:rPr>
              <a:t>Even with excellent people and technology in place, the organization’s own employees are the weakest link when it comes to cybersecurity.</a:t>
            </a:r>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12</a:t>
            </a:fld>
            <a:endParaRPr lang="en-US"/>
          </a:p>
        </p:txBody>
      </p:sp>
    </p:spTree>
    <p:extLst>
      <p:ext uri="{BB962C8B-B14F-4D97-AF65-F5344CB8AC3E}">
        <p14:creationId xmlns:p14="http://schemas.microsoft.com/office/powerpoint/2010/main" val="2183737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Söhne"/>
              </a:rPr>
              <a:t>Protecting the organization's infrastructure is crucial in today's rapidly evolving threat landscape. At IDC, we offer comprehensive infrastructure protection services to safeguard your critical assets.</a:t>
            </a:r>
            <a:br>
              <a:rPr lang="en-US" b="0" i="0">
                <a:solidFill>
                  <a:srgbClr val="0D0D0D"/>
                </a:solidFill>
                <a:effectLst/>
                <a:highlight>
                  <a:srgbClr val="FFFFFF"/>
                </a:highlight>
                <a:latin typeface="Söhne"/>
              </a:rPr>
            </a:br>
            <a:r>
              <a:rPr lang="en-US" b="0" i="0">
                <a:solidFill>
                  <a:srgbClr val="0D0D0D"/>
                </a:solidFill>
                <a:effectLst/>
                <a:highlight>
                  <a:srgbClr val="FFFFFF"/>
                </a:highlight>
                <a:latin typeface="Söhne"/>
              </a:rPr>
              <a:t>Challenge: Hyper-connectivity is creating a new era for cyber infrastructure.</a:t>
            </a:r>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14</a:t>
            </a:fld>
            <a:endParaRPr lang="en-US"/>
          </a:p>
        </p:txBody>
      </p:sp>
    </p:spTree>
    <p:extLst>
      <p:ext uri="{BB962C8B-B14F-4D97-AF65-F5344CB8AC3E}">
        <p14:creationId xmlns:p14="http://schemas.microsoft.com/office/powerpoint/2010/main" val="281047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Söhne"/>
              </a:rPr>
              <a:t>Effective vulnerability management is essential to protect your organization from cyber threats. At IDC, we offer comprehensive vulnerability management services to help you identify, prioritize, and remediate security vulnerabilities across your infrastructure.</a:t>
            </a:r>
          </a:p>
          <a:p>
            <a:r>
              <a:rPr lang="en-US" b="0" i="0">
                <a:solidFill>
                  <a:srgbClr val="0D0D0D"/>
                </a:solidFill>
                <a:effectLst/>
                <a:highlight>
                  <a:srgbClr val="FFFFFF"/>
                </a:highlight>
                <a:latin typeface="Söhne"/>
              </a:rPr>
              <a:t>Challenge: New vulnerabilities are publishing everyday, and hackers are constantly looking for a way to gain advantage.</a:t>
            </a:r>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15</a:t>
            </a:fld>
            <a:endParaRPr lang="en-US"/>
          </a:p>
        </p:txBody>
      </p:sp>
    </p:spTree>
    <p:extLst>
      <p:ext uri="{BB962C8B-B14F-4D97-AF65-F5344CB8AC3E}">
        <p14:creationId xmlns:p14="http://schemas.microsoft.com/office/powerpoint/2010/main" val="671712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Söhne"/>
              </a:rPr>
              <a:t>Securing your applications is critical to safeguarding your organization's data and assets. At IDC, we offer comprehensive application protection services to help you mitigate risks and ensure the security of your software applications.</a:t>
            </a:r>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16</a:t>
            </a:fld>
            <a:endParaRPr lang="en-US"/>
          </a:p>
        </p:txBody>
      </p:sp>
    </p:spTree>
    <p:extLst>
      <p:ext uri="{BB962C8B-B14F-4D97-AF65-F5344CB8AC3E}">
        <p14:creationId xmlns:p14="http://schemas.microsoft.com/office/powerpoint/2010/main" val="2731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7230AB-8780-4CBD-AA57-E501918E8CE3}" type="slidenum">
              <a:rPr lang="en-US" smtClean="0"/>
              <a:t>24</a:t>
            </a:fld>
            <a:endParaRPr lang="en-US"/>
          </a:p>
        </p:txBody>
      </p:sp>
    </p:spTree>
    <p:extLst>
      <p:ext uri="{BB962C8B-B14F-4D97-AF65-F5344CB8AC3E}">
        <p14:creationId xmlns:p14="http://schemas.microsoft.com/office/powerpoint/2010/main" val="1651516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29</a:t>
            </a:fld>
            <a:endParaRPr lang="en-US"/>
          </a:p>
        </p:txBody>
      </p:sp>
    </p:spTree>
    <p:extLst>
      <p:ext uri="{BB962C8B-B14F-4D97-AF65-F5344CB8AC3E}">
        <p14:creationId xmlns:p14="http://schemas.microsoft.com/office/powerpoint/2010/main" val="33655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31</a:t>
            </a:fld>
            <a:endParaRPr lang="en-US"/>
          </a:p>
        </p:txBody>
      </p:sp>
    </p:spTree>
    <p:extLst>
      <p:ext uri="{BB962C8B-B14F-4D97-AF65-F5344CB8AC3E}">
        <p14:creationId xmlns:p14="http://schemas.microsoft.com/office/powerpoint/2010/main" val="3294705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35</a:t>
            </a:fld>
            <a:endParaRPr lang="en-US"/>
          </a:p>
        </p:txBody>
      </p:sp>
    </p:spTree>
    <p:extLst>
      <p:ext uri="{BB962C8B-B14F-4D97-AF65-F5344CB8AC3E}">
        <p14:creationId xmlns:p14="http://schemas.microsoft.com/office/powerpoint/2010/main" val="135765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Tenorite" panose="00000500000000000000" pitchFamily="2" charset="0"/>
              </a:rPr>
              <a:t>We o</a:t>
            </a:r>
            <a:r>
              <a:rPr lang="en-US" sz="1200" b="0" i="0" u="none" strike="noStrike" baseline="0">
                <a:latin typeface="Tenorite" panose="00000500000000000000" pitchFamily="2" charset="0"/>
              </a:rPr>
              <a:t>ffer solutions that help clients protect business assets and mature their security posture, while proactively detecting, responding and recovering from security events. We also provide round the clock managed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Tenorite" panose="00000500000000000000" pitchFamily="2" charset="0"/>
              </a:rPr>
              <a:t>The benefits of going with IDC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Tenorite" panose="00000500000000000000" pitchFamily="2" charset="0"/>
              </a:rPr>
              <a:t>Cost effectiveness: </a:t>
            </a:r>
            <a:r>
              <a:rPr lang="en-US" b="0" i="0">
                <a:solidFill>
                  <a:srgbClr val="0D0D0D"/>
                </a:solidFill>
                <a:effectLst/>
                <a:highlight>
                  <a:srgbClr val="FFFFFF"/>
                </a:highlight>
                <a:latin typeface="Söhne"/>
              </a:rPr>
              <a:t>Our services are designed to provide maximum value for your investment. We understand the importance of cost efficiency in today's competitive market, and our solutions are tailored to help you save money while maintaining high-quality standards.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solidFill>
                  <a:srgbClr val="0D0D0D"/>
                </a:solidFill>
                <a:effectLst/>
                <a:highlight>
                  <a:srgbClr val="FFFFFF"/>
                </a:highlight>
                <a:latin typeface="Söhne"/>
              </a:rPr>
              <a:t>Scalability: O</a:t>
            </a:r>
            <a:r>
              <a:rPr lang="en-US" b="0" i="0">
                <a:solidFill>
                  <a:srgbClr val="0D0D0D"/>
                </a:solidFill>
                <a:effectLst/>
                <a:highlight>
                  <a:srgbClr val="FFFFFF"/>
                </a:highlight>
                <a:latin typeface="Söhne"/>
              </a:rPr>
              <a:t>ur services can scale according to your needs. This means you can easily adapt to changes in demand without having to worry about outgrowing your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solidFill>
                  <a:srgbClr val="0D0D0D"/>
                </a:solidFill>
                <a:effectLst/>
                <a:highlight>
                  <a:srgbClr val="FFFFFF"/>
                </a:highlight>
                <a:latin typeface="Söhne"/>
              </a:rPr>
              <a:t>Compliance: </a:t>
            </a:r>
            <a:r>
              <a:rPr lang="en-US" b="0" i="0">
                <a:solidFill>
                  <a:srgbClr val="0D0D0D"/>
                </a:solidFill>
                <a:effectLst/>
                <a:highlight>
                  <a:srgbClr val="FFFFFF"/>
                </a:highlight>
                <a:latin typeface="Söhne"/>
              </a:rPr>
              <a:t>With our services, you can rest assured that you are always in compliance with relevant regulations and standards. We stay up-to-date with all industry regulations to ensure that your business remains compliant at all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solidFill>
                  <a:srgbClr val="0D0D0D"/>
                </a:solidFill>
                <a:effectLst/>
                <a:highlight>
                  <a:srgbClr val="FFFFFF"/>
                </a:highlight>
                <a:latin typeface="Söhne"/>
              </a:rPr>
              <a:t>Data Privacy: </a:t>
            </a:r>
            <a:r>
              <a:rPr lang="en-US" b="0" i="0">
                <a:solidFill>
                  <a:srgbClr val="0D0D0D"/>
                </a:solidFill>
                <a:effectLst/>
                <a:highlight>
                  <a:srgbClr val="FFFFFF"/>
                </a:highlight>
                <a:latin typeface="Söhne"/>
              </a:rPr>
              <a:t>Data privacy is a top priority for us. We understand the importance of protecting your sensitive information and with our services, you can trust that your data is always safe and secure.</a:t>
            </a:r>
            <a:br>
              <a:rPr lang="en-US" b="0" i="0">
                <a:solidFill>
                  <a:srgbClr val="0D0D0D"/>
                </a:solidFill>
                <a:effectLst/>
                <a:highlight>
                  <a:srgbClr val="FFFFFF"/>
                </a:highlight>
                <a:latin typeface="Söhne"/>
              </a:rPr>
            </a:br>
            <a:r>
              <a:rPr lang="en-US" b="0" i="0">
                <a:solidFill>
                  <a:srgbClr val="0D0D0D"/>
                </a:solidFill>
                <a:effectLst/>
                <a:highlight>
                  <a:srgbClr val="FFFFFF"/>
                </a:highlight>
                <a:latin typeface="Söhne"/>
              </a:rPr>
              <a:t>Easy Development and Management: Our services are designed to be easy to develop and manage. We understand that your time is valuable, which is why we strive to make the process as seamless as possible. Whether you're developing new solutions or managing existing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solidFill>
                  <a:srgbClr val="0D0D0D"/>
                </a:solidFill>
                <a:effectLst/>
                <a:highlight>
                  <a:srgbClr val="FFFFFF"/>
                </a:highlight>
                <a:latin typeface="Söhne"/>
              </a:rPr>
              <a:t>Regular updates: </a:t>
            </a:r>
            <a:r>
              <a:rPr lang="en-US" b="0" i="0">
                <a:solidFill>
                  <a:srgbClr val="0D0D0D"/>
                </a:solidFill>
                <a:effectLst/>
                <a:highlight>
                  <a:srgbClr val="FFFFFF"/>
                </a:highlight>
                <a:latin typeface="Söhne"/>
              </a:rPr>
              <a:t>Security is extremely important in today's digital landscape. That's why we provide regular updates to ensure that your systems are always protected against the latest threats.</a:t>
            </a:r>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3</a:t>
            </a:fld>
            <a:endParaRPr lang="en-US"/>
          </a:p>
        </p:txBody>
      </p:sp>
    </p:spTree>
    <p:extLst>
      <p:ext uri="{BB962C8B-B14F-4D97-AF65-F5344CB8AC3E}">
        <p14:creationId xmlns:p14="http://schemas.microsoft.com/office/powerpoint/2010/main" val="2185304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D0D0D"/>
                </a:solidFill>
                <a:effectLst/>
                <a:highlight>
                  <a:srgbClr val="FFFFFF"/>
                </a:highlight>
                <a:latin typeface="Söhne"/>
              </a:rPr>
              <a:t>These are the strategies that guide our approach to cybersecurity.</a:t>
            </a:r>
            <a:br>
              <a:rPr lang="en-US" b="0" i="0">
                <a:solidFill>
                  <a:srgbClr val="0D0D0D"/>
                </a:solidFill>
                <a:effectLst/>
                <a:highlight>
                  <a:srgbClr val="FFFFFF"/>
                </a:highlight>
                <a:latin typeface="Söhne"/>
              </a:rPr>
            </a:br>
            <a:r>
              <a:rPr lang="en-US" b="1" i="0">
                <a:solidFill>
                  <a:srgbClr val="0D0D0D"/>
                </a:solidFill>
                <a:effectLst/>
                <a:highlight>
                  <a:srgbClr val="FFFFFF"/>
                </a:highlight>
                <a:latin typeface="Söhne"/>
              </a:rPr>
              <a:t>Activate Telemetry and Monitoring</a:t>
            </a:r>
            <a:r>
              <a:rPr lang="en-US" b="0" i="0">
                <a:solidFill>
                  <a:srgbClr val="0D0D0D"/>
                </a:solidFill>
                <a:effectLst/>
                <a:highlight>
                  <a:srgbClr val="FFFFFF"/>
                </a:highlight>
                <a:latin typeface="Söhne"/>
              </a:rPr>
              <a:t>: Our first strategy is to activate telemetry and monitoring. By implementing the ATM solutions, we can proactively detect and respond to security threats before they escalate.</a:t>
            </a:r>
          </a:p>
          <a:p>
            <a:pPr algn="l"/>
            <a:r>
              <a:rPr lang="en-US" b="1" i="0">
                <a:solidFill>
                  <a:srgbClr val="0D0D0D"/>
                </a:solidFill>
                <a:effectLst/>
                <a:highlight>
                  <a:srgbClr val="FFFFFF"/>
                </a:highlight>
                <a:latin typeface="Söhne"/>
              </a:rPr>
              <a:t>Embrace Shared Intelligence</a:t>
            </a:r>
            <a:r>
              <a:rPr lang="en-US" b="0" i="0">
                <a:solidFill>
                  <a:srgbClr val="0D0D0D"/>
                </a:solidFill>
                <a:effectLst/>
                <a:highlight>
                  <a:srgbClr val="FFFFFF"/>
                </a:highlight>
                <a:latin typeface="Söhne"/>
              </a:rPr>
              <a:t>: By collaborating with industry partners and sharing threat intelligence, we can stay one step ahead of cyber threats and better protect our organization and our customers.</a:t>
            </a:r>
          </a:p>
          <a:p>
            <a:pPr algn="l"/>
            <a:r>
              <a:rPr lang="en-US" b="1" i="0">
                <a:solidFill>
                  <a:srgbClr val="0D0D0D"/>
                </a:solidFill>
                <a:effectLst/>
                <a:highlight>
                  <a:srgbClr val="FFFFFF"/>
                </a:highlight>
                <a:latin typeface="Söhne"/>
              </a:rPr>
              <a:t>Prioritize Risk-Based Context Analysis</a:t>
            </a:r>
            <a:r>
              <a:rPr lang="en-US" b="0" i="0">
                <a:solidFill>
                  <a:srgbClr val="0D0D0D"/>
                </a:solidFill>
                <a:effectLst/>
                <a:highlight>
                  <a:srgbClr val="FFFFFF"/>
                </a:highlight>
                <a:latin typeface="Söhne"/>
              </a:rPr>
              <a:t>: We prioritize risk-based context analysis. This allows us to focus our efforts on addressing the most critical security risks.</a:t>
            </a:r>
          </a:p>
          <a:p>
            <a:pPr algn="l"/>
            <a:r>
              <a:rPr lang="en-US" b="1" i="0">
                <a:solidFill>
                  <a:srgbClr val="0D0D0D"/>
                </a:solidFill>
                <a:effectLst/>
                <a:highlight>
                  <a:srgbClr val="FFFFFF"/>
                </a:highlight>
                <a:latin typeface="Söhne"/>
              </a:rPr>
              <a:t>Assess Organizational Cyber Maturity</a:t>
            </a:r>
            <a:r>
              <a:rPr lang="en-US" b="0" i="0">
                <a:solidFill>
                  <a:srgbClr val="0D0D0D"/>
                </a:solidFill>
                <a:effectLst/>
                <a:highlight>
                  <a:srgbClr val="FFFFFF"/>
                </a:highlight>
                <a:latin typeface="Söhne"/>
              </a:rPr>
              <a:t>: It's essential to regularly assess our organizational cyber maturity. By understanding our strengths and weaknesses, we can identify areas for improvement.</a:t>
            </a:r>
          </a:p>
          <a:p>
            <a:pPr algn="l"/>
            <a:r>
              <a:rPr lang="en-US" b="1" i="0">
                <a:solidFill>
                  <a:srgbClr val="0D0D0D"/>
                </a:solidFill>
                <a:effectLst/>
                <a:highlight>
                  <a:srgbClr val="FFFFFF"/>
                </a:highlight>
                <a:latin typeface="Söhne"/>
              </a:rPr>
              <a:t>Achieve Pervasive Defense</a:t>
            </a:r>
            <a:r>
              <a:rPr lang="en-US" b="0" i="0">
                <a:solidFill>
                  <a:srgbClr val="0D0D0D"/>
                </a:solidFill>
                <a:effectLst/>
                <a:highlight>
                  <a:srgbClr val="FFFFFF"/>
                </a:highlight>
                <a:latin typeface="Söhne"/>
              </a:rPr>
              <a:t>: This means implementing security controls across every layer of our organization, from the network to the endpoint, to create a defense-in-depth strategy.</a:t>
            </a:r>
          </a:p>
          <a:p>
            <a:pPr algn="l"/>
            <a:r>
              <a:rPr lang="en-US" b="1" i="0">
                <a:solidFill>
                  <a:srgbClr val="0D0D0D"/>
                </a:solidFill>
                <a:effectLst/>
                <a:highlight>
                  <a:srgbClr val="FFFFFF"/>
                </a:highlight>
                <a:latin typeface="Söhne"/>
              </a:rPr>
              <a:t>Orchestrate and Automate Responses</a:t>
            </a:r>
            <a:r>
              <a:rPr lang="en-US" b="0" i="0">
                <a:solidFill>
                  <a:srgbClr val="0D0D0D"/>
                </a:solidFill>
                <a:effectLst/>
                <a:highlight>
                  <a:srgbClr val="FFFFFF"/>
                </a:highlight>
                <a:latin typeface="Söhne"/>
              </a:rPr>
              <a:t>: By leveraging automation, we can respond to threats more quickly and efficiently, reducing the impact of security incidents.</a:t>
            </a:r>
          </a:p>
          <a:p>
            <a:pPr algn="l"/>
            <a:r>
              <a:rPr lang="en-US" b="1" i="0">
                <a:solidFill>
                  <a:srgbClr val="0D0D0D"/>
                </a:solidFill>
                <a:effectLst/>
                <a:highlight>
                  <a:srgbClr val="FFFFFF"/>
                </a:highlight>
                <a:latin typeface="Söhne"/>
              </a:rPr>
              <a:t>Empower Developers with Secured Applications</a:t>
            </a:r>
            <a:r>
              <a:rPr lang="en-US" b="0" i="0">
                <a:solidFill>
                  <a:srgbClr val="0D0D0D"/>
                </a:solidFill>
                <a:effectLst/>
                <a:highlight>
                  <a:srgbClr val="FFFFFF"/>
                </a:highlight>
                <a:latin typeface="Söhne"/>
              </a:rPr>
              <a:t>: By integrating security into the development process from the beginning, we can ensure that the applications are built with security in mind, reducing the risk of vulnerabilities.</a:t>
            </a:r>
          </a:p>
          <a:p>
            <a:pPr algn="l"/>
            <a:r>
              <a:rPr lang="en-US" b="1" i="0">
                <a:solidFill>
                  <a:srgbClr val="0D0D0D"/>
                </a:solidFill>
                <a:effectLst/>
                <a:highlight>
                  <a:srgbClr val="FFFFFF"/>
                </a:highlight>
                <a:latin typeface="Söhne"/>
              </a:rPr>
              <a:t>Continuously Empower Employee Awareness</a:t>
            </a:r>
            <a:r>
              <a:rPr lang="en-US" b="0" i="0">
                <a:solidFill>
                  <a:srgbClr val="0D0D0D"/>
                </a:solidFill>
                <a:effectLst/>
                <a:highlight>
                  <a:srgbClr val="FFFFFF"/>
                </a:highlight>
                <a:latin typeface="Söhne"/>
              </a:rPr>
              <a:t>: Finally, we continuously empower employee awareness. So, they are equipped to identify and respond to security threats.</a:t>
            </a:r>
          </a:p>
          <a:p>
            <a:pPr algn="l"/>
            <a:endParaRPr lang="en-US" b="0" i="0">
              <a:solidFill>
                <a:srgbClr val="0D0D0D"/>
              </a:solidFill>
              <a:effectLst/>
              <a:highlight>
                <a:srgbClr val="FFFFFF"/>
              </a:highlight>
              <a:latin typeface="Söhne"/>
            </a:endParaRPr>
          </a:p>
          <a:p>
            <a:pPr algn="l"/>
            <a:endParaRPr lang="en-US" b="0" i="0">
              <a:solidFill>
                <a:srgbClr val="0D0D0D"/>
              </a:solidFill>
              <a:effectLst/>
              <a:highlight>
                <a:srgbClr val="FFFFFF"/>
              </a:highlight>
              <a:latin typeface="Söhne"/>
            </a:endParaRPr>
          </a:p>
          <a:p>
            <a:pPr algn="l"/>
            <a:endParaRPr lang="en-US" b="0" i="0">
              <a:solidFill>
                <a:srgbClr val="0D0D0D"/>
              </a:solidFill>
              <a:effectLst/>
              <a:highlight>
                <a:srgbClr val="FFFFFF"/>
              </a:highlight>
              <a:latin typeface="Söhne"/>
            </a:endParaRPr>
          </a:p>
          <a:p>
            <a:pPr algn="l"/>
            <a:endParaRPr lang="en-US" b="0" i="0">
              <a:solidFill>
                <a:srgbClr val="0D0D0D"/>
              </a:solidFill>
              <a:effectLst/>
              <a:highlight>
                <a:srgbClr val="FFFFFF"/>
              </a:highlight>
              <a:latin typeface="Söhne"/>
            </a:endParaRPr>
          </a:p>
          <a:p>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4</a:t>
            </a:fld>
            <a:endParaRPr lang="en-US"/>
          </a:p>
        </p:txBody>
      </p:sp>
    </p:spTree>
    <p:extLst>
      <p:ext uri="{BB962C8B-B14F-4D97-AF65-F5344CB8AC3E}">
        <p14:creationId xmlns:p14="http://schemas.microsoft.com/office/powerpoint/2010/main" val="3074943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Söhne"/>
              </a:rPr>
              <a:t>We understand the importance of collaboration. That's why we have formed partnerships with top security firms and organizations. These partnerships enable us to access the latest threat intelligence and security best practices, enhancing our ability to protect our clients from cyber threats.</a:t>
            </a:r>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5</a:t>
            </a:fld>
            <a:endParaRPr lang="en-US"/>
          </a:p>
        </p:txBody>
      </p:sp>
    </p:spTree>
    <p:extLst>
      <p:ext uri="{BB962C8B-B14F-4D97-AF65-F5344CB8AC3E}">
        <p14:creationId xmlns:p14="http://schemas.microsoft.com/office/powerpoint/2010/main" val="3813049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D0D0D"/>
                </a:solidFill>
                <a:effectLst/>
                <a:highlight>
                  <a:srgbClr val="FFFFFF"/>
                </a:highlight>
                <a:latin typeface="Söhne"/>
              </a:rPr>
              <a:t>Consulting and Advisory</a:t>
            </a:r>
            <a:r>
              <a:rPr lang="en-US" b="0" i="0">
                <a:solidFill>
                  <a:srgbClr val="0D0D0D"/>
                </a:solidFill>
                <a:effectLst/>
                <a:highlight>
                  <a:srgbClr val="FFFFFF"/>
                </a:highlight>
                <a:latin typeface="Söhne"/>
              </a:rPr>
              <a:t>: Our consulting and advisory services provide expert guidance and support to help you assess your cybersecurity posture and develop a strategic roadmap to enhance your security posture.</a:t>
            </a:r>
          </a:p>
          <a:p>
            <a:pPr algn="l"/>
            <a:r>
              <a:rPr lang="en-US" b="1" i="0">
                <a:solidFill>
                  <a:srgbClr val="0D0D0D"/>
                </a:solidFill>
                <a:effectLst/>
                <a:highlight>
                  <a:srgbClr val="FFFFFF"/>
                </a:highlight>
                <a:latin typeface="Söhne"/>
              </a:rPr>
              <a:t>Perimeter and Identity Security</a:t>
            </a:r>
            <a:r>
              <a:rPr lang="en-US" b="0" i="0">
                <a:solidFill>
                  <a:srgbClr val="0D0D0D"/>
                </a:solidFill>
                <a:effectLst/>
                <a:highlight>
                  <a:srgbClr val="FFFFFF"/>
                </a:highlight>
                <a:latin typeface="Söhne"/>
              </a:rPr>
              <a:t>: We offer perimeter and identity security solutions to protect your organization's network and sensitive data. Our solutions include: </a:t>
            </a:r>
          </a:p>
          <a:p>
            <a:pPr algn="l"/>
            <a:r>
              <a:rPr lang="en-US" b="1" i="0">
                <a:solidFill>
                  <a:srgbClr val="0D0D0D"/>
                </a:solidFill>
                <a:effectLst/>
                <a:highlight>
                  <a:srgbClr val="FFFFFF"/>
                </a:highlight>
                <a:latin typeface="Söhne"/>
              </a:rPr>
              <a:t>Threat Landscape Analytics</a:t>
            </a:r>
            <a:r>
              <a:rPr lang="en-US" b="0" i="0">
                <a:solidFill>
                  <a:srgbClr val="0D0D0D"/>
                </a:solidFill>
                <a:effectLst/>
                <a:highlight>
                  <a:srgbClr val="FFFFFF"/>
                </a:highlight>
                <a:latin typeface="Söhne"/>
              </a:rPr>
              <a:t>: Our threat landscape analytics solutions leverage advanced analytics and threat intelligence to identify and prioritize potential threats to your organization. By monitoring for suspicious activity and analyzing threat data in real-time, we can detect and respond to threats before they escalate.</a:t>
            </a:r>
            <a:br>
              <a:rPr lang="en-US" b="0" i="0">
                <a:solidFill>
                  <a:srgbClr val="0D0D0D"/>
                </a:solidFill>
                <a:effectLst/>
                <a:highlight>
                  <a:srgbClr val="FFFFFF"/>
                </a:highlight>
                <a:latin typeface="Söhne"/>
              </a:rPr>
            </a:br>
            <a:r>
              <a:rPr lang="en-US" b="1" i="0">
                <a:solidFill>
                  <a:srgbClr val="0D0D0D"/>
                </a:solidFill>
                <a:effectLst/>
                <a:highlight>
                  <a:srgbClr val="FFFFFF"/>
                </a:highlight>
                <a:latin typeface="Söhne"/>
              </a:rPr>
              <a:t>Detection and Incident Response</a:t>
            </a:r>
            <a:r>
              <a:rPr lang="en-US" b="0" i="0">
                <a:solidFill>
                  <a:srgbClr val="0D0D0D"/>
                </a:solidFill>
                <a:effectLst/>
                <a:highlight>
                  <a:srgbClr val="FFFFFF"/>
                </a:highlight>
                <a:latin typeface="Söhne"/>
              </a:rPr>
              <a:t>: In the event of a security incident, our detection and incident response services ensure a swift and effective response. Our team will quickly detect and contain the threat, minimize the impact on your organization, and implement measures to prevent future incidents.</a:t>
            </a:r>
          </a:p>
          <a:p>
            <a:pPr algn="l"/>
            <a:endParaRPr lang="en-US" b="0" i="0">
              <a:solidFill>
                <a:srgbClr val="0D0D0D"/>
              </a:solidFill>
              <a:effectLst/>
              <a:highlight>
                <a:srgbClr val="FFFFFF"/>
              </a:highlight>
              <a:latin typeface="Söhne"/>
            </a:endParaRPr>
          </a:p>
          <a:p>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6</a:t>
            </a:fld>
            <a:endParaRPr lang="en-US"/>
          </a:p>
        </p:txBody>
      </p:sp>
    </p:spTree>
    <p:extLst>
      <p:ext uri="{BB962C8B-B14F-4D97-AF65-F5344CB8AC3E}">
        <p14:creationId xmlns:p14="http://schemas.microsoft.com/office/powerpoint/2010/main" val="294814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9CC52-5718-44A9-A6FF-96CB72A040B3}" type="slidenum">
              <a:rPr lang="en-US" smtClean="0"/>
              <a:t>7</a:t>
            </a:fld>
            <a:endParaRPr lang="en-US"/>
          </a:p>
        </p:txBody>
      </p:sp>
    </p:spTree>
    <p:extLst>
      <p:ext uri="{BB962C8B-B14F-4D97-AF65-F5344CB8AC3E}">
        <p14:creationId xmlns:p14="http://schemas.microsoft.com/office/powerpoint/2010/main" val="238538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highlight>
                  <a:srgbClr val="FFFFFF"/>
                </a:highlight>
                <a:latin typeface="Söhne"/>
              </a:rPr>
              <a:t>Our Cyber Strategy Framework (CSF) is a business-driven, threat-based approach to conducting cyber assessments tailored to your organization's specific business, threats, and capabilities.</a:t>
            </a:r>
          </a:p>
          <a:p>
            <a:pPr algn="l"/>
            <a:br>
              <a:rPr lang="en-US" b="0" i="0">
                <a:solidFill>
                  <a:srgbClr val="0D0D0D"/>
                </a:solidFill>
                <a:effectLst/>
                <a:highlight>
                  <a:srgbClr val="FFFFFF"/>
                </a:highlight>
                <a:latin typeface="Söhne"/>
              </a:rPr>
            </a:br>
            <a:r>
              <a:rPr lang="en-US" b="0" i="0">
                <a:solidFill>
                  <a:srgbClr val="0D0D0D"/>
                </a:solidFill>
                <a:effectLst/>
                <a:highlight>
                  <a:srgbClr val="FFFFFF"/>
                </a:highlight>
                <a:latin typeface="Söhne"/>
              </a:rPr>
              <a:t>We assess your organization's cyber resilience. By understanding your unique business context and threat landscape, we can identify vulnerabilities and prioritize security measures to protect your organization effectively.</a:t>
            </a:r>
            <a:br>
              <a:rPr lang="en-US" b="0" i="0">
                <a:solidFill>
                  <a:srgbClr val="0D0D0D"/>
                </a:solidFill>
                <a:effectLst/>
                <a:highlight>
                  <a:srgbClr val="FFFFFF"/>
                </a:highlight>
                <a:latin typeface="Söhne"/>
              </a:rPr>
            </a:br>
            <a:br>
              <a:rPr lang="en-US" b="0" i="0">
                <a:solidFill>
                  <a:srgbClr val="0D0D0D"/>
                </a:solidFill>
                <a:effectLst/>
                <a:highlight>
                  <a:srgbClr val="FFFFFF"/>
                </a:highlight>
                <a:latin typeface="Söhne"/>
              </a:rPr>
            </a:br>
            <a:r>
              <a:rPr lang="en-US" b="1" i="0">
                <a:solidFill>
                  <a:srgbClr val="0D0D0D"/>
                </a:solidFill>
                <a:effectLst/>
                <a:highlight>
                  <a:srgbClr val="FFFFFF"/>
                </a:highlight>
                <a:latin typeface="Söhne"/>
              </a:rPr>
              <a:t>Benefits of CSF</a:t>
            </a:r>
            <a:endParaRPr lang="en-US" b="0" i="0">
              <a:solidFill>
                <a:srgbClr val="0D0D0D"/>
              </a:solidFill>
              <a:effectLst/>
              <a:highlight>
                <a:srgbClr val="FFFFFF"/>
              </a:highlight>
              <a:latin typeface="Söhne"/>
            </a:endParaRPr>
          </a:p>
          <a:p>
            <a:pPr algn="l">
              <a:buFont typeface="Arial" panose="020B0604020202020204" pitchFamily="34" charset="0"/>
              <a:buChar char="•"/>
            </a:pPr>
            <a:r>
              <a:rPr lang="en-US" b="0" i="0">
                <a:solidFill>
                  <a:srgbClr val="0D0D0D"/>
                </a:solidFill>
                <a:effectLst/>
                <a:highlight>
                  <a:srgbClr val="FFFFFF"/>
                </a:highlight>
                <a:latin typeface="Söhne"/>
              </a:rPr>
              <a:t>Business-driven approach</a:t>
            </a:r>
          </a:p>
          <a:p>
            <a:pPr algn="l">
              <a:buFont typeface="Arial" panose="020B0604020202020204" pitchFamily="34" charset="0"/>
              <a:buChar char="•"/>
            </a:pPr>
            <a:r>
              <a:rPr lang="en-US" b="0" i="0">
                <a:solidFill>
                  <a:srgbClr val="0D0D0D"/>
                </a:solidFill>
                <a:effectLst/>
                <a:highlight>
                  <a:srgbClr val="FFFFFF"/>
                </a:highlight>
                <a:latin typeface="Söhne"/>
              </a:rPr>
              <a:t>Threat-based assessment</a:t>
            </a:r>
          </a:p>
          <a:p>
            <a:pPr algn="l">
              <a:buFont typeface="Arial" panose="020B0604020202020204" pitchFamily="34" charset="0"/>
              <a:buChar char="•"/>
            </a:pPr>
            <a:r>
              <a:rPr lang="en-US" b="0" i="0">
                <a:solidFill>
                  <a:srgbClr val="0D0D0D"/>
                </a:solidFill>
                <a:effectLst/>
                <a:highlight>
                  <a:srgbClr val="FFFFFF"/>
                </a:highlight>
                <a:latin typeface="Söhne"/>
              </a:rPr>
              <a:t>Tailored to your organization's specific needs</a:t>
            </a:r>
          </a:p>
          <a:p>
            <a:pPr algn="l">
              <a:buFont typeface="Arial" panose="020B0604020202020204" pitchFamily="34" charset="0"/>
              <a:buChar char="•"/>
            </a:pPr>
            <a:r>
              <a:rPr lang="en-US" b="0" i="0">
                <a:solidFill>
                  <a:srgbClr val="0D0D0D"/>
                </a:solidFill>
                <a:effectLst/>
                <a:highlight>
                  <a:srgbClr val="FFFFFF"/>
                </a:highlight>
                <a:latin typeface="Söhne"/>
              </a:rPr>
              <a:t>Proven methodology</a:t>
            </a:r>
          </a:p>
          <a:p>
            <a:pPr algn="l">
              <a:buFont typeface="Arial" panose="020B0604020202020204" pitchFamily="34" charset="0"/>
              <a:buChar char="•"/>
            </a:pPr>
            <a:r>
              <a:rPr lang="en-US" b="0" i="0">
                <a:solidFill>
                  <a:srgbClr val="0D0D0D"/>
                </a:solidFill>
                <a:effectLst/>
                <a:highlight>
                  <a:srgbClr val="FFFFFF"/>
                </a:highlight>
                <a:latin typeface="Söhne"/>
              </a:rPr>
              <a:t>Enables compliance with regulatory requirements and industry standards</a:t>
            </a:r>
          </a:p>
          <a:p>
            <a:endParaRPr lang="en-US"/>
          </a:p>
        </p:txBody>
      </p:sp>
      <p:sp>
        <p:nvSpPr>
          <p:cNvPr id="4" name="Slide Number Placeholder 3"/>
          <p:cNvSpPr>
            <a:spLocks noGrp="1"/>
          </p:cNvSpPr>
          <p:nvPr>
            <p:ph type="sldNum" sz="quarter" idx="5"/>
          </p:nvPr>
        </p:nvSpPr>
        <p:spPr/>
        <p:txBody>
          <a:bodyPr/>
          <a:lstStyle/>
          <a:p>
            <a:fld id="{5CB9CC52-5718-44A9-A6FF-96CB72A040B3}" type="slidenum">
              <a:rPr lang="en-US" smtClean="0"/>
              <a:t>9</a:t>
            </a:fld>
            <a:endParaRPr lang="en-US"/>
          </a:p>
        </p:txBody>
      </p:sp>
    </p:spTree>
    <p:extLst>
      <p:ext uri="{BB962C8B-B14F-4D97-AF65-F5344CB8AC3E}">
        <p14:creationId xmlns:p14="http://schemas.microsoft.com/office/powerpoint/2010/main" val="44144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of all the latest gadgets and technologies make a complex technology ecosystem for different purposes: new ways to communication, use data for improved decision making and increase reach and profitability. All these technology based initiatives open doors to cyber risk.</a:t>
            </a:r>
          </a:p>
        </p:txBody>
      </p:sp>
      <p:sp>
        <p:nvSpPr>
          <p:cNvPr id="4" name="Slide Number Placeholder 3"/>
          <p:cNvSpPr>
            <a:spLocks noGrp="1"/>
          </p:cNvSpPr>
          <p:nvPr>
            <p:ph type="sldNum" sz="quarter" idx="5"/>
          </p:nvPr>
        </p:nvSpPr>
        <p:spPr/>
        <p:txBody>
          <a:bodyPr/>
          <a:lstStyle/>
          <a:p>
            <a:fld id="{5CB9CC52-5718-44A9-A6FF-96CB72A040B3}" type="slidenum">
              <a:rPr lang="en-US" smtClean="0"/>
              <a:t>10</a:t>
            </a:fld>
            <a:endParaRPr lang="en-US"/>
          </a:p>
        </p:txBody>
      </p:sp>
    </p:spTree>
    <p:extLst>
      <p:ext uri="{BB962C8B-B14F-4D97-AF65-F5344CB8AC3E}">
        <p14:creationId xmlns:p14="http://schemas.microsoft.com/office/powerpoint/2010/main" val="213891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norite"/>
                <a:ea typeface="+mn-ea"/>
                <a:cs typeface="+mn-cs"/>
              </a:rPr>
              <a:t>Understanding the status of an organization’s security posture requires constant evaluation of evolving risks, security standards, and cyber regulations.</a:t>
            </a:r>
          </a:p>
          <a:p>
            <a:r>
              <a:rPr lang="en-US"/>
              <a:t>In the key solutions, we work on defining security framework, and methodologies access cyber risks for the organization. </a:t>
            </a:r>
          </a:p>
          <a:p>
            <a:r>
              <a:rPr lang="en-US"/>
              <a:t>Dashboarding: where we define Key risk indicators and facilitate effective monitoring.</a:t>
            </a:r>
          </a:p>
        </p:txBody>
      </p:sp>
      <p:sp>
        <p:nvSpPr>
          <p:cNvPr id="4" name="Slide Number Placeholder 3"/>
          <p:cNvSpPr>
            <a:spLocks noGrp="1"/>
          </p:cNvSpPr>
          <p:nvPr>
            <p:ph type="sldNum" sz="quarter" idx="5"/>
          </p:nvPr>
        </p:nvSpPr>
        <p:spPr/>
        <p:txBody>
          <a:bodyPr/>
          <a:lstStyle/>
          <a:p>
            <a:fld id="{5CB9CC52-5718-44A9-A6FF-96CB72A040B3}" type="slidenum">
              <a:rPr lang="en-US" smtClean="0"/>
              <a:t>11</a:t>
            </a:fld>
            <a:endParaRPr lang="en-US"/>
          </a:p>
        </p:txBody>
      </p:sp>
    </p:spTree>
    <p:extLst>
      <p:ext uri="{BB962C8B-B14F-4D97-AF65-F5344CB8AC3E}">
        <p14:creationId xmlns:p14="http://schemas.microsoft.com/office/powerpoint/2010/main" val="1838207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9.emf"/></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mailto:projects@idctechnologies.com"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mailto:info@idctechnologies.com" TargetMode="External"/><Relationship Id="rId5" Type="http://schemas.microsoft.com/office/2007/relationships/hdphoto" Target="../media/hdphoto2.wdp"/><Relationship Id="rId4" Type="http://schemas.openxmlformats.org/officeDocument/2006/relationships/image" Target="../media/image3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6.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jpeg"/><Relationship Id="rId12" Type="http://schemas.openxmlformats.org/officeDocument/2006/relationships/image" Target="../media/image57.png"/><Relationship Id="rId2" Type="http://schemas.openxmlformats.org/officeDocument/2006/relationships/image" Target="../media/image27.emf"/><Relationship Id="rId16" Type="http://schemas.openxmlformats.org/officeDocument/2006/relationships/image" Target="../media/image61.jpeg"/><Relationship Id="rId1" Type="http://schemas.openxmlformats.org/officeDocument/2006/relationships/slideMaster" Target="../slideMasters/slideMaster3.xml"/><Relationship Id="rId6" Type="http://schemas.openxmlformats.org/officeDocument/2006/relationships/image" Target="../media/image51.png"/><Relationship Id="rId11" Type="http://schemas.openxmlformats.org/officeDocument/2006/relationships/image" Target="../media/image56.jpe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jpeg"/><Relationship Id="rId4" Type="http://schemas.openxmlformats.org/officeDocument/2006/relationships/image" Target="../media/image49.png"/><Relationship Id="rId9" Type="http://schemas.openxmlformats.org/officeDocument/2006/relationships/image" Target="../media/image54.jpeg"/><Relationship Id="rId14" Type="http://schemas.openxmlformats.org/officeDocument/2006/relationships/image" Target="../media/image59.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9.emf"/></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hyperlink" Target="mailto:projects@idctechnologies.com" TargetMode="External"/><Relationship Id="rId5" Type="http://schemas.openxmlformats.org/officeDocument/2006/relationships/hyperlink" Target="mailto:info@idctechnologies.com" TargetMode="External"/><Relationship Id="rId4" Type="http://schemas.openxmlformats.org/officeDocument/2006/relationships/image" Target="../media/image62.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4.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16.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9.emf"/></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hyperlink" Target="mailto:info@idctechnologies.com" TargetMode="External"/><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hyperlink" Target="mailto:projects@idctechnologies.com" TargetMode="Externa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IDC Digital Cover 1">
    <p:spTree>
      <p:nvGrpSpPr>
        <p:cNvPr id="1" name=""/>
        <p:cNvGrpSpPr/>
        <p:nvPr/>
      </p:nvGrpSpPr>
      <p:grpSpPr>
        <a:xfrm>
          <a:off x="0" y="0"/>
          <a:ext cx="0" cy="0"/>
          <a:chOff x="0" y="0"/>
          <a:chExt cx="0" cy="0"/>
        </a:xfrm>
      </p:grpSpPr>
      <p:pic>
        <p:nvPicPr>
          <p:cNvPr id="17" name="Picture 16" descr="A group of people in different poses&#10;&#10;Description automatically generated">
            <a:extLst>
              <a:ext uri="{FF2B5EF4-FFF2-40B4-BE49-F238E27FC236}">
                <a16:creationId xmlns:a16="http://schemas.microsoft.com/office/drawing/2014/main" id="{208AC4EF-762E-2D0C-8364-0884CE251FA9}"/>
              </a:ext>
            </a:extLst>
          </p:cNvPr>
          <p:cNvPicPr>
            <a:picLocks noChangeAspect="1"/>
          </p:cNvPicPr>
          <p:nvPr userDrawn="1"/>
        </p:nvPicPr>
        <p:blipFill rotWithShape="1">
          <a:blip r:embed="rId2"/>
          <a:srcRect r="37493"/>
          <a:stretch/>
        </p:blipFill>
        <p:spPr>
          <a:xfrm>
            <a:off x="2025929" y="-2100"/>
            <a:ext cx="10166071" cy="6860100"/>
          </a:xfrm>
          <a:prstGeom prst="rect">
            <a:avLst/>
          </a:prstGeom>
        </p:spPr>
      </p:pic>
      <p:sp>
        <p:nvSpPr>
          <p:cNvPr id="18" name="Date Placeholder 1">
            <a:extLst>
              <a:ext uri="{FF2B5EF4-FFF2-40B4-BE49-F238E27FC236}">
                <a16:creationId xmlns:a16="http://schemas.microsoft.com/office/drawing/2014/main" id="{99BC2127-7330-FD22-5920-3E0B29E0706B}"/>
              </a:ext>
            </a:extLst>
          </p:cNvPr>
          <p:cNvSpPr>
            <a:spLocks noGrp="1"/>
          </p:cNvSpPr>
          <p:nvPr>
            <p:ph type="dt" sz="half" idx="10"/>
          </p:nvPr>
        </p:nvSpPr>
        <p:spPr>
          <a:xfrm>
            <a:off x="1602673" y="6351713"/>
            <a:ext cx="846513" cy="365125"/>
          </a:xfrm>
          <a:prstGeom prst="rect">
            <a:avLst/>
          </a:prstGeom>
        </p:spPr>
        <p:txBody>
          <a:bodyPr/>
          <a:lstStyle/>
          <a:p>
            <a:fld id="{FA7C2328-F24B-5B43-82EA-7C8D92A689C5}" type="datetime1">
              <a:rPr lang="en-US" smtClean="0"/>
              <a:t>10/10/2024</a:t>
            </a:fld>
            <a:endParaRPr lang="en-AE"/>
          </a:p>
        </p:txBody>
      </p:sp>
      <p:sp>
        <p:nvSpPr>
          <p:cNvPr id="19" name="Rectangle 18">
            <a:extLst>
              <a:ext uri="{FF2B5EF4-FFF2-40B4-BE49-F238E27FC236}">
                <a16:creationId xmlns:a16="http://schemas.microsoft.com/office/drawing/2014/main" id="{4388DCFE-6C9B-8E97-D7C5-DD47E501D38A}"/>
              </a:ext>
            </a:extLst>
          </p:cNvPr>
          <p:cNvSpPr/>
          <p:nvPr userDrawn="1"/>
        </p:nvSpPr>
        <p:spPr>
          <a:xfrm>
            <a:off x="97590" y="0"/>
            <a:ext cx="8640009" cy="6860100"/>
          </a:xfrm>
          <a:prstGeom prst="rect">
            <a:avLst/>
          </a:prstGeom>
          <a:gradFill>
            <a:gsLst>
              <a:gs pos="36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0" name="Picture 19" descr="A picture containing screenshot, darkness, black, light&#10;&#10;Description automatically generated">
            <a:extLst>
              <a:ext uri="{FF2B5EF4-FFF2-40B4-BE49-F238E27FC236}">
                <a16:creationId xmlns:a16="http://schemas.microsoft.com/office/drawing/2014/main" id="{397F2391-9976-E26D-2FCD-3D1760ABC718}"/>
              </a:ext>
            </a:extLst>
          </p:cNvPr>
          <p:cNvPicPr>
            <a:picLocks noChangeAspect="1"/>
          </p:cNvPicPr>
          <p:nvPr userDrawn="1"/>
        </p:nvPicPr>
        <p:blipFill>
          <a:blip r:embed="rId3"/>
          <a:stretch>
            <a:fillRect/>
          </a:stretch>
        </p:blipFill>
        <p:spPr>
          <a:xfrm>
            <a:off x="-10048" y="-2100"/>
            <a:ext cx="3946914" cy="2225387"/>
          </a:xfrm>
          <a:prstGeom prst="rect">
            <a:avLst/>
          </a:prstGeom>
        </p:spPr>
      </p:pic>
      <p:sp>
        <p:nvSpPr>
          <p:cNvPr id="24" name="Footer Placeholder 4">
            <a:extLst>
              <a:ext uri="{FF2B5EF4-FFF2-40B4-BE49-F238E27FC236}">
                <a16:creationId xmlns:a16="http://schemas.microsoft.com/office/drawing/2014/main" id="{80DCDD0F-29F7-709B-61B2-D6FBFE87EFFF}"/>
              </a:ext>
            </a:extLst>
          </p:cNvPr>
          <p:cNvSpPr txBox="1">
            <a:spLocks/>
          </p:cNvSpPr>
          <p:nvPr userDrawn="1"/>
        </p:nvSpPr>
        <p:spPr>
          <a:xfrm>
            <a:off x="629515" y="6241494"/>
            <a:ext cx="4892869" cy="369332"/>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B8BEC5"/>
                </a:solidFill>
                <a:latin typeface="Poppins" pitchFamily="2" charset="77"/>
                <a:ea typeface="+mn-ea"/>
                <a:cs typeface="Poppins" pitchFamily="2"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a:solidFill>
                  <a:schemeClr val="bg1">
                    <a:lumMod val="50000"/>
                  </a:schemeClr>
                </a:solidFill>
                <a:latin typeface="Montserrat" pitchFamily="2" charset="77"/>
              </a:rPr>
              <a:t>© 2024 IDC Digital. All rights reserved - Confidential</a:t>
            </a:r>
            <a:endParaRPr lang="en-AE" sz="1200">
              <a:solidFill>
                <a:schemeClr val="bg1">
                  <a:lumMod val="50000"/>
                </a:schemeClr>
              </a:solidFill>
              <a:latin typeface="Montserrat" pitchFamily="2" charset="77"/>
            </a:endParaRPr>
          </a:p>
        </p:txBody>
      </p:sp>
      <p:grpSp>
        <p:nvGrpSpPr>
          <p:cNvPr id="27" name="Group 26">
            <a:extLst>
              <a:ext uri="{FF2B5EF4-FFF2-40B4-BE49-F238E27FC236}">
                <a16:creationId xmlns:a16="http://schemas.microsoft.com/office/drawing/2014/main" id="{B9FDC20F-9B4B-2FA7-E4EE-814EFFC18CC1}"/>
              </a:ext>
            </a:extLst>
          </p:cNvPr>
          <p:cNvGrpSpPr/>
          <p:nvPr userDrawn="1"/>
        </p:nvGrpSpPr>
        <p:grpSpPr>
          <a:xfrm>
            <a:off x="638393" y="2647101"/>
            <a:ext cx="8931735" cy="2600258"/>
            <a:chOff x="638393" y="2521726"/>
            <a:chExt cx="8931735" cy="2600258"/>
          </a:xfrm>
        </p:grpSpPr>
        <p:sp>
          <p:nvSpPr>
            <p:cNvPr id="21" name="TextBox 20">
              <a:extLst>
                <a:ext uri="{FF2B5EF4-FFF2-40B4-BE49-F238E27FC236}">
                  <a16:creationId xmlns:a16="http://schemas.microsoft.com/office/drawing/2014/main" id="{1C80F3E4-491F-309F-8E1A-71B366CC86C3}"/>
                </a:ext>
              </a:extLst>
            </p:cNvPr>
            <p:cNvSpPr txBox="1"/>
            <p:nvPr userDrawn="1"/>
          </p:nvSpPr>
          <p:spPr>
            <a:xfrm>
              <a:off x="638393" y="2521726"/>
              <a:ext cx="8931735" cy="1323439"/>
            </a:xfrm>
            <a:prstGeom prst="rect">
              <a:avLst/>
            </a:prstGeom>
            <a:noFill/>
          </p:spPr>
          <p:txBody>
            <a:bodyPr wrap="square" rtlCol="0">
              <a:spAutoFit/>
            </a:bodyPr>
            <a:lstStyle/>
            <a:p>
              <a:r>
                <a:rPr lang="en-AE" sz="4000" b="1">
                  <a:solidFill>
                    <a:schemeClr val="accent2"/>
                  </a:solidFill>
                  <a:latin typeface="Montserrat" pitchFamily="2" charset="77"/>
                  <a:cs typeface="Poppins" pitchFamily="2" charset="77"/>
                </a:rPr>
                <a:t>Employee Security </a:t>
              </a:r>
              <a:br>
                <a:rPr lang="en-AE" sz="4000" b="1">
                  <a:solidFill>
                    <a:schemeClr val="accent2"/>
                  </a:solidFill>
                  <a:latin typeface="Montserrat" pitchFamily="2" charset="77"/>
                  <a:cs typeface="Poppins" pitchFamily="2" charset="77"/>
                </a:rPr>
              </a:br>
              <a:r>
                <a:rPr lang="en-AE" sz="4000" b="1">
                  <a:solidFill>
                    <a:schemeClr val="accent2"/>
                  </a:solidFill>
                  <a:latin typeface="Montserrat" pitchFamily="2" charset="77"/>
                  <a:cs typeface="Poppins" pitchFamily="2" charset="77"/>
                </a:rPr>
                <a:t>Awareness</a:t>
              </a:r>
            </a:p>
          </p:txBody>
        </p:sp>
        <p:sp>
          <p:nvSpPr>
            <p:cNvPr id="22" name="TextBox 21">
              <a:extLst>
                <a:ext uri="{FF2B5EF4-FFF2-40B4-BE49-F238E27FC236}">
                  <a16:creationId xmlns:a16="http://schemas.microsoft.com/office/drawing/2014/main" id="{96B1338B-0CB6-B0D7-8755-086A609BC9A6}"/>
                </a:ext>
              </a:extLst>
            </p:cNvPr>
            <p:cNvSpPr txBox="1"/>
            <p:nvPr userDrawn="1"/>
          </p:nvSpPr>
          <p:spPr>
            <a:xfrm>
              <a:off x="661666" y="3721320"/>
              <a:ext cx="3661580" cy="923330"/>
            </a:xfrm>
            <a:prstGeom prst="rect">
              <a:avLst/>
            </a:prstGeom>
            <a:noFill/>
          </p:spPr>
          <p:txBody>
            <a:bodyPr wrap="none" rtlCol="0">
              <a:spAutoFit/>
            </a:bodyPr>
            <a:lstStyle/>
            <a:p>
              <a:r>
                <a:rPr lang="en-AE" sz="1800">
                  <a:latin typeface="Montserrat" pitchFamily="2" charset="77"/>
                  <a:cs typeface="Poppins" pitchFamily="2" charset="77"/>
                </a:rPr>
                <a:t>Securing employees in the </a:t>
              </a:r>
              <a:br>
                <a:rPr lang="en-AE" sz="1800">
                  <a:latin typeface="Montserrat" pitchFamily="2" charset="77"/>
                  <a:cs typeface="Poppins" pitchFamily="2" charset="77"/>
                </a:rPr>
              </a:br>
              <a:r>
                <a:rPr lang="en-AE" sz="1800">
                  <a:latin typeface="Montserrat" pitchFamily="2" charset="77"/>
                  <a:cs typeface="Poppins" pitchFamily="2" charset="77"/>
                </a:rPr>
                <a:t>cyberspace through phishing </a:t>
              </a:r>
              <a:br>
                <a:rPr lang="en-AE" sz="1800">
                  <a:latin typeface="Montserrat" pitchFamily="2" charset="77"/>
                  <a:cs typeface="Poppins" pitchFamily="2" charset="77"/>
                </a:rPr>
              </a:br>
              <a:r>
                <a:rPr lang="en-AE" sz="1800">
                  <a:latin typeface="Montserrat" pitchFamily="2" charset="77"/>
                  <a:cs typeface="Poppins" pitchFamily="2" charset="77"/>
                </a:rPr>
                <a:t>campaign exercises</a:t>
              </a:r>
            </a:p>
          </p:txBody>
        </p:sp>
        <p:sp>
          <p:nvSpPr>
            <p:cNvPr id="23" name="TextBox 22">
              <a:extLst>
                <a:ext uri="{FF2B5EF4-FFF2-40B4-BE49-F238E27FC236}">
                  <a16:creationId xmlns:a16="http://schemas.microsoft.com/office/drawing/2014/main" id="{4A5C5E38-0FD0-5363-9342-17E9CCED8BFC}"/>
                </a:ext>
              </a:extLst>
            </p:cNvPr>
            <p:cNvSpPr txBox="1"/>
            <p:nvPr userDrawn="1"/>
          </p:nvSpPr>
          <p:spPr>
            <a:xfrm>
              <a:off x="692146" y="4814207"/>
              <a:ext cx="3474028" cy="307777"/>
            </a:xfrm>
            <a:prstGeom prst="rect">
              <a:avLst/>
            </a:prstGeom>
            <a:noFill/>
          </p:spPr>
          <p:txBody>
            <a:bodyPr wrap="none" rtlCol="0">
              <a:spAutoFit/>
            </a:bodyPr>
            <a:lstStyle/>
            <a:p>
              <a:r>
                <a:rPr lang="en-AE" sz="1400">
                  <a:solidFill>
                    <a:schemeClr val="accent2"/>
                  </a:solidFill>
                  <a:latin typeface="Montserrat" pitchFamily="2" charset="77"/>
                  <a:cs typeface="Poppins" pitchFamily="2" charset="77"/>
                </a:rPr>
                <a:t>www.idctechnologies.com/idcdigital</a:t>
              </a:r>
            </a:p>
          </p:txBody>
        </p:sp>
      </p:grpSp>
      <p:pic>
        <p:nvPicPr>
          <p:cNvPr id="26" name="Picture 25" descr="A blue rectangle with white text&#10;&#10;Description automatically generated">
            <a:extLst>
              <a:ext uri="{FF2B5EF4-FFF2-40B4-BE49-F238E27FC236}">
                <a16:creationId xmlns:a16="http://schemas.microsoft.com/office/drawing/2014/main" id="{EFC35A8A-84BE-5FF9-55A4-BB85FBC6865C}"/>
              </a:ext>
            </a:extLst>
          </p:cNvPr>
          <p:cNvPicPr>
            <a:picLocks noChangeAspect="1"/>
          </p:cNvPicPr>
          <p:nvPr userDrawn="1"/>
        </p:nvPicPr>
        <p:blipFill>
          <a:blip r:embed="rId4"/>
          <a:stretch>
            <a:fillRect/>
          </a:stretch>
        </p:blipFill>
        <p:spPr>
          <a:xfrm>
            <a:off x="744798" y="1187588"/>
            <a:ext cx="1715749" cy="878464"/>
          </a:xfrm>
          <a:prstGeom prst="rect">
            <a:avLst/>
          </a:prstGeom>
        </p:spPr>
      </p:pic>
    </p:spTree>
    <p:extLst>
      <p:ext uri="{BB962C8B-B14F-4D97-AF65-F5344CB8AC3E}">
        <p14:creationId xmlns:p14="http://schemas.microsoft.com/office/powerpoint/2010/main" val="71569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00D-B690-4B8B-357A-03E1B4896AB8}"/>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92DF0FED-22E6-C994-3E27-DF4E1F253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F2E01-4022-1EB5-2454-7DE764787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E07FF55D-7A37-EC15-5BD3-11B48955D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0A9A21-B63B-8F8C-8EB1-B37BCCB41C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2707E88F-7F1E-8921-2D25-63163A55A622}"/>
              </a:ext>
            </a:extLst>
          </p:cNvPr>
          <p:cNvSpPr>
            <a:spLocks noGrp="1"/>
          </p:cNvSpPr>
          <p:nvPr>
            <p:ph type="dt" sz="half" idx="10"/>
          </p:nvPr>
        </p:nvSpPr>
        <p:spPr>
          <a:xfrm>
            <a:off x="1602673" y="6351713"/>
            <a:ext cx="846513" cy="365125"/>
          </a:xfrm>
          <a:prstGeom prst="rect">
            <a:avLst/>
          </a:prstGeom>
        </p:spPr>
        <p:txBody>
          <a:bodyPr/>
          <a:lstStyle/>
          <a:p>
            <a:fld id="{56EDB03A-D72C-344B-BEB1-8BAAFC777DB1}" type="datetime1">
              <a:rPr lang="en-US" smtClean="0"/>
              <a:t>10/10/2024</a:t>
            </a:fld>
            <a:endParaRPr lang="en-AE"/>
          </a:p>
        </p:txBody>
      </p:sp>
      <p:sp>
        <p:nvSpPr>
          <p:cNvPr id="8" name="Footer Placeholder 7">
            <a:extLst>
              <a:ext uri="{FF2B5EF4-FFF2-40B4-BE49-F238E27FC236}">
                <a16:creationId xmlns:a16="http://schemas.microsoft.com/office/drawing/2014/main" id="{3A153B01-1F7E-5CE8-9A9A-34546B6B40B7}"/>
              </a:ext>
            </a:extLst>
          </p:cNvPr>
          <p:cNvSpPr>
            <a:spLocks noGrp="1"/>
          </p:cNvSpPr>
          <p:nvPr>
            <p:ph type="ftr" sz="quarter" idx="11"/>
          </p:nvPr>
        </p:nvSpPr>
        <p:spPr/>
        <p:txBody>
          <a:bodyPr/>
          <a:lstStyle/>
          <a:p>
            <a:r>
              <a:rPr lang="en-US"/>
              <a:t>© 2023 IDC Technologies. All rights reserved.</a:t>
            </a:r>
            <a:endParaRPr lang="en-AE"/>
          </a:p>
        </p:txBody>
      </p:sp>
      <p:sp>
        <p:nvSpPr>
          <p:cNvPr id="9" name="Slide Number Placeholder 8">
            <a:extLst>
              <a:ext uri="{FF2B5EF4-FFF2-40B4-BE49-F238E27FC236}">
                <a16:creationId xmlns:a16="http://schemas.microsoft.com/office/drawing/2014/main" id="{2789AE81-0AE2-91DD-9D99-F6FF5FF9EB92}"/>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38836762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NTT_title_and_content_page_dark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4"/>
            <a:ext cx="11376207" cy="793751"/>
          </a:xfrm>
          <a:prstGeom prst="rect">
            <a:avLst/>
          </a:prstGeom>
        </p:spPr>
        <p:txBody>
          <a:bodyPr anchor="ctr"/>
          <a:lstStyle>
            <a:lvl1pPr>
              <a:defRPr sz="3200" b="1">
                <a:solidFill>
                  <a:schemeClr val="tx1"/>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4067683558"/>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ground Patter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C6E535FC-F052-BB4B-98E3-CB5C77119EEF}"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pic>
        <p:nvPicPr>
          <p:cNvPr id="5" name="Picture 4" descr="A picture containing screenshot, darkness, black, light&#10;&#10;Description automatically generated">
            <a:extLst>
              <a:ext uri="{FF2B5EF4-FFF2-40B4-BE49-F238E27FC236}">
                <a16:creationId xmlns:a16="http://schemas.microsoft.com/office/drawing/2014/main" id="{B8C904DE-28C4-3C9C-3910-47D54E1FD060}"/>
              </a:ext>
            </a:extLst>
          </p:cNvPr>
          <p:cNvPicPr>
            <a:picLocks noChangeAspect="1"/>
          </p:cNvPicPr>
          <p:nvPr userDrawn="1"/>
        </p:nvPicPr>
        <p:blipFill>
          <a:blip r:embed="rId2"/>
          <a:stretch>
            <a:fillRect/>
          </a:stretch>
        </p:blipFill>
        <p:spPr>
          <a:xfrm>
            <a:off x="-9939" y="-6410"/>
            <a:ext cx="3608740" cy="2034715"/>
          </a:xfrm>
          <a:prstGeom prst="rect">
            <a:avLst/>
          </a:prstGeom>
        </p:spPr>
      </p:pic>
      <p:pic>
        <p:nvPicPr>
          <p:cNvPr id="6" name="Picture 5" descr="A blue and white hexagons on a black background&#10;&#10;Description automatically generated with medium confidence">
            <a:extLst>
              <a:ext uri="{FF2B5EF4-FFF2-40B4-BE49-F238E27FC236}">
                <a16:creationId xmlns:a16="http://schemas.microsoft.com/office/drawing/2014/main" id="{258D6B50-ABF5-A779-923F-41C5E48D74F4}"/>
              </a:ext>
            </a:extLst>
          </p:cNvPr>
          <p:cNvPicPr>
            <a:picLocks noChangeAspect="1"/>
          </p:cNvPicPr>
          <p:nvPr userDrawn="1"/>
        </p:nvPicPr>
        <p:blipFill>
          <a:blip r:embed="rId3"/>
          <a:stretch>
            <a:fillRect/>
          </a:stretch>
        </p:blipFill>
        <p:spPr>
          <a:xfrm>
            <a:off x="10848108" y="-6410"/>
            <a:ext cx="1343891" cy="1567873"/>
          </a:xfrm>
          <a:prstGeom prst="rect">
            <a:avLst/>
          </a:prstGeom>
        </p:spPr>
      </p:pic>
    </p:spTree>
    <p:extLst>
      <p:ext uri="{BB962C8B-B14F-4D97-AF65-F5344CB8AC3E}">
        <p14:creationId xmlns:p14="http://schemas.microsoft.com/office/powerpoint/2010/main" val="2964368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5627B-71D9-052E-89E0-91F558A25511}"/>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CD47B4CC-862D-6CA5-87C6-188265072B9B}"/>
              </a:ext>
            </a:extLst>
          </p:cNvPr>
          <p:cNvSpPr>
            <a:spLocks noGrp="1"/>
          </p:cNvSpPr>
          <p:nvPr>
            <p:ph type="dt" sz="half" idx="10"/>
          </p:nvPr>
        </p:nvSpPr>
        <p:spPr>
          <a:xfrm>
            <a:off x="1602673" y="6351713"/>
            <a:ext cx="846513" cy="365125"/>
          </a:xfrm>
          <a:prstGeom prst="rect">
            <a:avLst/>
          </a:prstGeom>
        </p:spPr>
        <p:txBody>
          <a:bodyPr/>
          <a:lstStyle/>
          <a:p>
            <a:fld id="{C0F6D9ED-9C96-4B47-9D12-75C714409946}" type="datetime1">
              <a:rPr lang="en-US" smtClean="0"/>
              <a:t>10/10/2024</a:t>
            </a:fld>
            <a:endParaRPr lang="en-AE"/>
          </a:p>
        </p:txBody>
      </p:sp>
      <p:sp>
        <p:nvSpPr>
          <p:cNvPr id="4" name="Footer Placeholder 3">
            <a:extLst>
              <a:ext uri="{FF2B5EF4-FFF2-40B4-BE49-F238E27FC236}">
                <a16:creationId xmlns:a16="http://schemas.microsoft.com/office/drawing/2014/main" id="{C43D5D52-5AC7-D070-737A-3BF10DBDBD65}"/>
              </a:ext>
            </a:extLst>
          </p:cNvPr>
          <p:cNvSpPr>
            <a:spLocks noGrp="1"/>
          </p:cNvSpPr>
          <p:nvPr>
            <p:ph type="ftr" sz="quarter" idx="11"/>
          </p:nvPr>
        </p:nvSpPr>
        <p:spPr/>
        <p:txBody>
          <a:bodyPr/>
          <a:lstStyle/>
          <a:p>
            <a:r>
              <a:rPr lang="en-US"/>
              <a:t>© 2023 IDC Technologies. All rights reserved.</a:t>
            </a:r>
            <a:endParaRPr lang="en-AE"/>
          </a:p>
        </p:txBody>
      </p:sp>
      <p:sp>
        <p:nvSpPr>
          <p:cNvPr id="5" name="Slide Number Placeholder 4">
            <a:extLst>
              <a:ext uri="{FF2B5EF4-FFF2-40B4-BE49-F238E27FC236}">
                <a16:creationId xmlns:a16="http://schemas.microsoft.com/office/drawing/2014/main" id="{AE818436-98FD-90E9-2FD6-6D9EDD1E061E}"/>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3169915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BC7020AE-4892-5446-9FE3-1B69868B9ED4}"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endParaRPr lang="en-AE"/>
          </a:p>
        </p:txBody>
      </p:sp>
    </p:spTree>
    <p:extLst>
      <p:ext uri="{BB962C8B-B14F-4D97-AF65-F5344CB8AC3E}">
        <p14:creationId xmlns:p14="http://schemas.microsoft.com/office/powerpoint/2010/main" val="35640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4787-DDA0-C66F-6C00-73838ED3D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D02B08EB-93D4-F09E-BA7E-6393E9CF4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AC471728-BDF6-105B-90CC-45B70DA1D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792D7F-009B-F0C5-B667-5F22D58998B8}"/>
              </a:ext>
            </a:extLst>
          </p:cNvPr>
          <p:cNvSpPr>
            <a:spLocks noGrp="1"/>
          </p:cNvSpPr>
          <p:nvPr>
            <p:ph type="dt" sz="half" idx="10"/>
          </p:nvPr>
        </p:nvSpPr>
        <p:spPr>
          <a:xfrm>
            <a:off x="1602673" y="6351713"/>
            <a:ext cx="846513" cy="365125"/>
          </a:xfrm>
          <a:prstGeom prst="rect">
            <a:avLst/>
          </a:prstGeom>
        </p:spPr>
        <p:txBody>
          <a:bodyPr/>
          <a:lstStyle/>
          <a:p>
            <a:fld id="{A627CE07-F3F5-FF4D-9D57-531C1598DEB9}" type="datetime1">
              <a:rPr lang="en-US" smtClean="0"/>
              <a:t>10/10/2024</a:t>
            </a:fld>
            <a:endParaRPr lang="en-AE"/>
          </a:p>
        </p:txBody>
      </p:sp>
      <p:sp>
        <p:nvSpPr>
          <p:cNvPr id="6" name="Footer Placeholder 5">
            <a:extLst>
              <a:ext uri="{FF2B5EF4-FFF2-40B4-BE49-F238E27FC236}">
                <a16:creationId xmlns:a16="http://schemas.microsoft.com/office/drawing/2014/main" id="{7CA872DC-C7C5-E543-E400-CBC991140D5C}"/>
              </a:ext>
            </a:extLst>
          </p:cNvPr>
          <p:cNvSpPr>
            <a:spLocks noGrp="1"/>
          </p:cNvSpPr>
          <p:nvPr>
            <p:ph type="ftr" sz="quarter" idx="11"/>
          </p:nvPr>
        </p:nvSpPr>
        <p:spPr/>
        <p:txBody>
          <a:bodyPr/>
          <a:lstStyle/>
          <a:p>
            <a:r>
              <a:rPr lang="en-US"/>
              <a:t>© 2023 IDC Technologies. All rights reserved.</a:t>
            </a:r>
            <a:endParaRPr lang="en-AE"/>
          </a:p>
        </p:txBody>
      </p:sp>
      <p:sp>
        <p:nvSpPr>
          <p:cNvPr id="7" name="Slide Number Placeholder 6">
            <a:extLst>
              <a:ext uri="{FF2B5EF4-FFF2-40B4-BE49-F238E27FC236}">
                <a16:creationId xmlns:a16="http://schemas.microsoft.com/office/drawing/2014/main" id="{9BBFB562-495D-29EF-36C0-B25B85ECE893}"/>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4204124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C5EA-EBBC-14AE-55D1-7DB25BE0B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C2A18B25-F184-3813-52FD-641DEB0328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ED90AB76-251C-2441-F77D-563B0840E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504E9-0060-04C0-8FDF-326B91BA0184}"/>
              </a:ext>
            </a:extLst>
          </p:cNvPr>
          <p:cNvSpPr>
            <a:spLocks noGrp="1"/>
          </p:cNvSpPr>
          <p:nvPr>
            <p:ph type="dt" sz="half" idx="10"/>
          </p:nvPr>
        </p:nvSpPr>
        <p:spPr>
          <a:xfrm>
            <a:off x="1602673" y="6351713"/>
            <a:ext cx="846513" cy="365125"/>
          </a:xfrm>
          <a:prstGeom prst="rect">
            <a:avLst/>
          </a:prstGeom>
        </p:spPr>
        <p:txBody>
          <a:bodyPr/>
          <a:lstStyle/>
          <a:p>
            <a:fld id="{D245C86C-B1AD-0F48-88FB-76525C21BFAC}" type="datetime1">
              <a:rPr lang="en-US" smtClean="0"/>
              <a:t>10/10/2024</a:t>
            </a:fld>
            <a:endParaRPr lang="en-AE"/>
          </a:p>
        </p:txBody>
      </p:sp>
      <p:sp>
        <p:nvSpPr>
          <p:cNvPr id="6" name="Footer Placeholder 5">
            <a:extLst>
              <a:ext uri="{FF2B5EF4-FFF2-40B4-BE49-F238E27FC236}">
                <a16:creationId xmlns:a16="http://schemas.microsoft.com/office/drawing/2014/main" id="{B2E4AD88-53AD-EC43-024F-247E44AAE4F6}"/>
              </a:ext>
            </a:extLst>
          </p:cNvPr>
          <p:cNvSpPr>
            <a:spLocks noGrp="1"/>
          </p:cNvSpPr>
          <p:nvPr>
            <p:ph type="ftr" sz="quarter" idx="11"/>
          </p:nvPr>
        </p:nvSpPr>
        <p:spPr/>
        <p:txBody>
          <a:bodyPr/>
          <a:lstStyle/>
          <a:p>
            <a:r>
              <a:rPr lang="en-US"/>
              <a:t>© 2023 IDC Technologies. All rights reserved.</a:t>
            </a:r>
            <a:endParaRPr lang="en-AE"/>
          </a:p>
        </p:txBody>
      </p:sp>
      <p:sp>
        <p:nvSpPr>
          <p:cNvPr id="7" name="Slide Number Placeholder 6">
            <a:extLst>
              <a:ext uri="{FF2B5EF4-FFF2-40B4-BE49-F238E27FC236}">
                <a16:creationId xmlns:a16="http://schemas.microsoft.com/office/drawing/2014/main" id="{452D45B0-7400-FADD-2BAE-C9BB09307E8A}"/>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1064551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2AB9-0F22-EA58-5BE5-A1B2A6F1B6DE}"/>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D6166E60-CD03-1ACE-B940-F2D1C846EC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B2B03D7B-5778-8AC6-DF6B-049F3502B3C4}"/>
              </a:ext>
            </a:extLst>
          </p:cNvPr>
          <p:cNvSpPr>
            <a:spLocks noGrp="1"/>
          </p:cNvSpPr>
          <p:nvPr>
            <p:ph type="dt" sz="half" idx="10"/>
          </p:nvPr>
        </p:nvSpPr>
        <p:spPr>
          <a:xfrm>
            <a:off x="1602673" y="6351713"/>
            <a:ext cx="846513" cy="365125"/>
          </a:xfrm>
          <a:prstGeom prst="rect">
            <a:avLst/>
          </a:prstGeom>
        </p:spPr>
        <p:txBody>
          <a:bodyPr/>
          <a:lstStyle/>
          <a:p>
            <a:fld id="{2CF22096-2136-3345-B3DD-9B582A78C1A3}" type="datetime1">
              <a:rPr lang="en-US" smtClean="0"/>
              <a:t>10/10/2024</a:t>
            </a:fld>
            <a:endParaRPr lang="en-AE"/>
          </a:p>
        </p:txBody>
      </p:sp>
      <p:sp>
        <p:nvSpPr>
          <p:cNvPr id="5" name="Footer Placeholder 4">
            <a:extLst>
              <a:ext uri="{FF2B5EF4-FFF2-40B4-BE49-F238E27FC236}">
                <a16:creationId xmlns:a16="http://schemas.microsoft.com/office/drawing/2014/main" id="{490F8FE3-7467-4144-9E89-9BCBE7F3D66D}"/>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4C434FA2-419C-68E1-59E3-4B442010BEDD}"/>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256452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6FBE47-985A-7ED1-5D32-676B4CB50A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BD3950FF-2695-FEC3-D9C2-EA4EE29728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05B6B19D-4A81-A0EE-DD8C-6A77C8966AF1}"/>
              </a:ext>
            </a:extLst>
          </p:cNvPr>
          <p:cNvSpPr>
            <a:spLocks noGrp="1"/>
          </p:cNvSpPr>
          <p:nvPr>
            <p:ph type="dt" sz="half" idx="10"/>
          </p:nvPr>
        </p:nvSpPr>
        <p:spPr>
          <a:xfrm>
            <a:off x="1602673" y="6351713"/>
            <a:ext cx="846513" cy="365125"/>
          </a:xfrm>
          <a:prstGeom prst="rect">
            <a:avLst/>
          </a:prstGeom>
        </p:spPr>
        <p:txBody>
          <a:bodyPr/>
          <a:lstStyle/>
          <a:p>
            <a:fld id="{591AAAC0-4193-8E45-B1A3-89680FC61DEA}" type="datetime1">
              <a:rPr lang="en-US" smtClean="0"/>
              <a:t>10/10/2024</a:t>
            </a:fld>
            <a:endParaRPr lang="en-AE"/>
          </a:p>
        </p:txBody>
      </p:sp>
      <p:sp>
        <p:nvSpPr>
          <p:cNvPr id="5" name="Footer Placeholder 4">
            <a:extLst>
              <a:ext uri="{FF2B5EF4-FFF2-40B4-BE49-F238E27FC236}">
                <a16:creationId xmlns:a16="http://schemas.microsoft.com/office/drawing/2014/main" id="{D8AE0D76-E90A-322E-91A5-1C4737F3259C}"/>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B8B92FB7-9B2A-5D40-5E21-59432764E5B5}"/>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9576069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lide Brea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BC7020AE-4892-5446-9FE3-1B69868B9ED4}"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pic>
        <p:nvPicPr>
          <p:cNvPr id="5" name="Picture 4">
            <a:extLst>
              <a:ext uri="{FF2B5EF4-FFF2-40B4-BE49-F238E27FC236}">
                <a16:creationId xmlns:a16="http://schemas.microsoft.com/office/drawing/2014/main" id="{F937F663-2D48-F45A-9569-99B7B0DC04E2}"/>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40000"/>
                    </a14:imgEffect>
                  </a14:imgLayer>
                </a14:imgProps>
              </a:ext>
            </a:extLst>
          </a:blip>
          <a:srcRect l="2299" t="7096" r="-85" b="10512"/>
          <a:stretch/>
        </p:blipFill>
        <p:spPr>
          <a:xfrm>
            <a:off x="-1" y="-49839"/>
            <a:ext cx="12291238" cy="6907840"/>
          </a:xfrm>
          <a:prstGeom prst="rect">
            <a:avLst/>
          </a:prstGeom>
        </p:spPr>
      </p:pic>
    </p:spTree>
    <p:extLst>
      <p:ext uri="{BB962C8B-B14F-4D97-AF65-F5344CB8AC3E}">
        <p14:creationId xmlns:p14="http://schemas.microsoft.com/office/powerpoint/2010/main" val="1070051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oints Infographi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BC7020AE-4892-5446-9FE3-1B69868B9ED4}"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grpSp>
        <p:nvGrpSpPr>
          <p:cNvPr id="5" name="Group 4">
            <a:extLst>
              <a:ext uri="{FF2B5EF4-FFF2-40B4-BE49-F238E27FC236}">
                <a16:creationId xmlns:a16="http://schemas.microsoft.com/office/drawing/2014/main" id="{99F2D352-91D6-35DB-6A8E-AF78E3FACED6}"/>
              </a:ext>
            </a:extLst>
          </p:cNvPr>
          <p:cNvGrpSpPr/>
          <p:nvPr userDrawn="1"/>
        </p:nvGrpSpPr>
        <p:grpSpPr>
          <a:xfrm>
            <a:off x="3479352" y="1770928"/>
            <a:ext cx="5044580" cy="4237182"/>
            <a:chOff x="3479352" y="1770928"/>
            <a:chExt cx="5044580" cy="4237182"/>
          </a:xfrm>
        </p:grpSpPr>
        <p:pic>
          <p:nvPicPr>
            <p:cNvPr id="6" name="Picture 5">
              <a:extLst>
                <a:ext uri="{FF2B5EF4-FFF2-40B4-BE49-F238E27FC236}">
                  <a16:creationId xmlns:a16="http://schemas.microsoft.com/office/drawing/2014/main" id="{1A21B2C6-56D1-9AA3-EF5C-1BAD5FF7F5C8}"/>
                </a:ext>
              </a:extLst>
            </p:cNvPr>
            <p:cNvPicPr>
              <a:picLocks noChangeAspect="1"/>
            </p:cNvPicPr>
            <p:nvPr/>
          </p:nvPicPr>
          <p:blipFill>
            <a:blip r:embed="rId2"/>
            <a:stretch>
              <a:fillRect/>
            </a:stretch>
          </p:blipFill>
          <p:spPr>
            <a:xfrm>
              <a:off x="3479352" y="1770928"/>
              <a:ext cx="4964545" cy="4237182"/>
            </a:xfrm>
            <a:prstGeom prst="rect">
              <a:avLst/>
            </a:prstGeom>
          </p:spPr>
        </p:pic>
        <p:pic>
          <p:nvPicPr>
            <p:cNvPr id="7" name="Picture 6">
              <a:extLst>
                <a:ext uri="{FF2B5EF4-FFF2-40B4-BE49-F238E27FC236}">
                  <a16:creationId xmlns:a16="http://schemas.microsoft.com/office/drawing/2014/main" id="{810B84E2-5B9B-FDAD-C857-0DB9CD155427}"/>
                </a:ext>
              </a:extLst>
            </p:cNvPr>
            <p:cNvPicPr>
              <a:picLocks noChangeAspect="1"/>
            </p:cNvPicPr>
            <p:nvPr userDrawn="1"/>
          </p:nvPicPr>
          <p:blipFill>
            <a:blip r:embed="rId3"/>
            <a:stretch>
              <a:fillRect/>
            </a:stretch>
          </p:blipFill>
          <p:spPr>
            <a:xfrm>
              <a:off x="4512242" y="2330400"/>
              <a:ext cx="4011690" cy="2668684"/>
            </a:xfrm>
            <a:prstGeom prst="rect">
              <a:avLst/>
            </a:prstGeom>
          </p:spPr>
        </p:pic>
      </p:grpSp>
      <p:pic>
        <p:nvPicPr>
          <p:cNvPr id="17" name="Picture 16" descr="A picture containing screenshot, darkness, black, light&#10;&#10;Description automatically generated">
            <a:extLst>
              <a:ext uri="{FF2B5EF4-FFF2-40B4-BE49-F238E27FC236}">
                <a16:creationId xmlns:a16="http://schemas.microsoft.com/office/drawing/2014/main" id="{E6209C3F-84E2-1948-CF77-8347075C13BB}"/>
              </a:ext>
            </a:extLst>
          </p:cNvPr>
          <p:cNvPicPr>
            <a:picLocks noChangeAspect="1"/>
          </p:cNvPicPr>
          <p:nvPr userDrawn="1"/>
        </p:nvPicPr>
        <p:blipFill>
          <a:blip r:embed="rId4"/>
          <a:stretch>
            <a:fillRect/>
          </a:stretch>
        </p:blipFill>
        <p:spPr>
          <a:xfrm>
            <a:off x="-9939" y="-6410"/>
            <a:ext cx="3608740" cy="2034715"/>
          </a:xfrm>
          <a:prstGeom prst="rect">
            <a:avLst/>
          </a:prstGeom>
        </p:spPr>
      </p:pic>
      <p:pic>
        <p:nvPicPr>
          <p:cNvPr id="18" name="Picture 17" descr="A blue and white hexagons on a black background&#10;&#10;Description automatically generated with medium confidence">
            <a:extLst>
              <a:ext uri="{FF2B5EF4-FFF2-40B4-BE49-F238E27FC236}">
                <a16:creationId xmlns:a16="http://schemas.microsoft.com/office/drawing/2014/main" id="{E3E83A17-E471-95FF-8E71-AE3DFD1233A1}"/>
              </a:ext>
            </a:extLst>
          </p:cNvPr>
          <p:cNvPicPr>
            <a:picLocks noChangeAspect="1"/>
          </p:cNvPicPr>
          <p:nvPr userDrawn="1"/>
        </p:nvPicPr>
        <p:blipFill>
          <a:blip r:embed="rId5"/>
          <a:stretch>
            <a:fillRect/>
          </a:stretch>
        </p:blipFill>
        <p:spPr>
          <a:xfrm>
            <a:off x="10848108" y="-6410"/>
            <a:ext cx="1343891" cy="1567873"/>
          </a:xfrm>
          <a:prstGeom prst="rect">
            <a:avLst/>
          </a:prstGeom>
        </p:spPr>
      </p:pic>
    </p:spTree>
    <p:extLst>
      <p:ext uri="{BB962C8B-B14F-4D97-AF65-F5344CB8AC3E}">
        <p14:creationId xmlns:p14="http://schemas.microsoft.com/office/powerpoint/2010/main" val="244392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IDC Digital Cover 2">
    <p:spTree>
      <p:nvGrpSpPr>
        <p:cNvPr id="1" name=""/>
        <p:cNvGrpSpPr/>
        <p:nvPr/>
      </p:nvGrpSpPr>
      <p:grpSpPr>
        <a:xfrm>
          <a:off x="0" y="0"/>
          <a:ext cx="0" cy="0"/>
          <a:chOff x="0" y="0"/>
          <a:chExt cx="0" cy="0"/>
        </a:xfrm>
      </p:grpSpPr>
      <p:pic>
        <p:nvPicPr>
          <p:cNvPr id="36" name="Picture 35" descr="A group of people in different poses&#10;&#10;Description automatically generated">
            <a:extLst>
              <a:ext uri="{FF2B5EF4-FFF2-40B4-BE49-F238E27FC236}">
                <a16:creationId xmlns:a16="http://schemas.microsoft.com/office/drawing/2014/main" id="{B4CE77B7-C529-5A39-DBF3-E656FCAAE6A4}"/>
              </a:ext>
            </a:extLst>
          </p:cNvPr>
          <p:cNvPicPr>
            <a:picLocks noChangeAspect="1"/>
          </p:cNvPicPr>
          <p:nvPr userDrawn="1"/>
        </p:nvPicPr>
        <p:blipFill rotWithShape="1">
          <a:blip r:embed="rId2"/>
          <a:srcRect l="586" t="16011" r="1962"/>
          <a:stretch/>
        </p:blipFill>
        <p:spPr>
          <a:xfrm>
            <a:off x="1" y="0"/>
            <a:ext cx="12192000" cy="4432214"/>
          </a:xfrm>
          <a:prstGeom prst="rect">
            <a:avLst/>
          </a:prstGeom>
        </p:spPr>
      </p:pic>
      <p:grpSp>
        <p:nvGrpSpPr>
          <p:cNvPr id="37" name="Group 36">
            <a:extLst>
              <a:ext uri="{FF2B5EF4-FFF2-40B4-BE49-F238E27FC236}">
                <a16:creationId xmlns:a16="http://schemas.microsoft.com/office/drawing/2014/main" id="{72056E84-DC1B-191A-7427-0C72B287E97B}"/>
              </a:ext>
            </a:extLst>
          </p:cNvPr>
          <p:cNvGrpSpPr/>
          <p:nvPr userDrawn="1"/>
        </p:nvGrpSpPr>
        <p:grpSpPr>
          <a:xfrm>
            <a:off x="1533152" y="3585230"/>
            <a:ext cx="7025737" cy="2528616"/>
            <a:chOff x="2365909" y="3552573"/>
            <a:chExt cx="7025737" cy="2528616"/>
          </a:xfrm>
        </p:grpSpPr>
        <p:grpSp>
          <p:nvGrpSpPr>
            <p:cNvPr id="27" name="Group 26">
              <a:extLst>
                <a:ext uri="{FF2B5EF4-FFF2-40B4-BE49-F238E27FC236}">
                  <a16:creationId xmlns:a16="http://schemas.microsoft.com/office/drawing/2014/main" id="{5815C4DE-34E6-D893-801A-5C990F1B2C57}"/>
                </a:ext>
              </a:extLst>
            </p:cNvPr>
            <p:cNvGrpSpPr/>
            <p:nvPr userDrawn="1"/>
          </p:nvGrpSpPr>
          <p:grpSpPr>
            <a:xfrm>
              <a:off x="2365909" y="3552573"/>
              <a:ext cx="2336800" cy="2336800"/>
              <a:chOff x="2365909" y="3177569"/>
              <a:chExt cx="2336800" cy="2336800"/>
            </a:xfrm>
          </p:grpSpPr>
          <p:pic>
            <p:nvPicPr>
              <p:cNvPr id="28" name="Picture 27">
                <a:extLst>
                  <a:ext uri="{FF2B5EF4-FFF2-40B4-BE49-F238E27FC236}">
                    <a16:creationId xmlns:a16="http://schemas.microsoft.com/office/drawing/2014/main" id="{4DCE2253-48B8-E8C6-3738-87B0E0B95812}"/>
                  </a:ext>
                </a:extLst>
              </p:cNvPr>
              <p:cNvPicPr>
                <a:picLocks noChangeAspect="1"/>
              </p:cNvPicPr>
              <p:nvPr/>
            </p:nvPicPr>
            <p:blipFill>
              <a:blip r:embed="rId3"/>
              <a:stretch>
                <a:fillRect/>
              </a:stretch>
            </p:blipFill>
            <p:spPr>
              <a:xfrm>
                <a:off x="2365909" y="3177569"/>
                <a:ext cx="2336800" cy="2336800"/>
              </a:xfrm>
              <a:prstGeom prst="rect">
                <a:avLst/>
              </a:prstGeom>
            </p:spPr>
          </p:pic>
          <p:pic>
            <p:nvPicPr>
              <p:cNvPr id="29" name="Picture 28">
                <a:extLst>
                  <a:ext uri="{FF2B5EF4-FFF2-40B4-BE49-F238E27FC236}">
                    <a16:creationId xmlns:a16="http://schemas.microsoft.com/office/drawing/2014/main" id="{F832DACC-3816-69F4-F91B-6D61D4F7997C}"/>
                  </a:ext>
                </a:extLst>
              </p:cNvPr>
              <p:cNvPicPr>
                <a:picLocks noChangeAspect="1"/>
              </p:cNvPicPr>
              <p:nvPr/>
            </p:nvPicPr>
            <p:blipFill>
              <a:blip r:embed="rId4"/>
              <a:stretch>
                <a:fillRect/>
              </a:stretch>
            </p:blipFill>
            <p:spPr>
              <a:xfrm>
                <a:off x="2664359" y="3907819"/>
                <a:ext cx="1739900" cy="876300"/>
              </a:xfrm>
              <a:prstGeom prst="rect">
                <a:avLst/>
              </a:prstGeom>
            </p:spPr>
          </p:pic>
        </p:grpSp>
        <p:sp>
          <p:nvSpPr>
            <p:cNvPr id="30" name="TextBox 29">
              <a:extLst>
                <a:ext uri="{FF2B5EF4-FFF2-40B4-BE49-F238E27FC236}">
                  <a16:creationId xmlns:a16="http://schemas.microsoft.com/office/drawing/2014/main" id="{D50AFCA5-C24A-C8C5-AAB6-FF13E1DE5B4C}"/>
                </a:ext>
              </a:extLst>
            </p:cNvPr>
            <p:cNvSpPr txBox="1"/>
            <p:nvPr userDrawn="1"/>
          </p:nvSpPr>
          <p:spPr>
            <a:xfrm>
              <a:off x="4901947" y="4809582"/>
              <a:ext cx="2648482" cy="615553"/>
            </a:xfrm>
            <a:prstGeom prst="rect">
              <a:avLst/>
            </a:prstGeom>
            <a:noFill/>
          </p:spPr>
          <p:txBody>
            <a:bodyPr wrap="none" rtlCol="0">
              <a:spAutoFit/>
            </a:bodyPr>
            <a:lstStyle/>
            <a:p>
              <a:r>
                <a:rPr lang="en-AE" sz="3400" b="1">
                  <a:solidFill>
                    <a:schemeClr val="accent2"/>
                  </a:solidFill>
                  <a:latin typeface="Montserrat" pitchFamily="2" charset="77"/>
                  <a:cs typeface="Poppins" pitchFamily="2" charset="77"/>
                </a:rPr>
                <a:t>IDC Digital</a:t>
              </a:r>
            </a:p>
          </p:txBody>
        </p:sp>
        <p:sp>
          <p:nvSpPr>
            <p:cNvPr id="31" name="TextBox 30">
              <a:extLst>
                <a:ext uri="{FF2B5EF4-FFF2-40B4-BE49-F238E27FC236}">
                  <a16:creationId xmlns:a16="http://schemas.microsoft.com/office/drawing/2014/main" id="{58D9105E-4948-BD21-99BB-0D571715605D}"/>
                </a:ext>
              </a:extLst>
            </p:cNvPr>
            <p:cNvSpPr txBox="1"/>
            <p:nvPr userDrawn="1"/>
          </p:nvSpPr>
          <p:spPr>
            <a:xfrm>
              <a:off x="4922153" y="5342925"/>
              <a:ext cx="4469493" cy="461665"/>
            </a:xfrm>
            <a:prstGeom prst="rect">
              <a:avLst/>
            </a:prstGeom>
            <a:noFill/>
          </p:spPr>
          <p:txBody>
            <a:bodyPr wrap="none" rtlCol="0">
              <a:spAutoFit/>
            </a:bodyPr>
            <a:lstStyle/>
            <a:p>
              <a:r>
                <a:rPr lang="en-AE" sz="2400">
                  <a:latin typeface="Montserrat" pitchFamily="2" charset="77"/>
                  <a:cs typeface="Poppins" pitchFamily="2" charset="77"/>
                </a:rPr>
                <a:t>Transforming your business</a:t>
              </a:r>
            </a:p>
          </p:txBody>
        </p:sp>
        <p:sp>
          <p:nvSpPr>
            <p:cNvPr id="32" name="TextBox 31">
              <a:extLst>
                <a:ext uri="{FF2B5EF4-FFF2-40B4-BE49-F238E27FC236}">
                  <a16:creationId xmlns:a16="http://schemas.microsoft.com/office/drawing/2014/main" id="{24B20520-6F92-627F-48E9-E4E35A01095D}"/>
                </a:ext>
              </a:extLst>
            </p:cNvPr>
            <p:cNvSpPr txBox="1"/>
            <p:nvPr userDrawn="1"/>
          </p:nvSpPr>
          <p:spPr>
            <a:xfrm>
              <a:off x="4963249" y="5773412"/>
              <a:ext cx="3474028" cy="307777"/>
            </a:xfrm>
            <a:prstGeom prst="rect">
              <a:avLst/>
            </a:prstGeom>
            <a:noFill/>
          </p:spPr>
          <p:txBody>
            <a:bodyPr wrap="none" rtlCol="0">
              <a:spAutoFit/>
            </a:bodyPr>
            <a:lstStyle/>
            <a:p>
              <a:r>
                <a:rPr lang="en-AE" sz="1400">
                  <a:solidFill>
                    <a:schemeClr val="accent2"/>
                  </a:solidFill>
                  <a:latin typeface="Montserrat" pitchFamily="2" charset="77"/>
                  <a:cs typeface="Poppins" pitchFamily="2" charset="77"/>
                </a:rPr>
                <a:t>www.idctechnologies.com/idcdigital</a:t>
              </a:r>
            </a:p>
          </p:txBody>
        </p:sp>
      </p:grpSp>
      <p:sp>
        <p:nvSpPr>
          <p:cNvPr id="38" name="Rectangle 37">
            <a:extLst>
              <a:ext uri="{FF2B5EF4-FFF2-40B4-BE49-F238E27FC236}">
                <a16:creationId xmlns:a16="http://schemas.microsoft.com/office/drawing/2014/main" id="{5754635B-A1C7-B3A0-00A1-9D92F63BA19A}"/>
              </a:ext>
            </a:extLst>
          </p:cNvPr>
          <p:cNvSpPr/>
          <p:nvPr userDrawn="1"/>
        </p:nvSpPr>
        <p:spPr>
          <a:xfrm>
            <a:off x="9821636" y="6098721"/>
            <a:ext cx="1902278" cy="7592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3" name="Picture 2">
            <a:extLst>
              <a:ext uri="{FF2B5EF4-FFF2-40B4-BE49-F238E27FC236}">
                <a16:creationId xmlns:a16="http://schemas.microsoft.com/office/drawing/2014/main" id="{4136D75F-6D74-CE1D-DB1C-0F728DAA596F}"/>
              </a:ext>
            </a:extLst>
          </p:cNvPr>
          <p:cNvPicPr>
            <a:picLocks noChangeAspect="1"/>
          </p:cNvPicPr>
          <p:nvPr userDrawn="1"/>
        </p:nvPicPr>
        <p:blipFill>
          <a:blip r:embed="rId5"/>
          <a:stretch>
            <a:fillRect/>
          </a:stretch>
        </p:blipFill>
        <p:spPr>
          <a:xfrm>
            <a:off x="-9615" y="4610100"/>
            <a:ext cx="3543300" cy="2247900"/>
          </a:xfrm>
          <a:prstGeom prst="rect">
            <a:avLst/>
          </a:prstGeom>
        </p:spPr>
      </p:pic>
      <p:pic>
        <p:nvPicPr>
          <p:cNvPr id="5" name="Picture 4">
            <a:extLst>
              <a:ext uri="{FF2B5EF4-FFF2-40B4-BE49-F238E27FC236}">
                <a16:creationId xmlns:a16="http://schemas.microsoft.com/office/drawing/2014/main" id="{E09BCAA3-B0C2-31D0-14C9-3DDC3FB09C9E}"/>
              </a:ext>
            </a:extLst>
          </p:cNvPr>
          <p:cNvPicPr>
            <a:picLocks noChangeAspect="1"/>
          </p:cNvPicPr>
          <p:nvPr userDrawn="1"/>
        </p:nvPicPr>
        <p:blipFill>
          <a:blip r:embed="rId6"/>
          <a:stretch>
            <a:fillRect/>
          </a:stretch>
        </p:blipFill>
        <p:spPr>
          <a:xfrm>
            <a:off x="10878707" y="4432214"/>
            <a:ext cx="1333500" cy="1574800"/>
          </a:xfrm>
          <a:prstGeom prst="rect">
            <a:avLst/>
          </a:prstGeom>
        </p:spPr>
      </p:pic>
    </p:spTree>
    <p:extLst>
      <p:ext uri="{BB962C8B-B14F-4D97-AF65-F5344CB8AC3E}">
        <p14:creationId xmlns:p14="http://schemas.microsoft.com/office/powerpoint/2010/main" val="834649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About the compan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C6E535FC-F052-BB4B-98E3-CB5C77119EEF}"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
        <p:nvSpPr>
          <p:cNvPr id="7" name="Shape 1080">
            <a:extLst>
              <a:ext uri="{FF2B5EF4-FFF2-40B4-BE49-F238E27FC236}">
                <a16:creationId xmlns:a16="http://schemas.microsoft.com/office/drawing/2014/main" id="{4DCEBCB4-4562-D3F1-80E7-C3191AAEC762}"/>
              </a:ext>
            </a:extLst>
          </p:cNvPr>
          <p:cNvSpPr txBox="1"/>
          <p:nvPr userDrawn="1"/>
        </p:nvSpPr>
        <p:spPr>
          <a:xfrm>
            <a:off x="451151" y="827295"/>
            <a:ext cx="6377715" cy="708223"/>
          </a:xfrm>
          <a:prstGeom prst="rect">
            <a:avLst/>
          </a:prstGeom>
          <a:noFill/>
          <a:ln>
            <a:noFill/>
          </a:ln>
        </p:spPr>
        <p:txBody>
          <a:bodyPr spcFirstLastPara="1" wrap="square" lIns="0" tIns="0" rIns="0" bIns="0" anchor="t" anchorCtr="0">
            <a:noAutofit/>
          </a:bodyPr>
          <a:lstStyle/>
          <a:p>
            <a:r>
              <a:rPr lang="en-GB" sz="3200" b="1">
                <a:solidFill>
                  <a:schemeClr val="accent2"/>
                </a:solidFill>
                <a:latin typeface="Montserrat" pitchFamily="2" charset="77"/>
                <a:cs typeface="Poppins" pitchFamily="2" charset="77"/>
              </a:rPr>
              <a:t>About IDC Technologies  </a:t>
            </a:r>
            <a:endParaRPr lang="en-AE" sz="3200" b="1">
              <a:solidFill>
                <a:schemeClr val="accent2"/>
              </a:solidFill>
              <a:latin typeface="Montserrat" pitchFamily="2" charset="77"/>
              <a:cs typeface="Poppins" pitchFamily="2" charset="77"/>
            </a:endParaRPr>
          </a:p>
        </p:txBody>
      </p:sp>
      <p:grpSp>
        <p:nvGrpSpPr>
          <p:cNvPr id="8" name="Group 7">
            <a:extLst>
              <a:ext uri="{FF2B5EF4-FFF2-40B4-BE49-F238E27FC236}">
                <a16:creationId xmlns:a16="http://schemas.microsoft.com/office/drawing/2014/main" id="{32E99D71-9ABE-7ECA-B36E-8782CA39B91F}"/>
              </a:ext>
            </a:extLst>
          </p:cNvPr>
          <p:cNvGrpSpPr/>
          <p:nvPr userDrawn="1"/>
        </p:nvGrpSpPr>
        <p:grpSpPr>
          <a:xfrm>
            <a:off x="3640009" y="1511804"/>
            <a:ext cx="8094523" cy="4613730"/>
            <a:chOff x="2418107" y="1313888"/>
            <a:chExt cx="8094523" cy="4613730"/>
          </a:xfrm>
        </p:grpSpPr>
        <p:grpSp>
          <p:nvGrpSpPr>
            <p:cNvPr id="9" name="Group 8">
              <a:extLst>
                <a:ext uri="{FF2B5EF4-FFF2-40B4-BE49-F238E27FC236}">
                  <a16:creationId xmlns:a16="http://schemas.microsoft.com/office/drawing/2014/main" id="{0004E4FF-A5B6-F9C9-512A-10643984BE3F}"/>
                </a:ext>
              </a:extLst>
            </p:cNvPr>
            <p:cNvGrpSpPr/>
            <p:nvPr/>
          </p:nvGrpSpPr>
          <p:grpSpPr>
            <a:xfrm>
              <a:off x="2418107" y="1425648"/>
              <a:ext cx="8094523" cy="4501970"/>
              <a:chOff x="2457863" y="1167231"/>
              <a:chExt cx="8094523" cy="4501970"/>
            </a:xfrm>
          </p:grpSpPr>
          <p:sp>
            <p:nvSpPr>
              <p:cNvPr id="15" name="TextBox 14">
                <a:extLst>
                  <a:ext uri="{FF2B5EF4-FFF2-40B4-BE49-F238E27FC236}">
                    <a16:creationId xmlns:a16="http://schemas.microsoft.com/office/drawing/2014/main" id="{2EFDA92C-3208-888B-BC8C-02DFC5A2E97F}"/>
                  </a:ext>
                </a:extLst>
              </p:cNvPr>
              <p:cNvSpPr txBox="1"/>
              <p:nvPr/>
            </p:nvSpPr>
            <p:spPr>
              <a:xfrm>
                <a:off x="2457863" y="4637776"/>
                <a:ext cx="1127246" cy="307777"/>
              </a:xfrm>
              <a:prstGeom prst="rect">
                <a:avLst/>
              </a:prstGeom>
              <a:noFill/>
            </p:spPr>
            <p:txBody>
              <a:bodyPr wrap="square" rtlCol="0">
                <a:spAutoFit/>
              </a:bodyPr>
              <a:lstStyle/>
              <a:p>
                <a:r>
                  <a:rPr lang="en-AE" sz="1400" b="1">
                    <a:latin typeface="Montserrat" pitchFamily="2" charset="77"/>
                    <a:cs typeface="Poppins" pitchFamily="2" charset="77"/>
                  </a:rPr>
                  <a:t>Founded</a:t>
                </a:r>
              </a:p>
            </p:txBody>
          </p:sp>
          <p:sp>
            <p:nvSpPr>
              <p:cNvPr id="16" name="TextBox 15">
                <a:extLst>
                  <a:ext uri="{FF2B5EF4-FFF2-40B4-BE49-F238E27FC236}">
                    <a16:creationId xmlns:a16="http://schemas.microsoft.com/office/drawing/2014/main" id="{6D828C89-108E-2981-B47F-86BC507A9215}"/>
                  </a:ext>
                </a:extLst>
              </p:cNvPr>
              <p:cNvSpPr txBox="1"/>
              <p:nvPr/>
            </p:nvSpPr>
            <p:spPr>
              <a:xfrm>
                <a:off x="2457864" y="4916696"/>
                <a:ext cx="1739784" cy="430887"/>
              </a:xfrm>
              <a:prstGeom prst="rect">
                <a:avLst/>
              </a:prstGeom>
              <a:noFill/>
            </p:spPr>
            <p:txBody>
              <a:bodyPr wrap="square" rtlCol="0">
                <a:spAutoFit/>
              </a:bodyPr>
              <a:lstStyle/>
              <a:p>
                <a:r>
                  <a:rPr lang="en-US" sz="1100" b="0">
                    <a:effectLst/>
                    <a:latin typeface="Montserrat" pitchFamily="2" charset="77"/>
                    <a:cs typeface="Poppins" pitchFamily="2" charset="77"/>
                  </a:rPr>
                  <a:t>IDC Technologies was Founded in 2003</a:t>
                </a:r>
              </a:p>
            </p:txBody>
          </p:sp>
          <p:sp>
            <p:nvSpPr>
              <p:cNvPr id="17" name="TextBox 16">
                <a:extLst>
                  <a:ext uri="{FF2B5EF4-FFF2-40B4-BE49-F238E27FC236}">
                    <a16:creationId xmlns:a16="http://schemas.microsoft.com/office/drawing/2014/main" id="{35849A6A-02FE-81DE-3341-41051D03BF34}"/>
                  </a:ext>
                </a:extLst>
              </p:cNvPr>
              <p:cNvSpPr txBox="1"/>
              <p:nvPr/>
            </p:nvSpPr>
            <p:spPr>
              <a:xfrm>
                <a:off x="4624649" y="4620840"/>
                <a:ext cx="1578528" cy="307777"/>
              </a:xfrm>
              <a:prstGeom prst="rect">
                <a:avLst/>
              </a:prstGeom>
              <a:noFill/>
            </p:spPr>
            <p:txBody>
              <a:bodyPr wrap="square" rtlCol="0">
                <a:spAutoFit/>
              </a:bodyPr>
              <a:lstStyle/>
              <a:p>
                <a:r>
                  <a:rPr lang="en-US" sz="1400" b="1">
                    <a:latin typeface="Montserrat" pitchFamily="2" charset="77"/>
                    <a:cs typeface="Poppins" pitchFamily="2" charset="77"/>
                  </a:rPr>
                  <a:t>Headquarter</a:t>
                </a:r>
                <a:endParaRPr lang="en-AE" sz="1400" b="1">
                  <a:latin typeface="Montserrat" pitchFamily="2" charset="77"/>
                  <a:cs typeface="Poppins" pitchFamily="2" charset="77"/>
                </a:endParaRPr>
              </a:p>
            </p:txBody>
          </p:sp>
          <p:sp>
            <p:nvSpPr>
              <p:cNvPr id="18" name="TextBox 17">
                <a:extLst>
                  <a:ext uri="{FF2B5EF4-FFF2-40B4-BE49-F238E27FC236}">
                    <a16:creationId xmlns:a16="http://schemas.microsoft.com/office/drawing/2014/main" id="{1C0956CB-C993-5E9A-D529-FFCE3A80D651}"/>
                  </a:ext>
                </a:extLst>
              </p:cNvPr>
              <p:cNvSpPr txBox="1"/>
              <p:nvPr/>
            </p:nvSpPr>
            <p:spPr>
              <a:xfrm>
                <a:off x="4624649" y="4899760"/>
                <a:ext cx="1898374" cy="430887"/>
              </a:xfrm>
              <a:prstGeom prst="rect">
                <a:avLst/>
              </a:prstGeom>
              <a:noFill/>
            </p:spPr>
            <p:txBody>
              <a:bodyPr wrap="square" rtlCol="0">
                <a:spAutoFit/>
              </a:bodyPr>
              <a:lstStyle/>
              <a:p>
                <a:r>
                  <a:rPr lang="en-US" sz="1100" b="0">
                    <a:effectLst/>
                    <a:latin typeface="Montserrat" pitchFamily="2" charset="77"/>
                    <a:cs typeface="Poppins" pitchFamily="2" charset="77"/>
                  </a:rPr>
                  <a:t>Headquartered in Milpitas, CA</a:t>
                </a:r>
              </a:p>
            </p:txBody>
          </p:sp>
          <p:sp>
            <p:nvSpPr>
              <p:cNvPr id="19" name="TextBox 18">
                <a:extLst>
                  <a:ext uri="{FF2B5EF4-FFF2-40B4-BE49-F238E27FC236}">
                    <a16:creationId xmlns:a16="http://schemas.microsoft.com/office/drawing/2014/main" id="{F1F33646-FD52-3879-F4EC-DB11198FB5E7}"/>
                  </a:ext>
                </a:extLst>
              </p:cNvPr>
              <p:cNvSpPr txBox="1"/>
              <p:nvPr/>
            </p:nvSpPr>
            <p:spPr>
              <a:xfrm>
                <a:off x="6382777" y="4612599"/>
                <a:ext cx="2005529" cy="307777"/>
              </a:xfrm>
              <a:prstGeom prst="rect">
                <a:avLst/>
              </a:prstGeom>
              <a:noFill/>
            </p:spPr>
            <p:txBody>
              <a:bodyPr wrap="square" rtlCol="0">
                <a:spAutoFit/>
              </a:bodyPr>
              <a:lstStyle/>
              <a:p>
                <a:r>
                  <a:rPr lang="en-US" sz="1400" b="1">
                    <a:latin typeface="Montserrat" pitchFamily="2" charset="77"/>
                    <a:cs typeface="Poppins" pitchFamily="2" charset="77"/>
                  </a:rPr>
                  <a:t>No. of Years Served</a:t>
                </a:r>
                <a:endParaRPr lang="en-AE" sz="1400" b="1">
                  <a:latin typeface="Montserrat" pitchFamily="2" charset="77"/>
                  <a:cs typeface="Poppins" pitchFamily="2" charset="77"/>
                </a:endParaRPr>
              </a:p>
            </p:txBody>
          </p:sp>
          <p:sp>
            <p:nvSpPr>
              <p:cNvPr id="20" name="TextBox 19">
                <a:extLst>
                  <a:ext uri="{FF2B5EF4-FFF2-40B4-BE49-F238E27FC236}">
                    <a16:creationId xmlns:a16="http://schemas.microsoft.com/office/drawing/2014/main" id="{B423A4D1-F26F-AC83-BEDE-E6B39640F2C5}"/>
                  </a:ext>
                </a:extLst>
              </p:cNvPr>
              <p:cNvSpPr txBox="1"/>
              <p:nvPr/>
            </p:nvSpPr>
            <p:spPr>
              <a:xfrm>
                <a:off x="6383643" y="4901097"/>
                <a:ext cx="2004663" cy="430887"/>
              </a:xfrm>
              <a:prstGeom prst="rect">
                <a:avLst/>
              </a:prstGeom>
              <a:noFill/>
            </p:spPr>
            <p:txBody>
              <a:bodyPr wrap="square" lIns="91440" tIns="45720" rIns="91440" bIns="45720" rtlCol="0" anchor="t">
                <a:spAutoFit/>
              </a:bodyPr>
              <a:lstStyle/>
              <a:p>
                <a:r>
                  <a:rPr lang="en-US" sz="1100">
                    <a:latin typeface="Montserrat"/>
                  </a:rPr>
                  <a:t>20 years of experience in IT Manpower Solutions</a:t>
                </a:r>
                <a:endParaRPr lang="en-US" sz="1100" b="0">
                  <a:effectLst/>
                  <a:latin typeface="Montserrat"/>
                  <a:cs typeface="Poppins" pitchFamily="2" charset="77"/>
                </a:endParaRPr>
              </a:p>
            </p:txBody>
          </p:sp>
          <p:sp>
            <p:nvSpPr>
              <p:cNvPr id="21" name="TextBox 20">
                <a:extLst>
                  <a:ext uri="{FF2B5EF4-FFF2-40B4-BE49-F238E27FC236}">
                    <a16:creationId xmlns:a16="http://schemas.microsoft.com/office/drawing/2014/main" id="{51E2BF1C-CA03-E7F9-DF2C-B858707E9AE0}"/>
                  </a:ext>
                </a:extLst>
              </p:cNvPr>
              <p:cNvSpPr txBox="1"/>
              <p:nvPr/>
            </p:nvSpPr>
            <p:spPr>
              <a:xfrm>
                <a:off x="8166616" y="1167231"/>
                <a:ext cx="1356166" cy="523220"/>
              </a:xfrm>
              <a:prstGeom prst="rect">
                <a:avLst/>
              </a:prstGeom>
              <a:noFill/>
            </p:spPr>
            <p:txBody>
              <a:bodyPr wrap="square" rtlCol="0">
                <a:spAutoFit/>
              </a:bodyPr>
              <a:lstStyle/>
              <a:p>
                <a:r>
                  <a:rPr lang="en-US" sz="1400" b="1">
                    <a:latin typeface="Montserrat" pitchFamily="2" charset="77"/>
                    <a:cs typeface="Poppins" pitchFamily="2" charset="77"/>
                  </a:rPr>
                  <a:t>Global</a:t>
                </a:r>
              </a:p>
              <a:p>
                <a:r>
                  <a:rPr lang="en-US" sz="1400" b="1">
                    <a:latin typeface="Montserrat" pitchFamily="2" charset="77"/>
                    <a:cs typeface="Poppins" pitchFamily="2" charset="77"/>
                  </a:rPr>
                  <a:t>Employees</a:t>
                </a:r>
                <a:endParaRPr lang="en-AE" sz="1400" b="1">
                  <a:latin typeface="Montserrat" pitchFamily="2" charset="77"/>
                  <a:cs typeface="Poppins" pitchFamily="2" charset="77"/>
                </a:endParaRPr>
              </a:p>
            </p:txBody>
          </p:sp>
          <p:sp>
            <p:nvSpPr>
              <p:cNvPr id="22" name="TextBox 21">
                <a:extLst>
                  <a:ext uri="{FF2B5EF4-FFF2-40B4-BE49-F238E27FC236}">
                    <a16:creationId xmlns:a16="http://schemas.microsoft.com/office/drawing/2014/main" id="{B62CB36E-30E0-1761-3F3C-D8E3F3B5B70B}"/>
                  </a:ext>
                </a:extLst>
              </p:cNvPr>
              <p:cNvSpPr txBox="1"/>
              <p:nvPr/>
            </p:nvSpPr>
            <p:spPr>
              <a:xfrm>
                <a:off x="8166617" y="1662051"/>
                <a:ext cx="1553340" cy="430887"/>
              </a:xfrm>
              <a:prstGeom prst="rect">
                <a:avLst/>
              </a:prstGeom>
              <a:noFill/>
            </p:spPr>
            <p:txBody>
              <a:bodyPr wrap="square" rtlCol="0">
                <a:spAutoFit/>
              </a:bodyPr>
              <a:lstStyle/>
              <a:p>
                <a:r>
                  <a:rPr lang="en-US" sz="1100">
                    <a:latin typeface="Montserrat" pitchFamily="2" charset="77"/>
                    <a:cs typeface="Poppins" pitchFamily="2" charset="77"/>
                  </a:rPr>
                  <a:t>650</a:t>
                </a:r>
                <a:r>
                  <a:rPr lang="en-US" sz="1100" b="0">
                    <a:effectLst/>
                    <a:latin typeface="Montserrat" pitchFamily="2" charset="77"/>
                    <a:cs typeface="Poppins" pitchFamily="2" charset="77"/>
                  </a:rPr>
                  <a:t>0+ Employees</a:t>
                </a:r>
              </a:p>
              <a:p>
                <a:r>
                  <a:rPr lang="en-US" sz="1100" b="0">
                    <a:effectLst/>
                    <a:latin typeface="Montserrat" pitchFamily="2" charset="77"/>
                    <a:cs typeface="Poppins" pitchFamily="2" charset="77"/>
                  </a:rPr>
                  <a:t>Globally</a:t>
                </a:r>
              </a:p>
            </p:txBody>
          </p:sp>
          <p:sp>
            <p:nvSpPr>
              <p:cNvPr id="23" name="TextBox 22">
                <a:extLst>
                  <a:ext uri="{FF2B5EF4-FFF2-40B4-BE49-F238E27FC236}">
                    <a16:creationId xmlns:a16="http://schemas.microsoft.com/office/drawing/2014/main" id="{24BBDF61-8DF2-786C-C092-BADBF8EE1964}"/>
                  </a:ext>
                </a:extLst>
              </p:cNvPr>
              <p:cNvSpPr txBox="1"/>
              <p:nvPr/>
            </p:nvSpPr>
            <p:spPr>
              <a:xfrm>
                <a:off x="8546857" y="4612599"/>
                <a:ext cx="2005529" cy="307777"/>
              </a:xfrm>
              <a:prstGeom prst="rect">
                <a:avLst/>
              </a:prstGeom>
              <a:noFill/>
            </p:spPr>
            <p:txBody>
              <a:bodyPr wrap="square" rtlCol="0">
                <a:spAutoFit/>
              </a:bodyPr>
              <a:lstStyle/>
              <a:p>
                <a:r>
                  <a:rPr lang="en-US" sz="1400" b="1">
                    <a:latin typeface="Montserrat" pitchFamily="2" charset="77"/>
                    <a:cs typeface="Poppins" pitchFamily="2" charset="77"/>
                  </a:rPr>
                  <a:t>Growth &amp; Revenue</a:t>
                </a:r>
                <a:endParaRPr lang="en-AE" sz="1400" b="1">
                  <a:latin typeface="Montserrat" pitchFamily="2" charset="77"/>
                  <a:cs typeface="Poppins" pitchFamily="2" charset="77"/>
                </a:endParaRPr>
              </a:p>
            </p:txBody>
          </p:sp>
          <p:sp>
            <p:nvSpPr>
              <p:cNvPr id="24" name="TextBox 23">
                <a:extLst>
                  <a:ext uri="{FF2B5EF4-FFF2-40B4-BE49-F238E27FC236}">
                    <a16:creationId xmlns:a16="http://schemas.microsoft.com/office/drawing/2014/main" id="{0D0FB23D-D64C-BC7E-B4D8-016906DA528C}"/>
                  </a:ext>
                </a:extLst>
              </p:cNvPr>
              <p:cNvSpPr txBox="1"/>
              <p:nvPr/>
            </p:nvSpPr>
            <p:spPr>
              <a:xfrm>
                <a:off x="8579614" y="4899760"/>
                <a:ext cx="1739784" cy="769441"/>
              </a:xfrm>
              <a:prstGeom prst="rect">
                <a:avLst/>
              </a:prstGeom>
              <a:noFill/>
            </p:spPr>
            <p:txBody>
              <a:bodyPr wrap="square" lIns="91440" tIns="45720" rIns="91440" bIns="45720" rtlCol="0" anchor="t">
                <a:spAutoFit/>
              </a:bodyPr>
              <a:lstStyle/>
              <a:p>
                <a:r>
                  <a:rPr lang="en-US" sz="1100">
                    <a:latin typeface="Montserrat"/>
                  </a:rPr>
                  <a:t>Approx $750Million+  in Revenue with over 19 years of consistent growth</a:t>
                </a:r>
                <a:endParaRPr lang="en-US" sz="1100" b="0">
                  <a:effectLst/>
                  <a:latin typeface="Montserrat"/>
                  <a:cs typeface="Poppins" pitchFamily="2" charset="77"/>
                </a:endParaRPr>
              </a:p>
            </p:txBody>
          </p:sp>
        </p:grpSp>
        <p:grpSp>
          <p:nvGrpSpPr>
            <p:cNvPr id="10" name="Group 9">
              <a:extLst>
                <a:ext uri="{FF2B5EF4-FFF2-40B4-BE49-F238E27FC236}">
                  <a16:creationId xmlns:a16="http://schemas.microsoft.com/office/drawing/2014/main" id="{FD93077E-DB64-7CF8-C23C-AB8F3FD2F30B}"/>
                </a:ext>
              </a:extLst>
            </p:cNvPr>
            <p:cNvGrpSpPr/>
            <p:nvPr/>
          </p:nvGrpSpPr>
          <p:grpSpPr>
            <a:xfrm>
              <a:off x="2697651" y="1313888"/>
              <a:ext cx="5212925" cy="1217639"/>
              <a:chOff x="2778745" y="1097106"/>
              <a:chExt cx="5212925" cy="1217639"/>
            </a:xfrm>
          </p:grpSpPr>
          <p:sp>
            <p:nvSpPr>
              <p:cNvPr id="11" name="TextBox 10">
                <a:extLst>
                  <a:ext uri="{FF2B5EF4-FFF2-40B4-BE49-F238E27FC236}">
                    <a16:creationId xmlns:a16="http://schemas.microsoft.com/office/drawing/2014/main" id="{0F0675B9-C3F1-95B3-C93E-6E18F73A99B7}"/>
                  </a:ext>
                </a:extLst>
              </p:cNvPr>
              <p:cNvSpPr txBox="1"/>
              <p:nvPr/>
            </p:nvSpPr>
            <p:spPr>
              <a:xfrm>
                <a:off x="5064318" y="1097106"/>
                <a:ext cx="1874206" cy="307777"/>
              </a:xfrm>
              <a:prstGeom prst="rect">
                <a:avLst/>
              </a:prstGeom>
              <a:noFill/>
            </p:spPr>
            <p:txBody>
              <a:bodyPr wrap="square" rtlCol="0">
                <a:spAutoFit/>
              </a:bodyPr>
              <a:lstStyle/>
              <a:p>
                <a:r>
                  <a:rPr lang="en-US" sz="1400" b="1">
                    <a:latin typeface="Montserrat" pitchFamily="2" charset="77"/>
                    <a:cs typeface="Poppins" pitchFamily="2" charset="77"/>
                  </a:rPr>
                  <a:t>Industry Certified</a:t>
                </a:r>
                <a:endParaRPr lang="en-AE" sz="1400" b="1">
                  <a:latin typeface="Montserrat" pitchFamily="2" charset="77"/>
                  <a:cs typeface="Poppins" pitchFamily="2" charset="77"/>
                </a:endParaRPr>
              </a:p>
            </p:txBody>
          </p:sp>
          <p:sp>
            <p:nvSpPr>
              <p:cNvPr id="12" name="TextBox 11">
                <a:extLst>
                  <a:ext uri="{FF2B5EF4-FFF2-40B4-BE49-F238E27FC236}">
                    <a16:creationId xmlns:a16="http://schemas.microsoft.com/office/drawing/2014/main" id="{B8A838FA-29DB-DACD-2A4B-AD1E6300235C}"/>
                  </a:ext>
                </a:extLst>
              </p:cNvPr>
              <p:cNvSpPr txBox="1"/>
              <p:nvPr/>
            </p:nvSpPr>
            <p:spPr>
              <a:xfrm>
                <a:off x="5064317" y="1376026"/>
                <a:ext cx="2927353" cy="938719"/>
              </a:xfrm>
              <a:prstGeom prst="rect">
                <a:avLst/>
              </a:prstGeom>
              <a:noFill/>
            </p:spPr>
            <p:txBody>
              <a:bodyPr wrap="square" rtlCol="0">
                <a:spAutoFit/>
              </a:bodyPr>
              <a:lstStyle/>
              <a:p>
                <a:pPr algn="just"/>
                <a:r>
                  <a:rPr lang="en-US" sz="1100" b="0">
                    <a:effectLst/>
                    <a:latin typeface="Montserrat" pitchFamily="2" charset="77"/>
                    <a:cs typeface="Poppins" pitchFamily="2" charset="77"/>
                  </a:rPr>
                  <a:t>NMSDC Certified MBE, BBB Certified Business, E-Verify Certified, </a:t>
                </a:r>
                <a:r>
                  <a:rPr lang="en-US" sz="1100">
                    <a:latin typeface="Montserrat" pitchFamily="2" charset="77"/>
                  </a:rPr>
                  <a:t> ISO 9001:2015, ISO 27001:2013, ISO 20000-1:2011 Certified. Also, CMM Level 3 Certified Company</a:t>
                </a:r>
              </a:p>
            </p:txBody>
          </p:sp>
          <p:sp>
            <p:nvSpPr>
              <p:cNvPr id="13" name="TextBox 12">
                <a:extLst>
                  <a:ext uri="{FF2B5EF4-FFF2-40B4-BE49-F238E27FC236}">
                    <a16:creationId xmlns:a16="http://schemas.microsoft.com/office/drawing/2014/main" id="{6C120899-7B8C-022B-3E23-A1A17518A501}"/>
                  </a:ext>
                </a:extLst>
              </p:cNvPr>
              <p:cNvSpPr txBox="1"/>
              <p:nvPr/>
            </p:nvSpPr>
            <p:spPr>
              <a:xfrm>
                <a:off x="2778745" y="1208866"/>
                <a:ext cx="1755131" cy="307777"/>
              </a:xfrm>
              <a:prstGeom prst="rect">
                <a:avLst/>
              </a:prstGeom>
              <a:noFill/>
            </p:spPr>
            <p:txBody>
              <a:bodyPr wrap="square" rtlCol="0">
                <a:spAutoFit/>
              </a:bodyPr>
              <a:lstStyle/>
              <a:p>
                <a:r>
                  <a:rPr lang="en-US" sz="1400" b="1">
                    <a:latin typeface="Montserrat" pitchFamily="2" charset="77"/>
                    <a:cs typeface="Poppins" pitchFamily="2" charset="77"/>
                  </a:rPr>
                  <a:t>Global Presence</a:t>
                </a:r>
                <a:endParaRPr lang="en-AE" sz="1400" b="1">
                  <a:latin typeface="Montserrat" pitchFamily="2" charset="77"/>
                  <a:cs typeface="Poppins" pitchFamily="2" charset="77"/>
                </a:endParaRPr>
              </a:p>
            </p:txBody>
          </p:sp>
          <p:sp>
            <p:nvSpPr>
              <p:cNvPr id="14" name="TextBox 13">
                <a:extLst>
                  <a:ext uri="{FF2B5EF4-FFF2-40B4-BE49-F238E27FC236}">
                    <a16:creationId xmlns:a16="http://schemas.microsoft.com/office/drawing/2014/main" id="{02BBE7FD-1C33-0121-D924-1FA3FC052D73}"/>
                  </a:ext>
                </a:extLst>
              </p:cNvPr>
              <p:cNvSpPr txBox="1"/>
              <p:nvPr/>
            </p:nvSpPr>
            <p:spPr>
              <a:xfrm>
                <a:off x="2778746" y="1487786"/>
                <a:ext cx="1916460" cy="600164"/>
              </a:xfrm>
              <a:prstGeom prst="rect">
                <a:avLst/>
              </a:prstGeom>
              <a:noFill/>
            </p:spPr>
            <p:txBody>
              <a:bodyPr wrap="square" rtlCol="0">
                <a:spAutoFit/>
              </a:bodyPr>
              <a:lstStyle/>
              <a:p>
                <a:pPr algn="just"/>
                <a:r>
                  <a:rPr lang="en-US" sz="1100" b="0">
                    <a:effectLst/>
                    <a:latin typeface="Montserrat" pitchFamily="2" charset="77"/>
                    <a:cs typeface="Poppins" pitchFamily="2" charset="77"/>
                  </a:rPr>
                  <a:t>North America, Europe, Australia, Singapore, Malaysia, UAE, &amp; India</a:t>
                </a:r>
              </a:p>
            </p:txBody>
          </p:sp>
        </p:grpSp>
      </p:grpSp>
      <p:sp>
        <p:nvSpPr>
          <p:cNvPr id="25" name="Shape 1080">
            <a:extLst>
              <a:ext uri="{FF2B5EF4-FFF2-40B4-BE49-F238E27FC236}">
                <a16:creationId xmlns:a16="http://schemas.microsoft.com/office/drawing/2014/main" id="{0C299E1B-0444-975C-5A0E-D625419EE4DF}"/>
              </a:ext>
            </a:extLst>
          </p:cNvPr>
          <p:cNvSpPr txBox="1"/>
          <p:nvPr userDrawn="1"/>
        </p:nvSpPr>
        <p:spPr>
          <a:xfrm>
            <a:off x="6005289" y="6019946"/>
            <a:ext cx="2562399" cy="331767"/>
          </a:xfrm>
          <a:prstGeom prst="rect">
            <a:avLst/>
          </a:prstGeom>
          <a:noFill/>
          <a:ln>
            <a:noFill/>
          </a:ln>
        </p:spPr>
        <p:txBody>
          <a:bodyPr spcFirstLastPara="1" wrap="square" lIns="0" tIns="0" rIns="0" bIns="0" anchor="t" anchorCtr="0">
            <a:noAutofit/>
          </a:bodyPr>
          <a:lstStyle/>
          <a:p>
            <a:r>
              <a:rPr lang="en-GB" b="1">
                <a:solidFill>
                  <a:schemeClr val="accent2"/>
                </a:solidFill>
                <a:latin typeface="Montserrat" pitchFamily="2" charset="77"/>
              </a:rPr>
              <a:t>Company Highlights</a:t>
            </a:r>
            <a:r>
              <a:rPr lang="en-GB" b="1" i="0">
                <a:solidFill>
                  <a:schemeClr val="accent2"/>
                </a:solidFill>
                <a:effectLst/>
                <a:latin typeface="Montserrat" pitchFamily="2" charset="77"/>
              </a:rPr>
              <a:t> </a:t>
            </a:r>
            <a:endParaRPr lang="en-AE" b="1">
              <a:solidFill>
                <a:schemeClr val="accent2"/>
              </a:solidFill>
              <a:latin typeface="Montserrat" pitchFamily="2" charset="77"/>
            </a:endParaRPr>
          </a:p>
        </p:txBody>
      </p:sp>
      <p:sp>
        <p:nvSpPr>
          <p:cNvPr id="26" name="TextBox 25">
            <a:extLst>
              <a:ext uri="{FF2B5EF4-FFF2-40B4-BE49-F238E27FC236}">
                <a16:creationId xmlns:a16="http://schemas.microsoft.com/office/drawing/2014/main" id="{B4DCB185-7F0E-5BF7-2221-F01FDC9C9FF2}"/>
              </a:ext>
            </a:extLst>
          </p:cNvPr>
          <p:cNvSpPr txBox="1"/>
          <p:nvPr userDrawn="1"/>
        </p:nvSpPr>
        <p:spPr>
          <a:xfrm>
            <a:off x="360107" y="1613609"/>
            <a:ext cx="2727223" cy="4278094"/>
          </a:xfrm>
          <a:prstGeom prst="rect">
            <a:avLst/>
          </a:prstGeom>
          <a:noFill/>
        </p:spPr>
        <p:txBody>
          <a:bodyPr wrap="square">
            <a:spAutoFit/>
          </a:bodyPr>
          <a:lstStyle/>
          <a:p>
            <a:r>
              <a:rPr lang="en-GB" sz="1700" b="0" i="0">
                <a:solidFill>
                  <a:srgbClr val="006DA5"/>
                </a:solidFill>
                <a:effectLst/>
                <a:latin typeface="Montserrat" pitchFamily="2" charset="77"/>
              </a:rPr>
              <a:t>IDC Technologies is a leading Manpower Solution Service </a:t>
            </a:r>
            <a:r>
              <a:rPr lang="en-GB" sz="1700">
                <a:solidFill>
                  <a:srgbClr val="006DA5"/>
                </a:solidFill>
                <a:latin typeface="Montserrat" pitchFamily="2" charset="77"/>
              </a:rPr>
              <a:t>firm </a:t>
            </a:r>
            <a:r>
              <a:rPr lang="en-GB" sz="1700" b="0" i="0">
                <a:solidFill>
                  <a:srgbClr val="006DA5"/>
                </a:solidFill>
                <a:effectLst/>
                <a:latin typeface="Montserrat" pitchFamily="2" charset="77"/>
              </a:rPr>
              <a:t>with a focus on delivering exceptional solutions and services to our clients.</a:t>
            </a:r>
          </a:p>
          <a:p>
            <a:endParaRPr lang="en-GB" sz="1700" b="0" i="0">
              <a:solidFill>
                <a:srgbClr val="006DA5"/>
              </a:solidFill>
              <a:effectLst/>
              <a:latin typeface="Montserrat" pitchFamily="2" charset="77"/>
            </a:endParaRPr>
          </a:p>
          <a:p>
            <a:r>
              <a:rPr lang="en-GB" sz="1700" b="0" i="0">
                <a:solidFill>
                  <a:srgbClr val="006DA5"/>
                </a:solidFill>
                <a:effectLst/>
                <a:latin typeface="Montserrat" pitchFamily="2" charset="77"/>
              </a:rPr>
              <a:t>We leverage our extensive experience, industry knowledge, and innovative strategies to help businesses succeed in today's rapidly changing marketplace</a:t>
            </a:r>
          </a:p>
        </p:txBody>
      </p:sp>
      <p:pic>
        <p:nvPicPr>
          <p:cNvPr id="36" name="Picture 35" descr="A picture containing screenshot, darkness, black, light&#10;&#10;Description automatically generated">
            <a:extLst>
              <a:ext uri="{FF2B5EF4-FFF2-40B4-BE49-F238E27FC236}">
                <a16:creationId xmlns:a16="http://schemas.microsoft.com/office/drawing/2014/main" id="{F466F374-B26E-B4B3-5493-15FCD53DFE56}"/>
              </a:ext>
            </a:extLst>
          </p:cNvPr>
          <p:cNvPicPr>
            <a:picLocks noChangeAspect="1"/>
          </p:cNvPicPr>
          <p:nvPr userDrawn="1"/>
        </p:nvPicPr>
        <p:blipFill>
          <a:blip r:embed="rId2"/>
          <a:stretch>
            <a:fillRect/>
          </a:stretch>
        </p:blipFill>
        <p:spPr>
          <a:xfrm>
            <a:off x="-9939" y="-641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02644853-967C-8E51-F45D-DE7EAC1DCBDA}"/>
              </a:ext>
            </a:extLst>
          </p:cNvPr>
          <p:cNvPicPr>
            <a:picLocks noChangeAspect="1"/>
          </p:cNvPicPr>
          <p:nvPr userDrawn="1"/>
        </p:nvPicPr>
        <p:blipFill>
          <a:blip r:embed="rId3"/>
          <a:stretch>
            <a:fillRect/>
          </a:stretch>
        </p:blipFill>
        <p:spPr>
          <a:xfrm>
            <a:off x="10848108" y="-6410"/>
            <a:ext cx="1343891" cy="1567873"/>
          </a:xfrm>
          <a:prstGeom prst="rect">
            <a:avLst/>
          </a:prstGeom>
        </p:spPr>
      </p:pic>
      <p:pic>
        <p:nvPicPr>
          <p:cNvPr id="45" name="Picture 44">
            <a:extLst>
              <a:ext uri="{FF2B5EF4-FFF2-40B4-BE49-F238E27FC236}">
                <a16:creationId xmlns:a16="http://schemas.microsoft.com/office/drawing/2014/main" id="{AC47E3D7-3DC5-0A96-EC35-1F903223AF43}"/>
              </a:ext>
            </a:extLst>
          </p:cNvPr>
          <p:cNvPicPr>
            <a:picLocks noChangeAspect="1"/>
          </p:cNvPicPr>
          <p:nvPr userDrawn="1"/>
        </p:nvPicPr>
        <p:blipFill>
          <a:blip r:embed="rId4"/>
          <a:stretch>
            <a:fillRect/>
          </a:stretch>
        </p:blipFill>
        <p:spPr>
          <a:xfrm>
            <a:off x="3747653" y="2641532"/>
            <a:ext cx="7772400" cy="2209800"/>
          </a:xfrm>
          <a:prstGeom prst="rect">
            <a:avLst/>
          </a:prstGeom>
        </p:spPr>
      </p:pic>
    </p:spTree>
    <p:extLst>
      <p:ext uri="{BB962C8B-B14F-4D97-AF65-F5344CB8AC3E}">
        <p14:creationId xmlns:p14="http://schemas.microsoft.com/office/powerpoint/2010/main" val="691766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rvices">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F466F374-B26E-B4B3-5493-15FCD53DFE56}"/>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02644853-967C-8E51-F45D-DE7EAC1DCBDA}"/>
              </a:ext>
            </a:extLst>
          </p:cNvPr>
          <p:cNvPicPr>
            <a:picLocks noChangeAspect="1"/>
          </p:cNvPicPr>
          <p:nvPr userDrawn="1"/>
        </p:nvPicPr>
        <p:blipFill>
          <a:blip r:embed="rId3"/>
          <a:stretch>
            <a:fillRect/>
          </a:stretch>
        </p:blipFill>
        <p:spPr>
          <a:xfrm>
            <a:off x="10848108" y="-6410"/>
            <a:ext cx="1343891" cy="1567873"/>
          </a:xfrm>
          <a:prstGeom prst="rect">
            <a:avLst/>
          </a:prstGeom>
        </p:spPr>
      </p:pic>
      <p:sp>
        <p:nvSpPr>
          <p:cNvPr id="6" name="Shape 1039">
            <a:extLst>
              <a:ext uri="{FF2B5EF4-FFF2-40B4-BE49-F238E27FC236}">
                <a16:creationId xmlns:a16="http://schemas.microsoft.com/office/drawing/2014/main" id="{EA0924A9-76D3-70E2-46E5-9C022D21F67B}"/>
              </a:ext>
            </a:extLst>
          </p:cNvPr>
          <p:cNvSpPr/>
          <p:nvPr userDrawn="1"/>
        </p:nvSpPr>
        <p:spPr>
          <a:xfrm>
            <a:off x="1354759" y="2653634"/>
            <a:ext cx="1053645"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42" name="Shape 1044">
            <a:extLst>
              <a:ext uri="{FF2B5EF4-FFF2-40B4-BE49-F238E27FC236}">
                <a16:creationId xmlns:a16="http://schemas.microsoft.com/office/drawing/2014/main" id="{3A337ABD-89AA-81D2-F17C-325F895ABC85}"/>
              </a:ext>
            </a:extLst>
          </p:cNvPr>
          <p:cNvSpPr txBox="1"/>
          <p:nvPr userDrawn="1"/>
        </p:nvSpPr>
        <p:spPr>
          <a:xfrm>
            <a:off x="1413647"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Web</a:t>
            </a:r>
            <a:endParaRPr sz="900">
              <a:solidFill>
                <a:schemeClr val="accent1"/>
              </a:solidFill>
            </a:endParaRPr>
          </a:p>
          <a:p>
            <a:r>
              <a:rPr lang="en-US" sz="1600">
                <a:solidFill>
                  <a:schemeClr val="accent1"/>
                </a:solidFill>
                <a:latin typeface="Montserrat SemiBold"/>
                <a:ea typeface="Montserrat SemiBold"/>
                <a:cs typeface="Montserrat SemiBold"/>
                <a:sym typeface="Montserrat SemiBold"/>
              </a:rPr>
              <a:t>Design</a:t>
            </a:r>
            <a:endParaRPr sz="1600">
              <a:solidFill>
                <a:schemeClr val="accent1"/>
              </a:solidFill>
              <a:latin typeface="Montserrat SemiBold"/>
              <a:ea typeface="Montserrat SemiBold"/>
              <a:cs typeface="Montserrat SemiBold"/>
              <a:sym typeface="Montserrat SemiBold"/>
            </a:endParaRPr>
          </a:p>
        </p:txBody>
      </p:sp>
      <p:sp>
        <p:nvSpPr>
          <p:cNvPr id="43" name="Shape 1045">
            <a:extLst>
              <a:ext uri="{FF2B5EF4-FFF2-40B4-BE49-F238E27FC236}">
                <a16:creationId xmlns:a16="http://schemas.microsoft.com/office/drawing/2014/main" id="{7EAAE641-A9AB-3F4E-2A61-88DBD0623134}"/>
              </a:ext>
            </a:extLst>
          </p:cNvPr>
          <p:cNvSpPr txBox="1"/>
          <p:nvPr userDrawn="1"/>
        </p:nvSpPr>
        <p:spPr>
          <a:xfrm>
            <a:off x="1413647" y="4621493"/>
            <a:ext cx="1854959" cy="692498"/>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a:t>
            </a:r>
            <a:r>
              <a:rPr lang="en-US" sz="1200" b="1" err="1">
                <a:latin typeface="Montserrat Light"/>
                <a:ea typeface="Montserrat Light"/>
                <a:cs typeface="Montserrat Light"/>
                <a:sym typeface="Montserrat Light"/>
              </a:rPr>
              <a:t>ut</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perspiciatis</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unde</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omnis</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iste</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natus</a:t>
            </a:r>
            <a:r>
              <a:rPr lang="en-US" sz="1200" b="1">
                <a:latin typeface="Montserrat Light"/>
                <a:ea typeface="Montserrat Light"/>
                <a:cs typeface="Montserrat Light"/>
                <a:sym typeface="Montserrat Light"/>
              </a:rPr>
              <a:t> error sit </a:t>
            </a:r>
            <a:r>
              <a:rPr lang="en-US" sz="1200" b="1" err="1">
                <a:latin typeface="Montserrat Light"/>
                <a:ea typeface="Montserrat Light"/>
                <a:cs typeface="Montserrat Light"/>
                <a:sym typeface="Montserrat Light"/>
              </a:rPr>
              <a:t>volup</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tatem</a:t>
            </a:r>
            <a:endParaRPr sz="1200" b="1">
              <a:latin typeface="Montserrat Light"/>
              <a:ea typeface="Montserrat Light"/>
              <a:cs typeface="Montserrat Light"/>
              <a:sym typeface="Montserrat Light"/>
            </a:endParaRPr>
          </a:p>
        </p:txBody>
      </p:sp>
      <p:sp>
        <p:nvSpPr>
          <p:cNvPr id="45" name="Shape 1047">
            <a:extLst>
              <a:ext uri="{FF2B5EF4-FFF2-40B4-BE49-F238E27FC236}">
                <a16:creationId xmlns:a16="http://schemas.microsoft.com/office/drawing/2014/main" id="{C20D61FE-85AF-8F2E-88CA-8D9B834E969E}"/>
              </a:ext>
            </a:extLst>
          </p:cNvPr>
          <p:cNvSpPr/>
          <p:nvPr/>
        </p:nvSpPr>
        <p:spPr>
          <a:xfrm>
            <a:off x="9388615" y="2653632"/>
            <a:ext cx="1053645"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51" name="Shape 1053">
            <a:extLst>
              <a:ext uri="{FF2B5EF4-FFF2-40B4-BE49-F238E27FC236}">
                <a16:creationId xmlns:a16="http://schemas.microsoft.com/office/drawing/2014/main" id="{FA7E0FC0-9E65-1F5B-4A60-16ABB40E18D6}"/>
              </a:ext>
            </a:extLst>
          </p:cNvPr>
          <p:cNvSpPr txBox="1"/>
          <p:nvPr userDrawn="1"/>
        </p:nvSpPr>
        <p:spPr>
          <a:xfrm>
            <a:off x="9465154"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Branding &amp; Promotions</a:t>
            </a:r>
            <a:endParaRPr sz="900">
              <a:solidFill>
                <a:schemeClr val="accent1"/>
              </a:solidFill>
            </a:endParaRPr>
          </a:p>
        </p:txBody>
      </p:sp>
      <p:sp>
        <p:nvSpPr>
          <p:cNvPr id="52" name="Shape 1054">
            <a:extLst>
              <a:ext uri="{FF2B5EF4-FFF2-40B4-BE49-F238E27FC236}">
                <a16:creationId xmlns:a16="http://schemas.microsoft.com/office/drawing/2014/main" id="{808C0369-4CB6-37C8-989E-4A312D4D5DA1}"/>
              </a:ext>
            </a:extLst>
          </p:cNvPr>
          <p:cNvSpPr txBox="1"/>
          <p:nvPr userDrawn="1"/>
        </p:nvSpPr>
        <p:spPr>
          <a:xfrm>
            <a:off x="9465153" y="4621493"/>
            <a:ext cx="1854959" cy="668645"/>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ut perspiciatis unde omnis iste natus error sit volup tatem</a:t>
            </a:r>
            <a:endParaRPr sz="1200" b="1">
              <a:latin typeface="Montserrat Light"/>
              <a:ea typeface="Montserrat Light"/>
              <a:cs typeface="Montserrat Light"/>
              <a:sym typeface="Montserrat Light"/>
            </a:endParaRPr>
          </a:p>
        </p:txBody>
      </p:sp>
      <p:sp>
        <p:nvSpPr>
          <p:cNvPr id="54" name="Shape 1056">
            <a:extLst>
              <a:ext uri="{FF2B5EF4-FFF2-40B4-BE49-F238E27FC236}">
                <a16:creationId xmlns:a16="http://schemas.microsoft.com/office/drawing/2014/main" id="{0A87C3C4-D453-4D34-EA63-6290ACBCCF05}"/>
              </a:ext>
            </a:extLst>
          </p:cNvPr>
          <p:cNvSpPr/>
          <p:nvPr/>
        </p:nvSpPr>
        <p:spPr>
          <a:xfrm>
            <a:off x="4097486" y="2644941"/>
            <a:ext cx="1053646"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59" name="Shape 1061">
            <a:extLst>
              <a:ext uri="{FF2B5EF4-FFF2-40B4-BE49-F238E27FC236}">
                <a16:creationId xmlns:a16="http://schemas.microsoft.com/office/drawing/2014/main" id="{F432E6AF-17A5-6CE1-F764-391E777F8200}"/>
              </a:ext>
            </a:extLst>
          </p:cNvPr>
          <p:cNvSpPr txBox="1"/>
          <p:nvPr userDrawn="1"/>
        </p:nvSpPr>
        <p:spPr>
          <a:xfrm>
            <a:off x="4097483"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Web Development</a:t>
            </a:r>
            <a:endParaRPr sz="1600">
              <a:solidFill>
                <a:schemeClr val="accent1"/>
              </a:solidFill>
              <a:latin typeface="Montserrat SemiBold"/>
              <a:ea typeface="Montserrat SemiBold"/>
              <a:cs typeface="Montserrat SemiBold"/>
              <a:sym typeface="Montserrat SemiBold"/>
            </a:endParaRPr>
          </a:p>
        </p:txBody>
      </p:sp>
      <p:sp>
        <p:nvSpPr>
          <p:cNvPr id="60" name="Shape 1062">
            <a:extLst>
              <a:ext uri="{FF2B5EF4-FFF2-40B4-BE49-F238E27FC236}">
                <a16:creationId xmlns:a16="http://schemas.microsoft.com/office/drawing/2014/main" id="{01158329-A274-2E2C-DF40-2CA6BFF2F820}"/>
              </a:ext>
            </a:extLst>
          </p:cNvPr>
          <p:cNvSpPr txBox="1"/>
          <p:nvPr userDrawn="1"/>
        </p:nvSpPr>
        <p:spPr>
          <a:xfrm>
            <a:off x="4097482" y="4621493"/>
            <a:ext cx="1854959" cy="692498"/>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ut perspiciatis unde omnis iste natus error sit volup tatem</a:t>
            </a:r>
            <a:endParaRPr sz="1200" b="1">
              <a:latin typeface="Montserrat Light"/>
              <a:ea typeface="Montserrat Light"/>
              <a:cs typeface="Montserrat Light"/>
              <a:sym typeface="Montserrat Light"/>
            </a:endParaRPr>
          </a:p>
        </p:txBody>
      </p:sp>
      <p:sp>
        <p:nvSpPr>
          <p:cNvPr id="61" name="Shape 1063">
            <a:extLst>
              <a:ext uri="{FF2B5EF4-FFF2-40B4-BE49-F238E27FC236}">
                <a16:creationId xmlns:a16="http://schemas.microsoft.com/office/drawing/2014/main" id="{79B4ACFE-2792-C397-780F-D1E5C593050E}"/>
              </a:ext>
            </a:extLst>
          </p:cNvPr>
          <p:cNvSpPr txBox="1"/>
          <p:nvPr userDrawn="1"/>
        </p:nvSpPr>
        <p:spPr>
          <a:xfrm>
            <a:off x="6781319"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Digital</a:t>
            </a:r>
            <a:endParaRPr sz="900">
              <a:solidFill>
                <a:schemeClr val="accent1"/>
              </a:solidFill>
            </a:endParaRPr>
          </a:p>
          <a:p>
            <a:r>
              <a:rPr lang="en-US" sz="1600">
                <a:solidFill>
                  <a:schemeClr val="accent1"/>
                </a:solidFill>
                <a:latin typeface="Montserrat SemiBold"/>
                <a:ea typeface="Montserrat SemiBold"/>
                <a:cs typeface="Montserrat SemiBold"/>
                <a:sym typeface="Montserrat SemiBold"/>
              </a:rPr>
              <a:t>Solutions</a:t>
            </a:r>
            <a:endParaRPr sz="1600">
              <a:solidFill>
                <a:schemeClr val="accent1"/>
              </a:solidFill>
              <a:latin typeface="Montserrat SemiBold"/>
              <a:ea typeface="Montserrat SemiBold"/>
              <a:cs typeface="Montserrat SemiBold"/>
              <a:sym typeface="Montserrat SemiBold"/>
            </a:endParaRPr>
          </a:p>
        </p:txBody>
      </p:sp>
      <p:sp>
        <p:nvSpPr>
          <p:cNvPr id="62" name="Shape 1064">
            <a:extLst>
              <a:ext uri="{FF2B5EF4-FFF2-40B4-BE49-F238E27FC236}">
                <a16:creationId xmlns:a16="http://schemas.microsoft.com/office/drawing/2014/main" id="{AD907756-BE9B-80E8-C594-37ED3F048BC2}"/>
              </a:ext>
            </a:extLst>
          </p:cNvPr>
          <p:cNvSpPr txBox="1"/>
          <p:nvPr userDrawn="1"/>
        </p:nvSpPr>
        <p:spPr>
          <a:xfrm>
            <a:off x="6781317" y="4621493"/>
            <a:ext cx="1854959" cy="692498"/>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ut perspiciatis unde omnis iste natus error sit volup tatem</a:t>
            </a:r>
            <a:endParaRPr sz="1200" b="1">
              <a:latin typeface="Montserrat Light"/>
              <a:ea typeface="Montserrat Light"/>
              <a:cs typeface="Montserrat Light"/>
              <a:sym typeface="Montserrat Light"/>
            </a:endParaRPr>
          </a:p>
        </p:txBody>
      </p:sp>
      <p:sp>
        <p:nvSpPr>
          <p:cNvPr id="64" name="Shape 1066">
            <a:extLst>
              <a:ext uri="{FF2B5EF4-FFF2-40B4-BE49-F238E27FC236}">
                <a16:creationId xmlns:a16="http://schemas.microsoft.com/office/drawing/2014/main" id="{0A03A0C4-1D9A-07DE-BB2B-6CB6485D592F}"/>
              </a:ext>
            </a:extLst>
          </p:cNvPr>
          <p:cNvSpPr/>
          <p:nvPr/>
        </p:nvSpPr>
        <p:spPr>
          <a:xfrm>
            <a:off x="6655151" y="2653632"/>
            <a:ext cx="1053645"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78" name="Shape 1080">
            <a:extLst>
              <a:ext uri="{FF2B5EF4-FFF2-40B4-BE49-F238E27FC236}">
                <a16:creationId xmlns:a16="http://schemas.microsoft.com/office/drawing/2014/main" id="{FCD5A6D5-DBE4-1C5E-B50C-97685374A3AF}"/>
              </a:ext>
            </a:extLst>
          </p:cNvPr>
          <p:cNvSpPr txBox="1"/>
          <p:nvPr userDrawn="1"/>
        </p:nvSpPr>
        <p:spPr>
          <a:xfrm>
            <a:off x="1310225" y="1472840"/>
            <a:ext cx="3942153" cy="492443"/>
          </a:xfrm>
          <a:prstGeom prst="rect">
            <a:avLst/>
          </a:prstGeom>
          <a:noFill/>
          <a:ln>
            <a:noFill/>
          </a:ln>
        </p:spPr>
        <p:txBody>
          <a:bodyPr spcFirstLastPara="1" wrap="square" lIns="0" tIns="0" rIns="0" bIns="0" anchor="t" anchorCtr="0">
            <a:noAutofit/>
          </a:bodyPr>
          <a:lstStyle/>
          <a:p>
            <a:r>
              <a:rPr lang="en-US" sz="3700">
                <a:solidFill>
                  <a:schemeClr val="accent2"/>
                </a:solidFill>
                <a:latin typeface="Montserrat SemiBold"/>
                <a:ea typeface="Montserrat SemiBold"/>
                <a:cs typeface="Montserrat SemiBold"/>
                <a:sym typeface="Montserrat SemiBold"/>
              </a:rPr>
              <a:t>Our</a:t>
            </a:r>
            <a:r>
              <a:rPr lang="en-US" sz="900">
                <a:solidFill>
                  <a:schemeClr val="accent2"/>
                </a:solidFill>
                <a:latin typeface="+mn-lt"/>
                <a:ea typeface="+mn-ea"/>
                <a:cs typeface="+mn-cs"/>
                <a:sym typeface="Montserrat SemiBold"/>
              </a:rPr>
              <a:t> </a:t>
            </a:r>
            <a:r>
              <a:rPr lang="en-US" sz="3700">
                <a:solidFill>
                  <a:schemeClr val="accent2"/>
                </a:solidFill>
                <a:latin typeface="Montserrat SemiBold"/>
                <a:ea typeface="Montserrat SemiBold"/>
                <a:cs typeface="Montserrat SemiBold"/>
                <a:sym typeface="Montserrat SemiBold"/>
              </a:rPr>
              <a:t>Services</a:t>
            </a:r>
            <a:endParaRPr sz="900">
              <a:solidFill>
                <a:schemeClr val="accent2"/>
              </a:solidFill>
            </a:endParaRPr>
          </a:p>
        </p:txBody>
      </p:sp>
      <p:sp>
        <p:nvSpPr>
          <p:cNvPr id="79" name="Shape 1081">
            <a:extLst>
              <a:ext uri="{FF2B5EF4-FFF2-40B4-BE49-F238E27FC236}">
                <a16:creationId xmlns:a16="http://schemas.microsoft.com/office/drawing/2014/main" id="{9A9DADA4-C515-0977-45F3-CA68F602A5EF}"/>
              </a:ext>
            </a:extLst>
          </p:cNvPr>
          <p:cNvSpPr txBox="1"/>
          <p:nvPr userDrawn="1"/>
        </p:nvSpPr>
        <p:spPr>
          <a:xfrm>
            <a:off x="1310225" y="1203629"/>
            <a:ext cx="3942153" cy="215444"/>
          </a:xfrm>
          <a:prstGeom prst="rect">
            <a:avLst/>
          </a:prstGeom>
          <a:noFill/>
          <a:ln>
            <a:noFill/>
          </a:ln>
        </p:spPr>
        <p:txBody>
          <a:bodyPr spcFirstLastPara="1" wrap="square" lIns="0" tIns="0" rIns="0" bIns="0" anchor="t" anchorCtr="0">
            <a:noAutofit/>
          </a:bodyPr>
          <a:lstStyle/>
          <a:p>
            <a:r>
              <a:rPr lang="en-US" sz="1400">
                <a:solidFill>
                  <a:schemeClr val="tx1"/>
                </a:solidFill>
                <a:latin typeface="Montserrat SemiBold"/>
                <a:ea typeface="Montserrat SemiBold"/>
                <a:cs typeface="Montserrat SemiBold"/>
                <a:sym typeface="Montserrat SemiBold"/>
              </a:rPr>
              <a:t>CAPABILITIES</a:t>
            </a:r>
            <a:endParaRPr sz="1400">
              <a:solidFill>
                <a:schemeClr val="tx1"/>
              </a:solidFill>
              <a:latin typeface="Montserrat SemiBold"/>
              <a:ea typeface="Montserrat SemiBold"/>
              <a:cs typeface="Montserrat SemiBold"/>
              <a:sym typeface="Montserrat SemiBold"/>
            </a:endParaRPr>
          </a:p>
        </p:txBody>
      </p:sp>
      <p:pic>
        <p:nvPicPr>
          <p:cNvPr id="15" name="Picture 14">
            <a:extLst>
              <a:ext uri="{FF2B5EF4-FFF2-40B4-BE49-F238E27FC236}">
                <a16:creationId xmlns:a16="http://schemas.microsoft.com/office/drawing/2014/main" id="{FD4FED03-82AD-ED33-772A-531C08D47C7F}"/>
              </a:ext>
            </a:extLst>
          </p:cNvPr>
          <p:cNvPicPr>
            <a:picLocks noChangeAspect="1"/>
          </p:cNvPicPr>
          <p:nvPr userDrawn="1"/>
        </p:nvPicPr>
        <p:blipFill>
          <a:blip r:embed="rId4"/>
          <a:stretch>
            <a:fillRect/>
          </a:stretch>
        </p:blipFill>
        <p:spPr>
          <a:xfrm>
            <a:off x="4332930" y="2895364"/>
            <a:ext cx="546100" cy="533400"/>
          </a:xfrm>
          <a:prstGeom prst="rect">
            <a:avLst/>
          </a:prstGeom>
        </p:spPr>
      </p:pic>
      <p:pic>
        <p:nvPicPr>
          <p:cNvPr id="20" name="Picture 19">
            <a:extLst>
              <a:ext uri="{FF2B5EF4-FFF2-40B4-BE49-F238E27FC236}">
                <a16:creationId xmlns:a16="http://schemas.microsoft.com/office/drawing/2014/main" id="{57D8F16B-FACC-E181-A56B-7CEA2EC8C25F}"/>
              </a:ext>
            </a:extLst>
          </p:cNvPr>
          <p:cNvPicPr>
            <a:picLocks noChangeAspect="1"/>
          </p:cNvPicPr>
          <p:nvPr userDrawn="1"/>
        </p:nvPicPr>
        <p:blipFill>
          <a:blip r:embed="rId5"/>
          <a:stretch>
            <a:fillRect/>
          </a:stretch>
        </p:blipFill>
        <p:spPr>
          <a:xfrm>
            <a:off x="1629959" y="2930108"/>
            <a:ext cx="495300" cy="495300"/>
          </a:xfrm>
          <a:prstGeom prst="rect">
            <a:avLst/>
          </a:prstGeom>
        </p:spPr>
      </p:pic>
      <p:pic>
        <p:nvPicPr>
          <p:cNvPr id="22" name="Picture 21" descr="A light bulb with rays of light&#10;&#10;Description automatically generated">
            <a:extLst>
              <a:ext uri="{FF2B5EF4-FFF2-40B4-BE49-F238E27FC236}">
                <a16:creationId xmlns:a16="http://schemas.microsoft.com/office/drawing/2014/main" id="{6B65CACF-18C3-8E87-7060-FB06AB815814}"/>
              </a:ext>
            </a:extLst>
          </p:cNvPr>
          <p:cNvPicPr>
            <a:picLocks noChangeAspect="1"/>
          </p:cNvPicPr>
          <p:nvPr userDrawn="1"/>
        </p:nvPicPr>
        <p:blipFill>
          <a:blip r:embed="rId6"/>
          <a:stretch>
            <a:fillRect/>
          </a:stretch>
        </p:blipFill>
        <p:spPr>
          <a:xfrm>
            <a:off x="6829704" y="2793396"/>
            <a:ext cx="690448" cy="761686"/>
          </a:xfrm>
          <a:prstGeom prst="rect">
            <a:avLst/>
          </a:prstGeom>
        </p:spPr>
      </p:pic>
      <p:pic>
        <p:nvPicPr>
          <p:cNvPr id="27" name="Picture 26">
            <a:extLst>
              <a:ext uri="{FF2B5EF4-FFF2-40B4-BE49-F238E27FC236}">
                <a16:creationId xmlns:a16="http://schemas.microsoft.com/office/drawing/2014/main" id="{CD99F286-D97B-3C1F-C344-C90E4E6B98DC}"/>
              </a:ext>
            </a:extLst>
          </p:cNvPr>
          <p:cNvPicPr>
            <a:picLocks noChangeAspect="1"/>
          </p:cNvPicPr>
          <p:nvPr userDrawn="1"/>
        </p:nvPicPr>
        <p:blipFill>
          <a:blip r:embed="rId7"/>
          <a:stretch>
            <a:fillRect/>
          </a:stretch>
        </p:blipFill>
        <p:spPr>
          <a:xfrm>
            <a:off x="9557483" y="2942808"/>
            <a:ext cx="635000" cy="482600"/>
          </a:xfrm>
          <a:prstGeom prst="rect">
            <a:avLst/>
          </a:prstGeom>
        </p:spPr>
      </p:pic>
    </p:spTree>
    <p:extLst>
      <p:ext uri="{BB962C8B-B14F-4D97-AF65-F5344CB8AC3E}">
        <p14:creationId xmlns:p14="http://schemas.microsoft.com/office/powerpoint/2010/main" val="1751365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lients">
    <p:spTree>
      <p:nvGrpSpPr>
        <p:cNvPr id="1" name=""/>
        <p:cNvGrpSpPr/>
        <p:nvPr/>
      </p:nvGrpSpPr>
      <p:grpSpPr>
        <a:xfrm>
          <a:off x="0" y="0"/>
          <a:ext cx="0" cy="0"/>
          <a:chOff x="0" y="0"/>
          <a:chExt cx="0" cy="0"/>
        </a:xfrm>
      </p:grpSpPr>
      <p:sp>
        <p:nvSpPr>
          <p:cNvPr id="100" name="Freeform 99">
            <a:extLst>
              <a:ext uri="{FF2B5EF4-FFF2-40B4-BE49-F238E27FC236}">
                <a16:creationId xmlns:a16="http://schemas.microsoft.com/office/drawing/2014/main" id="{C94E88DB-73F1-CAF3-F5E8-E1E88C921599}"/>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59177 h 6858000"/>
              <a:gd name="connsiteX3" fmla="*/ 2061674 w 12192000"/>
              <a:gd name="connsiteY3" fmla="*/ 759177 h 6858000"/>
              <a:gd name="connsiteX4" fmla="*/ 1171715 w 12192000"/>
              <a:gd name="connsiteY4" fmla="*/ 1649136 h 6858000"/>
              <a:gd name="connsiteX5" fmla="*/ 1171715 w 12192000"/>
              <a:gd name="connsiteY5" fmla="*/ 5208863 h 6858000"/>
              <a:gd name="connsiteX6" fmla="*/ 2061674 w 12192000"/>
              <a:gd name="connsiteY6" fmla="*/ 6098822 h 6858000"/>
              <a:gd name="connsiteX7" fmla="*/ 12192000 w 12192000"/>
              <a:gd name="connsiteY7" fmla="*/ 6098822 h 6858000"/>
              <a:gd name="connsiteX8" fmla="*/ 12192000 w 12192000"/>
              <a:gd name="connsiteY8" fmla="*/ 6858000 h 6858000"/>
              <a:gd name="connsiteX9" fmla="*/ 0 w 12192000"/>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759177"/>
                </a:lnTo>
                <a:lnTo>
                  <a:pt x="2061674" y="759177"/>
                </a:lnTo>
                <a:cubicBezTo>
                  <a:pt x="1570163" y="759177"/>
                  <a:pt x="1171715" y="1157625"/>
                  <a:pt x="1171715" y="1649136"/>
                </a:cubicBezTo>
                <a:lnTo>
                  <a:pt x="1171715" y="5208863"/>
                </a:lnTo>
                <a:cubicBezTo>
                  <a:pt x="1171715" y="5700374"/>
                  <a:pt x="1570163" y="6098822"/>
                  <a:pt x="2061674" y="6098822"/>
                </a:cubicBezTo>
                <a:lnTo>
                  <a:pt x="12192000" y="6098822"/>
                </a:lnTo>
                <a:lnTo>
                  <a:pt x="12192000"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E"/>
          </a:p>
        </p:txBody>
      </p:sp>
      <p:grpSp>
        <p:nvGrpSpPr>
          <p:cNvPr id="101" name="Group 100">
            <a:extLst>
              <a:ext uri="{FF2B5EF4-FFF2-40B4-BE49-F238E27FC236}">
                <a16:creationId xmlns:a16="http://schemas.microsoft.com/office/drawing/2014/main" id="{44C53EE1-3114-0933-5CE4-76F94955E211}"/>
              </a:ext>
            </a:extLst>
          </p:cNvPr>
          <p:cNvGrpSpPr/>
          <p:nvPr userDrawn="1"/>
        </p:nvGrpSpPr>
        <p:grpSpPr>
          <a:xfrm>
            <a:off x="2619639" y="1254969"/>
            <a:ext cx="8240350" cy="4348062"/>
            <a:chOff x="2172532" y="1322732"/>
            <a:chExt cx="8240350" cy="4348062"/>
          </a:xfrm>
        </p:grpSpPr>
        <p:grpSp>
          <p:nvGrpSpPr>
            <p:cNvPr id="102" name="Group 101">
              <a:extLst>
                <a:ext uri="{FF2B5EF4-FFF2-40B4-BE49-F238E27FC236}">
                  <a16:creationId xmlns:a16="http://schemas.microsoft.com/office/drawing/2014/main" id="{BB56EACD-2D8F-BA1D-A13A-AC68CAEDB4DB}"/>
                </a:ext>
              </a:extLst>
            </p:cNvPr>
            <p:cNvGrpSpPr/>
            <p:nvPr/>
          </p:nvGrpSpPr>
          <p:grpSpPr>
            <a:xfrm>
              <a:off x="2436756" y="1322732"/>
              <a:ext cx="7966188" cy="4294501"/>
              <a:chOff x="1868556" y="1415988"/>
              <a:chExt cx="9029635" cy="4867795"/>
            </a:xfrm>
          </p:grpSpPr>
          <p:cxnSp>
            <p:nvCxnSpPr>
              <p:cNvPr id="117" name="Straight Connector 116">
                <a:extLst>
                  <a:ext uri="{FF2B5EF4-FFF2-40B4-BE49-F238E27FC236}">
                    <a16:creationId xmlns:a16="http://schemas.microsoft.com/office/drawing/2014/main" id="{9EC51977-0AF5-F9F2-3EEE-B4A37074D082}"/>
                  </a:ext>
                </a:extLst>
              </p:cNvPr>
              <p:cNvCxnSpPr>
                <a:cxnSpLocks/>
              </p:cNvCxnSpPr>
              <p:nvPr/>
            </p:nvCxnSpPr>
            <p:spPr>
              <a:xfrm>
                <a:off x="4025348" y="1415988"/>
                <a:ext cx="0" cy="486779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4365995-FA3D-2F86-4D8F-05CA6D56D3AA}"/>
                  </a:ext>
                </a:extLst>
              </p:cNvPr>
              <p:cNvCxnSpPr>
                <a:cxnSpLocks/>
              </p:cNvCxnSpPr>
              <p:nvPr/>
            </p:nvCxnSpPr>
            <p:spPr>
              <a:xfrm>
                <a:off x="1868556" y="1888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6653F66-3548-49B5-63DB-5BF75B85E455}"/>
                  </a:ext>
                </a:extLst>
              </p:cNvPr>
              <p:cNvCxnSpPr>
                <a:cxnSpLocks/>
              </p:cNvCxnSpPr>
              <p:nvPr/>
            </p:nvCxnSpPr>
            <p:spPr>
              <a:xfrm>
                <a:off x="1868556" y="2650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C0AB556-65DE-0C37-7CC7-5E7896C74868}"/>
                  </a:ext>
                </a:extLst>
              </p:cNvPr>
              <p:cNvCxnSpPr>
                <a:cxnSpLocks/>
              </p:cNvCxnSpPr>
              <p:nvPr/>
            </p:nvCxnSpPr>
            <p:spPr>
              <a:xfrm>
                <a:off x="1868556" y="3412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10CBF8F-D207-D2BC-4C25-28811AC0BB7D}"/>
                  </a:ext>
                </a:extLst>
              </p:cNvPr>
              <p:cNvCxnSpPr>
                <a:cxnSpLocks/>
              </p:cNvCxnSpPr>
              <p:nvPr/>
            </p:nvCxnSpPr>
            <p:spPr>
              <a:xfrm>
                <a:off x="1868556" y="4174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8989E4-BF6A-5ACD-B44C-B0C416CE3B0D}"/>
                  </a:ext>
                </a:extLst>
              </p:cNvPr>
              <p:cNvCxnSpPr>
                <a:cxnSpLocks/>
              </p:cNvCxnSpPr>
              <p:nvPr/>
            </p:nvCxnSpPr>
            <p:spPr>
              <a:xfrm>
                <a:off x="1868556" y="4936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E7C3D76-8BD7-9FE1-334D-F9C9A3A06412}"/>
                  </a:ext>
                </a:extLst>
              </p:cNvPr>
              <p:cNvCxnSpPr>
                <a:cxnSpLocks/>
              </p:cNvCxnSpPr>
              <p:nvPr/>
            </p:nvCxnSpPr>
            <p:spPr>
              <a:xfrm>
                <a:off x="1868556" y="5698435"/>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9EADC155-62FB-8706-A29E-A65A2FB55E1C}"/>
                </a:ext>
              </a:extLst>
            </p:cNvPr>
            <p:cNvSpPr txBox="1"/>
            <p:nvPr/>
          </p:nvSpPr>
          <p:spPr>
            <a:xfrm>
              <a:off x="2710074" y="1322732"/>
              <a:ext cx="1241554" cy="307777"/>
            </a:xfrm>
            <a:prstGeom prst="rect">
              <a:avLst/>
            </a:prstGeom>
            <a:noFill/>
          </p:spPr>
          <p:txBody>
            <a:bodyPr wrap="square" rtlCol="0">
              <a:spAutoFit/>
            </a:bodyPr>
            <a:lstStyle/>
            <a:p>
              <a:pPr algn="ctr"/>
              <a:r>
                <a:rPr lang="en-US" sz="1400" b="1">
                  <a:latin typeface="Montserrat" pitchFamily="2" charset="77"/>
                  <a:cs typeface="Poppins" pitchFamily="2" charset="77"/>
                </a:rPr>
                <a:t>Domain</a:t>
              </a:r>
              <a:endParaRPr lang="en-AE" sz="1400" b="1">
                <a:latin typeface="Montserrat" pitchFamily="2" charset="77"/>
                <a:cs typeface="Poppins" pitchFamily="2" charset="77"/>
              </a:endParaRPr>
            </a:p>
          </p:txBody>
        </p:sp>
        <p:sp>
          <p:nvSpPr>
            <p:cNvPr id="104" name="TextBox 103">
              <a:extLst>
                <a:ext uri="{FF2B5EF4-FFF2-40B4-BE49-F238E27FC236}">
                  <a16:creationId xmlns:a16="http://schemas.microsoft.com/office/drawing/2014/main" id="{130EB4F5-7884-D7CA-FC2D-641A882D2460}"/>
                </a:ext>
              </a:extLst>
            </p:cNvPr>
            <p:cNvSpPr txBox="1"/>
            <p:nvPr/>
          </p:nvSpPr>
          <p:spPr>
            <a:xfrm>
              <a:off x="6725485" y="1322732"/>
              <a:ext cx="1241554" cy="307777"/>
            </a:xfrm>
            <a:prstGeom prst="rect">
              <a:avLst/>
            </a:prstGeom>
            <a:noFill/>
          </p:spPr>
          <p:txBody>
            <a:bodyPr wrap="square" rtlCol="0">
              <a:spAutoFit/>
            </a:bodyPr>
            <a:lstStyle/>
            <a:p>
              <a:pPr algn="ctr"/>
              <a:r>
                <a:rPr lang="en-US" sz="1400" b="1">
                  <a:latin typeface="Montserrat" pitchFamily="2" charset="77"/>
                  <a:cs typeface="Poppins" pitchFamily="2" charset="77"/>
                </a:rPr>
                <a:t>Clients</a:t>
              </a:r>
              <a:endParaRPr lang="en-AE" sz="1400" b="1">
                <a:latin typeface="Montserrat" pitchFamily="2" charset="77"/>
                <a:cs typeface="Poppins" pitchFamily="2" charset="77"/>
              </a:endParaRPr>
            </a:p>
          </p:txBody>
        </p:sp>
        <p:sp>
          <p:nvSpPr>
            <p:cNvPr id="105" name="TextBox 104">
              <a:extLst>
                <a:ext uri="{FF2B5EF4-FFF2-40B4-BE49-F238E27FC236}">
                  <a16:creationId xmlns:a16="http://schemas.microsoft.com/office/drawing/2014/main" id="{5BC01EA3-AF5D-C707-8116-C5A6B7E56C2F}"/>
                </a:ext>
              </a:extLst>
            </p:cNvPr>
            <p:cNvSpPr txBox="1"/>
            <p:nvPr/>
          </p:nvSpPr>
          <p:spPr>
            <a:xfrm>
              <a:off x="2172532" y="1896494"/>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BSFI (Banking, Financial Services and Insurance)</a:t>
              </a:r>
              <a:endParaRPr lang="en-US" sz="1100" b="1">
                <a:effectLst/>
                <a:latin typeface="Montserrat" pitchFamily="2" charset="77"/>
                <a:cs typeface="Poppins" pitchFamily="2" charset="77"/>
              </a:endParaRPr>
            </a:p>
          </p:txBody>
        </p:sp>
        <p:sp>
          <p:nvSpPr>
            <p:cNvPr id="106" name="TextBox 105">
              <a:extLst>
                <a:ext uri="{FF2B5EF4-FFF2-40B4-BE49-F238E27FC236}">
                  <a16:creationId xmlns:a16="http://schemas.microsoft.com/office/drawing/2014/main" id="{F2323ECB-9FB5-D227-0F23-C526B0FE97D6}"/>
                </a:ext>
              </a:extLst>
            </p:cNvPr>
            <p:cNvSpPr txBox="1"/>
            <p:nvPr/>
          </p:nvSpPr>
          <p:spPr>
            <a:xfrm>
              <a:off x="2172532" y="2631988"/>
              <a:ext cx="2037792" cy="261610"/>
            </a:xfrm>
            <a:prstGeom prst="rect">
              <a:avLst/>
            </a:prstGeom>
            <a:noFill/>
          </p:spPr>
          <p:txBody>
            <a:bodyPr wrap="square" rtlCol="0">
              <a:spAutoFit/>
            </a:bodyPr>
            <a:lstStyle/>
            <a:p>
              <a:pPr algn="r"/>
              <a:r>
                <a:rPr lang="en-US" sz="1100" b="1">
                  <a:latin typeface="Montserrat" pitchFamily="2" charset="77"/>
                  <a:cs typeface="Poppins" pitchFamily="2" charset="77"/>
                </a:rPr>
                <a:t>Travel and Hospitality</a:t>
              </a:r>
              <a:endParaRPr lang="en-US" sz="1100" b="1">
                <a:effectLst/>
                <a:latin typeface="Montserrat" pitchFamily="2" charset="77"/>
                <a:cs typeface="Poppins" pitchFamily="2" charset="77"/>
              </a:endParaRPr>
            </a:p>
          </p:txBody>
        </p:sp>
        <p:sp>
          <p:nvSpPr>
            <p:cNvPr id="107" name="TextBox 106">
              <a:extLst>
                <a:ext uri="{FF2B5EF4-FFF2-40B4-BE49-F238E27FC236}">
                  <a16:creationId xmlns:a16="http://schemas.microsoft.com/office/drawing/2014/main" id="{CED8B0C0-62C2-1FF3-10E5-0C2D8446D578}"/>
                </a:ext>
              </a:extLst>
            </p:cNvPr>
            <p:cNvSpPr txBox="1"/>
            <p:nvPr/>
          </p:nvSpPr>
          <p:spPr>
            <a:xfrm>
              <a:off x="2172532" y="3228336"/>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Retail, Consumer Good &amp; Distribution</a:t>
              </a:r>
              <a:endParaRPr lang="en-US" sz="1100" b="1">
                <a:effectLst/>
                <a:latin typeface="Montserrat" pitchFamily="2" charset="77"/>
                <a:cs typeface="Poppins" pitchFamily="2" charset="77"/>
              </a:endParaRPr>
            </a:p>
          </p:txBody>
        </p:sp>
        <p:sp>
          <p:nvSpPr>
            <p:cNvPr id="108" name="TextBox 107">
              <a:extLst>
                <a:ext uri="{FF2B5EF4-FFF2-40B4-BE49-F238E27FC236}">
                  <a16:creationId xmlns:a16="http://schemas.microsoft.com/office/drawing/2014/main" id="{8C5840C4-9523-803B-F4B0-C5FE42C2AEF8}"/>
                </a:ext>
              </a:extLst>
            </p:cNvPr>
            <p:cNvSpPr txBox="1"/>
            <p:nvPr/>
          </p:nvSpPr>
          <p:spPr>
            <a:xfrm>
              <a:off x="2172532" y="3894258"/>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Telecom, Media and Entertainment</a:t>
              </a:r>
            </a:p>
          </p:txBody>
        </p:sp>
        <p:sp>
          <p:nvSpPr>
            <p:cNvPr id="109" name="TextBox 108">
              <a:extLst>
                <a:ext uri="{FF2B5EF4-FFF2-40B4-BE49-F238E27FC236}">
                  <a16:creationId xmlns:a16="http://schemas.microsoft.com/office/drawing/2014/main" id="{600A2F91-17DF-F104-41C6-340ED5A5B340}"/>
                </a:ext>
              </a:extLst>
            </p:cNvPr>
            <p:cNvSpPr txBox="1"/>
            <p:nvPr/>
          </p:nvSpPr>
          <p:spPr>
            <a:xfrm>
              <a:off x="2172532" y="4570119"/>
              <a:ext cx="2037792" cy="261610"/>
            </a:xfrm>
            <a:prstGeom prst="rect">
              <a:avLst/>
            </a:prstGeom>
            <a:noFill/>
          </p:spPr>
          <p:txBody>
            <a:bodyPr wrap="square" rtlCol="0">
              <a:spAutoFit/>
            </a:bodyPr>
            <a:lstStyle/>
            <a:p>
              <a:pPr algn="r"/>
              <a:r>
                <a:rPr lang="en-US" sz="1100" b="1">
                  <a:latin typeface="Montserrat" pitchFamily="2" charset="77"/>
                  <a:cs typeface="Poppins" pitchFamily="2" charset="77"/>
                </a:rPr>
                <a:t>Government</a:t>
              </a:r>
              <a:endParaRPr lang="en-US" sz="1100" b="1">
                <a:effectLst/>
                <a:latin typeface="Montserrat" pitchFamily="2" charset="77"/>
                <a:cs typeface="Poppins" pitchFamily="2" charset="77"/>
              </a:endParaRPr>
            </a:p>
          </p:txBody>
        </p:sp>
        <p:sp>
          <p:nvSpPr>
            <p:cNvPr id="110" name="TextBox 109">
              <a:extLst>
                <a:ext uri="{FF2B5EF4-FFF2-40B4-BE49-F238E27FC236}">
                  <a16:creationId xmlns:a16="http://schemas.microsoft.com/office/drawing/2014/main" id="{65BA7FB8-A3BF-8AAD-A8EE-380E75C40508}"/>
                </a:ext>
              </a:extLst>
            </p:cNvPr>
            <p:cNvSpPr txBox="1"/>
            <p:nvPr/>
          </p:nvSpPr>
          <p:spPr>
            <a:xfrm>
              <a:off x="2172532" y="5186346"/>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Pharma, Health and Life Science</a:t>
              </a:r>
              <a:endParaRPr lang="en-US" sz="1100" b="1">
                <a:effectLst/>
                <a:latin typeface="Montserrat" pitchFamily="2" charset="77"/>
                <a:cs typeface="Poppins" pitchFamily="2" charset="77"/>
              </a:endParaRPr>
            </a:p>
          </p:txBody>
        </p:sp>
        <p:pic>
          <p:nvPicPr>
            <p:cNvPr id="111" name="Picture 110">
              <a:extLst>
                <a:ext uri="{FF2B5EF4-FFF2-40B4-BE49-F238E27FC236}">
                  <a16:creationId xmlns:a16="http://schemas.microsoft.com/office/drawing/2014/main" id="{966873E8-8693-A105-C4DD-8E94B9E4FD82}"/>
                </a:ext>
              </a:extLst>
            </p:cNvPr>
            <p:cNvPicPr>
              <a:picLocks noChangeAspect="1"/>
            </p:cNvPicPr>
            <p:nvPr/>
          </p:nvPicPr>
          <p:blipFill>
            <a:blip r:embed="rId2"/>
            <a:stretch>
              <a:fillRect/>
            </a:stretch>
          </p:blipFill>
          <p:spPr>
            <a:xfrm>
              <a:off x="4478688" y="1845408"/>
              <a:ext cx="5934194" cy="484424"/>
            </a:xfrm>
            <a:prstGeom prst="rect">
              <a:avLst/>
            </a:prstGeom>
          </p:spPr>
        </p:pic>
        <p:pic>
          <p:nvPicPr>
            <p:cNvPr id="112" name="Picture 111">
              <a:extLst>
                <a:ext uri="{FF2B5EF4-FFF2-40B4-BE49-F238E27FC236}">
                  <a16:creationId xmlns:a16="http://schemas.microsoft.com/office/drawing/2014/main" id="{7A9DA2C4-99F1-D24B-E30F-F20AD1D1C68C}"/>
                </a:ext>
              </a:extLst>
            </p:cNvPr>
            <p:cNvPicPr>
              <a:picLocks noChangeAspect="1"/>
            </p:cNvPicPr>
            <p:nvPr/>
          </p:nvPicPr>
          <p:blipFill>
            <a:blip r:embed="rId3"/>
            <a:stretch>
              <a:fillRect/>
            </a:stretch>
          </p:blipFill>
          <p:spPr>
            <a:xfrm>
              <a:off x="4468749" y="2540190"/>
              <a:ext cx="5934191" cy="484424"/>
            </a:xfrm>
            <a:prstGeom prst="rect">
              <a:avLst/>
            </a:prstGeom>
          </p:spPr>
        </p:pic>
        <p:pic>
          <p:nvPicPr>
            <p:cNvPr id="113" name="Picture 112">
              <a:extLst>
                <a:ext uri="{FF2B5EF4-FFF2-40B4-BE49-F238E27FC236}">
                  <a16:creationId xmlns:a16="http://schemas.microsoft.com/office/drawing/2014/main" id="{AB409551-1206-4DE3-0118-77A2D4666644}"/>
                </a:ext>
              </a:extLst>
            </p:cNvPr>
            <p:cNvPicPr>
              <a:picLocks noChangeAspect="1"/>
            </p:cNvPicPr>
            <p:nvPr/>
          </p:nvPicPr>
          <p:blipFill>
            <a:blip r:embed="rId4"/>
            <a:stretch>
              <a:fillRect/>
            </a:stretch>
          </p:blipFill>
          <p:spPr>
            <a:xfrm>
              <a:off x="4518444" y="3228827"/>
              <a:ext cx="5774352" cy="436805"/>
            </a:xfrm>
            <a:prstGeom prst="rect">
              <a:avLst/>
            </a:prstGeom>
          </p:spPr>
        </p:pic>
        <p:pic>
          <p:nvPicPr>
            <p:cNvPr id="114" name="Picture 113">
              <a:extLst>
                <a:ext uri="{FF2B5EF4-FFF2-40B4-BE49-F238E27FC236}">
                  <a16:creationId xmlns:a16="http://schemas.microsoft.com/office/drawing/2014/main" id="{C6909697-6B5F-B2CB-A913-51791D01E6C0}"/>
                </a:ext>
              </a:extLst>
            </p:cNvPr>
            <p:cNvPicPr>
              <a:picLocks noChangeAspect="1"/>
            </p:cNvPicPr>
            <p:nvPr/>
          </p:nvPicPr>
          <p:blipFill>
            <a:blip r:embed="rId5"/>
            <a:stretch>
              <a:fillRect/>
            </a:stretch>
          </p:blipFill>
          <p:spPr>
            <a:xfrm>
              <a:off x="4468750" y="3865426"/>
              <a:ext cx="5934188" cy="482363"/>
            </a:xfrm>
            <a:prstGeom prst="rect">
              <a:avLst/>
            </a:prstGeom>
          </p:spPr>
        </p:pic>
        <p:pic>
          <p:nvPicPr>
            <p:cNvPr id="115" name="Picture 114">
              <a:extLst>
                <a:ext uri="{FF2B5EF4-FFF2-40B4-BE49-F238E27FC236}">
                  <a16:creationId xmlns:a16="http://schemas.microsoft.com/office/drawing/2014/main" id="{700D9C59-A46D-5719-BF8A-037280E42469}"/>
                </a:ext>
              </a:extLst>
            </p:cNvPr>
            <p:cNvPicPr>
              <a:picLocks noChangeAspect="1"/>
            </p:cNvPicPr>
            <p:nvPr/>
          </p:nvPicPr>
          <p:blipFill>
            <a:blip r:embed="rId6"/>
            <a:stretch>
              <a:fillRect/>
            </a:stretch>
          </p:blipFill>
          <p:spPr>
            <a:xfrm>
              <a:off x="4419049" y="4528058"/>
              <a:ext cx="5993831" cy="492031"/>
            </a:xfrm>
            <a:prstGeom prst="rect">
              <a:avLst/>
            </a:prstGeom>
          </p:spPr>
        </p:pic>
        <p:pic>
          <p:nvPicPr>
            <p:cNvPr id="116" name="Picture 115">
              <a:extLst>
                <a:ext uri="{FF2B5EF4-FFF2-40B4-BE49-F238E27FC236}">
                  <a16:creationId xmlns:a16="http://schemas.microsoft.com/office/drawing/2014/main" id="{1BD79BBF-A01A-389D-AD56-E36F96FDC9E1}"/>
                </a:ext>
              </a:extLst>
            </p:cNvPr>
            <p:cNvPicPr>
              <a:picLocks noChangeAspect="1"/>
            </p:cNvPicPr>
            <p:nvPr/>
          </p:nvPicPr>
          <p:blipFill>
            <a:blip r:embed="rId7"/>
            <a:stretch>
              <a:fillRect/>
            </a:stretch>
          </p:blipFill>
          <p:spPr>
            <a:xfrm>
              <a:off x="4518445" y="5188012"/>
              <a:ext cx="5894436" cy="482782"/>
            </a:xfrm>
            <a:prstGeom prst="rect">
              <a:avLst/>
            </a:prstGeom>
          </p:spPr>
        </p:pic>
      </p:grpSp>
      <p:pic>
        <p:nvPicPr>
          <p:cNvPr id="124" name="Picture 123">
            <a:extLst>
              <a:ext uri="{FF2B5EF4-FFF2-40B4-BE49-F238E27FC236}">
                <a16:creationId xmlns:a16="http://schemas.microsoft.com/office/drawing/2014/main" id="{4617477A-103A-7608-DF41-0AD6A3BC1043}"/>
              </a:ext>
            </a:extLst>
          </p:cNvPr>
          <p:cNvPicPr>
            <a:picLocks noChangeAspect="1"/>
          </p:cNvPicPr>
          <p:nvPr userDrawn="1"/>
        </p:nvPicPr>
        <p:blipFill rotWithShape="1">
          <a:blip r:embed="rId8"/>
          <a:srcRect r="12145"/>
          <a:stretch/>
        </p:blipFill>
        <p:spPr>
          <a:xfrm>
            <a:off x="1330660" y="905018"/>
            <a:ext cx="10861340" cy="5044218"/>
          </a:xfrm>
          <a:prstGeom prst="rect">
            <a:avLst/>
          </a:prstGeom>
        </p:spPr>
      </p:pic>
      <p:sp>
        <p:nvSpPr>
          <p:cNvPr id="125" name="TextBox 124">
            <a:extLst>
              <a:ext uri="{FF2B5EF4-FFF2-40B4-BE49-F238E27FC236}">
                <a16:creationId xmlns:a16="http://schemas.microsoft.com/office/drawing/2014/main" id="{950795F1-6860-8B06-60CF-1ED78A09E214}"/>
              </a:ext>
            </a:extLst>
          </p:cNvPr>
          <p:cNvSpPr txBox="1"/>
          <p:nvPr userDrawn="1"/>
        </p:nvSpPr>
        <p:spPr>
          <a:xfrm rot="16200000">
            <a:off x="723505" y="3132060"/>
            <a:ext cx="2708049" cy="646331"/>
          </a:xfrm>
          <a:prstGeom prst="rect">
            <a:avLst/>
          </a:prstGeom>
          <a:noFill/>
        </p:spPr>
        <p:txBody>
          <a:bodyPr wrap="none" rtlCol="0">
            <a:spAutoFit/>
          </a:bodyPr>
          <a:lstStyle/>
          <a:p>
            <a:pPr algn="ctr"/>
            <a:r>
              <a:rPr lang="en-AE" sz="3600" b="1">
                <a:solidFill>
                  <a:srgbClr val="0B4A8B"/>
                </a:solidFill>
                <a:latin typeface="Tenorite" panose="00000500000000000000" pitchFamily="2" charset="0"/>
                <a:cs typeface="Poppins" pitchFamily="2" charset="77"/>
              </a:rPr>
              <a:t>Our Partners</a:t>
            </a:r>
          </a:p>
        </p:txBody>
      </p:sp>
    </p:spTree>
    <p:extLst>
      <p:ext uri="{BB962C8B-B14F-4D97-AF65-F5344CB8AC3E}">
        <p14:creationId xmlns:p14="http://schemas.microsoft.com/office/powerpoint/2010/main" val="42442862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How we do">
    <p:spTree>
      <p:nvGrpSpPr>
        <p:cNvPr id="1" name=""/>
        <p:cNvGrpSpPr/>
        <p:nvPr/>
      </p:nvGrpSpPr>
      <p:grpSpPr>
        <a:xfrm>
          <a:off x="0" y="0"/>
          <a:ext cx="0" cy="0"/>
          <a:chOff x="0" y="0"/>
          <a:chExt cx="0" cy="0"/>
        </a:xfrm>
      </p:grpSpPr>
      <p:sp>
        <p:nvSpPr>
          <p:cNvPr id="2" name="Shape 966">
            <a:extLst>
              <a:ext uri="{FF2B5EF4-FFF2-40B4-BE49-F238E27FC236}">
                <a16:creationId xmlns:a16="http://schemas.microsoft.com/office/drawing/2014/main" id="{137DC72A-C395-13F9-A0FC-6739456D3447}"/>
              </a:ext>
            </a:extLst>
          </p:cNvPr>
          <p:cNvSpPr txBox="1"/>
          <p:nvPr userDrawn="1"/>
        </p:nvSpPr>
        <p:spPr>
          <a:xfrm>
            <a:off x="1413647" y="1280605"/>
            <a:ext cx="2751954" cy="1138774"/>
          </a:xfrm>
          <a:prstGeom prst="rect">
            <a:avLst/>
          </a:prstGeom>
          <a:noFill/>
          <a:ln>
            <a:noFill/>
          </a:ln>
        </p:spPr>
        <p:txBody>
          <a:bodyPr spcFirstLastPara="1" wrap="square" lIns="0" tIns="0" rIns="0" bIns="0" anchor="t" anchorCtr="0">
            <a:noAutofit/>
          </a:bodyPr>
          <a:lstStyle/>
          <a:p>
            <a:r>
              <a:rPr lang="en-US" sz="3700">
                <a:solidFill>
                  <a:schemeClr val="accent2"/>
                </a:solidFill>
                <a:latin typeface="Montserrat SemiBold"/>
                <a:ea typeface="Montserrat SemiBold"/>
                <a:cs typeface="Montserrat SemiBold"/>
                <a:sym typeface="Montserrat SemiBold"/>
              </a:rPr>
              <a:t>Business Process</a:t>
            </a:r>
            <a:endParaRPr sz="900">
              <a:solidFill>
                <a:schemeClr val="accent2"/>
              </a:solidFill>
            </a:endParaRPr>
          </a:p>
        </p:txBody>
      </p:sp>
      <p:sp>
        <p:nvSpPr>
          <p:cNvPr id="3" name="Shape 967">
            <a:extLst>
              <a:ext uri="{FF2B5EF4-FFF2-40B4-BE49-F238E27FC236}">
                <a16:creationId xmlns:a16="http://schemas.microsoft.com/office/drawing/2014/main" id="{E21D16E5-CEEC-3FEA-6C1F-B1B7BE74CAFB}"/>
              </a:ext>
            </a:extLst>
          </p:cNvPr>
          <p:cNvSpPr txBox="1"/>
          <p:nvPr userDrawn="1"/>
        </p:nvSpPr>
        <p:spPr>
          <a:xfrm>
            <a:off x="1413647" y="936803"/>
            <a:ext cx="2751954" cy="215444"/>
          </a:xfrm>
          <a:prstGeom prst="rect">
            <a:avLst/>
          </a:prstGeom>
          <a:noFill/>
          <a:ln>
            <a:noFill/>
          </a:ln>
        </p:spPr>
        <p:txBody>
          <a:bodyPr spcFirstLastPara="1" wrap="square" lIns="0" tIns="0" rIns="0" bIns="0" anchor="t" anchorCtr="0">
            <a:noAutofit/>
          </a:bodyPr>
          <a:lstStyle/>
          <a:p>
            <a:r>
              <a:rPr lang="en-US" sz="1400">
                <a:solidFill>
                  <a:schemeClr val="tx1"/>
                </a:solidFill>
                <a:latin typeface="Montserrat SemiBold"/>
                <a:ea typeface="Montserrat SemiBold"/>
                <a:cs typeface="Montserrat SemiBold"/>
                <a:sym typeface="Montserrat SemiBold"/>
              </a:rPr>
              <a:t>HOW WE DO</a:t>
            </a:r>
            <a:endParaRPr sz="1400">
              <a:solidFill>
                <a:schemeClr val="tx1"/>
              </a:solidFill>
              <a:latin typeface="Montserrat SemiBold"/>
              <a:ea typeface="Montserrat SemiBold"/>
              <a:cs typeface="Montserrat SemiBold"/>
              <a:sym typeface="Montserrat SemiBold"/>
            </a:endParaRPr>
          </a:p>
        </p:txBody>
      </p:sp>
      <p:sp>
        <p:nvSpPr>
          <p:cNvPr id="4" name="Shape 969">
            <a:extLst>
              <a:ext uri="{FF2B5EF4-FFF2-40B4-BE49-F238E27FC236}">
                <a16:creationId xmlns:a16="http://schemas.microsoft.com/office/drawing/2014/main" id="{FA5E297D-74FF-FE4D-6B7F-7FFB5BFBB469}"/>
              </a:ext>
            </a:extLst>
          </p:cNvPr>
          <p:cNvSpPr/>
          <p:nvPr userDrawn="1"/>
        </p:nvSpPr>
        <p:spPr>
          <a:xfrm>
            <a:off x="5787497" y="1647649"/>
            <a:ext cx="1139930" cy="2022230"/>
          </a:xfrm>
          <a:custGeom>
            <a:avLst/>
            <a:gdLst/>
            <a:ahLst/>
            <a:cxnLst/>
            <a:rect l="0" t="0" r="0" b="0"/>
            <a:pathLst>
              <a:path w="2279859" h="4044460" extrusionOk="0">
                <a:moveTo>
                  <a:pt x="948622" y="745697"/>
                </a:moveTo>
                <a:cubicBezTo>
                  <a:pt x="1040051" y="748142"/>
                  <a:pt x="1130493" y="783694"/>
                  <a:pt x="1191129" y="852022"/>
                </a:cubicBezTo>
                <a:cubicBezTo>
                  <a:pt x="1422277" y="1016418"/>
                  <a:pt x="1670081" y="1106063"/>
                  <a:pt x="1960257" y="1036566"/>
                </a:cubicBezTo>
                <a:cubicBezTo>
                  <a:pt x="2187605" y="982254"/>
                  <a:pt x="2278486" y="1333239"/>
                  <a:pt x="2050553" y="1387843"/>
                </a:cubicBezTo>
                <a:cubicBezTo>
                  <a:pt x="1763591" y="1456464"/>
                  <a:pt x="1506729" y="1416752"/>
                  <a:pt x="1266815" y="1308127"/>
                </a:cubicBezTo>
                <a:cubicBezTo>
                  <a:pt x="1268568" y="1498804"/>
                  <a:pt x="1272659" y="1689480"/>
                  <a:pt x="1281134" y="1879865"/>
                </a:cubicBezTo>
                <a:cubicBezTo>
                  <a:pt x="1513450" y="1899429"/>
                  <a:pt x="1738753" y="1955201"/>
                  <a:pt x="1958211" y="2042509"/>
                </a:cubicBezTo>
                <a:cubicBezTo>
                  <a:pt x="2019578" y="2066745"/>
                  <a:pt x="2052014" y="2109378"/>
                  <a:pt x="2063119" y="2156682"/>
                </a:cubicBezTo>
                <a:cubicBezTo>
                  <a:pt x="2072177" y="2171574"/>
                  <a:pt x="2080360" y="2187634"/>
                  <a:pt x="2085620" y="2207198"/>
                </a:cubicBezTo>
                <a:cubicBezTo>
                  <a:pt x="2147863" y="2429702"/>
                  <a:pt x="2209814" y="2651623"/>
                  <a:pt x="2271765" y="2873836"/>
                </a:cubicBezTo>
                <a:cubicBezTo>
                  <a:pt x="2338099" y="3110357"/>
                  <a:pt x="1976913" y="3239129"/>
                  <a:pt x="1910287" y="3000856"/>
                </a:cubicBezTo>
                <a:cubicBezTo>
                  <a:pt x="1850966" y="2789156"/>
                  <a:pt x="1791937" y="2577455"/>
                  <a:pt x="1732616" y="2365754"/>
                </a:cubicBezTo>
                <a:cubicBezTo>
                  <a:pt x="1536243" y="2294506"/>
                  <a:pt x="1030407" y="2238442"/>
                  <a:pt x="999140" y="2213622"/>
                </a:cubicBezTo>
                <a:cubicBezTo>
                  <a:pt x="972547" y="2668267"/>
                  <a:pt x="1011997" y="3470686"/>
                  <a:pt x="955014" y="3871895"/>
                </a:cubicBezTo>
                <a:cubicBezTo>
                  <a:pt x="919948" y="4116592"/>
                  <a:pt x="585061" y="4091772"/>
                  <a:pt x="577463" y="3856127"/>
                </a:cubicBezTo>
                <a:cubicBezTo>
                  <a:pt x="624219" y="3192409"/>
                  <a:pt x="638538" y="2099450"/>
                  <a:pt x="639707" y="1958413"/>
                </a:cubicBezTo>
                <a:cubicBezTo>
                  <a:pt x="634447" y="1936221"/>
                  <a:pt x="617206" y="1516616"/>
                  <a:pt x="614868" y="1331195"/>
                </a:cubicBezTo>
                <a:cubicBezTo>
                  <a:pt x="535676" y="1385215"/>
                  <a:pt x="455899" y="1439528"/>
                  <a:pt x="376707" y="1493256"/>
                </a:cubicBezTo>
                <a:cubicBezTo>
                  <a:pt x="384013" y="1638672"/>
                  <a:pt x="391610" y="1783504"/>
                  <a:pt x="398916" y="1928629"/>
                </a:cubicBezTo>
                <a:cubicBezTo>
                  <a:pt x="410897" y="2162230"/>
                  <a:pt x="47958" y="2158142"/>
                  <a:pt x="35977" y="1925125"/>
                </a:cubicBezTo>
                <a:cubicBezTo>
                  <a:pt x="26333" y="1737953"/>
                  <a:pt x="-73314" y="1361855"/>
                  <a:pt x="107863" y="1238631"/>
                </a:cubicBezTo>
                <a:cubicBezTo>
                  <a:pt x="300729" y="1107523"/>
                  <a:pt x="493304" y="976706"/>
                  <a:pt x="686170" y="845598"/>
                </a:cubicBezTo>
                <a:cubicBezTo>
                  <a:pt x="690846" y="842386"/>
                  <a:pt x="695521" y="840634"/>
                  <a:pt x="700197" y="838006"/>
                </a:cubicBezTo>
                <a:cubicBezTo>
                  <a:pt x="764778" y="773912"/>
                  <a:pt x="857193" y="743251"/>
                  <a:pt x="948622" y="745697"/>
                </a:cubicBezTo>
                <a:close/>
                <a:moveTo>
                  <a:pt x="914940" y="2216"/>
                </a:moveTo>
                <a:cubicBezTo>
                  <a:pt x="1035445" y="-12266"/>
                  <a:pt x="1158377" y="44837"/>
                  <a:pt x="1222420" y="156739"/>
                </a:cubicBezTo>
                <a:cubicBezTo>
                  <a:pt x="1307811" y="305942"/>
                  <a:pt x="1256050" y="496102"/>
                  <a:pt x="1106909" y="581528"/>
                </a:cubicBezTo>
                <a:cubicBezTo>
                  <a:pt x="957767" y="666954"/>
                  <a:pt x="767393" y="615465"/>
                  <a:pt x="682002" y="465969"/>
                </a:cubicBezTo>
                <a:cubicBezTo>
                  <a:pt x="596611" y="316766"/>
                  <a:pt x="648372" y="126606"/>
                  <a:pt x="797514" y="41180"/>
                </a:cubicBezTo>
                <a:cubicBezTo>
                  <a:pt x="834872" y="19824"/>
                  <a:pt x="874771" y="7043"/>
                  <a:pt x="914940" y="2216"/>
                </a:cubicBezTo>
                <a:close/>
              </a:path>
            </a:pathLst>
          </a:custGeom>
          <a:solidFill>
            <a:schemeClr val="accent2"/>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5" name="Shape 970">
            <a:extLst>
              <a:ext uri="{FF2B5EF4-FFF2-40B4-BE49-F238E27FC236}">
                <a16:creationId xmlns:a16="http://schemas.microsoft.com/office/drawing/2014/main" id="{0D12A6F5-9602-4250-B02C-2DE50038C50B}"/>
              </a:ext>
            </a:extLst>
          </p:cNvPr>
          <p:cNvSpPr/>
          <p:nvPr userDrawn="1"/>
        </p:nvSpPr>
        <p:spPr>
          <a:xfrm>
            <a:off x="1562804" y="4323094"/>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6" name="Shape 971">
            <a:extLst>
              <a:ext uri="{FF2B5EF4-FFF2-40B4-BE49-F238E27FC236}">
                <a16:creationId xmlns:a16="http://schemas.microsoft.com/office/drawing/2014/main" id="{360818CC-844F-CDD9-CAB4-4376CA5B8C06}"/>
              </a:ext>
            </a:extLst>
          </p:cNvPr>
          <p:cNvSpPr/>
          <p:nvPr userDrawn="1"/>
        </p:nvSpPr>
        <p:spPr>
          <a:xfrm>
            <a:off x="4010112" y="3835025"/>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7" name="Shape 972">
            <a:extLst>
              <a:ext uri="{FF2B5EF4-FFF2-40B4-BE49-F238E27FC236}">
                <a16:creationId xmlns:a16="http://schemas.microsoft.com/office/drawing/2014/main" id="{8E71F61F-8985-0B56-A5FC-ADB3D5158429}"/>
              </a:ext>
            </a:extLst>
          </p:cNvPr>
          <p:cNvSpPr/>
          <p:nvPr userDrawn="1"/>
        </p:nvSpPr>
        <p:spPr>
          <a:xfrm>
            <a:off x="6458008" y="3348150"/>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8" name="Shape 973">
            <a:extLst>
              <a:ext uri="{FF2B5EF4-FFF2-40B4-BE49-F238E27FC236}">
                <a16:creationId xmlns:a16="http://schemas.microsoft.com/office/drawing/2014/main" id="{EA376C98-2C67-CF41-B5F1-4C50132BA3B9}"/>
              </a:ext>
            </a:extLst>
          </p:cNvPr>
          <p:cNvSpPr/>
          <p:nvPr userDrawn="1"/>
        </p:nvSpPr>
        <p:spPr>
          <a:xfrm>
            <a:off x="8905904" y="2860083"/>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9" name="Shape 974">
            <a:extLst>
              <a:ext uri="{FF2B5EF4-FFF2-40B4-BE49-F238E27FC236}">
                <a16:creationId xmlns:a16="http://schemas.microsoft.com/office/drawing/2014/main" id="{C93B2A17-6D09-1F69-19F6-5AB93027EDC7}"/>
              </a:ext>
            </a:extLst>
          </p:cNvPr>
          <p:cNvSpPr txBox="1"/>
          <p:nvPr userDrawn="1"/>
        </p:nvSpPr>
        <p:spPr>
          <a:xfrm>
            <a:off x="2101331" y="4444016"/>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Ideas</a:t>
            </a:r>
            <a:endParaRPr sz="1600">
              <a:solidFill>
                <a:schemeClr val="lt1"/>
              </a:solidFill>
              <a:latin typeface="Montserrat SemiBold"/>
              <a:ea typeface="Montserrat SemiBold"/>
              <a:cs typeface="Montserrat SemiBold"/>
              <a:sym typeface="Montserrat SemiBold"/>
            </a:endParaRPr>
          </a:p>
        </p:txBody>
      </p:sp>
      <p:sp>
        <p:nvSpPr>
          <p:cNvPr id="10" name="Shape 975">
            <a:extLst>
              <a:ext uri="{FF2B5EF4-FFF2-40B4-BE49-F238E27FC236}">
                <a16:creationId xmlns:a16="http://schemas.microsoft.com/office/drawing/2014/main" id="{8FEB820E-2AE3-3468-E760-EBDEE80A14F8}"/>
              </a:ext>
            </a:extLst>
          </p:cNvPr>
          <p:cNvSpPr txBox="1"/>
          <p:nvPr userDrawn="1"/>
        </p:nvSpPr>
        <p:spPr>
          <a:xfrm>
            <a:off x="4620931" y="3971721"/>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Planning</a:t>
            </a:r>
            <a:endParaRPr sz="1600">
              <a:solidFill>
                <a:schemeClr val="lt1"/>
              </a:solidFill>
              <a:latin typeface="Montserrat SemiBold"/>
              <a:ea typeface="Montserrat SemiBold"/>
              <a:cs typeface="Montserrat SemiBold"/>
              <a:sym typeface="Montserrat SemiBold"/>
            </a:endParaRPr>
          </a:p>
        </p:txBody>
      </p:sp>
      <p:sp>
        <p:nvSpPr>
          <p:cNvPr id="11" name="Shape 976">
            <a:extLst>
              <a:ext uri="{FF2B5EF4-FFF2-40B4-BE49-F238E27FC236}">
                <a16:creationId xmlns:a16="http://schemas.microsoft.com/office/drawing/2014/main" id="{4F42350E-1B56-9AF2-D354-1D4143C61BF3}"/>
              </a:ext>
            </a:extLst>
          </p:cNvPr>
          <p:cNvSpPr txBox="1"/>
          <p:nvPr userDrawn="1"/>
        </p:nvSpPr>
        <p:spPr>
          <a:xfrm>
            <a:off x="7124165" y="3474087"/>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Strategy</a:t>
            </a:r>
            <a:endParaRPr sz="1600">
              <a:solidFill>
                <a:schemeClr val="lt1"/>
              </a:solidFill>
              <a:latin typeface="Montserrat SemiBold"/>
              <a:ea typeface="Montserrat SemiBold"/>
              <a:cs typeface="Montserrat SemiBold"/>
              <a:sym typeface="Montserrat SemiBold"/>
            </a:endParaRPr>
          </a:p>
        </p:txBody>
      </p:sp>
      <p:sp>
        <p:nvSpPr>
          <p:cNvPr id="12" name="Shape 977">
            <a:extLst>
              <a:ext uri="{FF2B5EF4-FFF2-40B4-BE49-F238E27FC236}">
                <a16:creationId xmlns:a16="http://schemas.microsoft.com/office/drawing/2014/main" id="{8AB8E949-5A3D-F3CA-48B2-2E3353A460A2}"/>
              </a:ext>
            </a:extLst>
          </p:cNvPr>
          <p:cNvSpPr txBox="1"/>
          <p:nvPr userDrawn="1"/>
        </p:nvSpPr>
        <p:spPr>
          <a:xfrm>
            <a:off x="9544098" y="3004193"/>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Success</a:t>
            </a:r>
            <a:endParaRPr sz="1600">
              <a:solidFill>
                <a:schemeClr val="lt1"/>
              </a:solidFill>
              <a:latin typeface="Montserrat SemiBold"/>
              <a:ea typeface="Montserrat SemiBold"/>
              <a:cs typeface="Montserrat SemiBold"/>
              <a:sym typeface="Montserrat SemiBold"/>
            </a:endParaRPr>
          </a:p>
        </p:txBody>
      </p:sp>
      <p:sp>
        <p:nvSpPr>
          <p:cNvPr id="13" name="Shape 978">
            <a:extLst>
              <a:ext uri="{FF2B5EF4-FFF2-40B4-BE49-F238E27FC236}">
                <a16:creationId xmlns:a16="http://schemas.microsoft.com/office/drawing/2014/main" id="{09302E28-10A4-6ACC-FFF7-1D7FC4DAC75C}"/>
              </a:ext>
            </a:extLst>
          </p:cNvPr>
          <p:cNvSpPr/>
          <p:nvPr userDrawn="1"/>
        </p:nvSpPr>
        <p:spPr>
          <a:xfrm>
            <a:off x="3606509" y="3492415"/>
            <a:ext cx="997480" cy="737803"/>
          </a:xfrm>
          <a:custGeom>
            <a:avLst/>
            <a:gdLst/>
            <a:ahLst/>
            <a:cxnLst/>
            <a:rect l="0" t="0" r="0" b="0"/>
            <a:pathLst>
              <a:path w="1994960" h="1475606" extrusionOk="0">
                <a:moveTo>
                  <a:pt x="1125705" y="246"/>
                </a:moveTo>
                <a:cubicBezTo>
                  <a:pt x="1394428" y="6019"/>
                  <a:pt x="1660843" y="113213"/>
                  <a:pt x="1861939" y="320076"/>
                </a:cubicBezTo>
                <a:cubicBezTo>
                  <a:pt x="1861939" y="320076"/>
                  <a:pt x="1861939" y="320076"/>
                  <a:pt x="1959061" y="239625"/>
                </a:cubicBezTo>
                <a:cubicBezTo>
                  <a:pt x="1959061" y="239625"/>
                  <a:pt x="1959061" y="239625"/>
                  <a:pt x="1994960" y="542805"/>
                </a:cubicBezTo>
                <a:lnTo>
                  <a:pt x="1717597" y="440007"/>
                </a:lnTo>
                <a:cubicBezTo>
                  <a:pt x="1717597" y="440007"/>
                  <a:pt x="1717597" y="440007"/>
                  <a:pt x="1802653" y="369389"/>
                </a:cubicBezTo>
                <a:cubicBezTo>
                  <a:pt x="1429359" y="-10071"/>
                  <a:pt x="817283" y="-23032"/>
                  <a:pt x="428498" y="344211"/>
                </a:cubicBezTo>
                <a:cubicBezTo>
                  <a:pt x="116203" y="639347"/>
                  <a:pt x="78878" y="905737"/>
                  <a:pt x="77120" y="1329823"/>
                </a:cubicBezTo>
                <a:lnTo>
                  <a:pt x="77671" y="1475606"/>
                </a:lnTo>
                <a:lnTo>
                  <a:pt x="521" y="1475606"/>
                </a:lnTo>
                <a:lnTo>
                  <a:pt x="0" y="1327925"/>
                </a:lnTo>
                <a:cubicBezTo>
                  <a:pt x="2063" y="895781"/>
                  <a:pt x="41947" y="604279"/>
                  <a:pt x="375617" y="288938"/>
                </a:cubicBezTo>
                <a:cubicBezTo>
                  <a:pt x="585949" y="90120"/>
                  <a:pt x="856981" y="-5527"/>
                  <a:pt x="1125705" y="246"/>
                </a:cubicBezTo>
                <a:close/>
              </a:path>
            </a:pathLst>
          </a:cu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4" name="Shape 979">
            <a:extLst>
              <a:ext uri="{FF2B5EF4-FFF2-40B4-BE49-F238E27FC236}">
                <a16:creationId xmlns:a16="http://schemas.microsoft.com/office/drawing/2014/main" id="{D408C8DD-F060-BFD7-A635-6BAF2CF50358}"/>
              </a:ext>
            </a:extLst>
          </p:cNvPr>
          <p:cNvSpPr/>
          <p:nvPr userDrawn="1"/>
        </p:nvSpPr>
        <p:spPr>
          <a:xfrm>
            <a:off x="8561874" y="2491180"/>
            <a:ext cx="997480" cy="737803"/>
          </a:xfrm>
          <a:custGeom>
            <a:avLst/>
            <a:gdLst/>
            <a:ahLst/>
            <a:cxnLst/>
            <a:rect l="0" t="0" r="0" b="0"/>
            <a:pathLst>
              <a:path w="1994960" h="1475606" extrusionOk="0">
                <a:moveTo>
                  <a:pt x="1125705" y="246"/>
                </a:moveTo>
                <a:cubicBezTo>
                  <a:pt x="1394428" y="6019"/>
                  <a:pt x="1660843" y="113213"/>
                  <a:pt x="1861939" y="320076"/>
                </a:cubicBezTo>
                <a:cubicBezTo>
                  <a:pt x="1861939" y="320076"/>
                  <a:pt x="1861939" y="320076"/>
                  <a:pt x="1959061" y="239625"/>
                </a:cubicBezTo>
                <a:cubicBezTo>
                  <a:pt x="1959061" y="239625"/>
                  <a:pt x="1959061" y="239625"/>
                  <a:pt x="1994960" y="542805"/>
                </a:cubicBezTo>
                <a:lnTo>
                  <a:pt x="1717597" y="440007"/>
                </a:lnTo>
                <a:cubicBezTo>
                  <a:pt x="1717597" y="440007"/>
                  <a:pt x="1717597" y="440007"/>
                  <a:pt x="1802653" y="369389"/>
                </a:cubicBezTo>
                <a:cubicBezTo>
                  <a:pt x="1429359" y="-10071"/>
                  <a:pt x="817283" y="-23032"/>
                  <a:pt x="428498" y="344211"/>
                </a:cubicBezTo>
                <a:cubicBezTo>
                  <a:pt x="116203" y="639347"/>
                  <a:pt x="78878" y="905737"/>
                  <a:pt x="77120" y="1329823"/>
                </a:cubicBezTo>
                <a:lnTo>
                  <a:pt x="77671" y="1475606"/>
                </a:lnTo>
                <a:lnTo>
                  <a:pt x="521" y="1475606"/>
                </a:lnTo>
                <a:lnTo>
                  <a:pt x="0" y="1327925"/>
                </a:lnTo>
                <a:cubicBezTo>
                  <a:pt x="2063" y="895781"/>
                  <a:pt x="41947" y="604279"/>
                  <a:pt x="375617" y="288938"/>
                </a:cubicBezTo>
                <a:cubicBezTo>
                  <a:pt x="585949" y="90120"/>
                  <a:pt x="856981" y="-5527"/>
                  <a:pt x="1125705" y="246"/>
                </a:cubicBezTo>
                <a:close/>
              </a:path>
            </a:pathLst>
          </a:cu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nvGrpSpPr>
          <p:cNvPr id="15" name="Shape 980">
            <a:extLst>
              <a:ext uri="{FF2B5EF4-FFF2-40B4-BE49-F238E27FC236}">
                <a16:creationId xmlns:a16="http://schemas.microsoft.com/office/drawing/2014/main" id="{25721CB6-AEB3-9CF2-EFC5-DC120485A2DC}"/>
              </a:ext>
            </a:extLst>
          </p:cNvPr>
          <p:cNvGrpSpPr/>
          <p:nvPr userDrawn="1"/>
        </p:nvGrpSpPr>
        <p:grpSpPr>
          <a:xfrm>
            <a:off x="6654325" y="3440102"/>
            <a:ext cx="202248" cy="283781"/>
            <a:chOff x="7912100" y="1027113"/>
            <a:chExt cx="303213" cy="425450"/>
          </a:xfrm>
        </p:grpSpPr>
        <p:sp>
          <p:nvSpPr>
            <p:cNvPr id="16" name="Shape 981">
              <a:extLst>
                <a:ext uri="{FF2B5EF4-FFF2-40B4-BE49-F238E27FC236}">
                  <a16:creationId xmlns:a16="http://schemas.microsoft.com/office/drawing/2014/main" id="{F7456B7D-2A29-EC22-8977-FFB3C525998E}"/>
                </a:ext>
              </a:extLst>
            </p:cNvPr>
            <p:cNvSpPr/>
            <p:nvPr/>
          </p:nvSpPr>
          <p:spPr>
            <a:xfrm>
              <a:off x="7948613" y="1433513"/>
              <a:ext cx="254000" cy="19050"/>
            </a:xfrm>
            <a:custGeom>
              <a:avLst/>
              <a:gdLst/>
              <a:ahLst/>
              <a:cxnLst/>
              <a:rect l="0" t="0" r="0" b="0"/>
              <a:pathLst>
                <a:path w="255" h="19" extrusionOk="0">
                  <a:moveTo>
                    <a:pt x="246" y="0"/>
                  </a:moveTo>
                  <a:cubicBezTo>
                    <a:pt x="10" y="0"/>
                    <a:pt x="10" y="0"/>
                    <a:pt x="10" y="0"/>
                  </a:cubicBezTo>
                  <a:cubicBezTo>
                    <a:pt x="5" y="0"/>
                    <a:pt x="0" y="5"/>
                    <a:pt x="0" y="10"/>
                  </a:cubicBezTo>
                  <a:cubicBezTo>
                    <a:pt x="0" y="15"/>
                    <a:pt x="5" y="19"/>
                    <a:pt x="10" y="19"/>
                  </a:cubicBezTo>
                  <a:cubicBezTo>
                    <a:pt x="246" y="19"/>
                    <a:pt x="246" y="19"/>
                    <a:pt x="246" y="19"/>
                  </a:cubicBezTo>
                  <a:cubicBezTo>
                    <a:pt x="251" y="19"/>
                    <a:pt x="255" y="15"/>
                    <a:pt x="255" y="10"/>
                  </a:cubicBezTo>
                  <a:cubicBezTo>
                    <a:pt x="255" y="5"/>
                    <a:pt x="251" y="0"/>
                    <a:pt x="246" y="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 name="Shape 982">
              <a:extLst>
                <a:ext uri="{FF2B5EF4-FFF2-40B4-BE49-F238E27FC236}">
                  <a16:creationId xmlns:a16="http://schemas.microsoft.com/office/drawing/2014/main" id="{9F3E8A74-82C4-379B-41FD-1DC2979F872D}"/>
                </a:ext>
              </a:extLst>
            </p:cNvPr>
            <p:cNvSpPr/>
            <p:nvPr/>
          </p:nvSpPr>
          <p:spPr>
            <a:xfrm>
              <a:off x="7912100" y="1027113"/>
              <a:ext cx="277813" cy="400050"/>
            </a:xfrm>
            <a:custGeom>
              <a:avLst/>
              <a:gdLst/>
              <a:ahLst/>
              <a:cxnLst/>
              <a:rect l="0" t="0" r="0" b="0"/>
              <a:pathLst>
                <a:path w="278" h="399" extrusionOk="0">
                  <a:moveTo>
                    <a:pt x="68" y="189"/>
                  </a:moveTo>
                  <a:cubicBezTo>
                    <a:pt x="81" y="181"/>
                    <a:pt x="97" y="170"/>
                    <a:pt x="105" y="165"/>
                  </a:cubicBezTo>
                  <a:cubicBezTo>
                    <a:pt x="114" y="169"/>
                    <a:pt x="124" y="170"/>
                    <a:pt x="134" y="168"/>
                  </a:cubicBezTo>
                  <a:cubicBezTo>
                    <a:pt x="133" y="186"/>
                    <a:pt x="125" y="200"/>
                    <a:pt x="92" y="230"/>
                  </a:cubicBezTo>
                  <a:cubicBezTo>
                    <a:pt x="59" y="260"/>
                    <a:pt x="40" y="300"/>
                    <a:pt x="40" y="337"/>
                  </a:cubicBezTo>
                  <a:cubicBezTo>
                    <a:pt x="40" y="361"/>
                    <a:pt x="49" y="381"/>
                    <a:pt x="66" y="396"/>
                  </a:cubicBezTo>
                  <a:cubicBezTo>
                    <a:pt x="67" y="398"/>
                    <a:pt x="70" y="399"/>
                    <a:pt x="72" y="399"/>
                  </a:cubicBezTo>
                  <a:cubicBezTo>
                    <a:pt x="255" y="399"/>
                    <a:pt x="255" y="399"/>
                    <a:pt x="255" y="399"/>
                  </a:cubicBezTo>
                  <a:cubicBezTo>
                    <a:pt x="261" y="399"/>
                    <a:pt x="265" y="395"/>
                    <a:pt x="265" y="390"/>
                  </a:cubicBezTo>
                  <a:cubicBezTo>
                    <a:pt x="265" y="384"/>
                    <a:pt x="261" y="380"/>
                    <a:pt x="255" y="380"/>
                  </a:cubicBezTo>
                  <a:cubicBezTo>
                    <a:pt x="76" y="380"/>
                    <a:pt x="76" y="380"/>
                    <a:pt x="76" y="380"/>
                  </a:cubicBezTo>
                  <a:cubicBezTo>
                    <a:pt x="65" y="369"/>
                    <a:pt x="59" y="354"/>
                    <a:pt x="59" y="336"/>
                  </a:cubicBezTo>
                  <a:cubicBezTo>
                    <a:pt x="59" y="306"/>
                    <a:pt x="76" y="270"/>
                    <a:pt x="104" y="244"/>
                  </a:cubicBezTo>
                  <a:cubicBezTo>
                    <a:pt x="143" y="208"/>
                    <a:pt x="153" y="191"/>
                    <a:pt x="153" y="160"/>
                  </a:cubicBezTo>
                  <a:cubicBezTo>
                    <a:pt x="160" y="156"/>
                    <a:pt x="166" y="151"/>
                    <a:pt x="170" y="145"/>
                  </a:cubicBezTo>
                  <a:cubicBezTo>
                    <a:pt x="182" y="128"/>
                    <a:pt x="185" y="111"/>
                    <a:pt x="179" y="97"/>
                  </a:cubicBezTo>
                  <a:cubicBezTo>
                    <a:pt x="176" y="93"/>
                    <a:pt x="171" y="91"/>
                    <a:pt x="166" y="93"/>
                  </a:cubicBezTo>
                  <a:cubicBezTo>
                    <a:pt x="162" y="95"/>
                    <a:pt x="160" y="101"/>
                    <a:pt x="162" y="105"/>
                  </a:cubicBezTo>
                  <a:cubicBezTo>
                    <a:pt x="166" y="114"/>
                    <a:pt x="161" y="126"/>
                    <a:pt x="155" y="135"/>
                  </a:cubicBezTo>
                  <a:cubicBezTo>
                    <a:pt x="150" y="141"/>
                    <a:pt x="142" y="146"/>
                    <a:pt x="133" y="149"/>
                  </a:cubicBezTo>
                  <a:cubicBezTo>
                    <a:pt x="124" y="151"/>
                    <a:pt x="116" y="150"/>
                    <a:pt x="110" y="146"/>
                  </a:cubicBezTo>
                  <a:cubicBezTo>
                    <a:pt x="107" y="144"/>
                    <a:pt x="103" y="144"/>
                    <a:pt x="99" y="146"/>
                  </a:cubicBezTo>
                  <a:cubicBezTo>
                    <a:pt x="99" y="146"/>
                    <a:pt x="76" y="162"/>
                    <a:pt x="58" y="173"/>
                  </a:cubicBezTo>
                  <a:cubicBezTo>
                    <a:pt x="56" y="175"/>
                    <a:pt x="53" y="175"/>
                    <a:pt x="50" y="174"/>
                  </a:cubicBezTo>
                  <a:cubicBezTo>
                    <a:pt x="41" y="171"/>
                    <a:pt x="30" y="159"/>
                    <a:pt x="25" y="149"/>
                  </a:cubicBezTo>
                  <a:cubicBezTo>
                    <a:pt x="22" y="143"/>
                    <a:pt x="24" y="140"/>
                    <a:pt x="25" y="139"/>
                  </a:cubicBezTo>
                  <a:cubicBezTo>
                    <a:pt x="26" y="139"/>
                    <a:pt x="26" y="139"/>
                    <a:pt x="26" y="138"/>
                  </a:cubicBezTo>
                  <a:cubicBezTo>
                    <a:pt x="72" y="99"/>
                    <a:pt x="95" y="58"/>
                    <a:pt x="96" y="56"/>
                  </a:cubicBezTo>
                  <a:cubicBezTo>
                    <a:pt x="97" y="54"/>
                    <a:pt x="97" y="51"/>
                    <a:pt x="96" y="49"/>
                  </a:cubicBezTo>
                  <a:cubicBezTo>
                    <a:pt x="95" y="45"/>
                    <a:pt x="93" y="37"/>
                    <a:pt x="91" y="28"/>
                  </a:cubicBezTo>
                  <a:cubicBezTo>
                    <a:pt x="105" y="36"/>
                    <a:pt x="126" y="45"/>
                    <a:pt x="149" y="45"/>
                  </a:cubicBezTo>
                  <a:cubicBezTo>
                    <a:pt x="182" y="45"/>
                    <a:pt x="259" y="58"/>
                    <a:pt x="259" y="173"/>
                  </a:cubicBezTo>
                  <a:cubicBezTo>
                    <a:pt x="259" y="174"/>
                    <a:pt x="259" y="238"/>
                    <a:pt x="233" y="308"/>
                  </a:cubicBezTo>
                  <a:cubicBezTo>
                    <a:pt x="232" y="313"/>
                    <a:pt x="234" y="318"/>
                    <a:pt x="239" y="320"/>
                  </a:cubicBezTo>
                  <a:cubicBezTo>
                    <a:pt x="240" y="320"/>
                    <a:pt x="241" y="320"/>
                    <a:pt x="242" y="320"/>
                  </a:cubicBezTo>
                  <a:cubicBezTo>
                    <a:pt x="246" y="320"/>
                    <a:pt x="250" y="318"/>
                    <a:pt x="251" y="314"/>
                  </a:cubicBezTo>
                  <a:cubicBezTo>
                    <a:pt x="278" y="241"/>
                    <a:pt x="278" y="176"/>
                    <a:pt x="278" y="173"/>
                  </a:cubicBezTo>
                  <a:cubicBezTo>
                    <a:pt x="278" y="37"/>
                    <a:pt x="179" y="27"/>
                    <a:pt x="149" y="27"/>
                  </a:cubicBezTo>
                  <a:cubicBezTo>
                    <a:pt x="117" y="27"/>
                    <a:pt x="85" y="2"/>
                    <a:pt x="84" y="2"/>
                  </a:cubicBezTo>
                  <a:cubicBezTo>
                    <a:pt x="81" y="0"/>
                    <a:pt x="78" y="0"/>
                    <a:pt x="74" y="1"/>
                  </a:cubicBezTo>
                  <a:cubicBezTo>
                    <a:pt x="71" y="3"/>
                    <a:pt x="69" y="6"/>
                    <a:pt x="69" y="10"/>
                  </a:cubicBezTo>
                  <a:cubicBezTo>
                    <a:pt x="69" y="22"/>
                    <a:pt x="75" y="42"/>
                    <a:pt x="77" y="50"/>
                  </a:cubicBezTo>
                  <a:cubicBezTo>
                    <a:pt x="71" y="61"/>
                    <a:pt x="50" y="93"/>
                    <a:pt x="14" y="124"/>
                  </a:cubicBezTo>
                  <a:cubicBezTo>
                    <a:pt x="8" y="128"/>
                    <a:pt x="0" y="140"/>
                    <a:pt x="8" y="157"/>
                  </a:cubicBezTo>
                  <a:cubicBezTo>
                    <a:pt x="13" y="168"/>
                    <a:pt x="27" y="187"/>
                    <a:pt x="45" y="192"/>
                  </a:cubicBezTo>
                  <a:cubicBezTo>
                    <a:pt x="53" y="194"/>
                    <a:pt x="61" y="193"/>
                    <a:pt x="68" y="189"/>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 name="Shape 983">
              <a:extLst>
                <a:ext uri="{FF2B5EF4-FFF2-40B4-BE49-F238E27FC236}">
                  <a16:creationId xmlns:a16="http://schemas.microsoft.com/office/drawing/2014/main" id="{CBA3311B-43C4-9897-3777-626E56BBE295}"/>
                </a:ext>
              </a:extLst>
            </p:cNvPr>
            <p:cNvSpPr/>
            <p:nvPr/>
          </p:nvSpPr>
          <p:spPr>
            <a:xfrm>
              <a:off x="8053388" y="1027113"/>
              <a:ext cx="161925" cy="282575"/>
            </a:xfrm>
            <a:custGeom>
              <a:avLst/>
              <a:gdLst/>
              <a:ahLst/>
              <a:cxnLst/>
              <a:rect l="0" t="0" r="0" b="0"/>
              <a:pathLst>
                <a:path w="163" h="281" extrusionOk="0">
                  <a:moveTo>
                    <a:pt x="10" y="19"/>
                  </a:moveTo>
                  <a:cubicBezTo>
                    <a:pt x="40" y="19"/>
                    <a:pt x="61" y="24"/>
                    <a:pt x="79" y="36"/>
                  </a:cubicBezTo>
                  <a:cubicBezTo>
                    <a:pt x="109" y="56"/>
                    <a:pt x="144" y="97"/>
                    <a:pt x="144" y="173"/>
                  </a:cubicBezTo>
                  <a:cubicBezTo>
                    <a:pt x="144" y="192"/>
                    <a:pt x="144" y="218"/>
                    <a:pt x="132" y="269"/>
                  </a:cubicBezTo>
                  <a:cubicBezTo>
                    <a:pt x="130" y="274"/>
                    <a:pt x="133" y="279"/>
                    <a:pt x="138" y="281"/>
                  </a:cubicBezTo>
                  <a:cubicBezTo>
                    <a:pt x="139" y="281"/>
                    <a:pt x="140" y="281"/>
                    <a:pt x="141" y="281"/>
                  </a:cubicBezTo>
                  <a:cubicBezTo>
                    <a:pt x="145" y="281"/>
                    <a:pt x="149" y="278"/>
                    <a:pt x="150" y="274"/>
                  </a:cubicBezTo>
                  <a:cubicBezTo>
                    <a:pt x="163" y="220"/>
                    <a:pt x="163" y="193"/>
                    <a:pt x="163" y="173"/>
                  </a:cubicBezTo>
                  <a:cubicBezTo>
                    <a:pt x="163" y="84"/>
                    <a:pt x="117" y="39"/>
                    <a:pt x="90" y="21"/>
                  </a:cubicBezTo>
                  <a:cubicBezTo>
                    <a:pt x="68" y="6"/>
                    <a:pt x="44" y="0"/>
                    <a:pt x="10" y="0"/>
                  </a:cubicBezTo>
                  <a:cubicBezTo>
                    <a:pt x="4" y="0"/>
                    <a:pt x="0" y="4"/>
                    <a:pt x="0" y="10"/>
                  </a:cubicBezTo>
                  <a:cubicBezTo>
                    <a:pt x="0" y="15"/>
                    <a:pt x="4" y="19"/>
                    <a:pt x="10" y="19"/>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19" name="Shape 984">
            <a:extLst>
              <a:ext uri="{FF2B5EF4-FFF2-40B4-BE49-F238E27FC236}">
                <a16:creationId xmlns:a16="http://schemas.microsoft.com/office/drawing/2014/main" id="{23AD1951-064A-FB6F-19F7-ECAD8DF91859}"/>
              </a:ext>
            </a:extLst>
          </p:cNvPr>
          <p:cNvGrpSpPr/>
          <p:nvPr userDrawn="1"/>
        </p:nvGrpSpPr>
        <p:grpSpPr>
          <a:xfrm>
            <a:off x="1705132" y="4408227"/>
            <a:ext cx="211309" cy="304969"/>
            <a:chOff x="7197726" y="3717925"/>
            <a:chExt cx="293688" cy="423863"/>
          </a:xfrm>
        </p:grpSpPr>
        <p:sp>
          <p:nvSpPr>
            <p:cNvPr id="20" name="Shape 985">
              <a:extLst>
                <a:ext uri="{FF2B5EF4-FFF2-40B4-BE49-F238E27FC236}">
                  <a16:creationId xmlns:a16="http://schemas.microsoft.com/office/drawing/2014/main" id="{2808CB49-1B75-0CF5-C8CA-C0AAC81B2DB2}"/>
                </a:ext>
              </a:extLst>
            </p:cNvPr>
            <p:cNvSpPr/>
            <p:nvPr/>
          </p:nvSpPr>
          <p:spPr>
            <a:xfrm>
              <a:off x="7197726" y="3717925"/>
              <a:ext cx="293688" cy="354013"/>
            </a:xfrm>
            <a:custGeom>
              <a:avLst/>
              <a:gdLst/>
              <a:ahLst/>
              <a:cxnLst/>
              <a:rect l="0" t="0" r="0" b="0"/>
              <a:pathLst>
                <a:path w="294" h="356" extrusionOk="0">
                  <a:moveTo>
                    <a:pt x="248" y="40"/>
                  </a:moveTo>
                  <a:cubicBezTo>
                    <a:pt x="220" y="14"/>
                    <a:pt x="184" y="0"/>
                    <a:pt x="147" y="0"/>
                  </a:cubicBezTo>
                  <a:cubicBezTo>
                    <a:pt x="109" y="0"/>
                    <a:pt x="72" y="15"/>
                    <a:pt x="45" y="41"/>
                  </a:cubicBezTo>
                  <a:cubicBezTo>
                    <a:pt x="16" y="68"/>
                    <a:pt x="0" y="106"/>
                    <a:pt x="0" y="147"/>
                  </a:cubicBezTo>
                  <a:cubicBezTo>
                    <a:pt x="0" y="192"/>
                    <a:pt x="17" y="229"/>
                    <a:pt x="53" y="259"/>
                  </a:cubicBezTo>
                  <a:cubicBezTo>
                    <a:pt x="53" y="259"/>
                    <a:pt x="53" y="259"/>
                    <a:pt x="53" y="259"/>
                  </a:cubicBezTo>
                  <a:cubicBezTo>
                    <a:pt x="53" y="259"/>
                    <a:pt x="53" y="259"/>
                    <a:pt x="53" y="259"/>
                  </a:cubicBezTo>
                  <a:cubicBezTo>
                    <a:pt x="78" y="286"/>
                    <a:pt x="78" y="291"/>
                    <a:pt x="78" y="301"/>
                  </a:cubicBezTo>
                  <a:cubicBezTo>
                    <a:pt x="78" y="306"/>
                    <a:pt x="78" y="307"/>
                    <a:pt x="78" y="307"/>
                  </a:cubicBezTo>
                  <a:cubicBezTo>
                    <a:pt x="78" y="307"/>
                    <a:pt x="78" y="308"/>
                    <a:pt x="78" y="308"/>
                  </a:cubicBezTo>
                  <a:cubicBezTo>
                    <a:pt x="78" y="309"/>
                    <a:pt x="78" y="310"/>
                    <a:pt x="78" y="310"/>
                  </a:cubicBezTo>
                  <a:cubicBezTo>
                    <a:pt x="78" y="316"/>
                    <a:pt x="78" y="328"/>
                    <a:pt x="91" y="333"/>
                  </a:cubicBezTo>
                  <a:cubicBezTo>
                    <a:pt x="92" y="333"/>
                    <a:pt x="92" y="333"/>
                    <a:pt x="92" y="333"/>
                  </a:cubicBezTo>
                  <a:cubicBezTo>
                    <a:pt x="198" y="356"/>
                    <a:pt x="198" y="356"/>
                    <a:pt x="198" y="356"/>
                  </a:cubicBezTo>
                  <a:cubicBezTo>
                    <a:pt x="199" y="356"/>
                    <a:pt x="200" y="356"/>
                    <a:pt x="200" y="356"/>
                  </a:cubicBezTo>
                  <a:cubicBezTo>
                    <a:pt x="205" y="356"/>
                    <a:pt x="208" y="353"/>
                    <a:pt x="209" y="349"/>
                  </a:cubicBezTo>
                  <a:cubicBezTo>
                    <a:pt x="211" y="344"/>
                    <a:pt x="207" y="339"/>
                    <a:pt x="202" y="338"/>
                  </a:cubicBezTo>
                  <a:cubicBezTo>
                    <a:pt x="97" y="315"/>
                    <a:pt x="97" y="315"/>
                    <a:pt x="97" y="315"/>
                  </a:cubicBezTo>
                  <a:cubicBezTo>
                    <a:pt x="97" y="314"/>
                    <a:pt x="97" y="312"/>
                    <a:pt x="97" y="311"/>
                  </a:cubicBezTo>
                  <a:cubicBezTo>
                    <a:pt x="97" y="310"/>
                    <a:pt x="97" y="309"/>
                    <a:pt x="97" y="308"/>
                  </a:cubicBezTo>
                  <a:cubicBezTo>
                    <a:pt x="97" y="307"/>
                    <a:pt x="97" y="305"/>
                    <a:pt x="97" y="301"/>
                  </a:cubicBezTo>
                  <a:cubicBezTo>
                    <a:pt x="97" y="282"/>
                    <a:pt x="92" y="273"/>
                    <a:pt x="66" y="245"/>
                  </a:cubicBezTo>
                  <a:cubicBezTo>
                    <a:pt x="65" y="245"/>
                    <a:pt x="64" y="244"/>
                    <a:pt x="64" y="244"/>
                  </a:cubicBezTo>
                  <a:cubicBezTo>
                    <a:pt x="34" y="218"/>
                    <a:pt x="18" y="185"/>
                    <a:pt x="18" y="147"/>
                  </a:cubicBezTo>
                  <a:cubicBezTo>
                    <a:pt x="18" y="68"/>
                    <a:pt x="85" y="19"/>
                    <a:pt x="147" y="19"/>
                  </a:cubicBezTo>
                  <a:cubicBezTo>
                    <a:pt x="210" y="19"/>
                    <a:pt x="275" y="67"/>
                    <a:pt x="275" y="147"/>
                  </a:cubicBezTo>
                  <a:cubicBezTo>
                    <a:pt x="275" y="199"/>
                    <a:pt x="249" y="227"/>
                    <a:pt x="229" y="244"/>
                  </a:cubicBezTo>
                  <a:cubicBezTo>
                    <a:pt x="229" y="244"/>
                    <a:pt x="228" y="245"/>
                    <a:pt x="228" y="245"/>
                  </a:cubicBezTo>
                  <a:cubicBezTo>
                    <a:pt x="201" y="274"/>
                    <a:pt x="196" y="282"/>
                    <a:pt x="196" y="301"/>
                  </a:cubicBezTo>
                  <a:cubicBezTo>
                    <a:pt x="196" y="301"/>
                    <a:pt x="196" y="301"/>
                    <a:pt x="196" y="301"/>
                  </a:cubicBezTo>
                  <a:cubicBezTo>
                    <a:pt x="143" y="288"/>
                    <a:pt x="143" y="288"/>
                    <a:pt x="143" y="288"/>
                  </a:cubicBezTo>
                  <a:cubicBezTo>
                    <a:pt x="138" y="287"/>
                    <a:pt x="133" y="290"/>
                    <a:pt x="132" y="295"/>
                  </a:cubicBezTo>
                  <a:cubicBezTo>
                    <a:pt x="131" y="300"/>
                    <a:pt x="134" y="305"/>
                    <a:pt x="139" y="307"/>
                  </a:cubicBezTo>
                  <a:cubicBezTo>
                    <a:pt x="193" y="319"/>
                    <a:pt x="193" y="319"/>
                    <a:pt x="193" y="319"/>
                  </a:cubicBezTo>
                  <a:cubicBezTo>
                    <a:pt x="196" y="320"/>
                    <a:pt x="202" y="322"/>
                    <a:pt x="208" y="317"/>
                  </a:cubicBezTo>
                  <a:cubicBezTo>
                    <a:pt x="211" y="315"/>
                    <a:pt x="214" y="311"/>
                    <a:pt x="215" y="304"/>
                  </a:cubicBezTo>
                  <a:cubicBezTo>
                    <a:pt x="215" y="304"/>
                    <a:pt x="215" y="304"/>
                    <a:pt x="215" y="304"/>
                  </a:cubicBezTo>
                  <a:cubicBezTo>
                    <a:pt x="215" y="304"/>
                    <a:pt x="215" y="304"/>
                    <a:pt x="215" y="303"/>
                  </a:cubicBezTo>
                  <a:cubicBezTo>
                    <a:pt x="215" y="303"/>
                    <a:pt x="215" y="302"/>
                    <a:pt x="215" y="302"/>
                  </a:cubicBezTo>
                  <a:cubicBezTo>
                    <a:pt x="215" y="302"/>
                    <a:pt x="215" y="302"/>
                    <a:pt x="215" y="301"/>
                  </a:cubicBezTo>
                  <a:cubicBezTo>
                    <a:pt x="215" y="301"/>
                    <a:pt x="215" y="301"/>
                    <a:pt x="215" y="301"/>
                  </a:cubicBezTo>
                  <a:cubicBezTo>
                    <a:pt x="215" y="291"/>
                    <a:pt x="215" y="286"/>
                    <a:pt x="240" y="259"/>
                  </a:cubicBezTo>
                  <a:cubicBezTo>
                    <a:pt x="240" y="259"/>
                    <a:pt x="241" y="259"/>
                    <a:pt x="241" y="259"/>
                  </a:cubicBezTo>
                  <a:cubicBezTo>
                    <a:pt x="241" y="259"/>
                    <a:pt x="241" y="259"/>
                    <a:pt x="241" y="259"/>
                  </a:cubicBezTo>
                  <a:cubicBezTo>
                    <a:pt x="276" y="229"/>
                    <a:pt x="294" y="192"/>
                    <a:pt x="294" y="147"/>
                  </a:cubicBezTo>
                  <a:cubicBezTo>
                    <a:pt x="294" y="105"/>
                    <a:pt x="277" y="67"/>
                    <a:pt x="248" y="4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 name="Shape 986">
              <a:extLst>
                <a:ext uri="{FF2B5EF4-FFF2-40B4-BE49-F238E27FC236}">
                  <a16:creationId xmlns:a16="http://schemas.microsoft.com/office/drawing/2014/main" id="{C34E4BFA-1146-DE4E-988F-03B485A740F3}"/>
                </a:ext>
              </a:extLst>
            </p:cNvPr>
            <p:cNvSpPr/>
            <p:nvPr/>
          </p:nvSpPr>
          <p:spPr>
            <a:xfrm>
              <a:off x="7281863" y="4065588"/>
              <a:ext cx="123825" cy="42863"/>
            </a:xfrm>
            <a:custGeom>
              <a:avLst/>
              <a:gdLst/>
              <a:ahLst/>
              <a:cxnLst/>
              <a:rect l="0" t="0" r="0" b="0"/>
              <a:pathLst>
                <a:path w="125" h="43" extrusionOk="0">
                  <a:moveTo>
                    <a:pt x="117" y="25"/>
                  </a:moveTo>
                  <a:cubicBezTo>
                    <a:pt x="12" y="1"/>
                    <a:pt x="12" y="1"/>
                    <a:pt x="12" y="1"/>
                  </a:cubicBezTo>
                  <a:cubicBezTo>
                    <a:pt x="7" y="0"/>
                    <a:pt x="2" y="3"/>
                    <a:pt x="1" y="8"/>
                  </a:cubicBezTo>
                  <a:cubicBezTo>
                    <a:pt x="0" y="13"/>
                    <a:pt x="3" y="18"/>
                    <a:pt x="8" y="19"/>
                  </a:cubicBezTo>
                  <a:cubicBezTo>
                    <a:pt x="113" y="43"/>
                    <a:pt x="113" y="43"/>
                    <a:pt x="113" y="43"/>
                  </a:cubicBezTo>
                  <a:cubicBezTo>
                    <a:pt x="114" y="43"/>
                    <a:pt x="114" y="43"/>
                    <a:pt x="115" y="43"/>
                  </a:cubicBezTo>
                  <a:cubicBezTo>
                    <a:pt x="119" y="43"/>
                    <a:pt x="123" y="40"/>
                    <a:pt x="124" y="36"/>
                  </a:cubicBezTo>
                  <a:cubicBezTo>
                    <a:pt x="125" y="31"/>
                    <a:pt x="122" y="26"/>
                    <a:pt x="117" y="25"/>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 name="Shape 987">
              <a:extLst>
                <a:ext uri="{FF2B5EF4-FFF2-40B4-BE49-F238E27FC236}">
                  <a16:creationId xmlns:a16="http://schemas.microsoft.com/office/drawing/2014/main" id="{6FFA940F-3779-00F4-4E0D-2506C9647AD8}"/>
                </a:ext>
              </a:extLst>
            </p:cNvPr>
            <p:cNvSpPr/>
            <p:nvPr/>
          </p:nvSpPr>
          <p:spPr>
            <a:xfrm>
              <a:off x="7288213" y="4102100"/>
              <a:ext cx="104775" cy="39688"/>
            </a:xfrm>
            <a:custGeom>
              <a:avLst/>
              <a:gdLst/>
              <a:ahLst/>
              <a:cxnLst/>
              <a:rect l="0" t="0" r="0" b="0"/>
              <a:pathLst>
                <a:path w="106" h="39" extrusionOk="0">
                  <a:moveTo>
                    <a:pt x="98" y="20"/>
                  </a:moveTo>
                  <a:cubicBezTo>
                    <a:pt x="13" y="1"/>
                    <a:pt x="13" y="1"/>
                    <a:pt x="13" y="1"/>
                  </a:cubicBezTo>
                  <a:cubicBezTo>
                    <a:pt x="8" y="0"/>
                    <a:pt x="3" y="3"/>
                    <a:pt x="2" y="8"/>
                  </a:cubicBezTo>
                  <a:cubicBezTo>
                    <a:pt x="0" y="13"/>
                    <a:pt x="4" y="18"/>
                    <a:pt x="9" y="19"/>
                  </a:cubicBezTo>
                  <a:cubicBezTo>
                    <a:pt x="94" y="39"/>
                    <a:pt x="94" y="39"/>
                    <a:pt x="94" y="39"/>
                  </a:cubicBezTo>
                  <a:cubicBezTo>
                    <a:pt x="95" y="39"/>
                    <a:pt x="95" y="39"/>
                    <a:pt x="96" y="39"/>
                  </a:cubicBezTo>
                  <a:cubicBezTo>
                    <a:pt x="100" y="39"/>
                    <a:pt x="104" y="36"/>
                    <a:pt x="105" y="31"/>
                  </a:cubicBezTo>
                  <a:cubicBezTo>
                    <a:pt x="106" y="26"/>
                    <a:pt x="103" y="21"/>
                    <a:pt x="98" y="2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23" name="Shape 988">
            <a:extLst>
              <a:ext uri="{FF2B5EF4-FFF2-40B4-BE49-F238E27FC236}">
                <a16:creationId xmlns:a16="http://schemas.microsoft.com/office/drawing/2014/main" id="{4B4D9274-AF64-3273-9E0A-8BBB66A8F35C}"/>
              </a:ext>
            </a:extLst>
          </p:cNvPr>
          <p:cNvGrpSpPr/>
          <p:nvPr userDrawn="1"/>
        </p:nvGrpSpPr>
        <p:grpSpPr>
          <a:xfrm>
            <a:off x="9046038" y="2969682"/>
            <a:ext cx="296968" cy="278147"/>
            <a:chOff x="4732339" y="3040063"/>
            <a:chExt cx="450850" cy="422276"/>
          </a:xfrm>
        </p:grpSpPr>
        <p:sp>
          <p:nvSpPr>
            <p:cNvPr id="24" name="Shape 989">
              <a:extLst>
                <a:ext uri="{FF2B5EF4-FFF2-40B4-BE49-F238E27FC236}">
                  <a16:creationId xmlns:a16="http://schemas.microsoft.com/office/drawing/2014/main" id="{E374134A-72E3-C81B-55C8-68BAFB4D9BED}"/>
                </a:ext>
              </a:extLst>
            </p:cNvPr>
            <p:cNvSpPr/>
            <p:nvPr/>
          </p:nvSpPr>
          <p:spPr>
            <a:xfrm>
              <a:off x="4837114" y="3040063"/>
              <a:ext cx="241300" cy="17463"/>
            </a:xfrm>
            <a:custGeom>
              <a:avLst/>
              <a:gdLst/>
              <a:ahLst/>
              <a:cxnLst/>
              <a:rect l="0" t="0" r="0" b="0"/>
              <a:pathLst>
                <a:path w="242" h="18" extrusionOk="0">
                  <a:moveTo>
                    <a:pt x="10" y="18"/>
                  </a:moveTo>
                  <a:cubicBezTo>
                    <a:pt x="232" y="18"/>
                    <a:pt x="232" y="18"/>
                    <a:pt x="232" y="18"/>
                  </a:cubicBezTo>
                  <a:cubicBezTo>
                    <a:pt x="237" y="18"/>
                    <a:pt x="242" y="14"/>
                    <a:pt x="242" y="9"/>
                  </a:cubicBezTo>
                  <a:cubicBezTo>
                    <a:pt x="242" y="4"/>
                    <a:pt x="237" y="0"/>
                    <a:pt x="232" y="0"/>
                  </a:cubicBezTo>
                  <a:cubicBezTo>
                    <a:pt x="10" y="0"/>
                    <a:pt x="10" y="0"/>
                    <a:pt x="10" y="0"/>
                  </a:cubicBezTo>
                  <a:cubicBezTo>
                    <a:pt x="4" y="0"/>
                    <a:pt x="0" y="4"/>
                    <a:pt x="0" y="9"/>
                  </a:cubicBezTo>
                  <a:cubicBezTo>
                    <a:pt x="0" y="14"/>
                    <a:pt x="4" y="18"/>
                    <a:pt x="10" y="18"/>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 name="Shape 990">
              <a:extLst>
                <a:ext uri="{FF2B5EF4-FFF2-40B4-BE49-F238E27FC236}">
                  <a16:creationId xmlns:a16="http://schemas.microsoft.com/office/drawing/2014/main" id="{64970511-3116-DD42-ECDD-C639661BECB8}"/>
                </a:ext>
              </a:extLst>
            </p:cNvPr>
            <p:cNvSpPr/>
            <p:nvPr/>
          </p:nvSpPr>
          <p:spPr>
            <a:xfrm>
              <a:off x="4732339" y="3065463"/>
              <a:ext cx="450850" cy="331788"/>
            </a:xfrm>
            <a:custGeom>
              <a:avLst/>
              <a:gdLst/>
              <a:ahLst/>
              <a:cxnLst/>
              <a:rect l="0" t="0" r="0" b="0"/>
              <a:pathLst>
                <a:path w="452" h="333" extrusionOk="0">
                  <a:moveTo>
                    <a:pt x="438" y="29"/>
                  </a:moveTo>
                  <a:cubicBezTo>
                    <a:pt x="428" y="16"/>
                    <a:pt x="408" y="0"/>
                    <a:pt x="363" y="0"/>
                  </a:cubicBezTo>
                  <a:cubicBezTo>
                    <a:pt x="337" y="0"/>
                    <a:pt x="337" y="0"/>
                    <a:pt x="337" y="0"/>
                  </a:cubicBezTo>
                  <a:cubicBezTo>
                    <a:pt x="115" y="0"/>
                    <a:pt x="115" y="0"/>
                    <a:pt x="115" y="0"/>
                  </a:cubicBezTo>
                  <a:cubicBezTo>
                    <a:pt x="88" y="0"/>
                    <a:pt x="88" y="0"/>
                    <a:pt x="88" y="0"/>
                  </a:cubicBezTo>
                  <a:cubicBezTo>
                    <a:pt x="44" y="0"/>
                    <a:pt x="23" y="16"/>
                    <a:pt x="14" y="29"/>
                  </a:cubicBezTo>
                  <a:cubicBezTo>
                    <a:pt x="2" y="46"/>
                    <a:pt x="0" y="67"/>
                    <a:pt x="7" y="91"/>
                  </a:cubicBezTo>
                  <a:cubicBezTo>
                    <a:pt x="19" y="126"/>
                    <a:pt x="58" y="168"/>
                    <a:pt x="83" y="187"/>
                  </a:cubicBezTo>
                  <a:cubicBezTo>
                    <a:pt x="84" y="188"/>
                    <a:pt x="86" y="189"/>
                    <a:pt x="88" y="189"/>
                  </a:cubicBezTo>
                  <a:cubicBezTo>
                    <a:pt x="91" y="189"/>
                    <a:pt x="94" y="188"/>
                    <a:pt x="96" y="185"/>
                  </a:cubicBezTo>
                  <a:cubicBezTo>
                    <a:pt x="99" y="181"/>
                    <a:pt x="98" y="175"/>
                    <a:pt x="94" y="172"/>
                  </a:cubicBezTo>
                  <a:cubicBezTo>
                    <a:pt x="72" y="155"/>
                    <a:pt x="36" y="116"/>
                    <a:pt x="25" y="85"/>
                  </a:cubicBezTo>
                  <a:cubicBezTo>
                    <a:pt x="19" y="67"/>
                    <a:pt x="21" y="51"/>
                    <a:pt x="29" y="40"/>
                  </a:cubicBezTo>
                  <a:cubicBezTo>
                    <a:pt x="39" y="26"/>
                    <a:pt x="60" y="19"/>
                    <a:pt x="88" y="19"/>
                  </a:cubicBezTo>
                  <a:cubicBezTo>
                    <a:pt x="105" y="19"/>
                    <a:pt x="105" y="19"/>
                    <a:pt x="105" y="19"/>
                  </a:cubicBezTo>
                  <a:cubicBezTo>
                    <a:pt x="105" y="140"/>
                    <a:pt x="105" y="140"/>
                    <a:pt x="105" y="140"/>
                  </a:cubicBezTo>
                  <a:cubicBezTo>
                    <a:pt x="105" y="227"/>
                    <a:pt x="188" y="278"/>
                    <a:pt x="210" y="290"/>
                  </a:cubicBezTo>
                  <a:cubicBezTo>
                    <a:pt x="210" y="290"/>
                    <a:pt x="210" y="291"/>
                    <a:pt x="210" y="291"/>
                  </a:cubicBezTo>
                  <a:cubicBezTo>
                    <a:pt x="210" y="324"/>
                    <a:pt x="210" y="324"/>
                    <a:pt x="210" y="324"/>
                  </a:cubicBezTo>
                  <a:cubicBezTo>
                    <a:pt x="210" y="329"/>
                    <a:pt x="214" y="333"/>
                    <a:pt x="219" y="333"/>
                  </a:cubicBezTo>
                  <a:cubicBezTo>
                    <a:pt x="225" y="333"/>
                    <a:pt x="229" y="329"/>
                    <a:pt x="229" y="324"/>
                  </a:cubicBezTo>
                  <a:cubicBezTo>
                    <a:pt x="229" y="291"/>
                    <a:pt x="229" y="291"/>
                    <a:pt x="229" y="291"/>
                  </a:cubicBezTo>
                  <a:cubicBezTo>
                    <a:pt x="229" y="291"/>
                    <a:pt x="229" y="290"/>
                    <a:pt x="229" y="290"/>
                  </a:cubicBezTo>
                  <a:cubicBezTo>
                    <a:pt x="253" y="278"/>
                    <a:pt x="347" y="227"/>
                    <a:pt x="347" y="140"/>
                  </a:cubicBezTo>
                  <a:cubicBezTo>
                    <a:pt x="347" y="19"/>
                    <a:pt x="347" y="19"/>
                    <a:pt x="347" y="19"/>
                  </a:cubicBezTo>
                  <a:cubicBezTo>
                    <a:pt x="363" y="19"/>
                    <a:pt x="363" y="19"/>
                    <a:pt x="363" y="19"/>
                  </a:cubicBezTo>
                  <a:cubicBezTo>
                    <a:pt x="392" y="19"/>
                    <a:pt x="413" y="26"/>
                    <a:pt x="423" y="40"/>
                  </a:cubicBezTo>
                  <a:cubicBezTo>
                    <a:pt x="431" y="51"/>
                    <a:pt x="432" y="67"/>
                    <a:pt x="427" y="85"/>
                  </a:cubicBezTo>
                  <a:cubicBezTo>
                    <a:pt x="419" y="109"/>
                    <a:pt x="378" y="156"/>
                    <a:pt x="358" y="172"/>
                  </a:cubicBezTo>
                  <a:cubicBezTo>
                    <a:pt x="354" y="175"/>
                    <a:pt x="353" y="181"/>
                    <a:pt x="356" y="185"/>
                  </a:cubicBezTo>
                  <a:cubicBezTo>
                    <a:pt x="358" y="188"/>
                    <a:pt x="361" y="189"/>
                    <a:pt x="363" y="189"/>
                  </a:cubicBezTo>
                  <a:cubicBezTo>
                    <a:pt x="365" y="189"/>
                    <a:pt x="368" y="188"/>
                    <a:pt x="369" y="187"/>
                  </a:cubicBezTo>
                  <a:cubicBezTo>
                    <a:pt x="392" y="169"/>
                    <a:pt x="435" y="119"/>
                    <a:pt x="444" y="91"/>
                  </a:cubicBezTo>
                  <a:cubicBezTo>
                    <a:pt x="452" y="67"/>
                    <a:pt x="450" y="46"/>
                    <a:pt x="438" y="29"/>
                  </a:cubicBezTo>
                  <a:close/>
                  <a:moveTo>
                    <a:pt x="328" y="140"/>
                  </a:moveTo>
                  <a:cubicBezTo>
                    <a:pt x="328" y="217"/>
                    <a:pt x="240" y="264"/>
                    <a:pt x="220" y="274"/>
                  </a:cubicBezTo>
                  <a:cubicBezTo>
                    <a:pt x="201" y="264"/>
                    <a:pt x="124" y="217"/>
                    <a:pt x="124" y="140"/>
                  </a:cubicBezTo>
                  <a:cubicBezTo>
                    <a:pt x="124" y="19"/>
                    <a:pt x="124" y="19"/>
                    <a:pt x="124" y="19"/>
                  </a:cubicBezTo>
                  <a:cubicBezTo>
                    <a:pt x="328" y="19"/>
                    <a:pt x="328" y="19"/>
                    <a:pt x="328" y="19"/>
                  </a:cubicBezTo>
                  <a:lnTo>
                    <a:pt x="328" y="140"/>
                  </a:ln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 name="Shape 991">
              <a:extLst>
                <a:ext uri="{FF2B5EF4-FFF2-40B4-BE49-F238E27FC236}">
                  <a16:creationId xmlns:a16="http://schemas.microsoft.com/office/drawing/2014/main" id="{5B4C5E78-A48A-4AB6-0282-2C21D76BFBDA}"/>
                </a:ext>
              </a:extLst>
            </p:cNvPr>
            <p:cNvSpPr/>
            <p:nvPr/>
          </p:nvSpPr>
          <p:spPr>
            <a:xfrm>
              <a:off x="4849814" y="3403601"/>
              <a:ext cx="201613" cy="58738"/>
            </a:xfrm>
            <a:custGeom>
              <a:avLst/>
              <a:gdLst/>
              <a:ahLst/>
              <a:cxnLst/>
              <a:rect l="0" t="0" r="0" b="0"/>
              <a:pathLst>
                <a:path w="202" h="58" extrusionOk="0">
                  <a:moveTo>
                    <a:pt x="173" y="0"/>
                  </a:moveTo>
                  <a:cubicBezTo>
                    <a:pt x="29" y="0"/>
                    <a:pt x="29" y="0"/>
                    <a:pt x="29" y="0"/>
                  </a:cubicBezTo>
                  <a:cubicBezTo>
                    <a:pt x="13" y="0"/>
                    <a:pt x="0" y="13"/>
                    <a:pt x="0" y="29"/>
                  </a:cubicBezTo>
                  <a:cubicBezTo>
                    <a:pt x="0" y="49"/>
                    <a:pt x="0" y="49"/>
                    <a:pt x="0" y="49"/>
                  </a:cubicBezTo>
                  <a:cubicBezTo>
                    <a:pt x="0" y="54"/>
                    <a:pt x="4" y="58"/>
                    <a:pt x="10" y="58"/>
                  </a:cubicBezTo>
                  <a:cubicBezTo>
                    <a:pt x="193" y="58"/>
                    <a:pt x="193" y="58"/>
                    <a:pt x="193" y="58"/>
                  </a:cubicBezTo>
                  <a:cubicBezTo>
                    <a:pt x="198" y="58"/>
                    <a:pt x="202" y="54"/>
                    <a:pt x="202" y="49"/>
                  </a:cubicBezTo>
                  <a:cubicBezTo>
                    <a:pt x="202" y="30"/>
                    <a:pt x="202" y="30"/>
                    <a:pt x="202" y="30"/>
                  </a:cubicBezTo>
                  <a:cubicBezTo>
                    <a:pt x="202" y="14"/>
                    <a:pt x="190" y="0"/>
                    <a:pt x="173" y="0"/>
                  </a:cubicBezTo>
                  <a:close/>
                  <a:moveTo>
                    <a:pt x="184" y="40"/>
                  </a:moveTo>
                  <a:cubicBezTo>
                    <a:pt x="19" y="40"/>
                    <a:pt x="19" y="40"/>
                    <a:pt x="19" y="40"/>
                  </a:cubicBezTo>
                  <a:cubicBezTo>
                    <a:pt x="19" y="29"/>
                    <a:pt x="19" y="29"/>
                    <a:pt x="19" y="29"/>
                  </a:cubicBezTo>
                  <a:cubicBezTo>
                    <a:pt x="19" y="23"/>
                    <a:pt x="23" y="19"/>
                    <a:pt x="29" y="19"/>
                  </a:cubicBezTo>
                  <a:cubicBezTo>
                    <a:pt x="173" y="19"/>
                    <a:pt x="173" y="19"/>
                    <a:pt x="173" y="19"/>
                  </a:cubicBezTo>
                  <a:cubicBezTo>
                    <a:pt x="179" y="19"/>
                    <a:pt x="184" y="24"/>
                    <a:pt x="184" y="30"/>
                  </a:cubicBezTo>
                  <a:lnTo>
                    <a:pt x="184" y="40"/>
                  </a:ln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27" name="Shape 992">
            <a:extLst>
              <a:ext uri="{FF2B5EF4-FFF2-40B4-BE49-F238E27FC236}">
                <a16:creationId xmlns:a16="http://schemas.microsoft.com/office/drawing/2014/main" id="{88CFC996-A4D2-8E0E-8FD6-13176535EC9D}"/>
              </a:ext>
            </a:extLst>
          </p:cNvPr>
          <p:cNvGrpSpPr/>
          <p:nvPr userDrawn="1"/>
        </p:nvGrpSpPr>
        <p:grpSpPr>
          <a:xfrm>
            <a:off x="4174843" y="3939105"/>
            <a:ext cx="289378" cy="279906"/>
            <a:chOff x="6324601" y="1004888"/>
            <a:chExt cx="436563" cy="422275"/>
          </a:xfrm>
        </p:grpSpPr>
        <p:sp>
          <p:nvSpPr>
            <p:cNvPr id="28" name="Shape 993">
              <a:extLst>
                <a:ext uri="{FF2B5EF4-FFF2-40B4-BE49-F238E27FC236}">
                  <a16:creationId xmlns:a16="http://schemas.microsoft.com/office/drawing/2014/main" id="{58B02DD9-E6FD-C6AB-ED22-5EFD731E6BBD}"/>
                </a:ext>
              </a:extLst>
            </p:cNvPr>
            <p:cNvSpPr/>
            <p:nvPr/>
          </p:nvSpPr>
          <p:spPr>
            <a:xfrm>
              <a:off x="6389689" y="1122363"/>
              <a:ext cx="96838" cy="17463"/>
            </a:xfrm>
            <a:custGeom>
              <a:avLst/>
              <a:gdLst/>
              <a:ahLst/>
              <a:cxnLst/>
              <a:rect l="0" t="0" r="0" b="0"/>
              <a:pathLst>
                <a:path w="98" h="18" extrusionOk="0">
                  <a:moveTo>
                    <a:pt x="10" y="18"/>
                  </a:moveTo>
                  <a:cubicBezTo>
                    <a:pt x="88" y="18"/>
                    <a:pt x="88" y="18"/>
                    <a:pt x="88" y="18"/>
                  </a:cubicBezTo>
                  <a:cubicBezTo>
                    <a:pt x="93" y="18"/>
                    <a:pt x="98" y="14"/>
                    <a:pt x="98" y="9"/>
                  </a:cubicBezTo>
                  <a:cubicBezTo>
                    <a:pt x="98" y="4"/>
                    <a:pt x="93" y="0"/>
                    <a:pt x="88" y="0"/>
                  </a:cubicBezTo>
                  <a:cubicBezTo>
                    <a:pt x="10" y="0"/>
                    <a:pt x="10" y="0"/>
                    <a:pt x="10" y="0"/>
                  </a:cubicBezTo>
                  <a:cubicBezTo>
                    <a:pt x="5" y="0"/>
                    <a:pt x="0" y="4"/>
                    <a:pt x="0" y="9"/>
                  </a:cubicBezTo>
                  <a:cubicBezTo>
                    <a:pt x="0" y="14"/>
                    <a:pt x="5" y="18"/>
                    <a:pt x="10" y="18"/>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9" name="Shape 994">
              <a:extLst>
                <a:ext uri="{FF2B5EF4-FFF2-40B4-BE49-F238E27FC236}">
                  <a16:creationId xmlns:a16="http://schemas.microsoft.com/office/drawing/2014/main" id="{DF60C0C0-2E0E-7A27-D635-9FA5A4A4BD79}"/>
                </a:ext>
              </a:extLst>
            </p:cNvPr>
            <p:cNvSpPr/>
            <p:nvPr/>
          </p:nvSpPr>
          <p:spPr>
            <a:xfrm>
              <a:off x="6389689" y="1330326"/>
              <a:ext cx="187325" cy="19050"/>
            </a:xfrm>
            <a:custGeom>
              <a:avLst/>
              <a:gdLst/>
              <a:ahLst/>
              <a:cxnLst/>
              <a:rect l="0" t="0" r="0" b="0"/>
              <a:pathLst>
                <a:path w="189" h="19" extrusionOk="0">
                  <a:moveTo>
                    <a:pt x="180" y="0"/>
                  </a:moveTo>
                  <a:cubicBezTo>
                    <a:pt x="10" y="0"/>
                    <a:pt x="10" y="0"/>
                    <a:pt x="10" y="0"/>
                  </a:cubicBezTo>
                  <a:cubicBezTo>
                    <a:pt x="5" y="0"/>
                    <a:pt x="0" y="4"/>
                    <a:pt x="0" y="10"/>
                  </a:cubicBezTo>
                  <a:cubicBezTo>
                    <a:pt x="0" y="15"/>
                    <a:pt x="5" y="19"/>
                    <a:pt x="10" y="19"/>
                  </a:cubicBezTo>
                  <a:cubicBezTo>
                    <a:pt x="180" y="19"/>
                    <a:pt x="180" y="19"/>
                    <a:pt x="180" y="19"/>
                  </a:cubicBezTo>
                  <a:cubicBezTo>
                    <a:pt x="185" y="19"/>
                    <a:pt x="189" y="15"/>
                    <a:pt x="189" y="10"/>
                  </a:cubicBezTo>
                  <a:cubicBezTo>
                    <a:pt x="189" y="4"/>
                    <a:pt x="185" y="0"/>
                    <a:pt x="180" y="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30" name="Shape 995">
              <a:extLst>
                <a:ext uri="{FF2B5EF4-FFF2-40B4-BE49-F238E27FC236}">
                  <a16:creationId xmlns:a16="http://schemas.microsoft.com/office/drawing/2014/main" id="{42E4A7FA-BF17-CA16-B2C9-A0E04C02C57A}"/>
                </a:ext>
              </a:extLst>
            </p:cNvPr>
            <p:cNvSpPr/>
            <p:nvPr/>
          </p:nvSpPr>
          <p:spPr>
            <a:xfrm>
              <a:off x="6324601" y="1004888"/>
              <a:ext cx="436563" cy="422275"/>
            </a:xfrm>
            <a:custGeom>
              <a:avLst/>
              <a:gdLst/>
              <a:ahLst/>
              <a:cxnLst/>
              <a:rect l="0" t="0" r="0" b="0"/>
              <a:pathLst>
                <a:path w="439" h="425" extrusionOk="0">
                  <a:moveTo>
                    <a:pt x="435" y="395"/>
                  </a:moveTo>
                  <a:cubicBezTo>
                    <a:pt x="333" y="294"/>
                    <a:pt x="333" y="294"/>
                    <a:pt x="333" y="294"/>
                  </a:cubicBezTo>
                  <a:cubicBezTo>
                    <a:pt x="349" y="278"/>
                    <a:pt x="359" y="256"/>
                    <a:pt x="359" y="232"/>
                  </a:cubicBezTo>
                  <a:cubicBezTo>
                    <a:pt x="359" y="201"/>
                    <a:pt x="344" y="174"/>
                    <a:pt x="320" y="158"/>
                  </a:cubicBezTo>
                  <a:cubicBezTo>
                    <a:pt x="320" y="127"/>
                    <a:pt x="320" y="127"/>
                    <a:pt x="320" y="127"/>
                  </a:cubicBezTo>
                  <a:cubicBezTo>
                    <a:pt x="320" y="127"/>
                    <a:pt x="320" y="127"/>
                    <a:pt x="320" y="127"/>
                  </a:cubicBezTo>
                  <a:cubicBezTo>
                    <a:pt x="320" y="126"/>
                    <a:pt x="320" y="126"/>
                    <a:pt x="320" y="125"/>
                  </a:cubicBezTo>
                  <a:cubicBezTo>
                    <a:pt x="320" y="125"/>
                    <a:pt x="320" y="125"/>
                    <a:pt x="320" y="125"/>
                  </a:cubicBezTo>
                  <a:cubicBezTo>
                    <a:pt x="320" y="124"/>
                    <a:pt x="319" y="124"/>
                    <a:pt x="319" y="124"/>
                  </a:cubicBezTo>
                  <a:cubicBezTo>
                    <a:pt x="319" y="123"/>
                    <a:pt x="319" y="123"/>
                    <a:pt x="319" y="123"/>
                  </a:cubicBezTo>
                  <a:cubicBezTo>
                    <a:pt x="319" y="123"/>
                    <a:pt x="319" y="122"/>
                    <a:pt x="318" y="122"/>
                  </a:cubicBezTo>
                  <a:cubicBezTo>
                    <a:pt x="318" y="122"/>
                    <a:pt x="318" y="122"/>
                    <a:pt x="318" y="122"/>
                  </a:cubicBezTo>
                  <a:cubicBezTo>
                    <a:pt x="318" y="121"/>
                    <a:pt x="318" y="121"/>
                    <a:pt x="318" y="121"/>
                  </a:cubicBezTo>
                  <a:cubicBezTo>
                    <a:pt x="213" y="3"/>
                    <a:pt x="213" y="3"/>
                    <a:pt x="213" y="3"/>
                  </a:cubicBezTo>
                  <a:cubicBezTo>
                    <a:pt x="213" y="3"/>
                    <a:pt x="213" y="3"/>
                    <a:pt x="212" y="3"/>
                  </a:cubicBezTo>
                  <a:cubicBezTo>
                    <a:pt x="212" y="2"/>
                    <a:pt x="212" y="2"/>
                    <a:pt x="212" y="2"/>
                  </a:cubicBezTo>
                  <a:cubicBezTo>
                    <a:pt x="212" y="2"/>
                    <a:pt x="212" y="2"/>
                    <a:pt x="211" y="1"/>
                  </a:cubicBezTo>
                  <a:cubicBezTo>
                    <a:pt x="211" y="1"/>
                    <a:pt x="211" y="1"/>
                    <a:pt x="211" y="1"/>
                  </a:cubicBezTo>
                  <a:cubicBezTo>
                    <a:pt x="210" y="1"/>
                    <a:pt x="210" y="1"/>
                    <a:pt x="210" y="0"/>
                  </a:cubicBezTo>
                  <a:cubicBezTo>
                    <a:pt x="209" y="0"/>
                    <a:pt x="209" y="0"/>
                    <a:pt x="209" y="0"/>
                  </a:cubicBezTo>
                  <a:cubicBezTo>
                    <a:pt x="209" y="0"/>
                    <a:pt x="208" y="0"/>
                    <a:pt x="208" y="0"/>
                  </a:cubicBezTo>
                  <a:cubicBezTo>
                    <a:pt x="208" y="0"/>
                    <a:pt x="207" y="0"/>
                    <a:pt x="207" y="0"/>
                  </a:cubicBezTo>
                  <a:cubicBezTo>
                    <a:pt x="207" y="0"/>
                    <a:pt x="206" y="0"/>
                    <a:pt x="206" y="0"/>
                  </a:cubicBezTo>
                  <a:cubicBezTo>
                    <a:pt x="206" y="0"/>
                    <a:pt x="206" y="0"/>
                    <a:pt x="206" y="0"/>
                  </a:cubicBezTo>
                  <a:cubicBezTo>
                    <a:pt x="22" y="0"/>
                    <a:pt x="22" y="0"/>
                    <a:pt x="22" y="0"/>
                  </a:cubicBezTo>
                  <a:cubicBezTo>
                    <a:pt x="10" y="0"/>
                    <a:pt x="0" y="10"/>
                    <a:pt x="0" y="22"/>
                  </a:cubicBezTo>
                  <a:cubicBezTo>
                    <a:pt x="0" y="402"/>
                    <a:pt x="0" y="402"/>
                    <a:pt x="0" y="402"/>
                  </a:cubicBezTo>
                  <a:cubicBezTo>
                    <a:pt x="0" y="414"/>
                    <a:pt x="10" y="425"/>
                    <a:pt x="22" y="425"/>
                  </a:cubicBezTo>
                  <a:cubicBezTo>
                    <a:pt x="297" y="425"/>
                    <a:pt x="297" y="425"/>
                    <a:pt x="297" y="425"/>
                  </a:cubicBezTo>
                  <a:cubicBezTo>
                    <a:pt x="310" y="425"/>
                    <a:pt x="320" y="414"/>
                    <a:pt x="320" y="402"/>
                  </a:cubicBezTo>
                  <a:cubicBezTo>
                    <a:pt x="320" y="307"/>
                    <a:pt x="320" y="307"/>
                    <a:pt x="320" y="307"/>
                  </a:cubicBezTo>
                  <a:cubicBezTo>
                    <a:pt x="422" y="409"/>
                    <a:pt x="422" y="409"/>
                    <a:pt x="422" y="409"/>
                  </a:cubicBezTo>
                  <a:cubicBezTo>
                    <a:pt x="424" y="411"/>
                    <a:pt x="426" y="411"/>
                    <a:pt x="428" y="411"/>
                  </a:cubicBezTo>
                  <a:cubicBezTo>
                    <a:pt x="431" y="411"/>
                    <a:pt x="433" y="411"/>
                    <a:pt x="435" y="409"/>
                  </a:cubicBezTo>
                  <a:cubicBezTo>
                    <a:pt x="439" y="405"/>
                    <a:pt x="439" y="399"/>
                    <a:pt x="435" y="395"/>
                  </a:cubicBezTo>
                  <a:close/>
                  <a:moveTo>
                    <a:pt x="340" y="232"/>
                  </a:moveTo>
                  <a:cubicBezTo>
                    <a:pt x="340" y="270"/>
                    <a:pt x="309" y="301"/>
                    <a:pt x="271" y="301"/>
                  </a:cubicBezTo>
                  <a:cubicBezTo>
                    <a:pt x="233" y="301"/>
                    <a:pt x="202" y="270"/>
                    <a:pt x="202" y="232"/>
                  </a:cubicBezTo>
                  <a:cubicBezTo>
                    <a:pt x="202" y="194"/>
                    <a:pt x="233" y="162"/>
                    <a:pt x="271" y="162"/>
                  </a:cubicBezTo>
                  <a:cubicBezTo>
                    <a:pt x="309" y="162"/>
                    <a:pt x="340" y="194"/>
                    <a:pt x="340" y="232"/>
                  </a:cubicBezTo>
                  <a:close/>
                  <a:moveTo>
                    <a:pt x="215" y="34"/>
                  </a:moveTo>
                  <a:cubicBezTo>
                    <a:pt x="290" y="118"/>
                    <a:pt x="290" y="118"/>
                    <a:pt x="290" y="118"/>
                  </a:cubicBezTo>
                  <a:cubicBezTo>
                    <a:pt x="219" y="118"/>
                    <a:pt x="219" y="118"/>
                    <a:pt x="219" y="118"/>
                  </a:cubicBezTo>
                  <a:cubicBezTo>
                    <a:pt x="218" y="117"/>
                    <a:pt x="215" y="114"/>
                    <a:pt x="215" y="111"/>
                  </a:cubicBezTo>
                  <a:lnTo>
                    <a:pt x="215" y="34"/>
                  </a:lnTo>
                  <a:close/>
                  <a:moveTo>
                    <a:pt x="297" y="406"/>
                  </a:moveTo>
                  <a:cubicBezTo>
                    <a:pt x="22" y="406"/>
                    <a:pt x="22" y="406"/>
                    <a:pt x="22" y="406"/>
                  </a:cubicBezTo>
                  <a:cubicBezTo>
                    <a:pt x="20" y="406"/>
                    <a:pt x="19" y="404"/>
                    <a:pt x="19" y="402"/>
                  </a:cubicBezTo>
                  <a:cubicBezTo>
                    <a:pt x="19" y="22"/>
                    <a:pt x="19" y="22"/>
                    <a:pt x="19" y="22"/>
                  </a:cubicBezTo>
                  <a:cubicBezTo>
                    <a:pt x="19" y="20"/>
                    <a:pt x="20" y="18"/>
                    <a:pt x="22" y="18"/>
                  </a:cubicBezTo>
                  <a:cubicBezTo>
                    <a:pt x="196" y="18"/>
                    <a:pt x="196" y="18"/>
                    <a:pt x="196" y="18"/>
                  </a:cubicBezTo>
                  <a:cubicBezTo>
                    <a:pt x="196" y="111"/>
                    <a:pt x="196" y="111"/>
                    <a:pt x="196" y="111"/>
                  </a:cubicBezTo>
                  <a:cubicBezTo>
                    <a:pt x="196" y="123"/>
                    <a:pt x="206" y="136"/>
                    <a:pt x="219" y="136"/>
                  </a:cubicBezTo>
                  <a:cubicBezTo>
                    <a:pt x="301" y="136"/>
                    <a:pt x="301" y="136"/>
                    <a:pt x="301" y="136"/>
                  </a:cubicBezTo>
                  <a:cubicBezTo>
                    <a:pt x="301" y="149"/>
                    <a:pt x="301" y="149"/>
                    <a:pt x="301" y="149"/>
                  </a:cubicBezTo>
                  <a:cubicBezTo>
                    <a:pt x="292" y="146"/>
                    <a:pt x="282" y="144"/>
                    <a:pt x="271" y="144"/>
                  </a:cubicBezTo>
                  <a:cubicBezTo>
                    <a:pt x="247" y="144"/>
                    <a:pt x="225" y="154"/>
                    <a:pt x="209" y="170"/>
                  </a:cubicBezTo>
                  <a:cubicBezTo>
                    <a:pt x="75" y="170"/>
                    <a:pt x="75" y="170"/>
                    <a:pt x="75" y="170"/>
                  </a:cubicBezTo>
                  <a:cubicBezTo>
                    <a:pt x="70" y="170"/>
                    <a:pt x="65" y="174"/>
                    <a:pt x="65" y="179"/>
                  </a:cubicBezTo>
                  <a:cubicBezTo>
                    <a:pt x="65" y="185"/>
                    <a:pt x="70" y="189"/>
                    <a:pt x="75" y="189"/>
                  </a:cubicBezTo>
                  <a:cubicBezTo>
                    <a:pt x="195" y="189"/>
                    <a:pt x="195" y="189"/>
                    <a:pt x="195" y="189"/>
                  </a:cubicBezTo>
                  <a:cubicBezTo>
                    <a:pt x="189" y="199"/>
                    <a:pt x="185" y="210"/>
                    <a:pt x="184" y="222"/>
                  </a:cubicBezTo>
                  <a:cubicBezTo>
                    <a:pt x="75" y="222"/>
                    <a:pt x="75" y="222"/>
                    <a:pt x="75" y="222"/>
                  </a:cubicBezTo>
                  <a:cubicBezTo>
                    <a:pt x="70" y="222"/>
                    <a:pt x="65" y="227"/>
                    <a:pt x="65" y="232"/>
                  </a:cubicBezTo>
                  <a:cubicBezTo>
                    <a:pt x="65" y="237"/>
                    <a:pt x="70" y="241"/>
                    <a:pt x="75" y="241"/>
                  </a:cubicBezTo>
                  <a:cubicBezTo>
                    <a:pt x="184" y="241"/>
                    <a:pt x="184" y="241"/>
                    <a:pt x="184" y="241"/>
                  </a:cubicBezTo>
                  <a:cubicBezTo>
                    <a:pt x="185" y="253"/>
                    <a:pt x="189" y="265"/>
                    <a:pt x="195" y="275"/>
                  </a:cubicBezTo>
                  <a:cubicBezTo>
                    <a:pt x="75" y="275"/>
                    <a:pt x="75" y="275"/>
                    <a:pt x="75" y="275"/>
                  </a:cubicBezTo>
                  <a:cubicBezTo>
                    <a:pt x="70" y="275"/>
                    <a:pt x="65" y="279"/>
                    <a:pt x="65" y="284"/>
                  </a:cubicBezTo>
                  <a:cubicBezTo>
                    <a:pt x="65" y="289"/>
                    <a:pt x="70" y="294"/>
                    <a:pt x="75" y="294"/>
                  </a:cubicBezTo>
                  <a:cubicBezTo>
                    <a:pt x="209" y="294"/>
                    <a:pt x="209" y="294"/>
                    <a:pt x="209" y="294"/>
                  </a:cubicBezTo>
                  <a:cubicBezTo>
                    <a:pt x="225" y="310"/>
                    <a:pt x="247" y="320"/>
                    <a:pt x="271" y="320"/>
                  </a:cubicBezTo>
                  <a:cubicBezTo>
                    <a:pt x="282" y="320"/>
                    <a:pt x="292" y="318"/>
                    <a:pt x="301" y="314"/>
                  </a:cubicBezTo>
                  <a:cubicBezTo>
                    <a:pt x="301" y="402"/>
                    <a:pt x="301" y="402"/>
                    <a:pt x="301" y="402"/>
                  </a:cubicBezTo>
                  <a:cubicBezTo>
                    <a:pt x="301" y="404"/>
                    <a:pt x="300" y="406"/>
                    <a:pt x="297" y="406"/>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sp>
        <p:nvSpPr>
          <p:cNvPr id="31" name="Shape 996">
            <a:extLst>
              <a:ext uri="{FF2B5EF4-FFF2-40B4-BE49-F238E27FC236}">
                <a16:creationId xmlns:a16="http://schemas.microsoft.com/office/drawing/2014/main" id="{1B2B374C-EE02-B9E1-D21F-0A802A30E4F9}"/>
              </a:ext>
            </a:extLst>
          </p:cNvPr>
          <p:cNvSpPr txBox="1"/>
          <p:nvPr userDrawn="1"/>
        </p:nvSpPr>
        <p:spPr>
          <a:xfrm>
            <a:off x="2073958" y="5052793"/>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
        <p:nvSpPr>
          <p:cNvPr id="32" name="Shape 997">
            <a:extLst>
              <a:ext uri="{FF2B5EF4-FFF2-40B4-BE49-F238E27FC236}">
                <a16:creationId xmlns:a16="http://schemas.microsoft.com/office/drawing/2014/main" id="{5DB98808-F935-2F4A-7F44-95A20CF520BD}"/>
              </a:ext>
            </a:extLst>
          </p:cNvPr>
          <p:cNvSpPr txBox="1"/>
          <p:nvPr userDrawn="1"/>
        </p:nvSpPr>
        <p:spPr>
          <a:xfrm>
            <a:off x="4579788" y="4563597"/>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
        <p:nvSpPr>
          <p:cNvPr id="33" name="Shape 998">
            <a:extLst>
              <a:ext uri="{FF2B5EF4-FFF2-40B4-BE49-F238E27FC236}">
                <a16:creationId xmlns:a16="http://schemas.microsoft.com/office/drawing/2014/main" id="{5546F22E-C8EB-BB05-9145-E10B95FBAF69}"/>
              </a:ext>
            </a:extLst>
          </p:cNvPr>
          <p:cNvSpPr txBox="1"/>
          <p:nvPr userDrawn="1"/>
        </p:nvSpPr>
        <p:spPr>
          <a:xfrm>
            <a:off x="7099946" y="4057711"/>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
        <p:nvSpPr>
          <p:cNvPr id="34" name="Shape 999">
            <a:extLst>
              <a:ext uri="{FF2B5EF4-FFF2-40B4-BE49-F238E27FC236}">
                <a16:creationId xmlns:a16="http://schemas.microsoft.com/office/drawing/2014/main" id="{5DCEA464-F100-EF28-2262-04C40D520CC8}"/>
              </a:ext>
            </a:extLst>
          </p:cNvPr>
          <p:cNvSpPr txBox="1"/>
          <p:nvPr userDrawn="1"/>
        </p:nvSpPr>
        <p:spPr>
          <a:xfrm>
            <a:off x="9502955" y="3596046"/>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Tree>
    <p:extLst>
      <p:ext uri="{BB962C8B-B14F-4D97-AF65-F5344CB8AC3E}">
        <p14:creationId xmlns:p14="http://schemas.microsoft.com/office/powerpoint/2010/main" val="2155678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Why IDC">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6A92E8A2-6A4E-CBAC-89F1-2678AAB8397E}"/>
              </a:ext>
            </a:extLst>
          </p:cNvPr>
          <p:cNvPicPr>
            <a:picLocks noChangeAspect="1"/>
          </p:cNvPicPr>
          <p:nvPr userDrawn="1"/>
        </p:nvPicPr>
        <p:blipFill>
          <a:blip r:embed="rId3"/>
          <a:stretch>
            <a:fillRect/>
          </a:stretch>
        </p:blipFill>
        <p:spPr>
          <a:xfrm>
            <a:off x="10848108" y="-6410"/>
            <a:ext cx="1343891" cy="1567873"/>
          </a:xfrm>
          <a:prstGeom prst="rect">
            <a:avLst/>
          </a:prstGeom>
        </p:spPr>
      </p:pic>
    </p:spTree>
    <p:extLst>
      <p:ext uri="{BB962C8B-B14F-4D97-AF65-F5344CB8AC3E}">
        <p14:creationId xmlns:p14="http://schemas.microsoft.com/office/powerpoint/2010/main" val="3566876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ase Study Title">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17" name="Picture 16">
            <a:extLst>
              <a:ext uri="{FF2B5EF4-FFF2-40B4-BE49-F238E27FC236}">
                <a16:creationId xmlns:a16="http://schemas.microsoft.com/office/drawing/2014/main" id="{0CEB5BB6-108C-FE90-373A-FCD5E8272B08}"/>
              </a:ext>
            </a:extLst>
          </p:cNvPr>
          <p:cNvPicPr>
            <a:picLocks noChangeAspect="1"/>
          </p:cNvPicPr>
          <p:nvPr userDrawn="1"/>
        </p:nvPicPr>
        <p:blipFill rotWithShape="1">
          <a:blip r:embed="rId3"/>
          <a:srcRect r="16560"/>
          <a:stretch/>
        </p:blipFill>
        <p:spPr>
          <a:xfrm>
            <a:off x="6098806" y="1435100"/>
            <a:ext cx="6093194" cy="3987800"/>
          </a:xfrm>
          <a:prstGeom prst="rect">
            <a:avLst/>
          </a:prstGeom>
        </p:spPr>
      </p:pic>
      <p:pic>
        <p:nvPicPr>
          <p:cNvPr id="18" name="Picture 17">
            <a:extLst>
              <a:ext uri="{FF2B5EF4-FFF2-40B4-BE49-F238E27FC236}">
                <a16:creationId xmlns:a16="http://schemas.microsoft.com/office/drawing/2014/main" id="{124167B2-6A0B-B4C5-FEF0-A78AD057C5B5}"/>
              </a:ext>
            </a:extLst>
          </p:cNvPr>
          <p:cNvPicPr>
            <a:picLocks noChangeAspect="1"/>
          </p:cNvPicPr>
          <p:nvPr userDrawn="1"/>
        </p:nvPicPr>
        <p:blipFill rotWithShape="1">
          <a:blip r:embed="rId4"/>
          <a:srcRect r="17714"/>
          <a:stretch/>
        </p:blipFill>
        <p:spPr>
          <a:xfrm>
            <a:off x="5454504" y="1233775"/>
            <a:ext cx="6737496" cy="4390450"/>
          </a:xfrm>
          <a:prstGeom prst="rect">
            <a:avLst/>
          </a:prstGeom>
        </p:spPr>
      </p:pic>
      <p:grpSp>
        <p:nvGrpSpPr>
          <p:cNvPr id="19" name="Group 18">
            <a:extLst>
              <a:ext uri="{FF2B5EF4-FFF2-40B4-BE49-F238E27FC236}">
                <a16:creationId xmlns:a16="http://schemas.microsoft.com/office/drawing/2014/main" id="{6E89C640-E25A-3AEF-BBC7-FBF8D4869B41}"/>
              </a:ext>
            </a:extLst>
          </p:cNvPr>
          <p:cNvGrpSpPr/>
          <p:nvPr userDrawn="1"/>
        </p:nvGrpSpPr>
        <p:grpSpPr>
          <a:xfrm>
            <a:off x="1046953" y="1957533"/>
            <a:ext cx="3562390" cy="2745995"/>
            <a:chOff x="1004422" y="2085123"/>
            <a:chExt cx="3562390" cy="2745995"/>
          </a:xfrm>
        </p:grpSpPr>
        <p:sp>
          <p:nvSpPr>
            <p:cNvPr id="20" name="Shape 966">
              <a:extLst>
                <a:ext uri="{FF2B5EF4-FFF2-40B4-BE49-F238E27FC236}">
                  <a16:creationId xmlns:a16="http://schemas.microsoft.com/office/drawing/2014/main" id="{B79B8C1A-8F82-4E0B-C67F-878ACFB9BC9C}"/>
                </a:ext>
              </a:extLst>
            </p:cNvPr>
            <p:cNvSpPr txBox="1"/>
            <p:nvPr/>
          </p:nvSpPr>
          <p:spPr>
            <a:xfrm>
              <a:off x="1004422" y="2737610"/>
              <a:ext cx="3562390" cy="1637959"/>
            </a:xfrm>
            <a:prstGeom prst="rect">
              <a:avLst/>
            </a:prstGeom>
            <a:noFill/>
            <a:ln>
              <a:noFill/>
            </a:ln>
          </p:spPr>
          <p:txBody>
            <a:bodyPr spcFirstLastPara="1" wrap="square" lIns="0" tIns="0" rIns="0" bIns="0" anchor="t" anchorCtr="0">
              <a:noAutofit/>
            </a:bodyPr>
            <a:lstStyle/>
            <a:p>
              <a:r>
                <a:rPr lang="en-US" sz="3700">
                  <a:solidFill>
                    <a:schemeClr val="accent1"/>
                  </a:solidFill>
                  <a:latin typeface="Montserrat SemiBold"/>
                  <a:sym typeface="Montserrat SemiBold"/>
                </a:rPr>
                <a:t>Global International</a:t>
              </a:r>
            </a:p>
            <a:p>
              <a:r>
                <a:rPr lang="en-US" sz="3700">
                  <a:solidFill>
                    <a:schemeClr val="accent1"/>
                  </a:solidFill>
                  <a:latin typeface="Montserrat SemiBold"/>
                  <a:sym typeface="Montserrat SemiBold"/>
                </a:rPr>
                <a:t>Airline Group</a:t>
              </a:r>
              <a:endParaRPr sz="900"/>
            </a:p>
          </p:txBody>
        </p:sp>
        <p:sp>
          <p:nvSpPr>
            <p:cNvPr id="21" name="Shape 967">
              <a:extLst>
                <a:ext uri="{FF2B5EF4-FFF2-40B4-BE49-F238E27FC236}">
                  <a16:creationId xmlns:a16="http://schemas.microsoft.com/office/drawing/2014/main" id="{AEF2B0B5-3162-695E-6191-18BC9408CBAD}"/>
                </a:ext>
              </a:extLst>
            </p:cNvPr>
            <p:cNvSpPr txBox="1"/>
            <p:nvPr/>
          </p:nvSpPr>
          <p:spPr>
            <a:xfrm>
              <a:off x="1009611" y="2085123"/>
              <a:ext cx="2751954" cy="519853"/>
            </a:xfrm>
            <a:prstGeom prst="rect">
              <a:avLst/>
            </a:prstGeom>
            <a:noFill/>
            <a:ln>
              <a:noFill/>
            </a:ln>
          </p:spPr>
          <p:txBody>
            <a:bodyPr spcFirstLastPara="1" wrap="square" lIns="0" tIns="0" rIns="0" bIns="0" anchor="t" anchorCtr="0">
              <a:noAutofit/>
            </a:bodyPr>
            <a:lstStyle/>
            <a:p>
              <a:r>
                <a:rPr lang="en-US" sz="3200">
                  <a:solidFill>
                    <a:srgbClr val="AFB4C1"/>
                  </a:solidFill>
                  <a:latin typeface="Montserrat SemiBold"/>
                  <a:ea typeface="Montserrat SemiBold"/>
                  <a:cs typeface="Montserrat SemiBold"/>
                  <a:sym typeface="Montserrat SemiBold"/>
                </a:rPr>
                <a:t>01</a:t>
              </a:r>
              <a:endParaRPr sz="3200">
                <a:solidFill>
                  <a:srgbClr val="AFB4C1"/>
                </a:solidFill>
                <a:latin typeface="Montserrat SemiBold"/>
                <a:ea typeface="Montserrat SemiBold"/>
                <a:cs typeface="Montserrat SemiBold"/>
                <a:sym typeface="Montserrat SemiBold"/>
              </a:endParaRPr>
            </a:p>
          </p:txBody>
        </p:sp>
        <p:sp>
          <p:nvSpPr>
            <p:cNvPr id="22" name="Shape 967">
              <a:extLst>
                <a:ext uri="{FF2B5EF4-FFF2-40B4-BE49-F238E27FC236}">
                  <a16:creationId xmlns:a16="http://schemas.microsoft.com/office/drawing/2014/main" id="{8B050798-FB7E-0A98-65F6-FB1EAE1CFF5C}"/>
                </a:ext>
              </a:extLst>
            </p:cNvPr>
            <p:cNvSpPr txBox="1"/>
            <p:nvPr/>
          </p:nvSpPr>
          <p:spPr>
            <a:xfrm>
              <a:off x="1004422" y="4615674"/>
              <a:ext cx="2751954" cy="215444"/>
            </a:xfrm>
            <a:prstGeom prst="rect">
              <a:avLst/>
            </a:prstGeom>
            <a:noFill/>
            <a:ln>
              <a:noFill/>
            </a:ln>
          </p:spPr>
          <p:txBody>
            <a:bodyPr spcFirstLastPara="1" wrap="square" lIns="0" tIns="0" rIns="0" bIns="0" anchor="t" anchorCtr="0">
              <a:noAutofit/>
            </a:bodyPr>
            <a:lstStyle/>
            <a:p>
              <a:r>
                <a:rPr lang="en-US">
                  <a:latin typeface="Montserrat SemiBold"/>
                  <a:ea typeface="Montserrat SemiBold"/>
                  <a:cs typeface="Montserrat SemiBold"/>
                  <a:sym typeface="Montserrat SemiBold"/>
                </a:rPr>
                <a:t>Emirates Group</a:t>
              </a:r>
            </a:p>
          </p:txBody>
        </p:sp>
      </p:grpSp>
    </p:spTree>
    <p:extLst>
      <p:ext uri="{BB962C8B-B14F-4D97-AF65-F5344CB8AC3E}">
        <p14:creationId xmlns:p14="http://schemas.microsoft.com/office/powerpoint/2010/main" val="23554540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Global Footprint">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cxnSp>
        <p:nvCxnSpPr>
          <p:cNvPr id="2" name="Straight Connector 1">
            <a:extLst>
              <a:ext uri="{FF2B5EF4-FFF2-40B4-BE49-F238E27FC236}">
                <a16:creationId xmlns:a16="http://schemas.microsoft.com/office/drawing/2014/main" id="{2DDFCCFD-8A4D-A1CF-EF45-A8EDD095D508}"/>
              </a:ext>
            </a:extLst>
          </p:cNvPr>
          <p:cNvCxnSpPr>
            <a:cxnSpLocks/>
          </p:cNvCxnSpPr>
          <p:nvPr userDrawn="1"/>
        </p:nvCxnSpPr>
        <p:spPr>
          <a:xfrm>
            <a:off x="8467689" y="2484055"/>
            <a:ext cx="0" cy="123727"/>
          </a:xfrm>
          <a:prstGeom prst="line">
            <a:avLst/>
          </a:prstGeom>
          <a:noFill/>
          <a:ln w="15875">
            <a:no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E08DF8E-4337-8A7F-AF40-A49390DB5F1D}"/>
              </a:ext>
            </a:extLst>
          </p:cNvPr>
          <p:cNvGrpSpPr/>
          <p:nvPr userDrawn="1"/>
        </p:nvGrpSpPr>
        <p:grpSpPr>
          <a:xfrm>
            <a:off x="4191446" y="756651"/>
            <a:ext cx="7891610" cy="5093940"/>
            <a:chOff x="4297776" y="501459"/>
            <a:chExt cx="7891610" cy="5093940"/>
          </a:xfrm>
        </p:grpSpPr>
        <p:grpSp>
          <p:nvGrpSpPr>
            <p:cNvPr id="4" name="Shape 169">
              <a:extLst>
                <a:ext uri="{FF2B5EF4-FFF2-40B4-BE49-F238E27FC236}">
                  <a16:creationId xmlns:a16="http://schemas.microsoft.com/office/drawing/2014/main" id="{7A01A0AE-C461-F36E-0A42-FDE55E2FF907}"/>
                </a:ext>
              </a:extLst>
            </p:cNvPr>
            <p:cNvGrpSpPr/>
            <p:nvPr/>
          </p:nvGrpSpPr>
          <p:grpSpPr>
            <a:xfrm>
              <a:off x="4387721" y="1305259"/>
              <a:ext cx="7801665" cy="4215076"/>
              <a:chOff x="1657113" y="2510965"/>
              <a:chExt cx="16395947" cy="8092514"/>
            </a:xfrm>
            <a:solidFill>
              <a:srgbClr val="D3D8E6"/>
            </a:solidFill>
          </p:grpSpPr>
          <p:sp>
            <p:nvSpPr>
              <p:cNvPr id="106" name="Shape 170">
                <a:extLst>
                  <a:ext uri="{FF2B5EF4-FFF2-40B4-BE49-F238E27FC236}">
                    <a16:creationId xmlns:a16="http://schemas.microsoft.com/office/drawing/2014/main" id="{8DAAF818-A3B2-3A9D-717C-5E6EB43243CF}"/>
                  </a:ext>
                </a:extLst>
              </p:cNvPr>
              <p:cNvSpPr/>
              <p:nvPr/>
            </p:nvSpPr>
            <p:spPr>
              <a:xfrm>
                <a:off x="9887372" y="8524390"/>
                <a:ext cx="581113" cy="576808"/>
              </a:xfrm>
              <a:custGeom>
                <a:avLst/>
                <a:gdLst/>
                <a:ahLst/>
                <a:cxnLst/>
                <a:rect l="0" t="0" r="0" b="0"/>
                <a:pathLst>
                  <a:path w="784" h="783" extrusionOk="0">
                    <a:moveTo>
                      <a:pt x="290" y="748"/>
                    </a:moveTo>
                    <a:cubicBezTo>
                      <a:pt x="290" y="735"/>
                      <a:pt x="312" y="712"/>
                      <a:pt x="325" y="730"/>
                    </a:cubicBezTo>
                    <a:cubicBezTo>
                      <a:pt x="338" y="748"/>
                      <a:pt x="332" y="774"/>
                      <a:pt x="358" y="774"/>
                    </a:cubicBezTo>
                    <a:cubicBezTo>
                      <a:pt x="383" y="774"/>
                      <a:pt x="429" y="783"/>
                      <a:pt x="436" y="772"/>
                    </a:cubicBezTo>
                    <a:cubicBezTo>
                      <a:pt x="443" y="761"/>
                      <a:pt x="476" y="752"/>
                      <a:pt x="476" y="732"/>
                    </a:cubicBezTo>
                    <a:cubicBezTo>
                      <a:pt x="476" y="712"/>
                      <a:pt x="476" y="340"/>
                      <a:pt x="476" y="325"/>
                    </a:cubicBezTo>
                    <a:cubicBezTo>
                      <a:pt x="476" y="311"/>
                      <a:pt x="538" y="325"/>
                      <a:pt x="538" y="302"/>
                    </a:cubicBezTo>
                    <a:cubicBezTo>
                      <a:pt x="538" y="278"/>
                      <a:pt x="538" y="90"/>
                      <a:pt x="538" y="90"/>
                    </a:cubicBezTo>
                    <a:cubicBezTo>
                      <a:pt x="538" y="90"/>
                      <a:pt x="584" y="87"/>
                      <a:pt x="596" y="83"/>
                    </a:cubicBezTo>
                    <a:cubicBezTo>
                      <a:pt x="609" y="80"/>
                      <a:pt x="655" y="56"/>
                      <a:pt x="666" y="63"/>
                    </a:cubicBezTo>
                    <a:cubicBezTo>
                      <a:pt x="677" y="70"/>
                      <a:pt x="691" y="96"/>
                      <a:pt x="699" y="87"/>
                    </a:cubicBezTo>
                    <a:cubicBezTo>
                      <a:pt x="706" y="78"/>
                      <a:pt x="724" y="59"/>
                      <a:pt x="742" y="59"/>
                    </a:cubicBezTo>
                    <a:cubicBezTo>
                      <a:pt x="752" y="59"/>
                      <a:pt x="768" y="55"/>
                      <a:pt x="784" y="52"/>
                    </a:cubicBezTo>
                    <a:cubicBezTo>
                      <a:pt x="781" y="46"/>
                      <a:pt x="779" y="41"/>
                      <a:pt x="779" y="37"/>
                    </a:cubicBezTo>
                    <a:cubicBezTo>
                      <a:pt x="779" y="22"/>
                      <a:pt x="668" y="40"/>
                      <a:pt x="649" y="47"/>
                    </a:cubicBezTo>
                    <a:cubicBezTo>
                      <a:pt x="631" y="53"/>
                      <a:pt x="572" y="62"/>
                      <a:pt x="554" y="53"/>
                    </a:cubicBezTo>
                    <a:cubicBezTo>
                      <a:pt x="535" y="43"/>
                      <a:pt x="418" y="53"/>
                      <a:pt x="418" y="53"/>
                    </a:cubicBezTo>
                    <a:cubicBezTo>
                      <a:pt x="397" y="31"/>
                      <a:pt x="397" y="31"/>
                      <a:pt x="397" y="31"/>
                    </a:cubicBezTo>
                    <a:cubicBezTo>
                      <a:pt x="397" y="31"/>
                      <a:pt x="206" y="31"/>
                      <a:pt x="184" y="31"/>
                    </a:cubicBezTo>
                    <a:cubicBezTo>
                      <a:pt x="163" y="31"/>
                      <a:pt x="147" y="28"/>
                      <a:pt x="129" y="16"/>
                    </a:cubicBezTo>
                    <a:cubicBezTo>
                      <a:pt x="110" y="3"/>
                      <a:pt x="92" y="3"/>
                      <a:pt x="70" y="13"/>
                    </a:cubicBezTo>
                    <a:cubicBezTo>
                      <a:pt x="49" y="22"/>
                      <a:pt x="58" y="0"/>
                      <a:pt x="42" y="0"/>
                    </a:cubicBezTo>
                    <a:cubicBezTo>
                      <a:pt x="27" y="0"/>
                      <a:pt x="21" y="16"/>
                      <a:pt x="21" y="16"/>
                    </a:cubicBezTo>
                    <a:cubicBezTo>
                      <a:pt x="2" y="21"/>
                      <a:pt x="2" y="21"/>
                      <a:pt x="2" y="21"/>
                    </a:cubicBezTo>
                    <a:cubicBezTo>
                      <a:pt x="0" y="40"/>
                      <a:pt x="16" y="74"/>
                      <a:pt x="36" y="101"/>
                    </a:cubicBezTo>
                    <a:cubicBezTo>
                      <a:pt x="57" y="130"/>
                      <a:pt x="83" y="182"/>
                      <a:pt x="96" y="227"/>
                    </a:cubicBezTo>
                    <a:cubicBezTo>
                      <a:pt x="110" y="272"/>
                      <a:pt x="149" y="322"/>
                      <a:pt x="159" y="355"/>
                    </a:cubicBezTo>
                    <a:cubicBezTo>
                      <a:pt x="169" y="389"/>
                      <a:pt x="152" y="437"/>
                      <a:pt x="162" y="459"/>
                    </a:cubicBezTo>
                    <a:cubicBezTo>
                      <a:pt x="172" y="481"/>
                      <a:pt x="178" y="519"/>
                      <a:pt x="184" y="556"/>
                    </a:cubicBezTo>
                    <a:cubicBezTo>
                      <a:pt x="189" y="593"/>
                      <a:pt x="192" y="672"/>
                      <a:pt x="226" y="705"/>
                    </a:cubicBezTo>
                    <a:cubicBezTo>
                      <a:pt x="239" y="718"/>
                      <a:pt x="252" y="735"/>
                      <a:pt x="264" y="754"/>
                    </a:cubicBezTo>
                    <a:cubicBezTo>
                      <a:pt x="279" y="756"/>
                      <a:pt x="290" y="758"/>
                      <a:pt x="290" y="74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07" name="Shape 171">
                <a:extLst>
                  <a:ext uri="{FF2B5EF4-FFF2-40B4-BE49-F238E27FC236}">
                    <a16:creationId xmlns:a16="http://schemas.microsoft.com/office/drawing/2014/main" id="{6A037742-0DB4-CEB8-A64A-E9A4B190AF41}"/>
                  </a:ext>
                </a:extLst>
              </p:cNvPr>
              <p:cNvSpPr/>
              <p:nvPr/>
            </p:nvSpPr>
            <p:spPr>
              <a:xfrm>
                <a:off x="10468480" y="8459824"/>
                <a:ext cx="365885" cy="318534"/>
              </a:xfrm>
              <a:custGeom>
                <a:avLst/>
                <a:gdLst/>
                <a:ahLst/>
                <a:cxnLst/>
                <a:rect l="0" t="0" r="0" b="0"/>
                <a:pathLst>
                  <a:path w="493" h="429" extrusionOk="0">
                    <a:moveTo>
                      <a:pt x="326" y="20"/>
                    </a:moveTo>
                    <a:cubicBezTo>
                      <a:pt x="317" y="0"/>
                      <a:pt x="317" y="0"/>
                      <a:pt x="317" y="0"/>
                    </a:cubicBezTo>
                    <a:cubicBezTo>
                      <a:pt x="264" y="2"/>
                      <a:pt x="264" y="2"/>
                      <a:pt x="264" y="2"/>
                    </a:cubicBezTo>
                    <a:cubicBezTo>
                      <a:pt x="230" y="11"/>
                      <a:pt x="230" y="22"/>
                      <a:pt x="230" y="33"/>
                    </a:cubicBezTo>
                    <a:cubicBezTo>
                      <a:pt x="230" y="43"/>
                      <a:pt x="197" y="69"/>
                      <a:pt x="173" y="76"/>
                    </a:cubicBezTo>
                    <a:cubicBezTo>
                      <a:pt x="150" y="84"/>
                      <a:pt x="124" y="138"/>
                      <a:pt x="109" y="145"/>
                    </a:cubicBezTo>
                    <a:cubicBezTo>
                      <a:pt x="95" y="153"/>
                      <a:pt x="46" y="135"/>
                      <a:pt x="31" y="133"/>
                    </a:cubicBezTo>
                    <a:cubicBezTo>
                      <a:pt x="24" y="132"/>
                      <a:pt x="12" y="134"/>
                      <a:pt x="0" y="138"/>
                    </a:cubicBezTo>
                    <a:cubicBezTo>
                      <a:pt x="9" y="154"/>
                      <a:pt x="28" y="173"/>
                      <a:pt x="35" y="173"/>
                    </a:cubicBezTo>
                    <a:cubicBezTo>
                      <a:pt x="44" y="173"/>
                      <a:pt x="47" y="237"/>
                      <a:pt x="69" y="247"/>
                    </a:cubicBezTo>
                    <a:cubicBezTo>
                      <a:pt x="90" y="256"/>
                      <a:pt x="130" y="277"/>
                      <a:pt x="130" y="290"/>
                    </a:cubicBezTo>
                    <a:cubicBezTo>
                      <a:pt x="130" y="302"/>
                      <a:pt x="155" y="317"/>
                      <a:pt x="155" y="336"/>
                    </a:cubicBezTo>
                    <a:cubicBezTo>
                      <a:pt x="155" y="354"/>
                      <a:pt x="179" y="380"/>
                      <a:pt x="198" y="379"/>
                    </a:cubicBezTo>
                    <a:cubicBezTo>
                      <a:pt x="237" y="378"/>
                      <a:pt x="241" y="394"/>
                      <a:pt x="241" y="405"/>
                    </a:cubicBezTo>
                    <a:cubicBezTo>
                      <a:pt x="241" y="416"/>
                      <a:pt x="293" y="405"/>
                      <a:pt x="300" y="416"/>
                    </a:cubicBezTo>
                    <a:cubicBezTo>
                      <a:pt x="307" y="426"/>
                      <a:pt x="358" y="422"/>
                      <a:pt x="370" y="429"/>
                    </a:cubicBezTo>
                    <a:cubicBezTo>
                      <a:pt x="392" y="408"/>
                      <a:pt x="422" y="381"/>
                      <a:pt x="433" y="367"/>
                    </a:cubicBezTo>
                    <a:cubicBezTo>
                      <a:pt x="449" y="345"/>
                      <a:pt x="436" y="315"/>
                      <a:pt x="449" y="307"/>
                    </a:cubicBezTo>
                    <a:cubicBezTo>
                      <a:pt x="463" y="298"/>
                      <a:pt x="493" y="263"/>
                      <a:pt x="482" y="260"/>
                    </a:cubicBezTo>
                    <a:cubicBezTo>
                      <a:pt x="471" y="258"/>
                      <a:pt x="479" y="230"/>
                      <a:pt x="463" y="214"/>
                    </a:cubicBezTo>
                    <a:cubicBezTo>
                      <a:pt x="446" y="197"/>
                      <a:pt x="482" y="189"/>
                      <a:pt x="479" y="159"/>
                    </a:cubicBezTo>
                    <a:cubicBezTo>
                      <a:pt x="477" y="129"/>
                      <a:pt x="485" y="69"/>
                      <a:pt x="477" y="63"/>
                    </a:cubicBezTo>
                    <a:cubicBezTo>
                      <a:pt x="468" y="58"/>
                      <a:pt x="430" y="55"/>
                      <a:pt x="405" y="39"/>
                    </a:cubicBezTo>
                    <a:cubicBezTo>
                      <a:pt x="381" y="22"/>
                      <a:pt x="326" y="20"/>
                      <a:pt x="326" y="2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08" name="Shape 172">
                <a:extLst>
                  <a:ext uri="{FF2B5EF4-FFF2-40B4-BE49-F238E27FC236}">
                    <a16:creationId xmlns:a16="http://schemas.microsoft.com/office/drawing/2014/main" id="{8F0334CA-F70B-60CF-6BCB-0909D450E4D3}"/>
                  </a:ext>
                </a:extLst>
              </p:cNvPr>
              <p:cNvSpPr/>
              <p:nvPr/>
            </p:nvSpPr>
            <p:spPr>
              <a:xfrm>
                <a:off x="10240342" y="8563132"/>
                <a:ext cx="404626" cy="439062"/>
              </a:xfrm>
              <a:custGeom>
                <a:avLst/>
                <a:gdLst/>
                <a:ahLst/>
                <a:cxnLst/>
                <a:rect l="0" t="0" r="0" b="0"/>
                <a:pathLst>
                  <a:path w="550" h="596" extrusionOk="0">
                    <a:moveTo>
                      <a:pt x="506" y="241"/>
                    </a:moveTo>
                    <a:cubicBezTo>
                      <a:pt x="487" y="242"/>
                      <a:pt x="463" y="216"/>
                      <a:pt x="463" y="198"/>
                    </a:cubicBezTo>
                    <a:cubicBezTo>
                      <a:pt x="463" y="179"/>
                      <a:pt x="438" y="164"/>
                      <a:pt x="438" y="152"/>
                    </a:cubicBezTo>
                    <a:cubicBezTo>
                      <a:pt x="438" y="139"/>
                      <a:pt x="398" y="118"/>
                      <a:pt x="377" y="109"/>
                    </a:cubicBezTo>
                    <a:cubicBezTo>
                      <a:pt x="355" y="99"/>
                      <a:pt x="352" y="35"/>
                      <a:pt x="343" y="35"/>
                    </a:cubicBezTo>
                    <a:cubicBezTo>
                      <a:pt x="336" y="35"/>
                      <a:pt x="317" y="16"/>
                      <a:pt x="308" y="0"/>
                    </a:cubicBezTo>
                    <a:cubicBezTo>
                      <a:pt x="292" y="3"/>
                      <a:pt x="276" y="7"/>
                      <a:pt x="266" y="7"/>
                    </a:cubicBezTo>
                    <a:cubicBezTo>
                      <a:pt x="248" y="7"/>
                      <a:pt x="230" y="26"/>
                      <a:pt x="223" y="35"/>
                    </a:cubicBezTo>
                    <a:cubicBezTo>
                      <a:pt x="215" y="44"/>
                      <a:pt x="201" y="18"/>
                      <a:pt x="190" y="11"/>
                    </a:cubicBezTo>
                    <a:cubicBezTo>
                      <a:pt x="179" y="4"/>
                      <a:pt x="133" y="28"/>
                      <a:pt x="120" y="31"/>
                    </a:cubicBezTo>
                    <a:cubicBezTo>
                      <a:pt x="108" y="35"/>
                      <a:pt x="62" y="38"/>
                      <a:pt x="62" y="38"/>
                    </a:cubicBezTo>
                    <a:cubicBezTo>
                      <a:pt x="62" y="38"/>
                      <a:pt x="62" y="226"/>
                      <a:pt x="62" y="250"/>
                    </a:cubicBezTo>
                    <a:cubicBezTo>
                      <a:pt x="62" y="273"/>
                      <a:pt x="0" y="259"/>
                      <a:pt x="0" y="273"/>
                    </a:cubicBezTo>
                    <a:cubicBezTo>
                      <a:pt x="0" y="280"/>
                      <a:pt x="0" y="364"/>
                      <a:pt x="0" y="455"/>
                    </a:cubicBezTo>
                    <a:cubicBezTo>
                      <a:pt x="14" y="460"/>
                      <a:pt x="26" y="466"/>
                      <a:pt x="29" y="474"/>
                    </a:cubicBezTo>
                    <a:cubicBezTo>
                      <a:pt x="37" y="492"/>
                      <a:pt x="53" y="532"/>
                      <a:pt x="49" y="543"/>
                    </a:cubicBezTo>
                    <a:cubicBezTo>
                      <a:pt x="46" y="554"/>
                      <a:pt x="37" y="547"/>
                      <a:pt x="37" y="558"/>
                    </a:cubicBezTo>
                    <a:cubicBezTo>
                      <a:pt x="37" y="569"/>
                      <a:pt x="29" y="585"/>
                      <a:pt x="48" y="585"/>
                    </a:cubicBezTo>
                    <a:cubicBezTo>
                      <a:pt x="66" y="585"/>
                      <a:pt x="97" y="596"/>
                      <a:pt x="110" y="581"/>
                    </a:cubicBezTo>
                    <a:cubicBezTo>
                      <a:pt x="122" y="567"/>
                      <a:pt x="164" y="534"/>
                      <a:pt x="166" y="518"/>
                    </a:cubicBezTo>
                    <a:cubicBezTo>
                      <a:pt x="168" y="501"/>
                      <a:pt x="177" y="465"/>
                      <a:pt x="208" y="485"/>
                    </a:cubicBezTo>
                    <a:cubicBezTo>
                      <a:pt x="239" y="505"/>
                      <a:pt x="241" y="508"/>
                      <a:pt x="281" y="508"/>
                    </a:cubicBezTo>
                    <a:cubicBezTo>
                      <a:pt x="321" y="508"/>
                      <a:pt x="332" y="507"/>
                      <a:pt x="339" y="481"/>
                    </a:cubicBezTo>
                    <a:cubicBezTo>
                      <a:pt x="346" y="456"/>
                      <a:pt x="339" y="436"/>
                      <a:pt x="363" y="436"/>
                    </a:cubicBezTo>
                    <a:cubicBezTo>
                      <a:pt x="386" y="436"/>
                      <a:pt x="416" y="414"/>
                      <a:pt x="416" y="397"/>
                    </a:cubicBezTo>
                    <a:cubicBezTo>
                      <a:pt x="416" y="381"/>
                      <a:pt x="427" y="355"/>
                      <a:pt x="441" y="355"/>
                    </a:cubicBezTo>
                    <a:cubicBezTo>
                      <a:pt x="456" y="355"/>
                      <a:pt x="487" y="337"/>
                      <a:pt x="490" y="319"/>
                    </a:cubicBezTo>
                    <a:cubicBezTo>
                      <a:pt x="494" y="301"/>
                      <a:pt x="519" y="308"/>
                      <a:pt x="529" y="297"/>
                    </a:cubicBezTo>
                    <a:cubicBezTo>
                      <a:pt x="533" y="292"/>
                      <a:pt x="542" y="279"/>
                      <a:pt x="550" y="267"/>
                    </a:cubicBezTo>
                    <a:cubicBezTo>
                      <a:pt x="550" y="267"/>
                      <a:pt x="549" y="267"/>
                      <a:pt x="549" y="267"/>
                    </a:cubicBezTo>
                    <a:cubicBezTo>
                      <a:pt x="549" y="256"/>
                      <a:pt x="545" y="240"/>
                      <a:pt x="506" y="24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09" name="Shape 173">
                <a:extLst>
                  <a:ext uri="{FF2B5EF4-FFF2-40B4-BE49-F238E27FC236}">
                    <a16:creationId xmlns:a16="http://schemas.microsoft.com/office/drawing/2014/main" id="{AC1EF0BF-718F-2E37-031F-0900797B0BF3}"/>
                  </a:ext>
                </a:extLst>
              </p:cNvPr>
              <p:cNvSpPr/>
              <p:nvPr/>
            </p:nvSpPr>
            <p:spPr>
              <a:xfrm>
                <a:off x="10718144" y="8941931"/>
                <a:ext cx="60263" cy="73178"/>
              </a:xfrm>
              <a:custGeom>
                <a:avLst/>
                <a:gdLst/>
                <a:ahLst/>
                <a:cxnLst/>
                <a:rect l="0" t="0" r="0" b="0"/>
                <a:pathLst>
                  <a:path w="82" h="103" extrusionOk="0">
                    <a:moveTo>
                      <a:pt x="42" y="0"/>
                    </a:moveTo>
                    <a:cubicBezTo>
                      <a:pt x="26" y="0"/>
                      <a:pt x="0" y="37"/>
                      <a:pt x="0" y="45"/>
                    </a:cubicBezTo>
                    <a:cubicBezTo>
                      <a:pt x="0" y="52"/>
                      <a:pt x="19" y="101"/>
                      <a:pt x="38" y="102"/>
                    </a:cubicBezTo>
                    <a:cubicBezTo>
                      <a:pt x="57" y="103"/>
                      <a:pt x="71" y="102"/>
                      <a:pt x="72" y="88"/>
                    </a:cubicBezTo>
                    <a:cubicBezTo>
                      <a:pt x="73" y="81"/>
                      <a:pt x="78" y="75"/>
                      <a:pt x="82" y="71"/>
                    </a:cubicBezTo>
                    <a:cubicBezTo>
                      <a:pt x="81" y="59"/>
                      <a:pt x="78" y="34"/>
                      <a:pt x="77" y="18"/>
                    </a:cubicBezTo>
                    <a:cubicBezTo>
                      <a:pt x="65" y="11"/>
                      <a:pt x="51" y="0"/>
                      <a:pt x="42"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0" name="Shape 174">
                <a:extLst>
                  <a:ext uri="{FF2B5EF4-FFF2-40B4-BE49-F238E27FC236}">
                    <a16:creationId xmlns:a16="http://schemas.microsoft.com/office/drawing/2014/main" id="{19BE69DF-2335-A006-5DC6-941BB88DCD77}"/>
                  </a:ext>
                </a:extLst>
              </p:cNvPr>
              <p:cNvSpPr/>
              <p:nvPr/>
            </p:nvSpPr>
            <p:spPr>
              <a:xfrm>
                <a:off x="10554572" y="9071067"/>
                <a:ext cx="103309" cy="111918"/>
              </a:xfrm>
              <a:custGeom>
                <a:avLst/>
                <a:gdLst/>
                <a:ahLst/>
                <a:cxnLst/>
                <a:rect l="0" t="0" r="0" b="0"/>
                <a:pathLst>
                  <a:path w="138" h="149" extrusionOk="0">
                    <a:moveTo>
                      <a:pt x="98" y="14"/>
                    </a:moveTo>
                    <a:cubicBezTo>
                      <a:pt x="91" y="0"/>
                      <a:pt x="43" y="25"/>
                      <a:pt x="36" y="40"/>
                    </a:cubicBezTo>
                    <a:cubicBezTo>
                      <a:pt x="29" y="54"/>
                      <a:pt x="0" y="95"/>
                      <a:pt x="0" y="95"/>
                    </a:cubicBezTo>
                    <a:cubicBezTo>
                      <a:pt x="36" y="146"/>
                      <a:pt x="36" y="146"/>
                      <a:pt x="36" y="146"/>
                    </a:cubicBezTo>
                    <a:cubicBezTo>
                      <a:pt x="62" y="149"/>
                      <a:pt x="62" y="149"/>
                      <a:pt x="62" y="149"/>
                    </a:cubicBezTo>
                    <a:cubicBezTo>
                      <a:pt x="62" y="149"/>
                      <a:pt x="69" y="131"/>
                      <a:pt x="76" y="116"/>
                    </a:cubicBezTo>
                    <a:cubicBezTo>
                      <a:pt x="84" y="102"/>
                      <a:pt x="116" y="120"/>
                      <a:pt x="116" y="105"/>
                    </a:cubicBezTo>
                    <a:cubicBezTo>
                      <a:pt x="116" y="91"/>
                      <a:pt x="138" y="76"/>
                      <a:pt x="138" y="62"/>
                    </a:cubicBezTo>
                    <a:cubicBezTo>
                      <a:pt x="138" y="47"/>
                      <a:pt x="105" y="29"/>
                      <a:pt x="98" y="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1" name="Shape 175">
                <a:extLst>
                  <a:ext uri="{FF2B5EF4-FFF2-40B4-BE49-F238E27FC236}">
                    <a16:creationId xmlns:a16="http://schemas.microsoft.com/office/drawing/2014/main" id="{C43716F7-9AD2-BC24-2D4D-08F7D82F44D7}"/>
                  </a:ext>
                </a:extLst>
              </p:cNvPr>
              <p:cNvSpPr/>
              <p:nvPr/>
            </p:nvSpPr>
            <p:spPr>
              <a:xfrm>
                <a:off x="10085380" y="8761141"/>
                <a:ext cx="727467" cy="641376"/>
              </a:xfrm>
              <a:custGeom>
                <a:avLst/>
                <a:gdLst/>
                <a:ahLst/>
                <a:cxnLst/>
                <a:rect l="0" t="0" r="0" b="0"/>
                <a:pathLst>
                  <a:path w="989" h="870" extrusionOk="0">
                    <a:moveTo>
                      <a:pt x="943" y="324"/>
                    </a:moveTo>
                    <a:cubicBezTo>
                      <a:pt x="943" y="324"/>
                      <a:pt x="943" y="321"/>
                      <a:pt x="942" y="317"/>
                    </a:cubicBezTo>
                    <a:cubicBezTo>
                      <a:pt x="938" y="321"/>
                      <a:pt x="933" y="327"/>
                      <a:pt x="932" y="334"/>
                    </a:cubicBezTo>
                    <a:cubicBezTo>
                      <a:pt x="931" y="348"/>
                      <a:pt x="917" y="349"/>
                      <a:pt x="898" y="348"/>
                    </a:cubicBezTo>
                    <a:cubicBezTo>
                      <a:pt x="879" y="347"/>
                      <a:pt x="860" y="298"/>
                      <a:pt x="860" y="291"/>
                    </a:cubicBezTo>
                    <a:cubicBezTo>
                      <a:pt x="860" y="283"/>
                      <a:pt x="886" y="246"/>
                      <a:pt x="902" y="246"/>
                    </a:cubicBezTo>
                    <a:cubicBezTo>
                      <a:pt x="911" y="246"/>
                      <a:pt x="925" y="257"/>
                      <a:pt x="937" y="264"/>
                    </a:cubicBezTo>
                    <a:cubicBezTo>
                      <a:pt x="936" y="259"/>
                      <a:pt x="936" y="255"/>
                      <a:pt x="936" y="253"/>
                    </a:cubicBezTo>
                    <a:cubicBezTo>
                      <a:pt x="938" y="245"/>
                      <a:pt x="947" y="150"/>
                      <a:pt x="931" y="141"/>
                    </a:cubicBezTo>
                    <a:cubicBezTo>
                      <a:pt x="915" y="131"/>
                      <a:pt x="898" y="36"/>
                      <a:pt x="893" y="26"/>
                    </a:cubicBezTo>
                    <a:cubicBezTo>
                      <a:pt x="887" y="16"/>
                      <a:pt x="827" y="22"/>
                      <a:pt x="820" y="11"/>
                    </a:cubicBezTo>
                    <a:cubicBezTo>
                      <a:pt x="814" y="0"/>
                      <a:pt x="763" y="11"/>
                      <a:pt x="762" y="0"/>
                    </a:cubicBezTo>
                    <a:cubicBezTo>
                      <a:pt x="754" y="12"/>
                      <a:pt x="745" y="25"/>
                      <a:pt x="741" y="30"/>
                    </a:cubicBezTo>
                    <a:cubicBezTo>
                      <a:pt x="731" y="41"/>
                      <a:pt x="706" y="34"/>
                      <a:pt x="702" y="52"/>
                    </a:cubicBezTo>
                    <a:cubicBezTo>
                      <a:pt x="699" y="70"/>
                      <a:pt x="668" y="88"/>
                      <a:pt x="653" y="88"/>
                    </a:cubicBezTo>
                    <a:cubicBezTo>
                      <a:pt x="639" y="88"/>
                      <a:pt x="628" y="114"/>
                      <a:pt x="628" y="130"/>
                    </a:cubicBezTo>
                    <a:cubicBezTo>
                      <a:pt x="628" y="147"/>
                      <a:pt x="598" y="169"/>
                      <a:pt x="575" y="169"/>
                    </a:cubicBezTo>
                    <a:cubicBezTo>
                      <a:pt x="551" y="169"/>
                      <a:pt x="558" y="189"/>
                      <a:pt x="551" y="214"/>
                    </a:cubicBezTo>
                    <a:cubicBezTo>
                      <a:pt x="544" y="240"/>
                      <a:pt x="533" y="241"/>
                      <a:pt x="493" y="241"/>
                    </a:cubicBezTo>
                    <a:cubicBezTo>
                      <a:pt x="453" y="241"/>
                      <a:pt x="451" y="238"/>
                      <a:pt x="420" y="218"/>
                    </a:cubicBezTo>
                    <a:cubicBezTo>
                      <a:pt x="389" y="198"/>
                      <a:pt x="380" y="234"/>
                      <a:pt x="378" y="251"/>
                    </a:cubicBezTo>
                    <a:cubicBezTo>
                      <a:pt x="376" y="267"/>
                      <a:pt x="334" y="300"/>
                      <a:pt x="322" y="314"/>
                    </a:cubicBezTo>
                    <a:cubicBezTo>
                      <a:pt x="309" y="329"/>
                      <a:pt x="278" y="318"/>
                      <a:pt x="260" y="318"/>
                    </a:cubicBezTo>
                    <a:cubicBezTo>
                      <a:pt x="241" y="318"/>
                      <a:pt x="249" y="302"/>
                      <a:pt x="249" y="291"/>
                    </a:cubicBezTo>
                    <a:cubicBezTo>
                      <a:pt x="249" y="280"/>
                      <a:pt x="258" y="287"/>
                      <a:pt x="261" y="276"/>
                    </a:cubicBezTo>
                    <a:cubicBezTo>
                      <a:pt x="265" y="265"/>
                      <a:pt x="249" y="225"/>
                      <a:pt x="241" y="207"/>
                    </a:cubicBezTo>
                    <a:cubicBezTo>
                      <a:pt x="238" y="199"/>
                      <a:pt x="226" y="193"/>
                      <a:pt x="212" y="188"/>
                    </a:cubicBezTo>
                    <a:cubicBezTo>
                      <a:pt x="212" y="291"/>
                      <a:pt x="212" y="402"/>
                      <a:pt x="212" y="413"/>
                    </a:cubicBezTo>
                    <a:cubicBezTo>
                      <a:pt x="212" y="433"/>
                      <a:pt x="179" y="442"/>
                      <a:pt x="172" y="453"/>
                    </a:cubicBezTo>
                    <a:cubicBezTo>
                      <a:pt x="165" y="464"/>
                      <a:pt x="119" y="455"/>
                      <a:pt x="94" y="455"/>
                    </a:cubicBezTo>
                    <a:cubicBezTo>
                      <a:pt x="68" y="455"/>
                      <a:pt x="74" y="429"/>
                      <a:pt x="61" y="411"/>
                    </a:cubicBezTo>
                    <a:cubicBezTo>
                      <a:pt x="48" y="393"/>
                      <a:pt x="26" y="416"/>
                      <a:pt x="26" y="429"/>
                    </a:cubicBezTo>
                    <a:cubicBezTo>
                      <a:pt x="26" y="439"/>
                      <a:pt x="15" y="437"/>
                      <a:pt x="0" y="435"/>
                    </a:cubicBezTo>
                    <a:cubicBezTo>
                      <a:pt x="20" y="467"/>
                      <a:pt x="37" y="504"/>
                      <a:pt x="47" y="534"/>
                    </a:cubicBezTo>
                    <a:cubicBezTo>
                      <a:pt x="61" y="582"/>
                      <a:pt x="97" y="628"/>
                      <a:pt x="106" y="656"/>
                    </a:cubicBezTo>
                    <a:cubicBezTo>
                      <a:pt x="115" y="684"/>
                      <a:pt x="125" y="711"/>
                      <a:pt x="106" y="713"/>
                    </a:cubicBezTo>
                    <a:cubicBezTo>
                      <a:pt x="87" y="716"/>
                      <a:pt x="87" y="732"/>
                      <a:pt x="107" y="763"/>
                    </a:cubicBezTo>
                    <a:cubicBezTo>
                      <a:pt x="127" y="794"/>
                      <a:pt x="109" y="813"/>
                      <a:pt x="127" y="816"/>
                    </a:cubicBezTo>
                    <a:cubicBezTo>
                      <a:pt x="144" y="820"/>
                      <a:pt x="138" y="831"/>
                      <a:pt x="152" y="832"/>
                    </a:cubicBezTo>
                    <a:cubicBezTo>
                      <a:pt x="166" y="833"/>
                      <a:pt x="176" y="846"/>
                      <a:pt x="185" y="858"/>
                    </a:cubicBezTo>
                    <a:cubicBezTo>
                      <a:pt x="194" y="870"/>
                      <a:pt x="215" y="870"/>
                      <a:pt x="225" y="855"/>
                    </a:cubicBezTo>
                    <a:cubicBezTo>
                      <a:pt x="235" y="841"/>
                      <a:pt x="266" y="836"/>
                      <a:pt x="298" y="836"/>
                    </a:cubicBezTo>
                    <a:cubicBezTo>
                      <a:pt x="330" y="836"/>
                      <a:pt x="323" y="823"/>
                      <a:pt x="354" y="813"/>
                    </a:cubicBezTo>
                    <a:cubicBezTo>
                      <a:pt x="385" y="804"/>
                      <a:pt x="423" y="803"/>
                      <a:pt x="449" y="813"/>
                    </a:cubicBezTo>
                    <a:cubicBezTo>
                      <a:pt x="475" y="822"/>
                      <a:pt x="496" y="813"/>
                      <a:pt x="508" y="805"/>
                    </a:cubicBezTo>
                    <a:cubicBezTo>
                      <a:pt x="521" y="797"/>
                      <a:pt x="546" y="818"/>
                      <a:pt x="547" y="797"/>
                    </a:cubicBezTo>
                    <a:cubicBezTo>
                      <a:pt x="549" y="776"/>
                      <a:pt x="575" y="780"/>
                      <a:pt x="598" y="780"/>
                    </a:cubicBezTo>
                    <a:cubicBezTo>
                      <a:pt x="622" y="780"/>
                      <a:pt x="680" y="742"/>
                      <a:pt x="725" y="700"/>
                    </a:cubicBezTo>
                    <a:cubicBezTo>
                      <a:pt x="771" y="657"/>
                      <a:pt x="846" y="563"/>
                      <a:pt x="872" y="520"/>
                    </a:cubicBezTo>
                    <a:cubicBezTo>
                      <a:pt x="897" y="477"/>
                      <a:pt x="939" y="441"/>
                      <a:pt x="960" y="422"/>
                    </a:cubicBezTo>
                    <a:cubicBezTo>
                      <a:pt x="976" y="407"/>
                      <a:pt x="985" y="357"/>
                      <a:pt x="989" y="320"/>
                    </a:cubicBezTo>
                    <a:cubicBezTo>
                      <a:pt x="968" y="320"/>
                      <a:pt x="943" y="324"/>
                      <a:pt x="943" y="324"/>
                    </a:cubicBezTo>
                    <a:close/>
                    <a:moveTo>
                      <a:pt x="753" y="527"/>
                    </a:moveTo>
                    <a:cubicBezTo>
                      <a:pt x="753" y="542"/>
                      <a:pt x="721" y="524"/>
                      <a:pt x="713" y="538"/>
                    </a:cubicBezTo>
                    <a:cubicBezTo>
                      <a:pt x="706" y="553"/>
                      <a:pt x="699" y="571"/>
                      <a:pt x="699" y="571"/>
                    </a:cubicBezTo>
                    <a:cubicBezTo>
                      <a:pt x="673" y="568"/>
                      <a:pt x="673" y="568"/>
                      <a:pt x="673" y="568"/>
                    </a:cubicBezTo>
                    <a:cubicBezTo>
                      <a:pt x="637" y="517"/>
                      <a:pt x="637" y="517"/>
                      <a:pt x="637" y="517"/>
                    </a:cubicBezTo>
                    <a:cubicBezTo>
                      <a:pt x="637" y="517"/>
                      <a:pt x="666" y="476"/>
                      <a:pt x="673" y="462"/>
                    </a:cubicBezTo>
                    <a:cubicBezTo>
                      <a:pt x="680" y="447"/>
                      <a:pt x="728" y="422"/>
                      <a:pt x="735" y="436"/>
                    </a:cubicBezTo>
                    <a:cubicBezTo>
                      <a:pt x="742" y="451"/>
                      <a:pt x="775" y="469"/>
                      <a:pt x="775" y="484"/>
                    </a:cubicBezTo>
                    <a:cubicBezTo>
                      <a:pt x="775" y="498"/>
                      <a:pt x="753" y="513"/>
                      <a:pt x="753" y="52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2" name="Shape 176">
                <a:extLst>
                  <a:ext uri="{FF2B5EF4-FFF2-40B4-BE49-F238E27FC236}">
                    <a16:creationId xmlns:a16="http://schemas.microsoft.com/office/drawing/2014/main" id="{7EAF8321-84B2-41AA-CCA4-53C69A95730E}"/>
                  </a:ext>
                </a:extLst>
              </p:cNvPr>
              <p:cNvSpPr/>
              <p:nvPr/>
            </p:nvSpPr>
            <p:spPr>
              <a:xfrm>
                <a:off x="9891674" y="8003544"/>
                <a:ext cx="529458" cy="563895"/>
              </a:xfrm>
              <a:custGeom>
                <a:avLst/>
                <a:gdLst/>
                <a:ahLst/>
                <a:cxnLst/>
                <a:rect l="0" t="0" r="0" b="0"/>
                <a:pathLst>
                  <a:path w="720" h="765" extrusionOk="0">
                    <a:moveTo>
                      <a:pt x="40" y="703"/>
                    </a:moveTo>
                    <a:cubicBezTo>
                      <a:pt x="56" y="703"/>
                      <a:pt x="47" y="725"/>
                      <a:pt x="68" y="716"/>
                    </a:cubicBezTo>
                    <a:cubicBezTo>
                      <a:pt x="90" y="706"/>
                      <a:pt x="108" y="706"/>
                      <a:pt x="127" y="719"/>
                    </a:cubicBezTo>
                    <a:cubicBezTo>
                      <a:pt x="145" y="731"/>
                      <a:pt x="161" y="734"/>
                      <a:pt x="182" y="734"/>
                    </a:cubicBezTo>
                    <a:cubicBezTo>
                      <a:pt x="204" y="734"/>
                      <a:pt x="395" y="734"/>
                      <a:pt x="395" y="734"/>
                    </a:cubicBezTo>
                    <a:cubicBezTo>
                      <a:pt x="416" y="756"/>
                      <a:pt x="416" y="756"/>
                      <a:pt x="416" y="756"/>
                    </a:cubicBezTo>
                    <a:cubicBezTo>
                      <a:pt x="416" y="756"/>
                      <a:pt x="533" y="746"/>
                      <a:pt x="552" y="756"/>
                    </a:cubicBezTo>
                    <a:cubicBezTo>
                      <a:pt x="570" y="765"/>
                      <a:pt x="629" y="756"/>
                      <a:pt x="647" y="750"/>
                    </a:cubicBezTo>
                    <a:cubicBezTo>
                      <a:pt x="651" y="748"/>
                      <a:pt x="657" y="747"/>
                      <a:pt x="664" y="745"/>
                    </a:cubicBezTo>
                    <a:cubicBezTo>
                      <a:pt x="594" y="649"/>
                      <a:pt x="594" y="649"/>
                      <a:pt x="594" y="649"/>
                    </a:cubicBezTo>
                    <a:cubicBezTo>
                      <a:pt x="600" y="444"/>
                      <a:pt x="600" y="444"/>
                      <a:pt x="600" y="444"/>
                    </a:cubicBezTo>
                    <a:cubicBezTo>
                      <a:pt x="692" y="448"/>
                      <a:pt x="692" y="448"/>
                      <a:pt x="692" y="448"/>
                    </a:cubicBezTo>
                    <a:cubicBezTo>
                      <a:pt x="707" y="432"/>
                      <a:pt x="707" y="432"/>
                      <a:pt x="707" y="432"/>
                    </a:cubicBezTo>
                    <a:cubicBezTo>
                      <a:pt x="720" y="309"/>
                      <a:pt x="720" y="309"/>
                      <a:pt x="720" y="309"/>
                    </a:cubicBezTo>
                    <a:cubicBezTo>
                      <a:pt x="716" y="307"/>
                      <a:pt x="710" y="306"/>
                      <a:pt x="704" y="309"/>
                    </a:cubicBezTo>
                    <a:cubicBezTo>
                      <a:pt x="685" y="317"/>
                      <a:pt x="668" y="314"/>
                      <a:pt x="649" y="314"/>
                    </a:cubicBezTo>
                    <a:cubicBezTo>
                      <a:pt x="630" y="314"/>
                      <a:pt x="627" y="333"/>
                      <a:pt x="616" y="331"/>
                    </a:cubicBezTo>
                    <a:cubicBezTo>
                      <a:pt x="605" y="328"/>
                      <a:pt x="614" y="295"/>
                      <a:pt x="616" y="282"/>
                    </a:cubicBezTo>
                    <a:cubicBezTo>
                      <a:pt x="619" y="268"/>
                      <a:pt x="600" y="243"/>
                      <a:pt x="586" y="232"/>
                    </a:cubicBezTo>
                    <a:cubicBezTo>
                      <a:pt x="573" y="221"/>
                      <a:pt x="603" y="153"/>
                      <a:pt x="594" y="145"/>
                    </a:cubicBezTo>
                    <a:cubicBezTo>
                      <a:pt x="586" y="137"/>
                      <a:pt x="584" y="115"/>
                      <a:pt x="584" y="96"/>
                    </a:cubicBezTo>
                    <a:cubicBezTo>
                      <a:pt x="584" y="77"/>
                      <a:pt x="570" y="87"/>
                      <a:pt x="543" y="87"/>
                    </a:cubicBezTo>
                    <a:cubicBezTo>
                      <a:pt x="515" y="87"/>
                      <a:pt x="513" y="74"/>
                      <a:pt x="513" y="74"/>
                    </a:cubicBezTo>
                    <a:cubicBezTo>
                      <a:pt x="513" y="74"/>
                      <a:pt x="480" y="66"/>
                      <a:pt x="463" y="74"/>
                    </a:cubicBezTo>
                    <a:cubicBezTo>
                      <a:pt x="447" y="82"/>
                      <a:pt x="450" y="131"/>
                      <a:pt x="439" y="128"/>
                    </a:cubicBezTo>
                    <a:cubicBezTo>
                      <a:pt x="428" y="126"/>
                      <a:pt x="395" y="131"/>
                      <a:pt x="368" y="139"/>
                    </a:cubicBezTo>
                    <a:cubicBezTo>
                      <a:pt x="340" y="148"/>
                      <a:pt x="329" y="134"/>
                      <a:pt x="316" y="101"/>
                    </a:cubicBezTo>
                    <a:cubicBezTo>
                      <a:pt x="302" y="68"/>
                      <a:pt x="286" y="79"/>
                      <a:pt x="291" y="55"/>
                    </a:cubicBezTo>
                    <a:cubicBezTo>
                      <a:pt x="297" y="30"/>
                      <a:pt x="280" y="3"/>
                      <a:pt x="280" y="3"/>
                    </a:cubicBezTo>
                    <a:cubicBezTo>
                      <a:pt x="280" y="3"/>
                      <a:pt x="100" y="0"/>
                      <a:pt x="81" y="3"/>
                    </a:cubicBezTo>
                    <a:cubicBezTo>
                      <a:pt x="73" y="4"/>
                      <a:pt x="59" y="12"/>
                      <a:pt x="46" y="22"/>
                    </a:cubicBezTo>
                    <a:cubicBezTo>
                      <a:pt x="57" y="64"/>
                      <a:pt x="92" y="134"/>
                      <a:pt x="100" y="150"/>
                    </a:cubicBezTo>
                    <a:cubicBezTo>
                      <a:pt x="108" y="168"/>
                      <a:pt x="90" y="183"/>
                      <a:pt x="90" y="215"/>
                    </a:cubicBezTo>
                    <a:cubicBezTo>
                      <a:pt x="90" y="247"/>
                      <a:pt x="124" y="305"/>
                      <a:pt x="128" y="344"/>
                    </a:cubicBezTo>
                    <a:cubicBezTo>
                      <a:pt x="132" y="384"/>
                      <a:pt x="106" y="408"/>
                      <a:pt x="84" y="434"/>
                    </a:cubicBezTo>
                    <a:cubicBezTo>
                      <a:pt x="63" y="459"/>
                      <a:pt x="40" y="517"/>
                      <a:pt x="40" y="552"/>
                    </a:cubicBezTo>
                    <a:cubicBezTo>
                      <a:pt x="40" y="588"/>
                      <a:pt x="7" y="622"/>
                      <a:pt x="8" y="639"/>
                    </a:cubicBezTo>
                    <a:cubicBezTo>
                      <a:pt x="9" y="655"/>
                      <a:pt x="3" y="703"/>
                      <a:pt x="0" y="721"/>
                    </a:cubicBezTo>
                    <a:cubicBezTo>
                      <a:pt x="0" y="722"/>
                      <a:pt x="0" y="723"/>
                      <a:pt x="0" y="724"/>
                    </a:cubicBezTo>
                    <a:cubicBezTo>
                      <a:pt x="19" y="719"/>
                      <a:pt x="19" y="719"/>
                      <a:pt x="19" y="719"/>
                    </a:cubicBezTo>
                    <a:cubicBezTo>
                      <a:pt x="19" y="719"/>
                      <a:pt x="25" y="703"/>
                      <a:pt x="40" y="70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3" name="Shape 177">
                <a:extLst>
                  <a:ext uri="{FF2B5EF4-FFF2-40B4-BE49-F238E27FC236}">
                    <a16:creationId xmlns:a16="http://schemas.microsoft.com/office/drawing/2014/main" id="{F2D9558C-E831-7B32-A0F8-DD81E3E85511}"/>
                  </a:ext>
                </a:extLst>
              </p:cNvPr>
              <p:cNvSpPr/>
              <p:nvPr/>
            </p:nvSpPr>
            <p:spPr>
              <a:xfrm>
                <a:off x="10330736" y="8111156"/>
                <a:ext cx="520849" cy="460586"/>
              </a:xfrm>
              <a:custGeom>
                <a:avLst/>
                <a:gdLst/>
                <a:ahLst/>
                <a:cxnLst/>
                <a:rect l="0" t="0" r="0" b="0"/>
                <a:pathLst>
                  <a:path w="709" h="625" extrusionOk="0">
                    <a:moveTo>
                      <a:pt x="545" y="25"/>
                    </a:moveTo>
                    <a:cubicBezTo>
                      <a:pt x="537" y="25"/>
                      <a:pt x="518" y="12"/>
                      <a:pt x="501" y="0"/>
                    </a:cubicBezTo>
                    <a:cubicBezTo>
                      <a:pt x="489" y="13"/>
                      <a:pt x="447" y="11"/>
                      <a:pt x="427" y="11"/>
                    </a:cubicBezTo>
                    <a:cubicBezTo>
                      <a:pt x="405" y="11"/>
                      <a:pt x="424" y="41"/>
                      <a:pt x="410" y="52"/>
                    </a:cubicBezTo>
                    <a:cubicBezTo>
                      <a:pt x="397" y="63"/>
                      <a:pt x="391" y="79"/>
                      <a:pt x="402" y="85"/>
                    </a:cubicBezTo>
                    <a:cubicBezTo>
                      <a:pt x="413" y="90"/>
                      <a:pt x="399" y="137"/>
                      <a:pt x="399" y="153"/>
                    </a:cubicBezTo>
                    <a:cubicBezTo>
                      <a:pt x="399" y="169"/>
                      <a:pt x="378" y="205"/>
                      <a:pt x="386" y="210"/>
                    </a:cubicBezTo>
                    <a:cubicBezTo>
                      <a:pt x="394" y="216"/>
                      <a:pt x="408" y="254"/>
                      <a:pt x="427" y="259"/>
                    </a:cubicBezTo>
                    <a:cubicBezTo>
                      <a:pt x="446" y="265"/>
                      <a:pt x="460" y="246"/>
                      <a:pt x="468" y="246"/>
                    </a:cubicBezTo>
                    <a:cubicBezTo>
                      <a:pt x="476" y="246"/>
                      <a:pt x="476" y="270"/>
                      <a:pt x="476" y="290"/>
                    </a:cubicBezTo>
                    <a:cubicBezTo>
                      <a:pt x="476" y="309"/>
                      <a:pt x="465" y="317"/>
                      <a:pt x="465" y="317"/>
                    </a:cubicBezTo>
                    <a:cubicBezTo>
                      <a:pt x="465" y="317"/>
                      <a:pt x="435" y="328"/>
                      <a:pt x="421" y="317"/>
                    </a:cubicBezTo>
                    <a:cubicBezTo>
                      <a:pt x="408" y="306"/>
                      <a:pt x="397" y="276"/>
                      <a:pt x="397" y="265"/>
                    </a:cubicBezTo>
                    <a:cubicBezTo>
                      <a:pt x="397" y="254"/>
                      <a:pt x="364" y="254"/>
                      <a:pt x="350" y="254"/>
                    </a:cubicBezTo>
                    <a:cubicBezTo>
                      <a:pt x="337" y="254"/>
                      <a:pt x="323" y="229"/>
                      <a:pt x="317" y="218"/>
                    </a:cubicBezTo>
                    <a:cubicBezTo>
                      <a:pt x="312" y="208"/>
                      <a:pt x="296" y="221"/>
                      <a:pt x="296" y="229"/>
                    </a:cubicBezTo>
                    <a:cubicBezTo>
                      <a:pt x="296" y="238"/>
                      <a:pt x="282" y="238"/>
                      <a:pt x="268" y="238"/>
                    </a:cubicBezTo>
                    <a:cubicBezTo>
                      <a:pt x="255" y="238"/>
                      <a:pt x="227" y="216"/>
                      <a:pt x="216" y="221"/>
                    </a:cubicBezTo>
                    <a:cubicBezTo>
                      <a:pt x="205" y="227"/>
                      <a:pt x="194" y="202"/>
                      <a:pt x="197" y="191"/>
                    </a:cubicBezTo>
                    <a:cubicBezTo>
                      <a:pt x="200" y="180"/>
                      <a:pt x="170" y="188"/>
                      <a:pt x="159" y="194"/>
                    </a:cubicBezTo>
                    <a:cubicBezTo>
                      <a:pt x="148" y="199"/>
                      <a:pt x="143" y="180"/>
                      <a:pt x="143" y="180"/>
                    </a:cubicBezTo>
                    <a:cubicBezTo>
                      <a:pt x="143" y="180"/>
                      <a:pt x="136" y="169"/>
                      <a:pt x="126" y="164"/>
                    </a:cubicBezTo>
                    <a:cubicBezTo>
                      <a:pt x="113" y="287"/>
                      <a:pt x="113" y="287"/>
                      <a:pt x="113" y="287"/>
                    </a:cubicBezTo>
                    <a:cubicBezTo>
                      <a:pt x="98" y="303"/>
                      <a:pt x="98" y="303"/>
                      <a:pt x="98" y="303"/>
                    </a:cubicBezTo>
                    <a:cubicBezTo>
                      <a:pt x="6" y="299"/>
                      <a:pt x="6" y="299"/>
                      <a:pt x="6" y="299"/>
                    </a:cubicBezTo>
                    <a:cubicBezTo>
                      <a:pt x="0" y="504"/>
                      <a:pt x="0" y="504"/>
                      <a:pt x="0" y="504"/>
                    </a:cubicBezTo>
                    <a:cubicBezTo>
                      <a:pt x="70" y="600"/>
                      <a:pt x="70" y="600"/>
                      <a:pt x="70" y="600"/>
                    </a:cubicBezTo>
                    <a:cubicBezTo>
                      <a:pt x="107" y="593"/>
                      <a:pt x="183" y="583"/>
                      <a:pt x="183" y="595"/>
                    </a:cubicBezTo>
                    <a:cubicBezTo>
                      <a:pt x="183" y="599"/>
                      <a:pt x="185" y="604"/>
                      <a:pt x="188" y="610"/>
                    </a:cubicBezTo>
                    <a:cubicBezTo>
                      <a:pt x="200" y="606"/>
                      <a:pt x="212" y="604"/>
                      <a:pt x="219" y="605"/>
                    </a:cubicBezTo>
                    <a:cubicBezTo>
                      <a:pt x="234" y="607"/>
                      <a:pt x="283" y="625"/>
                      <a:pt x="297" y="617"/>
                    </a:cubicBezTo>
                    <a:cubicBezTo>
                      <a:pt x="312" y="610"/>
                      <a:pt x="338" y="556"/>
                      <a:pt x="361" y="548"/>
                    </a:cubicBezTo>
                    <a:cubicBezTo>
                      <a:pt x="385" y="541"/>
                      <a:pt x="418" y="515"/>
                      <a:pt x="418" y="505"/>
                    </a:cubicBezTo>
                    <a:cubicBezTo>
                      <a:pt x="418" y="494"/>
                      <a:pt x="418" y="483"/>
                      <a:pt x="452" y="474"/>
                    </a:cubicBezTo>
                    <a:cubicBezTo>
                      <a:pt x="505" y="472"/>
                      <a:pt x="505" y="472"/>
                      <a:pt x="505" y="472"/>
                    </a:cubicBezTo>
                    <a:cubicBezTo>
                      <a:pt x="509" y="472"/>
                      <a:pt x="509" y="472"/>
                      <a:pt x="509" y="472"/>
                    </a:cubicBezTo>
                    <a:cubicBezTo>
                      <a:pt x="496" y="426"/>
                      <a:pt x="496" y="426"/>
                      <a:pt x="496" y="426"/>
                    </a:cubicBezTo>
                    <a:cubicBezTo>
                      <a:pt x="496" y="426"/>
                      <a:pt x="657" y="366"/>
                      <a:pt x="667" y="364"/>
                    </a:cubicBezTo>
                    <a:cubicBezTo>
                      <a:pt x="660" y="350"/>
                      <a:pt x="652" y="339"/>
                      <a:pt x="656" y="337"/>
                    </a:cubicBezTo>
                    <a:cubicBezTo>
                      <a:pt x="662" y="334"/>
                      <a:pt x="665" y="290"/>
                      <a:pt x="665" y="277"/>
                    </a:cubicBezTo>
                    <a:cubicBezTo>
                      <a:pt x="665" y="265"/>
                      <a:pt x="703" y="274"/>
                      <a:pt x="690" y="262"/>
                    </a:cubicBezTo>
                    <a:cubicBezTo>
                      <a:pt x="678" y="249"/>
                      <a:pt x="681" y="177"/>
                      <a:pt x="687" y="161"/>
                    </a:cubicBezTo>
                    <a:cubicBezTo>
                      <a:pt x="694" y="145"/>
                      <a:pt x="709" y="161"/>
                      <a:pt x="709" y="148"/>
                    </a:cubicBezTo>
                    <a:cubicBezTo>
                      <a:pt x="709" y="135"/>
                      <a:pt x="690" y="94"/>
                      <a:pt x="681" y="82"/>
                    </a:cubicBezTo>
                    <a:cubicBezTo>
                      <a:pt x="674" y="73"/>
                      <a:pt x="618" y="50"/>
                      <a:pt x="602" y="47"/>
                    </a:cubicBezTo>
                    <a:cubicBezTo>
                      <a:pt x="586" y="44"/>
                      <a:pt x="561" y="25"/>
                      <a:pt x="545" y="2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4" name="Shape 178">
                <a:extLst>
                  <a:ext uri="{FF2B5EF4-FFF2-40B4-BE49-F238E27FC236}">
                    <a16:creationId xmlns:a16="http://schemas.microsoft.com/office/drawing/2014/main" id="{78AD1007-AAB8-DD42-92F8-A104D800189B}"/>
                  </a:ext>
                </a:extLst>
              </p:cNvPr>
              <p:cNvSpPr/>
              <p:nvPr/>
            </p:nvSpPr>
            <p:spPr>
              <a:xfrm>
                <a:off x="10640662" y="7784011"/>
                <a:ext cx="90396" cy="77482"/>
              </a:xfrm>
              <a:custGeom>
                <a:avLst/>
                <a:gdLst/>
                <a:ahLst/>
                <a:cxnLst/>
                <a:rect l="0" t="0" r="0" b="0"/>
                <a:pathLst>
                  <a:path w="121" h="105" extrusionOk="0">
                    <a:moveTo>
                      <a:pt x="99" y="0"/>
                    </a:moveTo>
                    <a:cubicBezTo>
                      <a:pt x="85" y="4"/>
                      <a:pt x="71" y="8"/>
                      <a:pt x="65" y="11"/>
                    </a:cubicBezTo>
                    <a:cubicBezTo>
                      <a:pt x="56" y="15"/>
                      <a:pt x="51" y="18"/>
                      <a:pt x="34" y="16"/>
                    </a:cubicBezTo>
                    <a:cubicBezTo>
                      <a:pt x="32" y="19"/>
                      <a:pt x="29" y="21"/>
                      <a:pt x="26" y="22"/>
                    </a:cubicBezTo>
                    <a:cubicBezTo>
                      <a:pt x="11" y="28"/>
                      <a:pt x="14" y="62"/>
                      <a:pt x="14" y="62"/>
                    </a:cubicBezTo>
                    <a:cubicBezTo>
                      <a:pt x="14" y="62"/>
                      <a:pt x="0" y="63"/>
                      <a:pt x="0" y="79"/>
                    </a:cubicBezTo>
                    <a:cubicBezTo>
                      <a:pt x="0" y="91"/>
                      <a:pt x="8" y="95"/>
                      <a:pt x="13" y="97"/>
                    </a:cubicBezTo>
                    <a:cubicBezTo>
                      <a:pt x="20" y="98"/>
                      <a:pt x="27" y="98"/>
                      <a:pt x="33" y="99"/>
                    </a:cubicBezTo>
                    <a:cubicBezTo>
                      <a:pt x="68" y="105"/>
                      <a:pt x="65" y="80"/>
                      <a:pt x="65" y="80"/>
                    </a:cubicBezTo>
                    <a:cubicBezTo>
                      <a:pt x="65" y="80"/>
                      <a:pt x="115" y="83"/>
                      <a:pt x="118" y="68"/>
                    </a:cubicBezTo>
                    <a:cubicBezTo>
                      <a:pt x="121" y="52"/>
                      <a:pt x="109" y="27"/>
                      <a:pt x="109" y="27"/>
                    </a:cubicBezTo>
                    <a:lnTo>
                      <a:pt x="99" y="0"/>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5" name="Shape 179">
                <a:extLst>
                  <a:ext uri="{FF2B5EF4-FFF2-40B4-BE49-F238E27FC236}">
                    <a16:creationId xmlns:a16="http://schemas.microsoft.com/office/drawing/2014/main" id="{5AE76110-189C-81B7-F94D-025163920E23}"/>
                  </a:ext>
                </a:extLst>
              </p:cNvPr>
              <p:cNvSpPr/>
              <p:nvPr/>
            </p:nvSpPr>
            <p:spPr>
              <a:xfrm>
                <a:off x="11187339" y="7172768"/>
                <a:ext cx="473498" cy="632767"/>
              </a:xfrm>
              <a:custGeom>
                <a:avLst/>
                <a:gdLst/>
                <a:ahLst/>
                <a:cxnLst/>
                <a:rect l="0" t="0" r="0" b="0"/>
                <a:pathLst>
                  <a:path w="639" h="859" extrusionOk="0">
                    <a:moveTo>
                      <a:pt x="149" y="163"/>
                    </a:moveTo>
                    <a:cubicBezTo>
                      <a:pt x="160" y="168"/>
                      <a:pt x="178" y="197"/>
                      <a:pt x="190" y="200"/>
                    </a:cubicBezTo>
                    <a:cubicBezTo>
                      <a:pt x="202" y="202"/>
                      <a:pt x="271" y="226"/>
                      <a:pt x="314" y="243"/>
                    </a:cubicBezTo>
                    <a:cubicBezTo>
                      <a:pt x="358" y="261"/>
                      <a:pt x="386" y="263"/>
                      <a:pt x="399" y="263"/>
                    </a:cubicBezTo>
                    <a:cubicBezTo>
                      <a:pt x="413" y="263"/>
                      <a:pt x="433" y="267"/>
                      <a:pt x="421" y="276"/>
                    </a:cubicBezTo>
                    <a:cubicBezTo>
                      <a:pt x="409" y="286"/>
                      <a:pt x="275" y="421"/>
                      <a:pt x="257" y="440"/>
                    </a:cubicBezTo>
                    <a:cubicBezTo>
                      <a:pt x="239" y="459"/>
                      <a:pt x="228" y="452"/>
                      <a:pt x="189" y="452"/>
                    </a:cubicBezTo>
                    <a:cubicBezTo>
                      <a:pt x="149" y="452"/>
                      <a:pt x="119" y="496"/>
                      <a:pt x="108" y="495"/>
                    </a:cubicBezTo>
                    <a:cubicBezTo>
                      <a:pt x="102" y="494"/>
                      <a:pt x="78" y="498"/>
                      <a:pt x="58" y="503"/>
                    </a:cubicBezTo>
                    <a:cubicBezTo>
                      <a:pt x="29" y="546"/>
                      <a:pt x="29" y="546"/>
                      <a:pt x="29" y="546"/>
                    </a:cubicBezTo>
                    <a:cubicBezTo>
                      <a:pt x="0" y="590"/>
                      <a:pt x="0" y="590"/>
                      <a:pt x="0" y="590"/>
                    </a:cubicBezTo>
                    <a:cubicBezTo>
                      <a:pt x="4" y="811"/>
                      <a:pt x="4" y="811"/>
                      <a:pt x="4" y="811"/>
                    </a:cubicBezTo>
                    <a:cubicBezTo>
                      <a:pt x="34" y="859"/>
                      <a:pt x="34" y="859"/>
                      <a:pt x="34" y="859"/>
                    </a:cubicBezTo>
                    <a:cubicBezTo>
                      <a:pt x="58" y="827"/>
                      <a:pt x="123" y="765"/>
                      <a:pt x="171" y="714"/>
                    </a:cubicBezTo>
                    <a:cubicBezTo>
                      <a:pt x="223" y="660"/>
                      <a:pt x="249" y="647"/>
                      <a:pt x="278" y="632"/>
                    </a:cubicBezTo>
                    <a:cubicBezTo>
                      <a:pt x="308" y="618"/>
                      <a:pt x="381" y="546"/>
                      <a:pt x="432" y="482"/>
                    </a:cubicBezTo>
                    <a:cubicBezTo>
                      <a:pt x="463" y="442"/>
                      <a:pt x="498" y="397"/>
                      <a:pt x="503" y="368"/>
                    </a:cubicBezTo>
                    <a:cubicBezTo>
                      <a:pt x="507" y="339"/>
                      <a:pt x="536" y="301"/>
                      <a:pt x="558" y="273"/>
                    </a:cubicBezTo>
                    <a:cubicBezTo>
                      <a:pt x="580" y="244"/>
                      <a:pt x="616" y="172"/>
                      <a:pt x="616" y="150"/>
                    </a:cubicBezTo>
                    <a:cubicBezTo>
                      <a:pt x="615" y="129"/>
                      <a:pt x="634" y="82"/>
                      <a:pt x="637" y="43"/>
                    </a:cubicBezTo>
                    <a:cubicBezTo>
                      <a:pt x="639" y="4"/>
                      <a:pt x="606" y="0"/>
                      <a:pt x="596" y="22"/>
                    </a:cubicBezTo>
                    <a:cubicBezTo>
                      <a:pt x="586" y="44"/>
                      <a:pt x="508" y="58"/>
                      <a:pt x="458" y="59"/>
                    </a:cubicBezTo>
                    <a:cubicBezTo>
                      <a:pt x="408" y="60"/>
                      <a:pt x="378" y="65"/>
                      <a:pt x="360" y="82"/>
                    </a:cubicBezTo>
                    <a:cubicBezTo>
                      <a:pt x="341" y="99"/>
                      <a:pt x="296" y="78"/>
                      <a:pt x="279" y="97"/>
                    </a:cubicBezTo>
                    <a:cubicBezTo>
                      <a:pt x="263" y="116"/>
                      <a:pt x="198" y="132"/>
                      <a:pt x="177" y="89"/>
                    </a:cubicBezTo>
                    <a:cubicBezTo>
                      <a:pt x="169" y="70"/>
                      <a:pt x="157" y="60"/>
                      <a:pt x="146" y="53"/>
                    </a:cubicBezTo>
                    <a:cubicBezTo>
                      <a:pt x="128" y="71"/>
                      <a:pt x="107" y="98"/>
                      <a:pt x="111" y="107"/>
                    </a:cubicBezTo>
                    <a:cubicBezTo>
                      <a:pt x="116" y="119"/>
                      <a:pt x="138" y="157"/>
                      <a:pt x="149" y="16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6" name="Shape 180">
                <a:extLst>
                  <a:ext uri="{FF2B5EF4-FFF2-40B4-BE49-F238E27FC236}">
                    <a16:creationId xmlns:a16="http://schemas.microsoft.com/office/drawing/2014/main" id="{9F638496-E69C-F6E6-3518-1E101B2F00B1}"/>
                  </a:ext>
                </a:extLst>
              </p:cNvPr>
              <p:cNvSpPr/>
              <p:nvPr/>
            </p:nvSpPr>
            <p:spPr>
              <a:xfrm>
                <a:off x="8759585" y="6014851"/>
                <a:ext cx="546676" cy="434759"/>
              </a:xfrm>
              <a:custGeom>
                <a:avLst/>
                <a:gdLst/>
                <a:ahLst/>
                <a:cxnLst/>
                <a:rect l="0" t="0" r="0" b="0"/>
                <a:pathLst>
                  <a:path w="742" h="591" extrusionOk="0">
                    <a:moveTo>
                      <a:pt x="273" y="591"/>
                    </a:moveTo>
                    <a:cubicBezTo>
                      <a:pt x="272" y="550"/>
                      <a:pt x="271" y="511"/>
                      <a:pt x="272" y="507"/>
                    </a:cubicBezTo>
                    <a:cubicBezTo>
                      <a:pt x="274" y="499"/>
                      <a:pt x="356" y="450"/>
                      <a:pt x="370" y="442"/>
                    </a:cubicBezTo>
                    <a:cubicBezTo>
                      <a:pt x="384" y="434"/>
                      <a:pt x="410" y="446"/>
                      <a:pt x="410" y="430"/>
                    </a:cubicBezTo>
                    <a:cubicBezTo>
                      <a:pt x="410" y="414"/>
                      <a:pt x="444" y="422"/>
                      <a:pt x="465" y="418"/>
                    </a:cubicBezTo>
                    <a:cubicBezTo>
                      <a:pt x="485" y="414"/>
                      <a:pt x="497" y="400"/>
                      <a:pt x="497" y="382"/>
                    </a:cubicBezTo>
                    <a:cubicBezTo>
                      <a:pt x="497" y="364"/>
                      <a:pt x="525" y="368"/>
                      <a:pt x="543" y="366"/>
                    </a:cubicBezTo>
                    <a:cubicBezTo>
                      <a:pt x="561" y="364"/>
                      <a:pt x="559" y="348"/>
                      <a:pt x="571" y="348"/>
                    </a:cubicBezTo>
                    <a:cubicBezTo>
                      <a:pt x="583" y="348"/>
                      <a:pt x="577" y="330"/>
                      <a:pt x="579" y="310"/>
                    </a:cubicBezTo>
                    <a:cubicBezTo>
                      <a:pt x="581" y="290"/>
                      <a:pt x="581" y="294"/>
                      <a:pt x="599" y="294"/>
                    </a:cubicBezTo>
                    <a:cubicBezTo>
                      <a:pt x="617" y="294"/>
                      <a:pt x="635" y="284"/>
                      <a:pt x="635" y="272"/>
                    </a:cubicBezTo>
                    <a:cubicBezTo>
                      <a:pt x="635" y="260"/>
                      <a:pt x="714" y="268"/>
                      <a:pt x="726" y="268"/>
                    </a:cubicBezTo>
                    <a:cubicBezTo>
                      <a:pt x="738" y="268"/>
                      <a:pt x="742" y="254"/>
                      <a:pt x="740" y="244"/>
                    </a:cubicBezTo>
                    <a:cubicBezTo>
                      <a:pt x="738" y="234"/>
                      <a:pt x="728" y="203"/>
                      <a:pt x="716" y="201"/>
                    </a:cubicBezTo>
                    <a:cubicBezTo>
                      <a:pt x="704" y="199"/>
                      <a:pt x="712" y="169"/>
                      <a:pt x="712" y="145"/>
                    </a:cubicBezTo>
                    <a:cubicBezTo>
                      <a:pt x="712" y="121"/>
                      <a:pt x="708" y="99"/>
                      <a:pt x="693" y="81"/>
                    </a:cubicBezTo>
                    <a:cubicBezTo>
                      <a:pt x="691" y="77"/>
                      <a:pt x="687" y="70"/>
                      <a:pt x="683" y="62"/>
                    </a:cubicBezTo>
                    <a:cubicBezTo>
                      <a:pt x="661" y="62"/>
                      <a:pt x="635" y="46"/>
                      <a:pt x="612" y="45"/>
                    </a:cubicBezTo>
                    <a:cubicBezTo>
                      <a:pt x="580" y="44"/>
                      <a:pt x="531" y="61"/>
                      <a:pt x="507" y="34"/>
                    </a:cubicBezTo>
                    <a:cubicBezTo>
                      <a:pt x="483" y="8"/>
                      <a:pt x="467" y="0"/>
                      <a:pt x="450" y="8"/>
                    </a:cubicBezTo>
                    <a:cubicBezTo>
                      <a:pt x="432" y="16"/>
                      <a:pt x="401" y="107"/>
                      <a:pt x="382" y="134"/>
                    </a:cubicBezTo>
                    <a:cubicBezTo>
                      <a:pt x="364" y="160"/>
                      <a:pt x="313" y="178"/>
                      <a:pt x="289" y="178"/>
                    </a:cubicBezTo>
                    <a:cubicBezTo>
                      <a:pt x="264" y="178"/>
                      <a:pt x="261" y="216"/>
                      <a:pt x="242" y="231"/>
                    </a:cubicBezTo>
                    <a:cubicBezTo>
                      <a:pt x="223" y="246"/>
                      <a:pt x="230" y="271"/>
                      <a:pt x="207" y="289"/>
                    </a:cubicBezTo>
                    <a:cubicBezTo>
                      <a:pt x="185" y="308"/>
                      <a:pt x="196" y="363"/>
                      <a:pt x="207" y="383"/>
                    </a:cubicBezTo>
                    <a:cubicBezTo>
                      <a:pt x="219" y="403"/>
                      <a:pt x="166" y="466"/>
                      <a:pt x="135" y="484"/>
                    </a:cubicBezTo>
                    <a:cubicBezTo>
                      <a:pt x="104" y="502"/>
                      <a:pt x="94" y="537"/>
                      <a:pt x="44" y="545"/>
                    </a:cubicBezTo>
                    <a:cubicBezTo>
                      <a:pt x="25" y="548"/>
                      <a:pt x="11" y="557"/>
                      <a:pt x="0" y="567"/>
                    </a:cubicBezTo>
                    <a:cubicBezTo>
                      <a:pt x="76" y="567"/>
                      <a:pt x="190" y="567"/>
                      <a:pt x="229" y="567"/>
                    </a:cubicBezTo>
                    <a:cubicBezTo>
                      <a:pt x="276" y="567"/>
                      <a:pt x="265" y="578"/>
                      <a:pt x="273" y="59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7" name="Shape 181">
                <a:extLst>
                  <a:ext uri="{FF2B5EF4-FFF2-40B4-BE49-F238E27FC236}">
                    <a16:creationId xmlns:a16="http://schemas.microsoft.com/office/drawing/2014/main" id="{32BC8EAB-969B-8957-0667-680D5DEC2100}"/>
                  </a:ext>
                </a:extLst>
              </p:cNvPr>
              <p:cNvSpPr/>
              <p:nvPr/>
            </p:nvSpPr>
            <p:spPr>
              <a:xfrm>
                <a:off x="9689363" y="5937370"/>
                <a:ext cx="198008" cy="365886"/>
              </a:xfrm>
              <a:custGeom>
                <a:avLst/>
                <a:gdLst/>
                <a:ahLst/>
                <a:cxnLst/>
                <a:rect l="0" t="0" r="0" b="0"/>
                <a:pathLst>
                  <a:path w="265" h="500" extrusionOk="0">
                    <a:moveTo>
                      <a:pt x="73" y="127"/>
                    </a:moveTo>
                    <a:cubicBezTo>
                      <a:pt x="88" y="148"/>
                      <a:pt x="69" y="185"/>
                      <a:pt x="55" y="192"/>
                    </a:cubicBezTo>
                    <a:cubicBezTo>
                      <a:pt x="40" y="199"/>
                      <a:pt x="29" y="232"/>
                      <a:pt x="15" y="232"/>
                    </a:cubicBezTo>
                    <a:cubicBezTo>
                      <a:pt x="0" y="232"/>
                      <a:pt x="15" y="287"/>
                      <a:pt x="40" y="298"/>
                    </a:cubicBezTo>
                    <a:cubicBezTo>
                      <a:pt x="66" y="309"/>
                      <a:pt x="66" y="327"/>
                      <a:pt x="66" y="338"/>
                    </a:cubicBezTo>
                    <a:cubicBezTo>
                      <a:pt x="66" y="349"/>
                      <a:pt x="102" y="360"/>
                      <a:pt x="113" y="374"/>
                    </a:cubicBezTo>
                    <a:cubicBezTo>
                      <a:pt x="124" y="389"/>
                      <a:pt x="142" y="458"/>
                      <a:pt x="142" y="484"/>
                    </a:cubicBezTo>
                    <a:cubicBezTo>
                      <a:pt x="142" y="490"/>
                      <a:pt x="144" y="496"/>
                      <a:pt x="148" y="500"/>
                    </a:cubicBezTo>
                    <a:cubicBezTo>
                      <a:pt x="157" y="494"/>
                      <a:pt x="169" y="486"/>
                      <a:pt x="173" y="477"/>
                    </a:cubicBezTo>
                    <a:cubicBezTo>
                      <a:pt x="181" y="462"/>
                      <a:pt x="188" y="435"/>
                      <a:pt x="184" y="428"/>
                    </a:cubicBezTo>
                    <a:cubicBezTo>
                      <a:pt x="181" y="421"/>
                      <a:pt x="181" y="408"/>
                      <a:pt x="190" y="401"/>
                    </a:cubicBezTo>
                    <a:cubicBezTo>
                      <a:pt x="198" y="393"/>
                      <a:pt x="231" y="359"/>
                      <a:pt x="237" y="356"/>
                    </a:cubicBezTo>
                    <a:cubicBezTo>
                      <a:pt x="243" y="353"/>
                      <a:pt x="264" y="357"/>
                      <a:pt x="263" y="337"/>
                    </a:cubicBezTo>
                    <a:cubicBezTo>
                      <a:pt x="263" y="329"/>
                      <a:pt x="264" y="317"/>
                      <a:pt x="265" y="305"/>
                    </a:cubicBezTo>
                    <a:cubicBezTo>
                      <a:pt x="250" y="295"/>
                      <a:pt x="242" y="284"/>
                      <a:pt x="242" y="279"/>
                    </a:cubicBezTo>
                    <a:cubicBezTo>
                      <a:pt x="242" y="267"/>
                      <a:pt x="225" y="247"/>
                      <a:pt x="216" y="258"/>
                    </a:cubicBezTo>
                    <a:cubicBezTo>
                      <a:pt x="207" y="269"/>
                      <a:pt x="172" y="260"/>
                      <a:pt x="168" y="237"/>
                    </a:cubicBezTo>
                    <a:cubicBezTo>
                      <a:pt x="163" y="214"/>
                      <a:pt x="191" y="215"/>
                      <a:pt x="216" y="194"/>
                    </a:cubicBezTo>
                    <a:cubicBezTo>
                      <a:pt x="242" y="173"/>
                      <a:pt x="245" y="133"/>
                      <a:pt x="218" y="111"/>
                    </a:cubicBezTo>
                    <a:cubicBezTo>
                      <a:pt x="191" y="89"/>
                      <a:pt x="210" y="77"/>
                      <a:pt x="229" y="57"/>
                    </a:cubicBezTo>
                    <a:cubicBezTo>
                      <a:pt x="248" y="37"/>
                      <a:pt x="231" y="26"/>
                      <a:pt x="221" y="36"/>
                    </a:cubicBezTo>
                    <a:cubicBezTo>
                      <a:pt x="211" y="45"/>
                      <a:pt x="194" y="47"/>
                      <a:pt x="191" y="26"/>
                    </a:cubicBezTo>
                    <a:cubicBezTo>
                      <a:pt x="189" y="4"/>
                      <a:pt x="130" y="0"/>
                      <a:pt x="107" y="21"/>
                    </a:cubicBezTo>
                    <a:cubicBezTo>
                      <a:pt x="99" y="28"/>
                      <a:pt x="87" y="31"/>
                      <a:pt x="74" y="30"/>
                    </a:cubicBezTo>
                    <a:cubicBezTo>
                      <a:pt x="68" y="67"/>
                      <a:pt x="63" y="112"/>
                      <a:pt x="73" y="12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8" name="Shape 182">
                <a:extLst>
                  <a:ext uri="{FF2B5EF4-FFF2-40B4-BE49-F238E27FC236}">
                    <a16:creationId xmlns:a16="http://schemas.microsoft.com/office/drawing/2014/main" id="{350282DC-46BC-1F13-E26B-44BBAE149151}"/>
                  </a:ext>
                </a:extLst>
              </p:cNvPr>
              <p:cNvSpPr/>
              <p:nvPr/>
            </p:nvSpPr>
            <p:spPr>
              <a:xfrm>
                <a:off x="8957592" y="5945980"/>
                <a:ext cx="946996" cy="912560"/>
              </a:xfrm>
              <a:custGeom>
                <a:avLst/>
                <a:gdLst/>
                <a:ahLst/>
                <a:cxnLst/>
                <a:rect l="0" t="0" r="0" b="0"/>
                <a:pathLst>
                  <a:path w="1284" h="1233" extrusionOk="0">
                    <a:moveTo>
                      <a:pt x="441" y="235"/>
                    </a:moveTo>
                    <a:cubicBezTo>
                      <a:pt x="441" y="259"/>
                      <a:pt x="433" y="289"/>
                      <a:pt x="445" y="291"/>
                    </a:cubicBezTo>
                    <a:cubicBezTo>
                      <a:pt x="457" y="293"/>
                      <a:pt x="467" y="324"/>
                      <a:pt x="469" y="334"/>
                    </a:cubicBezTo>
                    <a:cubicBezTo>
                      <a:pt x="471" y="344"/>
                      <a:pt x="467" y="358"/>
                      <a:pt x="455" y="358"/>
                    </a:cubicBezTo>
                    <a:cubicBezTo>
                      <a:pt x="443" y="358"/>
                      <a:pt x="364" y="350"/>
                      <a:pt x="364" y="362"/>
                    </a:cubicBezTo>
                    <a:cubicBezTo>
                      <a:pt x="364" y="374"/>
                      <a:pt x="346" y="384"/>
                      <a:pt x="328" y="384"/>
                    </a:cubicBezTo>
                    <a:cubicBezTo>
                      <a:pt x="310" y="384"/>
                      <a:pt x="310" y="380"/>
                      <a:pt x="308" y="400"/>
                    </a:cubicBezTo>
                    <a:cubicBezTo>
                      <a:pt x="306" y="420"/>
                      <a:pt x="312" y="438"/>
                      <a:pt x="300" y="438"/>
                    </a:cubicBezTo>
                    <a:cubicBezTo>
                      <a:pt x="288" y="438"/>
                      <a:pt x="290" y="454"/>
                      <a:pt x="272" y="456"/>
                    </a:cubicBezTo>
                    <a:cubicBezTo>
                      <a:pt x="254" y="458"/>
                      <a:pt x="226" y="454"/>
                      <a:pt x="226" y="472"/>
                    </a:cubicBezTo>
                    <a:cubicBezTo>
                      <a:pt x="226" y="490"/>
                      <a:pt x="214" y="504"/>
                      <a:pt x="194" y="508"/>
                    </a:cubicBezTo>
                    <a:cubicBezTo>
                      <a:pt x="173" y="512"/>
                      <a:pt x="139" y="504"/>
                      <a:pt x="139" y="520"/>
                    </a:cubicBezTo>
                    <a:cubicBezTo>
                      <a:pt x="139" y="536"/>
                      <a:pt x="113" y="524"/>
                      <a:pt x="99" y="532"/>
                    </a:cubicBezTo>
                    <a:cubicBezTo>
                      <a:pt x="85" y="540"/>
                      <a:pt x="3" y="589"/>
                      <a:pt x="1" y="597"/>
                    </a:cubicBezTo>
                    <a:cubicBezTo>
                      <a:pt x="0" y="601"/>
                      <a:pt x="1" y="640"/>
                      <a:pt x="2" y="681"/>
                    </a:cubicBezTo>
                    <a:cubicBezTo>
                      <a:pt x="4" y="684"/>
                      <a:pt x="8" y="688"/>
                      <a:pt x="14" y="692"/>
                    </a:cubicBezTo>
                    <a:cubicBezTo>
                      <a:pt x="45" y="709"/>
                      <a:pt x="595" y="1073"/>
                      <a:pt x="612" y="1090"/>
                    </a:cubicBezTo>
                    <a:cubicBezTo>
                      <a:pt x="629" y="1108"/>
                      <a:pt x="651" y="1147"/>
                      <a:pt x="651" y="1147"/>
                    </a:cubicBezTo>
                    <a:cubicBezTo>
                      <a:pt x="651" y="1147"/>
                      <a:pt x="690" y="1151"/>
                      <a:pt x="720" y="1168"/>
                    </a:cubicBezTo>
                    <a:cubicBezTo>
                      <a:pt x="751" y="1186"/>
                      <a:pt x="751" y="1233"/>
                      <a:pt x="751" y="1233"/>
                    </a:cubicBezTo>
                    <a:cubicBezTo>
                      <a:pt x="751" y="1233"/>
                      <a:pt x="790" y="1225"/>
                      <a:pt x="811" y="1220"/>
                    </a:cubicBezTo>
                    <a:cubicBezTo>
                      <a:pt x="833" y="1216"/>
                      <a:pt x="907" y="1190"/>
                      <a:pt x="907" y="1190"/>
                    </a:cubicBezTo>
                    <a:cubicBezTo>
                      <a:pt x="1019" y="1099"/>
                      <a:pt x="1019" y="1099"/>
                      <a:pt x="1019" y="1099"/>
                    </a:cubicBezTo>
                    <a:cubicBezTo>
                      <a:pt x="1283" y="934"/>
                      <a:pt x="1283" y="934"/>
                      <a:pt x="1283" y="934"/>
                    </a:cubicBezTo>
                    <a:cubicBezTo>
                      <a:pt x="1283" y="934"/>
                      <a:pt x="1284" y="934"/>
                      <a:pt x="1284" y="934"/>
                    </a:cubicBezTo>
                    <a:cubicBezTo>
                      <a:pt x="1276" y="905"/>
                      <a:pt x="1267" y="882"/>
                      <a:pt x="1253" y="882"/>
                    </a:cubicBezTo>
                    <a:cubicBezTo>
                      <a:pt x="1237" y="882"/>
                      <a:pt x="1226" y="868"/>
                      <a:pt x="1208" y="868"/>
                    </a:cubicBezTo>
                    <a:cubicBezTo>
                      <a:pt x="1189" y="868"/>
                      <a:pt x="1167" y="859"/>
                      <a:pt x="1164" y="843"/>
                    </a:cubicBezTo>
                    <a:cubicBezTo>
                      <a:pt x="1162" y="827"/>
                      <a:pt x="1171" y="816"/>
                      <a:pt x="1158" y="795"/>
                    </a:cubicBezTo>
                    <a:cubicBezTo>
                      <a:pt x="1144" y="775"/>
                      <a:pt x="1130" y="766"/>
                      <a:pt x="1130" y="757"/>
                    </a:cubicBezTo>
                    <a:cubicBezTo>
                      <a:pt x="1130" y="748"/>
                      <a:pt x="1153" y="730"/>
                      <a:pt x="1157" y="726"/>
                    </a:cubicBezTo>
                    <a:cubicBezTo>
                      <a:pt x="1161" y="723"/>
                      <a:pt x="1148" y="708"/>
                      <a:pt x="1148" y="698"/>
                    </a:cubicBezTo>
                    <a:cubicBezTo>
                      <a:pt x="1148" y="688"/>
                      <a:pt x="1139" y="671"/>
                      <a:pt x="1148" y="660"/>
                    </a:cubicBezTo>
                    <a:cubicBezTo>
                      <a:pt x="1157" y="649"/>
                      <a:pt x="1163" y="638"/>
                      <a:pt x="1152" y="618"/>
                    </a:cubicBezTo>
                    <a:cubicBezTo>
                      <a:pt x="1142" y="598"/>
                      <a:pt x="1166" y="580"/>
                      <a:pt x="1154" y="553"/>
                    </a:cubicBezTo>
                    <a:cubicBezTo>
                      <a:pt x="1142" y="527"/>
                      <a:pt x="1124" y="506"/>
                      <a:pt x="1126" y="497"/>
                    </a:cubicBezTo>
                    <a:cubicBezTo>
                      <a:pt x="1127" y="493"/>
                      <a:pt x="1133" y="489"/>
                      <a:pt x="1140" y="484"/>
                    </a:cubicBezTo>
                    <a:cubicBezTo>
                      <a:pt x="1136" y="480"/>
                      <a:pt x="1134" y="474"/>
                      <a:pt x="1134" y="468"/>
                    </a:cubicBezTo>
                    <a:cubicBezTo>
                      <a:pt x="1134" y="442"/>
                      <a:pt x="1116" y="373"/>
                      <a:pt x="1105" y="358"/>
                    </a:cubicBezTo>
                    <a:cubicBezTo>
                      <a:pt x="1094" y="344"/>
                      <a:pt x="1058" y="333"/>
                      <a:pt x="1058" y="322"/>
                    </a:cubicBezTo>
                    <a:cubicBezTo>
                      <a:pt x="1058" y="311"/>
                      <a:pt x="1058" y="293"/>
                      <a:pt x="1032" y="282"/>
                    </a:cubicBezTo>
                    <a:cubicBezTo>
                      <a:pt x="1007" y="271"/>
                      <a:pt x="992" y="216"/>
                      <a:pt x="1007" y="216"/>
                    </a:cubicBezTo>
                    <a:cubicBezTo>
                      <a:pt x="1021" y="216"/>
                      <a:pt x="1032" y="183"/>
                      <a:pt x="1047" y="176"/>
                    </a:cubicBezTo>
                    <a:cubicBezTo>
                      <a:pt x="1061" y="169"/>
                      <a:pt x="1080" y="132"/>
                      <a:pt x="1065" y="111"/>
                    </a:cubicBezTo>
                    <a:cubicBezTo>
                      <a:pt x="1055" y="96"/>
                      <a:pt x="1060" y="51"/>
                      <a:pt x="1066" y="14"/>
                    </a:cubicBezTo>
                    <a:cubicBezTo>
                      <a:pt x="1042" y="14"/>
                      <a:pt x="1015" y="5"/>
                      <a:pt x="1008" y="3"/>
                    </a:cubicBezTo>
                    <a:cubicBezTo>
                      <a:pt x="997" y="0"/>
                      <a:pt x="965" y="9"/>
                      <a:pt x="945" y="10"/>
                    </a:cubicBezTo>
                    <a:cubicBezTo>
                      <a:pt x="925" y="10"/>
                      <a:pt x="876" y="42"/>
                      <a:pt x="859" y="27"/>
                    </a:cubicBezTo>
                    <a:cubicBezTo>
                      <a:pt x="843" y="11"/>
                      <a:pt x="675" y="39"/>
                      <a:pt x="628" y="40"/>
                    </a:cubicBezTo>
                    <a:cubicBezTo>
                      <a:pt x="580" y="42"/>
                      <a:pt x="560" y="91"/>
                      <a:pt x="532" y="91"/>
                    </a:cubicBezTo>
                    <a:cubicBezTo>
                      <a:pt x="504" y="91"/>
                      <a:pt x="459" y="115"/>
                      <a:pt x="436" y="142"/>
                    </a:cubicBezTo>
                    <a:cubicBezTo>
                      <a:pt x="429" y="149"/>
                      <a:pt x="421" y="152"/>
                      <a:pt x="412" y="152"/>
                    </a:cubicBezTo>
                    <a:cubicBezTo>
                      <a:pt x="416" y="160"/>
                      <a:pt x="420" y="167"/>
                      <a:pt x="422" y="171"/>
                    </a:cubicBezTo>
                    <a:cubicBezTo>
                      <a:pt x="437" y="189"/>
                      <a:pt x="441" y="211"/>
                      <a:pt x="441" y="23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9" name="Shape 183">
                <a:extLst>
                  <a:ext uri="{FF2B5EF4-FFF2-40B4-BE49-F238E27FC236}">
                    <a16:creationId xmlns:a16="http://schemas.microsoft.com/office/drawing/2014/main" id="{EA8135FE-AAE4-A73E-D8B0-95EB72AD690F}"/>
                  </a:ext>
                </a:extLst>
              </p:cNvPr>
              <p:cNvSpPr/>
              <p:nvPr/>
            </p:nvSpPr>
            <p:spPr>
              <a:xfrm>
                <a:off x="9788366" y="6161205"/>
                <a:ext cx="693030" cy="662897"/>
              </a:xfrm>
              <a:custGeom>
                <a:avLst/>
                <a:gdLst/>
                <a:ahLst/>
                <a:cxnLst/>
                <a:rect l="0" t="0" r="0" b="0"/>
                <a:pathLst>
                  <a:path w="940" h="898" extrusionOk="0">
                    <a:moveTo>
                      <a:pt x="105" y="51"/>
                    </a:moveTo>
                    <a:cubicBezTo>
                      <a:pt x="99" y="54"/>
                      <a:pt x="66" y="88"/>
                      <a:pt x="58" y="96"/>
                    </a:cubicBezTo>
                    <a:cubicBezTo>
                      <a:pt x="49" y="103"/>
                      <a:pt x="49" y="116"/>
                      <a:pt x="52" y="123"/>
                    </a:cubicBezTo>
                    <a:cubicBezTo>
                      <a:pt x="56" y="130"/>
                      <a:pt x="49" y="157"/>
                      <a:pt x="41" y="172"/>
                    </a:cubicBezTo>
                    <a:cubicBezTo>
                      <a:pt x="33" y="188"/>
                      <a:pt x="4" y="199"/>
                      <a:pt x="2" y="208"/>
                    </a:cubicBezTo>
                    <a:cubicBezTo>
                      <a:pt x="0" y="217"/>
                      <a:pt x="18" y="238"/>
                      <a:pt x="30" y="264"/>
                    </a:cubicBezTo>
                    <a:cubicBezTo>
                      <a:pt x="42" y="291"/>
                      <a:pt x="18" y="309"/>
                      <a:pt x="28" y="329"/>
                    </a:cubicBezTo>
                    <a:cubicBezTo>
                      <a:pt x="39" y="349"/>
                      <a:pt x="33" y="360"/>
                      <a:pt x="24" y="371"/>
                    </a:cubicBezTo>
                    <a:cubicBezTo>
                      <a:pt x="15" y="382"/>
                      <a:pt x="24" y="399"/>
                      <a:pt x="24" y="409"/>
                    </a:cubicBezTo>
                    <a:cubicBezTo>
                      <a:pt x="24" y="419"/>
                      <a:pt x="37" y="434"/>
                      <a:pt x="33" y="437"/>
                    </a:cubicBezTo>
                    <a:cubicBezTo>
                      <a:pt x="29" y="441"/>
                      <a:pt x="6" y="459"/>
                      <a:pt x="6" y="468"/>
                    </a:cubicBezTo>
                    <a:cubicBezTo>
                      <a:pt x="6" y="477"/>
                      <a:pt x="20" y="486"/>
                      <a:pt x="34" y="506"/>
                    </a:cubicBezTo>
                    <a:cubicBezTo>
                      <a:pt x="47" y="527"/>
                      <a:pt x="38" y="538"/>
                      <a:pt x="40" y="554"/>
                    </a:cubicBezTo>
                    <a:cubicBezTo>
                      <a:pt x="43" y="570"/>
                      <a:pt x="65" y="579"/>
                      <a:pt x="84" y="579"/>
                    </a:cubicBezTo>
                    <a:cubicBezTo>
                      <a:pt x="102" y="579"/>
                      <a:pt x="113" y="593"/>
                      <a:pt x="129" y="593"/>
                    </a:cubicBezTo>
                    <a:cubicBezTo>
                      <a:pt x="143" y="593"/>
                      <a:pt x="152" y="616"/>
                      <a:pt x="160" y="645"/>
                    </a:cubicBezTo>
                    <a:cubicBezTo>
                      <a:pt x="167" y="645"/>
                      <a:pt x="226" y="646"/>
                      <a:pt x="250" y="663"/>
                    </a:cubicBezTo>
                    <a:cubicBezTo>
                      <a:pt x="276" y="680"/>
                      <a:pt x="289" y="702"/>
                      <a:pt x="289" y="702"/>
                    </a:cubicBezTo>
                    <a:cubicBezTo>
                      <a:pt x="393" y="645"/>
                      <a:pt x="393" y="645"/>
                      <a:pt x="393" y="645"/>
                    </a:cubicBezTo>
                    <a:cubicBezTo>
                      <a:pt x="864" y="898"/>
                      <a:pt x="864" y="898"/>
                      <a:pt x="864" y="898"/>
                    </a:cubicBezTo>
                    <a:cubicBezTo>
                      <a:pt x="864" y="866"/>
                      <a:pt x="864" y="866"/>
                      <a:pt x="864" y="866"/>
                    </a:cubicBezTo>
                    <a:cubicBezTo>
                      <a:pt x="921" y="866"/>
                      <a:pt x="921" y="866"/>
                      <a:pt x="921" y="866"/>
                    </a:cubicBezTo>
                    <a:cubicBezTo>
                      <a:pt x="921" y="866"/>
                      <a:pt x="921" y="303"/>
                      <a:pt x="921" y="262"/>
                    </a:cubicBezTo>
                    <a:cubicBezTo>
                      <a:pt x="921" y="220"/>
                      <a:pt x="902" y="193"/>
                      <a:pt x="921" y="170"/>
                    </a:cubicBezTo>
                    <a:cubicBezTo>
                      <a:pt x="940" y="148"/>
                      <a:pt x="913" y="136"/>
                      <a:pt x="928" y="94"/>
                    </a:cubicBezTo>
                    <a:cubicBezTo>
                      <a:pt x="930" y="89"/>
                      <a:pt x="932" y="84"/>
                      <a:pt x="934" y="79"/>
                    </a:cubicBezTo>
                    <a:cubicBezTo>
                      <a:pt x="933" y="78"/>
                      <a:pt x="932" y="77"/>
                      <a:pt x="932" y="77"/>
                    </a:cubicBezTo>
                    <a:cubicBezTo>
                      <a:pt x="927" y="64"/>
                      <a:pt x="903" y="63"/>
                      <a:pt x="849" y="55"/>
                    </a:cubicBezTo>
                    <a:cubicBezTo>
                      <a:pt x="795" y="47"/>
                      <a:pt x="815" y="10"/>
                      <a:pt x="755" y="7"/>
                    </a:cubicBezTo>
                    <a:cubicBezTo>
                      <a:pt x="695" y="3"/>
                      <a:pt x="619" y="51"/>
                      <a:pt x="618" y="77"/>
                    </a:cubicBezTo>
                    <a:cubicBezTo>
                      <a:pt x="617" y="102"/>
                      <a:pt x="646" y="130"/>
                      <a:pt x="626" y="157"/>
                    </a:cubicBezTo>
                    <a:cubicBezTo>
                      <a:pt x="606" y="183"/>
                      <a:pt x="562" y="186"/>
                      <a:pt x="531" y="158"/>
                    </a:cubicBezTo>
                    <a:cubicBezTo>
                      <a:pt x="500" y="130"/>
                      <a:pt x="455" y="117"/>
                      <a:pt x="417" y="117"/>
                    </a:cubicBezTo>
                    <a:cubicBezTo>
                      <a:pt x="380" y="117"/>
                      <a:pt x="354" y="93"/>
                      <a:pt x="356" y="73"/>
                    </a:cubicBezTo>
                    <a:cubicBezTo>
                      <a:pt x="359" y="53"/>
                      <a:pt x="347" y="44"/>
                      <a:pt x="316" y="38"/>
                    </a:cubicBezTo>
                    <a:cubicBezTo>
                      <a:pt x="285" y="31"/>
                      <a:pt x="259" y="6"/>
                      <a:pt x="204" y="15"/>
                    </a:cubicBezTo>
                    <a:cubicBezTo>
                      <a:pt x="175" y="20"/>
                      <a:pt x="150" y="11"/>
                      <a:pt x="133" y="0"/>
                    </a:cubicBezTo>
                    <a:cubicBezTo>
                      <a:pt x="132" y="12"/>
                      <a:pt x="131" y="24"/>
                      <a:pt x="131" y="32"/>
                    </a:cubicBezTo>
                    <a:cubicBezTo>
                      <a:pt x="132" y="52"/>
                      <a:pt x="111" y="48"/>
                      <a:pt x="105" y="5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0" name="Shape 184">
                <a:extLst>
                  <a:ext uri="{FF2B5EF4-FFF2-40B4-BE49-F238E27FC236}">
                    <a16:creationId xmlns:a16="http://schemas.microsoft.com/office/drawing/2014/main" id="{0C9F25C9-B91A-0412-D468-179180F23CEE}"/>
                  </a:ext>
                </a:extLst>
              </p:cNvPr>
              <p:cNvSpPr/>
              <p:nvPr/>
            </p:nvSpPr>
            <p:spPr>
              <a:xfrm>
                <a:off x="8596013" y="7086678"/>
                <a:ext cx="129136" cy="47351"/>
              </a:xfrm>
              <a:custGeom>
                <a:avLst/>
                <a:gdLst/>
                <a:ahLst/>
                <a:cxnLst/>
                <a:rect l="0" t="0" r="0" b="0"/>
                <a:pathLst>
                  <a:path w="178" h="63" extrusionOk="0">
                    <a:moveTo>
                      <a:pt x="88" y="39"/>
                    </a:moveTo>
                    <a:cubicBezTo>
                      <a:pt x="101" y="28"/>
                      <a:pt x="121" y="51"/>
                      <a:pt x="140" y="53"/>
                    </a:cubicBezTo>
                    <a:cubicBezTo>
                      <a:pt x="158" y="56"/>
                      <a:pt x="178" y="43"/>
                      <a:pt x="178" y="43"/>
                    </a:cubicBezTo>
                    <a:cubicBezTo>
                      <a:pt x="178" y="43"/>
                      <a:pt x="174" y="41"/>
                      <a:pt x="144" y="38"/>
                    </a:cubicBezTo>
                    <a:cubicBezTo>
                      <a:pt x="114" y="36"/>
                      <a:pt x="112" y="0"/>
                      <a:pt x="86" y="13"/>
                    </a:cubicBezTo>
                    <a:cubicBezTo>
                      <a:pt x="59" y="26"/>
                      <a:pt x="41" y="29"/>
                      <a:pt x="8" y="26"/>
                    </a:cubicBezTo>
                    <a:cubicBezTo>
                      <a:pt x="7" y="36"/>
                      <a:pt x="1" y="49"/>
                      <a:pt x="0" y="63"/>
                    </a:cubicBezTo>
                    <a:cubicBezTo>
                      <a:pt x="8" y="61"/>
                      <a:pt x="15" y="59"/>
                      <a:pt x="18" y="59"/>
                    </a:cubicBezTo>
                    <a:cubicBezTo>
                      <a:pt x="36" y="58"/>
                      <a:pt x="75" y="51"/>
                      <a:pt x="88" y="3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1" name="Shape 185">
                <a:extLst>
                  <a:ext uri="{FF2B5EF4-FFF2-40B4-BE49-F238E27FC236}">
                    <a16:creationId xmlns:a16="http://schemas.microsoft.com/office/drawing/2014/main" id="{C9094ECD-5042-A381-379A-80805237A1EA}"/>
                  </a:ext>
                </a:extLst>
              </p:cNvPr>
              <p:cNvSpPr/>
              <p:nvPr/>
            </p:nvSpPr>
            <p:spPr>
              <a:xfrm>
                <a:off x="8565880" y="6966151"/>
                <a:ext cx="271187" cy="210923"/>
              </a:xfrm>
              <a:custGeom>
                <a:avLst/>
                <a:gdLst/>
                <a:ahLst/>
                <a:cxnLst/>
                <a:rect l="0" t="0" r="0" b="0"/>
                <a:pathLst>
                  <a:path w="365" h="286" extrusionOk="0">
                    <a:moveTo>
                      <a:pt x="83" y="274"/>
                    </a:moveTo>
                    <a:cubicBezTo>
                      <a:pt x="95" y="276"/>
                      <a:pt x="118" y="261"/>
                      <a:pt x="118" y="261"/>
                    </a:cubicBezTo>
                    <a:cubicBezTo>
                      <a:pt x="118" y="261"/>
                      <a:pt x="195" y="255"/>
                      <a:pt x="208" y="254"/>
                    </a:cubicBezTo>
                    <a:cubicBezTo>
                      <a:pt x="212" y="253"/>
                      <a:pt x="218" y="255"/>
                      <a:pt x="223" y="258"/>
                    </a:cubicBezTo>
                    <a:cubicBezTo>
                      <a:pt x="223" y="255"/>
                      <a:pt x="223" y="252"/>
                      <a:pt x="223" y="252"/>
                    </a:cubicBezTo>
                    <a:cubicBezTo>
                      <a:pt x="223" y="252"/>
                      <a:pt x="264" y="260"/>
                      <a:pt x="267" y="270"/>
                    </a:cubicBezTo>
                    <a:cubicBezTo>
                      <a:pt x="270" y="279"/>
                      <a:pt x="326" y="286"/>
                      <a:pt x="357" y="275"/>
                    </a:cubicBezTo>
                    <a:cubicBezTo>
                      <a:pt x="359" y="275"/>
                      <a:pt x="362" y="274"/>
                      <a:pt x="364" y="273"/>
                    </a:cubicBezTo>
                    <a:cubicBezTo>
                      <a:pt x="364" y="260"/>
                      <a:pt x="365" y="240"/>
                      <a:pt x="364" y="234"/>
                    </a:cubicBezTo>
                    <a:cubicBezTo>
                      <a:pt x="362" y="225"/>
                      <a:pt x="342" y="205"/>
                      <a:pt x="331" y="194"/>
                    </a:cubicBezTo>
                    <a:cubicBezTo>
                      <a:pt x="320" y="183"/>
                      <a:pt x="322" y="156"/>
                      <a:pt x="322" y="156"/>
                    </a:cubicBezTo>
                    <a:cubicBezTo>
                      <a:pt x="310" y="139"/>
                      <a:pt x="310" y="139"/>
                      <a:pt x="310" y="139"/>
                    </a:cubicBezTo>
                    <a:cubicBezTo>
                      <a:pt x="310" y="139"/>
                      <a:pt x="302" y="104"/>
                      <a:pt x="276" y="95"/>
                    </a:cubicBezTo>
                    <a:cubicBezTo>
                      <a:pt x="250" y="87"/>
                      <a:pt x="232" y="39"/>
                      <a:pt x="232" y="39"/>
                    </a:cubicBezTo>
                    <a:cubicBezTo>
                      <a:pt x="211" y="39"/>
                      <a:pt x="211" y="39"/>
                      <a:pt x="211" y="39"/>
                    </a:cubicBezTo>
                    <a:cubicBezTo>
                      <a:pt x="211" y="39"/>
                      <a:pt x="193" y="18"/>
                      <a:pt x="176" y="9"/>
                    </a:cubicBezTo>
                    <a:cubicBezTo>
                      <a:pt x="159" y="0"/>
                      <a:pt x="128" y="13"/>
                      <a:pt x="128" y="13"/>
                    </a:cubicBezTo>
                    <a:cubicBezTo>
                      <a:pt x="128" y="13"/>
                      <a:pt x="94" y="18"/>
                      <a:pt x="72" y="13"/>
                    </a:cubicBezTo>
                    <a:cubicBezTo>
                      <a:pt x="50" y="9"/>
                      <a:pt x="55" y="39"/>
                      <a:pt x="37" y="44"/>
                    </a:cubicBezTo>
                    <a:cubicBezTo>
                      <a:pt x="37" y="44"/>
                      <a:pt x="35" y="44"/>
                      <a:pt x="34" y="44"/>
                    </a:cubicBezTo>
                    <a:cubicBezTo>
                      <a:pt x="32" y="62"/>
                      <a:pt x="29" y="80"/>
                      <a:pt x="20" y="94"/>
                    </a:cubicBezTo>
                    <a:cubicBezTo>
                      <a:pt x="0" y="124"/>
                      <a:pt x="28" y="167"/>
                      <a:pt x="43" y="181"/>
                    </a:cubicBezTo>
                    <a:cubicBezTo>
                      <a:pt x="46" y="184"/>
                      <a:pt x="47" y="188"/>
                      <a:pt x="47" y="193"/>
                    </a:cubicBezTo>
                    <a:cubicBezTo>
                      <a:pt x="80" y="196"/>
                      <a:pt x="98" y="193"/>
                      <a:pt x="125" y="180"/>
                    </a:cubicBezTo>
                    <a:cubicBezTo>
                      <a:pt x="151" y="167"/>
                      <a:pt x="153" y="203"/>
                      <a:pt x="183" y="205"/>
                    </a:cubicBezTo>
                    <a:cubicBezTo>
                      <a:pt x="213" y="208"/>
                      <a:pt x="217" y="210"/>
                      <a:pt x="217" y="210"/>
                    </a:cubicBezTo>
                    <a:cubicBezTo>
                      <a:pt x="217" y="210"/>
                      <a:pt x="197" y="223"/>
                      <a:pt x="179" y="220"/>
                    </a:cubicBezTo>
                    <a:cubicBezTo>
                      <a:pt x="160" y="218"/>
                      <a:pt x="140" y="195"/>
                      <a:pt x="127" y="206"/>
                    </a:cubicBezTo>
                    <a:cubicBezTo>
                      <a:pt x="114" y="218"/>
                      <a:pt x="75" y="225"/>
                      <a:pt x="57" y="226"/>
                    </a:cubicBezTo>
                    <a:cubicBezTo>
                      <a:pt x="54" y="226"/>
                      <a:pt x="47" y="228"/>
                      <a:pt x="39" y="230"/>
                    </a:cubicBezTo>
                    <a:cubicBezTo>
                      <a:pt x="37" y="240"/>
                      <a:pt x="38" y="250"/>
                      <a:pt x="46" y="259"/>
                    </a:cubicBezTo>
                    <a:cubicBezTo>
                      <a:pt x="48" y="261"/>
                      <a:pt x="50" y="264"/>
                      <a:pt x="52" y="266"/>
                    </a:cubicBezTo>
                    <a:cubicBezTo>
                      <a:pt x="83" y="258"/>
                      <a:pt x="73" y="273"/>
                      <a:pt x="83" y="2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2" name="Shape 186">
                <a:extLst>
                  <a:ext uri="{FF2B5EF4-FFF2-40B4-BE49-F238E27FC236}">
                    <a16:creationId xmlns:a16="http://schemas.microsoft.com/office/drawing/2014/main" id="{64C0AA38-6FBE-FC2A-C883-B71027EA8249}"/>
                  </a:ext>
                </a:extLst>
              </p:cNvPr>
              <p:cNvSpPr/>
              <p:nvPr/>
            </p:nvSpPr>
            <p:spPr>
              <a:xfrm>
                <a:off x="8604622" y="7151247"/>
                <a:ext cx="124833" cy="77482"/>
              </a:xfrm>
              <a:custGeom>
                <a:avLst/>
                <a:gdLst/>
                <a:ahLst/>
                <a:cxnLst/>
                <a:rect l="0" t="0" r="0" b="0"/>
                <a:pathLst>
                  <a:path w="171" h="103" extrusionOk="0">
                    <a:moveTo>
                      <a:pt x="89" y="96"/>
                    </a:moveTo>
                    <a:cubicBezTo>
                      <a:pt x="103" y="87"/>
                      <a:pt x="130" y="62"/>
                      <a:pt x="140" y="66"/>
                    </a:cubicBezTo>
                    <a:cubicBezTo>
                      <a:pt x="149" y="70"/>
                      <a:pt x="162" y="62"/>
                      <a:pt x="162" y="57"/>
                    </a:cubicBezTo>
                    <a:cubicBezTo>
                      <a:pt x="162" y="51"/>
                      <a:pt x="143" y="33"/>
                      <a:pt x="158" y="28"/>
                    </a:cubicBezTo>
                    <a:cubicBezTo>
                      <a:pt x="168" y="24"/>
                      <a:pt x="170" y="12"/>
                      <a:pt x="171" y="5"/>
                    </a:cubicBezTo>
                    <a:cubicBezTo>
                      <a:pt x="166" y="2"/>
                      <a:pt x="160" y="0"/>
                      <a:pt x="156" y="1"/>
                    </a:cubicBezTo>
                    <a:cubicBezTo>
                      <a:pt x="143" y="2"/>
                      <a:pt x="66" y="8"/>
                      <a:pt x="66" y="8"/>
                    </a:cubicBezTo>
                    <a:cubicBezTo>
                      <a:pt x="66" y="8"/>
                      <a:pt x="43" y="23"/>
                      <a:pt x="31" y="21"/>
                    </a:cubicBezTo>
                    <a:cubicBezTo>
                      <a:pt x="21" y="20"/>
                      <a:pt x="31" y="5"/>
                      <a:pt x="0" y="13"/>
                    </a:cubicBezTo>
                    <a:cubicBezTo>
                      <a:pt x="15" y="32"/>
                      <a:pt x="17" y="42"/>
                      <a:pt x="49" y="51"/>
                    </a:cubicBezTo>
                    <a:cubicBezTo>
                      <a:pt x="85" y="61"/>
                      <a:pt x="46" y="79"/>
                      <a:pt x="76" y="98"/>
                    </a:cubicBezTo>
                    <a:cubicBezTo>
                      <a:pt x="78" y="99"/>
                      <a:pt x="80" y="101"/>
                      <a:pt x="83" y="103"/>
                    </a:cubicBezTo>
                    <a:cubicBezTo>
                      <a:pt x="85" y="100"/>
                      <a:pt x="88" y="97"/>
                      <a:pt x="89" y="9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3" name="Shape 187">
                <a:extLst>
                  <a:ext uri="{FF2B5EF4-FFF2-40B4-BE49-F238E27FC236}">
                    <a16:creationId xmlns:a16="http://schemas.microsoft.com/office/drawing/2014/main" id="{867C48B7-1A0C-6261-4A1A-717CE00CF779}"/>
                  </a:ext>
                </a:extLst>
              </p:cNvPr>
              <p:cNvSpPr/>
              <p:nvPr/>
            </p:nvSpPr>
            <p:spPr>
              <a:xfrm>
                <a:off x="10012201" y="7220119"/>
                <a:ext cx="559589" cy="391713"/>
              </a:xfrm>
              <a:custGeom>
                <a:avLst/>
                <a:gdLst/>
                <a:ahLst/>
                <a:cxnLst/>
                <a:rect l="0" t="0" r="0" b="0"/>
                <a:pathLst>
                  <a:path w="757" h="534" extrusionOk="0">
                    <a:moveTo>
                      <a:pt x="700" y="304"/>
                    </a:moveTo>
                    <a:cubicBezTo>
                      <a:pt x="700" y="292"/>
                      <a:pt x="700" y="281"/>
                      <a:pt x="677" y="262"/>
                    </a:cubicBezTo>
                    <a:cubicBezTo>
                      <a:pt x="655" y="243"/>
                      <a:pt x="639" y="239"/>
                      <a:pt x="639" y="228"/>
                    </a:cubicBezTo>
                    <a:cubicBezTo>
                      <a:pt x="639" y="216"/>
                      <a:pt x="632" y="213"/>
                      <a:pt x="613" y="190"/>
                    </a:cubicBezTo>
                    <a:cubicBezTo>
                      <a:pt x="594" y="167"/>
                      <a:pt x="563" y="167"/>
                      <a:pt x="563" y="167"/>
                    </a:cubicBezTo>
                    <a:cubicBezTo>
                      <a:pt x="556" y="148"/>
                      <a:pt x="556" y="148"/>
                      <a:pt x="556" y="148"/>
                    </a:cubicBezTo>
                    <a:cubicBezTo>
                      <a:pt x="529" y="144"/>
                      <a:pt x="529" y="144"/>
                      <a:pt x="529" y="144"/>
                    </a:cubicBezTo>
                    <a:cubicBezTo>
                      <a:pt x="529" y="144"/>
                      <a:pt x="514" y="133"/>
                      <a:pt x="537" y="121"/>
                    </a:cubicBezTo>
                    <a:cubicBezTo>
                      <a:pt x="560" y="110"/>
                      <a:pt x="537" y="80"/>
                      <a:pt x="533" y="68"/>
                    </a:cubicBezTo>
                    <a:cubicBezTo>
                      <a:pt x="530" y="58"/>
                      <a:pt x="498" y="20"/>
                      <a:pt x="489" y="10"/>
                    </a:cubicBezTo>
                    <a:cubicBezTo>
                      <a:pt x="485" y="10"/>
                      <a:pt x="481" y="9"/>
                      <a:pt x="479" y="7"/>
                    </a:cubicBezTo>
                    <a:cubicBezTo>
                      <a:pt x="466" y="0"/>
                      <a:pt x="440" y="15"/>
                      <a:pt x="428" y="27"/>
                    </a:cubicBezTo>
                    <a:cubicBezTo>
                      <a:pt x="415" y="40"/>
                      <a:pt x="424" y="47"/>
                      <a:pt x="415" y="57"/>
                    </a:cubicBezTo>
                    <a:cubicBezTo>
                      <a:pt x="406" y="66"/>
                      <a:pt x="375" y="93"/>
                      <a:pt x="355" y="118"/>
                    </a:cubicBezTo>
                    <a:cubicBezTo>
                      <a:pt x="335" y="144"/>
                      <a:pt x="284" y="128"/>
                      <a:pt x="267" y="137"/>
                    </a:cubicBezTo>
                    <a:cubicBezTo>
                      <a:pt x="251" y="146"/>
                      <a:pt x="275" y="160"/>
                      <a:pt x="264" y="169"/>
                    </a:cubicBezTo>
                    <a:cubicBezTo>
                      <a:pt x="253" y="179"/>
                      <a:pt x="220" y="193"/>
                      <a:pt x="209" y="199"/>
                    </a:cubicBezTo>
                    <a:cubicBezTo>
                      <a:pt x="198" y="204"/>
                      <a:pt x="154" y="202"/>
                      <a:pt x="142" y="219"/>
                    </a:cubicBezTo>
                    <a:cubicBezTo>
                      <a:pt x="129" y="235"/>
                      <a:pt x="114" y="200"/>
                      <a:pt x="102" y="219"/>
                    </a:cubicBezTo>
                    <a:cubicBezTo>
                      <a:pt x="89" y="237"/>
                      <a:pt x="74" y="239"/>
                      <a:pt x="67" y="233"/>
                    </a:cubicBezTo>
                    <a:cubicBezTo>
                      <a:pt x="65" y="232"/>
                      <a:pt x="63" y="230"/>
                      <a:pt x="62" y="227"/>
                    </a:cubicBezTo>
                    <a:cubicBezTo>
                      <a:pt x="50" y="238"/>
                      <a:pt x="35" y="250"/>
                      <a:pt x="31" y="265"/>
                    </a:cubicBezTo>
                    <a:cubicBezTo>
                      <a:pt x="22" y="291"/>
                      <a:pt x="0" y="314"/>
                      <a:pt x="0" y="327"/>
                    </a:cubicBezTo>
                    <a:cubicBezTo>
                      <a:pt x="0" y="339"/>
                      <a:pt x="9" y="355"/>
                      <a:pt x="9" y="377"/>
                    </a:cubicBezTo>
                    <a:cubicBezTo>
                      <a:pt x="9" y="399"/>
                      <a:pt x="14" y="410"/>
                      <a:pt x="26" y="426"/>
                    </a:cubicBezTo>
                    <a:cubicBezTo>
                      <a:pt x="39" y="443"/>
                      <a:pt x="36" y="463"/>
                      <a:pt x="36" y="463"/>
                    </a:cubicBezTo>
                    <a:cubicBezTo>
                      <a:pt x="36" y="463"/>
                      <a:pt x="40" y="471"/>
                      <a:pt x="50" y="484"/>
                    </a:cubicBezTo>
                    <a:cubicBezTo>
                      <a:pt x="59" y="496"/>
                      <a:pt x="87" y="514"/>
                      <a:pt x="89" y="523"/>
                    </a:cubicBezTo>
                    <a:cubicBezTo>
                      <a:pt x="91" y="528"/>
                      <a:pt x="95" y="531"/>
                      <a:pt x="100" y="534"/>
                    </a:cubicBezTo>
                    <a:cubicBezTo>
                      <a:pt x="101" y="532"/>
                      <a:pt x="102" y="530"/>
                      <a:pt x="104" y="528"/>
                    </a:cubicBezTo>
                    <a:cubicBezTo>
                      <a:pt x="119" y="509"/>
                      <a:pt x="115" y="482"/>
                      <a:pt x="115" y="482"/>
                    </a:cubicBezTo>
                    <a:cubicBezTo>
                      <a:pt x="149" y="475"/>
                      <a:pt x="149" y="475"/>
                      <a:pt x="149" y="475"/>
                    </a:cubicBezTo>
                    <a:cubicBezTo>
                      <a:pt x="176" y="467"/>
                      <a:pt x="176" y="467"/>
                      <a:pt x="176" y="467"/>
                    </a:cubicBezTo>
                    <a:cubicBezTo>
                      <a:pt x="229" y="475"/>
                      <a:pt x="229" y="475"/>
                      <a:pt x="229" y="475"/>
                    </a:cubicBezTo>
                    <a:cubicBezTo>
                      <a:pt x="229" y="433"/>
                      <a:pt x="229" y="433"/>
                      <a:pt x="229" y="433"/>
                    </a:cubicBezTo>
                    <a:cubicBezTo>
                      <a:pt x="229" y="433"/>
                      <a:pt x="267" y="384"/>
                      <a:pt x="294" y="384"/>
                    </a:cubicBezTo>
                    <a:cubicBezTo>
                      <a:pt x="320" y="384"/>
                      <a:pt x="343" y="418"/>
                      <a:pt x="343" y="418"/>
                    </a:cubicBezTo>
                    <a:cubicBezTo>
                      <a:pt x="461" y="441"/>
                      <a:pt x="461" y="441"/>
                      <a:pt x="461" y="441"/>
                    </a:cubicBezTo>
                    <a:cubicBezTo>
                      <a:pt x="461" y="441"/>
                      <a:pt x="468" y="406"/>
                      <a:pt x="480" y="399"/>
                    </a:cubicBezTo>
                    <a:cubicBezTo>
                      <a:pt x="491" y="391"/>
                      <a:pt x="514" y="406"/>
                      <a:pt x="529" y="399"/>
                    </a:cubicBezTo>
                    <a:cubicBezTo>
                      <a:pt x="544" y="391"/>
                      <a:pt x="567" y="380"/>
                      <a:pt x="594" y="380"/>
                    </a:cubicBezTo>
                    <a:cubicBezTo>
                      <a:pt x="620" y="380"/>
                      <a:pt x="632" y="395"/>
                      <a:pt x="643" y="372"/>
                    </a:cubicBezTo>
                    <a:cubicBezTo>
                      <a:pt x="655" y="349"/>
                      <a:pt x="712" y="380"/>
                      <a:pt x="712" y="380"/>
                    </a:cubicBezTo>
                    <a:cubicBezTo>
                      <a:pt x="757" y="372"/>
                      <a:pt x="757" y="372"/>
                      <a:pt x="757" y="372"/>
                    </a:cubicBezTo>
                    <a:cubicBezTo>
                      <a:pt x="742" y="334"/>
                      <a:pt x="742" y="334"/>
                      <a:pt x="742" y="334"/>
                    </a:cubicBezTo>
                    <a:cubicBezTo>
                      <a:pt x="742" y="334"/>
                      <a:pt x="700" y="315"/>
                      <a:pt x="700" y="3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4" name="Shape 188">
                <a:extLst>
                  <a:ext uri="{FF2B5EF4-FFF2-40B4-BE49-F238E27FC236}">
                    <a16:creationId xmlns:a16="http://schemas.microsoft.com/office/drawing/2014/main" id="{E7565C43-B690-6C63-270C-9EBA0D1215F9}"/>
                  </a:ext>
                </a:extLst>
              </p:cNvPr>
              <p:cNvSpPr/>
              <p:nvPr/>
            </p:nvSpPr>
            <p:spPr>
              <a:xfrm>
                <a:off x="9482745" y="7090984"/>
                <a:ext cx="542371" cy="447671"/>
              </a:xfrm>
              <a:custGeom>
                <a:avLst/>
                <a:gdLst/>
                <a:ahLst/>
                <a:cxnLst/>
                <a:rect l="0" t="0" r="0" b="0"/>
                <a:pathLst>
                  <a:path w="734" h="609" extrusionOk="0">
                    <a:moveTo>
                      <a:pt x="452" y="445"/>
                    </a:moveTo>
                    <a:cubicBezTo>
                      <a:pt x="459" y="443"/>
                      <a:pt x="475" y="448"/>
                      <a:pt x="488" y="439"/>
                    </a:cubicBezTo>
                    <a:cubicBezTo>
                      <a:pt x="501" y="430"/>
                      <a:pt x="528" y="452"/>
                      <a:pt x="532" y="470"/>
                    </a:cubicBezTo>
                    <a:cubicBezTo>
                      <a:pt x="536" y="488"/>
                      <a:pt x="547" y="463"/>
                      <a:pt x="557" y="443"/>
                    </a:cubicBezTo>
                    <a:cubicBezTo>
                      <a:pt x="568" y="423"/>
                      <a:pt x="603" y="363"/>
                      <a:pt x="603" y="348"/>
                    </a:cubicBezTo>
                    <a:cubicBezTo>
                      <a:pt x="603" y="334"/>
                      <a:pt x="632" y="321"/>
                      <a:pt x="632" y="312"/>
                    </a:cubicBezTo>
                    <a:cubicBezTo>
                      <a:pt x="632" y="303"/>
                      <a:pt x="630" y="283"/>
                      <a:pt x="639" y="279"/>
                    </a:cubicBezTo>
                    <a:cubicBezTo>
                      <a:pt x="649" y="275"/>
                      <a:pt x="656" y="248"/>
                      <a:pt x="654" y="239"/>
                    </a:cubicBezTo>
                    <a:cubicBezTo>
                      <a:pt x="652" y="230"/>
                      <a:pt x="685" y="179"/>
                      <a:pt x="690" y="171"/>
                    </a:cubicBezTo>
                    <a:cubicBezTo>
                      <a:pt x="696" y="164"/>
                      <a:pt x="725" y="168"/>
                      <a:pt x="727" y="151"/>
                    </a:cubicBezTo>
                    <a:cubicBezTo>
                      <a:pt x="729" y="135"/>
                      <a:pt x="734" y="117"/>
                      <a:pt x="723" y="113"/>
                    </a:cubicBezTo>
                    <a:cubicBezTo>
                      <a:pt x="712" y="109"/>
                      <a:pt x="698" y="97"/>
                      <a:pt x="698" y="88"/>
                    </a:cubicBezTo>
                    <a:cubicBezTo>
                      <a:pt x="698" y="82"/>
                      <a:pt x="698" y="67"/>
                      <a:pt x="702" y="54"/>
                    </a:cubicBezTo>
                    <a:cubicBezTo>
                      <a:pt x="687" y="52"/>
                      <a:pt x="686" y="38"/>
                      <a:pt x="678" y="29"/>
                    </a:cubicBezTo>
                    <a:cubicBezTo>
                      <a:pt x="669" y="20"/>
                      <a:pt x="669" y="13"/>
                      <a:pt x="656" y="17"/>
                    </a:cubicBezTo>
                    <a:cubicBezTo>
                      <a:pt x="643" y="20"/>
                      <a:pt x="629" y="51"/>
                      <a:pt x="612" y="57"/>
                    </a:cubicBezTo>
                    <a:cubicBezTo>
                      <a:pt x="596" y="62"/>
                      <a:pt x="572" y="49"/>
                      <a:pt x="561" y="44"/>
                    </a:cubicBezTo>
                    <a:cubicBezTo>
                      <a:pt x="550" y="38"/>
                      <a:pt x="499" y="44"/>
                      <a:pt x="483" y="42"/>
                    </a:cubicBezTo>
                    <a:cubicBezTo>
                      <a:pt x="466" y="40"/>
                      <a:pt x="450" y="64"/>
                      <a:pt x="437" y="71"/>
                    </a:cubicBezTo>
                    <a:cubicBezTo>
                      <a:pt x="424" y="78"/>
                      <a:pt x="388" y="75"/>
                      <a:pt x="377" y="71"/>
                    </a:cubicBezTo>
                    <a:cubicBezTo>
                      <a:pt x="366" y="68"/>
                      <a:pt x="341" y="46"/>
                      <a:pt x="330" y="46"/>
                    </a:cubicBezTo>
                    <a:cubicBezTo>
                      <a:pt x="319" y="46"/>
                      <a:pt x="297" y="49"/>
                      <a:pt x="279" y="60"/>
                    </a:cubicBezTo>
                    <a:cubicBezTo>
                      <a:pt x="260" y="71"/>
                      <a:pt x="255" y="40"/>
                      <a:pt x="244" y="28"/>
                    </a:cubicBezTo>
                    <a:cubicBezTo>
                      <a:pt x="233" y="15"/>
                      <a:pt x="209" y="26"/>
                      <a:pt x="195" y="13"/>
                    </a:cubicBezTo>
                    <a:cubicBezTo>
                      <a:pt x="180" y="0"/>
                      <a:pt x="171" y="28"/>
                      <a:pt x="158" y="26"/>
                    </a:cubicBezTo>
                    <a:cubicBezTo>
                      <a:pt x="146" y="24"/>
                      <a:pt x="113" y="17"/>
                      <a:pt x="102" y="26"/>
                    </a:cubicBezTo>
                    <a:cubicBezTo>
                      <a:pt x="91" y="35"/>
                      <a:pt x="93" y="69"/>
                      <a:pt x="87" y="75"/>
                    </a:cubicBezTo>
                    <a:cubicBezTo>
                      <a:pt x="82" y="80"/>
                      <a:pt x="60" y="106"/>
                      <a:pt x="60" y="119"/>
                    </a:cubicBezTo>
                    <a:cubicBezTo>
                      <a:pt x="60" y="124"/>
                      <a:pt x="58" y="129"/>
                      <a:pt x="54" y="131"/>
                    </a:cubicBezTo>
                    <a:cubicBezTo>
                      <a:pt x="57" y="146"/>
                      <a:pt x="60" y="165"/>
                      <a:pt x="61" y="172"/>
                    </a:cubicBezTo>
                    <a:cubicBezTo>
                      <a:pt x="62" y="185"/>
                      <a:pt x="67" y="246"/>
                      <a:pt x="54" y="260"/>
                    </a:cubicBezTo>
                    <a:cubicBezTo>
                      <a:pt x="40" y="273"/>
                      <a:pt x="30" y="295"/>
                      <a:pt x="30" y="295"/>
                    </a:cubicBezTo>
                    <a:cubicBezTo>
                      <a:pt x="30" y="295"/>
                      <a:pt x="9" y="310"/>
                      <a:pt x="5" y="340"/>
                    </a:cubicBezTo>
                    <a:cubicBezTo>
                      <a:pt x="0" y="370"/>
                      <a:pt x="6" y="390"/>
                      <a:pt x="6" y="413"/>
                    </a:cubicBezTo>
                    <a:cubicBezTo>
                      <a:pt x="6" y="429"/>
                      <a:pt x="18" y="441"/>
                      <a:pt x="25" y="461"/>
                    </a:cubicBezTo>
                    <a:cubicBezTo>
                      <a:pt x="25" y="462"/>
                      <a:pt x="25" y="462"/>
                      <a:pt x="25" y="462"/>
                    </a:cubicBezTo>
                    <a:cubicBezTo>
                      <a:pt x="36" y="477"/>
                      <a:pt x="88" y="479"/>
                      <a:pt x="117" y="486"/>
                    </a:cubicBezTo>
                    <a:cubicBezTo>
                      <a:pt x="147" y="492"/>
                      <a:pt x="177" y="533"/>
                      <a:pt x="176" y="549"/>
                    </a:cubicBezTo>
                    <a:cubicBezTo>
                      <a:pt x="175" y="564"/>
                      <a:pt x="195" y="594"/>
                      <a:pt x="209" y="601"/>
                    </a:cubicBezTo>
                    <a:cubicBezTo>
                      <a:pt x="222" y="609"/>
                      <a:pt x="256" y="588"/>
                      <a:pt x="271" y="588"/>
                    </a:cubicBezTo>
                    <a:cubicBezTo>
                      <a:pt x="287" y="588"/>
                      <a:pt x="342" y="589"/>
                      <a:pt x="353" y="579"/>
                    </a:cubicBezTo>
                    <a:cubicBezTo>
                      <a:pt x="357" y="576"/>
                      <a:pt x="360" y="576"/>
                      <a:pt x="363" y="578"/>
                    </a:cubicBezTo>
                    <a:cubicBezTo>
                      <a:pt x="376" y="543"/>
                      <a:pt x="381" y="512"/>
                      <a:pt x="381" y="512"/>
                    </a:cubicBezTo>
                    <a:cubicBezTo>
                      <a:pt x="381" y="512"/>
                      <a:pt x="444" y="447"/>
                      <a:pt x="452" y="44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5" name="Shape 189">
                <a:extLst>
                  <a:ext uri="{FF2B5EF4-FFF2-40B4-BE49-F238E27FC236}">
                    <a16:creationId xmlns:a16="http://schemas.microsoft.com/office/drawing/2014/main" id="{C4D5A504-0F9C-1154-9753-6F2BBDFFCE50}"/>
                  </a:ext>
                </a:extLst>
              </p:cNvPr>
              <p:cNvSpPr/>
              <p:nvPr/>
            </p:nvSpPr>
            <p:spPr>
              <a:xfrm>
                <a:off x="9392349" y="7159856"/>
                <a:ext cx="137745" cy="284099"/>
              </a:xfrm>
              <a:custGeom>
                <a:avLst/>
                <a:gdLst/>
                <a:ahLst/>
                <a:cxnLst/>
                <a:rect l="0" t="0" r="0" b="0"/>
                <a:pathLst>
                  <a:path w="186" h="383" extrusionOk="0">
                    <a:moveTo>
                      <a:pt x="124" y="245"/>
                    </a:moveTo>
                    <a:cubicBezTo>
                      <a:pt x="128" y="215"/>
                      <a:pt x="149" y="200"/>
                      <a:pt x="149" y="200"/>
                    </a:cubicBezTo>
                    <a:cubicBezTo>
                      <a:pt x="149" y="200"/>
                      <a:pt x="159" y="178"/>
                      <a:pt x="173" y="165"/>
                    </a:cubicBezTo>
                    <a:cubicBezTo>
                      <a:pt x="186" y="151"/>
                      <a:pt x="181" y="90"/>
                      <a:pt x="180" y="77"/>
                    </a:cubicBezTo>
                    <a:cubicBezTo>
                      <a:pt x="179" y="70"/>
                      <a:pt x="176" y="51"/>
                      <a:pt x="173" y="36"/>
                    </a:cubicBezTo>
                    <a:cubicBezTo>
                      <a:pt x="169" y="38"/>
                      <a:pt x="162" y="38"/>
                      <a:pt x="154" y="35"/>
                    </a:cubicBezTo>
                    <a:cubicBezTo>
                      <a:pt x="137" y="27"/>
                      <a:pt x="152" y="11"/>
                      <a:pt x="134" y="5"/>
                    </a:cubicBezTo>
                    <a:cubicBezTo>
                      <a:pt x="115" y="0"/>
                      <a:pt x="108" y="20"/>
                      <a:pt x="112" y="35"/>
                    </a:cubicBezTo>
                    <a:cubicBezTo>
                      <a:pt x="115" y="49"/>
                      <a:pt x="103" y="49"/>
                      <a:pt x="95" y="58"/>
                    </a:cubicBezTo>
                    <a:cubicBezTo>
                      <a:pt x="88" y="67"/>
                      <a:pt x="55" y="69"/>
                      <a:pt x="44" y="69"/>
                    </a:cubicBezTo>
                    <a:cubicBezTo>
                      <a:pt x="33" y="69"/>
                      <a:pt x="21" y="89"/>
                      <a:pt x="10" y="93"/>
                    </a:cubicBezTo>
                    <a:cubicBezTo>
                      <a:pt x="7" y="94"/>
                      <a:pt x="4" y="94"/>
                      <a:pt x="0" y="93"/>
                    </a:cubicBezTo>
                    <a:cubicBezTo>
                      <a:pt x="2" y="142"/>
                      <a:pt x="10" y="138"/>
                      <a:pt x="33" y="151"/>
                    </a:cubicBezTo>
                    <a:cubicBezTo>
                      <a:pt x="59" y="166"/>
                      <a:pt x="35" y="187"/>
                      <a:pt x="46" y="198"/>
                    </a:cubicBezTo>
                    <a:cubicBezTo>
                      <a:pt x="57" y="208"/>
                      <a:pt x="52" y="236"/>
                      <a:pt x="55" y="270"/>
                    </a:cubicBezTo>
                    <a:cubicBezTo>
                      <a:pt x="57" y="291"/>
                      <a:pt x="59" y="344"/>
                      <a:pt x="60" y="383"/>
                    </a:cubicBezTo>
                    <a:cubicBezTo>
                      <a:pt x="75" y="381"/>
                      <a:pt x="91" y="380"/>
                      <a:pt x="102" y="380"/>
                    </a:cubicBezTo>
                    <a:cubicBezTo>
                      <a:pt x="121" y="380"/>
                      <a:pt x="133" y="354"/>
                      <a:pt x="144" y="366"/>
                    </a:cubicBezTo>
                    <a:cubicBezTo>
                      <a:pt x="137" y="346"/>
                      <a:pt x="125" y="334"/>
                      <a:pt x="125" y="318"/>
                    </a:cubicBezTo>
                    <a:cubicBezTo>
                      <a:pt x="125" y="295"/>
                      <a:pt x="119" y="275"/>
                      <a:pt x="124" y="24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6" name="Shape 190">
                <a:extLst>
                  <a:ext uri="{FF2B5EF4-FFF2-40B4-BE49-F238E27FC236}">
                    <a16:creationId xmlns:a16="http://schemas.microsoft.com/office/drawing/2014/main" id="{B99E4465-654E-48D7-39E5-CB5387FCCCF1}"/>
                  </a:ext>
                </a:extLst>
              </p:cNvPr>
              <p:cNvSpPr/>
              <p:nvPr/>
            </p:nvSpPr>
            <p:spPr>
              <a:xfrm>
                <a:off x="9353610" y="7224423"/>
                <a:ext cx="81787" cy="236750"/>
              </a:xfrm>
              <a:custGeom>
                <a:avLst/>
                <a:gdLst/>
                <a:ahLst/>
                <a:cxnLst/>
                <a:rect l="0" t="0" r="0" b="0"/>
                <a:pathLst>
                  <a:path w="114" h="320" extrusionOk="0">
                    <a:moveTo>
                      <a:pt x="100" y="113"/>
                    </a:moveTo>
                    <a:cubicBezTo>
                      <a:pt x="89" y="102"/>
                      <a:pt x="113" y="81"/>
                      <a:pt x="87" y="66"/>
                    </a:cubicBezTo>
                    <a:cubicBezTo>
                      <a:pt x="64" y="53"/>
                      <a:pt x="56" y="57"/>
                      <a:pt x="54" y="8"/>
                    </a:cubicBezTo>
                    <a:cubicBezTo>
                      <a:pt x="41" y="8"/>
                      <a:pt x="21" y="2"/>
                      <a:pt x="7" y="1"/>
                    </a:cubicBezTo>
                    <a:cubicBezTo>
                      <a:pt x="4" y="0"/>
                      <a:pt x="2" y="1"/>
                      <a:pt x="0" y="2"/>
                    </a:cubicBezTo>
                    <a:cubicBezTo>
                      <a:pt x="3" y="19"/>
                      <a:pt x="7" y="39"/>
                      <a:pt x="12" y="41"/>
                    </a:cubicBezTo>
                    <a:cubicBezTo>
                      <a:pt x="22" y="47"/>
                      <a:pt x="29" y="58"/>
                      <a:pt x="27" y="78"/>
                    </a:cubicBezTo>
                    <a:cubicBezTo>
                      <a:pt x="26" y="99"/>
                      <a:pt x="20" y="144"/>
                      <a:pt x="29" y="164"/>
                    </a:cubicBezTo>
                    <a:cubicBezTo>
                      <a:pt x="37" y="185"/>
                      <a:pt x="45" y="218"/>
                      <a:pt x="45" y="249"/>
                    </a:cubicBezTo>
                    <a:cubicBezTo>
                      <a:pt x="45" y="269"/>
                      <a:pt x="56" y="298"/>
                      <a:pt x="68" y="320"/>
                    </a:cubicBezTo>
                    <a:cubicBezTo>
                      <a:pt x="72" y="318"/>
                      <a:pt x="77" y="315"/>
                      <a:pt x="80" y="312"/>
                    </a:cubicBezTo>
                    <a:cubicBezTo>
                      <a:pt x="88" y="305"/>
                      <a:pt x="101" y="301"/>
                      <a:pt x="114" y="298"/>
                    </a:cubicBezTo>
                    <a:cubicBezTo>
                      <a:pt x="113" y="259"/>
                      <a:pt x="111" y="206"/>
                      <a:pt x="109" y="185"/>
                    </a:cubicBezTo>
                    <a:cubicBezTo>
                      <a:pt x="106" y="151"/>
                      <a:pt x="111" y="123"/>
                      <a:pt x="100" y="11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7" name="Shape 191">
                <a:extLst>
                  <a:ext uri="{FF2B5EF4-FFF2-40B4-BE49-F238E27FC236}">
                    <a16:creationId xmlns:a16="http://schemas.microsoft.com/office/drawing/2014/main" id="{4C621B8E-20ED-DF72-A43B-092A252D515D}"/>
                  </a:ext>
                </a:extLst>
              </p:cNvPr>
              <p:cNvSpPr/>
              <p:nvPr/>
            </p:nvSpPr>
            <p:spPr>
              <a:xfrm>
                <a:off x="9749626" y="7129723"/>
                <a:ext cx="335753" cy="525153"/>
              </a:xfrm>
              <a:custGeom>
                <a:avLst/>
                <a:gdLst/>
                <a:ahLst/>
                <a:cxnLst/>
                <a:rect l="0" t="0" r="0" b="0"/>
                <a:pathLst>
                  <a:path w="457" h="710" extrusionOk="0">
                    <a:moveTo>
                      <a:pt x="191" y="676"/>
                    </a:moveTo>
                    <a:cubicBezTo>
                      <a:pt x="191" y="676"/>
                      <a:pt x="335" y="683"/>
                      <a:pt x="354" y="679"/>
                    </a:cubicBezTo>
                    <a:cubicBezTo>
                      <a:pt x="373" y="676"/>
                      <a:pt x="442" y="710"/>
                      <a:pt x="442" y="710"/>
                    </a:cubicBezTo>
                    <a:cubicBezTo>
                      <a:pt x="442" y="710"/>
                      <a:pt x="445" y="675"/>
                      <a:pt x="457" y="655"/>
                    </a:cubicBezTo>
                    <a:cubicBezTo>
                      <a:pt x="452" y="652"/>
                      <a:pt x="448" y="649"/>
                      <a:pt x="446" y="644"/>
                    </a:cubicBezTo>
                    <a:cubicBezTo>
                      <a:pt x="444" y="635"/>
                      <a:pt x="416" y="617"/>
                      <a:pt x="407" y="605"/>
                    </a:cubicBezTo>
                    <a:cubicBezTo>
                      <a:pt x="397" y="592"/>
                      <a:pt x="393" y="584"/>
                      <a:pt x="393" y="584"/>
                    </a:cubicBezTo>
                    <a:cubicBezTo>
                      <a:pt x="393" y="584"/>
                      <a:pt x="396" y="564"/>
                      <a:pt x="383" y="547"/>
                    </a:cubicBezTo>
                    <a:cubicBezTo>
                      <a:pt x="371" y="531"/>
                      <a:pt x="366" y="520"/>
                      <a:pt x="366" y="498"/>
                    </a:cubicBezTo>
                    <a:cubicBezTo>
                      <a:pt x="366" y="476"/>
                      <a:pt x="357" y="460"/>
                      <a:pt x="357" y="448"/>
                    </a:cubicBezTo>
                    <a:cubicBezTo>
                      <a:pt x="357" y="435"/>
                      <a:pt x="379" y="412"/>
                      <a:pt x="388" y="386"/>
                    </a:cubicBezTo>
                    <a:cubicBezTo>
                      <a:pt x="392" y="371"/>
                      <a:pt x="407" y="359"/>
                      <a:pt x="419" y="348"/>
                    </a:cubicBezTo>
                    <a:cubicBezTo>
                      <a:pt x="412" y="338"/>
                      <a:pt x="406" y="321"/>
                      <a:pt x="400" y="303"/>
                    </a:cubicBezTo>
                    <a:cubicBezTo>
                      <a:pt x="393" y="280"/>
                      <a:pt x="373" y="272"/>
                      <a:pt x="349" y="250"/>
                    </a:cubicBezTo>
                    <a:cubicBezTo>
                      <a:pt x="326" y="229"/>
                      <a:pt x="335" y="216"/>
                      <a:pt x="335" y="207"/>
                    </a:cubicBezTo>
                    <a:cubicBezTo>
                      <a:pt x="335" y="198"/>
                      <a:pt x="366" y="198"/>
                      <a:pt x="388" y="199"/>
                    </a:cubicBezTo>
                    <a:cubicBezTo>
                      <a:pt x="409" y="201"/>
                      <a:pt x="422" y="196"/>
                      <a:pt x="413" y="190"/>
                    </a:cubicBezTo>
                    <a:cubicBezTo>
                      <a:pt x="404" y="185"/>
                      <a:pt x="386" y="143"/>
                      <a:pt x="388" y="114"/>
                    </a:cubicBezTo>
                    <a:cubicBezTo>
                      <a:pt x="389" y="85"/>
                      <a:pt x="378" y="76"/>
                      <a:pt x="380" y="59"/>
                    </a:cubicBezTo>
                    <a:cubicBezTo>
                      <a:pt x="382" y="43"/>
                      <a:pt x="360" y="1"/>
                      <a:pt x="342" y="1"/>
                    </a:cubicBezTo>
                    <a:cubicBezTo>
                      <a:pt x="341" y="1"/>
                      <a:pt x="340" y="1"/>
                      <a:pt x="339" y="0"/>
                    </a:cubicBezTo>
                    <a:cubicBezTo>
                      <a:pt x="335" y="13"/>
                      <a:pt x="335" y="28"/>
                      <a:pt x="335" y="34"/>
                    </a:cubicBezTo>
                    <a:cubicBezTo>
                      <a:pt x="335" y="43"/>
                      <a:pt x="349" y="55"/>
                      <a:pt x="360" y="59"/>
                    </a:cubicBezTo>
                    <a:cubicBezTo>
                      <a:pt x="371" y="63"/>
                      <a:pt x="366" y="81"/>
                      <a:pt x="364" y="97"/>
                    </a:cubicBezTo>
                    <a:cubicBezTo>
                      <a:pt x="362" y="114"/>
                      <a:pt x="333" y="110"/>
                      <a:pt x="327" y="117"/>
                    </a:cubicBezTo>
                    <a:cubicBezTo>
                      <a:pt x="322" y="125"/>
                      <a:pt x="289" y="176"/>
                      <a:pt x="291" y="185"/>
                    </a:cubicBezTo>
                    <a:cubicBezTo>
                      <a:pt x="293" y="194"/>
                      <a:pt x="286" y="221"/>
                      <a:pt x="276" y="225"/>
                    </a:cubicBezTo>
                    <a:cubicBezTo>
                      <a:pt x="267" y="229"/>
                      <a:pt x="269" y="249"/>
                      <a:pt x="269" y="258"/>
                    </a:cubicBezTo>
                    <a:cubicBezTo>
                      <a:pt x="269" y="267"/>
                      <a:pt x="240" y="280"/>
                      <a:pt x="240" y="294"/>
                    </a:cubicBezTo>
                    <a:cubicBezTo>
                      <a:pt x="240" y="309"/>
                      <a:pt x="205" y="369"/>
                      <a:pt x="194" y="389"/>
                    </a:cubicBezTo>
                    <a:cubicBezTo>
                      <a:pt x="184" y="409"/>
                      <a:pt x="173" y="434"/>
                      <a:pt x="169" y="416"/>
                    </a:cubicBezTo>
                    <a:cubicBezTo>
                      <a:pt x="165" y="398"/>
                      <a:pt x="138" y="376"/>
                      <a:pt x="125" y="385"/>
                    </a:cubicBezTo>
                    <a:cubicBezTo>
                      <a:pt x="112" y="394"/>
                      <a:pt x="96" y="389"/>
                      <a:pt x="89" y="391"/>
                    </a:cubicBezTo>
                    <a:cubicBezTo>
                      <a:pt x="81" y="393"/>
                      <a:pt x="18" y="458"/>
                      <a:pt x="18" y="458"/>
                    </a:cubicBezTo>
                    <a:cubicBezTo>
                      <a:pt x="18" y="458"/>
                      <a:pt x="13" y="489"/>
                      <a:pt x="0" y="524"/>
                    </a:cubicBezTo>
                    <a:cubicBezTo>
                      <a:pt x="8" y="529"/>
                      <a:pt x="17" y="545"/>
                      <a:pt x="26" y="558"/>
                    </a:cubicBezTo>
                    <a:cubicBezTo>
                      <a:pt x="39" y="577"/>
                      <a:pt x="63" y="563"/>
                      <a:pt x="73" y="568"/>
                    </a:cubicBezTo>
                    <a:cubicBezTo>
                      <a:pt x="83" y="574"/>
                      <a:pt x="94" y="617"/>
                      <a:pt x="91" y="628"/>
                    </a:cubicBezTo>
                    <a:cubicBezTo>
                      <a:pt x="87" y="640"/>
                      <a:pt x="72" y="669"/>
                      <a:pt x="79" y="683"/>
                    </a:cubicBezTo>
                    <a:cubicBezTo>
                      <a:pt x="164" y="683"/>
                      <a:pt x="164" y="683"/>
                      <a:pt x="164" y="683"/>
                    </a:cubicBezTo>
                    <a:lnTo>
                      <a:pt x="191" y="676"/>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8" name="Shape 192">
                <a:extLst>
                  <a:ext uri="{FF2B5EF4-FFF2-40B4-BE49-F238E27FC236}">
                    <a16:creationId xmlns:a16="http://schemas.microsoft.com/office/drawing/2014/main" id="{E2DEC5B0-2B3F-9138-84FD-222B4282AC74}"/>
                  </a:ext>
                </a:extLst>
              </p:cNvPr>
              <p:cNvSpPr/>
              <p:nvPr/>
            </p:nvSpPr>
            <p:spPr>
              <a:xfrm>
                <a:off x="8961896" y="7241641"/>
                <a:ext cx="284099" cy="288405"/>
              </a:xfrm>
              <a:custGeom>
                <a:avLst/>
                <a:gdLst/>
                <a:ahLst/>
                <a:cxnLst/>
                <a:rect l="0" t="0" r="0" b="0"/>
                <a:pathLst>
                  <a:path w="381" h="391" extrusionOk="0">
                    <a:moveTo>
                      <a:pt x="361" y="328"/>
                    </a:moveTo>
                    <a:cubicBezTo>
                      <a:pt x="353" y="317"/>
                      <a:pt x="334" y="270"/>
                      <a:pt x="335" y="259"/>
                    </a:cubicBezTo>
                    <a:cubicBezTo>
                      <a:pt x="336" y="248"/>
                      <a:pt x="359" y="216"/>
                      <a:pt x="358" y="199"/>
                    </a:cubicBezTo>
                    <a:cubicBezTo>
                      <a:pt x="357" y="183"/>
                      <a:pt x="381" y="172"/>
                      <a:pt x="381" y="158"/>
                    </a:cubicBezTo>
                    <a:cubicBezTo>
                      <a:pt x="381" y="148"/>
                      <a:pt x="375" y="96"/>
                      <a:pt x="360" y="63"/>
                    </a:cubicBezTo>
                    <a:cubicBezTo>
                      <a:pt x="357" y="63"/>
                      <a:pt x="353" y="61"/>
                      <a:pt x="349" y="57"/>
                    </a:cubicBezTo>
                    <a:cubicBezTo>
                      <a:pt x="338" y="46"/>
                      <a:pt x="292" y="48"/>
                      <a:pt x="276" y="66"/>
                    </a:cubicBezTo>
                    <a:cubicBezTo>
                      <a:pt x="259" y="84"/>
                      <a:pt x="227" y="49"/>
                      <a:pt x="221" y="40"/>
                    </a:cubicBezTo>
                    <a:cubicBezTo>
                      <a:pt x="216" y="31"/>
                      <a:pt x="192" y="11"/>
                      <a:pt x="174" y="24"/>
                    </a:cubicBezTo>
                    <a:cubicBezTo>
                      <a:pt x="155" y="37"/>
                      <a:pt x="150" y="33"/>
                      <a:pt x="152" y="17"/>
                    </a:cubicBezTo>
                    <a:cubicBezTo>
                      <a:pt x="154" y="0"/>
                      <a:pt x="124" y="6"/>
                      <a:pt x="121" y="20"/>
                    </a:cubicBezTo>
                    <a:cubicBezTo>
                      <a:pt x="117" y="35"/>
                      <a:pt x="94" y="48"/>
                      <a:pt x="86" y="37"/>
                    </a:cubicBezTo>
                    <a:cubicBezTo>
                      <a:pt x="79" y="26"/>
                      <a:pt x="63" y="11"/>
                      <a:pt x="55" y="28"/>
                    </a:cubicBezTo>
                    <a:cubicBezTo>
                      <a:pt x="50" y="39"/>
                      <a:pt x="42" y="38"/>
                      <a:pt x="34" y="33"/>
                    </a:cubicBezTo>
                    <a:cubicBezTo>
                      <a:pt x="30" y="53"/>
                      <a:pt x="24" y="76"/>
                      <a:pt x="34" y="82"/>
                    </a:cubicBezTo>
                    <a:cubicBezTo>
                      <a:pt x="47" y="89"/>
                      <a:pt x="48" y="102"/>
                      <a:pt x="45" y="110"/>
                    </a:cubicBezTo>
                    <a:cubicBezTo>
                      <a:pt x="42" y="119"/>
                      <a:pt x="66" y="139"/>
                      <a:pt x="56" y="149"/>
                    </a:cubicBezTo>
                    <a:cubicBezTo>
                      <a:pt x="47" y="158"/>
                      <a:pt x="34" y="139"/>
                      <a:pt x="27" y="153"/>
                    </a:cubicBezTo>
                    <a:cubicBezTo>
                      <a:pt x="21" y="166"/>
                      <a:pt x="41" y="179"/>
                      <a:pt x="33" y="190"/>
                    </a:cubicBezTo>
                    <a:cubicBezTo>
                      <a:pt x="25" y="201"/>
                      <a:pt x="12" y="202"/>
                      <a:pt x="15" y="224"/>
                    </a:cubicBezTo>
                    <a:cubicBezTo>
                      <a:pt x="18" y="246"/>
                      <a:pt x="17" y="261"/>
                      <a:pt x="8" y="268"/>
                    </a:cubicBezTo>
                    <a:cubicBezTo>
                      <a:pt x="0" y="274"/>
                      <a:pt x="10" y="274"/>
                      <a:pt x="29" y="287"/>
                    </a:cubicBezTo>
                    <a:cubicBezTo>
                      <a:pt x="48" y="299"/>
                      <a:pt x="79" y="313"/>
                      <a:pt x="77" y="333"/>
                    </a:cubicBezTo>
                    <a:cubicBezTo>
                      <a:pt x="74" y="352"/>
                      <a:pt x="66" y="356"/>
                      <a:pt x="58" y="391"/>
                    </a:cubicBezTo>
                    <a:cubicBezTo>
                      <a:pt x="95" y="391"/>
                      <a:pt x="162" y="364"/>
                      <a:pt x="240" y="351"/>
                    </a:cubicBezTo>
                    <a:cubicBezTo>
                      <a:pt x="289" y="343"/>
                      <a:pt x="330" y="349"/>
                      <a:pt x="360" y="358"/>
                    </a:cubicBezTo>
                    <a:cubicBezTo>
                      <a:pt x="363" y="346"/>
                      <a:pt x="365" y="333"/>
                      <a:pt x="361" y="32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9" name="Shape 193">
                <a:extLst>
                  <a:ext uri="{FF2B5EF4-FFF2-40B4-BE49-F238E27FC236}">
                    <a16:creationId xmlns:a16="http://schemas.microsoft.com/office/drawing/2014/main" id="{3859E02E-B600-F76D-C1E0-4437C9496033}"/>
                  </a:ext>
                </a:extLst>
              </p:cNvPr>
              <p:cNvSpPr/>
              <p:nvPr/>
            </p:nvSpPr>
            <p:spPr>
              <a:xfrm>
                <a:off x="9207256" y="7224423"/>
                <a:ext cx="198008" cy="292708"/>
              </a:xfrm>
              <a:custGeom>
                <a:avLst/>
                <a:gdLst/>
                <a:ahLst/>
                <a:cxnLst/>
                <a:rect l="0" t="0" r="0" b="0"/>
                <a:pathLst>
                  <a:path w="263" h="399" extrusionOk="0">
                    <a:moveTo>
                      <a:pt x="224" y="162"/>
                    </a:moveTo>
                    <a:cubicBezTo>
                      <a:pt x="215" y="142"/>
                      <a:pt x="221" y="97"/>
                      <a:pt x="222" y="76"/>
                    </a:cubicBezTo>
                    <a:cubicBezTo>
                      <a:pt x="224" y="56"/>
                      <a:pt x="217" y="45"/>
                      <a:pt x="207" y="39"/>
                    </a:cubicBezTo>
                    <a:cubicBezTo>
                      <a:pt x="202" y="37"/>
                      <a:pt x="198" y="17"/>
                      <a:pt x="195" y="0"/>
                    </a:cubicBezTo>
                    <a:cubicBezTo>
                      <a:pt x="184" y="5"/>
                      <a:pt x="183" y="23"/>
                      <a:pt x="179" y="15"/>
                    </a:cubicBezTo>
                    <a:cubicBezTo>
                      <a:pt x="173" y="6"/>
                      <a:pt x="31" y="0"/>
                      <a:pt x="24" y="11"/>
                    </a:cubicBezTo>
                    <a:cubicBezTo>
                      <a:pt x="16" y="22"/>
                      <a:pt x="36" y="62"/>
                      <a:pt x="35" y="73"/>
                    </a:cubicBezTo>
                    <a:cubicBezTo>
                      <a:pt x="34" y="80"/>
                      <a:pt x="30" y="84"/>
                      <a:pt x="26" y="85"/>
                    </a:cubicBezTo>
                    <a:cubicBezTo>
                      <a:pt x="41" y="118"/>
                      <a:pt x="47" y="170"/>
                      <a:pt x="47" y="180"/>
                    </a:cubicBezTo>
                    <a:cubicBezTo>
                      <a:pt x="47" y="194"/>
                      <a:pt x="23" y="205"/>
                      <a:pt x="24" y="221"/>
                    </a:cubicBezTo>
                    <a:cubicBezTo>
                      <a:pt x="25" y="238"/>
                      <a:pt x="2" y="270"/>
                      <a:pt x="1" y="281"/>
                    </a:cubicBezTo>
                    <a:cubicBezTo>
                      <a:pt x="0" y="292"/>
                      <a:pt x="19" y="339"/>
                      <a:pt x="27" y="350"/>
                    </a:cubicBezTo>
                    <a:cubicBezTo>
                      <a:pt x="31" y="355"/>
                      <a:pt x="29" y="368"/>
                      <a:pt x="26" y="380"/>
                    </a:cubicBezTo>
                    <a:cubicBezTo>
                      <a:pt x="51" y="387"/>
                      <a:pt x="67" y="395"/>
                      <a:pt x="72" y="397"/>
                    </a:cubicBezTo>
                    <a:cubicBezTo>
                      <a:pt x="83" y="399"/>
                      <a:pt x="160" y="364"/>
                      <a:pt x="191" y="348"/>
                    </a:cubicBezTo>
                    <a:cubicBezTo>
                      <a:pt x="216" y="336"/>
                      <a:pt x="244" y="328"/>
                      <a:pt x="263" y="318"/>
                    </a:cubicBezTo>
                    <a:cubicBezTo>
                      <a:pt x="251" y="296"/>
                      <a:pt x="240" y="267"/>
                      <a:pt x="240" y="247"/>
                    </a:cubicBezTo>
                    <a:cubicBezTo>
                      <a:pt x="240" y="216"/>
                      <a:pt x="232" y="183"/>
                      <a:pt x="224" y="16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0" name="Shape 194">
                <a:extLst>
                  <a:ext uri="{FF2B5EF4-FFF2-40B4-BE49-F238E27FC236}">
                    <a16:creationId xmlns:a16="http://schemas.microsoft.com/office/drawing/2014/main" id="{0E33D1D4-8D80-86F6-3FA8-79E7D0AEC72B}"/>
                  </a:ext>
                </a:extLst>
              </p:cNvPr>
              <p:cNvSpPr/>
              <p:nvPr/>
            </p:nvSpPr>
            <p:spPr>
              <a:xfrm>
                <a:off x="8664885" y="7151247"/>
                <a:ext cx="344362" cy="258272"/>
              </a:xfrm>
              <a:custGeom>
                <a:avLst/>
                <a:gdLst/>
                <a:ahLst/>
                <a:cxnLst/>
                <a:rect l="0" t="0" r="0" b="0"/>
                <a:pathLst>
                  <a:path w="467" h="353" extrusionOk="0">
                    <a:moveTo>
                      <a:pt x="155" y="187"/>
                    </a:moveTo>
                    <a:cubicBezTo>
                      <a:pt x="157" y="172"/>
                      <a:pt x="169" y="178"/>
                      <a:pt x="184" y="180"/>
                    </a:cubicBezTo>
                    <a:cubicBezTo>
                      <a:pt x="199" y="183"/>
                      <a:pt x="217" y="171"/>
                      <a:pt x="230" y="171"/>
                    </a:cubicBezTo>
                    <a:cubicBezTo>
                      <a:pt x="244" y="171"/>
                      <a:pt x="280" y="219"/>
                      <a:pt x="280" y="232"/>
                    </a:cubicBezTo>
                    <a:cubicBezTo>
                      <a:pt x="280" y="246"/>
                      <a:pt x="281" y="258"/>
                      <a:pt x="288" y="269"/>
                    </a:cubicBezTo>
                    <a:cubicBezTo>
                      <a:pt x="289" y="271"/>
                      <a:pt x="289" y="272"/>
                      <a:pt x="290" y="274"/>
                    </a:cubicBezTo>
                    <a:cubicBezTo>
                      <a:pt x="312" y="269"/>
                      <a:pt x="330" y="266"/>
                      <a:pt x="334" y="266"/>
                    </a:cubicBezTo>
                    <a:cubicBezTo>
                      <a:pt x="341" y="266"/>
                      <a:pt x="354" y="298"/>
                      <a:pt x="352" y="318"/>
                    </a:cubicBezTo>
                    <a:cubicBezTo>
                      <a:pt x="349" y="338"/>
                      <a:pt x="372" y="353"/>
                      <a:pt x="381" y="340"/>
                    </a:cubicBezTo>
                    <a:cubicBezTo>
                      <a:pt x="391" y="326"/>
                      <a:pt x="403" y="309"/>
                      <a:pt x="405" y="321"/>
                    </a:cubicBezTo>
                    <a:cubicBezTo>
                      <a:pt x="406" y="325"/>
                      <a:pt x="411" y="328"/>
                      <a:pt x="418" y="330"/>
                    </a:cubicBezTo>
                    <a:cubicBezTo>
                      <a:pt x="421" y="322"/>
                      <a:pt x="428" y="319"/>
                      <a:pt x="434" y="312"/>
                    </a:cubicBezTo>
                    <a:cubicBezTo>
                      <a:pt x="442" y="301"/>
                      <a:pt x="422" y="288"/>
                      <a:pt x="428" y="275"/>
                    </a:cubicBezTo>
                    <a:cubicBezTo>
                      <a:pt x="435" y="261"/>
                      <a:pt x="448" y="280"/>
                      <a:pt x="457" y="271"/>
                    </a:cubicBezTo>
                    <a:cubicBezTo>
                      <a:pt x="467" y="261"/>
                      <a:pt x="443" y="241"/>
                      <a:pt x="446" y="232"/>
                    </a:cubicBezTo>
                    <a:cubicBezTo>
                      <a:pt x="449" y="224"/>
                      <a:pt x="448" y="211"/>
                      <a:pt x="435" y="204"/>
                    </a:cubicBezTo>
                    <a:cubicBezTo>
                      <a:pt x="425" y="198"/>
                      <a:pt x="431" y="175"/>
                      <a:pt x="435" y="155"/>
                    </a:cubicBezTo>
                    <a:cubicBezTo>
                      <a:pt x="432" y="152"/>
                      <a:pt x="429" y="149"/>
                      <a:pt x="427" y="146"/>
                    </a:cubicBezTo>
                    <a:cubicBezTo>
                      <a:pt x="420" y="135"/>
                      <a:pt x="425" y="111"/>
                      <a:pt x="413" y="111"/>
                    </a:cubicBezTo>
                    <a:cubicBezTo>
                      <a:pt x="400" y="111"/>
                      <a:pt x="402" y="93"/>
                      <a:pt x="413" y="89"/>
                    </a:cubicBezTo>
                    <a:cubicBezTo>
                      <a:pt x="423" y="86"/>
                      <a:pt x="391" y="73"/>
                      <a:pt x="391" y="60"/>
                    </a:cubicBezTo>
                    <a:cubicBezTo>
                      <a:pt x="391" y="48"/>
                      <a:pt x="374" y="17"/>
                      <a:pt x="367" y="15"/>
                    </a:cubicBezTo>
                    <a:cubicBezTo>
                      <a:pt x="360" y="13"/>
                      <a:pt x="334" y="46"/>
                      <a:pt x="323" y="46"/>
                    </a:cubicBezTo>
                    <a:cubicBezTo>
                      <a:pt x="312" y="46"/>
                      <a:pt x="289" y="24"/>
                      <a:pt x="281" y="42"/>
                    </a:cubicBezTo>
                    <a:cubicBezTo>
                      <a:pt x="274" y="60"/>
                      <a:pt x="258" y="33"/>
                      <a:pt x="247" y="48"/>
                    </a:cubicBezTo>
                    <a:cubicBezTo>
                      <a:pt x="236" y="62"/>
                      <a:pt x="229" y="31"/>
                      <a:pt x="229" y="31"/>
                    </a:cubicBezTo>
                    <a:cubicBezTo>
                      <a:pt x="229" y="31"/>
                      <a:pt x="229" y="27"/>
                      <a:pt x="229" y="21"/>
                    </a:cubicBezTo>
                    <a:cubicBezTo>
                      <a:pt x="227" y="22"/>
                      <a:pt x="224" y="23"/>
                      <a:pt x="222" y="23"/>
                    </a:cubicBezTo>
                    <a:cubicBezTo>
                      <a:pt x="191" y="34"/>
                      <a:pt x="135" y="27"/>
                      <a:pt x="132" y="18"/>
                    </a:cubicBezTo>
                    <a:cubicBezTo>
                      <a:pt x="129" y="8"/>
                      <a:pt x="88" y="0"/>
                      <a:pt x="88" y="0"/>
                    </a:cubicBezTo>
                    <a:cubicBezTo>
                      <a:pt x="88" y="0"/>
                      <a:pt x="90" y="23"/>
                      <a:pt x="75" y="29"/>
                    </a:cubicBezTo>
                    <a:cubicBezTo>
                      <a:pt x="60" y="34"/>
                      <a:pt x="79" y="52"/>
                      <a:pt x="79" y="58"/>
                    </a:cubicBezTo>
                    <a:cubicBezTo>
                      <a:pt x="79" y="63"/>
                      <a:pt x="66" y="71"/>
                      <a:pt x="57" y="67"/>
                    </a:cubicBezTo>
                    <a:cubicBezTo>
                      <a:pt x="47" y="63"/>
                      <a:pt x="20" y="88"/>
                      <a:pt x="6" y="97"/>
                    </a:cubicBezTo>
                    <a:cubicBezTo>
                      <a:pt x="5" y="98"/>
                      <a:pt x="2" y="101"/>
                      <a:pt x="0" y="104"/>
                    </a:cubicBezTo>
                    <a:cubicBezTo>
                      <a:pt x="21" y="121"/>
                      <a:pt x="19" y="140"/>
                      <a:pt x="44" y="158"/>
                    </a:cubicBezTo>
                    <a:cubicBezTo>
                      <a:pt x="66" y="174"/>
                      <a:pt x="96" y="197"/>
                      <a:pt x="113" y="233"/>
                    </a:cubicBezTo>
                    <a:cubicBezTo>
                      <a:pt x="131" y="218"/>
                      <a:pt x="154" y="198"/>
                      <a:pt x="155" y="18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1" name="Shape 195">
                <a:extLst>
                  <a:ext uri="{FF2B5EF4-FFF2-40B4-BE49-F238E27FC236}">
                    <a16:creationId xmlns:a16="http://schemas.microsoft.com/office/drawing/2014/main" id="{78A6DC70-521C-25BB-CE39-AB87030682B3}"/>
                  </a:ext>
                </a:extLst>
              </p:cNvPr>
              <p:cNvSpPr/>
              <p:nvPr/>
            </p:nvSpPr>
            <p:spPr>
              <a:xfrm>
                <a:off x="8828457" y="7344949"/>
                <a:ext cx="193705" cy="185096"/>
              </a:xfrm>
              <a:custGeom>
                <a:avLst/>
                <a:gdLst/>
                <a:ahLst/>
                <a:cxnLst/>
                <a:rect l="0" t="0" r="0" b="0"/>
                <a:pathLst>
                  <a:path w="260" h="247" extrusionOk="0">
                    <a:moveTo>
                      <a:pt x="210" y="143"/>
                    </a:moveTo>
                    <a:cubicBezTo>
                      <a:pt x="191" y="130"/>
                      <a:pt x="181" y="130"/>
                      <a:pt x="189" y="124"/>
                    </a:cubicBezTo>
                    <a:cubicBezTo>
                      <a:pt x="198" y="117"/>
                      <a:pt x="199" y="102"/>
                      <a:pt x="196" y="80"/>
                    </a:cubicBezTo>
                    <a:cubicBezTo>
                      <a:pt x="195" y="73"/>
                      <a:pt x="196" y="68"/>
                      <a:pt x="198" y="64"/>
                    </a:cubicBezTo>
                    <a:cubicBezTo>
                      <a:pt x="191" y="62"/>
                      <a:pt x="186" y="59"/>
                      <a:pt x="185" y="55"/>
                    </a:cubicBezTo>
                    <a:cubicBezTo>
                      <a:pt x="183" y="43"/>
                      <a:pt x="171" y="60"/>
                      <a:pt x="161" y="74"/>
                    </a:cubicBezTo>
                    <a:cubicBezTo>
                      <a:pt x="152" y="87"/>
                      <a:pt x="129" y="72"/>
                      <a:pt x="132" y="52"/>
                    </a:cubicBezTo>
                    <a:cubicBezTo>
                      <a:pt x="134" y="32"/>
                      <a:pt x="121" y="0"/>
                      <a:pt x="114" y="0"/>
                    </a:cubicBezTo>
                    <a:cubicBezTo>
                      <a:pt x="110" y="0"/>
                      <a:pt x="92" y="3"/>
                      <a:pt x="70" y="8"/>
                    </a:cubicBezTo>
                    <a:cubicBezTo>
                      <a:pt x="73" y="17"/>
                      <a:pt x="66" y="28"/>
                      <a:pt x="64" y="39"/>
                    </a:cubicBezTo>
                    <a:cubicBezTo>
                      <a:pt x="61" y="51"/>
                      <a:pt x="28" y="69"/>
                      <a:pt x="14" y="80"/>
                    </a:cubicBezTo>
                    <a:cubicBezTo>
                      <a:pt x="11" y="83"/>
                      <a:pt x="6" y="91"/>
                      <a:pt x="0" y="101"/>
                    </a:cubicBezTo>
                    <a:cubicBezTo>
                      <a:pt x="26" y="117"/>
                      <a:pt x="56" y="136"/>
                      <a:pt x="80" y="154"/>
                    </a:cubicBezTo>
                    <a:cubicBezTo>
                      <a:pt x="125" y="188"/>
                      <a:pt x="193" y="232"/>
                      <a:pt x="224" y="244"/>
                    </a:cubicBezTo>
                    <a:cubicBezTo>
                      <a:pt x="229" y="246"/>
                      <a:pt x="234" y="246"/>
                      <a:pt x="239" y="247"/>
                    </a:cubicBezTo>
                    <a:cubicBezTo>
                      <a:pt x="247" y="212"/>
                      <a:pt x="255" y="208"/>
                      <a:pt x="258" y="189"/>
                    </a:cubicBezTo>
                    <a:cubicBezTo>
                      <a:pt x="260" y="169"/>
                      <a:pt x="229" y="155"/>
                      <a:pt x="210" y="14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2" name="Shape 196">
                <a:extLst>
                  <a:ext uri="{FF2B5EF4-FFF2-40B4-BE49-F238E27FC236}">
                    <a16:creationId xmlns:a16="http://schemas.microsoft.com/office/drawing/2014/main" id="{AE6D5B4E-FF0A-BBCD-EF5A-BB6BF1A24C8A}"/>
                  </a:ext>
                </a:extLst>
              </p:cNvPr>
              <p:cNvSpPr/>
              <p:nvPr/>
            </p:nvSpPr>
            <p:spPr>
              <a:xfrm>
                <a:off x="8750976" y="7276077"/>
                <a:ext cx="133442" cy="146354"/>
              </a:xfrm>
              <a:custGeom>
                <a:avLst/>
                <a:gdLst/>
                <a:ahLst/>
                <a:cxnLst/>
                <a:rect l="0" t="0" r="0" b="0"/>
                <a:pathLst>
                  <a:path w="182" h="196" extrusionOk="0">
                    <a:moveTo>
                      <a:pt x="171" y="134"/>
                    </a:moveTo>
                    <a:cubicBezTo>
                      <a:pt x="173" y="122"/>
                      <a:pt x="182" y="109"/>
                      <a:pt x="175" y="98"/>
                    </a:cubicBezTo>
                    <a:cubicBezTo>
                      <a:pt x="168" y="87"/>
                      <a:pt x="167" y="75"/>
                      <a:pt x="167" y="61"/>
                    </a:cubicBezTo>
                    <a:cubicBezTo>
                      <a:pt x="167" y="48"/>
                      <a:pt x="131" y="0"/>
                      <a:pt x="117" y="0"/>
                    </a:cubicBezTo>
                    <a:cubicBezTo>
                      <a:pt x="104" y="0"/>
                      <a:pt x="86" y="12"/>
                      <a:pt x="71" y="9"/>
                    </a:cubicBezTo>
                    <a:cubicBezTo>
                      <a:pt x="56" y="7"/>
                      <a:pt x="44" y="1"/>
                      <a:pt x="42" y="16"/>
                    </a:cubicBezTo>
                    <a:cubicBezTo>
                      <a:pt x="41" y="27"/>
                      <a:pt x="18" y="47"/>
                      <a:pt x="0" y="62"/>
                    </a:cubicBezTo>
                    <a:cubicBezTo>
                      <a:pt x="3" y="69"/>
                      <a:pt x="7" y="77"/>
                      <a:pt x="9" y="85"/>
                    </a:cubicBezTo>
                    <a:cubicBezTo>
                      <a:pt x="24" y="135"/>
                      <a:pt x="37" y="145"/>
                      <a:pt x="58" y="162"/>
                    </a:cubicBezTo>
                    <a:cubicBezTo>
                      <a:pt x="68" y="170"/>
                      <a:pt x="86" y="182"/>
                      <a:pt x="107" y="196"/>
                    </a:cubicBezTo>
                    <a:cubicBezTo>
                      <a:pt x="113" y="186"/>
                      <a:pt x="118" y="178"/>
                      <a:pt x="121" y="175"/>
                    </a:cubicBezTo>
                    <a:cubicBezTo>
                      <a:pt x="135" y="164"/>
                      <a:pt x="168" y="146"/>
                      <a:pt x="171" y="13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3" name="Shape 197">
                <a:extLst>
                  <a:ext uri="{FF2B5EF4-FFF2-40B4-BE49-F238E27FC236}">
                    <a16:creationId xmlns:a16="http://schemas.microsoft.com/office/drawing/2014/main" id="{F545461A-7D70-B591-7A0A-934AF612345C}"/>
                  </a:ext>
                </a:extLst>
              </p:cNvPr>
              <p:cNvSpPr/>
              <p:nvPr/>
            </p:nvSpPr>
            <p:spPr>
              <a:xfrm>
                <a:off x="8578795" y="6432389"/>
                <a:ext cx="383104" cy="309926"/>
              </a:xfrm>
              <a:custGeom>
                <a:avLst/>
                <a:gdLst/>
                <a:ahLst/>
                <a:cxnLst/>
                <a:rect l="0" t="0" r="0" b="0"/>
                <a:pathLst>
                  <a:path w="518" h="420" extrusionOk="0">
                    <a:moveTo>
                      <a:pt x="243" y="323"/>
                    </a:moveTo>
                    <a:cubicBezTo>
                      <a:pt x="243" y="309"/>
                      <a:pt x="307" y="291"/>
                      <a:pt x="307" y="277"/>
                    </a:cubicBezTo>
                    <a:cubicBezTo>
                      <a:pt x="307" y="263"/>
                      <a:pt x="307" y="112"/>
                      <a:pt x="307" y="112"/>
                    </a:cubicBezTo>
                    <a:cubicBezTo>
                      <a:pt x="307" y="112"/>
                      <a:pt x="508" y="116"/>
                      <a:pt x="514" y="112"/>
                    </a:cubicBezTo>
                    <a:cubicBezTo>
                      <a:pt x="517" y="110"/>
                      <a:pt x="516" y="67"/>
                      <a:pt x="515" y="24"/>
                    </a:cubicBezTo>
                    <a:cubicBezTo>
                      <a:pt x="507" y="11"/>
                      <a:pt x="518" y="0"/>
                      <a:pt x="471" y="0"/>
                    </a:cubicBezTo>
                    <a:cubicBezTo>
                      <a:pt x="432" y="0"/>
                      <a:pt x="318" y="0"/>
                      <a:pt x="242" y="0"/>
                    </a:cubicBezTo>
                    <a:cubicBezTo>
                      <a:pt x="224" y="17"/>
                      <a:pt x="215" y="39"/>
                      <a:pt x="208" y="57"/>
                    </a:cubicBezTo>
                    <a:cubicBezTo>
                      <a:pt x="197" y="86"/>
                      <a:pt x="129" y="129"/>
                      <a:pt x="126" y="170"/>
                    </a:cubicBezTo>
                    <a:cubicBezTo>
                      <a:pt x="123" y="211"/>
                      <a:pt x="60" y="274"/>
                      <a:pt x="18" y="362"/>
                    </a:cubicBezTo>
                    <a:cubicBezTo>
                      <a:pt x="6" y="386"/>
                      <a:pt x="1" y="405"/>
                      <a:pt x="0" y="420"/>
                    </a:cubicBezTo>
                    <a:cubicBezTo>
                      <a:pt x="243" y="420"/>
                      <a:pt x="243" y="420"/>
                      <a:pt x="243" y="420"/>
                    </a:cubicBezTo>
                    <a:cubicBezTo>
                      <a:pt x="243" y="420"/>
                      <a:pt x="243" y="337"/>
                      <a:pt x="243" y="32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4" name="Shape 198">
                <a:extLst>
                  <a:ext uri="{FF2B5EF4-FFF2-40B4-BE49-F238E27FC236}">
                    <a16:creationId xmlns:a16="http://schemas.microsoft.com/office/drawing/2014/main" id="{A128FA7F-A32F-42E9-8A44-9E42ADB5453D}"/>
                  </a:ext>
                </a:extLst>
              </p:cNvPr>
              <p:cNvSpPr/>
              <p:nvPr/>
            </p:nvSpPr>
            <p:spPr>
              <a:xfrm>
                <a:off x="8574489" y="6449607"/>
                <a:ext cx="555285" cy="606941"/>
              </a:xfrm>
              <a:custGeom>
                <a:avLst/>
                <a:gdLst/>
                <a:ahLst/>
                <a:cxnLst/>
                <a:rect l="0" t="0" r="0" b="0"/>
                <a:pathLst>
                  <a:path w="749" h="820" extrusionOk="0">
                    <a:moveTo>
                      <a:pt x="59" y="708"/>
                    </a:moveTo>
                    <a:cubicBezTo>
                      <a:pt x="81" y="713"/>
                      <a:pt x="115" y="708"/>
                      <a:pt x="115" y="708"/>
                    </a:cubicBezTo>
                    <a:cubicBezTo>
                      <a:pt x="115" y="708"/>
                      <a:pt x="146" y="695"/>
                      <a:pt x="163" y="704"/>
                    </a:cubicBezTo>
                    <a:cubicBezTo>
                      <a:pt x="180" y="713"/>
                      <a:pt x="198" y="734"/>
                      <a:pt x="198" y="734"/>
                    </a:cubicBezTo>
                    <a:cubicBezTo>
                      <a:pt x="219" y="734"/>
                      <a:pt x="219" y="734"/>
                      <a:pt x="219" y="734"/>
                    </a:cubicBezTo>
                    <a:cubicBezTo>
                      <a:pt x="219" y="734"/>
                      <a:pt x="237" y="782"/>
                      <a:pt x="263" y="790"/>
                    </a:cubicBezTo>
                    <a:cubicBezTo>
                      <a:pt x="278" y="795"/>
                      <a:pt x="287" y="809"/>
                      <a:pt x="292" y="820"/>
                    </a:cubicBezTo>
                    <a:cubicBezTo>
                      <a:pt x="310" y="819"/>
                      <a:pt x="325" y="813"/>
                      <a:pt x="325" y="800"/>
                    </a:cubicBezTo>
                    <a:cubicBezTo>
                      <a:pt x="325" y="783"/>
                      <a:pt x="333" y="761"/>
                      <a:pt x="361" y="786"/>
                    </a:cubicBezTo>
                    <a:cubicBezTo>
                      <a:pt x="388" y="811"/>
                      <a:pt x="388" y="789"/>
                      <a:pt x="394" y="780"/>
                    </a:cubicBezTo>
                    <a:cubicBezTo>
                      <a:pt x="399" y="772"/>
                      <a:pt x="419" y="783"/>
                      <a:pt x="435" y="783"/>
                    </a:cubicBezTo>
                    <a:cubicBezTo>
                      <a:pt x="452" y="783"/>
                      <a:pt x="474" y="772"/>
                      <a:pt x="474" y="772"/>
                    </a:cubicBezTo>
                    <a:cubicBezTo>
                      <a:pt x="474" y="772"/>
                      <a:pt x="703" y="775"/>
                      <a:pt x="714" y="769"/>
                    </a:cubicBezTo>
                    <a:cubicBezTo>
                      <a:pt x="725" y="764"/>
                      <a:pt x="723" y="717"/>
                      <a:pt x="723" y="717"/>
                    </a:cubicBezTo>
                    <a:cubicBezTo>
                      <a:pt x="703" y="697"/>
                      <a:pt x="703" y="697"/>
                      <a:pt x="703" y="697"/>
                    </a:cubicBezTo>
                    <a:cubicBezTo>
                      <a:pt x="645" y="153"/>
                      <a:pt x="645" y="153"/>
                      <a:pt x="645" y="153"/>
                    </a:cubicBezTo>
                    <a:cubicBezTo>
                      <a:pt x="749" y="153"/>
                      <a:pt x="749" y="153"/>
                      <a:pt x="749" y="153"/>
                    </a:cubicBezTo>
                    <a:cubicBezTo>
                      <a:pt x="638" y="80"/>
                      <a:pt x="543" y="18"/>
                      <a:pt x="531" y="11"/>
                    </a:cubicBezTo>
                    <a:cubicBezTo>
                      <a:pt x="525" y="7"/>
                      <a:pt x="521" y="3"/>
                      <a:pt x="519" y="0"/>
                    </a:cubicBezTo>
                    <a:cubicBezTo>
                      <a:pt x="520" y="43"/>
                      <a:pt x="521" y="86"/>
                      <a:pt x="518" y="88"/>
                    </a:cubicBezTo>
                    <a:cubicBezTo>
                      <a:pt x="512" y="92"/>
                      <a:pt x="311" y="88"/>
                      <a:pt x="311" y="88"/>
                    </a:cubicBezTo>
                    <a:cubicBezTo>
                      <a:pt x="311" y="88"/>
                      <a:pt x="311" y="239"/>
                      <a:pt x="311" y="253"/>
                    </a:cubicBezTo>
                    <a:cubicBezTo>
                      <a:pt x="311" y="267"/>
                      <a:pt x="247" y="285"/>
                      <a:pt x="247" y="299"/>
                    </a:cubicBezTo>
                    <a:cubicBezTo>
                      <a:pt x="247" y="313"/>
                      <a:pt x="247" y="396"/>
                      <a:pt x="247" y="396"/>
                    </a:cubicBezTo>
                    <a:cubicBezTo>
                      <a:pt x="4" y="396"/>
                      <a:pt x="4" y="396"/>
                      <a:pt x="4" y="396"/>
                    </a:cubicBezTo>
                    <a:cubicBezTo>
                      <a:pt x="0" y="435"/>
                      <a:pt x="24" y="449"/>
                      <a:pt x="38" y="465"/>
                    </a:cubicBezTo>
                    <a:cubicBezTo>
                      <a:pt x="57" y="487"/>
                      <a:pt x="24" y="525"/>
                      <a:pt x="52" y="565"/>
                    </a:cubicBezTo>
                    <a:cubicBezTo>
                      <a:pt x="80" y="604"/>
                      <a:pt x="45" y="664"/>
                      <a:pt x="32" y="686"/>
                    </a:cubicBezTo>
                    <a:cubicBezTo>
                      <a:pt x="24" y="698"/>
                      <a:pt x="24" y="718"/>
                      <a:pt x="21" y="739"/>
                    </a:cubicBezTo>
                    <a:cubicBezTo>
                      <a:pt x="22" y="739"/>
                      <a:pt x="24" y="739"/>
                      <a:pt x="24" y="739"/>
                    </a:cubicBezTo>
                    <a:cubicBezTo>
                      <a:pt x="42" y="734"/>
                      <a:pt x="37" y="704"/>
                      <a:pt x="59" y="70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5" name="Shape 199">
                <a:extLst>
                  <a:ext uri="{FF2B5EF4-FFF2-40B4-BE49-F238E27FC236}">
                    <a16:creationId xmlns:a16="http://schemas.microsoft.com/office/drawing/2014/main" id="{B32A1D44-542F-860D-5E6D-EF9DCD0545FE}"/>
                  </a:ext>
                </a:extLst>
              </p:cNvPr>
              <p:cNvSpPr/>
              <p:nvPr/>
            </p:nvSpPr>
            <p:spPr>
              <a:xfrm>
                <a:off x="8794021" y="6565831"/>
                <a:ext cx="757597" cy="710249"/>
              </a:xfrm>
              <a:custGeom>
                <a:avLst/>
                <a:gdLst/>
                <a:ahLst/>
                <a:cxnLst/>
                <a:rect l="0" t="0" r="0" b="0"/>
                <a:pathLst>
                  <a:path w="1030" h="964" extrusionOk="0">
                    <a:moveTo>
                      <a:pt x="976" y="399"/>
                    </a:moveTo>
                    <a:cubicBezTo>
                      <a:pt x="976" y="399"/>
                      <a:pt x="976" y="352"/>
                      <a:pt x="945" y="334"/>
                    </a:cubicBezTo>
                    <a:cubicBezTo>
                      <a:pt x="915" y="317"/>
                      <a:pt x="876" y="313"/>
                      <a:pt x="876" y="313"/>
                    </a:cubicBezTo>
                    <a:cubicBezTo>
                      <a:pt x="876" y="313"/>
                      <a:pt x="854" y="274"/>
                      <a:pt x="837" y="256"/>
                    </a:cubicBezTo>
                    <a:cubicBezTo>
                      <a:pt x="827" y="246"/>
                      <a:pt x="624" y="110"/>
                      <a:pt x="457" y="0"/>
                    </a:cubicBezTo>
                    <a:cubicBezTo>
                      <a:pt x="353" y="0"/>
                      <a:pt x="353" y="0"/>
                      <a:pt x="353" y="0"/>
                    </a:cubicBezTo>
                    <a:cubicBezTo>
                      <a:pt x="411" y="544"/>
                      <a:pt x="411" y="544"/>
                      <a:pt x="411" y="544"/>
                    </a:cubicBezTo>
                    <a:cubicBezTo>
                      <a:pt x="431" y="564"/>
                      <a:pt x="431" y="564"/>
                      <a:pt x="431" y="564"/>
                    </a:cubicBezTo>
                    <a:cubicBezTo>
                      <a:pt x="431" y="564"/>
                      <a:pt x="433" y="611"/>
                      <a:pt x="422" y="616"/>
                    </a:cubicBezTo>
                    <a:cubicBezTo>
                      <a:pt x="411" y="622"/>
                      <a:pt x="182" y="619"/>
                      <a:pt x="182" y="619"/>
                    </a:cubicBezTo>
                    <a:cubicBezTo>
                      <a:pt x="182" y="619"/>
                      <a:pt x="160" y="630"/>
                      <a:pt x="143" y="630"/>
                    </a:cubicBezTo>
                    <a:cubicBezTo>
                      <a:pt x="127" y="630"/>
                      <a:pt x="107" y="619"/>
                      <a:pt x="102" y="627"/>
                    </a:cubicBezTo>
                    <a:cubicBezTo>
                      <a:pt x="96" y="636"/>
                      <a:pt x="96" y="658"/>
                      <a:pt x="69" y="633"/>
                    </a:cubicBezTo>
                    <a:cubicBezTo>
                      <a:pt x="41" y="608"/>
                      <a:pt x="33" y="630"/>
                      <a:pt x="33" y="647"/>
                    </a:cubicBezTo>
                    <a:cubicBezTo>
                      <a:pt x="33" y="660"/>
                      <a:pt x="18" y="666"/>
                      <a:pt x="0" y="667"/>
                    </a:cubicBezTo>
                    <a:cubicBezTo>
                      <a:pt x="4" y="674"/>
                      <a:pt x="5" y="681"/>
                      <a:pt x="5" y="681"/>
                    </a:cubicBezTo>
                    <a:cubicBezTo>
                      <a:pt x="17" y="698"/>
                      <a:pt x="17" y="698"/>
                      <a:pt x="17" y="698"/>
                    </a:cubicBezTo>
                    <a:cubicBezTo>
                      <a:pt x="17" y="698"/>
                      <a:pt x="15" y="725"/>
                      <a:pt x="26" y="736"/>
                    </a:cubicBezTo>
                    <a:cubicBezTo>
                      <a:pt x="37" y="747"/>
                      <a:pt x="57" y="767"/>
                      <a:pt x="59" y="776"/>
                    </a:cubicBezTo>
                    <a:cubicBezTo>
                      <a:pt x="60" y="785"/>
                      <a:pt x="59" y="825"/>
                      <a:pt x="59" y="825"/>
                    </a:cubicBezTo>
                    <a:cubicBezTo>
                      <a:pt x="59" y="825"/>
                      <a:pt x="66" y="856"/>
                      <a:pt x="77" y="842"/>
                    </a:cubicBezTo>
                    <a:cubicBezTo>
                      <a:pt x="88" y="827"/>
                      <a:pt x="104" y="854"/>
                      <a:pt x="111" y="836"/>
                    </a:cubicBezTo>
                    <a:cubicBezTo>
                      <a:pt x="119" y="818"/>
                      <a:pt x="142" y="840"/>
                      <a:pt x="153" y="840"/>
                    </a:cubicBezTo>
                    <a:cubicBezTo>
                      <a:pt x="164" y="840"/>
                      <a:pt x="190" y="807"/>
                      <a:pt x="197" y="809"/>
                    </a:cubicBezTo>
                    <a:cubicBezTo>
                      <a:pt x="204" y="811"/>
                      <a:pt x="221" y="842"/>
                      <a:pt x="221" y="854"/>
                    </a:cubicBezTo>
                    <a:cubicBezTo>
                      <a:pt x="221" y="867"/>
                      <a:pt x="253" y="880"/>
                      <a:pt x="243" y="883"/>
                    </a:cubicBezTo>
                    <a:cubicBezTo>
                      <a:pt x="232" y="887"/>
                      <a:pt x="230" y="905"/>
                      <a:pt x="243" y="905"/>
                    </a:cubicBezTo>
                    <a:cubicBezTo>
                      <a:pt x="255" y="905"/>
                      <a:pt x="250" y="929"/>
                      <a:pt x="257" y="940"/>
                    </a:cubicBezTo>
                    <a:cubicBezTo>
                      <a:pt x="264" y="951"/>
                      <a:pt x="279" y="960"/>
                      <a:pt x="286" y="944"/>
                    </a:cubicBezTo>
                    <a:cubicBezTo>
                      <a:pt x="294" y="927"/>
                      <a:pt x="310" y="942"/>
                      <a:pt x="317" y="953"/>
                    </a:cubicBezTo>
                    <a:cubicBezTo>
                      <a:pt x="325" y="964"/>
                      <a:pt x="348" y="951"/>
                      <a:pt x="352" y="936"/>
                    </a:cubicBezTo>
                    <a:cubicBezTo>
                      <a:pt x="355" y="922"/>
                      <a:pt x="385" y="916"/>
                      <a:pt x="383" y="933"/>
                    </a:cubicBezTo>
                    <a:cubicBezTo>
                      <a:pt x="381" y="949"/>
                      <a:pt x="386" y="953"/>
                      <a:pt x="405" y="940"/>
                    </a:cubicBezTo>
                    <a:cubicBezTo>
                      <a:pt x="410" y="936"/>
                      <a:pt x="416" y="935"/>
                      <a:pt x="422" y="936"/>
                    </a:cubicBezTo>
                    <a:cubicBezTo>
                      <a:pt x="429" y="915"/>
                      <a:pt x="436" y="896"/>
                      <a:pt x="439" y="889"/>
                    </a:cubicBezTo>
                    <a:cubicBezTo>
                      <a:pt x="445" y="878"/>
                      <a:pt x="427" y="852"/>
                      <a:pt x="436" y="849"/>
                    </a:cubicBezTo>
                    <a:cubicBezTo>
                      <a:pt x="445" y="845"/>
                      <a:pt x="476" y="852"/>
                      <a:pt x="485" y="827"/>
                    </a:cubicBezTo>
                    <a:cubicBezTo>
                      <a:pt x="494" y="801"/>
                      <a:pt x="505" y="789"/>
                      <a:pt x="505" y="789"/>
                    </a:cubicBezTo>
                    <a:cubicBezTo>
                      <a:pt x="505" y="789"/>
                      <a:pt x="508" y="734"/>
                      <a:pt x="525" y="743"/>
                    </a:cubicBezTo>
                    <a:cubicBezTo>
                      <a:pt x="541" y="752"/>
                      <a:pt x="561" y="767"/>
                      <a:pt x="563" y="745"/>
                    </a:cubicBezTo>
                    <a:cubicBezTo>
                      <a:pt x="565" y="723"/>
                      <a:pt x="585" y="736"/>
                      <a:pt x="590" y="716"/>
                    </a:cubicBezTo>
                    <a:cubicBezTo>
                      <a:pt x="596" y="696"/>
                      <a:pt x="607" y="698"/>
                      <a:pt x="620" y="701"/>
                    </a:cubicBezTo>
                    <a:cubicBezTo>
                      <a:pt x="632" y="705"/>
                      <a:pt x="643" y="699"/>
                      <a:pt x="643" y="688"/>
                    </a:cubicBezTo>
                    <a:cubicBezTo>
                      <a:pt x="643" y="678"/>
                      <a:pt x="672" y="683"/>
                      <a:pt x="696" y="667"/>
                    </a:cubicBezTo>
                    <a:cubicBezTo>
                      <a:pt x="720" y="650"/>
                      <a:pt x="733" y="637"/>
                      <a:pt x="742" y="647"/>
                    </a:cubicBezTo>
                    <a:cubicBezTo>
                      <a:pt x="751" y="656"/>
                      <a:pt x="811" y="654"/>
                      <a:pt x="820" y="650"/>
                    </a:cubicBezTo>
                    <a:cubicBezTo>
                      <a:pt x="829" y="647"/>
                      <a:pt x="847" y="630"/>
                      <a:pt x="869" y="634"/>
                    </a:cubicBezTo>
                    <a:cubicBezTo>
                      <a:pt x="891" y="637"/>
                      <a:pt x="944" y="625"/>
                      <a:pt x="966" y="625"/>
                    </a:cubicBezTo>
                    <a:cubicBezTo>
                      <a:pt x="988" y="625"/>
                      <a:pt x="997" y="605"/>
                      <a:pt x="1004" y="597"/>
                    </a:cubicBezTo>
                    <a:cubicBezTo>
                      <a:pt x="1011" y="590"/>
                      <a:pt x="1017" y="557"/>
                      <a:pt x="1024" y="552"/>
                    </a:cubicBezTo>
                    <a:cubicBezTo>
                      <a:pt x="1030" y="547"/>
                      <a:pt x="1029" y="433"/>
                      <a:pt x="1028" y="388"/>
                    </a:cubicBezTo>
                    <a:cubicBezTo>
                      <a:pt x="1006" y="392"/>
                      <a:pt x="976" y="399"/>
                      <a:pt x="976" y="39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6" name="Shape 200">
                <a:extLst>
                  <a:ext uri="{FF2B5EF4-FFF2-40B4-BE49-F238E27FC236}">
                    <a16:creationId xmlns:a16="http://schemas.microsoft.com/office/drawing/2014/main" id="{440EBA5F-8EA6-1777-C74A-23CBAFAD1BFF}"/>
                  </a:ext>
                </a:extLst>
              </p:cNvPr>
              <p:cNvSpPr/>
              <p:nvPr/>
            </p:nvSpPr>
            <p:spPr>
              <a:xfrm>
                <a:off x="9103947" y="7035023"/>
                <a:ext cx="374495" cy="266881"/>
              </a:xfrm>
              <a:custGeom>
                <a:avLst/>
                <a:gdLst/>
                <a:ahLst/>
                <a:cxnLst/>
                <a:rect l="0" t="0" r="0" b="0"/>
                <a:pathLst>
                  <a:path w="507" h="363" extrusionOk="0">
                    <a:moveTo>
                      <a:pt x="504" y="204"/>
                    </a:moveTo>
                    <a:cubicBezTo>
                      <a:pt x="494" y="195"/>
                      <a:pt x="482" y="193"/>
                      <a:pt x="479" y="193"/>
                    </a:cubicBezTo>
                    <a:cubicBezTo>
                      <a:pt x="473" y="193"/>
                      <a:pt x="477" y="163"/>
                      <a:pt x="475" y="158"/>
                    </a:cubicBezTo>
                    <a:cubicBezTo>
                      <a:pt x="472" y="154"/>
                      <a:pt x="454" y="167"/>
                      <a:pt x="443" y="163"/>
                    </a:cubicBezTo>
                    <a:cubicBezTo>
                      <a:pt x="432" y="158"/>
                      <a:pt x="428" y="141"/>
                      <a:pt x="418" y="141"/>
                    </a:cubicBezTo>
                    <a:cubicBezTo>
                      <a:pt x="409" y="141"/>
                      <a:pt x="408" y="130"/>
                      <a:pt x="408" y="117"/>
                    </a:cubicBezTo>
                    <a:cubicBezTo>
                      <a:pt x="408" y="105"/>
                      <a:pt x="390" y="93"/>
                      <a:pt x="379" y="85"/>
                    </a:cubicBezTo>
                    <a:cubicBezTo>
                      <a:pt x="368" y="77"/>
                      <a:pt x="365" y="53"/>
                      <a:pt x="358" y="49"/>
                    </a:cubicBezTo>
                    <a:cubicBezTo>
                      <a:pt x="354" y="47"/>
                      <a:pt x="356" y="30"/>
                      <a:pt x="358" y="16"/>
                    </a:cubicBezTo>
                    <a:cubicBezTo>
                      <a:pt x="341" y="16"/>
                      <a:pt x="324" y="14"/>
                      <a:pt x="320" y="10"/>
                    </a:cubicBezTo>
                    <a:cubicBezTo>
                      <a:pt x="311" y="0"/>
                      <a:pt x="298" y="13"/>
                      <a:pt x="274" y="30"/>
                    </a:cubicBezTo>
                    <a:cubicBezTo>
                      <a:pt x="250" y="46"/>
                      <a:pt x="221" y="41"/>
                      <a:pt x="221" y="51"/>
                    </a:cubicBezTo>
                    <a:cubicBezTo>
                      <a:pt x="221" y="62"/>
                      <a:pt x="210" y="68"/>
                      <a:pt x="198" y="64"/>
                    </a:cubicBezTo>
                    <a:cubicBezTo>
                      <a:pt x="185" y="61"/>
                      <a:pt x="174" y="59"/>
                      <a:pt x="168" y="79"/>
                    </a:cubicBezTo>
                    <a:cubicBezTo>
                      <a:pt x="163" y="99"/>
                      <a:pt x="143" y="86"/>
                      <a:pt x="141" y="108"/>
                    </a:cubicBezTo>
                    <a:cubicBezTo>
                      <a:pt x="139" y="130"/>
                      <a:pt x="119" y="115"/>
                      <a:pt x="103" y="106"/>
                    </a:cubicBezTo>
                    <a:cubicBezTo>
                      <a:pt x="86" y="97"/>
                      <a:pt x="83" y="152"/>
                      <a:pt x="83" y="152"/>
                    </a:cubicBezTo>
                    <a:cubicBezTo>
                      <a:pt x="83" y="152"/>
                      <a:pt x="72" y="164"/>
                      <a:pt x="63" y="190"/>
                    </a:cubicBezTo>
                    <a:cubicBezTo>
                      <a:pt x="54" y="215"/>
                      <a:pt x="23" y="208"/>
                      <a:pt x="14" y="212"/>
                    </a:cubicBezTo>
                    <a:cubicBezTo>
                      <a:pt x="5" y="215"/>
                      <a:pt x="23" y="241"/>
                      <a:pt x="17" y="252"/>
                    </a:cubicBezTo>
                    <a:cubicBezTo>
                      <a:pt x="14" y="259"/>
                      <a:pt x="7" y="278"/>
                      <a:pt x="0" y="299"/>
                    </a:cubicBezTo>
                    <a:cubicBezTo>
                      <a:pt x="14" y="302"/>
                      <a:pt x="26" y="313"/>
                      <a:pt x="30" y="319"/>
                    </a:cubicBezTo>
                    <a:cubicBezTo>
                      <a:pt x="36" y="328"/>
                      <a:pt x="68" y="363"/>
                      <a:pt x="85" y="345"/>
                    </a:cubicBezTo>
                    <a:cubicBezTo>
                      <a:pt x="101" y="327"/>
                      <a:pt x="147" y="325"/>
                      <a:pt x="158" y="336"/>
                    </a:cubicBezTo>
                    <a:cubicBezTo>
                      <a:pt x="168" y="347"/>
                      <a:pt x="176" y="341"/>
                      <a:pt x="178" y="330"/>
                    </a:cubicBezTo>
                    <a:cubicBezTo>
                      <a:pt x="179" y="319"/>
                      <a:pt x="159" y="279"/>
                      <a:pt x="167" y="268"/>
                    </a:cubicBezTo>
                    <a:cubicBezTo>
                      <a:pt x="174" y="257"/>
                      <a:pt x="316" y="263"/>
                      <a:pt x="322" y="272"/>
                    </a:cubicBezTo>
                    <a:cubicBezTo>
                      <a:pt x="327" y="281"/>
                      <a:pt x="327" y="254"/>
                      <a:pt x="345" y="256"/>
                    </a:cubicBezTo>
                    <a:cubicBezTo>
                      <a:pt x="363" y="257"/>
                      <a:pt x="391" y="266"/>
                      <a:pt x="402" y="263"/>
                    </a:cubicBezTo>
                    <a:cubicBezTo>
                      <a:pt x="413" y="259"/>
                      <a:pt x="425" y="239"/>
                      <a:pt x="436" y="239"/>
                    </a:cubicBezTo>
                    <a:cubicBezTo>
                      <a:pt x="447" y="239"/>
                      <a:pt x="480" y="237"/>
                      <a:pt x="487" y="228"/>
                    </a:cubicBezTo>
                    <a:cubicBezTo>
                      <a:pt x="495" y="219"/>
                      <a:pt x="507" y="219"/>
                      <a:pt x="504" y="205"/>
                    </a:cubicBezTo>
                    <a:cubicBezTo>
                      <a:pt x="504" y="204"/>
                      <a:pt x="504" y="204"/>
                      <a:pt x="504" y="2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7" name="Shape 201">
                <a:extLst>
                  <a:ext uri="{FF2B5EF4-FFF2-40B4-BE49-F238E27FC236}">
                    <a16:creationId xmlns:a16="http://schemas.microsoft.com/office/drawing/2014/main" id="{9B633382-5872-C1D3-7178-8EB6938E3E86}"/>
                  </a:ext>
                </a:extLst>
              </p:cNvPr>
              <p:cNvSpPr/>
              <p:nvPr/>
            </p:nvSpPr>
            <p:spPr>
              <a:xfrm>
                <a:off x="9366522" y="6639007"/>
                <a:ext cx="705942" cy="550980"/>
              </a:xfrm>
              <a:custGeom>
                <a:avLst/>
                <a:gdLst/>
                <a:ahLst/>
                <a:cxnLst/>
                <a:rect l="0" t="0" r="0" b="0"/>
                <a:pathLst>
                  <a:path w="959" h="749" extrusionOk="0">
                    <a:moveTo>
                      <a:pt x="915" y="109"/>
                    </a:moveTo>
                    <a:cubicBezTo>
                      <a:pt x="915" y="100"/>
                      <a:pt x="913" y="60"/>
                      <a:pt x="911" y="30"/>
                    </a:cubicBezTo>
                    <a:cubicBezTo>
                      <a:pt x="862" y="57"/>
                      <a:pt x="862" y="57"/>
                      <a:pt x="862" y="57"/>
                    </a:cubicBezTo>
                    <a:cubicBezTo>
                      <a:pt x="862" y="57"/>
                      <a:pt x="849" y="35"/>
                      <a:pt x="823" y="18"/>
                    </a:cubicBezTo>
                    <a:cubicBezTo>
                      <a:pt x="797" y="0"/>
                      <a:pt x="732" y="0"/>
                      <a:pt x="732" y="0"/>
                    </a:cubicBezTo>
                    <a:cubicBezTo>
                      <a:pt x="468" y="165"/>
                      <a:pt x="468" y="165"/>
                      <a:pt x="468" y="165"/>
                    </a:cubicBezTo>
                    <a:cubicBezTo>
                      <a:pt x="356" y="256"/>
                      <a:pt x="356" y="256"/>
                      <a:pt x="356" y="256"/>
                    </a:cubicBezTo>
                    <a:cubicBezTo>
                      <a:pt x="356" y="256"/>
                      <a:pt x="282" y="282"/>
                      <a:pt x="260" y="286"/>
                    </a:cubicBezTo>
                    <a:cubicBezTo>
                      <a:pt x="258" y="287"/>
                      <a:pt x="255" y="287"/>
                      <a:pt x="252" y="288"/>
                    </a:cubicBezTo>
                    <a:cubicBezTo>
                      <a:pt x="253" y="333"/>
                      <a:pt x="254" y="447"/>
                      <a:pt x="248" y="452"/>
                    </a:cubicBezTo>
                    <a:cubicBezTo>
                      <a:pt x="241" y="457"/>
                      <a:pt x="235" y="490"/>
                      <a:pt x="228" y="497"/>
                    </a:cubicBezTo>
                    <a:cubicBezTo>
                      <a:pt x="221" y="505"/>
                      <a:pt x="212" y="525"/>
                      <a:pt x="190" y="525"/>
                    </a:cubicBezTo>
                    <a:cubicBezTo>
                      <a:pt x="168" y="525"/>
                      <a:pt x="115" y="537"/>
                      <a:pt x="93" y="534"/>
                    </a:cubicBezTo>
                    <a:cubicBezTo>
                      <a:pt x="71" y="530"/>
                      <a:pt x="53" y="547"/>
                      <a:pt x="44" y="550"/>
                    </a:cubicBezTo>
                    <a:cubicBezTo>
                      <a:pt x="39" y="552"/>
                      <a:pt x="22" y="553"/>
                      <a:pt x="4" y="553"/>
                    </a:cubicBezTo>
                    <a:cubicBezTo>
                      <a:pt x="2" y="567"/>
                      <a:pt x="0" y="584"/>
                      <a:pt x="4" y="586"/>
                    </a:cubicBezTo>
                    <a:cubicBezTo>
                      <a:pt x="11" y="590"/>
                      <a:pt x="14" y="614"/>
                      <a:pt x="25" y="622"/>
                    </a:cubicBezTo>
                    <a:cubicBezTo>
                      <a:pt x="36" y="630"/>
                      <a:pt x="54" y="642"/>
                      <a:pt x="54" y="654"/>
                    </a:cubicBezTo>
                    <a:cubicBezTo>
                      <a:pt x="54" y="667"/>
                      <a:pt x="55" y="678"/>
                      <a:pt x="64" y="678"/>
                    </a:cubicBezTo>
                    <a:cubicBezTo>
                      <a:pt x="74" y="678"/>
                      <a:pt x="78" y="695"/>
                      <a:pt x="89" y="700"/>
                    </a:cubicBezTo>
                    <a:cubicBezTo>
                      <a:pt x="100" y="704"/>
                      <a:pt x="118" y="691"/>
                      <a:pt x="121" y="695"/>
                    </a:cubicBezTo>
                    <a:cubicBezTo>
                      <a:pt x="123" y="700"/>
                      <a:pt x="119" y="730"/>
                      <a:pt x="125" y="730"/>
                    </a:cubicBezTo>
                    <a:cubicBezTo>
                      <a:pt x="128" y="730"/>
                      <a:pt x="140" y="732"/>
                      <a:pt x="150" y="741"/>
                    </a:cubicBezTo>
                    <a:cubicBezTo>
                      <a:pt x="146" y="726"/>
                      <a:pt x="154" y="707"/>
                      <a:pt x="172" y="712"/>
                    </a:cubicBezTo>
                    <a:cubicBezTo>
                      <a:pt x="190" y="718"/>
                      <a:pt x="175" y="734"/>
                      <a:pt x="192" y="742"/>
                    </a:cubicBezTo>
                    <a:cubicBezTo>
                      <a:pt x="208" y="749"/>
                      <a:pt x="217" y="743"/>
                      <a:pt x="217" y="731"/>
                    </a:cubicBezTo>
                    <a:cubicBezTo>
                      <a:pt x="217" y="718"/>
                      <a:pt x="239" y="692"/>
                      <a:pt x="244" y="687"/>
                    </a:cubicBezTo>
                    <a:cubicBezTo>
                      <a:pt x="250" y="681"/>
                      <a:pt x="248" y="647"/>
                      <a:pt x="259" y="638"/>
                    </a:cubicBezTo>
                    <a:cubicBezTo>
                      <a:pt x="270" y="629"/>
                      <a:pt x="303" y="636"/>
                      <a:pt x="315" y="638"/>
                    </a:cubicBezTo>
                    <a:cubicBezTo>
                      <a:pt x="328" y="640"/>
                      <a:pt x="337" y="612"/>
                      <a:pt x="352" y="625"/>
                    </a:cubicBezTo>
                    <a:cubicBezTo>
                      <a:pt x="366" y="638"/>
                      <a:pt x="390" y="627"/>
                      <a:pt x="401" y="640"/>
                    </a:cubicBezTo>
                    <a:cubicBezTo>
                      <a:pt x="412" y="652"/>
                      <a:pt x="417" y="683"/>
                      <a:pt x="436" y="672"/>
                    </a:cubicBezTo>
                    <a:cubicBezTo>
                      <a:pt x="454" y="661"/>
                      <a:pt x="476" y="658"/>
                      <a:pt x="487" y="658"/>
                    </a:cubicBezTo>
                    <a:cubicBezTo>
                      <a:pt x="498" y="658"/>
                      <a:pt x="523" y="680"/>
                      <a:pt x="534" y="683"/>
                    </a:cubicBezTo>
                    <a:cubicBezTo>
                      <a:pt x="545" y="687"/>
                      <a:pt x="581" y="690"/>
                      <a:pt x="594" y="683"/>
                    </a:cubicBezTo>
                    <a:cubicBezTo>
                      <a:pt x="607" y="676"/>
                      <a:pt x="623" y="652"/>
                      <a:pt x="640" y="654"/>
                    </a:cubicBezTo>
                    <a:cubicBezTo>
                      <a:pt x="656" y="656"/>
                      <a:pt x="707" y="650"/>
                      <a:pt x="718" y="656"/>
                    </a:cubicBezTo>
                    <a:cubicBezTo>
                      <a:pt x="729" y="661"/>
                      <a:pt x="753" y="674"/>
                      <a:pt x="769" y="669"/>
                    </a:cubicBezTo>
                    <a:cubicBezTo>
                      <a:pt x="786" y="663"/>
                      <a:pt x="800" y="632"/>
                      <a:pt x="813" y="629"/>
                    </a:cubicBezTo>
                    <a:cubicBezTo>
                      <a:pt x="817" y="627"/>
                      <a:pt x="819" y="628"/>
                      <a:pt x="822" y="628"/>
                    </a:cubicBezTo>
                    <a:cubicBezTo>
                      <a:pt x="822" y="621"/>
                      <a:pt x="822" y="615"/>
                      <a:pt x="822" y="609"/>
                    </a:cubicBezTo>
                    <a:cubicBezTo>
                      <a:pt x="822" y="576"/>
                      <a:pt x="829" y="588"/>
                      <a:pt x="835" y="556"/>
                    </a:cubicBezTo>
                    <a:cubicBezTo>
                      <a:pt x="840" y="523"/>
                      <a:pt x="926" y="437"/>
                      <a:pt x="933" y="432"/>
                    </a:cubicBezTo>
                    <a:cubicBezTo>
                      <a:pt x="940" y="426"/>
                      <a:pt x="940" y="297"/>
                      <a:pt x="940" y="279"/>
                    </a:cubicBezTo>
                    <a:cubicBezTo>
                      <a:pt x="940" y="261"/>
                      <a:pt x="944" y="239"/>
                      <a:pt x="951" y="213"/>
                    </a:cubicBezTo>
                    <a:cubicBezTo>
                      <a:pt x="959" y="188"/>
                      <a:pt x="939" y="190"/>
                      <a:pt x="940" y="166"/>
                    </a:cubicBezTo>
                    <a:cubicBezTo>
                      <a:pt x="942" y="142"/>
                      <a:pt x="915" y="124"/>
                      <a:pt x="915" y="10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8" name="Shape 202">
                <a:extLst>
                  <a:ext uri="{FF2B5EF4-FFF2-40B4-BE49-F238E27FC236}">
                    <a16:creationId xmlns:a16="http://schemas.microsoft.com/office/drawing/2014/main" id="{A2FAD32C-E186-17C2-9CCC-7598B459EC6C}"/>
                  </a:ext>
                </a:extLst>
              </p:cNvPr>
              <p:cNvSpPr/>
              <p:nvPr/>
            </p:nvSpPr>
            <p:spPr>
              <a:xfrm>
                <a:off x="9973462" y="6639007"/>
                <a:ext cx="456280" cy="757597"/>
              </a:xfrm>
              <a:custGeom>
                <a:avLst/>
                <a:gdLst/>
                <a:ahLst/>
                <a:cxnLst/>
                <a:rect l="0" t="0" r="0" b="0"/>
                <a:pathLst>
                  <a:path w="618" h="1026" extrusionOk="0">
                    <a:moveTo>
                      <a:pt x="615" y="253"/>
                    </a:moveTo>
                    <a:cubicBezTo>
                      <a:pt x="144" y="0"/>
                      <a:pt x="144" y="0"/>
                      <a:pt x="144" y="0"/>
                    </a:cubicBezTo>
                    <a:cubicBezTo>
                      <a:pt x="89" y="30"/>
                      <a:pt x="89" y="30"/>
                      <a:pt x="89" y="30"/>
                    </a:cubicBezTo>
                    <a:cubicBezTo>
                      <a:pt x="91" y="60"/>
                      <a:pt x="93" y="100"/>
                      <a:pt x="93" y="109"/>
                    </a:cubicBezTo>
                    <a:cubicBezTo>
                      <a:pt x="93" y="124"/>
                      <a:pt x="120" y="142"/>
                      <a:pt x="118" y="166"/>
                    </a:cubicBezTo>
                    <a:cubicBezTo>
                      <a:pt x="117" y="190"/>
                      <a:pt x="137" y="188"/>
                      <a:pt x="129" y="213"/>
                    </a:cubicBezTo>
                    <a:cubicBezTo>
                      <a:pt x="122" y="239"/>
                      <a:pt x="118" y="261"/>
                      <a:pt x="118" y="279"/>
                    </a:cubicBezTo>
                    <a:cubicBezTo>
                      <a:pt x="118" y="297"/>
                      <a:pt x="118" y="426"/>
                      <a:pt x="111" y="432"/>
                    </a:cubicBezTo>
                    <a:cubicBezTo>
                      <a:pt x="104" y="437"/>
                      <a:pt x="18" y="523"/>
                      <a:pt x="13" y="556"/>
                    </a:cubicBezTo>
                    <a:cubicBezTo>
                      <a:pt x="7" y="588"/>
                      <a:pt x="0" y="576"/>
                      <a:pt x="0" y="609"/>
                    </a:cubicBezTo>
                    <a:cubicBezTo>
                      <a:pt x="0" y="615"/>
                      <a:pt x="0" y="621"/>
                      <a:pt x="0" y="628"/>
                    </a:cubicBezTo>
                    <a:cubicBezTo>
                      <a:pt x="4" y="630"/>
                      <a:pt x="6" y="635"/>
                      <a:pt x="13" y="641"/>
                    </a:cubicBezTo>
                    <a:cubicBezTo>
                      <a:pt x="22" y="650"/>
                      <a:pt x="22" y="667"/>
                      <a:pt x="40" y="667"/>
                    </a:cubicBezTo>
                    <a:cubicBezTo>
                      <a:pt x="58" y="667"/>
                      <a:pt x="80" y="709"/>
                      <a:pt x="78" y="725"/>
                    </a:cubicBezTo>
                    <a:cubicBezTo>
                      <a:pt x="76" y="742"/>
                      <a:pt x="87" y="751"/>
                      <a:pt x="86" y="780"/>
                    </a:cubicBezTo>
                    <a:cubicBezTo>
                      <a:pt x="84" y="809"/>
                      <a:pt x="102" y="851"/>
                      <a:pt x="111" y="856"/>
                    </a:cubicBezTo>
                    <a:cubicBezTo>
                      <a:pt x="120" y="862"/>
                      <a:pt x="107" y="867"/>
                      <a:pt x="86" y="865"/>
                    </a:cubicBezTo>
                    <a:cubicBezTo>
                      <a:pt x="64" y="864"/>
                      <a:pt x="33" y="864"/>
                      <a:pt x="33" y="873"/>
                    </a:cubicBezTo>
                    <a:cubicBezTo>
                      <a:pt x="33" y="882"/>
                      <a:pt x="24" y="895"/>
                      <a:pt x="47" y="916"/>
                    </a:cubicBezTo>
                    <a:cubicBezTo>
                      <a:pt x="71" y="938"/>
                      <a:pt x="91" y="946"/>
                      <a:pt x="98" y="969"/>
                    </a:cubicBezTo>
                    <a:cubicBezTo>
                      <a:pt x="106" y="993"/>
                      <a:pt x="115" y="1015"/>
                      <a:pt x="122" y="1020"/>
                    </a:cubicBezTo>
                    <a:cubicBezTo>
                      <a:pt x="129" y="1026"/>
                      <a:pt x="144" y="1024"/>
                      <a:pt x="157" y="1006"/>
                    </a:cubicBezTo>
                    <a:cubicBezTo>
                      <a:pt x="169" y="987"/>
                      <a:pt x="184" y="1022"/>
                      <a:pt x="197" y="1006"/>
                    </a:cubicBezTo>
                    <a:cubicBezTo>
                      <a:pt x="209" y="989"/>
                      <a:pt x="253" y="991"/>
                      <a:pt x="264" y="986"/>
                    </a:cubicBezTo>
                    <a:cubicBezTo>
                      <a:pt x="275" y="980"/>
                      <a:pt x="308" y="966"/>
                      <a:pt x="319" y="956"/>
                    </a:cubicBezTo>
                    <a:cubicBezTo>
                      <a:pt x="330" y="947"/>
                      <a:pt x="306" y="933"/>
                      <a:pt x="322" y="924"/>
                    </a:cubicBezTo>
                    <a:cubicBezTo>
                      <a:pt x="339" y="915"/>
                      <a:pt x="390" y="931"/>
                      <a:pt x="410" y="905"/>
                    </a:cubicBezTo>
                    <a:cubicBezTo>
                      <a:pt x="430" y="880"/>
                      <a:pt x="461" y="853"/>
                      <a:pt x="470" y="844"/>
                    </a:cubicBezTo>
                    <a:cubicBezTo>
                      <a:pt x="479" y="834"/>
                      <a:pt x="470" y="827"/>
                      <a:pt x="483" y="814"/>
                    </a:cubicBezTo>
                    <a:cubicBezTo>
                      <a:pt x="495" y="802"/>
                      <a:pt x="521" y="787"/>
                      <a:pt x="534" y="794"/>
                    </a:cubicBezTo>
                    <a:cubicBezTo>
                      <a:pt x="536" y="796"/>
                      <a:pt x="540" y="797"/>
                      <a:pt x="544" y="797"/>
                    </a:cubicBezTo>
                    <a:cubicBezTo>
                      <a:pt x="543" y="795"/>
                      <a:pt x="542" y="794"/>
                      <a:pt x="542" y="794"/>
                    </a:cubicBezTo>
                    <a:cubicBezTo>
                      <a:pt x="550" y="768"/>
                      <a:pt x="550" y="768"/>
                      <a:pt x="550" y="768"/>
                    </a:cubicBezTo>
                    <a:cubicBezTo>
                      <a:pt x="550" y="768"/>
                      <a:pt x="520" y="753"/>
                      <a:pt x="520" y="730"/>
                    </a:cubicBezTo>
                    <a:cubicBezTo>
                      <a:pt x="520" y="707"/>
                      <a:pt x="527" y="684"/>
                      <a:pt x="508" y="684"/>
                    </a:cubicBezTo>
                    <a:cubicBezTo>
                      <a:pt x="489" y="684"/>
                      <a:pt x="485" y="665"/>
                      <a:pt x="501" y="650"/>
                    </a:cubicBezTo>
                    <a:cubicBezTo>
                      <a:pt x="516" y="635"/>
                      <a:pt x="478" y="604"/>
                      <a:pt x="504" y="604"/>
                    </a:cubicBezTo>
                    <a:cubicBezTo>
                      <a:pt x="531" y="604"/>
                      <a:pt x="512" y="563"/>
                      <a:pt x="531" y="559"/>
                    </a:cubicBezTo>
                    <a:cubicBezTo>
                      <a:pt x="550" y="555"/>
                      <a:pt x="554" y="540"/>
                      <a:pt x="554" y="521"/>
                    </a:cubicBezTo>
                    <a:cubicBezTo>
                      <a:pt x="554" y="502"/>
                      <a:pt x="596" y="490"/>
                      <a:pt x="607" y="487"/>
                    </a:cubicBezTo>
                    <a:cubicBezTo>
                      <a:pt x="618" y="483"/>
                      <a:pt x="615" y="422"/>
                      <a:pt x="615" y="422"/>
                    </a:cubicBezTo>
                    <a:lnTo>
                      <a:pt x="615" y="253"/>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9" name="Shape 203">
                <a:extLst>
                  <a:ext uri="{FF2B5EF4-FFF2-40B4-BE49-F238E27FC236}">
                    <a16:creationId xmlns:a16="http://schemas.microsoft.com/office/drawing/2014/main" id="{7B10C372-6836-ADD6-99A0-6DF455FB8D01}"/>
                  </a:ext>
                </a:extLst>
              </p:cNvPr>
              <p:cNvSpPr/>
              <p:nvPr/>
            </p:nvSpPr>
            <p:spPr>
              <a:xfrm>
                <a:off x="10455570" y="6221469"/>
                <a:ext cx="495022" cy="495022"/>
              </a:xfrm>
              <a:custGeom>
                <a:avLst/>
                <a:gdLst/>
                <a:ahLst/>
                <a:cxnLst/>
                <a:rect l="0" t="0" r="0" b="0"/>
                <a:pathLst>
                  <a:path w="674" h="672" extrusionOk="0">
                    <a:moveTo>
                      <a:pt x="630" y="146"/>
                    </a:moveTo>
                    <a:cubicBezTo>
                      <a:pt x="585" y="37"/>
                      <a:pt x="585" y="37"/>
                      <a:pt x="585" y="37"/>
                    </a:cubicBezTo>
                    <a:cubicBezTo>
                      <a:pt x="582" y="42"/>
                      <a:pt x="580" y="46"/>
                      <a:pt x="578" y="47"/>
                    </a:cubicBezTo>
                    <a:cubicBezTo>
                      <a:pt x="571" y="54"/>
                      <a:pt x="541" y="36"/>
                      <a:pt x="513" y="43"/>
                    </a:cubicBezTo>
                    <a:cubicBezTo>
                      <a:pt x="485" y="51"/>
                      <a:pt x="463" y="40"/>
                      <a:pt x="435" y="27"/>
                    </a:cubicBezTo>
                    <a:cubicBezTo>
                      <a:pt x="408" y="13"/>
                      <a:pt x="319" y="30"/>
                      <a:pt x="307" y="48"/>
                    </a:cubicBezTo>
                    <a:cubicBezTo>
                      <a:pt x="295" y="65"/>
                      <a:pt x="265" y="65"/>
                      <a:pt x="238" y="54"/>
                    </a:cubicBezTo>
                    <a:cubicBezTo>
                      <a:pt x="210" y="43"/>
                      <a:pt x="175" y="27"/>
                      <a:pt x="125" y="22"/>
                    </a:cubicBezTo>
                    <a:cubicBezTo>
                      <a:pt x="78" y="18"/>
                      <a:pt x="40" y="11"/>
                      <a:pt x="32" y="0"/>
                    </a:cubicBezTo>
                    <a:cubicBezTo>
                      <a:pt x="30" y="5"/>
                      <a:pt x="28" y="10"/>
                      <a:pt x="26" y="15"/>
                    </a:cubicBezTo>
                    <a:cubicBezTo>
                      <a:pt x="11" y="57"/>
                      <a:pt x="38" y="69"/>
                      <a:pt x="19" y="91"/>
                    </a:cubicBezTo>
                    <a:cubicBezTo>
                      <a:pt x="0" y="114"/>
                      <a:pt x="19" y="141"/>
                      <a:pt x="19" y="183"/>
                    </a:cubicBezTo>
                    <a:cubicBezTo>
                      <a:pt x="19" y="211"/>
                      <a:pt x="19" y="488"/>
                      <a:pt x="19" y="657"/>
                    </a:cubicBezTo>
                    <a:cubicBezTo>
                      <a:pt x="394" y="657"/>
                      <a:pt x="394" y="657"/>
                      <a:pt x="394" y="657"/>
                    </a:cubicBezTo>
                    <a:cubicBezTo>
                      <a:pt x="394" y="657"/>
                      <a:pt x="405" y="650"/>
                      <a:pt x="416" y="643"/>
                    </a:cubicBezTo>
                    <a:cubicBezTo>
                      <a:pt x="427" y="635"/>
                      <a:pt x="445" y="653"/>
                      <a:pt x="445" y="653"/>
                    </a:cubicBezTo>
                    <a:cubicBezTo>
                      <a:pt x="526" y="653"/>
                      <a:pt x="526" y="653"/>
                      <a:pt x="526" y="653"/>
                    </a:cubicBezTo>
                    <a:cubicBezTo>
                      <a:pt x="526" y="653"/>
                      <a:pt x="540" y="672"/>
                      <a:pt x="558" y="672"/>
                    </a:cubicBezTo>
                    <a:cubicBezTo>
                      <a:pt x="577" y="672"/>
                      <a:pt x="566" y="643"/>
                      <a:pt x="595" y="643"/>
                    </a:cubicBezTo>
                    <a:cubicBezTo>
                      <a:pt x="624" y="643"/>
                      <a:pt x="617" y="599"/>
                      <a:pt x="635" y="599"/>
                    </a:cubicBezTo>
                    <a:cubicBezTo>
                      <a:pt x="653" y="599"/>
                      <a:pt x="649" y="603"/>
                      <a:pt x="668" y="577"/>
                    </a:cubicBezTo>
                    <a:cubicBezTo>
                      <a:pt x="668" y="576"/>
                      <a:pt x="669" y="575"/>
                      <a:pt x="670" y="574"/>
                    </a:cubicBezTo>
                    <a:cubicBezTo>
                      <a:pt x="668" y="567"/>
                      <a:pt x="668" y="558"/>
                      <a:pt x="670" y="550"/>
                    </a:cubicBezTo>
                    <a:cubicBezTo>
                      <a:pt x="674" y="521"/>
                      <a:pt x="654" y="522"/>
                      <a:pt x="641" y="481"/>
                    </a:cubicBezTo>
                    <a:cubicBezTo>
                      <a:pt x="629" y="440"/>
                      <a:pt x="577" y="379"/>
                      <a:pt x="576" y="356"/>
                    </a:cubicBezTo>
                    <a:cubicBezTo>
                      <a:pt x="574" y="332"/>
                      <a:pt x="546" y="318"/>
                      <a:pt x="547" y="293"/>
                    </a:cubicBezTo>
                    <a:cubicBezTo>
                      <a:pt x="547" y="267"/>
                      <a:pt x="533" y="265"/>
                      <a:pt x="505" y="224"/>
                    </a:cubicBezTo>
                    <a:cubicBezTo>
                      <a:pt x="476" y="184"/>
                      <a:pt x="468" y="114"/>
                      <a:pt x="476" y="112"/>
                    </a:cubicBezTo>
                    <a:cubicBezTo>
                      <a:pt x="485" y="109"/>
                      <a:pt x="508" y="171"/>
                      <a:pt x="517" y="191"/>
                    </a:cubicBezTo>
                    <a:cubicBezTo>
                      <a:pt x="526" y="211"/>
                      <a:pt x="557" y="272"/>
                      <a:pt x="579" y="272"/>
                    </a:cubicBezTo>
                    <a:cubicBezTo>
                      <a:pt x="601" y="272"/>
                      <a:pt x="609" y="180"/>
                      <a:pt x="617" y="184"/>
                    </a:cubicBezTo>
                    <a:cubicBezTo>
                      <a:pt x="617" y="185"/>
                      <a:pt x="618" y="186"/>
                      <a:pt x="618" y="187"/>
                    </a:cubicBezTo>
                    <a:cubicBezTo>
                      <a:pt x="621" y="170"/>
                      <a:pt x="621" y="170"/>
                      <a:pt x="621" y="170"/>
                    </a:cubicBezTo>
                    <a:lnTo>
                      <a:pt x="630" y="146"/>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0" name="Shape 204">
                <a:extLst>
                  <a:ext uri="{FF2B5EF4-FFF2-40B4-BE49-F238E27FC236}">
                    <a16:creationId xmlns:a16="http://schemas.microsoft.com/office/drawing/2014/main" id="{BE4EADC4-91E3-96AD-5012-F5386C938628}"/>
                  </a:ext>
                </a:extLst>
              </p:cNvPr>
              <p:cNvSpPr/>
              <p:nvPr/>
            </p:nvSpPr>
            <p:spPr>
              <a:xfrm>
                <a:off x="9753929" y="7629048"/>
                <a:ext cx="262578" cy="284099"/>
              </a:xfrm>
              <a:custGeom>
                <a:avLst/>
                <a:gdLst/>
                <a:ahLst/>
                <a:cxnLst/>
                <a:rect l="0" t="0" r="0" b="0"/>
                <a:pathLst>
                  <a:path w="351" h="385" extrusionOk="0">
                    <a:moveTo>
                      <a:pt x="176" y="368"/>
                    </a:moveTo>
                    <a:cubicBezTo>
                      <a:pt x="206" y="368"/>
                      <a:pt x="195" y="349"/>
                      <a:pt x="183" y="318"/>
                    </a:cubicBezTo>
                    <a:cubicBezTo>
                      <a:pt x="172" y="288"/>
                      <a:pt x="202" y="292"/>
                      <a:pt x="221" y="292"/>
                    </a:cubicBezTo>
                    <a:cubicBezTo>
                      <a:pt x="240" y="292"/>
                      <a:pt x="233" y="257"/>
                      <a:pt x="248" y="257"/>
                    </a:cubicBezTo>
                    <a:cubicBezTo>
                      <a:pt x="263" y="257"/>
                      <a:pt x="267" y="299"/>
                      <a:pt x="282" y="295"/>
                    </a:cubicBezTo>
                    <a:cubicBezTo>
                      <a:pt x="297" y="292"/>
                      <a:pt x="309" y="307"/>
                      <a:pt x="328" y="303"/>
                    </a:cubicBezTo>
                    <a:cubicBezTo>
                      <a:pt x="347" y="299"/>
                      <a:pt x="347" y="261"/>
                      <a:pt x="347" y="231"/>
                    </a:cubicBezTo>
                    <a:cubicBezTo>
                      <a:pt x="347" y="200"/>
                      <a:pt x="351" y="177"/>
                      <a:pt x="332" y="166"/>
                    </a:cubicBezTo>
                    <a:cubicBezTo>
                      <a:pt x="313" y="154"/>
                      <a:pt x="297" y="128"/>
                      <a:pt x="320" y="116"/>
                    </a:cubicBezTo>
                    <a:cubicBezTo>
                      <a:pt x="343" y="105"/>
                      <a:pt x="347" y="82"/>
                      <a:pt x="328" y="67"/>
                    </a:cubicBezTo>
                    <a:cubicBezTo>
                      <a:pt x="309" y="52"/>
                      <a:pt x="267" y="82"/>
                      <a:pt x="267" y="67"/>
                    </a:cubicBezTo>
                    <a:cubicBezTo>
                      <a:pt x="267" y="59"/>
                      <a:pt x="270" y="29"/>
                      <a:pt x="273" y="3"/>
                    </a:cubicBezTo>
                    <a:cubicBezTo>
                      <a:pt x="229" y="2"/>
                      <a:pt x="182" y="0"/>
                      <a:pt x="182" y="0"/>
                    </a:cubicBezTo>
                    <a:cubicBezTo>
                      <a:pt x="170" y="3"/>
                      <a:pt x="170" y="3"/>
                      <a:pt x="170" y="3"/>
                    </a:cubicBezTo>
                    <a:cubicBezTo>
                      <a:pt x="173" y="47"/>
                      <a:pt x="168" y="82"/>
                      <a:pt x="168" y="82"/>
                    </a:cubicBezTo>
                    <a:cubicBezTo>
                      <a:pt x="168" y="82"/>
                      <a:pt x="99" y="86"/>
                      <a:pt x="84" y="86"/>
                    </a:cubicBezTo>
                    <a:cubicBezTo>
                      <a:pt x="81" y="86"/>
                      <a:pt x="70" y="87"/>
                      <a:pt x="56" y="90"/>
                    </a:cubicBezTo>
                    <a:cubicBezTo>
                      <a:pt x="53" y="95"/>
                      <a:pt x="48" y="100"/>
                      <a:pt x="45" y="103"/>
                    </a:cubicBezTo>
                    <a:cubicBezTo>
                      <a:pt x="37" y="111"/>
                      <a:pt x="64" y="122"/>
                      <a:pt x="69" y="134"/>
                    </a:cubicBezTo>
                    <a:cubicBezTo>
                      <a:pt x="73" y="146"/>
                      <a:pt x="34" y="142"/>
                      <a:pt x="35" y="159"/>
                    </a:cubicBezTo>
                    <a:cubicBezTo>
                      <a:pt x="36" y="176"/>
                      <a:pt x="21" y="190"/>
                      <a:pt x="11" y="198"/>
                    </a:cubicBezTo>
                    <a:cubicBezTo>
                      <a:pt x="0" y="207"/>
                      <a:pt x="40" y="241"/>
                      <a:pt x="41" y="253"/>
                    </a:cubicBezTo>
                    <a:cubicBezTo>
                      <a:pt x="42" y="265"/>
                      <a:pt x="51" y="276"/>
                      <a:pt x="85" y="309"/>
                    </a:cubicBezTo>
                    <a:cubicBezTo>
                      <a:pt x="118" y="342"/>
                      <a:pt x="102" y="350"/>
                      <a:pt x="146" y="385"/>
                    </a:cubicBezTo>
                    <a:cubicBezTo>
                      <a:pt x="152" y="376"/>
                      <a:pt x="161" y="368"/>
                      <a:pt x="176" y="36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1" name="Shape 205">
                <a:extLst>
                  <a:ext uri="{FF2B5EF4-FFF2-40B4-BE49-F238E27FC236}">
                    <a16:creationId xmlns:a16="http://schemas.microsoft.com/office/drawing/2014/main" id="{30DB84B2-F5CF-044A-2FD2-9F5872059959}"/>
                  </a:ext>
                </a:extLst>
              </p:cNvPr>
              <p:cNvSpPr/>
              <p:nvPr/>
            </p:nvSpPr>
            <p:spPr>
              <a:xfrm>
                <a:off x="9784062" y="7633354"/>
                <a:ext cx="99006" cy="60263"/>
              </a:xfrm>
              <a:custGeom>
                <a:avLst/>
                <a:gdLst/>
                <a:ahLst/>
                <a:cxnLst/>
                <a:rect l="0" t="0" r="0" b="0"/>
                <a:pathLst>
                  <a:path w="136" h="87" extrusionOk="0">
                    <a:moveTo>
                      <a:pt x="131" y="79"/>
                    </a:moveTo>
                    <a:cubicBezTo>
                      <a:pt x="131" y="79"/>
                      <a:pt x="136" y="44"/>
                      <a:pt x="133" y="0"/>
                    </a:cubicBezTo>
                    <a:cubicBezTo>
                      <a:pt x="118" y="4"/>
                      <a:pt x="118" y="4"/>
                      <a:pt x="118" y="4"/>
                    </a:cubicBezTo>
                    <a:cubicBezTo>
                      <a:pt x="33" y="4"/>
                      <a:pt x="33" y="4"/>
                      <a:pt x="33" y="4"/>
                    </a:cubicBezTo>
                    <a:cubicBezTo>
                      <a:pt x="33" y="5"/>
                      <a:pt x="33" y="5"/>
                      <a:pt x="34" y="6"/>
                    </a:cubicBezTo>
                    <a:cubicBezTo>
                      <a:pt x="43" y="20"/>
                      <a:pt x="38" y="40"/>
                      <a:pt x="19" y="46"/>
                    </a:cubicBezTo>
                    <a:cubicBezTo>
                      <a:pt x="0" y="52"/>
                      <a:pt x="1" y="70"/>
                      <a:pt x="16" y="71"/>
                    </a:cubicBezTo>
                    <a:cubicBezTo>
                      <a:pt x="26" y="71"/>
                      <a:pt x="24" y="79"/>
                      <a:pt x="19" y="87"/>
                    </a:cubicBezTo>
                    <a:cubicBezTo>
                      <a:pt x="33" y="84"/>
                      <a:pt x="44" y="83"/>
                      <a:pt x="47" y="83"/>
                    </a:cubicBezTo>
                    <a:cubicBezTo>
                      <a:pt x="62" y="83"/>
                      <a:pt x="131" y="79"/>
                      <a:pt x="131" y="7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2" name="Shape 206">
                <a:extLst>
                  <a:ext uri="{FF2B5EF4-FFF2-40B4-BE49-F238E27FC236}">
                    <a16:creationId xmlns:a16="http://schemas.microsoft.com/office/drawing/2014/main" id="{8D140D71-A941-8F5F-9BA4-F1FF8F5FF1B3}"/>
                  </a:ext>
                </a:extLst>
              </p:cNvPr>
              <p:cNvSpPr/>
              <p:nvPr/>
            </p:nvSpPr>
            <p:spPr>
              <a:xfrm>
                <a:off x="9861544" y="7564482"/>
                <a:ext cx="322841" cy="400323"/>
              </a:xfrm>
              <a:custGeom>
                <a:avLst/>
                <a:gdLst/>
                <a:ahLst/>
                <a:cxnLst/>
                <a:rect l="0" t="0" r="0" b="0"/>
                <a:pathLst>
                  <a:path w="436" h="544" extrusionOk="0">
                    <a:moveTo>
                      <a:pt x="117" y="513"/>
                    </a:moveTo>
                    <a:cubicBezTo>
                      <a:pt x="129" y="517"/>
                      <a:pt x="136" y="536"/>
                      <a:pt x="159" y="517"/>
                    </a:cubicBezTo>
                    <a:cubicBezTo>
                      <a:pt x="182" y="498"/>
                      <a:pt x="209" y="502"/>
                      <a:pt x="209" y="521"/>
                    </a:cubicBezTo>
                    <a:cubicBezTo>
                      <a:pt x="209" y="540"/>
                      <a:pt x="216" y="536"/>
                      <a:pt x="235" y="517"/>
                    </a:cubicBezTo>
                    <a:cubicBezTo>
                      <a:pt x="254" y="498"/>
                      <a:pt x="273" y="521"/>
                      <a:pt x="273" y="482"/>
                    </a:cubicBezTo>
                    <a:cubicBezTo>
                      <a:pt x="273" y="444"/>
                      <a:pt x="296" y="479"/>
                      <a:pt x="296" y="437"/>
                    </a:cubicBezTo>
                    <a:cubicBezTo>
                      <a:pt x="296" y="395"/>
                      <a:pt x="300" y="353"/>
                      <a:pt x="300" y="334"/>
                    </a:cubicBezTo>
                    <a:cubicBezTo>
                      <a:pt x="300" y="315"/>
                      <a:pt x="353" y="296"/>
                      <a:pt x="353" y="265"/>
                    </a:cubicBezTo>
                    <a:cubicBezTo>
                      <a:pt x="353" y="235"/>
                      <a:pt x="399" y="174"/>
                      <a:pt x="399" y="136"/>
                    </a:cubicBezTo>
                    <a:cubicBezTo>
                      <a:pt x="399" y="98"/>
                      <a:pt x="410" y="90"/>
                      <a:pt x="422" y="71"/>
                    </a:cubicBezTo>
                    <a:cubicBezTo>
                      <a:pt x="430" y="58"/>
                      <a:pt x="436" y="32"/>
                      <a:pt x="431" y="7"/>
                    </a:cubicBezTo>
                    <a:cubicBezTo>
                      <a:pt x="431" y="8"/>
                      <a:pt x="431" y="8"/>
                      <a:pt x="431" y="8"/>
                    </a:cubicBezTo>
                    <a:cubicBezTo>
                      <a:pt x="378" y="0"/>
                      <a:pt x="378" y="0"/>
                      <a:pt x="378" y="0"/>
                    </a:cubicBezTo>
                    <a:cubicBezTo>
                      <a:pt x="351" y="8"/>
                      <a:pt x="351" y="8"/>
                      <a:pt x="351" y="8"/>
                    </a:cubicBezTo>
                    <a:cubicBezTo>
                      <a:pt x="317" y="15"/>
                      <a:pt x="317" y="15"/>
                      <a:pt x="317" y="15"/>
                    </a:cubicBezTo>
                    <a:cubicBezTo>
                      <a:pt x="317" y="15"/>
                      <a:pt x="321" y="42"/>
                      <a:pt x="306" y="61"/>
                    </a:cubicBezTo>
                    <a:cubicBezTo>
                      <a:pt x="290" y="80"/>
                      <a:pt x="287" y="122"/>
                      <a:pt x="287" y="122"/>
                    </a:cubicBezTo>
                    <a:cubicBezTo>
                      <a:pt x="287" y="122"/>
                      <a:pt x="218" y="88"/>
                      <a:pt x="199" y="91"/>
                    </a:cubicBezTo>
                    <a:cubicBezTo>
                      <a:pt x="191" y="93"/>
                      <a:pt x="160" y="92"/>
                      <a:pt x="127" y="91"/>
                    </a:cubicBezTo>
                    <a:cubicBezTo>
                      <a:pt x="124" y="117"/>
                      <a:pt x="121" y="147"/>
                      <a:pt x="121" y="155"/>
                    </a:cubicBezTo>
                    <a:cubicBezTo>
                      <a:pt x="121" y="170"/>
                      <a:pt x="163" y="140"/>
                      <a:pt x="182" y="155"/>
                    </a:cubicBezTo>
                    <a:cubicBezTo>
                      <a:pt x="201" y="170"/>
                      <a:pt x="197" y="193"/>
                      <a:pt x="174" y="204"/>
                    </a:cubicBezTo>
                    <a:cubicBezTo>
                      <a:pt x="151" y="216"/>
                      <a:pt x="167" y="242"/>
                      <a:pt x="186" y="254"/>
                    </a:cubicBezTo>
                    <a:cubicBezTo>
                      <a:pt x="205" y="265"/>
                      <a:pt x="201" y="288"/>
                      <a:pt x="201" y="319"/>
                    </a:cubicBezTo>
                    <a:cubicBezTo>
                      <a:pt x="201" y="349"/>
                      <a:pt x="201" y="387"/>
                      <a:pt x="182" y="391"/>
                    </a:cubicBezTo>
                    <a:cubicBezTo>
                      <a:pt x="163" y="395"/>
                      <a:pt x="151" y="380"/>
                      <a:pt x="136" y="383"/>
                    </a:cubicBezTo>
                    <a:cubicBezTo>
                      <a:pt x="121" y="387"/>
                      <a:pt x="117" y="345"/>
                      <a:pt x="102" y="345"/>
                    </a:cubicBezTo>
                    <a:cubicBezTo>
                      <a:pt x="87" y="345"/>
                      <a:pt x="94" y="380"/>
                      <a:pt x="75" y="380"/>
                    </a:cubicBezTo>
                    <a:cubicBezTo>
                      <a:pt x="56" y="380"/>
                      <a:pt x="26" y="376"/>
                      <a:pt x="37" y="406"/>
                    </a:cubicBezTo>
                    <a:cubicBezTo>
                      <a:pt x="49" y="437"/>
                      <a:pt x="60" y="456"/>
                      <a:pt x="30" y="456"/>
                    </a:cubicBezTo>
                    <a:cubicBezTo>
                      <a:pt x="15" y="456"/>
                      <a:pt x="6" y="464"/>
                      <a:pt x="0" y="473"/>
                    </a:cubicBezTo>
                    <a:cubicBezTo>
                      <a:pt x="2" y="475"/>
                      <a:pt x="4" y="477"/>
                      <a:pt x="7" y="479"/>
                    </a:cubicBezTo>
                    <a:cubicBezTo>
                      <a:pt x="32" y="498"/>
                      <a:pt x="48" y="521"/>
                      <a:pt x="59" y="544"/>
                    </a:cubicBezTo>
                    <a:cubicBezTo>
                      <a:pt x="85" y="526"/>
                      <a:pt x="111" y="511"/>
                      <a:pt x="117" y="51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3" name="Shape 207">
                <a:extLst>
                  <a:ext uri="{FF2B5EF4-FFF2-40B4-BE49-F238E27FC236}">
                    <a16:creationId xmlns:a16="http://schemas.microsoft.com/office/drawing/2014/main" id="{E86D13D6-8D52-8414-AA40-885C55C60D7B}"/>
                  </a:ext>
                </a:extLst>
              </p:cNvPr>
              <p:cNvSpPr/>
              <p:nvPr/>
            </p:nvSpPr>
            <p:spPr>
              <a:xfrm>
                <a:off x="10326433" y="6643312"/>
                <a:ext cx="753293" cy="929778"/>
              </a:xfrm>
              <a:custGeom>
                <a:avLst/>
                <a:gdLst/>
                <a:ahLst/>
                <a:cxnLst/>
                <a:rect l="0" t="0" r="0" b="0"/>
                <a:pathLst>
                  <a:path w="1021" h="1260" extrusionOk="0">
                    <a:moveTo>
                      <a:pt x="810" y="25"/>
                    </a:moveTo>
                    <a:cubicBezTo>
                      <a:pt x="792" y="25"/>
                      <a:pt x="799" y="69"/>
                      <a:pt x="770" y="69"/>
                    </a:cubicBezTo>
                    <a:cubicBezTo>
                      <a:pt x="741" y="69"/>
                      <a:pt x="752" y="98"/>
                      <a:pt x="733" y="98"/>
                    </a:cubicBezTo>
                    <a:cubicBezTo>
                      <a:pt x="715" y="98"/>
                      <a:pt x="701" y="79"/>
                      <a:pt x="701" y="79"/>
                    </a:cubicBezTo>
                    <a:cubicBezTo>
                      <a:pt x="620" y="79"/>
                      <a:pt x="620" y="79"/>
                      <a:pt x="620" y="79"/>
                    </a:cubicBezTo>
                    <a:cubicBezTo>
                      <a:pt x="620" y="79"/>
                      <a:pt x="602" y="61"/>
                      <a:pt x="591" y="69"/>
                    </a:cubicBezTo>
                    <a:cubicBezTo>
                      <a:pt x="580" y="76"/>
                      <a:pt x="569" y="83"/>
                      <a:pt x="569" y="83"/>
                    </a:cubicBezTo>
                    <a:cubicBezTo>
                      <a:pt x="194" y="83"/>
                      <a:pt x="194" y="83"/>
                      <a:pt x="194" y="83"/>
                    </a:cubicBezTo>
                    <a:cubicBezTo>
                      <a:pt x="194" y="159"/>
                      <a:pt x="194" y="213"/>
                      <a:pt x="194" y="213"/>
                    </a:cubicBezTo>
                    <a:cubicBezTo>
                      <a:pt x="137" y="213"/>
                      <a:pt x="137" y="213"/>
                      <a:pt x="137" y="213"/>
                    </a:cubicBezTo>
                    <a:cubicBezTo>
                      <a:pt x="137" y="414"/>
                      <a:pt x="137" y="414"/>
                      <a:pt x="137" y="414"/>
                    </a:cubicBezTo>
                    <a:cubicBezTo>
                      <a:pt x="137" y="414"/>
                      <a:pt x="140" y="475"/>
                      <a:pt x="129" y="479"/>
                    </a:cubicBezTo>
                    <a:cubicBezTo>
                      <a:pt x="118" y="482"/>
                      <a:pt x="76" y="494"/>
                      <a:pt x="76" y="513"/>
                    </a:cubicBezTo>
                    <a:cubicBezTo>
                      <a:pt x="76" y="532"/>
                      <a:pt x="72" y="547"/>
                      <a:pt x="53" y="551"/>
                    </a:cubicBezTo>
                    <a:cubicBezTo>
                      <a:pt x="34" y="555"/>
                      <a:pt x="53" y="596"/>
                      <a:pt x="26" y="596"/>
                    </a:cubicBezTo>
                    <a:cubicBezTo>
                      <a:pt x="0" y="596"/>
                      <a:pt x="38" y="627"/>
                      <a:pt x="23" y="642"/>
                    </a:cubicBezTo>
                    <a:cubicBezTo>
                      <a:pt x="7" y="657"/>
                      <a:pt x="11" y="676"/>
                      <a:pt x="30" y="676"/>
                    </a:cubicBezTo>
                    <a:cubicBezTo>
                      <a:pt x="49" y="676"/>
                      <a:pt x="42" y="699"/>
                      <a:pt x="42" y="722"/>
                    </a:cubicBezTo>
                    <a:cubicBezTo>
                      <a:pt x="42" y="745"/>
                      <a:pt x="72" y="760"/>
                      <a:pt x="72" y="760"/>
                    </a:cubicBezTo>
                    <a:cubicBezTo>
                      <a:pt x="64" y="786"/>
                      <a:pt x="64" y="786"/>
                      <a:pt x="64" y="786"/>
                    </a:cubicBezTo>
                    <a:cubicBezTo>
                      <a:pt x="64" y="786"/>
                      <a:pt x="106" y="836"/>
                      <a:pt x="110" y="847"/>
                    </a:cubicBezTo>
                    <a:cubicBezTo>
                      <a:pt x="114" y="859"/>
                      <a:pt x="137" y="889"/>
                      <a:pt x="114" y="900"/>
                    </a:cubicBezTo>
                    <a:cubicBezTo>
                      <a:pt x="91" y="912"/>
                      <a:pt x="106" y="923"/>
                      <a:pt x="106" y="923"/>
                    </a:cubicBezTo>
                    <a:cubicBezTo>
                      <a:pt x="133" y="927"/>
                      <a:pt x="133" y="927"/>
                      <a:pt x="133" y="927"/>
                    </a:cubicBezTo>
                    <a:cubicBezTo>
                      <a:pt x="140" y="946"/>
                      <a:pt x="140" y="946"/>
                      <a:pt x="140" y="946"/>
                    </a:cubicBezTo>
                    <a:cubicBezTo>
                      <a:pt x="140" y="946"/>
                      <a:pt x="171" y="946"/>
                      <a:pt x="190" y="969"/>
                    </a:cubicBezTo>
                    <a:cubicBezTo>
                      <a:pt x="209" y="992"/>
                      <a:pt x="216" y="995"/>
                      <a:pt x="216" y="1007"/>
                    </a:cubicBezTo>
                    <a:cubicBezTo>
                      <a:pt x="216" y="1018"/>
                      <a:pt x="232" y="1022"/>
                      <a:pt x="254" y="1041"/>
                    </a:cubicBezTo>
                    <a:cubicBezTo>
                      <a:pt x="277" y="1060"/>
                      <a:pt x="277" y="1071"/>
                      <a:pt x="277" y="1083"/>
                    </a:cubicBezTo>
                    <a:cubicBezTo>
                      <a:pt x="277" y="1094"/>
                      <a:pt x="319" y="1113"/>
                      <a:pt x="319" y="1113"/>
                    </a:cubicBezTo>
                    <a:cubicBezTo>
                      <a:pt x="333" y="1149"/>
                      <a:pt x="333" y="1149"/>
                      <a:pt x="333" y="1149"/>
                    </a:cubicBezTo>
                    <a:cubicBezTo>
                      <a:pt x="340" y="1152"/>
                      <a:pt x="346" y="1157"/>
                      <a:pt x="349" y="1165"/>
                    </a:cubicBezTo>
                    <a:cubicBezTo>
                      <a:pt x="357" y="1184"/>
                      <a:pt x="376" y="1195"/>
                      <a:pt x="376" y="1195"/>
                    </a:cubicBezTo>
                    <a:cubicBezTo>
                      <a:pt x="376" y="1195"/>
                      <a:pt x="399" y="1210"/>
                      <a:pt x="414" y="1195"/>
                    </a:cubicBezTo>
                    <a:cubicBezTo>
                      <a:pt x="429" y="1180"/>
                      <a:pt x="448" y="1199"/>
                      <a:pt x="448" y="1199"/>
                    </a:cubicBezTo>
                    <a:cubicBezTo>
                      <a:pt x="448" y="1199"/>
                      <a:pt x="467" y="1184"/>
                      <a:pt x="479" y="1191"/>
                    </a:cubicBezTo>
                    <a:cubicBezTo>
                      <a:pt x="486" y="1197"/>
                      <a:pt x="520" y="1225"/>
                      <a:pt x="550" y="1251"/>
                    </a:cubicBezTo>
                    <a:cubicBezTo>
                      <a:pt x="554" y="1250"/>
                      <a:pt x="583" y="1239"/>
                      <a:pt x="595" y="1238"/>
                    </a:cubicBezTo>
                    <a:cubicBezTo>
                      <a:pt x="609" y="1237"/>
                      <a:pt x="628" y="1260"/>
                      <a:pt x="634" y="1252"/>
                    </a:cubicBezTo>
                    <a:cubicBezTo>
                      <a:pt x="639" y="1244"/>
                      <a:pt x="668" y="1231"/>
                      <a:pt x="679" y="1237"/>
                    </a:cubicBezTo>
                    <a:cubicBezTo>
                      <a:pt x="690" y="1242"/>
                      <a:pt x="716" y="1244"/>
                      <a:pt x="717" y="1234"/>
                    </a:cubicBezTo>
                    <a:cubicBezTo>
                      <a:pt x="718" y="1228"/>
                      <a:pt x="730" y="1221"/>
                      <a:pt x="738" y="1214"/>
                    </a:cubicBezTo>
                    <a:cubicBezTo>
                      <a:pt x="742" y="1211"/>
                      <a:pt x="745" y="1207"/>
                      <a:pt x="746" y="1204"/>
                    </a:cubicBezTo>
                    <a:cubicBezTo>
                      <a:pt x="748" y="1193"/>
                      <a:pt x="781" y="1174"/>
                      <a:pt x="795" y="1171"/>
                    </a:cubicBezTo>
                    <a:cubicBezTo>
                      <a:pt x="809" y="1168"/>
                      <a:pt x="825" y="1167"/>
                      <a:pt x="832" y="1175"/>
                    </a:cubicBezTo>
                    <a:cubicBezTo>
                      <a:pt x="835" y="1179"/>
                      <a:pt x="841" y="1182"/>
                      <a:pt x="847" y="1185"/>
                    </a:cubicBezTo>
                    <a:cubicBezTo>
                      <a:pt x="852" y="1150"/>
                      <a:pt x="859" y="1130"/>
                      <a:pt x="848" y="1130"/>
                    </a:cubicBezTo>
                    <a:cubicBezTo>
                      <a:pt x="833" y="1130"/>
                      <a:pt x="802" y="1115"/>
                      <a:pt x="791" y="1085"/>
                    </a:cubicBezTo>
                    <a:cubicBezTo>
                      <a:pt x="780" y="1054"/>
                      <a:pt x="745" y="1035"/>
                      <a:pt x="738" y="1016"/>
                    </a:cubicBezTo>
                    <a:cubicBezTo>
                      <a:pt x="730" y="997"/>
                      <a:pt x="688" y="1001"/>
                      <a:pt x="681" y="986"/>
                    </a:cubicBezTo>
                    <a:cubicBezTo>
                      <a:pt x="673" y="971"/>
                      <a:pt x="692" y="971"/>
                      <a:pt x="692" y="951"/>
                    </a:cubicBezTo>
                    <a:cubicBezTo>
                      <a:pt x="692" y="932"/>
                      <a:pt x="738" y="944"/>
                      <a:pt x="741" y="940"/>
                    </a:cubicBezTo>
                    <a:cubicBezTo>
                      <a:pt x="745" y="936"/>
                      <a:pt x="749" y="894"/>
                      <a:pt x="749" y="871"/>
                    </a:cubicBezTo>
                    <a:cubicBezTo>
                      <a:pt x="749" y="849"/>
                      <a:pt x="780" y="826"/>
                      <a:pt x="768" y="814"/>
                    </a:cubicBezTo>
                    <a:cubicBezTo>
                      <a:pt x="757" y="803"/>
                      <a:pt x="780" y="799"/>
                      <a:pt x="795" y="788"/>
                    </a:cubicBezTo>
                    <a:cubicBezTo>
                      <a:pt x="810" y="776"/>
                      <a:pt x="799" y="742"/>
                      <a:pt x="814" y="727"/>
                    </a:cubicBezTo>
                    <a:cubicBezTo>
                      <a:pt x="829" y="712"/>
                      <a:pt x="840" y="681"/>
                      <a:pt x="852" y="681"/>
                    </a:cubicBezTo>
                    <a:cubicBezTo>
                      <a:pt x="863" y="681"/>
                      <a:pt x="879" y="666"/>
                      <a:pt x="879" y="651"/>
                    </a:cubicBezTo>
                    <a:cubicBezTo>
                      <a:pt x="879" y="635"/>
                      <a:pt x="905" y="605"/>
                      <a:pt x="901" y="578"/>
                    </a:cubicBezTo>
                    <a:cubicBezTo>
                      <a:pt x="898" y="552"/>
                      <a:pt x="886" y="517"/>
                      <a:pt x="905" y="494"/>
                    </a:cubicBezTo>
                    <a:cubicBezTo>
                      <a:pt x="924" y="472"/>
                      <a:pt x="932" y="453"/>
                      <a:pt x="928" y="433"/>
                    </a:cubicBezTo>
                    <a:cubicBezTo>
                      <a:pt x="924" y="414"/>
                      <a:pt x="951" y="411"/>
                      <a:pt x="962" y="399"/>
                    </a:cubicBezTo>
                    <a:cubicBezTo>
                      <a:pt x="970" y="391"/>
                      <a:pt x="1000" y="379"/>
                      <a:pt x="1021" y="344"/>
                    </a:cubicBezTo>
                    <a:cubicBezTo>
                      <a:pt x="1007" y="327"/>
                      <a:pt x="993" y="313"/>
                      <a:pt x="983" y="309"/>
                    </a:cubicBezTo>
                    <a:cubicBezTo>
                      <a:pt x="961" y="299"/>
                      <a:pt x="947" y="261"/>
                      <a:pt x="947" y="213"/>
                    </a:cubicBezTo>
                    <a:cubicBezTo>
                      <a:pt x="947" y="164"/>
                      <a:pt x="935" y="126"/>
                      <a:pt x="933" y="110"/>
                    </a:cubicBezTo>
                    <a:cubicBezTo>
                      <a:pt x="931" y="95"/>
                      <a:pt x="907" y="62"/>
                      <a:pt x="879" y="47"/>
                    </a:cubicBezTo>
                    <a:cubicBezTo>
                      <a:pt x="859" y="36"/>
                      <a:pt x="848" y="19"/>
                      <a:pt x="845" y="0"/>
                    </a:cubicBezTo>
                    <a:cubicBezTo>
                      <a:pt x="844" y="1"/>
                      <a:pt x="843" y="2"/>
                      <a:pt x="843" y="3"/>
                    </a:cubicBezTo>
                    <a:cubicBezTo>
                      <a:pt x="824" y="29"/>
                      <a:pt x="828" y="25"/>
                      <a:pt x="810" y="2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4" name="Shape 208">
                <a:extLst>
                  <a:ext uri="{FF2B5EF4-FFF2-40B4-BE49-F238E27FC236}">
                    <a16:creationId xmlns:a16="http://schemas.microsoft.com/office/drawing/2014/main" id="{2A7AD956-5A43-08F6-9917-A0144EAEBFF9}"/>
                  </a:ext>
                </a:extLst>
              </p:cNvPr>
              <p:cNvSpPr/>
              <p:nvPr/>
            </p:nvSpPr>
            <p:spPr>
              <a:xfrm>
                <a:off x="11221775" y="7146941"/>
                <a:ext cx="90396" cy="86091"/>
              </a:xfrm>
              <a:custGeom>
                <a:avLst/>
                <a:gdLst/>
                <a:ahLst/>
                <a:cxnLst/>
                <a:rect l="0" t="0" r="0" b="0"/>
                <a:pathLst>
                  <a:path w="121" h="117" extrusionOk="0">
                    <a:moveTo>
                      <a:pt x="43" y="14"/>
                    </a:moveTo>
                    <a:cubicBezTo>
                      <a:pt x="40" y="20"/>
                      <a:pt x="25" y="43"/>
                      <a:pt x="14" y="57"/>
                    </a:cubicBezTo>
                    <a:cubicBezTo>
                      <a:pt x="0" y="72"/>
                      <a:pt x="8" y="101"/>
                      <a:pt x="12" y="109"/>
                    </a:cubicBezTo>
                    <a:cubicBezTo>
                      <a:pt x="15" y="116"/>
                      <a:pt x="35" y="114"/>
                      <a:pt x="46" y="107"/>
                    </a:cubicBezTo>
                    <a:cubicBezTo>
                      <a:pt x="55" y="101"/>
                      <a:pt x="62" y="104"/>
                      <a:pt x="75" y="117"/>
                    </a:cubicBezTo>
                    <a:cubicBezTo>
                      <a:pt x="82" y="107"/>
                      <a:pt x="92" y="95"/>
                      <a:pt x="101" y="86"/>
                    </a:cubicBezTo>
                    <a:cubicBezTo>
                      <a:pt x="85" y="78"/>
                      <a:pt x="71" y="76"/>
                      <a:pt x="68" y="72"/>
                    </a:cubicBezTo>
                    <a:cubicBezTo>
                      <a:pt x="61" y="66"/>
                      <a:pt x="86" y="48"/>
                      <a:pt x="103" y="44"/>
                    </a:cubicBezTo>
                    <a:cubicBezTo>
                      <a:pt x="121" y="40"/>
                      <a:pt x="112" y="20"/>
                      <a:pt x="98" y="8"/>
                    </a:cubicBezTo>
                    <a:cubicBezTo>
                      <a:pt x="95" y="6"/>
                      <a:pt x="93" y="3"/>
                      <a:pt x="90" y="0"/>
                    </a:cubicBezTo>
                    <a:cubicBezTo>
                      <a:pt x="81" y="5"/>
                      <a:pt x="75" y="9"/>
                      <a:pt x="73" y="12"/>
                    </a:cubicBezTo>
                    <a:cubicBezTo>
                      <a:pt x="68" y="18"/>
                      <a:pt x="58" y="16"/>
                      <a:pt x="43" y="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5" name="Shape 209">
                <a:extLst>
                  <a:ext uri="{FF2B5EF4-FFF2-40B4-BE49-F238E27FC236}">
                    <a16:creationId xmlns:a16="http://schemas.microsoft.com/office/drawing/2014/main" id="{7714FF86-89E0-C796-E394-82C6A0797FEC}"/>
                  </a:ext>
                </a:extLst>
              </p:cNvPr>
              <p:cNvSpPr/>
              <p:nvPr/>
            </p:nvSpPr>
            <p:spPr>
              <a:xfrm>
                <a:off x="10980721" y="6897278"/>
                <a:ext cx="305623" cy="262578"/>
              </a:xfrm>
              <a:custGeom>
                <a:avLst/>
                <a:gdLst/>
                <a:ahLst/>
                <a:cxnLst/>
                <a:rect l="0" t="0" r="0" b="0"/>
                <a:pathLst>
                  <a:path w="418" h="357" extrusionOk="0">
                    <a:moveTo>
                      <a:pt x="76" y="55"/>
                    </a:moveTo>
                    <a:cubicBezTo>
                      <a:pt x="65" y="67"/>
                      <a:pt x="38" y="70"/>
                      <a:pt x="42" y="89"/>
                    </a:cubicBezTo>
                    <a:cubicBezTo>
                      <a:pt x="46" y="109"/>
                      <a:pt x="38" y="128"/>
                      <a:pt x="19" y="150"/>
                    </a:cubicBezTo>
                    <a:cubicBezTo>
                      <a:pt x="0" y="173"/>
                      <a:pt x="12" y="207"/>
                      <a:pt x="15" y="234"/>
                    </a:cubicBezTo>
                    <a:cubicBezTo>
                      <a:pt x="38" y="232"/>
                      <a:pt x="62" y="232"/>
                      <a:pt x="67" y="236"/>
                    </a:cubicBezTo>
                    <a:cubicBezTo>
                      <a:pt x="77" y="246"/>
                      <a:pt x="80" y="236"/>
                      <a:pt x="86" y="217"/>
                    </a:cubicBezTo>
                    <a:cubicBezTo>
                      <a:pt x="92" y="198"/>
                      <a:pt x="103" y="200"/>
                      <a:pt x="115" y="210"/>
                    </a:cubicBezTo>
                    <a:cubicBezTo>
                      <a:pt x="126" y="219"/>
                      <a:pt x="134" y="235"/>
                      <a:pt x="153" y="225"/>
                    </a:cubicBezTo>
                    <a:cubicBezTo>
                      <a:pt x="173" y="215"/>
                      <a:pt x="171" y="221"/>
                      <a:pt x="180" y="225"/>
                    </a:cubicBezTo>
                    <a:cubicBezTo>
                      <a:pt x="190" y="229"/>
                      <a:pt x="228" y="223"/>
                      <a:pt x="242" y="225"/>
                    </a:cubicBezTo>
                    <a:cubicBezTo>
                      <a:pt x="255" y="227"/>
                      <a:pt x="372" y="352"/>
                      <a:pt x="372" y="352"/>
                    </a:cubicBezTo>
                    <a:cubicBezTo>
                      <a:pt x="372" y="352"/>
                      <a:pt x="372" y="352"/>
                      <a:pt x="371" y="353"/>
                    </a:cubicBezTo>
                    <a:cubicBezTo>
                      <a:pt x="386" y="355"/>
                      <a:pt x="396" y="357"/>
                      <a:pt x="401" y="351"/>
                    </a:cubicBezTo>
                    <a:cubicBezTo>
                      <a:pt x="403" y="348"/>
                      <a:pt x="409" y="344"/>
                      <a:pt x="418" y="339"/>
                    </a:cubicBezTo>
                    <a:cubicBezTo>
                      <a:pt x="403" y="325"/>
                      <a:pt x="381" y="302"/>
                      <a:pt x="352" y="266"/>
                    </a:cubicBezTo>
                    <a:cubicBezTo>
                      <a:pt x="317" y="222"/>
                      <a:pt x="276" y="198"/>
                      <a:pt x="255" y="198"/>
                    </a:cubicBezTo>
                    <a:cubicBezTo>
                      <a:pt x="233" y="198"/>
                      <a:pt x="229" y="161"/>
                      <a:pt x="215" y="159"/>
                    </a:cubicBezTo>
                    <a:cubicBezTo>
                      <a:pt x="202" y="157"/>
                      <a:pt x="171" y="103"/>
                      <a:pt x="170" y="69"/>
                    </a:cubicBezTo>
                    <a:cubicBezTo>
                      <a:pt x="169" y="49"/>
                      <a:pt x="153" y="22"/>
                      <a:pt x="135" y="0"/>
                    </a:cubicBezTo>
                    <a:cubicBezTo>
                      <a:pt x="114" y="35"/>
                      <a:pt x="84" y="47"/>
                      <a:pt x="76" y="5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6" name="Shape 210">
                <a:extLst>
                  <a:ext uri="{FF2B5EF4-FFF2-40B4-BE49-F238E27FC236}">
                    <a16:creationId xmlns:a16="http://schemas.microsoft.com/office/drawing/2014/main" id="{9774CE57-764D-798B-9443-980671EE04C0}"/>
                  </a:ext>
                </a:extLst>
              </p:cNvPr>
              <p:cNvSpPr/>
              <p:nvPr/>
            </p:nvSpPr>
            <p:spPr>
              <a:xfrm>
                <a:off x="10821452" y="7043632"/>
                <a:ext cx="688725" cy="533762"/>
              </a:xfrm>
              <a:custGeom>
                <a:avLst/>
                <a:gdLst/>
                <a:ahLst/>
                <a:cxnLst/>
                <a:rect l="0" t="0" r="0" b="0"/>
                <a:pathLst>
                  <a:path w="929" h="722" extrusionOk="0">
                    <a:moveTo>
                      <a:pt x="65" y="474"/>
                    </a:moveTo>
                    <a:cubicBezTo>
                      <a:pt x="72" y="493"/>
                      <a:pt x="107" y="512"/>
                      <a:pt x="118" y="543"/>
                    </a:cubicBezTo>
                    <a:cubicBezTo>
                      <a:pt x="129" y="573"/>
                      <a:pt x="160" y="588"/>
                      <a:pt x="175" y="588"/>
                    </a:cubicBezTo>
                    <a:cubicBezTo>
                      <a:pt x="186" y="588"/>
                      <a:pt x="179" y="608"/>
                      <a:pt x="174" y="643"/>
                    </a:cubicBezTo>
                    <a:cubicBezTo>
                      <a:pt x="181" y="646"/>
                      <a:pt x="189" y="648"/>
                      <a:pt x="194" y="651"/>
                    </a:cubicBezTo>
                    <a:cubicBezTo>
                      <a:pt x="204" y="656"/>
                      <a:pt x="243" y="651"/>
                      <a:pt x="257" y="663"/>
                    </a:cubicBezTo>
                    <a:cubicBezTo>
                      <a:pt x="271" y="676"/>
                      <a:pt x="314" y="704"/>
                      <a:pt x="328" y="704"/>
                    </a:cubicBezTo>
                    <a:cubicBezTo>
                      <a:pt x="342" y="704"/>
                      <a:pt x="391" y="711"/>
                      <a:pt x="399" y="717"/>
                    </a:cubicBezTo>
                    <a:cubicBezTo>
                      <a:pt x="407" y="722"/>
                      <a:pt x="418" y="696"/>
                      <a:pt x="440" y="684"/>
                    </a:cubicBezTo>
                    <a:cubicBezTo>
                      <a:pt x="462" y="672"/>
                      <a:pt x="489" y="663"/>
                      <a:pt x="494" y="673"/>
                    </a:cubicBezTo>
                    <a:cubicBezTo>
                      <a:pt x="498" y="682"/>
                      <a:pt x="513" y="691"/>
                      <a:pt x="524" y="685"/>
                    </a:cubicBezTo>
                    <a:cubicBezTo>
                      <a:pt x="528" y="683"/>
                      <a:pt x="540" y="680"/>
                      <a:pt x="554" y="677"/>
                    </a:cubicBezTo>
                    <a:cubicBezTo>
                      <a:pt x="574" y="672"/>
                      <a:pt x="598" y="668"/>
                      <a:pt x="604" y="669"/>
                    </a:cubicBezTo>
                    <a:cubicBezTo>
                      <a:pt x="615" y="670"/>
                      <a:pt x="645" y="626"/>
                      <a:pt x="685" y="626"/>
                    </a:cubicBezTo>
                    <a:cubicBezTo>
                      <a:pt x="724" y="626"/>
                      <a:pt x="735" y="633"/>
                      <a:pt x="753" y="614"/>
                    </a:cubicBezTo>
                    <a:cubicBezTo>
                      <a:pt x="771" y="595"/>
                      <a:pt x="905" y="460"/>
                      <a:pt x="917" y="450"/>
                    </a:cubicBezTo>
                    <a:cubicBezTo>
                      <a:pt x="929" y="441"/>
                      <a:pt x="909" y="437"/>
                      <a:pt x="895" y="437"/>
                    </a:cubicBezTo>
                    <a:cubicBezTo>
                      <a:pt x="882" y="437"/>
                      <a:pt x="854" y="435"/>
                      <a:pt x="810" y="417"/>
                    </a:cubicBezTo>
                    <a:cubicBezTo>
                      <a:pt x="767" y="400"/>
                      <a:pt x="698" y="376"/>
                      <a:pt x="686" y="374"/>
                    </a:cubicBezTo>
                    <a:cubicBezTo>
                      <a:pt x="674" y="371"/>
                      <a:pt x="656" y="342"/>
                      <a:pt x="645" y="337"/>
                    </a:cubicBezTo>
                    <a:cubicBezTo>
                      <a:pt x="634" y="331"/>
                      <a:pt x="612" y="293"/>
                      <a:pt x="607" y="281"/>
                    </a:cubicBezTo>
                    <a:cubicBezTo>
                      <a:pt x="605" y="277"/>
                      <a:pt x="609" y="268"/>
                      <a:pt x="616" y="258"/>
                    </a:cubicBezTo>
                    <a:cubicBezTo>
                      <a:pt x="603" y="245"/>
                      <a:pt x="596" y="242"/>
                      <a:pt x="587" y="248"/>
                    </a:cubicBezTo>
                    <a:cubicBezTo>
                      <a:pt x="576" y="255"/>
                      <a:pt x="556" y="257"/>
                      <a:pt x="553" y="250"/>
                    </a:cubicBezTo>
                    <a:cubicBezTo>
                      <a:pt x="549" y="242"/>
                      <a:pt x="541" y="213"/>
                      <a:pt x="555" y="198"/>
                    </a:cubicBezTo>
                    <a:cubicBezTo>
                      <a:pt x="568" y="182"/>
                      <a:pt x="585" y="154"/>
                      <a:pt x="585" y="154"/>
                    </a:cubicBezTo>
                    <a:cubicBezTo>
                      <a:pt x="585" y="154"/>
                      <a:pt x="468" y="29"/>
                      <a:pt x="455" y="27"/>
                    </a:cubicBezTo>
                    <a:cubicBezTo>
                      <a:pt x="441" y="25"/>
                      <a:pt x="403" y="31"/>
                      <a:pt x="393" y="27"/>
                    </a:cubicBezTo>
                    <a:cubicBezTo>
                      <a:pt x="384" y="23"/>
                      <a:pt x="386" y="17"/>
                      <a:pt x="366" y="27"/>
                    </a:cubicBezTo>
                    <a:cubicBezTo>
                      <a:pt x="347" y="37"/>
                      <a:pt x="339" y="21"/>
                      <a:pt x="328" y="12"/>
                    </a:cubicBezTo>
                    <a:cubicBezTo>
                      <a:pt x="316" y="2"/>
                      <a:pt x="305" y="0"/>
                      <a:pt x="299" y="19"/>
                    </a:cubicBezTo>
                    <a:cubicBezTo>
                      <a:pt x="293" y="38"/>
                      <a:pt x="290" y="48"/>
                      <a:pt x="280" y="38"/>
                    </a:cubicBezTo>
                    <a:cubicBezTo>
                      <a:pt x="275" y="34"/>
                      <a:pt x="251" y="34"/>
                      <a:pt x="228" y="36"/>
                    </a:cubicBezTo>
                    <a:cubicBezTo>
                      <a:pt x="228" y="36"/>
                      <a:pt x="228" y="36"/>
                      <a:pt x="228" y="36"/>
                    </a:cubicBezTo>
                    <a:cubicBezTo>
                      <a:pt x="232" y="63"/>
                      <a:pt x="206" y="93"/>
                      <a:pt x="206" y="109"/>
                    </a:cubicBezTo>
                    <a:cubicBezTo>
                      <a:pt x="206" y="124"/>
                      <a:pt x="190" y="139"/>
                      <a:pt x="179" y="139"/>
                    </a:cubicBezTo>
                    <a:cubicBezTo>
                      <a:pt x="167" y="139"/>
                      <a:pt x="156" y="170"/>
                      <a:pt x="141" y="185"/>
                    </a:cubicBezTo>
                    <a:cubicBezTo>
                      <a:pt x="126" y="200"/>
                      <a:pt x="137" y="234"/>
                      <a:pt x="122" y="246"/>
                    </a:cubicBezTo>
                    <a:cubicBezTo>
                      <a:pt x="107" y="257"/>
                      <a:pt x="84" y="261"/>
                      <a:pt x="95" y="272"/>
                    </a:cubicBezTo>
                    <a:cubicBezTo>
                      <a:pt x="107" y="284"/>
                      <a:pt x="76" y="307"/>
                      <a:pt x="76" y="329"/>
                    </a:cubicBezTo>
                    <a:cubicBezTo>
                      <a:pt x="76" y="352"/>
                      <a:pt x="72" y="394"/>
                      <a:pt x="68" y="398"/>
                    </a:cubicBezTo>
                    <a:cubicBezTo>
                      <a:pt x="65" y="402"/>
                      <a:pt x="19" y="390"/>
                      <a:pt x="19" y="409"/>
                    </a:cubicBezTo>
                    <a:cubicBezTo>
                      <a:pt x="19" y="429"/>
                      <a:pt x="0" y="429"/>
                      <a:pt x="8" y="444"/>
                    </a:cubicBezTo>
                    <a:cubicBezTo>
                      <a:pt x="15" y="459"/>
                      <a:pt x="57" y="455"/>
                      <a:pt x="65" y="4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7" name="Shape 211">
                <a:extLst>
                  <a:ext uri="{FF2B5EF4-FFF2-40B4-BE49-F238E27FC236}">
                    <a16:creationId xmlns:a16="http://schemas.microsoft.com/office/drawing/2014/main" id="{3BAAF58B-12E7-7A17-8B45-E3F43340B8BD}"/>
                  </a:ext>
                </a:extLst>
              </p:cNvPr>
              <p:cNvSpPr/>
              <p:nvPr/>
            </p:nvSpPr>
            <p:spPr>
              <a:xfrm>
                <a:off x="10929067" y="6070809"/>
                <a:ext cx="68872" cy="81787"/>
              </a:xfrm>
              <a:custGeom>
                <a:avLst/>
                <a:gdLst/>
                <a:ahLst/>
                <a:cxnLst/>
                <a:rect l="0" t="0" r="0" b="0"/>
                <a:pathLst>
                  <a:path w="94" h="115" extrusionOk="0">
                    <a:moveTo>
                      <a:pt x="76" y="50"/>
                    </a:moveTo>
                    <a:cubicBezTo>
                      <a:pt x="88" y="40"/>
                      <a:pt x="94" y="0"/>
                      <a:pt x="46" y="2"/>
                    </a:cubicBezTo>
                    <a:cubicBezTo>
                      <a:pt x="46" y="5"/>
                      <a:pt x="46" y="8"/>
                      <a:pt x="46" y="10"/>
                    </a:cubicBezTo>
                    <a:cubicBezTo>
                      <a:pt x="46" y="29"/>
                      <a:pt x="16" y="67"/>
                      <a:pt x="0" y="103"/>
                    </a:cubicBezTo>
                    <a:cubicBezTo>
                      <a:pt x="29" y="115"/>
                      <a:pt x="29" y="115"/>
                      <a:pt x="29" y="115"/>
                    </a:cubicBezTo>
                    <a:cubicBezTo>
                      <a:pt x="44" y="88"/>
                      <a:pt x="67" y="58"/>
                      <a:pt x="76" y="5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8" name="Shape 212">
                <a:extLst>
                  <a:ext uri="{FF2B5EF4-FFF2-40B4-BE49-F238E27FC236}">
                    <a16:creationId xmlns:a16="http://schemas.microsoft.com/office/drawing/2014/main" id="{E959B8AB-569B-AEB3-F1D0-77BE5B6199CC}"/>
                  </a:ext>
                </a:extLst>
              </p:cNvPr>
              <p:cNvSpPr/>
              <p:nvPr/>
            </p:nvSpPr>
            <p:spPr>
              <a:xfrm>
                <a:off x="10950588" y="5941673"/>
                <a:ext cx="314232" cy="249663"/>
              </a:xfrm>
              <a:custGeom>
                <a:avLst/>
                <a:gdLst/>
                <a:ahLst/>
                <a:cxnLst/>
                <a:rect l="0" t="0" r="0" b="0"/>
                <a:pathLst>
                  <a:path w="424" h="338" extrusionOk="0">
                    <a:moveTo>
                      <a:pt x="47" y="221"/>
                    </a:moveTo>
                    <a:cubicBezTo>
                      <a:pt x="38" y="229"/>
                      <a:pt x="15" y="259"/>
                      <a:pt x="0" y="286"/>
                    </a:cubicBezTo>
                    <a:cubicBezTo>
                      <a:pt x="3" y="287"/>
                      <a:pt x="3" y="287"/>
                      <a:pt x="3" y="287"/>
                    </a:cubicBezTo>
                    <a:cubicBezTo>
                      <a:pt x="8" y="309"/>
                      <a:pt x="8" y="309"/>
                      <a:pt x="8" y="309"/>
                    </a:cubicBezTo>
                    <a:cubicBezTo>
                      <a:pt x="64" y="338"/>
                      <a:pt x="64" y="338"/>
                      <a:pt x="64" y="338"/>
                    </a:cubicBezTo>
                    <a:cubicBezTo>
                      <a:pt x="64" y="338"/>
                      <a:pt x="105" y="309"/>
                      <a:pt x="122" y="307"/>
                    </a:cubicBezTo>
                    <a:cubicBezTo>
                      <a:pt x="139" y="304"/>
                      <a:pt x="334" y="200"/>
                      <a:pt x="334" y="200"/>
                    </a:cubicBezTo>
                    <a:cubicBezTo>
                      <a:pt x="334" y="200"/>
                      <a:pt x="351" y="173"/>
                      <a:pt x="348" y="163"/>
                    </a:cubicBezTo>
                    <a:cubicBezTo>
                      <a:pt x="346" y="154"/>
                      <a:pt x="344" y="127"/>
                      <a:pt x="353" y="115"/>
                    </a:cubicBezTo>
                    <a:cubicBezTo>
                      <a:pt x="363" y="103"/>
                      <a:pt x="341" y="83"/>
                      <a:pt x="348" y="64"/>
                    </a:cubicBezTo>
                    <a:cubicBezTo>
                      <a:pt x="356" y="44"/>
                      <a:pt x="387" y="34"/>
                      <a:pt x="387" y="34"/>
                    </a:cubicBezTo>
                    <a:cubicBezTo>
                      <a:pt x="424" y="8"/>
                      <a:pt x="424" y="8"/>
                      <a:pt x="424" y="8"/>
                    </a:cubicBezTo>
                    <a:cubicBezTo>
                      <a:pt x="400" y="0"/>
                      <a:pt x="400" y="0"/>
                      <a:pt x="400" y="0"/>
                    </a:cubicBezTo>
                    <a:cubicBezTo>
                      <a:pt x="400" y="0"/>
                      <a:pt x="368" y="12"/>
                      <a:pt x="331" y="10"/>
                    </a:cubicBezTo>
                    <a:cubicBezTo>
                      <a:pt x="295" y="8"/>
                      <a:pt x="288" y="34"/>
                      <a:pt x="249" y="34"/>
                    </a:cubicBezTo>
                    <a:cubicBezTo>
                      <a:pt x="210" y="34"/>
                      <a:pt x="188" y="44"/>
                      <a:pt x="178" y="32"/>
                    </a:cubicBezTo>
                    <a:cubicBezTo>
                      <a:pt x="168" y="20"/>
                      <a:pt x="166" y="27"/>
                      <a:pt x="139" y="39"/>
                    </a:cubicBezTo>
                    <a:cubicBezTo>
                      <a:pt x="112" y="51"/>
                      <a:pt x="95" y="49"/>
                      <a:pt x="83" y="39"/>
                    </a:cubicBezTo>
                    <a:cubicBezTo>
                      <a:pt x="71" y="30"/>
                      <a:pt x="61" y="42"/>
                      <a:pt x="59" y="54"/>
                    </a:cubicBezTo>
                    <a:cubicBezTo>
                      <a:pt x="57" y="65"/>
                      <a:pt x="60" y="91"/>
                      <a:pt x="23" y="97"/>
                    </a:cubicBezTo>
                    <a:cubicBezTo>
                      <a:pt x="20" y="108"/>
                      <a:pt x="16" y="120"/>
                      <a:pt x="22" y="128"/>
                    </a:cubicBezTo>
                    <a:cubicBezTo>
                      <a:pt x="32" y="140"/>
                      <a:pt x="20" y="154"/>
                      <a:pt x="17" y="173"/>
                    </a:cubicBezTo>
                    <a:cubicBezTo>
                      <a:pt x="65" y="171"/>
                      <a:pt x="59" y="211"/>
                      <a:pt x="47" y="22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9" name="Shape 213">
                <a:extLst>
                  <a:ext uri="{FF2B5EF4-FFF2-40B4-BE49-F238E27FC236}">
                    <a16:creationId xmlns:a16="http://schemas.microsoft.com/office/drawing/2014/main" id="{AD7BBA37-3DFB-5A41-94D2-A62BBD68136F}"/>
                  </a:ext>
                </a:extLst>
              </p:cNvPr>
              <p:cNvSpPr/>
              <p:nvPr/>
            </p:nvSpPr>
            <p:spPr>
              <a:xfrm>
                <a:off x="15044195" y="5885716"/>
                <a:ext cx="176487" cy="215226"/>
              </a:xfrm>
              <a:custGeom>
                <a:avLst/>
                <a:gdLst/>
                <a:ahLst/>
                <a:cxnLst/>
                <a:rect l="0" t="0" r="0" b="0"/>
                <a:pathLst>
                  <a:path w="236" h="292" extrusionOk="0">
                    <a:moveTo>
                      <a:pt x="58" y="24"/>
                    </a:moveTo>
                    <a:cubicBezTo>
                      <a:pt x="52" y="30"/>
                      <a:pt x="36" y="40"/>
                      <a:pt x="22" y="52"/>
                    </a:cubicBezTo>
                    <a:cubicBezTo>
                      <a:pt x="29" y="63"/>
                      <a:pt x="27" y="83"/>
                      <a:pt x="41" y="84"/>
                    </a:cubicBezTo>
                    <a:cubicBezTo>
                      <a:pt x="60" y="86"/>
                      <a:pt x="58" y="115"/>
                      <a:pt x="37" y="111"/>
                    </a:cubicBezTo>
                    <a:cubicBezTo>
                      <a:pt x="16" y="106"/>
                      <a:pt x="16" y="139"/>
                      <a:pt x="34" y="167"/>
                    </a:cubicBezTo>
                    <a:cubicBezTo>
                      <a:pt x="53" y="195"/>
                      <a:pt x="0" y="227"/>
                      <a:pt x="14" y="242"/>
                    </a:cubicBezTo>
                    <a:cubicBezTo>
                      <a:pt x="29" y="256"/>
                      <a:pt x="17" y="274"/>
                      <a:pt x="23" y="283"/>
                    </a:cubicBezTo>
                    <a:cubicBezTo>
                      <a:pt x="30" y="292"/>
                      <a:pt x="107" y="279"/>
                      <a:pt x="141" y="245"/>
                    </a:cubicBezTo>
                    <a:cubicBezTo>
                      <a:pt x="175" y="210"/>
                      <a:pt x="184" y="214"/>
                      <a:pt x="201" y="219"/>
                    </a:cubicBezTo>
                    <a:cubicBezTo>
                      <a:pt x="218" y="224"/>
                      <a:pt x="236" y="206"/>
                      <a:pt x="226" y="193"/>
                    </a:cubicBezTo>
                    <a:cubicBezTo>
                      <a:pt x="217" y="179"/>
                      <a:pt x="207" y="145"/>
                      <a:pt x="210" y="103"/>
                    </a:cubicBezTo>
                    <a:cubicBezTo>
                      <a:pt x="212" y="79"/>
                      <a:pt x="178" y="35"/>
                      <a:pt x="146" y="0"/>
                    </a:cubicBezTo>
                    <a:cubicBezTo>
                      <a:pt x="136" y="8"/>
                      <a:pt x="127" y="12"/>
                      <a:pt x="114" y="12"/>
                    </a:cubicBezTo>
                    <a:cubicBezTo>
                      <a:pt x="92" y="12"/>
                      <a:pt x="68" y="15"/>
                      <a:pt x="58" y="2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0" name="Shape 214">
                <a:extLst>
                  <a:ext uri="{FF2B5EF4-FFF2-40B4-BE49-F238E27FC236}">
                    <a16:creationId xmlns:a16="http://schemas.microsoft.com/office/drawing/2014/main" id="{CBC3BA10-F6D8-DB1A-E4B4-855C847EEFAB}"/>
                  </a:ext>
                </a:extLst>
              </p:cNvPr>
              <p:cNvSpPr/>
              <p:nvPr/>
            </p:nvSpPr>
            <p:spPr>
              <a:xfrm>
                <a:off x="13335297" y="6496959"/>
                <a:ext cx="202314" cy="266881"/>
              </a:xfrm>
              <a:custGeom>
                <a:avLst/>
                <a:gdLst/>
                <a:ahLst/>
                <a:cxnLst/>
                <a:rect l="0" t="0" r="0" b="0"/>
                <a:pathLst>
                  <a:path w="276" h="362" extrusionOk="0">
                    <a:moveTo>
                      <a:pt x="276" y="303"/>
                    </a:moveTo>
                    <a:cubicBezTo>
                      <a:pt x="265" y="243"/>
                      <a:pt x="259" y="184"/>
                      <a:pt x="251" y="184"/>
                    </a:cubicBezTo>
                    <a:cubicBezTo>
                      <a:pt x="240" y="184"/>
                      <a:pt x="225" y="236"/>
                      <a:pt x="207" y="232"/>
                    </a:cubicBezTo>
                    <a:cubicBezTo>
                      <a:pt x="188" y="229"/>
                      <a:pt x="188" y="166"/>
                      <a:pt x="210" y="166"/>
                    </a:cubicBezTo>
                    <a:cubicBezTo>
                      <a:pt x="232" y="166"/>
                      <a:pt x="258" y="118"/>
                      <a:pt x="258" y="103"/>
                    </a:cubicBezTo>
                    <a:cubicBezTo>
                      <a:pt x="258" y="88"/>
                      <a:pt x="236" y="88"/>
                      <a:pt x="214" y="88"/>
                    </a:cubicBezTo>
                    <a:cubicBezTo>
                      <a:pt x="192" y="88"/>
                      <a:pt x="144" y="92"/>
                      <a:pt x="144" y="92"/>
                    </a:cubicBezTo>
                    <a:cubicBezTo>
                      <a:pt x="144" y="92"/>
                      <a:pt x="114" y="81"/>
                      <a:pt x="114" y="62"/>
                    </a:cubicBezTo>
                    <a:cubicBezTo>
                      <a:pt x="114" y="44"/>
                      <a:pt x="103" y="29"/>
                      <a:pt x="74" y="29"/>
                    </a:cubicBezTo>
                    <a:cubicBezTo>
                      <a:pt x="44" y="29"/>
                      <a:pt x="44" y="0"/>
                      <a:pt x="22" y="29"/>
                    </a:cubicBezTo>
                    <a:cubicBezTo>
                      <a:pt x="0" y="59"/>
                      <a:pt x="70" y="59"/>
                      <a:pt x="63" y="81"/>
                    </a:cubicBezTo>
                    <a:cubicBezTo>
                      <a:pt x="55" y="103"/>
                      <a:pt x="33" y="88"/>
                      <a:pt x="29" y="107"/>
                    </a:cubicBezTo>
                    <a:cubicBezTo>
                      <a:pt x="26" y="125"/>
                      <a:pt x="33" y="173"/>
                      <a:pt x="44" y="199"/>
                    </a:cubicBezTo>
                    <a:cubicBezTo>
                      <a:pt x="53" y="219"/>
                      <a:pt x="65" y="269"/>
                      <a:pt x="66" y="312"/>
                    </a:cubicBezTo>
                    <a:cubicBezTo>
                      <a:pt x="83" y="308"/>
                      <a:pt x="91" y="300"/>
                      <a:pt x="107" y="300"/>
                    </a:cubicBezTo>
                    <a:cubicBezTo>
                      <a:pt x="127" y="300"/>
                      <a:pt x="154" y="298"/>
                      <a:pt x="156" y="277"/>
                    </a:cubicBezTo>
                    <a:cubicBezTo>
                      <a:pt x="158" y="256"/>
                      <a:pt x="181" y="240"/>
                      <a:pt x="194" y="247"/>
                    </a:cubicBezTo>
                    <a:cubicBezTo>
                      <a:pt x="206" y="253"/>
                      <a:pt x="225" y="304"/>
                      <a:pt x="226" y="331"/>
                    </a:cubicBezTo>
                    <a:cubicBezTo>
                      <a:pt x="227" y="339"/>
                      <a:pt x="230" y="350"/>
                      <a:pt x="236" y="362"/>
                    </a:cubicBezTo>
                    <a:cubicBezTo>
                      <a:pt x="246" y="352"/>
                      <a:pt x="258" y="344"/>
                      <a:pt x="258" y="344"/>
                    </a:cubicBezTo>
                    <a:cubicBezTo>
                      <a:pt x="258" y="344"/>
                      <a:pt x="266" y="315"/>
                      <a:pt x="276" y="30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1" name="Shape 215">
                <a:extLst>
                  <a:ext uri="{FF2B5EF4-FFF2-40B4-BE49-F238E27FC236}">
                    <a16:creationId xmlns:a16="http://schemas.microsoft.com/office/drawing/2014/main" id="{60B744BC-4708-7339-8245-64151F965CAF}"/>
                  </a:ext>
                </a:extLst>
              </p:cNvPr>
              <p:cNvSpPr/>
              <p:nvPr/>
            </p:nvSpPr>
            <p:spPr>
              <a:xfrm>
                <a:off x="12461479" y="6040679"/>
                <a:ext cx="1265531" cy="1338710"/>
              </a:xfrm>
              <a:custGeom>
                <a:avLst/>
                <a:gdLst/>
                <a:ahLst/>
                <a:cxnLst/>
                <a:rect l="0" t="0" r="0" b="0"/>
                <a:pathLst>
                  <a:path w="1716" h="1812" extrusionOk="0">
                    <a:moveTo>
                      <a:pt x="1225" y="816"/>
                    </a:moveTo>
                    <a:cubicBezTo>
                      <a:pt x="1214" y="790"/>
                      <a:pt x="1207" y="742"/>
                      <a:pt x="1210" y="724"/>
                    </a:cubicBezTo>
                    <a:cubicBezTo>
                      <a:pt x="1214" y="705"/>
                      <a:pt x="1236" y="720"/>
                      <a:pt x="1244" y="698"/>
                    </a:cubicBezTo>
                    <a:cubicBezTo>
                      <a:pt x="1251" y="676"/>
                      <a:pt x="1181" y="676"/>
                      <a:pt x="1203" y="646"/>
                    </a:cubicBezTo>
                    <a:cubicBezTo>
                      <a:pt x="1225" y="617"/>
                      <a:pt x="1225" y="646"/>
                      <a:pt x="1255" y="646"/>
                    </a:cubicBezTo>
                    <a:cubicBezTo>
                      <a:pt x="1284" y="646"/>
                      <a:pt x="1295" y="661"/>
                      <a:pt x="1295" y="679"/>
                    </a:cubicBezTo>
                    <a:cubicBezTo>
                      <a:pt x="1295" y="698"/>
                      <a:pt x="1325" y="709"/>
                      <a:pt x="1325" y="709"/>
                    </a:cubicBezTo>
                    <a:cubicBezTo>
                      <a:pt x="1325" y="709"/>
                      <a:pt x="1373" y="705"/>
                      <a:pt x="1395" y="705"/>
                    </a:cubicBezTo>
                    <a:cubicBezTo>
                      <a:pt x="1417" y="705"/>
                      <a:pt x="1439" y="705"/>
                      <a:pt x="1439" y="720"/>
                    </a:cubicBezTo>
                    <a:cubicBezTo>
                      <a:pt x="1439" y="735"/>
                      <a:pt x="1413" y="783"/>
                      <a:pt x="1391" y="783"/>
                    </a:cubicBezTo>
                    <a:cubicBezTo>
                      <a:pt x="1369" y="783"/>
                      <a:pt x="1369" y="846"/>
                      <a:pt x="1388" y="849"/>
                    </a:cubicBezTo>
                    <a:cubicBezTo>
                      <a:pt x="1406" y="853"/>
                      <a:pt x="1421" y="801"/>
                      <a:pt x="1432" y="801"/>
                    </a:cubicBezTo>
                    <a:cubicBezTo>
                      <a:pt x="1440" y="801"/>
                      <a:pt x="1446" y="860"/>
                      <a:pt x="1457" y="920"/>
                    </a:cubicBezTo>
                    <a:cubicBezTo>
                      <a:pt x="1460" y="917"/>
                      <a:pt x="1463" y="914"/>
                      <a:pt x="1466" y="914"/>
                    </a:cubicBezTo>
                    <a:cubicBezTo>
                      <a:pt x="1480" y="914"/>
                      <a:pt x="1473" y="863"/>
                      <a:pt x="1483" y="849"/>
                    </a:cubicBezTo>
                    <a:cubicBezTo>
                      <a:pt x="1493" y="834"/>
                      <a:pt x="1488" y="788"/>
                      <a:pt x="1495" y="788"/>
                    </a:cubicBezTo>
                    <a:cubicBezTo>
                      <a:pt x="1502" y="788"/>
                      <a:pt x="1546" y="802"/>
                      <a:pt x="1544" y="790"/>
                    </a:cubicBezTo>
                    <a:cubicBezTo>
                      <a:pt x="1541" y="778"/>
                      <a:pt x="1570" y="737"/>
                      <a:pt x="1566" y="715"/>
                    </a:cubicBezTo>
                    <a:cubicBezTo>
                      <a:pt x="1561" y="693"/>
                      <a:pt x="1583" y="666"/>
                      <a:pt x="1583" y="639"/>
                    </a:cubicBezTo>
                    <a:cubicBezTo>
                      <a:pt x="1583" y="613"/>
                      <a:pt x="1607" y="605"/>
                      <a:pt x="1624" y="591"/>
                    </a:cubicBezTo>
                    <a:cubicBezTo>
                      <a:pt x="1641" y="576"/>
                      <a:pt x="1670" y="557"/>
                      <a:pt x="1675" y="569"/>
                    </a:cubicBezTo>
                    <a:cubicBezTo>
                      <a:pt x="1680" y="581"/>
                      <a:pt x="1716" y="591"/>
                      <a:pt x="1702" y="569"/>
                    </a:cubicBezTo>
                    <a:cubicBezTo>
                      <a:pt x="1687" y="547"/>
                      <a:pt x="1687" y="532"/>
                      <a:pt x="1697" y="528"/>
                    </a:cubicBezTo>
                    <a:cubicBezTo>
                      <a:pt x="1707" y="523"/>
                      <a:pt x="1712" y="498"/>
                      <a:pt x="1712" y="498"/>
                    </a:cubicBezTo>
                    <a:cubicBezTo>
                      <a:pt x="1712" y="498"/>
                      <a:pt x="1680" y="493"/>
                      <a:pt x="1675" y="479"/>
                    </a:cubicBezTo>
                    <a:cubicBezTo>
                      <a:pt x="1670" y="464"/>
                      <a:pt x="1651" y="450"/>
                      <a:pt x="1651" y="438"/>
                    </a:cubicBezTo>
                    <a:cubicBezTo>
                      <a:pt x="1651" y="425"/>
                      <a:pt x="1634" y="430"/>
                      <a:pt x="1619" y="442"/>
                    </a:cubicBezTo>
                    <a:cubicBezTo>
                      <a:pt x="1604" y="455"/>
                      <a:pt x="1578" y="428"/>
                      <a:pt x="1546" y="445"/>
                    </a:cubicBezTo>
                    <a:cubicBezTo>
                      <a:pt x="1514" y="462"/>
                      <a:pt x="1507" y="481"/>
                      <a:pt x="1493" y="479"/>
                    </a:cubicBezTo>
                    <a:cubicBezTo>
                      <a:pt x="1478" y="476"/>
                      <a:pt x="1480" y="491"/>
                      <a:pt x="1468" y="503"/>
                    </a:cubicBezTo>
                    <a:cubicBezTo>
                      <a:pt x="1456" y="515"/>
                      <a:pt x="1446" y="530"/>
                      <a:pt x="1439" y="530"/>
                    </a:cubicBezTo>
                    <a:cubicBezTo>
                      <a:pt x="1432" y="530"/>
                      <a:pt x="1407" y="542"/>
                      <a:pt x="1407" y="542"/>
                    </a:cubicBezTo>
                    <a:cubicBezTo>
                      <a:pt x="1407" y="542"/>
                      <a:pt x="1424" y="579"/>
                      <a:pt x="1415" y="596"/>
                    </a:cubicBezTo>
                    <a:cubicBezTo>
                      <a:pt x="1405" y="613"/>
                      <a:pt x="1381" y="596"/>
                      <a:pt x="1354" y="603"/>
                    </a:cubicBezTo>
                    <a:cubicBezTo>
                      <a:pt x="1327" y="610"/>
                      <a:pt x="1315" y="593"/>
                      <a:pt x="1295" y="598"/>
                    </a:cubicBezTo>
                    <a:cubicBezTo>
                      <a:pt x="1276" y="603"/>
                      <a:pt x="1264" y="586"/>
                      <a:pt x="1254" y="588"/>
                    </a:cubicBezTo>
                    <a:cubicBezTo>
                      <a:pt x="1244" y="591"/>
                      <a:pt x="1230" y="566"/>
                      <a:pt x="1235" y="547"/>
                    </a:cubicBezTo>
                    <a:cubicBezTo>
                      <a:pt x="1240" y="528"/>
                      <a:pt x="1225" y="501"/>
                      <a:pt x="1215" y="515"/>
                    </a:cubicBezTo>
                    <a:cubicBezTo>
                      <a:pt x="1205" y="530"/>
                      <a:pt x="1191" y="523"/>
                      <a:pt x="1191" y="545"/>
                    </a:cubicBezTo>
                    <a:cubicBezTo>
                      <a:pt x="1191" y="566"/>
                      <a:pt x="1203" y="593"/>
                      <a:pt x="1188" y="608"/>
                    </a:cubicBezTo>
                    <a:cubicBezTo>
                      <a:pt x="1174" y="622"/>
                      <a:pt x="1096" y="630"/>
                      <a:pt x="1081" y="618"/>
                    </a:cubicBezTo>
                    <a:cubicBezTo>
                      <a:pt x="1067" y="605"/>
                      <a:pt x="1004" y="598"/>
                      <a:pt x="1001" y="586"/>
                    </a:cubicBezTo>
                    <a:cubicBezTo>
                      <a:pt x="999" y="574"/>
                      <a:pt x="979" y="552"/>
                      <a:pt x="967" y="552"/>
                    </a:cubicBezTo>
                    <a:cubicBezTo>
                      <a:pt x="955" y="552"/>
                      <a:pt x="918" y="569"/>
                      <a:pt x="909" y="562"/>
                    </a:cubicBezTo>
                    <a:cubicBezTo>
                      <a:pt x="899" y="554"/>
                      <a:pt x="875" y="535"/>
                      <a:pt x="858" y="532"/>
                    </a:cubicBezTo>
                    <a:cubicBezTo>
                      <a:pt x="841" y="530"/>
                      <a:pt x="814" y="518"/>
                      <a:pt x="811" y="508"/>
                    </a:cubicBezTo>
                    <a:cubicBezTo>
                      <a:pt x="809" y="498"/>
                      <a:pt x="770" y="493"/>
                      <a:pt x="763" y="484"/>
                    </a:cubicBezTo>
                    <a:cubicBezTo>
                      <a:pt x="755" y="474"/>
                      <a:pt x="731" y="472"/>
                      <a:pt x="731" y="459"/>
                    </a:cubicBezTo>
                    <a:cubicBezTo>
                      <a:pt x="731" y="447"/>
                      <a:pt x="741" y="428"/>
                      <a:pt x="741" y="413"/>
                    </a:cubicBezTo>
                    <a:cubicBezTo>
                      <a:pt x="741" y="399"/>
                      <a:pt x="770" y="384"/>
                      <a:pt x="770" y="374"/>
                    </a:cubicBezTo>
                    <a:cubicBezTo>
                      <a:pt x="770" y="365"/>
                      <a:pt x="743" y="348"/>
                      <a:pt x="743" y="348"/>
                    </a:cubicBezTo>
                    <a:cubicBezTo>
                      <a:pt x="743" y="348"/>
                      <a:pt x="726" y="316"/>
                      <a:pt x="707" y="316"/>
                    </a:cubicBezTo>
                    <a:cubicBezTo>
                      <a:pt x="687" y="316"/>
                      <a:pt x="673" y="282"/>
                      <a:pt x="656" y="279"/>
                    </a:cubicBezTo>
                    <a:cubicBezTo>
                      <a:pt x="639" y="277"/>
                      <a:pt x="644" y="243"/>
                      <a:pt x="634" y="231"/>
                    </a:cubicBezTo>
                    <a:cubicBezTo>
                      <a:pt x="624" y="219"/>
                      <a:pt x="631" y="189"/>
                      <a:pt x="648" y="204"/>
                    </a:cubicBezTo>
                    <a:cubicBezTo>
                      <a:pt x="665" y="219"/>
                      <a:pt x="697" y="204"/>
                      <a:pt x="685" y="182"/>
                    </a:cubicBezTo>
                    <a:cubicBezTo>
                      <a:pt x="673" y="160"/>
                      <a:pt x="651" y="141"/>
                      <a:pt x="651" y="129"/>
                    </a:cubicBezTo>
                    <a:cubicBezTo>
                      <a:pt x="651" y="116"/>
                      <a:pt x="666" y="80"/>
                      <a:pt x="648" y="70"/>
                    </a:cubicBezTo>
                    <a:cubicBezTo>
                      <a:pt x="631" y="61"/>
                      <a:pt x="617" y="46"/>
                      <a:pt x="612" y="29"/>
                    </a:cubicBezTo>
                    <a:cubicBezTo>
                      <a:pt x="607" y="12"/>
                      <a:pt x="588" y="0"/>
                      <a:pt x="588" y="0"/>
                    </a:cubicBezTo>
                    <a:cubicBezTo>
                      <a:pt x="563" y="2"/>
                      <a:pt x="563" y="2"/>
                      <a:pt x="563" y="2"/>
                    </a:cubicBezTo>
                    <a:cubicBezTo>
                      <a:pt x="563" y="2"/>
                      <a:pt x="549" y="41"/>
                      <a:pt x="539" y="46"/>
                    </a:cubicBezTo>
                    <a:cubicBezTo>
                      <a:pt x="529" y="51"/>
                      <a:pt x="495" y="58"/>
                      <a:pt x="478" y="70"/>
                    </a:cubicBezTo>
                    <a:cubicBezTo>
                      <a:pt x="461" y="82"/>
                      <a:pt x="413" y="53"/>
                      <a:pt x="386" y="53"/>
                    </a:cubicBezTo>
                    <a:cubicBezTo>
                      <a:pt x="359" y="53"/>
                      <a:pt x="342" y="80"/>
                      <a:pt x="354" y="87"/>
                    </a:cubicBezTo>
                    <a:cubicBezTo>
                      <a:pt x="366" y="95"/>
                      <a:pt x="364" y="146"/>
                      <a:pt x="364" y="146"/>
                    </a:cubicBezTo>
                    <a:cubicBezTo>
                      <a:pt x="364" y="146"/>
                      <a:pt x="378" y="209"/>
                      <a:pt x="400" y="204"/>
                    </a:cubicBezTo>
                    <a:cubicBezTo>
                      <a:pt x="422" y="199"/>
                      <a:pt x="449" y="226"/>
                      <a:pt x="430" y="231"/>
                    </a:cubicBezTo>
                    <a:cubicBezTo>
                      <a:pt x="410" y="236"/>
                      <a:pt x="400" y="258"/>
                      <a:pt x="398" y="277"/>
                    </a:cubicBezTo>
                    <a:cubicBezTo>
                      <a:pt x="395" y="296"/>
                      <a:pt x="400" y="321"/>
                      <a:pt x="386" y="323"/>
                    </a:cubicBezTo>
                    <a:cubicBezTo>
                      <a:pt x="371" y="326"/>
                      <a:pt x="357" y="331"/>
                      <a:pt x="357" y="357"/>
                    </a:cubicBezTo>
                    <a:cubicBezTo>
                      <a:pt x="357" y="384"/>
                      <a:pt x="325" y="377"/>
                      <a:pt x="320" y="386"/>
                    </a:cubicBezTo>
                    <a:cubicBezTo>
                      <a:pt x="315" y="396"/>
                      <a:pt x="303" y="445"/>
                      <a:pt x="296" y="452"/>
                    </a:cubicBezTo>
                    <a:cubicBezTo>
                      <a:pt x="288" y="459"/>
                      <a:pt x="247" y="462"/>
                      <a:pt x="245" y="484"/>
                    </a:cubicBezTo>
                    <a:cubicBezTo>
                      <a:pt x="242" y="506"/>
                      <a:pt x="223" y="532"/>
                      <a:pt x="211" y="530"/>
                    </a:cubicBezTo>
                    <a:cubicBezTo>
                      <a:pt x="198" y="528"/>
                      <a:pt x="177" y="518"/>
                      <a:pt x="169" y="532"/>
                    </a:cubicBezTo>
                    <a:cubicBezTo>
                      <a:pt x="162" y="547"/>
                      <a:pt x="130" y="520"/>
                      <a:pt x="123" y="528"/>
                    </a:cubicBezTo>
                    <a:cubicBezTo>
                      <a:pt x="116" y="535"/>
                      <a:pt x="77" y="567"/>
                      <a:pt x="77" y="586"/>
                    </a:cubicBezTo>
                    <a:cubicBezTo>
                      <a:pt x="77" y="605"/>
                      <a:pt x="118" y="605"/>
                      <a:pt x="116" y="630"/>
                    </a:cubicBezTo>
                    <a:cubicBezTo>
                      <a:pt x="113" y="654"/>
                      <a:pt x="130" y="681"/>
                      <a:pt x="143" y="693"/>
                    </a:cubicBezTo>
                    <a:cubicBezTo>
                      <a:pt x="155" y="705"/>
                      <a:pt x="174" y="734"/>
                      <a:pt x="164" y="749"/>
                    </a:cubicBezTo>
                    <a:cubicBezTo>
                      <a:pt x="155" y="764"/>
                      <a:pt x="140" y="766"/>
                      <a:pt x="118" y="761"/>
                    </a:cubicBezTo>
                    <a:cubicBezTo>
                      <a:pt x="96" y="756"/>
                      <a:pt x="99" y="771"/>
                      <a:pt x="60" y="764"/>
                    </a:cubicBezTo>
                    <a:cubicBezTo>
                      <a:pt x="21" y="756"/>
                      <a:pt x="18" y="785"/>
                      <a:pt x="4" y="802"/>
                    </a:cubicBezTo>
                    <a:cubicBezTo>
                      <a:pt x="3" y="804"/>
                      <a:pt x="2" y="805"/>
                      <a:pt x="0" y="807"/>
                    </a:cubicBezTo>
                    <a:cubicBezTo>
                      <a:pt x="18" y="821"/>
                      <a:pt x="26" y="847"/>
                      <a:pt x="57" y="859"/>
                    </a:cubicBezTo>
                    <a:cubicBezTo>
                      <a:pt x="92" y="873"/>
                      <a:pt x="124" y="836"/>
                      <a:pt x="124" y="863"/>
                    </a:cubicBezTo>
                    <a:cubicBezTo>
                      <a:pt x="124" y="889"/>
                      <a:pt x="40" y="884"/>
                      <a:pt x="38" y="892"/>
                    </a:cubicBezTo>
                    <a:cubicBezTo>
                      <a:pt x="37" y="900"/>
                      <a:pt x="125" y="1007"/>
                      <a:pt x="170" y="999"/>
                    </a:cubicBezTo>
                    <a:cubicBezTo>
                      <a:pt x="214" y="990"/>
                      <a:pt x="247" y="942"/>
                      <a:pt x="234" y="935"/>
                    </a:cubicBezTo>
                    <a:cubicBezTo>
                      <a:pt x="221" y="927"/>
                      <a:pt x="241" y="897"/>
                      <a:pt x="253" y="903"/>
                    </a:cubicBezTo>
                    <a:cubicBezTo>
                      <a:pt x="265" y="908"/>
                      <a:pt x="255" y="956"/>
                      <a:pt x="269" y="967"/>
                    </a:cubicBezTo>
                    <a:cubicBezTo>
                      <a:pt x="282" y="978"/>
                      <a:pt x="278" y="998"/>
                      <a:pt x="269" y="1023"/>
                    </a:cubicBezTo>
                    <a:cubicBezTo>
                      <a:pt x="260" y="1049"/>
                      <a:pt x="278" y="1099"/>
                      <a:pt x="281" y="1127"/>
                    </a:cubicBezTo>
                    <a:cubicBezTo>
                      <a:pt x="283" y="1155"/>
                      <a:pt x="302" y="1196"/>
                      <a:pt x="309" y="1238"/>
                    </a:cubicBezTo>
                    <a:cubicBezTo>
                      <a:pt x="315" y="1280"/>
                      <a:pt x="342" y="1357"/>
                      <a:pt x="366" y="1403"/>
                    </a:cubicBezTo>
                    <a:cubicBezTo>
                      <a:pt x="391" y="1449"/>
                      <a:pt x="410" y="1540"/>
                      <a:pt x="426" y="1562"/>
                    </a:cubicBezTo>
                    <a:cubicBezTo>
                      <a:pt x="443" y="1584"/>
                      <a:pt x="485" y="1651"/>
                      <a:pt x="485" y="1692"/>
                    </a:cubicBezTo>
                    <a:cubicBezTo>
                      <a:pt x="485" y="1733"/>
                      <a:pt x="529" y="1790"/>
                      <a:pt x="545" y="1801"/>
                    </a:cubicBezTo>
                    <a:cubicBezTo>
                      <a:pt x="560" y="1812"/>
                      <a:pt x="594" y="1788"/>
                      <a:pt x="602" y="1763"/>
                    </a:cubicBezTo>
                    <a:cubicBezTo>
                      <a:pt x="610" y="1737"/>
                      <a:pt x="657" y="1727"/>
                      <a:pt x="660" y="1705"/>
                    </a:cubicBezTo>
                    <a:cubicBezTo>
                      <a:pt x="662" y="1683"/>
                      <a:pt x="667" y="1666"/>
                      <a:pt x="683" y="1663"/>
                    </a:cubicBezTo>
                    <a:cubicBezTo>
                      <a:pt x="700" y="1661"/>
                      <a:pt x="700" y="1643"/>
                      <a:pt x="700" y="1620"/>
                    </a:cubicBezTo>
                    <a:cubicBezTo>
                      <a:pt x="700" y="1596"/>
                      <a:pt x="701" y="1562"/>
                      <a:pt x="718" y="1541"/>
                    </a:cubicBezTo>
                    <a:cubicBezTo>
                      <a:pt x="734" y="1520"/>
                      <a:pt x="737" y="1464"/>
                      <a:pt x="727" y="1441"/>
                    </a:cubicBezTo>
                    <a:cubicBezTo>
                      <a:pt x="717" y="1418"/>
                      <a:pt x="722" y="1387"/>
                      <a:pt x="732" y="1364"/>
                    </a:cubicBezTo>
                    <a:cubicBezTo>
                      <a:pt x="741" y="1341"/>
                      <a:pt x="737" y="1315"/>
                      <a:pt x="754" y="1313"/>
                    </a:cubicBezTo>
                    <a:cubicBezTo>
                      <a:pt x="772" y="1311"/>
                      <a:pt x="797" y="1295"/>
                      <a:pt x="815" y="1271"/>
                    </a:cubicBezTo>
                    <a:cubicBezTo>
                      <a:pt x="834" y="1246"/>
                      <a:pt x="889" y="1213"/>
                      <a:pt x="909" y="1196"/>
                    </a:cubicBezTo>
                    <a:cubicBezTo>
                      <a:pt x="929" y="1180"/>
                      <a:pt x="990" y="1126"/>
                      <a:pt x="1008" y="1096"/>
                    </a:cubicBezTo>
                    <a:cubicBezTo>
                      <a:pt x="1027" y="1066"/>
                      <a:pt x="1079" y="1056"/>
                      <a:pt x="1102" y="1031"/>
                    </a:cubicBezTo>
                    <a:cubicBezTo>
                      <a:pt x="1126" y="1007"/>
                      <a:pt x="1117" y="994"/>
                      <a:pt x="1121" y="968"/>
                    </a:cubicBezTo>
                    <a:cubicBezTo>
                      <a:pt x="1126" y="941"/>
                      <a:pt x="1202" y="930"/>
                      <a:pt x="1232" y="930"/>
                    </a:cubicBezTo>
                    <a:cubicBezTo>
                      <a:pt x="1238" y="930"/>
                      <a:pt x="1242" y="930"/>
                      <a:pt x="1247" y="929"/>
                    </a:cubicBezTo>
                    <a:cubicBezTo>
                      <a:pt x="1246" y="886"/>
                      <a:pt x="1234" y="836"/>
                      <a:pt x="1225" y="81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2" name="Shape 216">
                <a:extLst>
                  <a:ext uri="{FF2B5EF4-FFF2-40B4-BE49-F238E27FC236}">
                    <a16:creationId xmlns:a16="http://schemas.microsoft.com/office/drawing/2014/main" id="{86FBEAE3-6194-4B4B-8308-1E1733FB00B9}"/>
                  </a:ext>
                </a:extLst>
              </p:cNvPr>
              <p:cNvSpPr/>
              <p:nvPr/>
            </p:nvSpPr>
            <p:spPr>
              <a:xfrm>
                <a:off x="13335298" y="5106593"/>
                <a:ext cx="1433410" cy="615548"/>
              </a:xfrm>
              <a:custGeom>
                <a:avLst/>
                <a:gdLst/>
                <a:ahLst/>
                <a:cxnLst/>
                <a:rect l="0" t="0" r="0" b="0"/>
                <a:pathLst>
                  <a:path w="1938" h="833" extrusionOk="0">
                    <a:moveTo>
                      <a:pt x="1855" y="349"/>
                    </a:moveTo>
                    <a:cubicBezTo>
                      <a:pt x="1835" y="325"/>
                      <a:pt x="1803" y="337"/>
                      <a:pt x="1795" y="357"/>
                    </a:cubicBezTo>
                    <a:cubicBezTo>
                      <a:pt x="1787" y="377"/>
                      <a:pt x="1771" y="349"/>
                      <a:pt x="1736" y="349"/>
                    </a:cubicBezTo>
                    <a:cubicBezTo>
                      <a:pt x="1700" y="349"/>
                      <a:pt x="1696" y="369"/>
                      <a:pt x="1672" y="345"/>
                    </a:cubicBezTo>
                    <a:cubicBezTo>
                      <a:pt x="1649" y="321"/>
                      <a:pt x="1680" y="313"/>
                      <a:pt x="1680" y="313"/>
                    </a:cubicBezTo>
                    <a:cubicBezTo>
                      <a:pt x="1684" y="281"/>
                      <a:pt x="1684" y="281"/>
                      <a:pt x="1684" y="281"/>
                    </a:cubicBezTo>
                    <a:cubicBezTo>
                      <a:pt x="1733" y="183"/>
                      <a:pt x="1733" y="183"/>
                      <a:pt x="1733" y="183"/>
                    </a:cubicBezTo>
                    <a:cubicBezTo>
                      <a:pt x="1719" y="177"/>
                      <a:pt x="1699" y="175"/>
                      <a:pt x="1689" y="178"/>
                    </a:cubicBezTo>
                    <a:cubicBezTo>
                      <a:pt x="1674" y="184"/>
                      <a:pt x="1640" y="180"/>
                      <a:pt x="1636" y="167"/>
                    </a:cubicBezTo>
                    <a:cubicBezTo>
                      <a:pt x="1632" y="155"/>
                      <a:pt x="1574" y="153"/>
                      <a:pt x="1560" y="164"/>
                    </a:cubicBezTo>
                    <a:cubicBezTo>
                      <a:pt x="1545" y="175"/>
                      <a:pt x="1512" y="184"/>
                      <a:pt x="1510" y="197"/>
                    </a:cubicBezTo>
                    <a:cubicBezTo>
                      <a:pt x="1509" y="209"/>
                      <a:pt x="1474" y="206"/>
                      <a:pt x="1461" y="215"/>
                    </a:cubicBezTo>
                    <a:cubicBezTo>
                      <a:pt x="1448" y="224"/>
                      <a:pt x="1383" y="228"/>
                      <a:pt x="1381" y="235"/>
                    </a:cubicBezTo>
                    <a:cubicBezTo>
                      <a:pt x="1379" y="242"/>
                      <a:pt x="1310" y="244"/>
                      <a:pt x="1299" y="235"/>
                    </a:cubicBezTo>
                    <a:cubicBezTo>
                      <a:pt x="1288" y="226"/>
                      <a:pt x="1228" y="235"/>
                      <a:pt x="1221" y="220"/>
                    </a:cubicBezTo>
                    <a:cubicBezTo>
                      <a:pt x="1213" y="206"/>
                      <a:pt x="1188" y="198"/>
                      <a:pt x="1188" y="186"/>
                    </a:cubicBezTo>
                    <a:cubicBezTo>
                      <a:pt x="1188" y="173"/>
                      <a:pt x="1142" y="173"/>
                      <a:pt x="1137" y="162"/>
                    </a:cubicBezTo>
                    <a:cubicBezTo>
                      <a:pt x="1131" y="151"/>
                      <a:pt x="1095" y="146"/>
                      <a:pt x="1090" y="149"/>
                    </a:cubicBezTo>
                    <a:cubicBezTo>
                      <a:pt x="1084" y="153"/>
                      <a:pt x="1044" y="138"/>
                      <a:pt x="1033" y="137"/>
                    </a:cubicBezTo>
                    <a:cubicBezTo>
                      <a:pt x="1022" y="135"/>
                      <a:pt x="988" y="144"/>
                      <a:pt x="977" y="144"/>
                    </a:cubicBezTo>
                    <a:cubicBezTo>
                      <a:pt x="966" y="144"/>
                      <a:pt x="946" y="164"/>
                      <a:pt x="933" y="166"/>
                    </a:cubicBezTo>
                    <a:cubicBezTo>
                      <a:pt x="920" y="167"/>
                      <a:pt x="886" y="144"/>
                      <a:pt x="878" y="149"/>
                    </a:cubicBezTo>
                    <a:cubicBezTo>
                      <a:pt x="871" y="155"/>
                      <a:pt x="849" y="131"/>
                      <a:pt x="840" y="120"/>
                    </a:cubicBezTo>
                    <a:cubicBezTo>
                      <a:pt x="831" y="109"/>
                      <a:pt x="840" y="78"/>
                      <a:pt x="833" y="67"/>
                    </a:cubicBezTo>
                    <a:cubicBezTo>
                      <a:pt x="825" y="56"/>
                      <a:pt x="785" y="56"/>
                      <a:pt x="773" y="49"/>
                    </a:cubicBezTo>
                    <a:cubicBezTo>
                      <a:pt x="760" y="42"/>
                      <a:pt x="740" y="31"/>
                      <a:pt x="727" y="31"/>
                    </a:cubicBezTo>
                    <a:cubicBezTo>
                      <a:pt x="714" y="31"/>
                      <a:pt x="694" y="27"/>
                      <a:pt x="689" y="22"/>
                    </a:cubicBezTo>
                    <a:cubicBezTo>
                      <a:pt x="683" y="16"/>
                      <a:pt x="656" y="7"/>
                      <a:pt x="643" y="4"/>
                    </a:cubicBezTo>
                    <a:cubicBezTo>
                      <a:pt x="630" y="0"/>
                      <a:pt x="629" y="16"/>
                      <a:pt x="621" y="24"/>
                    </a:cubicBezTo>
                    <a:cubicBezTo>
                      <a:pt x="614" y="31"/>
                      <a:pt x="592" y="33"/>
                      <a:pt x="589" y="45"/>
                    </a:cubicBezTo>
                    <a:cubicBezTo>
                      <a:pt x="585" y="58"/>
                      <a:pt x="559" y="62"/>
                      <a:pt x="563" y="76"/>
                    </a:cubicBezTo>
                    <a:cubicBezTo>
                      <a:pt x="567" y="91"/>
                      <a:pt x="576" y="120"/>
                      <a:pt x="585" y="127"/>
                    </a:cubicBezTo>
                    <a:cubicBezTo>
                      <a:pt x="594" y="135"/>
                      <a:pt x="589" y="157"/>
                      <a:pt x="583" y="164"/>
                    </a:cubicBezTo>
                    <a:cubicBezTo>
                      <a:pt x="578" y="171"/>
                      <a:pt x="539" y="177"/>
                      <a:pt x="532" y="189"/>
                    </a:cubicBezTo>
                    <a:cubicBezTo>
                      <a:pt x="525" y="202"/>
                      <a:pt x="507" y="188"/>
                      <a:pt x="488" y="177"/>
                    </a:cubicBezTo>
                    <a:cubicBezTo>
                      <a:pt x="470" y="166"/>
                      <a:pt x="448" y="173"/>
                      <a:pt x="439" y="180"/>
                    </a:cubicBezTo>
                    <a:cubicBezTo>
                      <a:pt x="430" y="188"/>
                      <a:pt x="397" y="162"/>
                      <a:pt x="388" y="160"/>
                    </a:cubicBezTo>
                    <a:cubicBezTo>
                      <a:pt x="379" y="158"/>
                      <a:pt x="377" y="124"/>
                      <a:pt x="368" y="126"/>
                    </a:cubicBezTo>
                    <a:cubicBezTo>
                      <a:pt x="359" y="127"/>
                      <a:pt x="295" y="115"/>
                      <a:pt x="283" y="111"/>
                    </a:cubicBezTo>
                    <a:cubicBezTo>
                      <a:pt x="270" y="107"/>
                      <a:pt x="242" y="109"/>
                      <a:pt x="239" y="118"/>
                    </a:cubicBezTo>
                    <a:cubicBezTo>
                      <a:pt x="235" y="127"/>
                      <a:pt x="202" y="126"/>
                      <a:pt x="197" y="137"/>
                    </a:cubicBezTo>
                    <a:cubicBezTo>
                      <a:pt x="191" y="147"/>
                      <a:pt x="166" y="153"/>
                      <a:pt x="157" y="164"/>
                    </a:cubicBezTo>
                    <a:cubicBezTo>
                      <a:pt x="148" y="175"/>
                      <a:pt x="117" y="175"/>
                      <a:pt x="109" y="191"/>
                    </a:cubicBezTo>
                    <a:cubicBezTo>
                      <a:pt x="102" y="208"/>
                      <a:pt x="64" y="215"/>
                      <a:pt x="53" y="217"/>
                    </a:cubicBezTo>
                    <a:cubicBezTo>
                      <a:pt x="42" y="219"/>
                      <a:pt x="13" y="224"/>
                      <a:pt x="11" y="233"/>
                    </a:cubicBezTo>
                    <a:cubicBezTo>
                      <a:pt x="10" y="237"/>
                      <a:pt x="6" y="237"/>
                      <a:pt x="0" y="237"/>
                    </a:cubicBezTo>
                    <a:cubicBezTo>
                      <a:pt x="1" y="239"/>
                      <a:pt x="1" y="241"/>
                      <a:pt x="2" y="244"/>
                    </a:cubicBezTo>
                    <a:cubicBezTo>
                      <a:pt x="10" y="286"/>
                      <a:pt x="27" y="285"/>
                      <a:pt x="46" y="301"/>
                    </a:cubicBezTo>
                    <a:cubicBezTo>
                      <a:pt x="65" y="317"/>
                      <a:pt x="81" y="330"/>
                      <a:pt x="102" y="331"/>
                    </a:cubicBezTo>
                    <a:cubicBezTo>
                      <a:pt x="122" y="332"/>
                      <a:pt x="152" y="356"/>
                      <a:pt x="155" y="374"/>
                    </a:cubicBezTo>
                    <a:cubicBezTo>
                      <a:pt x="157" y="392"/>
                      <a:pt x="176" y="412"/>
                      <a:pt x="187" y="421"/>
                    </a:cubicBezTo>
                    <a:cubicBezTo>
                      <a:pt x="199" y="430"/>
                      <a:pt x="184" y="460"/>
                      <a:pt x="184" y="482"/>
                    </a:cubicBezTo>
                    <a:cubicBezTo>
                      <a:pt x="184" y="505"/>
                      <a:pt x="156" y="510"/>
                      <a:pt x="170" y="533"/>
                    </a:cubicBezTo>
                    <a:cubicBezTo>
                      <a:pt x="184" y="556"/>
                      <a:pt x="281" y="567"/>
                      <a:pt x="308" y="567"/>
                    </a:cubicBezTo>
                    <a:cubicBezTo>
                      <a:pt x="336" y="567"/>
                      <a:pt x="346" y="593"/>
                      <a:pt x="355" y="595"/>
                    </a:cubicBezTo>
                    <a:cubicBezTo>
                      <a:pt x="372" y="598"/>
                      <a:pt x="374" y="619"/>
                      <a:pt x="394" y="623"/>
                    </a:cubicBezTo>
                    <a:cubicBezTo>
                      <a:pt x="414" y="627"/>
                      <a:pt x="434" y="638"/>
                      <a:pt x="442" y="674"/>
                    </a:cubicBezTo>
                    <a:cubicBezTo>
                      <a:pt x="450" y="710"/>
                      <a:pt x="474" y="722"/>
                      <a:pt x="478" y="738"/>
                    </a:cubicBezTo>
                    <a:cubicBezTo>
                      <a:pt x="482" y="754"/>
                      <a:pt x="525" y="742"/>
                      <a:pt x="557" y="746"/>
                    </a:cubicBezTo>
                    <a:cubicBezTo>
                      <a:pt x="589" y="750"/>
                      <a:pt x="680" y="746"/>
                      <a:pt x="704" y="750"/>
                    </a:cubicBezTo>
                    <a:cubicBezTo>
                      <a:pt x="728" y="754"/>
                      <a:pt x="783" y="750"/>
                      <a:pt x="815" y="773"/>
                    </a:cubicBezTo>
                    <a:cubicBezTo>
                      <a:pt x="847" y="797"/>
                      <a:pt x="863" y="777"/>
                      <a:pt x="883" y="789"/>
                    </a:cubicBezTo>
                    <a:cubicBezTo>
                      <a:pt x="902" y="801"/>
                      <a:pt x="918" y="809"/>
                      <a:pt x="946" y="805"/>
                    </a:cubicBezTo>
                    <a:cubicBezTo>
                      <a:pt x="974" y="801"/>
                      <a:pt x="974" y="825"/>
                      <a:pt x="994" y="829"/>
                    </a:cubicBezTo>
                    <a:cubicBezTo>
                      <a:pt x="1013" y="833"/>
                      <a:pt x="1049" y="797"/>
                      <a:pt x="1101" y="773"/>
                    </a:cubicBezTo>
                    <a:cubicBezTo>
                      <a:pt x="1152" y="750"/>
                      <a:pt x="1212" y="766"/>
                      <a:pt x="1240" y="769"/>
                    </a:cubicBezTo>
                    <a:cubicBezTo>
                      <a:pt x="1267" y="773"/>
                      <a:pt x="1319" y="758"/>
                      <a:pt x="1351" y="722"/>
                    </a:cubicBezTo>
                    <a:cubicBezTo>
                      <a:pt x="1383" y="686"/>
                      <a:pt x="1422" y="694"/>
                      <a:pt x="1426" y="662"/>
                    </a:cubicBezTo>
                    <a:cubicBezTo>
                      <a:pt x="1430" y="631"/>
                      <a:pt x="1394" y="619"/>
                      <a:pt x="1410" y="591"/>
                    </a:cubicBezTo>
                    <a:cubicBezTo>
                      <a:pt x="1426" y="563"/>
                      <a:pt x="1454" y="567"/>
                      <a:pt x="1470" y="575"/>
                    </a:cubicBezTo>
                    <a:cubicBezTo>
                      <a:pt x="1486" y="583"/>
                      <a:pt x="1529" y="595"/>
                      <a:pt x="1569" y="567"/>
                    </a:cubicBezTo>
                    <a:cubicBezTo>
                      <a:pt x="1609" y="539"/>
                      <a:pt x="1625" y="543"/>
                      <a:pt x="1660" y="539"/>
                    </a:cubicBezTo>
                    <a:cubicBezTo>
                      <a:pt x="1696" y="535"/>
                      <a:pt x="1692" y="511"/>
                      <a:pt x="1716" y="488"/>
                    </a:cubicBezTo>
                    <a:cubicBezTo>
                      <a:pt x="1740" y="464"/>
                      <a:pt x="1768" y="456"/>
                      <a:pt x="1791" y="456"/>
                    </a:cubicBezTo>
                    <a:cubicBezTo>
                      <a:pt x="1815" y="456"/>
                      <a:pt x="1847" y="432"/>
                      <a:pt x="1871" y="440"/>
                    </a:cubicBezTo>
                    <a:cubicBezTo>
                      <a:pt x="1895" y="448"/>
                      <a:pt x="1930" y="452"/>
                      <a:pt x="1934" y="432"/>
                    </a:cubicBezTo>
                    <a:cubicBezTo>
                      <a:pt x="1938" y="412"/>
                      <a:pt x="1875" y="373"/>
                      <a:pt x="1855" y="34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3" name="Shape 217">
                <a:extLst>
                  <a:ext uri="{FF2B5EF4-FFF2-40B4-BE49-F238E27FC236}">
                    <a16:creationId xmlns:a16="http://schemas.microsoft.com/office/drawing/2014/main" id="{84EC1D0A-1FCD-9216-5C5E-C7C6D87D847C}"/>
                  </a:ext>
                </a:extLst>
              </p:cNvPr>
              <p:cNvSpPr/>
              <p:nvPr/>
            </p:nvSpPr>
            <p:spPr>
              <a:xfrm>
                <a:off x="10924761" y="6182727"/>
                <a:ext cx="25827" cy="64569"/>
              </a:xfrm>
              <a:custGeom>
                <a:avLst/>
                <a:gdLst/>
                <a:ahLst/>
                <a:cxnLst/>
                <a:rect l="0" t="0" r="0" b="0"/>
                <a:pathLst>
                  <a:path w="32" h="85" extrusionOk="0">
                    <a:moveTo>
                      <a:pt x="13" y="1"/>
                    </a:moveTo>
                    <a:cubicBezTo>
                      <a:pt x="4" y="5"/>
                      <a:pt x="0" y="40"/>
                      <a:pt x="0" y="46"/>
                    </a:cubicBezTo>
                    <a:cubicBezTo>
                      <a:pt x="0" y="50"/>
                      <a:pt x="6" y="68"/>
                      <a:pt x="23" y="85"/>
                    </a:cubicBezTo>
                    <a:cubicBezTo>
                      <a:pt x="26" y="58"/>
                      <a:pt x="27" y="23"/>
                      <a:pt x="30" y="13"/>
                    </a:cubicBezTo>
                    <a:cubicBezTo>
                      <a:pt x="30" y="10"/>
                      <a:pt x="31" y="6"/>
                      <a:pt x="32" y="1"/>
                    </a:cubicBezTo>
                    <a:cubicBezTo>
                      <a:pt x="23" y="0"/>
                      <a:pt x="16" y="0"/>
                      <a:pt x="13" y="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4" name="Shape 218">
                <a:extLst>
                  <a:ext uri="{FF2B5EF4-FFF2-40B4-BE49-F238E27FC236}">
                    <a16:creationId xmlns:a16="http://schemas.microsoft.com/office/drawing/2014/main" id="{B2FF8A62-ADE6-0046-AB8F-F118B2C3553C}"/>
                  </a:ext>
                </a:extLst>
              </p:cNvPr>
              <p:cNvSpPr/>
              <p:nvPr/>
            </p:nvSpPr>
            <p:spPr>
              <a:xfrm>
                <a:off x="10886022" y="6143987"/>
                <a:ext cx="64569" cy="189399"/>
              </a:xfrm>
              <a:custGeom>
                <a:avLst/>
                <a:gdLst/>
                <a:ahLst/>
                <a:cxnLst/>
                <a:rect l="0" t="0" r="0" b="0"/>
                <a:pathLst>
                  <a:path w="90" h="257" extrusionOk="0">
                    <a:moveTo>
                      <a:pt x="42" y="254"/>
                    </a:moveTo>
                    <a:cubicBezTo>
                      <a:pt x="44" y="255"/>
                      <a:pt x="46" y="256"/>
                      <a:pt x="48" y="257"/>
                    </a:cubicBezTo>
                    <a:cubicBezTo>
                      <a:pt x="54" y="220"/>
                      <a:pt x="61" y="177"/>
                      <a:pt x="68" y="168"/>
                    </a:cubicBezTo>
                    <a:cubicBezTo>
                      <a:pt x="72" y="163"/>
                      <a:pt x="74" y="152"/>
                      <a:pt x="76" y="138"/>
                    </a:cubicBezTo>
                    <a:cubicBezTo>
                      <a:pt x="59" y="121"/>
                      <a:pt x="53" y="103"/>
                      <a:pt x="53" y="99"/>
                    </a:cubicBezTo>
                    <a:cubicBezTo>
                      <a:pt x="53" y="93"/>
                      <a:pt x="57" y="58"/>
                      <a:pt x="66" y="54"/>
                    </a:cubicBezTo>
                    <a:cubicBezTo>
                      <a:pt x="69" y="53"/>
                      <a:pt x="76" y="53"/>
                      <a:pt x="85" y="54"/>
                    </a:cubicBezTo>
                    <a:cubicBezTo>
                      <a:pt x="86" y="43"/>
                      <a:pt x="88" y="27"/>
                      <a:pt x="90" y="13"/>
                    </a:cubicBezTo>
                    <a:cubicBezTo>
                      <a:pt x="59" y="0"/>
                      <a:pt x="59" y="0"/>
                      <a:pt x="59" y="0"/>
                    </a:cubicBezTo>
                    <a:cubicBezTo>
                      <a:pt x="54" y="10"/>
                      <a:pt x="50" y="20"/>
                      <a:pt x="49" y="29"/>
                    </a:cubicBezTo>
                    <a:cubicBezTo>
                      <a:pt x="44" y="61"/>
                      <a:pt x="15" y="116"/>
                      <a:pt x="0" y="138"/>
                    </a:cubicBezTo>
                    <a:cubicBezTo>
                      <a:pt x="45" y="247"/>
                      <a:pt x="45" y="247"/>
                      <a:pt x="45" y="247"/>
                    </a:cubicBezTo>
                    <a:lnTo>
                      <a:pt x="42" y="254"/>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5" name="Shape 219">
                <a:extLst>
                  <a:ext uri="{FF2B5EF4-FFF2-40B4-BE49-F238E27FC236}">
                    <a16:creationId xmlns:a16="http://schemas.microsoft.com/office/drawing/2014/main" id="{E3521762-2C27-CE59-CBC3-37C786B18875}"/>
                  </a:ext>
                </a:extLst>
              </p:cNvPr>
              <p:cNvSpPr/>
              <p:nvPr/>
            </p:nvSpPr>
            <p:spPr>
              <a:xfrm>
                <a:off x="10920458" y="6143987"/>
                <a:ext cx="193705" cy="210923"/>
              </a:xfrm>
              <a:custGeom>
                <a:avLst/>
                <a:gdLst/>
                <a:ahLst/>
                <a:cxnLst/>
                <a:rect l="0" t="0" r="0" b="0"/>
                <a:pathLst>
                  <a:path w="260" h="287" extrusionOk="0">
                    <a:moveTo>
                      <a:pt x="241" y="0"/>
                    </a:moveTo>
                    <a:cubicBezTo>
                      <a:pt x="202" y="19"/>
                      <a:pt x="169" y="36"/>
                      <a:pt x="162" y="37"/>
                    </a:cubicBezTo>
                    <a:cubicBezTo>
                      <a:pt x="145" y="39"/>
                      <a:pt x="104" y="68"/>
                      <a:pt x="104" y="68"/>
                    </a:cubicBezTo>
                    <a:cubicBezTo>
                      <a:pt x="48" y="39"/>
                      <a:pt x="48" y="39"/>
                      <a:pt x="48" y="39"/>
                    </a:cubicBezTo>
                    <a:cubicBezTo>
                      <a:pt x="43" y="17"/>
                      <a:pt x="43" y="17"/>
                      <a:pt x="43" y="17"/>
                    </a:cubicBezTo>
                    <a:cubicBezTo>
                      <a:pt x="42" y="17"/>
                      <a:pt x="42" y="17"/>
                      <a:pt x="42" y="17"/>
                    </a:cubicBezTo>
                    <a:cubicBezTo>
                      <a:pt x="40" y="38"/>
                      <a:pt x="37" y="62"/>
                      <a:pt x="35" y="70"/>
                    </a:cubicBezTo>
                    <a:cubicBezTo>
                      <a:pt x="31" y="84"/>
                      <a:pt x="31" y="157"/>
                      <a:pt x="20" y="172"/>
                    </a:cubicBezTo>
                    <a:cubicBezTo>
                      <a:pt x="13" y="181"/>
                      <a:pt x="6" y="224"/>
                      <a:pt x="0" y="261"/>
                    </a:cubicBezTo>
                    <a:cubicBezTo>
                      <a:pt x="20" y="272"/>
                      <a:pt x="44" y="284"/>
                      <a:pt x="55" y="285"/>
                    </a:cubicBezTo>
                    <a:cubicBezTo>
                      <a:pt x="77" y="287"/>
                      <a:pt x="104" y="263"/>
                      <a:pt x="104" y="248"/>
                    </a:cubicBezTo>
                    <a:cubicBezTo>
                      <a:pt x="104" y="234"/>
                      <a:pt x="123" y="231"/>
                      <a:pt x="143" y="231"/>
                    </a:cubicBezTo>
                    <a:cubicBezTo>
                      <a:pt x="162" y="231"/>
                      <a:pt x="165" y="210"/>
                      <a:pt x="179" y="202"/>
                    </a:cubicBezTo>
                    <a:cubicBezTo>
                      <a:pt x="194" y="195"/>
                      <a:pt x="148" y="154"/>
                      <a:pt x="133" y="149"/>
                    </a:cubicBezTo>
                    <a:cubicBezTo>
                      <a:pt x="118" y="144"/>
                      <a:pt x="145" y="112"/>
                      <a:pt x="194" y="110"/>
                    </a:cubicBezTo>
                    <a:cubicBezTo>
                      <a:pt x="243" y="107"/>
                      <a:pt x="230" y="90"/>
                      <a:pt x="257" y="90"/>
                    </a:cubicBezTo>
                    <a:cubicBezTo>
                      <a:pt x="258" y="90"/>
                      <a:pt x="259" y="90"/>
                      <a:pt x="260" y="90"/>
                    </a:cubicBezTo>
                    <a:cubicBezTo>
                      <a:pt x="256" y="69"/>
                      <a:pt x="250" y="43"/>
                      <a:pt x="246" y="30"/>
                    </a:cubicBezTo>
                    <a:cubicBezTo>
                      <a:pt x="244" y="22"/>
                      <a:pt x="242" y="11"/>
                      <a:pt x="241"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6" name="Shape 220">
                <a:extLst>
                  <a:ext uri="{FF2B5EF4-FFF2-40B4-BE49-F238E27FC236}">
                    <a16:creationId xmlns:a16="http://schemas.microsoft.com/office/drawing/2014/main" id="{F65547AE-1C5F-BA3A-1DDF-E4D70728315C}"/>
                  </a:ext>
                </a:extLst>
              </p:cNvPr>
              <p:cNvSpPr/>
              <p:nvPr/>
            </p:nvSpPr>
            <p:spPr>
              <a:xfrm>
                <a:off x="12508828" y="5623138"/>
                <a:ext cx="499325" cy="215226"/>
              </a:xfrm>
              <a:custGeom>
                <a:avLst/>
                <a:gdLst/>
                <a:ahLst/>
                <a:cxnLst/>
                <a:rect l="0" t="0" r="0" b="0"/>
                <a:pathLst>
                  <a:path w="674" h="293" extrusionOk="0">
                    <a:moveTo>
                      <a:pt x="623" y="56"/>
                    </a:moveTo>
                    <a:cubicBezTo>
                      <a:pt x="599" y="29"/>
                      <a:pt x="592" y="47"/>
                      <a:pt x="564" y="40"/>
                    </a:cubicBezTo>
                    <a:cubicBezTo>
                      <a:pt x="537" y="32"/>
                      <a:pt x="428" y="21"/>
                      <a:pt x="406" y="31"/>
                    </a:cubicBezTo>
                    <a:cubicBezTo>
                      <a:pt x="384" y="40"/>
                      <a:pt x="338" y="14"/>
                      <a:pt x="324" y="7"/>
                    </a:cubicBezTo>
                    <a:cubicBezTo>
                      <a:pt x="309" y="0"/>
                      <a:pt x="262" y="7"/>
                      <a:pt x="260" y="32"/>
                    </a:cubicBezTo>
                    <a:cubicBezTo>
                      <a:pt x="258" y="58"/>
                      <a:pt x="238" y="58"/>
                      <a:pt x="205" y="41"/>
                    </a:cubicBezTo>
                    <a:cubicBezTo>
                      <a:pt x="173" y="25"/>
                      <a:pt x="123" y="25"/>
                      <a:pt x="122" y="43"/>
                    </a:cubicBezTo>
                    <a:cubicBezTo>
                      <a:pt x="120" y="62"/>
                      <a:pt x="96" y="80"/>
                      <a:pt x="83" y="85"/>
                    </a:cubicBezTo>
                    <a:cubicBezTo>
                      <a:pt x="79" y="87"/>
                      <a:pt x="72" y="102"/>
                      <a:pt x="65" y="120"/>
                    </a:cubicBezTo>
                    <a:cubicBezTo>
                      <a:pt x="75" y="123"/>
                      <a:pt x="81" y="132"/>
                      <a:pt x="88" y="140"/>
                    </a:cubicBezTo>
                    <a:cubicBezTo>
                      <a:pt x="100" y="155"/>
                      <a:pt x="131" y="152"/>
                      <a:pt x="136" y="138"/>
                    </a:cubicBezTo>
                    <a:cubicBezTo>
                      <a:pt x="141" y="123"/>
                      <a:pt x="192" y="152"/>
                      <a:pt x="221" y="176"/>
                    </a:cubicBezTo>
                    <a:cubicBezTo>
                      <a:pt x="251" y="201"/>
                      <a:pt x="207" y="184"/>
                      <a:pt x="195" y="208"/>
                    </a:cubicBezTo>
                    <a:cubicBezTo>
                      <a:pt x="182" y="232"/>
                      <a:pt x="146" y="208"/>
                      <a:pt x="136" y="218"/>
                    </a:cubicBezTo>
                    <a:cubicBezTo>
                      <a:pt x="127" y="228"/>
                      <a:pt x="63" y="232"/>
                      <a:pt x="46" y="230"/>
                    </a:cubicBezTo>
                    <a:cubicBezTo>
                      <a:pt x="29" y="228"/>
                      <a:pt x="0" y="254"/>
                      <a:pt x="2" y="266"/>
                    </a:cubicBezTo>
                    <a:cubicBezTo>
                      <a:pt x="5" y="279"/>
                      <a:pt x="68" y="259"/>
                      <a:pt x="90" y="274"/>
                    </a:cubicBezTo>
                    <a:cubicBezTo>
                      <a:pt x="112" y="288"/>
                      <a:pt x="134" y="259"/>
                      <a:pt x="146" y="276"/>
                    </a:cubicBezTo>
                    <a:cubicBezTo>
                      <a:pt x="158" y="293"/>
                      <a:pt x="185" y="281"/>
                      <a:pt x="197" y="286"/>
                    </a:cubicBezTo>
                    <a:cubicBezTo>
                      <a:pt x="209" y="291"/>
                      <a:pt x="277" y="281"/>
                      <a:pt x="277" y="281"/>
                    </a:cubicBezTo>
                    <a:cubicBezTo>
                      <a:pt x="285" y="272"/>
                      <a:pt x="287" y="261"/>
                      <a:pt x="287" y="251"/>
                    </a:cubicBezTo>
                    <a:cubicBezTo>
                      <a:pt x="287" y="234"/>
                      <a:pt x="301" y="238"/>
                      <a:pt x="315" y="234"/>
                    </a:cubicBezTo>
                    <a:cubicBezTo>
                      <a:pt x="328" y="230"/>
                      <a:pt x="338" y="212"/>
                      <a:pt x="349" y="212"/>
                    </a:cubicBezTo>
                    <a:cubicBezTo>
                      <a:pt x="360" y="212"/>
                      <a:pt x="375" y="196"/>
                      <a:pt x="386" y="200"/>
                    </a:cubicBezTo>
                    <a:cubicBezTo>
                      <a:pt x="397" y="204"/>
                      <a:pt x="410" y="223"/>
                      <a:pt x="424" y="212"/>
                    </a:cubicBezTo>
                    <a:cubicBezTo>
                      <a:pt x="438" y="201"/>
                      <a:pt x="442" y="211"/>
                      <a:pt x="461" y="188"/>
                    </a:cubicBezTo>
                    <a:cubicBezTo>
                      <a:pt x="480" y="164"/>
                      <a:pt x="492" y="169"/>
                      <a:pt x="517" y="171"/>
                    </a:cubicBezTo>
                    <a:cubicBezTo>
                      <a:pt x="546" y="175"/>
                      <a:pt x="558" y="160"/>
                      <a:pt x="566" y="144"/>
                    </a:cubicBezTo>
                    <a:cubicBezTo>
                      <a:pt x="574" y="128"/>
                      <a:pt x="599" y="128"/>
                      <a:pt x="614" y="117"/>
                    </a:cubicBezTo>
                    <a:cubicBezTo>
                      <a:pt x="629" y="106"/>
                      <a:pt x="659" y="93"/>
                      <a:pt x="669" y="89"/>
                    </a:cubicBezTo>
                    <a:cubicBezTo>
                      <a:pt x="673" y="87"/>
                      <a:pt x="674" y="83"/>
                      <a:pt x="674" y="76"/>
                    </a:cubicBezTo>
                    <a:cubicBezTo>
                      <a:pt x="652" y="58"/>
                      <a:pt x="642" y="79"/>
                      <a:pt x="623" y="5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7" name="Shape 221">
                <a:extLst>
                  <a:ext uri="{FF2B5EF4-FFF2-40B4-BE49-F238E27FC236}">
                    <a16:creationId xmlns:a16="http://schemas.microsoft.com/office/drawing/2014/main" id="{54C9235C-92D4-F2C3-DAD6-6B976F1721C5}"/>
                  </a:ext>
                </a:extLst>
              </p:cNvPr>
              <p:cNvSpPr/>
              <p:nvPr/>
            </p:nvSpPr>
            <p:spPr>
              <a:xfrm>
                <a:off x="11148597" y="5597311"/>
                <a:ext cx="314232" cy="142051"/>
              </a:xfrm>
              <a:custGeom>
                <a:avLst/>
                <a:gdLst/>
                <a:ahLst/>
                <a:cxnLst/>
                <a:rect l="0" t="0" r="0" b="0"/>
                <a:pathLst>
                  <a:path w="427" h="193" extrusionOk="0">
                    <a:moveTo>
                      <a:pt x="169" y="149"/>
                    </a:moveTo>
                    <a:cubicBezTo>
                      <a:pt x="189" y="140"/>
                      <a:pt x="196" y="162"/>
                      <a:pt x="212" y="184"/>
                    </a:cubicBezTo>
                    <a:cubicBezTo>
                      <a:pt x="213" y="186"/>
                      <a:pt x="214" y="187"/>
                      <a:pt x="215" y="188"/>
                    </a:cubicBezTo>
                    <a:cubicBezTo>
                      <a:pt x="237" y="185"/>
                      <a:pt x="255" y="178"/>
                      <a:pt x="277" y="175"/>
                    </a:cubicBezTo>
                    <a:cubicBezTo>
                      <a:pt x="294" y="173"/>
                      <a:pt x="315" y="177"/>
                      <a:pt x="332" y="181"/>
                    </a:cubicBezTo>
                    <a:cubicBezTo>
                      <a:pt x="329" y="176"/>
                      <a:pt x="327" y="171"/>
                      <a:pt x="329" y="168"/>
                    </a:cubicBezTo>
                    <a:cubicBezTo>
                      <a:pt x="334" y="157"/>
                      <a:pt x="362" y="171"/>
                      <a:pt x="371" y="180"/>
                    </a:cubicBezTo>
                    <a:cubicBezTo>
                      <a:pt x="380" y="189"/>
                      <a:pt x="409" y="193"/>
                      <a:pt x="418" y="184"/>
                    </a:cubicBezTo>
                    <a:cubicBezTo>
                      <a:pt x="427" y="175"/>
                      <a:pt x="404" y="166"/>
                      <a:pt x="398" y="157"/>
                    </a:cubicBezTo>
                    <a:cubicBezTo>
                      <a:pt x="395" y="152"/>
                      <a:pt x="403" y="143"/>
                      <a:pt x="410" y="134"/>
                    </a:cubicBezTo>
                    <a:cubicBezTo>
                      <a:pt x="395" y="125"/>
                      <a:pt x="378" y="113"/>
                      <a:pt x="373" y="115"/>
                    </a:cubicBezTo>
                    <a:cubicBezTo>
                      <a:pt x="364" y="117"/>
                      <a:pt x="364" y="76"/>
                      <a:pt x="353" y="76"/>
                    </a:cubicBezTo>
                    <a:cubicBezTo>
                      <a:pt x="343" y="76"/>
                      <a:pt x="343" y="68"/>
                      <a:pt x="332" y="68"/>
                    </a:cubicBezTo>
                    <a:cubicBezTo>
                      <a:pt x="321" y="68"/>
                      <a:pt x="280" y="68"/>
                      <a:pt x="269" y="76"/>
                    </a:cubicBezTo>
                    <a:cubicBezTo>
                      <a:pt x="258" y="85"/>
                      <a:pt x="244" y="57"/>
                      <a:pt x="230" y="57"/>
                    </a:cubicBezTo>
                    <a:cubicBezTo>
                      <a:pt x="217" y="57"/>
                      <a:pt x="200" y="44"/>
                      <a:pt x="192" y="33"/>
                    </a:cubicBezTo>
                    <a:cubicBezTo>
                      <a:pt x="184" y="22"/>
                      <a:pt x="116" y="38"/>
                      <a:pt x="97" y="25"/>
                    </a:cubicBezTo>
                    <a:cubicBezTo>
                      <a:pt x="77" y="11"/>
                      <a:pt x="42" y="0"/>
                      <a:pt x="23" y="3"/>
                    </a:cubicBezTo>
                    <a:cubicBezTo>
                      <a:pt x="18" y="3"/>
                      <a:pt x="9" y="8"/>
                      <a:pt x="0" y="14"/>
                    </a:cubicBezTo>
                    <a:cubicBezTo>
                      <a:pt x="36" y="34"/>
                      <a:pt x="88" y="29"/>
                      <a:pt x="95" y="67"/>
                    </a:cubicBezTo>
                    <a:cubicBezTo>
                      <a:pt x="103" y="110"/>
                      <a:pt x="128" y="93"/>
                      <a:pt x="118" y="130"/>
                    </a:cubicBezTo>
                    <a:cubicBezTo>
                      <a:pt x="117" y="138"/>
                      <a:pt x="111" y="145"/>
                      <a:pt x="104" y="151"/>
                    </a:cubicBezTo>
                    <a:cubicBezTo>
                      <a:pt x="133" y="153"/>
                      <a:pt x="159" y="154"/>
                      <a:pt x="169" y="14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8" name="Shape 222">
                <a:extLst>
                  <a:ext uri="{FF2B5EF4-FFF2-40B4-BE49-F238E27FC236}">
                    <a16:creationId xmlns:a16="http://schemas.microsoft.com/office/drawing/2014/main" id="{ABBB3149-9B90-5A03-FA34-E75ADC8666A8}"/>
                  </a:ext>
                </a:extLst>
              </p:cNvPr>
              <p:cNvSpPr/>
              <p:nvPr/>
            </p:nvSpPr>
            <p:spPr>
              <a:xfrm>
                <a:off x="10520135" y="5674792"/>
                <a:ext cx="852297" cy="340059"/>
              </a:xfrm>
              <a:custGeom>
                <a:avLst/>
                <a:gdLst/>
                <a:ahLst/>
                <a:cxnLst/>
                <a:rect l="0" t="0" r="0" b="0"/>
                <a:pathLst>
                  <a:path w="1158" h="458" extrusionOk="0">
                    <a:moveTo>
                      <a:pt x="1127" y="320"/>
                    </a:moveTo>
                    <a:cubicBezTo>
                      <a:pt x="1117" y="318"/>
                      <a:pt x="1132" y="264"/>
                      <a:pt x="1127" y="254"/>
                    </a:cubicBezTo>
                    <a:cubicBezTo>
                      <a:pt x="1122" y="245"/>
                      <a:pt x="1110" y="203"/>
                      <a:pt x="1124" y="203"/>
                    </a:cubicBezTo>
                    <a:cubicBezTo>
                      <a:pt x="1137" y="203"/>
                      <a:pt x="1123" y="173"/>
                      <a:pt x="1140" y="172"/>
                    </a:cubicBezTo>
                    <a:cubicBezTo>
                      <a:pt x="1137" y="161"/>
                      <a:pt x="1133" y="152"/>
                      <a:pt x="1129" y="149"/>
                    </a:cubicBezTo>
                    <a:cubicBezTo>
                      <a:pt x="1120" y="142"/>
                      <a:pt x="1093" y="156"/>
                      <a:pt x="1082" y="129"/>
                    </a:cubicBezTo>
                    <a:cubicBezTo>
                      <a:pt x="1071" y="102"/>
                      <a:pt x="1082" y="98"/>
                      <a:pt x="1065" y="76"/>
                    </a:cubicBezTo>
                    <a:cubicBezTo>
                      <a:pt x="1049" y="54"/>
                      <a:pt x="1042" y="32"/>
                      <a:pt x="1022" y="41"/>
                    </a:cubicBezTo>
                    <a:cubicBezTo>
                      <a:pt x="1012" y="46"/>
                      <a:pt x="986" y="45"/>
                      <a:pt x="957" y="43"/>
                    </a:cubicBezTo>
                    <a:cubicBezTo>
                      <a:pt x="928" y="70"/>
                      <a:pt x="863" y="89"/>
                      <a:pt x="843" y="81"/>
                    </a:cubicBezTo>
                    <a:cubicBezTo>
                      <a:pt x="818" y="72"/>
                      <a:pt x="771" y="84"/>
                      <a:pt x="736" y="84"/>
                    </a:cubicBezTo>
                    <a:cubicBezTo>
                      <a:pt x="700" y="84"/>
                      <a:pt x="690" y="59"/>
                      <a:pt x="663" y="61"/>
                    </a:cubicBezTo>
                    <a:cubicBezTo>
                      <a:pt x="635" y="62"/>
                      <a:pt x="635" y="36"/>
                      <a:pt x="608" y="36"/>
                    </a:cubicBezTo>
                    <a:cubicBezTo>
                      <a:pt x="581" y="36"/>
                      <a:pt x="602" y="22"/>
                      <a:pt x="516" y="11"/>
                    </a:cubicBezTo>
                    <a:cubicBezTo>
                      <a:pt x="430" y="0"/>
                      <a:pt x="357" y="45"/>
                      <a:pt x="329" y="69"/>
                    </a:cubicBezTo>
                    <a:cubicBezTo>
                      <a:pt x="302" y="92"/>
                      <a:pt x="204" y="70"/>
                      <a:pt x="194" y="76"/>
                    </a:cubicBezTo>
                    <a:cubicBezTo>
                      <a:pt x="185" y="82"/>
                      <a:pt x="196" y="111"/>
                      <a:pt x="163" y="123"/>
                    </a:cubicBezTo>
                    <a:cubicBezTo>
                      <a:pt x="131" y="136"/>
                      <a:pt x="59" y="123"/>
                      <a:pt x="34" y="134"/>
                    </a:cubicBezTo>
                    <a:cubicBezTo>
                      <a:pt x="10" y="145"/>
                      <a:pt x="0" y="182"/>
                      <a:pt x="21" y="180"/>
                    </a:cubicBezTo>
                    <a:cubicBezTo>
                      <a:pt x="42" y="178"/>
                      <a:pt x="53" y="188"/>
                      <a:pt x="47" y="197"/>
                    </a:cubicBezTo>
                    <a:cubicBezTo>
                      <a:pt x="41" y="206"/>
                      <a:pt x="64" y="232"/>
                      <a:pt x="52" y="243"/>
                    </a:cubicBezTo>
                    <a:cubicBezTo>
                      <a:pt x="41" y="254"/>
                      <a:pt x="40" y="275"/>
                      <a:pt x="54" y="285"/>
                    </a:cubicBezTo>
                    <a:cubicBezTo>
                      <a:pt x="69" y="296"/>
                      <a:pt x="71" y="317"/>
                      <a:pt x="54" y="319"/>
                    </a:cubicBezTo>
                    <a:cubicBezTo>
                      <a:pt x="37" y="322"/>
                      <a:pt x="84" y="342"/>
                      <a:pt x="85" y="351"/>
                    </a:cubicBezTo>
                    <a:cubicBezTo>
                      <a:pt x="86" y="360"/>
                      <a:pt x="125" y="365"/>
                      <a:pt x="125" y="376"/>
                    </a:cubicBezTo>
                    <a:cubicBezTo>
                      <a:pt x="125" y="387"/>
                      <a:pt x="137" y="390"/>
                      <a:pt x="156" y="385"/>
                    </a:cubicBezTo>
                    <a:cubicBezTo>
                      <a:pt x="175" y="379"/>
                      <a:pt x="183" y="406"/>
                      <a:pt x="194" y="424"/>
                    </a:cubicBezTo>
                    <a:cubicBezTo>
                      <a:pt x="206" y="442"/>
                      <a:pt x="274" y="429"/>
                      <a:pt x="274" y="409"/>
                    </a:cubicBezTo>
                    <a:cubicBezTo>
                      <a:pt x="274" y="389"/>
                      <a:pt x="294" y="384"/>
                      <a:pt x="324" y="387"/>
                    </a:cubicBezTo>
                    <a:cubicBezTo>
                      <a:pt x="354" y="389"/>
                      <a:pt x="393" y="430"/>
                      <a:pt x="408" y="436"/>
                    </a:cubicBezTo>
                    <a:cubicBezTo>
                      <a:pt x="422" y="441"/>
                      <a:pt x="452" y="425"/>
                      <a:pt x="471" y="425"/>
                    </a:cubicBezTo>
                    <a:cubicBezTo>
                      <a:pt x="490" y="425"/>
                      <a:pt x="518" y="395"/>
                      <a:pt x="529" y="388"/>
                    </a:cubicBezTo>
                    <a:cubicBezTo>
                      <a:pt x="540" y="382"/>
                      <a:pt x="559" y="409"/>
                      <a:pt x="576" y="400"/>
                    </a:cubicBezTo>
                    <a:cubicBezTo>
                      <a:pt x="593" y="391"/>
                      <a:pt x="613" y="381"/>
                      <a:pt x="624" y="388"/>
                    </a:cubicBezTo>
                    <a:cubicBezTo>
                      <a:pt x="634" y="394"/>
                      <a:pt x="597" y="422"/>
                      <a:pt x="607" y="437"/>
                    </a:cubicBezTo>
                    <a:cubicBezTo>
                      <a:pt x="611" y="443"/>
                      <a:pt x="610" y="450"/>
                      <a:pt x="609" y="458"/>
                    </a:cubicBezTo>
                    <a:cubicBezTo>
                      <a:pt x="646" y="452"/>
                      <a:pt x="643" y="426"/>
                      <a:pt x="645" y="415"/>
                    </a:cubicBezTo>
                    <a:cubicBezTo>
                      <a:pt x="647" y="403"/>
                      <a:pt x="657" y="391"/>
                      <a:pt x="669" y="400"/>
                    </a:cubicBezTo>
                    <a:cubicBezTo>
                      <a:pt x="681" y="410"/>
                      <a:pt x="698" y="412"/>
                      <a:pt x="725" y="400"/>
                    </a:cubicBezTo>
                    <a:cubicBezTo>
                      <a:pt x="752" y="388"/>
                      <a:pt x="754" y="381"/>
                      <a:pt x="764" y="393"/>
                    </a:cubicBezTo>
                    <a:cubicBezTo>
                      <a:pt x="774" y="405"/>
                      <a:pt x="796" y="395"/>
                      <a:pt x="835" y="395"/>
                    </a:cubicBezTo>
                    <a:cubicBezTo>
                      <a:pt x="874" y="395"/>
                      <a:pt x="881" y="369"/>
                      <a:pt x="917" y="371"/>
                    </a:cubicBezTo>
                    <a:cubicBezTo>
                      <a:pt x="954" y="373"/>
                      <a:pt x="986" y="361"/>
                      <a:pt x="986" y="361"/>
                    </a:cubicBezTo>
                    <a:cubicBezTo>
                      <a:pt x="1009" y="368"/>
                      <a:pt x="1009" y="368"/>
                      <a:pt x="1009" y="368"/>
                    </a:cubicBezTo>
                    <a:cubicBezTo>
                      <a:pt x="1018" y="360"/>
                      <a:pt x="1017" y="350"/>
                      <a:pt x="1036" y="347"/>
                    </a:cubicBezTo>
                    <a:cubicBezTo>
                      <a:pt x="1065" y="344"/>
                      <a:pt x="1076" y="366"/>
                      <a:pt x="1091" y="358"/>
                    </a:cubicBezTo>
                    <a:cubicBezTo>
                      <a:pt x="1105" y="351"/>
                      <a:pt x="1152" y="401"/>
                      <a:pt x="1156" y="369"/>
                    </a:cubicBezTo>
                    <a:cubicBezTo>
                      <a:pt x="1158" y="361"/>
                      <a:pt x="1136" y="322"/>
                      <a:pt x="1127" y="320"/>
                    </a:cubicBezTo>
                    <a:close/>
                    <a:moveTo>
                      <a:pt x="101" y="85"/>
                    </a:moveTo>
                    <a:cubicBezTo>
                      <a:pt x="122" y="77"/>
                      <a:pt x="172" y="88"/>
                      <a:pt x="184" y="77"/>
                    </a:cubicBezTo>
                    <a:cubicBezTo>
                      <a:pt x="195" y="66"/>
                      <a:pt x="153" y="52"/>
                      <a:pt x="137" y="40"/>
                    </a:cubicBezTo>
                    <a:cubicBezTo>
                      <a:pt x="128" y="32"/>
                      <a:pt x="125" y="18"/>
                      <a:pt x="122" y="8"/>
                    </a:cubicBezTo>
                    <a:cubicBezTo>
                      <a:pt x="115" y="12"/>
                      <a:pt x="105" y="16"/>
                      <a:pt x="97" y="12"/>
                    </a:cubicBezTo>
                    <a:cubicBezTo>
                      <a:pt x="81" y="4"/>
                      <a:pt x="41" y="9"/>
                      <a:pt x="34" y="12"/>
                    </a:cubicBezTo>
                    <a:cubicBezTo>
                      <a:pt x="27" y="15"/>
                      <a:pt x="40" y="38"/>
                      <a:pt x="40" y="53"/>
                    </a:cubicBezTo>
                    <a:cubicBezTo>
                      <a:pt x="40" y="68"/>
                      <a:pt x="22" y="72"/>
                      <a:pt x="22" y="82"/>
                    </a:cubicBezTo>
                    <a:cubicBezTo>
                      <a:pt x="22" y="89"/>
                      <a:pt x="15" y="94"/>
                      <a:pt x="7" y="103"/>
                    </a:cubicBezTo>
                    <a:cubicBezTo>
                      <a:pt x="19" y="112"/>
                      <a:pt x="31" y="121"/>
                      <a:pt x="43" y="121"/>
                    </a:cubicBezTo>
                    <a:cubicBezTo>
                      <a:pt x="69" y="121"/>
                      <a:pt x="79" y="93"/>
                      <a:pt x="101" y="8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9" name="Shape 223">
                <a:extLst>
                  <a:ext uri="{FF2B5EF4-FFF2-40B4-BE49-F238E27FC236}">
                    <a16:creationId xmlns:a16="http://schemas.microsoft.com/office/drawing/2014/main" id="{6BBA801C-D5DE-C556-DE11-3B53D6ECB12A}"/>
                  </a:ext>
                </a:extLst>
              </p:cNvPr>
              <p:cNvSpPr/>
              <p:nvPr/>
            </p:nvSpPr>
            <p:spPr>
              <a:xfrm>
                <a:off x="12904844" y="6019155"/>
                <a:ext cx="107615" cy="99006"/>
              </a:xfrm>
              <a:custGeom>
                <a:avLst/>
                <a:gdLst/>
                <a:ahLst/>
                <a:cxnLst/>
                <a:rect l="0" t="0" r="0" b="0"/>
                <a:pathLst>
                  <a:path w="146" h="137" extrusionOk="0">
                    <a:moveTo>
                      <a:pt x="69" y="1"/>
                    </a:moveTo>
                    <a:cubicBezTo>
                      <a:pt x="48" y="0"/>
                      <a:pt x="6" y="22"/>
                      <a:pt x="0" y="42"/>
                    </a:cubicBezTo>
                    <a:cubicBezTo>
                      <a:pt x="4" y="46"/>
                      <a:pt x="8" y="52"/>
                      <a:pt x="10" y="59"/>
                    </a:cubicBezTo>
                    <a:cubicBezTo>
                      <a:pt x="15" y="76"/>
                      <a:pt x="29" y="91"/>
                      <a:pt x="46" y="100"/>
                    </a:cubicBezTo>
                    <a:cubicBezTo>
                      <a:pt x="57" y="106"/>
                      <a:pt x="55" y="122"/>
                      <a:pt x="53" y="137"/>
                    </a:cubicBezTo>
                    <a:cubicBezTo>
                      <a:pt x="62" y="136"/>
                      <a:pt x="72" y="136"/>
                      <a:pt x="79" y="134"/>
                    </a:cubicBezTo>
                    <a:cubicBezTo>
                      <a:pt x="97" y="130"/>
                      <a:pt x="135" y="75"/>
                      <a:pt x="140" y="60"/>
                    </a:cubicBezTo>
                    <a:cubicBezTo>
                      <a:pt x="146" y="45"/>
                      <a:pt x="93" y="3"/>
                      <a:pt x="69" y="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0" name="Shape 224">
                <a:extLst>
                  <a:ext uri="{FF2B5EF4-FFF2-40B4-BE49-F238E27FC236}">
                    <a16:creationId xmlns:a16="http://schemas.microsoft.com/office/drawing/2014/main" id="{968BF3FB-9674-E0F2-E317-EACACF88BEC7}"/>
                  </a:ext>
                </a:extLst>
              </p:cNvPr>
              <p:cNvSpPr/>
              <p:nvPr/>
            </p:nvSpPr>
            <p:spPr>
              <a:xfrm>
                <a:off x="14962409" y="5640356"/>
                <a:ext cx="309926" cy="297014"/>
              </a:xfrm>
              <a:custGeom>
                <a:avLst/>
                <a:gdLst/>
                <a:ahLst/>
                <a:cxnLst/>
                <a:rect l="0" t="0" r="0" b="0"/>
                <a:pathLst>
                  <a:path w="423" h="402" extrusionOk="0">
                    <a:moveTo>
                      <a:pt x="406" y="20"/>
                    </a:moveTo>
                    <a:cubicBezTo>
                      <a:pt x="382" y="28"/>
                      <a:pt x="374" y="0"/>
                      <a:pt x="354" y="0"/>
                    </a:cubicBezTo>
                    <a:cubicBezTo>
                      <a:pt x="335" y="0"/>
                      <a:pt x="339" y="47"/>
                      <a:pt x="319" y="47"/>
                    </a:cubicBezTo>
                    <a:cubicBezTo>
                      <a:pt x="299" y="47"/>
                      <a:pt x="303" y="75"/>
                      <a:pt x="275" y="79"/>
                    </a:cubicBezTo>
                    <a:cubicBezTo>
                      <a:pt x="247" y="83"/>
                      <a:pt x="239" y="83"/>
                      <a:pt x="251" y="103"/>
                    </a:cubicBezTo>
                    <a:cubicBezTo>
                      <a:pt x="263" y="123"/>
                      <a:pt x="235" y="115"/>
                      <a:pt x="212" y="115"/>
                    </a:cubicBezTo>
                    <a:cubicBezTo>
                      <a:pt x="188" y="115"/>
                      <a:pt x="188" y="99"/>
                      <a:pt x="172" y="99"/>
                    </a:cubicBezTo>
                    <a:cubicBezTo>
                      <a:pt x="156" y="99"/>
                      <a:pt x="144" y="127"/>
                      <a:pt x="132" y="143"/>
                    </a:cubicBezTo>
                    <a:cubicBezTo>
                      <a:pt x="120" y="159"/>
                      <a:pt x="41" y="194"/>
                      <a:pt x="17" y="206"/>
                    </a:cubicBezTo>
                    <a:cubicBezTo>
                      <a:pt x="10" y="210"/>
                      <a:pt x="5" y="220"/>
                      <a:pt x="0" y="233"/>
                    </a:cubicBezTo>
                    <a:cubicBezTo>
                      <a:pt x="28" y="236"/>
                      <a:pt x="57" y="252"/>
                      <a:pt x="70" y="268"/>
                    </a:cubicBezTo>
                    <a:cubicBezTo>
                      <a:pt x="87" y="290"/>
                      <a:pt x="50" y="314"/>
                      <a:pt x="34" y="334"/>
                    </a:cubicBezTo>
                    <a:cubicBezTo>
                      <a:pt x="17" y="355"/>
                      <a:pt x="44" y="355"/>
                      <a:pt x="45" y="372"/>
                    </a:cubicBezTo>
                    <a:cubicBezTo>
                      <a:pt x="46" y="388"/>
                      <a:pt x="67" y="402"/>
                      <a:pt x="76" y="387"/>
                    </a:cubicBezTo>
                    <a:cubicBezTo>
                      <a:pt x="84" y="373"/>
                      <a:pt x="97" y="378"/>
                      <a:pt x="123" y="378"/>
                    </a:cubicBezTo>
                    <a:cubicBezTo>
                      <a:pt x="130" y="378"/>
                      <a:pt x="135" y="382"/>
                      <a:pt x="138" y="387"/>
                    </a:cubicBezTo>
                    <a:cubicBezTo>
                      <a:pt x="152" y="375"/>
                      <a:pt x="168" y="365"/>
                      <a:pt x="174" y="359"/>
                    </a:cubicBezTo>
                    <a:cubicBezTo>
                      <a:pt x="184" y="350"/>
                      <a:pt x="208" y="347"/>
                      <a:pt x="230" y="347"/>
                    </a:cubicBezTo>
                    <a:cubicBezTo>
                      <a:pt x="243" y="347"/>
                      <a:pt x="252" y="343"/>
                      <a:pt x="262" y="335"/>
                    </a:cubicBezTo>
                    <a:cubicBezTo>
                      <a:pt x="239" y="310"/>
                      <a:pt x="216" y="289"/>
                      <a:pt x="208" y="284"/>
                    </a:cubicBezTo>
                    <a:cubicBezTo>
                      <a:pt x="187" y="271"/>
                      <a:pt x="199" y="235"/>
                      <a:pt x="225" y="229"/>
                    </a:cubicBezTo>
                    <a:cubicBezTo>
                      <a:pt x="251" y="222"/>
                      <a:pt x="313" y="174"/>
                      <a:pt x="333" y="163"/>
                    </a:cubicBezTo>
                    <a:cubicBezTo>
                      <a:pt x="352" y="152"/>
                      <a:pt x="339" y="117"/>
                      <a:pt x="354" y="89"/>
                    </a:cubicBezTo>
                    <a:cubicBezTo>
                      <a:pt x="362" y="74"/>
                      <a:pt x="393" y="46"/>
                      <a:pt x="423" y="22"/>
                    </a:cubicBezTo>
                    <a:cubicBezTo>
                      <a:pt x="416" y="19"/>
                      <a:pt x="411" y="18"/>
                      <a:pt x="406" y="2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1" name="Shape 225">
                <a:extLst>
                  <a:ext uri="{FF2B5EF4-FFF2-40B4-BE49-F238E27FC236}">
                    <a16:creationId xmlns:a16="http://schemas.microsoft.com/office/drawing/2014/main" id="{B79DC699-45D0-A77A-55B8-D37AB57C229C}"/>
                  </a:ext>
                </a:extLst>
              </p:cNvPr>
              <p:cNvSpPr/>
              <p:nvPr/>
            </p:nvSpPr>
            <p:spPr>
              <a:xfrm>
                <a:off x="12999544" y="6303253"/>
                <a:ext cx="348668" cy="202314"/>
              </a:xfrm>
              <a:custGeom>
                <a:avLst/>
                <a:gdLst/>
                <a:ahLst/>
                <a:cxnLst/>
                <a:rect l="0" t="0" r="0" b="0"/>
                <a:pathLst>
                  <a:path w="472" h="273" extrusionOk="0">
                    <a:moveTo>
                      <a:pt x="464" y="174"/>
                    </a:moveTo>
                    <a:cubicBezTo>
                      <a:pt x="460" y="173"/>
                      <a:pt x="455" y="173"/>
                      <a:pt x="450" y="173"/>
                    </a:cubicBezTo>
                    <a:cubicBezTo>
                      <a:pt x="414" y="175"/>
                      <a:pt x="393" y="157"/>
                      <a:pt x="369" y="158"/>
                    </a:cubicBezTo>
                    <a:cubicBezTo>
                      <a:pt x="346" y="160"/>
                      <a:pt x="279" y="134"/>
                      <a:pt x="251" y="110"/>
                    </a:cubicBezTo>
                    <a:cubicBezTo>
                      <a:pt x="222" y="87"/>
                      <a:pt x="144" y="38"/>
                      <a:pt x="125" y="19"/>
                    </a:cubicBezTo>
                    <a:cubicBezTo>
                      <a:pt x="106" y="0"/>
                      <a:pt x="78" y="0"/>
                      <a:pt x="76" y="9"/>
                    </a:cubicBezTo>
                    <a:cubicBezTo>
                      <a:pt x="73" y="18"/>
                      <a:pt x="59" y="19"/>
                      <a:pt x="38" y="21"/>
                    </a:cubicBezTo>
                    <a:cubicBezTo>
                      <a:pt x="32" y="31"/>
                      <a:pt x="10" y="43"/>
                      <a:pt x="10" y="56"/>
                    </a:cubicBezTo>
                    <a:cubicBezTo>
                      <a:pt x="10" y="71"/>
                      <a:pt x="0" y="90"/>
                      <a:pt x="0" y="102"/>
                    </a:cubicBezTo>
                    <a:cubicBezTo>
                      <a:pt x="0" y="115"/>
                      <a:pt x="24" y="117"/>
                      <a:pt x="32" y="127"/>
                    </a:cubicBezTo>
                    <a:cubicBezTo>
                      <a:pt x="39" y="136"/>
                      <a:pt x="78" y="141"/>
                      <a:pt x="80" y="151"/>
                    </a:cubicBezTo>
                    <a:cubicBezTo>
                      <a:pt x="83" y="161"/>
                      <a:pt x="110" y="173"/>
                      <a:pt x="127" y="175"/>
                    </a:cubicBezTo>
                    <a:cubicBezTo>
                      <a:pt x="144" y="178"/>
                      <a:pt x="168" y="197"/>
                      <a:pt x="178" y="205"/>
                    </a:cubicBezTo>
                    <a:cubicBezTo>
                      <a:pt x="187" y="212"/>
                      <a:pt x="224" y="195"/>
                      <a:pt x="236" y="195"/>
                    </a:cubicBezTo>
                    <a:cubicBezTo>
                      <a:pt x="248" y="195"/>
                      <a:pt x="268" y="217"/>
                      <a:pt x="270" y="229"/>
                    </a:cubicBezTo>
                    <a:cubicBezTo>
                      <a:pt x="273" y="241"/>
                      <a:pt x="336" y="248"/>
                      <a:pt x="350" y="261"/>
                    </a:cubicBezTo>
                    <a:cubicBezTo>
                      <a:pt x="365" y="273"/>
                      <a:pt x="443" y="265"/>
                      <a:pt x="457" y="251"/>
                    </a:cubicBezTo>
                    <a:cubicBezTo>
                      <a:pt x="472" y="236"/>
                      <a:pt x="460" y="209"/>
                      <a:pt x="460" y="188"/>
                    </a:cubicBezTo>
                    <a:cubicBezTo>
                      <a:pt x="460" y="180"/>
                      <a:pt x="462" y="176"/>
                      <a:pt x="464" y="1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2" name="Shape 226">
                <a:extLst>
                  <a:ext uri="{FF2B5EF4-FFF2-40B4-BE49-F238E27FC236}">
                    <a16:creationId xmlns:a16="http://schemas.microsoft.com/office/drawing/2014/main" id="{30A2C6D5-E9EF-36B4-9E6C-B92ED0BC099E}"/>
                  </a:ext>
                </a:extLst>
              </p:cNvPr>
              <p:cNvSpPr/>
              <p:nvPr/>
            </p:nvSpPr>
            <p:spPr>
              <a:xfrm>
                <a:off x="13507478" y="6393650"/>
                <a:ext cx="387408" cy="860906"/>
              </a:xfrm>
              <a:custGeom>
                <a:avLst/>
                <a:gdLst/>
                <a:ahLst/>
                <a:cxnLst/>
                <a:rect l="0" t="0" r="0" b="0"/>
                <a:pathLst>
                  <a:path w="527" h="1165" extrusionOk="0">
                    <a:moveTo>
                      <a:pt x="426" y="1059"/>
                    </a:moveTo>
                    <a:cubicBezTo>
                      <a:pt x="426" y="1034"/>
                      <a:pt x="406" y="1032"/>
                      <a:pt x="406" y="1012"/>
                    </a:cubicBezTo>
                    <a:cubicBezTo>
                      <a:pt x="406" y="993"/>
                      <a:pt x="406" y="959"/>
                      <a:pt x="382" y="937"/>
                    </a:cubicBezTo>
                    <a:cubicBezTo>
                      <a:pt x="358" y="915"/>
                      <a:pt x="346" y="883"/>
                      <a:pt x="360" y="871"/>
                    </a:cubicBezTo>
                    <a:cubicBezTo>
                      <a:pt x="375" y="859"/>
                      <a:pt x="363" y="825"/>
                      <a:pt x="370" y="827"/>
                    </a:cubicBezTo>
                    <a:cubicBezTo>
                      <a:pt x="377" y="830"/>
                      <a:pt x="387" y="806"/>
                      <a:pt x="372" y="798"/>
                    </a:cubicBezTo>
                    <a:cubicBezTo>
                      <a:pt x="358" y="791"/>
                      <a:pt x="372" y="762"/>
                      <a:pt x="360" y="757"/>
                    </a:cubicBezTo>
                    <a:cubicBezTo>
                      <a:pt x="348" y="752"/>
                      <a:pt x="314" y="713"/>
                      <a:pt x="314" y="701"/>
                    </a:cubicBezTo>
                    <a:cubicBezTo>
                      <a:pt x="314" y="689"/>
                      <a:pt x="324" y="621"/>
                      <a:pt x="326" y="604"/>
                    </a:cubicBezTo>
                    <a:cubicBezTo>
                      <a:pt x="329" y="587"/>
                      <a:pt x="353" y="584"/>
                      <a:pt x="360" y="584"/>
                    </a:cubicBezTo>
                    <a:cubicBezTo>
                      <a:pt x="367" y="584"/>
                      <a:pt x="397" y="587"/>
                      <a:pt x="406" y="570"/>
                    </a:cubicBezTo>
                    <a:cubicBezTo>
                      <a:pt x="416" y="553"/>
                      <a:pt x="457" y="550"/>
                      <a:pt x="462" y="538"/>
                    </a:cubicBezTo>
                    <a:cubicBezTo>
                      <a:pt x="467" y="526"/>
                      <a:pt x="494" y="526"/>
                      <a:pt x="494" y="511"/>
                    </a:cubicBezTo>
                    <a:cubicBezTo>
                      <a:pt x="494" y="497"/>
                      <a:pt x="526" y="460"/>
                      <a:pt x="526" y="460"/>
                    </a:cubicBezTo>
                    <a:cubicBezTo>
                      <a:pt x="526" y="460"/>
                      <a:pt x="526" y="460"/>
                      <a:pt x="527" y="460"/>
                    </a:cubicBezTo>
                    <a:cubicBezTo>
                      <a:pt x="523" y="454"/>
                      <a:pt x="515" y="460"/>
                      <a:pt x="499" y="466"/>
                    </a:cubicBezTo>
                    <a:cubicBezTo>
                      <a:pt x="472" y="477"/>
                      <a:pt x="458" y="462"/>
                      <a:pt x="461" y="446"/>
                    </a:cubicBezTo>
                    <a:cubicBezTo>
                      <a:pt x="464" y="429"/>
                      <a:pt x="442" y="429"/>
                      <a:pt x="427" y="429"/>
                    </a:cubicBezTo>
                    <a:cubicBezTo>
                      <a:pt x="412" y="429"/>
                      <a:pt x="421" y="405"/>
                      <a:pt x="427" y="388"/>
                    </a:cubicBezTo>
                    <a:cubicBezTo>
                      <a:pt x="432" y="372"/>
                      <a:pt x="421" y="362"/>
                      <a:pt x="403" y="361"/>
                    </a:cubicBezTo>
                    <a:cubicBezTo>
                      <a:pt x="386" y="359"/>
                      <a:pt x="377" y="321"/>
                      <a:pt x="384" y="310"/>
                    </a:cubicBezTo>
                    <a:cubicBezTo>
                      <a:pt x="391" y="299"/>
                      <a:pt x="347" y="290"/>
                      <a:pt x="328" y="299"/>
                    </a:cubicBezTo>
                    <a:cubicBezTo>
                      <a:pt x="309" y="309"/>
                      <a:pt x="323" y="283"/>
                      <a:pt x="317" y="269"/>
                    </a:cubicBezTo>
                    <a:cubicBezTo>
                      <a:pt x="312" y="256"/>
                      <a:pt x="342" y="209"/>
                      <a:pt x="368" y="183"/>
                    </a:cubicBezTo>
                    <a:cubicBezTo>
                      <a:pt x="394" y="157"/>
                      <a:pt x="383" y="123"/>
                      <a:pt x="383" y="93"/>
                    </a:cubicBezTo>
                    <a:cubicBezTo>
                      <a:pt x="383" y="63"/>
                      <a:pt x="371" y="63"/>
                      <a:pt x="358" y="63"/>
                    </a:cubicBezTo>
                    <a:cubicBezTo>
                      <a:pt x="346" y="63"/>
                      <a:pt x="345" y="45"/>
                      <a:pt x="345" y="29"/>
                    </a:cubicBezTo>
                    <a:cubicBezTo>
                      <a:pt x="345" y="12"/>
                      <a:pt x="319" y="0"/>
                      <a:pt x="304" y="11"/>
                    </a:cubicBezTo>
                    <a:cubicBezTo>
                      <a:pt x="302" y="13"/>
                      <a:pt x="298" y="15"/>
                      <a:pt x="293" y="17"/>
                    </a:cubicBezTo>
                    <a:cubicBezTo>
                      <a:pt x="294" y="17"/>
                      <a:pt x="295" y="17"/>
                      <a:pt x="295" y="17"/>
                    </a:cubicBezTo>
                    <a:cubicBezTo>
                      <a:pt x="295" y="17"/>
                      <a:pt x="290" y="42"/>
                      <a:pt x="280" y="47"/>
                    </a:cubicBezTo>
                    <a:cubicBezTo>
                      <a:pt x="270" y="51"/>
                      <a:pt x="270" y="66"/>
                      <a:pt x="285" y="88"/>
                    </a:cubicBezTo>
                    <a:cubicBezTo>
                      <a:pt x="299" y="110"/>
                      <a:pt x="263" y="100"/>
                      <a:pt x="258" y="88"/>
                    </a:cubicBezTo>
                    <a:cubicBezTo>
                      <a:pt x="253" y="76"/>
                      <a:pt x="224" y="95"/>
                      <a:pt x="207" y="110"/>
                    </a:cubicBezTo>
                    <a:cubicBezTo>
                      <a:pt x="190" y="124"/>
                      <a:pt x="166" y="132"/>
                      <a:pt x="166" y="158"/>
                    </a:cubicBezTo>
                    <a:cubicBezTo>
                      <a:pt x="166" y="185"/>
                      <a:pt x="144" y="212"/>
                      <a:pt x="149" y="234"/>
                    </a:cubicBezTo>
                    <a:cubicBezTo>
                      <a:pt x="153" y="256"/>
                      <a:pt x="124" y="297"/>
                      <a:pt x="127" y="309"/>
                    </a:cubicBezTo>
                    <a:cubicBezTo>
                      <a:pt x="129" y="321"/>
                      <a:pt x="85" y="307"/>
                      <a:pt x="78" y="307"/>
                    </a:cubicBezTo>
                    <a:cubicBezTo>
                      <a:pt x="71" y="307"/>
                      <a:pt x="76" y="353"/>
                      <a:pt x="66" y="368"/>
                    </a:cubicBezTo>
                    <a:cubicBezTo>
                      <a:pt x="56" y="382"/>
                      <a:pt x="63" y="433"/>
                      <a:pt x="49" y="433"/>
                    </a:cubicBezTo>
                    <a:cubicBezTo>
                      <a:pt x="34" y="433"/>
                      <a:pt x="22" y="480"/>
                      <a:pt x="22" y="480"/>
                    </a:cubicBezTo>
                    <a:cubicBezTo>
                      <a:pt x="22" y="480"/>
                      <a:pt x="10" y="488"/>
                      <a:pt x="0" y="498"/>
                    </a:cubicBezTo>
                    <a:cubicBezTo>
                      <a:pt x="12" y="522"/>
                      <a:pt x="34" y="549"/>
                      <a:pt x="58" y="559"/>
                    </a:cubicBezTo>
                    <a:cubicBezTo>
                      <a:pt x="93" y="573"/>
                      <a:pt x="117" y="645"/>
                      <a:pt x="128" y="683"/>
                    </a:cubicBezTo>
                    <a:cubicBezTo>
                      <a:pt x="139" y="722"/>
                      <a:pt x="132" y="761"/>
                      <a:pt x="119" y="783"/>
                    </a:cubicBezTo>
                    <a:cubicBezTo>
                      <a:pt x="106" y="804"/>
                      <a:pt x="123" y="805"/>
                      <a:pt x="144" y="816"/>
                    </a:cubicBezTo>
                    <a:cubicBezTo>
                      <a:pt x="165" y="827"/>
                      <a:pt x="189" y="831"/>
                      <a:pt x="204" y="809"/>
                    </a:cubicBezTo>
                    <a:cubicBezTo>
                      <a:pt x="220" y="787"/>
                      <a:pt x="252" y="772"/>
                      <a:pt x="256" y="747"/>
                    </a:cubicBezTo>
                    <a:cubicBezTo>
                      <a:pt x="261" y="722"/>
                      <a:pt x="276" y="759"/>
                      <a:pt x="288" y="772"/>
                    </a:cubicBezTo>
                    <a:cubicBezTo>
                      <a:pt x="301" y="784"/>
                      <a:pt x="310" y="809"/>
                      <a:pt x="313" y="840"/>
                    </a:cubicBezTo>
                    <a:cubicBezTo>
                      <a:pt x="316" y="871"/>
                      <a:pt x="318" y="948"/>
                      <a:pt x="345" y="973"/>
                    </a:cubicBezTo>
                    <a:cubicBezTo>
                      <a:pt x="371" y="998"/>
                      <a:pt x="376" y="1051"/>
                      <a:pt x="368" y="1070"/>
                    </a:cubicBezTo>
                    <a:cubicBezTo>
                      <a:pt x="361" y="1090"/>
                      <a:pt x="382" y="1122"/>
                      <a:pt x="377" y="1143"/>
                    </a:cubicBezTo>
                    <a:cubicBezTo>
                      <a:pt x="375" y="1147"/>
                      <a:pt x="374" y="1153"/>
                      <a:pt x="373" y="1160"/>
                    </a:cubicBezTo>
                    <a:cubicBezTo>
                      <a:pt x="397" y="1165"/>
                      <a:pt x="426" y="1059"/>
                      <a:pt x="426" y="105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3" name="Shape 227">
                <a:extLst>
                  <a:ext uri="{FF2B5EF4-FFF2-40B4-BE49-F238E27FC236}">
                    <a16:creationId xmlns:a16="http://schemas.microsoft.com/office/drawing/2014/main" id="{DA6E2142-2908-FC2E-A9FF-A3EE17CFAF84}"/>
                  </a:ext>
                </a:extLst>
              </p:cNvPr>
              <p:cNvSpPr/>
              <p:nvPr/>
            </p:nvSpPr>
            <p:spPr>
              <a:xfrm>
                <a:off x="13374039" y="6410868"/>
                <a:ext cx="137745" cy="81787"/>
              </a:xfrm>
              <a:custGeom>
                <a:avLst/>
                <a:gdLst/>
                <a:ahLst/>
                <a:cxnLst/>
                <a:rect l="0" t="0" r="0" b="0"/>
                <a:pathLst>
                  <a:path w="186" h="113" extrusionOk="0">
                    <a:moveTo>
                      <a:pt x="179" y="37"/>
                    </a:moveTo>
                    <a:cubicBezTo>
                      <a:pt x="143" y="4"/>
                      <a:pt x="133" y="31"/>
                      <a:pt x="108" y="18"/>
                    </a:cubicBezTo>
                    <a:cubicBezTo>
                      <a:pt x="82" y="4"/>
                      <a:pt x="70" y="0"/>
                      <a:pt x="58" y="10"/>
                    </a:cubicBezTo>
                    <a:cubicBezTo>
                      <a:pt x="45" y="19"/>
                      <a:pt x="26" y="18"/>
                      <a:pt x="14" y="48"/>
                    </a:cubicBezTo>
                    <a:cubicBezTo>
                      <a:pt x="10" y="58"/>
                      <a:pt x="5" y="67"/>
                      <a:pt x="0" y="74"/>
                    </a:cubicBezTo>
                    <a:cubicBezTo>
                      <a:pt x="4" y="83"/>
                      <a:pt x="11" y="90"/>
                      <a:pt x="16" y="88"/>
                    </a:cubicBezTo>
                    <a:cubicBezTo>
                      <a:pt x="26" y="86"/>
                      <a:pt x="38" y="103"/>
                      <a:pt x="57" y="98"/>
                    </a:cubicBezTo>
                    <a:cubicBezTo>
                      <a:pt x="77" y="93"/>
                      <a:pt x="89" y="110"/>
                      <a:pt x="116" y="103"/>
                    </a:cubicBezTo>
                    <a:cubicBezTo>
                      <a:pt x="143" y="96"/>
                      <a:pt x="167" y="113"/>
                      <a:pt x="177" y="96"/>
                    </a:cubicBezTo>
                    <a:cubicBezTo>
                      <a:pt x="186" y="79"/>
                      <a:pt x="169" y="42"/>
                      <a:pt x="169" y="42"/>
                    </a:cubicBezTo>
                    <a:cubicBezTo>
                      <a:pt x="169" y="42"/>
                      <a:pt x="174" y="40"/>
                      <a:pt x="179" y="3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4" name="Shape 228">
                <a:extLst>
                  <a:ext uri="{FF2B5EF4-FFF2-40B4-BE49-F238E27FC236}">
                    <a16:creationId xmlns:a16="http://schemas.microsoft.com/office/drawing/2014/main" id="{1F8AF3B6-0D26-8C99-FA75-A6AD66AB8435}"/>
                  </a:ext>
                </a:extLst>
              </p:cNvPr>
              <p:cNvSpPr/>
              <p:nvPr/>
            </p:nvSpPr>
            <p:spPr>
              <a:xfrm>
                <a:off x="13946541" y="6647616"/>
                <a:ext cx="335753" cy="701640"/>
              </a:xfrm>
              <a:custGeom>
                <a:avLst/>
                <a:gdLst/>
                <a:ahLst/>
                <a:cxnLst/>
                <a:rect l="0" t="0" r="0" b="0"/>
                <a:pathLst>
                  <a:path w="454" h="948" extrusionOk="0">
                    <a:moveTo>
                      <a:pt x="335" y="117"/>
                    </a:moveTo>
                    <a:cubicBezTo>
                      <a:pt x="318" y="115"/>
                      <a:pt x="275" y="83"/>
                      <a:pt x="275" y="71"/>
                    </a:cubicBezTo>
                    <a:cubicBezTo>
                      <a:pt x="275" y="59"/>
                      <a:pt x="296" y="39"/>
                      <a:pt x="258" y="34"/>
                    </a:cubicBezTo>
                    <a:cubicBezTo>
                      <a:pt x="219" y="30"/>
                      <a:pt x="214" y="15"/>
                      <a:pt x="206" y="8"/>
                    </a:cubicBezTo>
                    <a:cubicBezTo>
                      <a:pt x="199" y="0"/>
                      <a:pt x="168" y="22"/>
                      <a:pt x="158" y="39"/>
                    </a:cubicBezTo>
                    <a:cubicBezTo>
                      <a:pt x="148" y="56"/>
                      <a:pt x="138" y="34"/>
                      <a:pt x="116" y="47"/>
                    </a:cubicBezTo>
                    <a:cubicBezTo>
                      <a:pt x="95" y="59"/>
                      <a:pt x="73" y="30"/>
                      <a:pt x="63" y="47"/>
                    </a:cubicBezTo>
                    <a:cubicBezTo>
                      <a:pt x="53" y="64"/>
                      <a:pt x="29" y="37"/>
                      <a:pt x="17" y="51"/>
                    </a:cubicBezTo>
                    <a:cubicBezTo>
                      <a:pt x="12" y="57"/>
                      <a:pt x="6" y="61"/>
                      <a:pt x="0" y="64"/>
                    </a:cubicBezTo>
                    <a:cubicBezTo>
                      <a:pt x="11" y="76"/>
                      <a:pt x="22" y="88"/>
                      <a:pt x="22" y="97"/>
                    </a:cubicBezTo>
                    <a:cubicBezTo>
                      <a:pt x="22" y="113"/>
                      <a:pt x="53" y="124"/>
                      <a:pt x="53" y="144"/>
                    </a:cubicBezTo>
                    <a:cubicBezTo>
                      <a:pt x="53" y="163"/>
                      <a:pt x="92" y="179"/>
                      <a:pt x="104" y="171"/>
                    </a:cubicBezTo>
                    <a:cubicBezTo>
                      <a:pt x="116" y="163"/>
                      <a:pt x="143" y="156"/>
                      <a:pt x="147" y="183"/>
                    </a:cubicBezTo>
                    <a:cubicBezTo>
                      <a:pt x="151" y="210"/>
                      <a:pt x="167" y="210"/>
                      <a:pt x="167" y="230"/>
                    </a:cubicBezTo>
                    <a:cubicBezTo>
                      <a:pt x="167" y="249"/>
                      <a:pt x="128" y="238"/>
                      <a:pt x="120" y="257"/>
                    </a:cubicBezTo>
                    <a:cubicBezTo>
                      <a:pt x="112" y="277"/>
                      <a:pt x="186" y="300"/>
                      <a:pt x="186" y="316"/>
                    </a:cubicBezTo>
                    <a:cubicBezTo>
                      <a:pt x="186" y="331"/>
                      <a:pt x="209" y="351"/>
                      <a:pt x="217" y="370"/>
                    </a:cubicBezTo>
                    <a:cubicBezTo>
                      <a:pt x="225" y="390"/>
                      <a:pt x="260" y="413"/>
                      <a:pt x="268" y="437"/>
                    </a:cubicBezTo>
                    <a:cubicBezTo>
                      <a:pt x="276" y="460"/>
                      <a:pt x="307" y="472"/>
                      <a:pt x="319" y="483"/>
                    </a:cubicBezTo>
                    <a:cubicBezTo>
                      <a:pt x="330" y="495"/>
                      <a:pt x="334" y="522"/>
                      <a:pt x="330" y="546"/>
                    </a:cubicBezTo>
                    <a:cubicBezTo>
                      <a:pt x="327" y="569"/>
                      <a:pt x="327" y="612"/>
                      <a:pt x="350" y="647"/>
                    </a:cubicBezTo>
                    <a:cubicBezTo>
                      <a:pt x="373" y="682"/>
                      <a:pt x="323" y="698"/>
                      <a:pt x="307" y="718"/>
                    </a:cubicBezTo>
                    <a:cubicBezTo>
                      <a:pt x="291" y="737"/>
                      <a:pt x="299" y="764"/>
                      <a:pt x="252" y="753"/>
                    </a:cubicBezTo>
                    <a:cubicBezTo>
                      <a:pt x="206" y="741"/>
                      <a:pt x="260" y="792"/>
                      <a:pt x="252" y="807"/>
                    </a:cubicBezTo>
                    <a:cubicBezTo>
                      <a:pt x="245" y="823"/>
                      <a:pt x="182" y="792"/>
                      <a:pt x="182" y="807"/>
                    </a:cubicBezTo>
                    <a:cubicBezTo>
                      <a:pt x="182" y="817"/>
                      <a:pt x="161" y="829"/>
                      <a:pt x="144" y="837"/>
                    </a:cubicBezTo>
                    <a:cubicBezTo>
                      <a:pt x="151" y="846"/>
                      <a:pt x="160" y="851"/>
                      <a:pt x="172" y="858"/>
                    </a:cubicBezTo>
                    <a:cubicBezTo>
                      <a:pt x="186" y="867"/>
                      <a:pt x="153" y="882"/>
                      <a:pt x="154" y="911"/>
                    </a:cubicBezTo>
                    <a:cubicBezTo>
                      <a:pt x="155" y="941"/>
                      <a:pt x="177" y="948"/>
                      <a:pt x="185" y="936"/>
                    </a:cubicBezTo>
                    <a:cubicBezTo>
                      <a:pt x="193" y="924"/>
                      <a:pt x="227" y="898"/>
                      <a:pt x="241" y="893"/>
                    </a:cubicBezTo>
                    <a:cubicBezTo>
                      <a:pt x="254" y="889"/>
                      <a:pt x="241" y="869"/>
                      <a:pt x="255" y="870"/>
                    </a:cubicBezTo>
                    <a:cubicBezTo>
                      <a:pt x="270" y="870"/>
                      <a:pt x="265" y="849"/>
                      <a:pt x="272" y="837"/>
                    </a:cubicBezTo>
                    <a:cubicBezTo>
                      <a:pt x="278" y="825"/>
                      <a:pt x="288" y="829"/>
                      <a:pt x="310" y="830"/>
                    </a:cubicBezTo>
                    <a:cubicBezTo>
                      <a:pt x="332" y="831"/>
                      <a:pt x="363" y="810"/>
                      <a:pt x="394" y="790"/>
                    </a:cubicBezTo>
                    <a:cubicBezTo>
                      <a:pt x="425" y="770"/>
                      <a:pt x="430" y="766"/>
                      <a:pt x="442" y="708"/>
                    </a:cubicBezTo>
                    <a:cubicBezTo>
                      <a:pt x="454" y="651"/>
                      <a:pt x="428" y="583"/>
                      <a:pt x="428" y="565"/>
                    </a:cubicBezTo>
                    <a:cubicBezTo>
                      <a:pt x="427" y="548"/>
                      <a:pt x="385" y="468"/>
                      <a:pt x="369" y="469"/>
                    </a:cubicBezTo>
                    <a:cubicBezTo>
                      <a:pt x="354" y="470"/>
                      <a:pt x="283" y="397"/>
                      <a:pt x="270" y="385"/>
                    </a:cubicBezTo>
                    <a:cubicBezTo>
                      <a:pt x="257" y="373"/>
                      <a:pt x="261" y="353"/>
                      <a:pt x="243" y="338"/>
                    </a:cubicBezTo>
                    <a:cubicBezTo>
                      <a:pt x="224" y="322"/>
                      <a:pt x="223" y="282"/>
                      <a:pt x="227" y="254"/>
                    </a:cubicBezTo>
                    <a:cubicBezTo>
                      <a:pt x="232" y="226"/>
                      <a:pt x="272" y="219"/>
                      <a:pt x="271" y="200"/>
                    </a:cubicBezTo>
                    <a:cubicBezTo>
                      <a:pt x="270" y="181"/>
                      <a:pt x="274" y="165"/>
                      <a:pt x="294" y="164"/>
                    </a:cubicBezTo>
                    <a:cubicBezTo>
                      <a:pt x="315" y="163"/>
                      <a:pt x="334" y="146"/>
                      <a:pt x="343" y="132"/>
                    </a:cubicBezTo>
                    <a:cubicBezTo>
                      <a:pt x="344" y="130"/>
                      <a:pt x="346" y="128"/>
                      <a:pt x="348" y="127"/>
                    </a:cubicBezTo>
                    <a:cubicBezTo>
                      <a:pt x="343" y="121"/>
                      <a:pt x="339" y="118"/>
                      <a:pt x="335" y="11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5" name="Shape 229">
                <a:extLst>
                  <a:ext uri="{FF2B5EF4-FFF2-40B4-BE49-F238E27FC236}">
                    <a16:creationId xmlns:a16="http://schemas.microsoft.com/office/drawing/2014/main" id="{41F06D6D-4672-A28F-8B0B-6708F860E626}"/>
                  </a:ext>
                </a:extLst>
              </p:cNvPr>
              <p:cNvSpPr/>
              <p:nvPr/>
            </p:nvSpPr>
            <p:spPr>
              <a:xfrm>
                <a:off x="13946541" y="7069460"/>
                <a:ext cx="275490" cy="198008"/>
              </a:xfrm>
              <a:custGeom>
                <a:avLst/>
                <a:gdLst/>
                <a:ahLst/>
                <a:cxnLst/>
                <a:rect l="0" t="0" r="0" b="0"/>
                <a:pathLst>
                  <a:path w="375" h="268" extrusionOk="0">
                    <a:moveTo>
                      <a:pt x="184" y="238"/>
                    </a:moveTo>
                    <a:cubicBezTo>
                      <a:pt x="184" y="223"/>
                      <a:pt x="247" y="254"/>
                      <a:pt x="254" y="238"/>
                    </a:cubicBezTo>
                    <a:cubicBezTo>
                      <a:pt x="262" y="223"/>
                      <a:pt x="208" y="172"/>
                      <a:pt x="254" y="184"/>
                    </a:cubicBezTo>
                    <a:cubicBezTo>
                      <a:pt x="301" y="195"/>
                      <a:pt x="293" y="168"/>
                      <a:pt x="309" y="149"/>
                    </a:cubicBezTo>
                    <a:cubicBezTo>
                      <a:pt x="325" y="129"/>
                      <a:pt x="375" y="113"/>
                      <a:pt x="352" y="78"/>
                    </a:cubicBezTo>
                    <a:cubicBezTo>
                      <a:pt x="335" y="53"/>
                      <a:pt x="331" y="25"/>
                      <a:pt x="331" y="2"/>
                    </a:cubicBezTo>
                    <a:cubicBezTo>
                      <a:pt x="316" y="14"/>
                      <a:pt x="297" y="14"/>
                      <a:pt x="287" y="10"/>
                    </a:cubicBezTo>
                    <a:cubicBezTo>
                      <a:pt x="274" y="5"/>
                      <a:pt x="245" y="2"/>
                      <a:pt x="245" y="23"/>
                    </a:cubicBezTo>
                    <a:cubicBezTo>
                      <a:pt x="245" y="44"/>
                      <a:pt x="224" y="50"/>
                      <a:pt x="226" y="39"/>
                    </a:cubicBezTo>
                    <a:cubicBezTo>
                      <a:pt x="229" y="29"/>
                      <a:pt x="205" y="31"/>
                      <a:pt x="192" y="16"/>
                    </a:cubicBezTo>
                    <a:cubicBezTo>
                      <a:pt x="179" y="0"/>
                      <a:pt x="132" y="21"/>
                      <a:pt x="108" y="13"/>
                    </a:cubicBezTo>
                    <a:cubicBezTo>
                      <a:pt x="84" y="5"/>
                      <a:pt x="48" y="26"/>
                      <a:pt x="24" y="55"/>
                    </a:cubicBezTo>
                    <a:cubicBezTo>
                      <a:pt x="0" y="84"/>
                      <a:pt x="27" y="84"/>
                      <a:pt x="27" y="110"/>
                    </a:cubicBezTo>
                    <a:cubicBezTo>
                      <a:pt x="27" y="137"/>
                      <a:pt x="42" y="137"/>
                      <a:pt x="35" y="158"/>
                    </a:cubicBezTo>
                    <a:cubicBezTo>
                      <a:pt x="34" y="158"/>
                      <a:pt x="34" y="159"/>
                      <a:pt x="34" y="159"/>
                    </a:cubicBezTo>
                    <a:cubicBezTo>
                      <a:pt x="57" y="170"/>
                      <a:pt x="48" y="199"/>
                      <a:pt x="51" y="215"/>
                    </a:cubicBezTo>
                    <a:cubicBezTo>
                      <a:pt x="53" y="232"/>
                      <a:pt x="76" y="222"/>
                      <a:pt x="89" y="221"/>
                    </a:cubicBezTo>
                    <a:cubicBezTo>
                      <a:pt x="102" y="220"/>
                      <a:pt x="81" y="241"/>
                      <a:pt x="92" y="254"/>
                    </a:cubicBezTo>
                    <a:cubicBezTo>
                      <a:pt x="103" y="267"/>
                      <a:pt x="134" y="243"/>
                      <a:pt x="141" y="259"/>
                    </a:cubicBezTo>
                    <a:cubicBezTo>
                      <a:pt x="142" y="262"/>
                      <a:pt x="144" y="265"/>
                      <a:pt x="146" y="268"/>
                    </a:cubicBezTo>
                    <a:cubicBezTo>
                      <a:pt x="163" y="260"/>
                      <a:pt x="184" y="248"/>
                      <a:pt x="184" y="23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6" name="Shape 230">
                <a:extLst>
                  <a:ext uri="{FF2B5EF4-FFF2-40B4-BE49-F238E27FC236}">
                    <a16:creationId xmlns:a16="http://schemas.microsoft.com/office/drawing/2014/main" id="{643DA8A4-1EF8-8033-9E9E-E00555E3CAAD}"/>
                  </a:ext>
                </a:extLst>
              </p:cNvPr>
              <p:cNvSpPr/>
              <p:nvPr/>
            </p:nvSpPr>
            <p:spPr>
              <a:xfrm>
                <a:off x="13856145" y="6690661"/>
                <a:ext cx="335753" cy="413235"/>
              </a:xfrm>
              <a:custGeom>
                <a:avLst/>
                <a:gdLst/>
                <a:ahLst/>
                <a:cxnLst/>
                <a:rect l="0" t="0" r="0" b="0"/>
                <a:pathLst>
                  <a:path w="456" h="560" extrusionOk="0">
                    <a:moveTo>
                      <a:pt x="308" y="257"/>
                    </a:moveTo>
                    <a:cubicBezTo>
                      <a:pt x="308" y="241"/>
                      <a:pt x="234" y="218"/>
                      <a:pt x="242" y="198"/>
                    </a:cubicBezTo>
                    <a:cubicBezTo>
                      <a:pt x="250" y="179"/>
                      <a:pt x="289" y="190"/>
                      <a:pt x="289" y="171"/>
                    </a:cubicBezTo>
                    <a:cubicBezTo>
                      <a:pt x="289" y="151"/>
                      <a:pt x="273" y="151"/>
                      <a:pt x="269" y="124"/>
                    </a:cubicBezTo>
                    <a:cubicBezTo>
                      <a:pt x="265" y="97"/>
                      <a:pt x="238" y="104"/>
                      <a:pt x="226" y="112"/>
                    </a:cubicBezTo>
                    <a:cubicBezTo>
                      <a:pt x="214" y="120"/>
                      <a:pt x="175" y="104"/>
                      <a:pt x="175" y="85"/>
                    </a:cubicBezTo>
                    <a:cubicBezTo>
                      <a:pt x="175" y="65"/>
                      <a:pt x="144" y="54"/>
                      <a:pt x="144" y="38"/>
                    </a:cubicBezTo>
                    <a:cubicBezTo>
                      <a:pt x="144" y="29"/>
                      <a:pt x="133" y="17"/>
                      <a:pt x="122" y="5"/>
                    </a:cubicBezTo>
                    <a:cubicBezTo>
                      <a:pt x="112" y="10"/>
                      <a:pt x="102" y="12"/>
                      <a:pt x="97" y="7"/>
                    </a:cubicBezTo>
                    <a:cubicBezTo>
                      <a:pt x="90" y="0"/>
                      <a:pt x="80" y="31"/>
                      <a:pt x="88" y="39"/>
                    </a:cubicBezTo>
                    <a:cubicBezTo>
                      <a:pt x="95" y="46"/>
                      <a:pt x="105" y="92"/>
                      <a:pt x="85" y="87"/>
                    </a:cubicBezTo>
                    <a:cubicBezTo>
                      <a:pt x="66" y="82"/>
                      <a:pt x="66" y="56"/>
                      <a:pt x="54" y="58"/>
                    </a:cubicBezTo>
                    <a:cubicBezTo>
                      <a:pt x="54" y="58"/>
                      <a:pt x="22" y="95"/>
                      <a:pt x="22" y="109"/>
                    </a:cubicBezTo>
                    <a:cubicBezTo>
                      <a:pt x="22" y="119"/>
                      <a:pt x="10" y="122"/>
                      <a:pt x="0" y="127"/>
                    </a:cubicBezTo>
                    <a:cubicBezTo>
                      <a:pt x="6" y="132"/>
                      <a:pt x="11" y="137"/>
                      <a:pt x="12" y="139"/>
                    </a:cubicBezTo>
                    <a:cubicBezTo>
                      <a:pt x="18" y="147"/>
                      <a:pt x="10" y="168"/>
                      <a:pt x="18" y="186"/>
                    </a:cubicBezTo>
                    <a:cubicBezTo>
                      <a:pt x="26" y="205"/>
                      <a:pt x="52" y="176"/>
                      <a:pt x="60" y="202"/>
                    </a:cubicBezTo>
                    <a:cubicBezTo>
                      <a:pt x="68" y="228"/>
                      <a:pt x="55" y="242"/>
                      <a:pt x="55" y="268"/>
                    </a:cubicBezTo>
                    <a:cubicBezTo>
                      <a:pt x="55" y="294"/>
                      <a:pt x="34" y="292"/>
                      <a:pt x="39" y="315"/>
                    </a:cubicBezTo>
                    <a:cubicBezTo>
                      <a:pt x="44" y="339"/>
                      <a:pt x="73" y="310"/>
                      <a:pt x="94" y="294"/>
                    </a:cubicBezTo>
                    <a:cubicBezTo>
                      <a:pt x="115" y="278"/>
                      <a:pt x="131" y="281"/>
                      <a:pt x="139" y="292"/>
                    </a:cubicBezTo>
                    <a:cubicBezTo>
                      <a:pt x="147" y="302"/>
                      <a:pt x="173" y="294"/>
                      <a:pt x="178" y="281"/>
                    </a:cubicBezTo>
                    <a:cubicBezTo>
                      <a:pt x="183" y="268"/>
                      <a:pt x="223" y="263"/>
                      <a:pt x="236" y="278"/>
                    </a:cubicBezTo>
                    <a:cubicBezTo>
                      <a:pt x="249" y="294"/>
                      <a:pt x="262" y="313"/>
                      <a:pt x="281" y="323"/>
                    </a:cubicBezTo>
                    <a:cubicBezTo>
                      <a:pt x="299" y="334"/>
                      <a:pt x="268" y="391"/>
                      <a:pt x="286" y="397"/>
                    </a:cubicBezTo>
                    <a:cubicBezTo>
                      <a:pt x="304" y="402"/>
                      <a:pt x="331" y="431"/>
                      <a:pt x="328" y="462"/>
                    </a:cubicBezTo>
                    <a:cubicBezTo>
                      <a:pt x="326" y="490"/>
                      <a:pt x="341" y="509"/>
                      <a:pt x="320" y="532"/>
                    </a:cubicBezTo>
                    <a:cubicBezTo>
                      <a:pt x="333" y="541"/>
                      <a:pt x="349" y="541"/>
                      <a:pt x="346" y="549"/>
                    </a:cubicBezTo>
                    <a:cubicBezTo>
                      <a:pt x="344" y="560"/>
                      <a:pt x="365" y="554"/>
                      <a:pt x="365" y="533"/>
                    </a:cubicBezTo>
                    <a:cubicBezTo>
                      <a:pt x="365" y="512"/>
                      <a:pt x="394" y="515"/>
                      <a:pt x="407" y="520"/>
                    </a:cubicBezTo>
                    <a:cubicBezTo>
                      <a:pt x="417" y="524"/>
                      <a:pt x="436" y="524"/>
                      <a:pt x="451" y="512"/>
                    </a:cubicBezTo>
                    <a:cubicBezTo>
                      <a:pt x="451" y="502"/>
                      <a:pt x="451" y="494"/>
                      <a:pt x="452" y="487"/>
                    </a:cubicBezTo>
                    <a:cubicBezTo>
                      <a:pt x="456" y="463"/>
                      <a:pt x="452" y="436"/>
                      <a:pt x="441" y="424"/>
                    </a:cubicBezTo>
                    <a:cubicBezTo>
                      <a:pt x="429" y="413"/>
                      <a:pt x="398" y="401"/>
                      <a:pt x="390" y="378"/>
                    </a:cubicBezTo>
                    <a:cubicBezTo>
                      <a:pt x="382" y="354"/>
                      <a:pt x="347" y="331"/>
                      <a:pt x="339" y="311"/>
                    </a:cubicBezTo>
                    <a:cubicBezTo>
                      <a:pt x="331" y="292"/>
                      <a:pt x="308" y="272"/>
                      <a:pt x="308" y="25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7" name="Shape 231">
                <a:extLst>
                  <a:ext uri="{FF2B5EF4-FFF2-40B4-BE49-F238E27FC236}">
                    <a16:creationId xmlns:a16="http://schemas.microsoft.com/office/drawing/2014/main" id="{9D46AE00-DA3E-ECFB-1305-8F340DF3408C}"/>
                  </a:ext>
                </a:extLst>
              </p:cNvPr>
              <p:cNvSpPr/>
              <p:nvPr/>
            </p:nvSpPr>
            <p:spPr>
              <a:xfrm>
                <a:off x="13739923" y="6785361"/>
                <a:ext cx="370189" cy="693030"/>
              </a:xfrm>
              <a:custGeom>
                <a:avLst/>
                <a:gdLst/>
                <a:ahLst/>
                <a:cxnLst/>
                <a:rect l="0" t="0" r="0" b="0"/>
                <a:pathLst>
                  <a:path w="499" h="937" extrusionOk="0">
                    <a:moveTo>
                      <a:pt x="305" y="493"/>
                    </a:moveTo>
                    <a:cubicBezTo>
                      <a:pt x="305" y="467"/>
                      <a:pt x="278" y="467"/>
                      <a:pt x="302" y="438"/>
                    </a:cubicBezTo>
                    <a:cubicBezTo>
                      <a:pt x="326" y="409"/>
                      <a:pt x="362" y="388"/>
                      <a:pt x="386" y="396"/>
                    </a:cubicBezTo>
                    <a:cubicBezTo>
                      <a:pt x="410" y="404"/>
                      <a:pt x="457" y="383"/>
                      <a:pt x="470" y="399"/>
                    </a:cubicBezTo>
                    <a:cubicBezTo>
                      <a:pt x="473" y="401"/>
                      <a:pt x="475" y="403"/>
                      <a:pt x="478" y="405"/>
                    </a:cubicBezTo>
                    <a:cubicBezTo>
                      <a:pt x="499" y="382"/>
                      <a:pt x="484" y="363"/>
                      <a:pt x="486" y="335"/>
                    </a:cubicBezTo>
                    <a:cubicBezTo>
                      <a:pt x="489" y="304"/>
                      <a:pt x="462" y="275"/>
                      <a:pt x="444" y="270"/>
                    </a:cubicBezTo>
                    <a:cubicBezTo>
                      <a:pt x="426" y="264"/>
                      <a:pt x="457" y="207"/>
                      <a:pt x="439" y="196"/>
                    </a:cubicBezTo>
                    <a:cubicBezTo>
                      <a:pt x="420" y="186"/>
                      <a:pt x="407" y="167"/>
                      <a:pt x="394" y="151"/>
                    </a:cubicBezTo>
                    <a:cubicBezTo>
                      <a:pt x="381" y="136"/>
                      <a:pt x="341" y="141"/>
                      <a:pt x="336" y="154"/>
                    </a:cubicBezTo>
                    <a:cubicBezTo>
                      <a:pt x="331" y="167"/>
                      <a:pt x="305" y="175"/>
                      <a:pt x="297" y="165"/>
                    </a:cubicBezTo>
                    <a:cubicBezTo>
                      <a:pt x="289" y="154"/>
                      <a:pt x="273" y="151"/>
                      <a:pt x="252" y="167"/>
                    </a:cubicBezTo>
                    <a:cubicBezTo>
                      <a:pt x="231" y="183"/>
                      <a:pt x="202" y="212"/>
                      <a:pt x="197" y="188"/>
                    </a:cubicBezTo>
                    <a:cubicBezTo>
                      <a:pt x="192" y="165"/>
                      <a:pt x="213" y="167"/>
                      <a:pt x="213" y="141"/>
                    </a:cubicBezTo>
                    <a:cubicBezTo>
                      <a:pt x="213" y="115"/>
                      <a:pt x="226" y="101"/>
                      <a:pt x="218" y="75"/>
                    </a:cubicBezTo>
                    <a:cubicBezTo>
                      <a:pt x="210" y="49"/>
                      <a:pt x="184" y="78"/>
                      <a:pt x="176" y="59"/>
                    </a:cubicBezTo>
                    <a:cubicBezTo>
                      <a:pt x="168" y="41"/>
                      <a:pt x="176" y="20"/>
                      <a:pt x="170" y="12"/>
                    </a:cubicBezTo>
                    <a:cubicBezTo>
                      <a:pt x="169" y="10"/>
                      <a:pt x="164" y="5"/>
                      <a:pt x="158" y="0"/>
                    </a:cubicBezTo>
                    <a:cubicBezTo>
                      <a:pt x="154" y="2"/>
                      <a:pt x="150" y="5"/>
                      <a:pt x="148" y="9"/>
                    </a:cubicBezTo>
                    <a:cubicBezTo>
                      <a:pt x="143" y="21"/>
                      <a:pt x="102" y="24"/>
                      <a:pt x="92" y="41"/>
                    </a:cubicBezTo>
                    <a:cubicBezTo>
                      <a:pt x="83" y="58"/>
                      <a:pt x="53" y="55"/>
                      <a:pt x="46" y="55"/>
                    </a:cubicBezTo>
                    <a:cubicBezTo>
                      <a:pt x="39" y="55"/>
                      <a:pt x="15" y="58"/>
                      <a:pt x="12" y="75"/>
                    </a:cubicBezTo>
                    <a:cubicBezTo>
                      <a:pt x="10" y="92"/>
                      <a:pt x="0" y="160"/>
                      <a:pt x="0" y="172"/>
                    </a:cubicBezTo>
                    <a:cubicBezTo>
                      <a:pt x="0" y="184"/>
                      <a:pt x="34" y="223"/>
                      <a:pt x="46" y="228"/>
                    </a:cubicBezTo>
                    <a:cubicBezTo>
                      <a:pt x="58" y="233"/>
                      <a:pt x="44" y="262"/>
                      <a:pt x="58" y="269"/>
                    </a:cubicBezTo>
                    <a:cubicBezTo>
                      <a:pt x="73" y="277"/>
                      <a:pt x="63" y="301"/>
                      <a:pt x="56" y="298"/>
                    </a:cubicBezTo>
                    <a:cubicBezTo>
                      <a:pt x="49" y="296"/>
                      <a:pt x="61" y="330"/>
                      <a:pt x="46" y="342"/>
                    </a:cubicBezTo>
                    <a:cubicBezTo>
                      <a:pt x="32" y="354"/>
                      <a:pt x="44" y="386"/>
                      <a:pt x="68" y="408"/>
                    </a:cubicBezTo>
                    <a:cubicBezTo>
                      <a:pt x="92" y="430"/>
                      <a:pt x="92" y="464"/>
                      <a:pt x="92" y="483"/>
                    </a:cubicBezTo>
                    <a:cubicBezTo>
                      <a:pt x="92" y="503"/>
                      <a:pt x="112" y="505"/>
                      <a:pt x="112" y="530"/>
                    </a:cubicBezTo>
                    <a:cubicBezTo>
                      <a:pt x="112" y="530"/>
                      <a:pt x="83" y="636"/>
                      <a:pt x="59" y="631"/>
                    </a:cubicBezTo>
                    <a:cubicBezTo>
                      <a:pt x="54" y="658"/>
                      <a:pt x="48" y="699"/>
                      <a:pt x="42" y="722"/>
                    </a:cubicBezTo>
                    <a:cubicBezTo>
                      <a:pt x="34" y="750"/>
                      <a:pt x="29" y="775"/>
                      <a:pt x="45" y="776"/>
                    </a:cubicBezTo>
                    <a:cubicBezTo>
                      <a:pt x="62" y="778"/>
                      <a:pt x="95" y="816"/>
                      <a:pt x="126" y="856"/>
                    </a:cubicBezTo>
                    <a:cubicBezTo>
                      <a:pt x="134" y="865"/>
                      <a:pt x="140" y="876"/>
                      <a:pt x="145" y="886"/>
                    </a:cubicBezTo>
                    <a:cubicBezTo>
                      <a:pt x="156" y="886"/>
                      <a:pt x="168" y="886"/>
                      <a:pt x="181" y="889"/>
                    </a:cubicBezTo>
                    <a:cubicBezTo>
                      <a:pt x="205" y="893"/>
                      <a:pt x="211" y="913"/>
                      <a:pt x="211" y="925"/>
                    </a:cubicBezTo>
                    <a:cubicBezTo>
                      <a:pt x="211" y="937"/>
                      <a:pt x="252" y="932"/>
                      <a:pt x="259" y="931"/>
                    </a:cubicBezTo>
                    <a:cubicBezTo>
                      <a:pt x="265" y="930"/>
                      <a:pt x="258" y="913"/>
                      <a:pt x="278" y="906"/>
                    </a:cubicBezTo>
                    <a:cubicBezTo>
                      <a:pt x="266" y="888"/>
                      <a:pt x="234" y="867"/>
                      <a:pt x="207" y="865"/>
                    </a:cubicBezTo>
                    <a:cubicBezTo>
                      <a:pt x="176" y="862"/>
                      <a:pt x="162" y="816"/>
                      <a:pt x="165" y="795"/>
                    </a:cubicBezTo>
                    <a:cubicBezTo>
                      <a:pt x="167" y="774"/>
                      <a:pt x="142" y="755"/>
                      <a:pt x="142" y="737"/>
                    </a:cubicBezTo>
                    <a:cubicBezTo>
                      <a:pt x="142" y="719"/>
                      <a:pt x="124" y="718"/>
                      <a:pt x="103" y="708"/>
                    </a:cubicBezTo>
                    <a:cubicBezTo>
                      <a:pt x="82" y="698"/>
                      <a:pt x="107" y="636"/>
                      <a:pt x="110" y="610"/>
                    </a:cubicBezTo>
                    <a:cubicBezTo>
                      <a:pt x="113" y="583"/>
                      <a:pt x="156" y="508"/>
                      <a:pt x="144" y="484"/>
                    </a:cubicBezTo>
                    <a:cubicBezTo>
                      <a:pt x="131" y="460"/>
                      <a:pt x="188" y="442"/>
                      <a:pt x="196" y="469"/>
                    </a:cubicBezTo>
                    <a:cubicBezTo>
                      <a:pt x="203" y="495"/>
                      <a:pt x="206" y="508"/>
                      <a:pt x="242" y="506"/>
                    </a:cubicBezTo>
                    <a:cubicBezTo>
                      <a:pt x="278" y="504"/>
                      <a:pt x="278" y="532"/>
                      <a:pt x="308" y="541"/>
                    </a:cubicBezTo>
                    <a:cubicBezTo>
                      <a:pt x="309" y="541"/>
                      <a:pt x="311" y="542"/>
                      <a:pt x="312" y="542"/>
                    </a:cubicBezTo>
                    <a:cubicBezTo>
                      <a:pt x="312" y="542"/>
                      <a:pt x="312" y="541"/>
                      <a:pt x="313" y="541"/>
                    </a:cubicBezTo>
                    <a:cubicBezTo>
                      <a:pt x="320" y="520"/>
                      <a:pt x="305" y="520"/>
                      <a:pt x="305" y="49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8" name="Shape 232">
                <a:extLst>
                  <a:ext uri="{FF2B5EF4-FFF2-40B4-BE49-F238E27FC236}">
                    <a16:creationId xmlns:a16="http://schemas.microsoft.com/office/drawing/2014/main" id="{4288D0CC-EDB0-0D78-6BAB-8EF7C42BFE17}"/>
                  </a:ext>
                </a:extLst>
              </p:cNvPr>
              <p:cNvSpPr/>
              <p:nvPr/>
            </p:nvSpPr>
            <p:spPr>
              <a:xfrm>
                <a:off x="9999288" y="4917196"/>
                <a:ext cx="439061" cy="357277"/>
              </a:xfrm>
              <a:custGeom>
                <a:avLst/>
                <a:gdLst/>
                <a:ahLst/>
                <a:cxnLst/>
                <a:rect l="0" t="0" r="0" b="0"/>
                <a:pathLst>
                  <a:path w="596" h="486" extrusionOk="0">
                    <a:moveTo>
                      <a:pt x="11" y="104"/>
                    </a:moveTo>
                    <a:cubicBezTo>
                      <a:pt x="15" y="115"/>
                      <a:pt x="19" y="153"/>
                      <a:pt x="10" y="169"/>
                    </a:cubicBezTo>
                    <a:cubicBezTo>
                      <a:pt x="0" y="184"/>
                      <a:pt x="4" y="188"/>
                      <a:pt x="14" y="193"/>
                    </a:cubicBezTo>
                    <a:cubicBezTo>
                      <a:pt x="24" y="199"/>
                      <a:pt x="28" y="212"/>
                      <a:pt x="28" y="223"/>
                    </a:cubicBezTo>
                    <a:cubicBezTo>
                      <a:pt x="28" y="234"/>
                      <a:pt x="35" y="233"/>
                      <a:pt x="36" y="256"/>
                    </a:cubicBezTo>
                    <a:cubicBezTo>
                      <a:pt x="37" y="279"/>
                      <a:pt x="43" y="296"/>
                      <a:pt x="51" y="305"/>
                    </a:cubicBezTo>
                    <a:cubicBezTo>
                      <a:pt x="57" y="313"/>
                      <a:pt x="56" y="324"/>
                      <a:pt x="53" y="333"/>
                    </a:cubicBezTo>
                    <a:cubicBezTo>
                      <a:pt x="64" y="341"/>
                      <a:pt x="77" y="349"/>
                      <a:pt x="88" y="353"/>
                    </a:cubicBezTo>
                    <a:cubicBezTo>
                      <a:pt x="117" y="364"/>
                      <a:pt x="127" y="372"/>
                      <a:pt x="129" y="382"/>
                    </a:cubicBezTo>
                    <a:cubicBezTo>
                      <a:pt x="131" y="392"/>
                      <a:pt x="156" y="410"/>
                      <a:pt x="162" y="396"/>
                    </a:cubicBezTo>
                    <a:cubicBezTo>
                      <a:pt x="168" y="382"/>
                      <a:pt x="184" y="390"/>
                      <a:pt x="196" y="390"/>
                    </a:cubicBezTo>
                    <a:cubicBezTo>
                      <a:pt x="209" y="390"/>
                      <a:pt x="211" y="404"/>
                      <a:pt x="213" y="412"/>
                    </a:cubicBezTo>
                    <a:cubicBezTo>
                      <a:pt x="215" y="421"/>
                      <a:pt x="243" y="417"/>
                      <a:pt x="253" y="423"/>
                    </a:cubicBezTo>
                    <a:cubicBezTo>
                      <a:pt x="263" y="429"/>
                      <a:pt x="267" y="451"/>
                      <a:pt x="282" y="459"/>
                    </a:cubicBezTo>
                    <a:cubicBezTo>
                      <a:pt x="296" y="467"/>
                      <a:pt x="308" y="449"/>
                      <a:pt x="318" y="455"/>
                    </a:cubicBezTo>
                    <a:cubicBezTo>
                      <a:pt x="329" y="461"/>
                      <a:pt x="355" y="467"/>
                      <a:pt x="371" y="461"/>
                    </a:cubicBezTo>
                    <a:cubicBezTo>
                      <a:pt x="388" y="455"/>
                      <a:pt x="398" y="467"/>
                      <a:pt x="418" y="465"/>
                    </a:cubicBezTo>
                    <a:cubicBezTo>
                      <a:pt x="438" y="463"/>
                      <a:pt x="465" y="471"/>
                      <a:pt x="471" y="478"/>
                    </a:cubicBezTo>
                    <a:cubicBezTo>
                      <a:pt x="474" y="481"/>
                      <a:pt x="491" y="484"/>
                      <a:pt x="507" y="486"/>
                    </a:cubicBezTo>
                    <a:cubicBezTo>
                      <a:pt x="511" y="478"/>
                      <a:pt x="503" y="452"/>
                      <a:pt x="505" y="446"/>
                    </a:cubicBezTo>
                    <a:cubicBezTo>
                      <a:pt x="506" y="439"/>
                      <a:pt x="554" y="397"/>
                      <a:pt x="562" y="387"/>
                    </a:cubicBezTo>
                    <a:cubicBezTo>
                      <a:pt x="570" y="378"/>
                      <a:pt x="582" y="378"/>
                      <a:pt x="589" y="365"/>
                    </a:cubicBezTo>
                    <a:cubicBezTo>
                      <a:pt x="596" y="353"/>
                      <a:pt x="570" y="313"/>
                      <a:pt x="565" y="305"/>
                    </a:cubicBezTo>
                    <a:cubicBezTo>
                      <a:pt x="559" y="297"/>
                      <a:pt x="556" y="264"/>
                      <a:pt x="561" y="250"/>
                    </a:cubicBezTo>
                    <a:cubicBezTo>
                      <a:pt x="565" y="237"/>
                      <a:pt x="540" y="229"/>
                      <a:pt x="540" y="219"/>
                    </a:cubicBezTo>
                    <a:cubicBezTo>
                      <a:pt x="540" y="210"/>
                      <a:pt x="563" y="193"/>
                      <a:pt x="576" y="188"/>
                    </a:cubicBezTo>
                    <a:cubicBezTo>
                      <a:pt x="588" y="182"/>
                      <a:pt x="584" y="144"/>
                      <a:pt x="573" y="134"/>
                    </a:cubicBezTo>
                    <a:cubicBezTo>
                      <a:pt x="562" y="125"/>
                      <a:pt x="556" y="107"/>
                      <a:pt x="563" y="88"/>
                    </a:cubicBezTo>
                    <a:cubicBezTo>
                      <a:pt x="570" y="69"/>
                      <a:pt x="522" y="54"/>
                      <a:pt x="515" y="54"/>
                    </a:cubicBezTo>
                    <a:cubicBezTo>
                      <a:pt x="514" y="54"/>
                      <a:pt x="514" y="53"/>
                      <a:pt x="513" y="51"/>
                    </a:cubicBezTo>
                    <a:cubicBezTo>
                      <a:pt x="470" y="59"/>
                      <a:pt x="361" y="47"/>
                      <a:pt x="353" y="44"/>
                    </a:cubicBezTo>
                    <a:cubicBezTo>
                      <a:pt x="348" y="42"/>
                      <a:pt x="334" y="37"/>
                      <a:pt x="322" y="33"/>
                    </a:cubicBezTo>
                    <a:cubicBezTo>
                      <a:pt x="316" y="42"/>
                      <a:pt x="305" y="50"/>
                      <a:pt x="288" y="50"/>
                    </a:cubicBezTo>
                    <a:cubicBezTo>
                      <a:pt x="262" y="50"/>
                      <a:pt x="260" y="24"/>
                      <a:pt x="259" y="12"/>
                    </a:cubicBezTo>
                    <a:cubicBezTo>
                      <a:pt x="258" y="0"/>
                      <a:pt x="152" y="22"/>
                      <a:pt x="124" y="50"/>
                    </a:cubicBezTo>
                    <a:cubicBezTo>
                      <a:pt x="96" y="78"/>
                      <a:pt x="30" y="67"/>
                      <a:pt x="29" y="83"/>
                    </a:cubicBezTo>
                    <a:cubicBezTo>
                      <a:pt x="27" y="94"/>
                      <a:pt x="17" y="100"/>
                      <a:pt x="11" y="97"/>
                    </a:cubicBezTo>
                    <a:cubicBezTo>
                      <a:pt x="11" y="100"/>
                      <a:pt x="10" y="102"/>
                      <a:pt x="11" y="1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9" name="Shape 233">
                <a:extLst>
                  <a:ext uri="{FF2B5EF4-FFF2-40B4-BE49-F238E27FC236}">
                    <a16:creationId xmlns:a16="http://schemas.microsoft.com/office/drawing/2014/main" id="{13DD47FE-7AD8-17C1-3E2F-A1D6639EEDD4}"/>
                  </a:ext>
                </a:extLst>
              </p:cNvPr>
              <p:cNvSpPr/>
              <p:nvPr/>
            </p:nvSpPr>
            <p:spPr>
              <a:xfrm>
                <a:off x="10063855" y="5498308"/>
                <a:ext cx="163572" cy="159269"/>
              </a:xfrm>
              <a:custGeom>
                <a:avLst/>
                <a:gdLst/>
                <a:ahLst/>
                <a:cxnLst/>
                <a:rect l="0" t="0" r="0" b="0"/>
                <a:pathLst>
                  <a:path w="223" h="213" extrusionOk="0">
                    <a:moveTo>
                      <a:pt x="166" y="194"/>
                    </a:moveTo>
                    <a:cubicBezTo>
                      <a:pt x="163" y="182"/>
                      <a:pt x="202" y="126"/>
                      <a:pt x="212" y="126"/>
                    </a:cubicBezTo>
                    <a:cubicBezTo>
                      <a:pt x="220" y="126"/>
                      <a:pt x="223" y="72"/>
                      <a:pt x="220" y="44"/>
                    </a:cubicBezTo>
                    <a:cubicBezTo>
                      <a:pt x="190" y="23"/>
                      <a:pt x="164" y="15"/>
                      <a:pt x="164" y="15"/>
                    </a:cubicBezTo>
                    <a:cubicBezTo>
                      <a:pt x="164" y="15"/>
                      <a:pt x="83" y="11"/>
                      <a:pt x="69" y="6"/>
                    </a:cubicBezTo>
                    <a:cubicBezTo>
                      <a:pt x="56" y="0"/>
                      <a:pt x="42" y="24"/>
                      <a:pt x="30" y="14"/>
                    </a:cubicBezTo>
                    <a:cubicBezTo>
                      <a:pt x="17" y="5"/>
                      <a:pt x="0" y="17"/>
                      <a:pt x="2" y="30"/>
                    </a:cubicBezTo>
                    <a:cubicBezTo>
                      <a:pt x="5" y="44"/>
                      <a:pt x="31" y="52"/>
                      <a:pt x="31" y="73"/>
                    </a:cubicBezTo>
                    <a:cubicBezTo>
                      <a:pt x="31" y="93"/>
                      <a:pt x="83" y="123"/>
                      <a:pt x="81" y="134"/>
                    </a:cubicBezTo>
                    <a:cubicBezTo>
                      <a:pt x="80" y="141"/>
                      <a:pt x="112" y="162"/>
                      <a:pt x="131" y="190"/>
                    </a:cubicBezTo>
                    <a:cubicBezTo>
                      <a:pt x="142" y="196"/>
                      <a:pt x="152" y="205"/>
                      <a:pt x="163" y="213"/>
                    </a:cubicBezTo>
                    <a:cubicBezTo>
                      <a:pt x="165" y="204"/>
                      <a:pt x="166" y="197"/>
                      <a:pt x="166" y="19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0" name="Shape 234">
                <a:extLst>
                  <a:ext uri="{FF2B5EF4-FFF2-40B4-BE49-F238E27FC236}">
                    <a16:creationId xmlns:a16="http://schemas.microsoft.com/office/drawing/2014/main" id="{38967B9D-010B-A184-56BE-FE08C389F925}"/>
                  </a:ext>
                </a:extLst>
              </p:cNvPr>
              <p:cNvSpPr/>
              <p:nvPr/>
            </p:nvSpPr>
            <p:spPr>
              <a:xfrm>
                <a:off x="9982071" y="5429435"/>
                <a:ext cx="245359" cy="210923"/>
              </a:xfrm>
              <a:custGeom>
                <a:avLst/>
                <a:gdLst/>
                <a:ahLst/>
                <a:cxnLst/>
                <a:rect l="0" t="0" r="0" b="0"/>
                <a:pathLst>
                  <a:path w="330" h="287" extrusionOk="0">
                    <a:moveTo>
                      <a:pt x="191" y="231"/>
                    </a:moveTo>
                    <a:cubicBezTo>
                      <a:pt x="193" y="220"/>
                      <a:pt x="141" y="190"/>
                      <a:pt x="141" y="170"/>
                    </a:cubicBezTo>
                    <a:cubicBezTo>
                      <a:pt x="141" y="149"/>
                      <a:pt x="115" y="141"/>
                      <a:pt x="112" y="127"/>
                    </a:cubicBezTo>
                    <a:cubicBezTo>
                      <a:pt x="110" y="114"/>
                      <a:pt x="127" y="102"/>
                      <a:pt x="140" y="111"/>
                    </a:cubicBezTo>
                    <a:cubicBezTo>
                      <a:pt x="152" y="121"/>
                      <a:pt x="166" y="97"/>
                      <a:pt x="179" y="103"/>
                    </a:cubicBezTo>
                    <a:cubicBezTo>
                      <a:pt x="193" y="108"/>
                      <a:pt x="274" y="112"/>
                      <a:pt x="274" y="112"/>
                    </a:cubicBezTo>
                    <a:cubicBezTo>
                      <a:pt x="274" y="112"/>
                      <a:pt x="300" y="120"/>
                      <a:pt x="330" y="141"/>
                    </a:cubicBezTo>
                    <a:cubicBezTo>
                      <a:pt x="329" y="135"/>
                      <a:pt x="328" y="130"/>
                      <a:pt x="327" y="127"/>
                    </a:cubicBezTo>
                    <a:cubicBezTo>
                      <a:pt x="320" y="110"/>
                      <a:pt x="327" y="91"/>
                      <a:pt x="307" y="83"/>
                    </a:cubicBezTo>
                    <a:cubicBezTo>
                      <a:pt x="297" y="79"/>
                      <a:pt x="293" y="62"/>
                      <a:pt x="291" y="46"/>
                    </a:cubicBezTo>
                    <a:cubicBezTo>
                      <a:pt x="282" y="49"/>
                      <a:pt x="274" y="51"/>
                      <a:pt x="270" y="52"/>
                    </a:cubicBezTo>
                    <a:cubicBezTo>
                      <a:pt x="254" y="56"/>
                      <a:pt x="219" y="54"/>
                      <a:pt x="207" y="38"/>
                    </a:cubicBezTo>
                    <a:cubicBezTo>
                      <a:pt x="198" y="26"/>
                      <a:pt x="170" y="8"/>
                      <a:pt x="156" y="0"/>
                    </a:cubicBezTo>
                    <a:cubicBezTo>
                      <a:pt x="150" y="5"/>
                      <a:pt x="128" y="23"/>
                      <a:pt x="119" y="24"/>
                    </a:cubicBezTo>
                    <a:cubicBezTo>
                      <a:pt x="108" y="26"/>
                      <a:pt x="115" y="54"/>
                      <a:pt x="104" y="54"/>
                    </a:cubicBezTo>
                    <a:cubicBezTo>
                      <a:pt x="93" y="54"/>
                      <a:pt x="85" y="74"/>
                      <a:pt x="82" y="82"/>
                    </a:cubicBezTo>
                    <a:cubicBezTo>
                      <a:pt x="79" y="90"/>
                      <a:pt x="55" y="76"/>
                      <a:pt x="44" y="80"/>
                    </a:cubicBezTo>
                    <a:cubicBezTo>
                      <a:pt x="36" y="83"/>
                      <a:pt x="13" y="87"/>
                      <a:pt x="0" y="89"/>
                    </a:cubicBezTo>
                    <a:cubicBezTo>
                      <a:pt x="2" y="101"/>
                      <a:pt x="2" y="115"/>
                      <a:pt x="12" y="115"/>
                    </a:cubicBezTo>
                    <a:cubicBezTo>
                      <a:pt x="28" y="115"/>
                      <a:pt x="58" y="113"/>
                      <a:pt x="59" y="135"/>
                    </a:cubicBezTo>
                    <a:cubicBezTo>
                      <a:pt x="60" y="157"/>
                      <a:pt x="99" y="205"/>
                      <a:pt x="113" y="222"/>
                    </a:cubicBezTo>
                    <a:cubicBezTo>
                      <a:pt x="128" y="238"/>
                      <a:pt x="161" y="234"/>
                      <a:pt x="163" y="248"/>
                    </a:cubicBezTo>
                    <a:cubicBezTo>
                      <a:pt x="165" y="262"/>
                      <a:pt x="188" y="274"/>
                      <a:pt x="216" y="276"/>
                    </a:cubicBezTo>
                    <a:cubicBezTo>
                      <a:pt x="223" y="277"/>
                      <a:pt x="232" y="281"/>
                      <a:pt x="241" y="287"/>
                    </a:cubicBezTo>
                    <a:cubicBezTo>
                      <a:pt x="222" y="259"/>
                      <a:pt x="190" y="238"/>
                      <a:pt x="191" y="23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1" name="Shape 235">
                <a:extLst>
                  <a:ext uri="{FF2B5EF4-FFF2-40B4-BE49-F238E27FC236}">
                    <a16:creationId xmlns:a16="http://schemas.microsoft.com/office/drawing/2014/main" id="{D21A7ADD-4195-7301-D9AE-8E6099FA47A7}"/>
                  </a:ext>
                </a:extLst>
              </p:cNvPr>
              <p:cNvSpPr/>
              <p:nvPr/>
            </p:nvSpPr>
            <p:spPr>
              <a:xfrm>
                <a:off x="10214515" y="5648965"/>
                <a:ext cx="86091" cy="167878"/>
              </a:xfrm>
              <a:custGeom>
                <a:avLst/>
                <a:gdLst/>
                <a:ahLst/>
                <a:cxnLst/>
                <a:rect l="0" t="0" r="0" b="0"/>
                <a:pathLst>
                  <a:path w="116" h="226" extrusionOk="0">
                    <a:moveTo>
                      <a:pt x="78" y="193"/>
                    </a:moveTo>
                    <a:cubicBezTo>
                      <a:pt x="91" y="190"/>
                      <a:pt x="83" y="179"/>
                      <a:pt x="93" y="170"/>
                    </a:cubicBezTo>
                    <a:cubicBezTo>
                      <a:pt x="102" y="160"/>
                      <a:pt x="113" y="141"/>
                      <a:pt x="115" y="134"/>
                    </a:cubicBezTo>
                    <a:cubicBezTo>
                      <a:pt x="115" y="134"/>
                      <a:pt x="115" y="133"/>
                      <a:pt x="116" y="133"/>
                    </a:cubicBezTo>
                    <a:cubicBezTo>
                      <a:pt x="97" y="119"/>
                      <a:pt x="84" y="109"/>
                      <a:pt x="80" y="94"/>
                    </a:cubicBezTo>
                    <a:cubicBezTo>
                      <a:pt x="76" y="80"/>
                      <a:pt x="80" y="51"/>
                      <a:pt x="87" y="30"/>
                    </a:cubicBezTo>
                    <a:cubicBezTo>
                      <a:pt x="76" y="23"/>
                      <a:pt x="44" y="0"/>
                      <a:pt x="33" y="0"/>
                    </a:cubicBezTo>
                    <a:cubicBezTo>
                      <a:pt x="23" y="0"/>
                      <a:pt x="8" y="23"/>
                      <a:pt x="4" y="45"/>
                    </a:cubicBezTo>
                    <a:cubicBezTo>
                      <a:pt x="28" y="57"/>
                      <a:pt x="37" y="66"/>
                      <a:pt x="21" y="83"/>
                    </a:cubicBezTo>
                    <a:cubicBezTo>
                      <a:pt x="3" y="100"/>
                      <a:pt x="0" y="158"/>
                      <a:pt x="19" y="174"/>
                    </a:cubicBezTo>
                    <a:cubicBezTo>
                      <a:pt x="37" y="189"/>
                      <a:pt x="42" y="218"/>
                      <a:pt x="60" y="226"/>
                    </a:cubicBezTo>
                    <a:cubicBezTo>
                      <a:pt x="65" y="212"/>
                      <a:pt x="69" y="195"/>
                      <a:pt x="78" y="19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2" name="Shape 236">
                <a:extLst>
                  <a:ext uri="{FF2B5EF4-FFF2-40B4-BE49-F238E27FC236}">
                    <a16:creationId xmlns:a16="http://schemas.microsoft.com/office/drawing/2014/main" id="{63091813-50C3-23B0-3CE9-66EBBBA42A9F}"/>
                  </a:ext>
                </a:extLst>
              </p:cNvPr>
              <p:cNvSpPr/>
              <p:nvPr/>
            </p:nvSpPr>
            <p:spPr>
              <a:xfrm>
                <a:off x="9792672" y="5283081"/>
                <a:ext cx="340059" cy="150660"/>
              </a:xfrm>
              <a:custGeom>
                <a:avLst/>
                <a:gdLst/>
                <a:ahLst/>
                <a:cxnLst/>
                <a:rect l="0" t="0" r="0" b="0"/>
                <a:pathLst>
                  <a:path w="458" h="206" extrusionOk="0">
                    <a:moveTo>
                      <a:pt x="387" y="18"/>
                    </a:moveTo>
                    <a:cubicBezTo>
                      <a:pt x="371" y="0"/>
                      <a:pt x="330" y="0"/>
                      <a:pt x="330" y="0"/>
                    </a:cubicBezTo>
                    <a:cubicBezTo>
                      <a:pt x="330" y="0"/>
                      <a:pt x="326" y="18"/>
                      <a:pt x="320" y="28"/>
                    </a:cubicBezTo>
                    <a:cubicBezTo>
                      <a:pt x="315" y="37"/>
                      <a:pt x="285" y="37"/>
                      <a:pt x="266" y="32"/>
                    </a:cubicBezTo>
                    <a:cubicBezTo>
                      <a:pt x="261" y="39"/>
                      <a:pt x="236" y="44"/>
                      <a:pt x="233" y="54"/>
                    </a:cubicBezTo>
                    <a:cubicBezTo>
                      <a:pt x="229" y="67"/>
                      <a:pt x="198" y="60"/>
                      <a:pt x="208" y="93"/>
                    </a:cubicBezTo>
                    <a:cubicBezTo>
                      <a:pt x="218" y="125"/>
                      <a:pt x="193" y="114"/>
                      <a:pt x="183" y="110"/>
                    </a:cubicBezTo>
                    <a:cubicBezTo>
                      <a:pt x="174" y="106"/>
                      <a:pt x="132" y="112"/>
                      <a:pt x="121" y="123"/>
                    </a:cubicBezTo>
                    <a:cubicBezTo>
                      <a:pt x="110" y="134"/>
                      <a:pt x="95" y="131"/>
                      <a:pt x="85" y="125"/>
                    </a:cubicBezTo>
                    <a:cubicBezTo>
                      <a:pt x="76" y="120"/>
                      <a:pt x="56" y="117"/>
                      <a:pt x="48" y="131"/>
                    </a:cubicBezTo>
                    <a:cubicBezTo>
                      <a:pt x="40" y="145"/>
                      <a:pt x="25" y="120"/>
                      <a:pt x="13" y="121"/>
                    </a:cubicBezTo>
                    <a:cubicBezTo>
                      <a:pt x="0" y="123"/>
                      <a:pt x="6" y="149"/>
                      <a:pt x="6" y="154"/>
                    </a:cubicBezTo>
                    <a:cubicBezTo>
                      <a:pt x="6" y="160"/>
                      <a:pt x="25" y="176"/>
                      <a:pt x="37" y="170"/>
                    </a:cubicBezTo>
                    <a:cubicBezTo>
                      <a:pt x="50" y="165"/>
                      <a:pt x="65" y="172"/>
                      <a:pt x="76" y="179"/>
                    </a:cubicBezTo>
                    <a:cubicBezTo>
                      <a:pt x="86" y="186"/>
                      <a:pt x="107" y="173"/>
                      <a:pt x="114" y="166"/>
                    </a:cubicBezTo>
                    <a:cubicBezTo>
                      <a:pt x="121" y="160"/>
                      <a:pt x="159" y="160"/>
                      <a:pt x="163" y="160"/>
                    </a:cubicBezTo>
                    <a:cubicBezTo>
                      <a:pt x="167" y="160"/>
                      <a:pt x="168" y="181"/>
                      <a:pt x="175" y="186"/>
                    </a:cubicBezTo>
                    <a:cubicBezTo>
                      <a:pt x="182" y="190"/>
                      <a:pt x="208" y="192"/>
                      <a:pt x="231" y="194"/>
                    </a:cubicBezTo>
                    <a:cubicBezTo>
                      <a:pt x="254" y="195"/>
                      <a:pt x="289" y="206"/>
                      <a:pt x="300" y="206"/>
                    </a:cubicBezTo>
                    <a:cubicBezTo>
                      <a:pt x="311" y="206"/>
                      <a:pt x="328" y="187"/>
                      <a:pt x="353" y="187"/>
                    </a:cubicBezTo>
                    <a:cubicBezTo>
                      <a:pt x="377" y="187"/>
                      <a:pt x="391" y="172"/>
                      <a:pt x="395" y="173"/>
                    </a:cubicBezTo>
                    <a:cubicBezTo>
                      <a:pt x="395" y="173"/>
                      <a:pt x="395" y="173"/>
                      <a:pt x="395" y="173"/>
                    </a:cubicBezTo>
                    <a:cubicBezTo>
                      <a:pt x="397" y="166"/>
                      <a:pt x="400" y="160"/>
                      <a:pt x="405" y="159"/>
                    </a:cubicBezTo>
                    <a:cubicBezTo>
                      <a:pt x="415" y="158"/>
                      <a:pt x="408" y="140"/>
                      <a:pt x="415" y="132"/>
                    </a:cubicBezTo>
                    <a:cubicBezTo>
                      <a:pt x="423" y="123"/>
                      <a:pt x="410" y="106"/>
                      <a:pt x="423" y="108"/>
                    </a:cubicBezTo>
                    <a:cubicBezTo>
                      <a:pt x="435" y="109"/>
                      <a:pt x="450" y="110"/>
                      <a:pt x="450" y="92"/>
                    </a:cubicBezTo>
                    <a:cubicBezTo>
                      <a:pt x="450" y="86"/>
                      <a:pt x="453" y="80"/>
                      <a:pt x="458" y="76"/>
                    </a:cubicBezTo>
                    <a:cubicBezTo>
                      <a:pt x="444" y="56"/>
                      <a:pt x="434" y="24"/>
                      <a:pt x="434" y="24"/>
                    </a:cubicBezTo>
                    <a:cubicBezTo>
                      <a:pt x="434" y="24"/>
                      <a:pt x="403" y="37"/>
                      <a:pt x="387" y="1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3" name="Shape 237">
                <a:extLst>
                  <a:ext uri="{FF2B5EF4-FFF2-40B4-BE49-F238E27FC236}">
                    <a16:creationId xmlns:a16="http://schemas.microsoft.com/office/drawing/2014/main" id="{1F0E66EE-B70C-FF11-C219-54DBFCE1BC20}"/>
                  </a:ext>
                </a:extLst>
              </p:cNvPr>
              <p:cNvSpPr/>
              <p:nvPr/>
            </p:nvSpPr>
            <p:spPr>
              <a:xfrm>
                <a:off x="10085379" y="5300300"/>
                <a:ext cx="297014" cy="167878"/>
              </a:xfrm>
              <a:custGeom>
                <a:avLst/>
                <a:gdLst/>
                <a:ahLst/>
                <a:cxnLst/>
                <a:rect l="0" t="0" r="0" b="0"/>
                <a:pathLst>
                  <a:path w="402" h="228" extrusionOk="0">
                    <a:moveTo>
                      <a:pt x="387" y="43"/>
                    </a:moveTo>
                    <a:cubicBezTo>
                      <a:pt x="382" y="42"/>
                      <a:pt x="377" y="39"/>
                      <a:pt x="372" y="35"/>
                    </a:cubicBezTo>
                    <a:cubicBezTo>
                      <a:pt x="355" y="31"/>
                      <a:pt x="339" y="26"/>
                      <a:pt x="334" y="21"/>
                    </a:cubicBezTo>
                    <a:cubicBezTo>
                      <a:pt x="323" y="11"/>
                      <a:pt x="283" y="4"/>
                      <a:pt x="277" y="2"/>
                    </a:cubicBezTo>
                    <a:cubicBezTo>
                      <a:pt x="271" y="0"/>
                      <a:pt x="232" y="39"/>
                      <a:pt x="220" y="39"/>
                    </a:cubicBezTo>
                    <a:cubicBezTo>
                      <a:pt x="207" y="39"/>
                      <a:pt x="155" y="45"/>
                      <a:pt x="155" y="59"/>
                    </a:cubicBezTo>
                    <a:cubicBezTo>
                      <a:pt x="155" y="74"/>
                      <a:pt x="90" y="76"/>
                      <a:pt x="71" y="59"/>
                    </a:cubicBezTo>
                    <a:cubicBezTo>
                      <a:pt x="68" y="57"/>
                      <a:pt x="66" y="53"/>
                      <a:pt x="63" y="50"/>
                    </a:cubicBezTo>
                    <a:cubicBezTo>
                      <a:pt x="58" y="54"/>
                      <a:pt x="55" y="60"/>
                      <a:pt x="55" y="66"/>
                    </a:cubicBezTo>
                    <a:cubicBezTo>
                      <a:pt x="55" y="84"/>
                      <a:pt x="40" y="83"/>
                      <a:pt x="28" y="82"/>
                    </a:cubicBezTo>
                    <a:cubicBezTo>
                      <a:pt x="15" y="80"/>
                      <a:pt x="28" y="97"/>
                      <a:pt x="20" y="106"/>
                    </a:cubicBezTo>
                    <a:cubicBezTo>
                      <a:pt x="13" y="114"/>
                      <a:pt x="20" y="132"/>
                      <a:pt x="10" y="133"/>
                    </a:cubicBezTo>
                    <a:cubicBezTo>
                      <a:pt x="5" y="134"/>
                      <a:pt x="2" y="140"/>
                      <a:pt x="0" y="147"/>
                    </a:cubicBezTo>
                    <a:cubicBezTo>
                      <a:pt x="5" y="149"/>
                      <a:pt x="15" y="170"/>
                      <a:pt x="15" y="170"/>
                    </a:cubicBezTo>
                    <a:cubicBezTo>
                      <a:pt x="15" y="170"/>
                      <a:pt x="15" y="171"/>
                      <a:pt x="14" y="172"/>
                    </a:cubicBezTo>
                    <a:cubicBezTo>
                      <a:pt x="28" y="180"/>
                      <a:pt x="56" y="198"/>
                      <a:pt x="65" y="210"/>
                    </a:cubicBezTo>
                    <a:cubicBezTo>
                      <a:pt x="77" y="226"/>
                      <a:pt x="112" y="228"/>
                      <a:pt x="128" y="224"/>
                    </a:cubicBezTo>
                    <a:cubicBezTo>
                      <a:pt x="144" y="220"/>
                      <a:pt x="214" y="198"/>
                      <a:pt x="214" y="198"/>
                    </a:cubicBezTo>
                    <a:cubicBezTo>
                      <a:pt x="214" y="198"/>
                      <a:pt x="230" y="204"/>
                      <a:pt x="240" y="206"/>
                    </a:cubicBezTo>
                    <a:cubicBezTo>
                      <a:pt x="242" y="206"/>
                      <a:pt x="249" y="207"/>
                      <a:pt x="257" y="209"/>
                    </a:cubicBezTo>
                    <a:cubicBezTo>
                      <a:pt x="262" y="203"/>
                      <a:pt x="278" y="199"/>
                      <a:pt x="294" y="183"/>
                    </a:cubicBezTo>
                    <a:cubicBezTo>
                      <a:pt x="313" y="164"/>
                      <a:pt x="342" y="95"/>
                      <a:pt x="350" y="90"/>
                    </a:cubicBezTo>
                    <a:cubicBezTo>
                      <a:pt x="358" y="84"/>
                      <a:pt x="380" y="72"/>
                      <a:pt x="391" y="64"/>
                    </a:cubicBezTo>
                    <a:cubicBezTo>
                      <a:pt x="402" y="56"/>
                      <a:pt x="399" y="47"/>
                      <a:pt x="387" y="4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4" name="Shape 238">
                <a:extLst>
                  <a:ext uri="{FF2B5EF4-FFF2-40B4-BE49-F238E27FC236}">
                    <a16:creationId xmlns:a16="http://schemas.microsoft.com/office/drawing/2014/main" id="{EC05B7C6-5D8E-A8F5-635D-57D3FFCB22AC}"/>
                  </a:ext>
                </a:extLst>
              </p:cNvPr>
              <p:cNvSpPr/>
              <p:nvPr/>
            </p:nvSpPr>
            <p:spPr>
              <a:xfrm>
                <a:off x="9913198" y="5162555"/>
                <a:ext cx="288405" cy="146354"/>
              </a:xfrm>
              <a:custGeom>
                <a:avLst/>
                <a:gdLst/>
                <a:ahLst/>
                <a:cxnLst/>
                <a:rect l="0" t="0" r="0" b="0"/>
                <a:pathLst>
                  <a:path w="390" h="199" extrusionOk="0">
                    <a:moveTo>
                      <a:pt x="369" y="91"/>
                    </a:moveTo>
                    <a:cubicBezTo>
                      <a:pt x="359" y="85"/>
                      <a:pt x="331" y="89"/>
                      <a:pt x="329" y="80"/>
                    </a:cubicBezTo>
                    <a:cubicBezTo>
                      <a:pt x="327" y="72"/>
                      <a:pt x="325" y="58"/>
                      <a:pt x="312" y="58"/>
                    </a:cubicBezTo>
                    <a:cubicBezTo>
                      <a:pt x="300" y="58"/>
                      <a:pt x="284" y="50"/>
                      <a:pt x="278" y="64"/>
                    </a:cubicBezTo>
                    <a:cubicBezTo>
                      <a:pt x="272" y="78"/>
                      <a:pt x="247" y="60"/>
                      <a:pt x="245" y="50"/>
                    </a:cubicBezTo>
                    <a:cubicBezTo>
                      <a:pt x="243" y="40"/>
                      <a:pt x="233" y="32"/>
                      <a:pt x="204" y="21"/>
                    </a:cubicBezTo>
                    <a:cubicBezTo>
                      <a:pt x="193" y="17"/>
                      <a:pt x="180" y="9"/>
                      <a:pt x="169" y="1"/>
                    </a:cubicBezTo>
                    <a:cubicBezTo>
                      <a:pt x="168" y="3"/>
                      <a:pt x="167" y="5"/>
                      <a:pt x="166" y="7"/>
                    </a:cubicBezTo>
                    <a:cubicBezTo>
                      <a:pt x="160" y="16"/>
                      <a:pt x="141" y="0"/>
                      <a:pt x="133" y="9"/>
                    </a:cubicBezTo>
                    <a:cubicBezTo>
                      <a:pt x="125" y="17"/>
                      <a:pt x="97" y="18"/>
                      <a:pt x="82" y="32"/>
                    </a:cubicBezTo>
                    <a:cubicBezTo>
                      <a:pt x="67" y="46"/>
                      <a:pt x="36" y="52"/>
                      <a:pt x="18" y="56"/>
                    </a:cubicBezTo>
                    <a:cubicBezTo>
                      <a:pt x="0" y="61"/>
                      <a:pt x="15" y="77"/>
                      <a:pt x="22" y="89"/>
                    </a:cubicBezTo>
                    <a:cubicBezTo>
                      <a:pt x="29" y="102"/>
                      <a:pt x="29" y="132"/>
                      <a:pt x="43" y="141"/>
                    </a:cubicBezTo>
                    <a:cubicBezTo>
                      <a:pt x="56" y="151"/>
                      <a:pt x="101" y="179"/>
                      <a:pt x="107" y="189"/>
                    </a:cubicBezTo>
                    <a:cubicBezTo>
                      <a:pt x="108" y="191"/>
                      <a:pt x="107" y="192"/>
                      <a:pt x="106" y="194"/>
                    </a:cubicBezTo>
                    <a:cubicBezTo>
                      <a:pt x="125" y="199"/>
                      <a:pt x="155" y="199"/>
                      <a:pt x="160" y="190"/>
                    </a:cubicBezTo>
                    <a:cubicBezTo>
                      <a:pt x="166" y="180"/>
                      <a:pt x="170" y="162"/>
                      <a:pt x="170" y="162"/>
                    </a:cubicBezTo>
                    <a:cubicBezTo>
                      <a:pt x="170" y="162"/>
                      <a:pt x="211" y="162"/>
                      <a:pt x="227" y="180"/>
                    </a:cubicBezTo>
                    <a:cubicBezTo>
                      <a:pt x="243" y="199"/>
                      <a:pt x="274" y="186"/>
                      <a:pt x="274" y="186"/>
                    </a:cubicBezTo>
                    <a:cubicBezTo>
                      <a:pt x="274" y="186"/>
                      <a:pt x="275" y="191"/>
                      <a:pt x="278" y="199"/>
                    </a:cubicBezTo>
                    <a:cubicBezTo>
                      <a:pt x="282" y="189"/>
                      <a:pt x="288" y="180"/>
                      <a:pt x="295" y="179"/>
                    </a:cubicBezTo>
                    <a:cubicBezTo>
                      <a:pt x="312" y="176"/>
                      <a:pt x="337" y="174"/>
                      <a:pt x="354" y="149"/>
                    </a:cubicBezTo>
                    <a:cubicBezTo>
                      <a:pt x="363" y="137"/>
                      <a:pt x="377" y="127"/>
                      <a:pt x="390" y="120"/>
                    </a:cubicBezTo>
                    <a:cubicBezTo>
                      <a:pt x="381" y="110"/>
                      <a:pt x="377" y="95"/>
                      <a:pt x="369" y="9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5" name="Shape 239">
                <a:extLst>
                  <a:ext uri="{FF2B5EF4-FFF2-40B4-BE49-F238E27FC236}">
                    <a16:creationId xmlns:a16="http://schemas.microsoft.com/office/drawing/2014/main" id="{1231B833-6920-E65B-BD7B-5BA64D6D9C6D}"/>
                  </a:ext>
                </a:extLst>
              </p:cNvPr>
              <p:cNvSpPr/>
              <p:nvPr/>
            </p:nvSpPr>
            <p:spPr>
              <a:xfrm>
                <a:off x="10119816" y="5248645"/>
                <a:ext cx="253969" cy="107615"/>
              </a:xfrm>
              <a:custGeom>
                <a:avLst/>
                <a:gdLst/>
                <a:ahLst/>
                <a:cxnLst/>
                <a:rect l="0" t="0" r="0" b="0"/>
                <a:pathLst>
                  <a:path w="345" h="147" extrusionOk="0">
                    <a:moveTo>
                      <a:pt x="256" y="16"/>
                    </a:moveTo>
                    <a:cubicBezTo>
                      <a:pt x="236" y="18"/>
                      <a:pt x="226" y="6"/>
                      <a:pt x="209" y="12"/>
                    </a:cubicBezTo>
                    <a:cubicBezTo>
                      <a:pt x="193" y="18"/>
                      <a:pt x="167" y="12"/>
                      <a:pt x="156" y="6"/>
                    </a:cubicBezTo>
                    <a:cubicBezTo>
                      <a:pt x="146" y="0"/>
                      <a:pt x="134" y="18"/>
                      <a:pt x="120" y="10"/>
                    </a:cubicBezTo>
                    <a:cubicBezTo>
                      <a:pt x="117" y="8"/>
                      <a:pt x="114" y="6"/>
                      <a:pt x="112" y="3"/>
                    </a:cubicBezTo>
                    <a:cubicBezTo>
                      <a:pt x="99" y="10"/>
                      <a:pt x="85" y="20"/>
                      <a:pt x="76" y="32"/>
                    </a:cubicBezTo>
                    <a:cubicBezTo>
                      <a:pt x="59" y="57"/>
                      <a:pt x="34" y="59"/>
                      <a:pt x="17" y="62"/>
                    </a:cubicBezTo>
                    <a:cubicBezTo>
                      <a:pt x="10" y="63"/>
                      <a:pt x="4" y="72"/>
                      <a:pt x="0" y="82"/>
                    </a:cubicBezTo>
                    <a:cubicBezTo>
                      <a:pt x="6" y="96"/>
                      <a:pt x="16" y="119"/>
                      <a:pt x="28" y="130"/>
                    </a:cubicBezTo>
                    <a:cubicBezTo>
                      <a:pt x="47" y="147"/>
                      <a:pt x="112" y="145"/>
                      <a:pt x="112" y="130"/>
                    </a:cubicBezTo>
                    <a:cubicBezTo>
                      <a:pt x="112" y="116"/>
                      <a:pt x="164" y="110"/>
                      <a:pt x="177" y="110"/>
                    </a:cubicBezTo>
                    <a:cubicBezTo>
                      <a:pt x="189" y="110"/>
                      <a:pt x="228" y="71"/>
                      <a:pt x="234" y="73"/>
                    </a:cubicBezTo>
                    <a:cubicBezTo>
                      <a:pt x="240" y="75"/>
                      <a:pt x="280" y="82"/>
                      <a:pt x="291" y="92"/>
                    </a:cubicBezTo>
                    <a:cubicBezTo>
                      <a:pt x="296" y="97"/>
                      <a:pt x="312" y="102"/>
                      <a:pt x="329" y="106"/>
                    </a:cubicBezTo>
                    <a:cubicBezTo>
                      <a:pt x="322" y="99"/>
                      <a:pt x="317" y="91"/>
                      <a:pt x="317" y="84"/>
                    </a:cubicBezTo>
                    <a:cubicBezTo>
                      <a:pt x="317" y="73"/>
                      <a:pt x="337" y="45"/>
                      <a:pt x="344" y="39"/>
                    </a:cubicBezTo>
                    <a:cubicBezTo>
                      <a:pt x="344" y="39"/>
                      <a:pt x="345" y="38"/>
                      <a:pt x="345" y="37"/>
                    </a:cubicBezTo>
                    <a:cubicBezTo>
                      <a:pt x="329" y="35"/>
                      <a:pt x="312" y="32"/>
                      <a:pt x="309" y="29"/>
                    </a:cubicBezTo>
                    <a:cubicBezTo>
                      <a:pt x="303" y="22"/>
                      <a:pt x="276" y="14"/>
                      <a:pt x="256" y="1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6" name="Shape 240">
                <a:extLst>
                  <a:ext uri="{FF2B5EF4-FFF2-40B4-BE49-F238E27FC236}">
                    <a16:creationId xmlns:a16="http://schemas.microsoft.com/office/drawing/2014/main" id="{D415EF8B-E488-57A6-FB6E-B445B3CA21DC}"/>
                  </a:ext>
                </a:extLst>
              </p:cNvPr>
              <p:cNvSpPr/>
              <p:nvPr/>
            </p:nvSpPr>
            <p:spPr>
              <a:xfrm>
                <a:off x="8910242" y="5674792"/>
                <a:ext cx="172181" cy="284099"/>
              </a:xfrm>
              <a:custGeom>
                <a:avLst/>
                <a:gdLst/>
                <a:ahLst/>
                <a:cxnLst/>
                <a:rect l="0" t="0" r="0" b="0"/>
                <a:pathLst>
                  <a:path w="231" h="385" extrusionOk="0">
                    <a:moveTo>
                      <a:pt x="167" y="313"/>
                    </a:moveTo>
                    <a:cubicBezTo>
                      <a:pt x="192" y="309"/>
                      <a:pt x="161" y="289"/>
                      <a:pt x="154" y="282"/>
                    </a:cubicBezTo>
                    <a:cubicBezTo>
                      <a:pt x="147" y="275"/>
                      <a:pt x="156" y="249"/>
                      <a:pt x="169" y="249"/>
                    </a:cubicBezTo>
                    <a:cubicBezTo>
                      <a:pt x="183" y="249"/>
                      <a:pt x="169" y="233"/>
                      <a:pt x="152" y="215"/>
                    </a:cubicBezTo>
                    <a:cubicBezTo>
                      <a:pt x="134" y="198"/>
                      <a:pt x="152" y="191"/>
                      <a:pt x="167" y="191"/>
                    </a:cubicBezTo>
                    <a:cubicBezTo>
                      <a:pt x="183" y="191"/>
                      <a:pt x="163" y="164"/>
                      <a:pt x="178" y="149"/>
                    </a:cubicBezTo>
                    <a:cubicBezTo>
                      <a:pt x="194" y="133"/>
                      <a:pt x="174" y="105"/>
                      <a:pt x="174" y="91"/>
                    </a:cubicBezTo>
                    <a:cubicBezTo>
                      <a:pt x="174" y="78"/>
                      <a:pt x="196" y="74"/>
                      <a:pt x="214" y="56"/>
                    </a:cubicBezTo>
                    <a:cubicBezTo>
                      <a:pt x="231" y="38"/>
                      <a:pt x="198" y="45"/>
                      <a:pt x="198" y="32"/>
                    </a:cubicBezTo>
                    <a:cubicBezTo>
                      <a:pt x="198" y="18"/>
                      <a:pt x="176" y="14"/>
                      <a:pt x="161" y="25"/>
                    </a:cubicBezTo>
                    <a:cubicBezTo>
                      <a:pt x="145" y="36"/>
                      <a:pt x="149" y="25"/>
                      <a:pt x="136" y="25"/>
                    </a:cubicBezTo>
                    <a:cubicBezTo>
                      <a:pt x="123" y="25"/>
                      <a:pt x="98" y="29"/>
                      <a:pt x="98" y="16"/>
                    </a:cubicBezTo>
                    <a:cubicBezTo>
                      <a:pt x="98" y="3"/>
                      <a:pt x="87" y="0"/>
                      <a:pt x="76" y="14"/>
                    </a:cubicBezTo>
                    <a:cubicBezTo>
                      <a:pt x="73" y="18"/>
                      <a:pt x="67" y="20"/>
                      <a:pt x="60" y="21"/>
                    </a:cubicBezTo>
                    <a:cubicBezTo>
                      <a:pt x="58" y="38"/>
                      <a:pt x="56" y="54"/>
                      <a:pt x="62" y="63"/>
                    </a:cubicBezTo>
                    <a:cubicBezTo>
                      <a:pt x="73" y="82"/>
                      <a:pt x="47" y="183"/>
                      <a:pt x="23" y="210"/>
                    </a:cubicBezTo>
                    <a:cubicBezTo>
                      <a:pt x="0" y="237"/>
                      <a:pt x="22" y="245"/>
                      <a:pt x="47" y="264"/>
                    </a:cubicBezTo>
                    <a:cubicBezTo>
                      <a:pt x="72" y="283"/>
                      <a:pt x="55" y="352"/>
                      <a:pt x="55" y="369"/>
                    </a:cubicBezTo>
                    <a:cubicBezTo>
                      <a:pt x="55" y="385"/>
                      <a:pt x="77" y="380"/>
                      <a:pt x="103" y="380"/>
                    </a:cubicBezTo>
                    <a:cubicBezTo>
                      <a:pt x="118" y="380"/>
                      <a:pt x="135" y="374"/>
                      <a:pt x="152" y="371"/>
                    </a:cubicBezTo>
                    <a:cubicBezTo>
                      <a:pt x="147" y="363"/>
                      <a:pt x="143" y="356"/>
                      <a:pt x="143" y="351"/>
                    </a:cubicBezTo>
                    <a:cubicBezTo>
                      <a:pt x="143" y="337"/>
                      <a:pt x="143" y="317"/>
                      <a:pt x="167" y="31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7" name="Shape 241">
                <a:extLst>
                  <a:ext uri="{FF2B5EF4-FFF2-40B4-BE49-F238E27FC236}">
                    <a16:creationId xmlns:a16="http://schemas.microsoft.com/office/drawing/2014/main" id="{6D7C3A81-AED9-9A59-73A8-7F7D711DECEB}"/>
                  </a:ext>
                </a:extLst>
              </p:cNvPr>
              <p:cNvSpPr/>
              <p:nvPr/>
            </p:nvSpPr>
            <p:spPr>
              <a:xfrm>
                <a:off x="9504267" y="5011895"/>
                <a:ext cx="185096" cy="163572"/>
              </a:xfrm>
              <a:custGeom>
                <a:avLst/>
                <a:gdLst/>
                <a:ahLst/>
                <a:cxnLst/>
                <a:rect l="0" t="0" r="0" b="0"/>
                <a:pathLst>
                  <a:path w="255" h="219" extrusionOk="0">
                    <a:moveTo>
                      <a:pt x="81" y="171"/>
                    </a:moveTo>
                    <a:cubicBezTo>
                      <a:pt x="92" y="160"/>
                      <a:pt x="112" y="165"/>
                      <a:pt x="123" y="176"/>
                    </a:cubicBezTo>
                    <a:cubicBezTo>
                      <a:pt x="134" y="188"/>
                      <a:pt x="151" y="190"/>
                      <a:pt x="167" y="207"/>
                    </a:cubicBezTo>
                    <a:cubicBezTo>
                      <a:pt x="172" y="211"/>
                      <a:pt x="176" y="215"/>
                      <a:pt x="181" y="219"/>
                    </a:cubicBezTo>
                    <a:cubicBezTo>
                      <a:pt x="182" y="207"/>
                      <a:pt x="183" y="184"/>
                      <a:pt x="188" y="171"/>
                    </a:cubicBezTo>
                    <a:cubicBezTo>
                      <a:pt x="193" y="159"/>
                      <a:pt x="182" y="142"/>
                      <a:pt x="191" y="142"/>
                    </a:cubicBezTo>
                    <a:cubicBezTo>
                      <a:pt x="200" y="142"/>
                      <a:pt x="226" y="142"/>
                      <a:pt x="226" y="126"/>
                    </a:cubicBezTo>
                    <a:cubicBezTo>
                      <a:pt x="226" y="110"/>
                      <a:pt x="233" y="115"/>
                      <a:pt x="239" y="106"/>
                    </a:cubicBezTo>
                    <a:cubicBezTo>
                      <a:pt x="244" y="97"/>
                      <a:pt x="222" y="79"/>
                      <a:pt x="219" y="73"/>
                    </a:cubicBezTo>
                    <a:cubicBezTo>
                      <a:pt x="215" y="68"/>
                      <a:pt x="235" y="66"/>
                      <a:pt x="250" y="44"/>
                    </a:cubicBezTo>
                    <a:cubicBezTo>
                      <a:pt x="255" y="36"/>
                      <a:pt x="253" y="20"/>
                      <a:pt x="248" y="2"/>
                    </a:cubicBezTo>
                    <a:cubicBezTo>
                      <a:pt x="245" y="9"/>
                      <a:pt x="241" y="13"/>
                      <a:pt x="232" y="8"/>
                    </a:cubicBezTo>
                    <a:cubicBezTo>
                      <a:pt x="219" y="0"/>
                      <a:pt x="198" y="5"/>
                      <a:pt x="170" y="10"/>
                    </a:cubicBezTo>
                    <a:cubicBezTo>
                      <a:pt x="143" y="16"/>
                      <a:pt x="135" y="42"/>
                      <a:pt x="145" y="53"/>
                    </a:cubicBezTo>
                    <a:cubicBezTo>
                      <a:pt x="155" y="64"/>
                      <a:pt x="119" y="69"/>
                      <a:pt x="116" y="55"/>
                    </a:cubicBezTo>
                    <a:cubicBezTo>
                      <a:pt x="113" y="40"/>
                      <a:pt x="86" y="50"/>
                      <a:pt x="88" y="69"/>
                    </a:cubicBezTo>
                    <a:cubicBezTo>
                      <a:pt x="89" y="89"/>
                      <a:pt x="57" y="96"/>
                      <a:pt x="59" y="119"/>
                    </a:cubicBezTo>
                    <a:cubicBezTo>
                      <a:pt x="61" y="143"/>
                      <a:pt x="30" y="165"/>
                      <a:pt x="10" y="177"/>
                    </a:cubicBezTo>
                    <a:cubicBezTo>
                      <a:pt x="7" y="179"/>
                      <a:pt x="4" y="181"/>
                      <a:pt x="0" y="183"/>
                    </a:cubicBezTo>
                    <a:cubicBezTo>
                      <a:pt x="11" y="187"/>
                      <a:pt x="19" y="190"/>
                      <a:pt x="22" y="190"/>
                    </a:cubicBezTo>
                    <a:cubicBezTo>
                      <a:pt x="39" y="190"/>
                      <a:pt x="70" y="182"/>
                      <a:pt x="81" y="17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8" name="Shape 242">
                <a:extLst>
                  <a:ext uri="{FF2B5EF4-FFF2-40B4-BE49-F238E27FC236}">
                    <a16:creationId xmlns:a16="http://schemas.microsoft.com/office/drawing/2014/main" id="{1EEC174E-8EB3-D048-ABE4-D4B4AFA0D0DA}"/>
                  </a:ext>
                </a:extLst>
              </p:cNvPr>
              <p:cNvSpPr/>
              <p:nvPr/>
            </p:nvSpPr>
            <p:spPr>
              <a:xfrm>
                <a:off x="9620490" y="5218512"/>
                <a:ext cx="34436" cy="43045"/>
              </a:xfrm>
              <a:custGeom>
                <a:avLst/>
                <a:gdLst/>
                <a:ahLst/>
                <a:cxnLst/>
                <a:rect l="0" t="0" r="0" b="0"/>
                <a:pathLst>
                  <a:path w="43" h="57" extrusionOk="0">
                    <a:moveTo>
                      <a:pt x="24" y="0"/>
                    </a:moveTo>
                    <a:cubicBezTo>
                      <a:pt x="11" y="6"/>
                      <a:pt x="0" y="21"/>
                      <a:pt x="2" y="52"/>
                    </a:cubicBezTo>
                    <a:cubicBezTo>
                      <a:pt x="14" y="52"/>
                      <a:pt x="31" y="53"/>
                      <a:pt x="43" y="57"/>
                    </a:cubicBezTo>
                    <a:cubicBezTo>
                      <a:pt x="40" y="23"/>
                      <a:pt x="27" y="12"/>
                      <a:pt x="23" y="6"/>
                    </a:cubicBezTo>
                    <a:cubicBezTo>
                      <a:pt x="22" y="4"/>
                      <a:pt x="22" y="2"/>
                      <a:pt x="24"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9" name="Shape 243">
                <a:extLst>
                  <a:ext uri="{FF2B5EF4-FFF2-40B4-BE49-F238E27FC236}">
                    <a16:creationId xmlns:a16="http://schemas.microsoft.com/office/drawing/2014/main" id="{63C300DE-D745-B5B7-2A64-7B193FF8332E}"/>
                  </a:ext>
                </a:extLst>
              </p:cNvPr>
              <p:cNvSpPr/>
              <p:nvPr/>
            </p:nvSpPr>
            <p:spPr>
              <a:xfrm>
                <a:off x="9474136" y="5132422"/>
                <a:ext cx="176487" cy="124833"/>
              </a:xfrm>
              <a:custGeom>
                <a:avLst/>
                <a:gdLst/>
                <a:ahLst/>
                <a:cxnLst/>
                <a:rect l="0" t="0" r="0" b="0"/>
                <a:pathLst>
                  <a:path w="240" h="173" extrusionOk="0">
                    <a:moveTo>
                      <a:pt x="8" y="48"/>
                    </a:moveTo>
                    <a:cubicBezTo>
                      <a:pt x="10" y="58"/>
                      <a:pt x="25" y="81"/>
                      <a:pt x="30" y="72"/>
                    </a:cubicBezTo>
                    <a:cubicBezTo>
                      <a:pt x="36" y="62"/>
                      <a:pt x="49" y="84"/>
                      <a:pt x="62" y="91"/>
                    </a:cubicBezTo>
                    <a:cubicBezTo>
                      <a:pt x="74" y="97"/>
                      <a:pt x="98" y="106"/>
                      <a:pt x="100" y="114"/>
                    </a:cubicBezTo>
                    <a:cubicBezTo>
                      <a:pt x="101" y="122"/>
                      <a:pt x="105" y="140"/>
                      <a:pt x="118" y="134"/>
                    </a:cubicBezTo>
                    <a:cubicBezTo>
                      <a:pt x="130" y="129"/>
                      <a:pt x="145" y="110"/>
                      <a:pt x="145" y="121"/>
                    </a:cubicBezTo>
                    <a:cubicBezTo>
                      <a:pt x="145" y="132"/>
                      <a:pt x="149" y="152"/>
                      <a:pt x="163" y="149"/>
                    </a:cubicBezTo>
                    <a:cubicBezTo>
                      <a:pt x="176" y="147"/>
                      <a:pt x="180" y="173"/>
                      <a:pt x="194" y="170"/>
                    </a:cubicBezTo>
                    <a:cubicBezTo>
                      <a:pt x="197" y="169"/>
                      <a:pt x="200" y="169"/>
                      <a:pt x="204" y="169"/>
                    </a:cubicBezTo>
                    <a:cubicBezTo>
                      <a:pt x="202" y="138"/>
                      <a:pt x="213" y="123"/>
                      <a:pt x="226" y="117"/>
                    </a:cubicBezTo>
                    <a:cubicBezTo>
                      <a:pt x="228" y="111"/>
                      <a:pt x="237" y="106"/>
                      <a:pt x="238" y="99"/>
                    </a:cubicBezTo>
                    <a:cubicBezTo>
                      <a:pt x="240" y="90"/>
                      <a:pt x="220" y="72"/>
                      <a:pt x="221" y="61"/>
                    </a:cubicBezTo>
                    <a:cubicBezTo>
                      <a:pt x="222" y="60"/>
                      <a:pt x="222" y="59"/>
                      <a:pt x="222" y="59"/>
                    </a:cubicBezTo>
                    <a:cubicBezTo>
                      <a:pt x="217" y="55"/>
                      <a:pt x="213" y="51"/>
                      <a:pt x="208" y="47"/>
                    </a:cubicBezTo>
                    <a:cubicBezTo>
                      <a:pt x="192" y="30"/>
                      <a:pt x="175" y="28"/>
                      <a:pt x="164" y="16"/>
                    </a:cubicBezTo>
                    <a:cubicBezTo>
                      <a:pt x="153" y="5"/>
                      <a:pt x="133" y="0"/>
                      <a:pt x="122" y="11"/>
                    </a:cubicBezTo>
                    <a:cubicBezTo>
                      <a:pt x="111" y="22"/>
                      <a:pt x="80" y="30"/>
                      <a:pt x="63" y="30"/>
                    </a:cubicBezTo>
                    <a:cubicBezTo>
                      <a:pt x="60" y="30"/>
                      <a:pt x="52" y="27"/>
                      <a:pt x="41" y="23"/>
                    </a:cubicBezTo>
                    <a:cubicBezTo>
                      <a:pt x="28" y="30"/>
                      <a:pt x="14" y="37"/>
                      <a:pt x="0" y="40"/>
                    </a:cubicBezTo>
                    <a:cubicBezTo>
                      <a:pt x="3" y="44"/>
                      <a:pt x="7" y="42"/>
                      <a:pt x="8" y="4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0" name="Shape 244">
                <a:extLst>
                  <a:ext uri="{FF2B5EF4-FFF2-40B4-BE49-F238E27FC236}">
                    <a16:creationId xmlns:a16="http://schemas.microsoft.com/office/drawing/2014/main" id="{4936F68E-AAB3-414F-3392-5C3F855ACEE4}"/>
                  </a:ext>
                </a:extLst>
              </p:cNvPr>
              <p:cNvSpPr/>
              <p:nvPr/>
            </p:nvSpPr>
            <p:spPr>
              <a:xfrm>
                <a:off x="10274779" y="5321821"/>
                <a:ext cx="413235" cy="266881"/>
              </a:xfrm>
              <a:custGeom>
                <a:avLst/>
                <a:gdLst/>
                <a:ahLst/>
                <a:cxnLst/>
                <a:rect l="0" t="0" r="0" b="0"/>
                <a:pathLst>
                  <a:path w="559" h="362" extrusionOk="0">
                    <a:moveTo>
                      <a:pt x="500" y="242"/>
                    </a:moveTo>
                    <a:cubicBezTo>
                      <a:pt x="487" y="240"/>
                      <a:pt x="471" y="235"/>
                      <a:pt x="476" y="227"/>
                    </a:cubicBezTo>
                    <a:cubicBezTo>
                      <a:pt x="477" y="227"/>
                      <a:pt x="477" y="226"/>
                      <a:pt x="478" y="225"/>
                    </a:cubicBezTo>
                    <a:cubicBezTo>
                      <a:pt x="461" y="211"/>
                      <a:pt x="456" y="167"/>
                      <a:pt x="467" y="156"/>
                    </a:cubicBezTo>
                    <a:cubicBezTo>
                      <a:pt x="481" y="142"/>
                      <a:pt x="445" y="89"/>
                      <a:pt x="428" y="69"/>
                    </a:cubicBezTo>
                    <a:cubicBezTo>
                      <a:pt x="420" y="60"/>
                      <a:pt x="403" y="30"/>
                      <a:pt x="388" y="0"/>
                    </a:cubicBezTo>
                    <a:cubicBezTo>
                      <a:pt x="373" y="5"/>
                      <a:pt x="360" y="10"/>
                      <a:pt x="358" y="14"/>
                    </a:cubicBezTo>
                    <a:cubicBezTo>
                      <a:pt x="352" y="23"/>
                      <a:pt x="334" y="32"/>
                      <a:pt x="323" y="32"/>
                    </a:cubicBezTo>
                    <a:cubicBezTo>
                      <a:pt x="312" y="32"/>
                      <a:pt x="301" y="27"/>
                      <a:pt x="292" y="36"/>
                    </a:cubicBezTo>
                    <a:cubicBezTo>
                      <a:pt x="283" y="45"/>
                      <a:pt x="270" y="49"/>
                      <a:pt x="265" y="43"/>
                    </a:cubicBezTo>
                    <a:cubicBezTo>
                      <a:pt x="259" y="38"/>
                      <a:pt x="241" y="32"/>
                      <a:pt x="228" y="32"/>
                    </a:cubicBezTo>
                    <a:cubicBezTo>
                      <a:pt x="216" y="32"/>
                      <a:pt x="176" y="21"/>
                      <a:pt x="167" y="21"/>
                    </a:cubicBezTo>
                    <a:cubicBezTo>
                      <a:pt x="161" y="21"/>
                      <a:pt x="152" y="22"/>
                      <a:pt x="143" y="23"/>
                    </a:cubicBezTo>
                    <a:cubicBezTo>
                      <a:pt x="145" y="27"/>
                      <a:pt x="143" y="32"/>
                      <a:pt x="137" y="37"/>
                    </a:cubicBezTo>
                    <a:cubicBezTo>
                      <a:pt x="126" y="45"/>
                      <a:pt x="104" y="57"/>
                      <a:pt x="96" y="63"/>
                    </a:cubicBezTo>
                    <a:cubicBezTo>
                      <a:pt x="88" y="68"/>
                      <a:pt x="59" y="137"/>
                      <a:pt x="40" y="156"/>
                    </a:cubicBezTo>
                    <a:cubicBezTo>
                      <a:pt x="21" y="175"/>
                      <a:pt x="3" y="178"/>
                      <a:pt x="2" y="184"/>
                    </a:cubicBezTo>
                    <a:cubicBezTo>
                      <a:pt x="0" y="191"/>
                      <a:pt x="24" y="209"/>
                      <a:pt x="24" y="220"/>
                    </a:cubicBezTo>
                    <a:cubicBezTo>
                      <a:pt x="24" y="231"/>
                      <a:pt x="29" y="242"/>
                      <a:pt x="44" y="242"/>
                    </a:cubicBezTo>
                    <a:cubicBezTo>
                      <a:pt x="59" y="242"/>
                      <a:pt x="43" y="277"/>
                      <a:pt x="52" y="280"/>
                    </a:cubicBezTo>
                    <a:cubicBezTo>
                      <a:pt x="62" y="283"/>
                      <a:pt x="121" y="287"/>
                      <a:pt x="121" y="301"/>
                    </a:cubicBezTo>
                    <a:cubicBezTo>
                      <a:pt x="121" y="311"/>
                      <a:pt x="127" y="320"/>
                      <a:pt x="124" y="328"/>
                    </a:cubicBezTo>
                    <a:cubicBezTo>
                      <a:pt x="141" y="330"/>
                      <a:pt x="153" y="353"/>
                      <a:pt x="159" y="351"/>
                    </a:cubicBezTo>
                    <a:cubicBezTo>
                      <a:pt x="167" y="349"/>
                      <a:pt x="216" y="360"/>
                      <a:pt x="225" y="358"/>
                    </a:cubicBezTo>
                    <a:cubicBezTo>
                      <a:pt x="234" y="357"/>
                      <a:pt x="276" y="358"/>
                      <a:pt x="290" y="360"/>
                    </a:cubicBezTo>
                    <a:cubicBezTo>
                      <a:pt x="305" y="362"/>
                      <a:pt x="321" y="355"/>
                      <a:pt x="334" y="342"/>
                    </a:cubicBezTo>
                    <a:cubicBezTo>
                      <a:pt x="347" y="329"/>
                      <a:pt x="393" y="327"/>
                      <a:pt x="407" y="329"/>
                    </a:cubicBezTo>
                    <a:cubicBezTo>
                      <a:pt x="422" y="331"/>
                      <a:pt x="451" y="335"/>
                      <a:pt x="456" y="344"/>
                    </a:cubicBezTo>
                    <a:cubicBezTo>
                      <a:pt x="459" y="349"/>
                      <a:pt x="476" y="356"/>
                      <a:pt x="494" y="362"/>
                    </a:cubicBezTo>
                    <a:cubicBezTo>
                      <a:pt x="496" y="353"/>
                      <a:pt x="493" y="341"/>
                      <a:pt x="494" y="329"/>
                    </a:cubicBezTo>
                    <a:cubicBezTo>
                      <a:pt x="494" y="310"/>
                      <a:pt x="505" y="281"/>
                      <a:pt x="525" y="279"/>
                    </a:cubicBezTo>
                    <a:cubicBezTo>
                      <a:pt x="544" y="277"/>
                      <a:pt x="559" y="277"/>
                      <a:pt x="556" y="245"/>
                    </a:cubicBezTo>
                    <a:cubicBezTo>
                      <a:pt x="556" y="244"/>
                      <a:pt x="556" y="244"/>
                      <a:pt x="556" y="243"/>
                    </a:cubicBezTo>
                    <a:cubicBezTo>
                      <a:pt x="547" y="234"/>
                      <a:pt x="538" y="227"/>
                      <a:pt x="535" y="227"/>
                    </a:cubicBezTo>
                    <a:cubicBezTo>
                      <a:pt x="527" y="227"/>
                      <a:pt x="505" y="243"/>
                      <a:pt x="500" y="24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1" name="Shape 245">
                <a:extLst>
                  <a:ext uri="{FF2B5EF4-FFF2-40B4-BE49-F238E27FC236}">
                    <a16:creationId xmlns:a16="http://schemas.microsoft.com/office/drawing/2014/main" id="{F3927573-972B-F40E-7813-D597FF1BFAE0}"/>
                  </a:ext>
                </a:extLst>
              </p:cNvPr>
              <p:cNvSpPr/>
              <p:nvPr/>
            </p:nvSpPr>
            <p:spPr>
              <a:xfrm>
                <a:off x="10558878" y="5313212"/>
                <a:ext cx="142051" cy="172181"/>
              </a:xfrm>
              <a:custGeom>
                <a:avLst/>
                <a:gdLst/>
                <a:ahLst/>
                <a:cxnLst/>
                <a:rect l="0" t="0" r="0" b="0"/>
                <a:pathLst>
                  <a:path w="190" h="238" extrusionOk="0">
                    <a:moveTo>
                      <a:pt x="137" y="62"/>
                    </a:moveTo>
                    <a:cubicBezTo>
                      <a:pt x="130" y="38"/>
                      <a:pt x="107" y="29"/>
                      <a:pt x="94" y="29"/>
                    </a:cubicBezTo>
                    <a:cubicBezTo>
                      <a:pt x="81" y="29"/>
                      <a:pt x="59" y="0"/>
                      <a:pt x="45" y="2"/>
                    </a:cubicBezTo>
                    <a:cubicBezTo>
                      <a:pt x="37" y="3"/>
                      <a:pt x="17" y="7"/>
                      <a:pt x="0" y="13"/>
                    </a:cubicBezTo>
                    <a:cubicBezTo>
                      <a:pt x="15" y="43"/>
                      <a:pt x="32" y="73"/>
                      <a:pt x="40" y="82"/>
                    </a:cubicBezTo>
                    <a:cubicBezTo>
                      <a:pt x="57" y="102"/>
                      <a:pt x="93" y="155"/>
                      <a:pt x="79" y="169"/>
                    </a:cubicBezTo>
                    <a:cubicBezTo>
                      <a:pt x="68" y="180"/>
                      <a:pt x="73" y="224"/>
                      <a:pt x="90" y="238"/>
                    </a:cubicBezTo>
                    <a:cubicBezTo>
                      <a:pt x="98" y="228"/>
                      <a:pt x="125" y="194"/>
                      <a:pt x="125" y="184"/>
                    </a:cubicBezTo>
                    <a:cubicBezTo>
                      <a:pt x="125" y="173"/>
                      <a:pt x="127" y="151"/>
                      <a:pt x="148" y="156"/>
                    </a:cubicBezTo>
                    <a:cubicBezTo>
                      <a:pt x="170" y="162"/>
                      <a:pt x="190" y="171"/>
                      <a:pt x="190" y="164"/>
                    </a:cubicBezTo>
                    <a:cubicBezTo>
                      <a:pt x="190" y="156"/>
                      <a:pt x="185" y="133"/>
                      <a:pt x="176" y="124"/>
                    </a:cubicBezTo>
                    <a:cubicBezTo>
                      <a:pt x="167" y="115"/>
                      <a:pt x="145" y="85"/>
                      <a:pt x="137" y="6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2" name="Shape 246">
                <a:extLst>
                  <a:ext uri="{FF2B5EF4-FFF2-40B4-BE49-F238E27FC236}">
                    <a16:creationId xmlns:a16="http://schemas.microsoft.com/office/drawing/2014/main" id="{492E9FE4-631A-678B-37BC-D7F99C04F004}"/>
                  </a:ext>
                </a:extLst>
              </p:cNvPr>
              <p:cNvSpPr/>
              <p:nvPr/>
            </p:nvSpPr>
            <p:spPr>
              <a:xfrm>
                <a:off x="10352260" y="5562875"/>
                <a:ext cx="288405" cy="154963"/>
              </a:xfrm>
              <a:custGeom>
                <a:avLst/>
                <a:gdLst/>
                <a:ahLst/>
                <a:cxnLst/>
                <a:rect l="0" t="0" r="0" b="0"/>
                <a:pathLst>
                  <a:path w="388" h="212" extrusionOk="0">
                    <a:moveTo>
                      <a:pt x="301" y="2"/>
                    </a:moveTo>
                    <a:cubicBezTo>
                      <a:pt x="287" y="0"/>
                      <a:pt x="241" y="2"/>
                      <a:pt x="228" y="15"/>
                    </a:cubicBezTo>
                    <a:cubicBezTo>
                      <a:pt x="215" y="28"/>
                      <a:pt x="199" y="35"/>
                      <a:pt x="184" y="33"/>
                    </a:cubicBezTo>
                    <a:cubicBezTo>
                      <a:pt x="170" y="31"/>
                      <a:pt x="128" y="30"/>
                      <a:pt x="119" y="31"/>
                    </a:cubicBezTo>
                    <a:cubicBezTo>
                      <a:pt x="110" y="33"/>
                      <a:pt x="61" y="22"/>
                      <a:pt x="53" y="24"/>
                    </a:cubicBezTo>
                    <a:cubicBezTo>
                      <a:pt x="47" y="26"/>
                      <a:pt x="35" y="3"/>
                      <a:pt x="18" y="1"/>
                    </a:cubicBezTo>
                    <a:cubicBezTo>
                      <a:pt x="17" y="3"/>
                      <a:pt x="16" y="5"/>
                      <a:pt x="13" y="6"/>
                    </a:cubicBezTo>
                    <a:cubicBezTo>
                      <a:pt x="1" y="15"/>
                      <a:pt x="0" y="36"/>
                      <a:pt x="13" y="49"/>
                    </a:cubicBezTo>
                    <a:cubicBezTo>
                      <a:pt x="27" y="61"/>
                      <a:pt x="45" y="88"/>
                      <a:pt x="32" y="88"/>
                    </a:cubicBezTo>
                    <a:cubicBezTo>
                      <a:pt x="20" y="88"/>
                      <a:pt x="10" y="105"/>
                      <a:pt x="12" y="113"/>
                    </a:cubicBezTo>
                    <a:cubicBezTo>
                      <a:pt x="13" y="121"/>
                      <a:pt x="8" y="139"/>
                      <a:pt x="12" y="143"/>
                    </a:cubicBezTo>
                    <a:cubicBezTo>
                      <a:pt x="16" y="147"/>
                      <a:pt x="45" y="174"/>
                      <a:pt x="46" y="183"/>
                    </a:cubicBezTo>
                    <a:cubicBezTo>
                      <a:pt x="47" y="190"/>
                      <a:pt x="59" y="194"/>
                      <a:pt x="58" y="200"/>
                    </a:cubicBezTo>
                    <a:cubicBezTo>
                      <a:pt x="81" y="198"/>
                      <a:pt x="130" y="195"/>
                      <a:pt x="141" y="201"/>
                    </a:cubicBezTo>
                    <a:cubicBezTo>
                      <a:pt x="155" y="208"/>
                      <a:pt x="206" y="212"/>
                      <a:pt x="206" y="212"/>
                    </a:cubicBezTo>
                    <a:cubicBezTo>
                      <a:pt x="221" y="212"/>
                      <a:pt x="234" y="206"/>
                      <a:pt x="230" y="197"/>
                    </a:cubicBezTo>
                    <a:cubicBezTo>
                      <a:pt x="227" y="190"/>
                      <a:pt x="246" y="184"/>
                      <a:pt x="260" y="183"/>
                    </a:cubicBezTo>
                    <a:cubicBezTo>
                      <a:pt x="257" y="175"/>
                      <a:pt x="256" y="168"/>
                      <a:pt x="259" y="166"/>
                    </a:cubicBezTo>
                    <a:cubicBezTo>
                      <a:pt x="266" y="163"/>
                      <a:pt x="306" y="158"/>
                      <a:pt x="322" y="166"/>
                    </a:cubicBezTo>
                    <a:cubicBezTo>
                      <a:pt x="330" y="170"/>
                      <a:pt x="340" y="166"/>
                      <a:pt x="347" y="162"/>
                    </a:cubicBezTo>
                    <a:cubicBezTo>
                      <a:pt x="345" y="154"/>
                      <a:pt x="343" y="148"/>
                      <a:pt x="338" y="147"/>
                    </a:cubicBezTo>
                    <a:cubicBezTo>
                      <a:pt x="328" y="145"/>
                      <a:pt x="313" y="103"/>
                      <a:pt x="326" y="101"/>
                    </a:cubicBezTo>
                    <a:cubicBezTo>
                      <a:pt x="338" y="98"/>
                      <a:pt x="355" y="54"/>
                      <a:pt x="375" y="48"/>
                    </a:cubicBezTo>
                    <a:cubicBezTo>
                      <a:pt x="383" y="45"/>
                      <a:pt x="386" y="40"/>
                      <a:pt x="388" y="35"/>
                    </a:cubicBezTo>
                    <a:cubicBezTo>
                      <a:pt x="370" y="29"/>
                      <a:pt x="353" y="22"/>
                      <a:pt x="350" y="17"/>
                    </a:cubicBezTo>
                    <a:cubicBezTo>
                      <a:pt x="345" y="8"/>
                      <a:pt x="316" y="4"/>
                      <a:pt x="301" y="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3" name="Shape 247">
                <a:extLst>
                  <a:ext uri="{FF2B5EF4-FFF2-40B4-BE49-F238E27FC236}">
                    <a16:creationId xmlns:a16="http://schemas.microsoft.com/office/drawing/2014/main" id="{10A73623-BD66-1FBE-D646-878159745669}"/>
                  </a:ext>
                </a:extLst>
              </p:cNvPr>
              <p:cNvSpPr/>
              <p:nvPr/>
            </p:nvSpPr>
            <p:spPr>
              <a:xfrm>
                <a:off x="10270473" y="5661880"/>
                <a:ext cx="124833" cy="86091"/>
              </a:xfrm>
              <a:custGeom>
                <a:avLst/>
                <a:gdLst/>
                <a:ahLst/>
                <a:cxnLst/>
                <a:rect l="0" t="0" r="0" b="0"/>
                <a:pathLst>
                  <a:path w="169" h="119" extrusionOk="0">
                    <a:moveTo>
                      <a:pt x="40" y="119"/>
                    </a:moveTo>
                    <a:cubicBezTo>
                      <a:pt x="40" y="119"/>
                      <a:pt x="40" y="119"/>
                      <a:pt x="40" y="119"/>
                    </a:cubicBezTo>
                    <a:cubicBezTo>
                      <a:pt x="40" y="118"/>
                      <a:pt x="41" y="118"/>
                      <a:pt x="42" y="118"/>
                    </a:cubicBezTo>
                    <a:cubicBezTo>
                      <a:pt x="42" y="118"/>
                      <a:pt x="42" y="117"/>
                      <a:pt x="43" y="117"/>
                    </a:cubicBezTo>
                    <a:cubicBezTo>
                      <a:pt x="44" y="117"/>
                      <a:pt x="45" y="117"/>
                      <a:pt x="46" y="117"/>
                    </a:cubicBezTo>
                    <a:cubicBezTo>
                      <a:pt x="46" y="117"/>
                      <a:pt x="46" y="117"/>
                      <a:pt x="47" y="117"/>
                    </a:cubicBezTo>
                    <a:cubicBezTo>
                      <a:pt x="52" y="116"/>
                      <a:pt x="59" y="117"/>
                      <a:pt x="66" y="116"/>
                    </a:cubicBezTo>
                    <a:cubicBezTo>
                      <a:pt x="67" y="116"/>
                      <a:pt x="67" y="116"/>
                      <a:pt x="68" y="116"/>
                    </a:cubicBezTo>
                    <a:cubicBezTo>
                      <a:pt x="69" y="116"/>
                      <a:pt x="71" y="116"/>
                      <a:pt x="73" y="116"/>
                    </a:cubicBezTo>
                    <a:cubicBezTo>
                      <a:pt x="73" y="116"/>
                      <a:pt x="74" y="116"/>
                      <a:pt x="75" y="116"/>
                    </a:cubicBezTo>
                    <a:cubicBezTo>
                      <a:pt x="77" y="116"/>
                      <a:pt x="79" y="115"/>
                      <a:pt x="81" y="115"/>
                    </a:cubicBezTo>
                    <a:cubicBezTo>
                      <a:pt x="97" y="111"/>
                      <a:pt x="101" y="93"/>
                      <a:pt x="110" y="97"/>
                    </a:cubicBezTo>
                    <a:cubicBezTo>
                      <a:pt x="118" y="101"/>
                      <a:pt x="161" y="79"/>
                      <a:pt x="167" y="71"/>
                    </a:cubicBezTo>
                    <a:cubicBezTo>
                      <a:pt x="168" y="70"/>
                      <a:pt x="168" y="69"/>
                      <a:pt x="168" y="68"/>
                    </a:cubicBezTo>
                    <a:cubicBezTo>
                      <a:pt x="169" y="62"/>
                      <a:pt x="157" y="58"/>
                      <a:pt x="156" y="51"/>
                    </a:cubicBezTo>
                    <a:cubicBezTo>
                      <a:pt x="155" y="42"/>
                      <a:pt x="126" y="15"/>
                      <a:pt x="122" y="11"/>
                    </a:cubicBezTo>
                    <a:cubicBezTo>
                      <a:pt x="121" y="10"/>
                      <a:pt x="121" y="9"/>
                      <a:pt x="120" y="7"/>
                    </a:cubicBezTo>
                    <a:cubicBezTo>
                      <a:pt x="120" y="7"/>
                      <a:pt x="120" y="6"/>
                      <a:pt x="120" y="6"/>
                    </a:cubicBezTo>
                    <a:cubicBezTo>
                      <a:pt x="120" y="4"/>
                      <a:pt x="120" y="2"/>
                      <a:pt x="121" y="0"/>
                    </a:cubicBezTo>
                    <a:cubicBezTo>
                      <a:pt x="78" y="6"/>
                      <a:pt x="15" y="19"/>
                      <a:pt x="15" y="19"/>
                    </a:cubicBezTo>
                    <a:cubicBezTo>
                      <a:pt x="15" y="19"/>
                      <a:pt x="13" y="18"/>
                      <a:pt x="11" y="16"/>
                    </a:cubicBezTo>
                    <a:cubicBezTo>
                      <a:pt x="4" y="37"/>
                      <a:pt x="0" y="66"/>
                      <a:pt x="4" y="80"/>
                    </a:cubicBezTo>
                    <a:cubicBezTo>
                      <a:pt x="8" y="95"/>
                      <a:pt x="21" y="105"/>
                      <a:pt x="40" y="11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4" name="Shape 248">
                <a:extLst>
                  <a:ext uri="{FF2B5EF4-FFF2-40B4-BE49-F238E27FC236}">
                    <a16:creationId xmlns:a16="http://schemas.microsoft.com/office/drawing/2014/main" id="{EDAFDB71-C6A1-76AB-F40A-B4375FDAB01C}"/>
                  </a:ext>
                </a:extLst>
              </p:cNvPr>
              <p:cNvSpPr/>
              <p:nvPr/>
            </p:nvSpPr>
            <p:spPr>
              <a:xfrm>
                <a:off x="10352260" y="5076464"/>
                <a:ext cx="809251" cy="473498"/>
              </a:xfrm>
              <a:custGeom>
                <a:avLst/>
                <a:gdLst/>
                <a:ahLst/>
                <a:cxnLst/>
                <a:rect l="0" t="0" r="0" b="0"/>
                <a:pathLst>
                  <a:path w="1098" h="638" extrusionOk="0">
                    <a:moveTo>
                      <a:pt x="976" y="397"/>
                    </a:moveTo>
                    <a:cubicBezTo>
                      <a:pt x="986" y="396"/>
                      <a:pt x="1015" y="364"/>
                      <a:pt x="1024" y="364"/>
                    </a:cubicBezTo>
                    <a:cubicBezTo>
                      <a:pt x="1034" y="364"/>
                      <a:pt x="1075" y="373"/>
                      <a:pt x="1075" y="366"/>
                    </a:cubicBezTo>
                    <a:cubicBezTo>
                      <a:pt x="1075" y="359"/>
                      <a:pt x="1089" y="336"/>
                      <a:pt x="1086" y="329"/>
                    </a:cubicBezTo>
                    <a:cubicBezTo>
                      <a:pt x="1083" y="322"/>
                      <a:pt x="1069" y="313"/>
                      <a:pt x="1072" y="306"/>
                    </a:cubicBezTo>
                    <a:cubicBezTo>
                      <a:pt x="1075" y="299"/>
                      <a:pt x="1094" y="299"/>
                      <a:pt x="1094" y="291"/>
                    </a:cubicBezTo>
                    <a:cubicBezTo>
                      <a:pt x="1094" y="283"/>
                      <a:pt x="1079" y="278"/>
                      <a:pt x="1079" y="273"/>
                    </a:cubicBezTo>
                    <a:cubicBezTo>
                      <a:pt x="1079" y="268"/>
                      <a:pt x="1098" y="258"/>
                      <a:pt x="1097" y="247"/>
                    </a:cubicBezTo>
                    <a:cubicBezTo>
                      <a:pt x="1095" y="236"/>
                      <a:pt x="1079" y="235"/>
                      <a:pt x="1061" y="225"/>
                    </a:cubicBezTo>
                    <a:cubicBezTo>
                      <a:pt x="1043" y="216"/>
                      <a:pt x="1026" y="220"/>
                      <a:pt x="1009" y="211"/>
                    </a:cubicBezTo>
                    <a:cubicBezTo>
                      <a:pt x="993" y="203"/>
                      <a:pt x="959" y="209"/>
                      <a:pt x="959" y="203"/>
                    </a:cubicBezTo>
                    <a:cubicBezTo>
                      <a:pt x="959" y="198"/>
                      <a:pt x="937" y="180"/>
                      <a:pt x="931" y="170"/>
                    </a:cubicBezTo>
                    <a:cubicBezTo>
                      <a:pt x="926" y="161"/>
                      <a:pt x="908" y="166"/>
                      <a:pt x="897" y="173"/>
                    </a:cubicBezTo>
                    <a:cubicBezTo>
                      <a:pt x="886" y="180"/>
                      <a:pt x="877" y="183"/>
                      <a:pt x="866" y="176"/>
                    </a:cubicBezTo>
                    <a:cubicBezTo>
                      <a:pt x="855" y="169"/>
                      <a:pt x="845" y="158"/>
                      <a:pt x="836" y="162"/>
                    </a:cubicBezTo>
                    <a:cubicBezTo>
                      <a:pt x="826" y="166"/>
                      <a:pt x="808" y="164"/>
                      <a:pt x="812" y="150"/>
                    </a:cubicBezTo>
                    <a:cubicBezTo>
                      <a:pt x="817" y="136"/>
                      <a:pt x="795" y="106"/>
                      <a:pt x="785" y="102"/>
                    </a:cubicBezTo>
                    <a:cubicBezTo>
                      <a:pt x="776" y="98"/>
                      <a:pt x="747" y="105"/>
                      <a:pt x="740" y="91"/>
                    </a:cubicBezTo>
                    <a:cubicBezTo>
                      <a:pt x="733" y="78"/>
                      <a:pt x="721" y="67"/>
                      <a:pt x="726" y="57"/>
                    </a:cubicBezTo>
                    <a:cubicBezTo>
                      <a:pt x="732" y="48"/>
                      <a:pt x="725" y="22"/>
                      <a:pt x="718" y="11"/>
                    </a:cubicBezTo>
                    <a:cubicBezTo>
                      <a:pt x="711" y="0"/>
                      <a:pt x="677" y="1"/>
                      <a:pt x="668" y="5"/>
                    </a:cubicBezTo>
                    <a:cubicBezTo>
                      <a:pt x="658" y="9"/>
                      <a:pt x="636" y="1"/>
                      <a:pt x="627" y="7"/>
                    </a:cubicBezTo>
                    <a:cubicBezTo>
                      <a:pt x="617" y="12"/>
                      <a:pt x="612" y="22"/>
                      <a:pt x="598" y="22"/>
                    </a:cubicBezTo>
                    <a:cubicBezTo>
                      <a:pt x="590" y="22"/>
                      <a:pt x="585" y="21"/>
                      <a:pt x="581" y="15"/>
                    </a:cubicBezTo>
                    <a:cubicBezTo>
                      <a:pt x="566" y="21"/>
                      <a:pt x="542" y="23"/>
                      <a:pt x="542" y="23"/>
                    </a:cubicBezTo>
                    <a:cubicBezTo>
                      <a:pt x="542" y="23"/>
                      <a:pt x="505" y="52"/>
                      <a:pt x="505" y="63"/>
                    </a:cubicBezTo>
                    <a:cubicBezTo>
                      <a:pt x="505" y="73"/>
                      <a:pt x="503" y="92"/>
                      <a:pt x="494" y="83"/>
                    </a:cubicBezTo>
                    <a:cubicBezTo>
                      <a:pt x="485" y="73"/>
                      <a:pt x="447" y="73"/>
                      <a:pt x="438" y="79"/>
                    </a:cubicBezTo>
                    <a:cubicBezTo>
                      <a:pt x="429" y="84"/>
                      <a:pt x="414" y="57"/>
                      <a:pt x="398" y="66"/>
                    </a:cubicBezTo>
                    <a:cubicBezTo>
                      <a:pt x="381" y="75"/>
                      <a:pt x="359" y="53"/>
                      <a:pt x="358" y="63"/>
                    </a:cubicBezTo>
                    <a:cubicBezTo>
                      <a:pt x="356" y="72"/>
                      <a:pt x="332" y="64"/>
                      <a:pt x="316" y="57"/>
                    </a:cubicBezTo>
                    <a:cubicBezTo>
                      <a:pt x="299" y="50"/>
                      <a:pt x="270" y="61"/>
                      <a:pt x="259" y="48"/>
                    </a:cubicBezTo>
                    <a:cubicBezTo>
                      <a:pt x="248" y="35"/>
                      <a:pt x="177" y="35"/>
                      <a:pt x="153" y="35"/>
                    </a:cubicBezTo>
                    <a:cubicBezTo>
                      <a:pt x="130" y="35"/>
                      <a:pt x="124" y="48"/>
                      <a:pt x="113" y="59"/>
                    </a:cubicBezTo>
                    <a:cubicBezTo>
                      <a:pt x="104" y="69"/>
                      <a:pt x="92" y="67"/>
                      <a:pt x="80" y="66"/>
                    </a:cubicBezTo>
                    <a:cubicBezTo>
                      <a:pt x="81" y="75"/>
                      <a:pt x="83" y="84"/>
                      <a:pt x="86" y="87"/>
                    </a:cubicBezTo>
                    <a:cubicBezTo>
                      <a:pt x="91" y="95"/>
                      <a:pt x="117" y="135"/>
                      <a:pt x="110" y="147"/>
                    </a:cubicBezTo>
                    <a:cubicBezTo>
                      <a:pt x="103" y="160"/>
                      <a:pt x="91" y="160"/>
                      <a:pt x="83" y="169"/>
                    </a:cubicBezTo>
                    <a:cubicBezTo>
                      <a:pt x="75" y="179"/>
                      <a:pt x="27" y="221"/>
                      <a:pt x="26" y="228"/>
                    </a:cubicBezTo>
                    <a:cubicBezTo>
                      <a:pt x="24" y="235"/>
                      <a:pt x="34" y="265"/>
                      <a:pt x="27" y="270"/>
                    </a:cubicBezTo>
                    <a:cubicBezTo>
                      <a:pt x="20" y="276"/>
                      <a:pt x="0" y="304"/>
                      <a:pt x="0" y="315"/>
                    </a:cubicBezTo>
                    <a:cubicBezTo>
                      <a:pt x="0" y="326"/>
                      <a:pt x="15" y="341"/>
                      <a:pt x="27" y="345"/>
                    </a:cubicBezTo>
                    <a:cubicBezTo>
                      <a:pt x="32" y="347"/>
                      <a:pt x="35" y="350"/>
                      <a:pt x="37" y="352"/>
                    </a:cubicBezTo>
                    <a:cubicBezTo>
                      <a:pt x="46" y="351"/>
                      <a:pt x="55" y="350"/>
                      <a:pt x="61" y="350"/>
                    </a:cubicBezTo>
                    <a:cubicBezTo>
                      <a:pt x="70" y="350"/>
                      <a:pt x="110" y="361"/>
                      <a:pt x="122" y="361"/>
                    </a:cubicBezTo>
                    <a:cubicBezTo>
                      <a:pt x="135" y="361"/>
                      <a:pt x="153" y="367"/>
                      <a:pt x="159" y="372"/>
                    </a:cubicBezTo>
                    <a:cubicBezTo>
                      <a:pt x="164" y="378"/>
                      <a:pt x="177" y="374"/>
                      <a:pt x="186" y="365"/>
                    </a:cubicBezTo>
                    <a:cubicBezTo>
                      <a:pt x="195" y="356"/>
                      <a:pt x="206" y="361"/>
                      <a:pt x="217" y="361"/>
                    </a:cubicBezTo>
                    <a:cubicBezTo>
                      <a:pt x="228" y="361"/>
                      <a:pt x="246" y="352"/>
                      <a:pt x="252" y="343"/>
                    </a:cubicBezTo>
                    <a:cubicBezTo>
                      <a:pt x="257" y="334"/>
                      <a:pt x="312" y="319"/>
                      <a:pt x="327" y="318"/>
                    </a:cubicBezTo>
                    <a:cubicBezTo>
                      <a:pt x="341" y="316"/>
                      <a:pt x="363" y="345"/>
                      <a:pt x="376" y="345"/>
                    </a:cubicBezTo>
                    <a:cubicBezTo>
                      <a:pt x="389" y="345"/>
                      <a:pt x="412" y="354"/>
                      <a:pt x="419" y="378"/>
                    </a:cubicBezTo>
                    <a:cubicBezTo>
                      <a:pt x="427" y="401"/>
                      <a:pt x="449" y="431"/>
                      <a:pt x="458" y="440"/>
                    </a:cubicBezTo>
                    <a:cubicBezTo>
                      <a:pt x="467" y="449"/>
                      <a:pt x="472" y="472"/>
                      <a:pt x="472" y="480"/>
                    </a:cubicBezTo>
                    <a:cubicBezTo>
                      <a:pt x="472" y="487"/>
                      <a:pt x="452" y="478"/>
                      <a:pt x="430" y="472"/>
                    </a:cubicBezTo>
                    <a:cubicBezTo>
                      <a:pt x="409" y="467"/>
                      <a:pt x="407" y="489"/>
                      <a:pt x="407" y="500"/>
                    </a:cubicBezTo>
                    <a:cubicBezTo>
                      <a:pt x="407" y="511"/>
                      <a:pt x="376" y="549"/>
                      <a:pt x="370" y="556"/>
                    </a:cubicBezTo>
                    <a:cubicBezTo>
                      <a:pt x="365" y="564"/>
                      <a:pt x="381" y="569"/>
                      <a:pt x="394" y="571"/>
                    </a:cubicBezTo>
                    <a:cubicBezTo>
                      <a:pt x="399" y="572"/>
                      <a:pt x="421" y="556"/>
                      <a:pt x="429" y="556"/>
                    </a:cubicBezTo>
                    <a:cubicBezTo>
                      <a:pt x="432" y="556"/>
                      <a:pt x="441" y="563"/>
                      <a:pt x="450" y="572"/>
                    </a:cubicBezTo>
                    <a:cubicBezTo>
                      <a:pt x="448" y="543"/>
                      <a:pt x="454" y="545"/>
                      <a:pt x="480" y="525"/>
                    </a:cubicBezTo>
                    <a:cubicBezTo>
                      <a:pt x="506" y="505"/>
                      <a:pt x="509" y="468"/>
                      <a:pt x="532" y="463"/>
                    </a:cubicBezTo>
                    <a:cubicBezTo>
                      <a:pt x="556" y="459"/>
                      <a:pt x="566" y="448"/>
                      <a:pt x="601" y="453"/>
                    </a:cubicBezTo>
                    <a:cubicBezTo>
                      <a:pt x="635" y="459"/>
                      <a:pt x="583" y="481"/>
                      <a:pt x="607" y="493"/>
                    </a:cubicBezTo>
                    <a:cubicBezTo>
                      <a:pt x="631" y="506"/>
                      <a:pt x="704" y="490"/>
                      <a:pt x="707" y="508"/>
                    </a:cubicBezTo>
                    <a:cubicBezTo>
                      <a:pt x="711" y="526"/>
                      <a:pt x="623" y="544"/>
                      <a:pt x="625" y="554"/>
                    </a:cubicBezTo>
                    <a:cubicBezTo>
                      <a:pt x="627" y="563"/>
                      <a:pt x="672" y="572"/>
                      <a:pt x="687" y="582"/>
                    </a:cubicBezTo>
                    <a:cubicBezTo>
                      <a:pt x="703" y="592"/>
                      <a:pt x="683" y="620"/>
                      <a:pt x="690" y="629"/>
                    </a:cubicBezTo>
                    <a:cubicBezTo>
                      <a:pt x="697" y="638"/>
                      <a:pt x="721" y="631"/>
                      <a:pt x="740" y="617"/>
                    </a:cubicBezTo>
                    <a:cubicBezTo>
                      <a:pt x="759" y="604"/>
                      <a:pt x="775" y="608"/>
                      <a:pt x="799" y="592"/>
                    </a:cubicBezTo>
                    <a:cubicBezTo>
                      <a:pt x="824" y="575"/>
                      <a:pt x="875" y="590"/>
                      <a:pt x="881" y="580"/>
                    </a:cubicBezTo>
                    <a:cubicBezTo>
                      <a:pt x="888" y="570"/>
                      <a:pt x="867" y="560"/>
                      <a:pt x="819" y="564"/>
                    </a:cubicBezTo>
                    <a:cubicBezTo>
                      <a:pt x="772" y="567"/>
                      <a:pt x="769" y="523"/>
                      <a:pt x="769" y="513"/>
                    </a:cubicBezTo>
                    <a:cubicBezTo>
                      <a:pt x="769" y="504"/>
                      <a:pt x="818" y="467"/>
                      <a:pt x="847" y="464"/>
                    </a:cubicBezTo>
                    <a:cubicBezTo>
                      <a:pt x="875" y="462"/>
                      <a:pt x="898" y="453"/>
                      <a:pt x="925" y="441"/>
                    </a:cubicBezTo>
                    <a:cubicBezTo>
                      <a:pt x="936" y="435"/>
                      <a:pt x="955" y="430"/>
                      <a:pt x="975" y="427"/>
                    </a:cubicBezTo>
                    <a:cubicBezTo>
                      <a:pt x="972" y="414"/>
                      <a:pt x="968" y="398"/>
                      <a:pt x="976" y="39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5" name="Shape 249">
                <a:extLst>
                  <a:ext uri="{FF2B5EF4-FFF2-40B4-BE49-F238E27FC236}">
                    <a16:creationId xmlns:a16="http://schemas.microsoft.com/office/drawing/2014/main" id="{6C666709-3AC0-0ACE-DC9E-E7AEA7B7A8C9}"/>
                  </a:ext>
                </a:extLst>
              </p:cNvPr>
              <p:cNvSpPr/>
              <p:nvPr/>
            </p:nvSpPr>
            <p:spPr>
              <a:xfrm>
                <a:off x="10395305" y="4835411"/>
                <a:ext cx="430453" cy="309926"/>
              </a:xfrm>
              <a:custGeom>
                <a:avLst/>
                <a:gdLst/>
                <a:ahLst/>
                <a:cxnLst/>
                <a:rect l="0" t="0" r="0" b="0"/>
                <a:pathLst>
                  <a:path w="579" h="418" extrusionOk="0">
                    <a:moveTo>
                      <a:pt x="542" y="204"/>
                    </a:moveTo>
                    <a:cubicBezTo>
                      <a:pt x="532" y="201"/>
                      <a:pt x="525" y="177"/>
                      <a:pt x="507" y="170"/>
                    </a:cubicBezTo>
                    <a:cubicBezTo>
                      <a:pt x="489" y="163"/>
                      <a:pt x="493" y="141"/>
                      <a:pt x="478" y="132"/>
                    </a:cubicBezTo>
                    <a:cubicBezTo>
                      <a:pt x="463" y="122"/>
                      <a:pt x="473" y="103"/>
                      <a:pt x="471" y="88"/>
                    </a:cubicBezTo>
                    <a:cubicBezTo>
                      <a:pt x="470" y="73"/>
                      <a:pt x="474" y="50"/>
                      <a:pt x="466" y="46"/>
                    </a:cubicBezTo>
                    <a:cubicBezTo>
                      <a:pt x="458" y="41"/>
                      <a:pt x="424" y="22"/>
                      <a:pt x="409" y="29"/>
                    </a:cubicBezTo>
                    <a:cubicBezTo>
                      <a:pt x="394" y="36"/>
                      <a:pt x="383" y="41"/>
                      <a:pt x="376" y="29"/>
                    </a:cubicBezTo>
                    <a:cubicBezTo>
                      <a:pt x="369" y="17"/>
                      <a:pt x="359" y="10"/>
                      <a:pt x="344" y="14"/>
                    </a:cubicBezTo>
                    <a:cubicBezTo>
                      <a:pt x="329" y="18"/>
                      <a:pt x="320" y="11"/>
                      <a:pt x="312" y="5"/>
                    </a:cubicBezTo>
                    <a:cubicBezTo>
                      <a:pt x="310" y="4"/>
                      <a:pt x="309" y="2"/>
                      <a:pt x="308" y="0"/>
                    </a:cubicBezTo>
                    <a:cubicBezTo>
                      <a:pt x="302" y="1"/>
                      <a:pt x="294" y="4"/>
                      <a:pt x="289" y="8"/>
                    </a:cubicBezTo>
                    <a:cubicBezTo>
                      <a:pt x="280" y="15"/>
                      <a:pt x="278" y="30"/>
                      <a:pt x="266" y="30"/>
                    </a:cubicBezTo>
                    <a:cubicBezTo>
                      <a:pt x="253" y="30"/>
                      <a:pt x="238" y="24"/>
                      <a:pt x="224" y="35"/>
                    </a:cubicBezTo>
                    <a:cubicBezTo>
                      <a:pt x="209" y="46"/>
                      <a:pt x="205" y="59"/>
                      <a:pt x="207" y="68"/>
                    </a:cubicBezTo>
                    <a:cubicBezTo>
                      <a:pt x="209" y="77"/>
                      <a:pt x="211" y="92"/>
                      <a:pt x="200" y="92"/>
                    </a:cubicBezTo>
                    <a:cubicBezTo>
                      <a:pt x="189" y="92"/>
                      <a:pt x="191" y="104"/>
                      <a:pt x="180" y="108"/>
                    </a:cubicBezTo>
                    <a:cubicBezTo>
                      <a:pt x="169" y="112"/>
                      <a:pt x="151" y="128"/>
                      <a:pt x="149" y="137"/>
                    </a:cubicBezTo>
                    <a:cubicBezTo>
                      <a:pt x="147" y="146"/>
                      <a:pt x="147" y="166"/>
                      <a:pt x="140" y="166"/>
                    </a:cubicBezTo>
                    <a:cubicBezTo>
                      <a:pt x="133" y="166"/>
                      <a:pt x="107" y="170"/>
                      <a:pt x="100" y="179"/>
                    </a:cubicBezTo>
                    <a:cubicBezTo>
                      <a:pt x="92" y="188"/>
                      <a:pt x="83" y="197"/>
                      <a:pt x="69" y="194"/>
                    </a:cubicBezTo>
                    <a:cubicBezTo>
                      <a:pt x="61" y="192"/>
                      <a:pt x="41" y="191"/>
                      <a:pt x="24" y="190"/>
                    </a:cubicBezTo>
                    <a:cubicBezTo>
                      <a:pt x="24" y="192"/>
                      <a:pt x="24" y="194"/>
                      <a:pt x="23" y="196"/>
                    </a:cubicBezTo>
                    <a:cubicBezTo>
                      <a:pt x="16" y="215"/>
                      <a:pt x="22" y="233"/>
                      <a:pt x="33" y="242"/>
                    </a:cubicBezTo>
                    <a:cubicBezTo>
                      <a:pt x="44" y="252"/>
                      <a:pt x="48" y="290"/>
                      <a:pt x="36" y="296"/>
                    </a:cubicBezTo>
                    <a:cubicBezTo>
                      <a:pt x="23" y="301"/>
                      <a:pt x="0" y="318"/>
                      <a:pt x="0" y="327"/>
                    </a:cubicBezTo>
                    <a:cubicBezTo>
                      <a:pt x="0" y="337"/>
                      <a:pt x="25" y="345"/>
                      <a:pt x="21" y="358"/>
                    </a:cubicBezTo>
                    <a:cubicBezTo>
                      <a:pt x="18" y="366"/>
                      <a:pt x="18" y="380"/>
                      <a:pt x="19" y="392"/>
                    </a:cubicBezTo>
                    <a:cubicBezTo>
                      <a:pt x="31" y="393"/>
                      <a:pt x="43" y="395"/>
                      <a:pt x="52" y="385"/>
                    </a:cubicBezTo>
                    <a:cubicBezTo>
                      <a:pt x="63" y="374"/>
                      <a:pt x="69" y="361"/>
                      <a:pt x="92" y="361"/>
                    </a:cubicBezTo>
                    <a:cubicBezTo>
                      <a:pt x="116" y="361"/>
                      <a:pt x="187" y="361"/>
                      <a:pt x="198" y="374"/>
                    </a:cubicBezTo>
                    <a:cubicBezTo>
                      <a:pt x="209" y="387"/>
                      <a:pt x="238" y="376"/>
                      <a:pt x="255" y="383"/>
                    </a:cubicBezTo>
                    <a:cubicBezTo>
                      <a:pt x="271" y="390"/>
                      <a:pt x="295" y="398"/>
                      <a:pt x="297" y="389"/>
                    </a:cubicBezTo>
                    <a:cubicBezTo>
                      <a:pt x="298" y="379"/>
                      <a:pt x="320" y="401"/>
                      <a:pt x="337" y="392"/>
                    </a:cubicBezTo>
                    <a:cubicBezTo>
                      <a:pt x="353" y="383"/>
                      <a:pt x="368" y="410"/>
                      <a:pt x="377" y="405"/>
                    </a:cubicBezTo>
                    <a:cubicBezTo>
                      <a:pt x="386" y="399"/>
                      <a:pt x="424" y="399"/>
                      <a:pt x="433" y="409"/>
                    </a:cubicBezTo>
                    <a:cubicBezTo>
                      <a:pt x="442" y="418"/>
                      <a:pt x="444" y="399"/>
                      <a:pt x="444" y="389"/>
                    </a:cubicBezTo>
                    <a:cubicBezTo>
                      <a:pt x="444" y="378"/>
                      <a:pt x="481" y="349"/>
                      <a:pt x="481" y="349"/>
                    </a:cubicBezTo>
                    <a:cubicBezTo>
                      <a:pt x="481" y="349"/>
                      <a:pt x="505" y="347"/>
                      <a:pt x="520" y="341"/>
                    </a:cubicBezTo>
                    <a:cubicBezTo>
                      <a:pt x="517" y="336"/>
                      <a:pt x="514" y="328"/>
                      <a:pt x="511" y="315"/>
                    </a:cubicBezTo>
                    <a:cubicBezTo>
                      <a:pt x="504" y="285"/>
                      <a:pt x="493" y="267"/>
                      <a:pt x="501" y="257"/>
                    </a:cubicBezTo>
                    <a:cubicBezTo>
                      <a:pt x="510" y="248"/>
                      <a:pt x="533" y="270"/>
                      <a:pt x="545" y="264"/>
                    </a:cubicBezTo>
                    <a:cubicBezTo>
                      <a:pt x="557" y="259"/>
                      <a:pt x="579" y="248"/>
                      <a:pt x="577" y="236"/>
                    </a:cubicBezTo>
                    <a:cubicBezTo>
                      <a:pt x="574" y="223"/>
                      <a:pt x="553" y="207"/>
                      <a:pt x="542" y="2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6" name="Shape 250">
                <a:extLst>
                  <a:ext uri="{FF2B5EF4-FFF2-40B4-BE49-F238E27FC236}">
                    <a16:creationId xmlns:a16="http://schemas.microsoft.com/office/drawing/2014/main" id="{F0D4AF9C-B544-4773-AE76-CB36D1EF3F42}"/>
                  </a:ext>
                </a:extLst>
              </p:cNvPr>
              <p:cNvSpPr/>
              <p:nvPr/>
            </p:nvSpPr>
            <p:spPr>
              <a:xfrm>
                <a:off x="10287691" y="4714884"/>
                <a:ext cx="335753" cy="159269"/>
              </a:xfrm>
              <a:custGeom>
                <a:avLst/>
                <a:gdLst/>
                <a:ahLst/>
                <a:cxnLst/>
                <a:rect l="0" t="0" r="0" b="0"/>
                <a:pathLst>
                  <a:path w="454" h="215" extrusionOk="0">
                    <a:moveTo>
                      <a:pt x="154" y="151"/>
                    </a:moveTo>
                    <a:cubicBezTo>
                      <a:pt x="171" y="151"/>
                      <a:pt x="210" y="159"/>
                      <a:pt x="232" y="151"/>
                    </a:cubicBezTo>
                    <a:cubicBezTo>
                      <a:pt x="254" y="142"/>
                      <a:pt x="254" y="167"/>
                      <a:pt x="268" y="165"/>
                    </a:cubicBezTo>
                    <a:cubicBezTo>
                      <a:pt x="282" y="162"/>
                      <a:pt x="310" y="181"/>
                      <a:pt x="327" y="195"/>
                    </a:cubicBezTo>
                    <a:cubicBezTo>
                      <a:pt x="335" y="203"/>
                      <a:pt x="346" y="209"/>
                      <a:pt x="358" y="215"/>
                    </a:cubicBezTo>
                    <a:cubicBezTo>
                      <a:pt x="360" y="211"/>
                      <a:pt x="364" y="206"/>
                      <a:pt x="370" y="202"/>
                    </a:cubicBezTo>
                    <a:cubicBezTo>
                      <a:pt x="384" y="191"/>
                      <a:pt x="399" y="197"/>
                      <a:pt x="412" y="197"/>
                    </a:cubicBezTo>
                    <a:cubicBezTo>
                      <a:pt x="424" y="197"/>
                      <a:pt x="426" y="182"/>
                      <a:pt x="435" y="175"/>
                    </a:cubicBezTo>
                    <a:cubicBezTo>
                      <a:pt x="440" y="171"/>
                      <a:pt x="448" y="168"/>
                      <a:pt x="454" y="167"/>
                    </a:cubicBezTo>
                    <a:cubicBezTo>
                      <a:pt x="450" y="157"/>
                      <a:pt x="449" y="137"/>
                      <a:pt x="441" y="129"/>
                    </a:cubicBezTo>
                    <a:cubicBezTo>
                      <a:pt x="432" y="120"/>
                      <a:pt x="418" y="103"/>
                      <a:pt x="422" y="94"/>
                    </a:cubicBezTo>
                    <a:cubicBezTo>
                      <a:pt x="426" y="84"/>
                      <a:pt x="426" y="71"/>
                      <a:pt x="415" y="60"/>
                    </a:cubicBezTo>
                    <a:cubicBezTo>
                      <a:pt x="410" y="55"/>
                      <a:pt x="407" y="49"/>
                      <a:pt x="405" y="44"/>
                    </a:cubicBezTo>
                    <a:cubicBezTo>
                      <a:pt x="383" y="41"/>
                      <a:pt x="353" y="38"/>
                      <a:pt x="346" y="40"/>
                    </a:cubicBezTo>
                    <a:cubicBezTo>
                      <a:pt x="335" y="44"/>
                      <a:pt x="291" y="9"/>
                      <a:pt x="284" y="4"/>
                    </a:cubicBezTo>
                    <a:cubicBezTo>
                      <a:pt x="279" y="0"/>
                      <a:pt x="247" y="2"/>
                      <a:pt x="218" y="5"/>
                    </a:cubicBezTo>
                    <a:cubicBezTo>
                      <a:pt x="201" y="23"/>
                      <a:pt x="213" y="37"/>
                      <a:pt x="212" y="66"/>
                    </a:cubicBezTo>
                    <a:cubicBezTo>
                      <a:pt x="211" y="95"/>
                      <a:pt x="179" y="89"/>
                      <a:pt x="162" y="89"/>
                    </a:cubicBezTo>
                    <a:cubicBezTo>
                      <a:pt x="145" y="89"/>
                      <a:pt x="116" y="37"/>
                      <a:pt x="107" y="25"/>
                    </a:cubicBezTo>
                    <a:cubicBezTo>
                      <a:pt x="98" y="14"/>
                      <a:pt x="69" y="40"/>
                      <a:pt x="48" y="53"/>
                    </a:cubicBezTo>
                    <a:cubicBezTo>
                      <a:pt x="27" y="66"/>
                      <a:pt x="38" y="90"/>
                      <a:pt x="24" y="102"/>
                    </a:cubicBezTo>
                    <a:cubicBezTo>
                      <a:pt x="9" y="114"/>
                      <a:pt x="0" y="134"/>
                      <a:pt x="14" y="160"/>
                    </a:cubicBezTo>
                    <a:cubicBezTo>
                      <a:pt x="15" y="161"/>
                      <a:pt x="15" y="162"/>
                      <a:pt x="16" y="163"/>
                    </a:cubicBezTo>
                    <a:cubicBezTo>
                      <a:pt x="34" y="162"/>
                      <a:pt x="54" y="159"/>
                      <a:pt x="65" y="151"/>
                    </a:cubicBezTo>
                    <a:cubicBezTo>
                      <a:pt x="84" y="137"/>
                      <a:pt x="137" y="151"/>
                      <a:pt x="154" y="15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7" name="Shape 251">
                <a:extLst>
                  <a:ext uri="{FF2B5EF4-FFF2-40B4-BE49-F238E27FC236}">
                    <a16:creationId xmlns:a16="http://schemas.microsoft.com/office/drawing/2014/main" id="{EE1F4184-7B4B-61EA-3FF3-3C1C8DA9C739}"/>
                  </a:ext>
                </a:extLst>
              </p:cNvPr>
              <p:cNvSpPr/>
              <p:nvPr/>
            </p:nvSpPr>
            <p:spPr>
              <a:xfrm>
                <a:off x="10287691" y="4813887"/>
                <a:ext cx="266881" cy="167878"/>
              </a:xfrm>
              <a:custGeom>
                <a:avLst/>
                <a:gdLst/>
                <a:ahLst/>
                <a:cxnLst/>
                <a:rect l="0" t="0" r="0" b="0"/>
                <a:pathLst>
                  <a:path w="358" h="227" extrusionOk="0">
                    <a:moveTo>
                      <a:pt x="50" y="114"/>
                    </a:moveTo>
                    <a:cubicBezTo>
                      <a:pt x="57" y="123"/>
                      <a:pt x="79" y="132"/>
                      <a:pt x="87" y="128"/>
                    </a:cubicBezTo>
                    <a:cubicBezTo>
                      <a:pt x="95" y="123"/>
                      <a:pt x="121" y="137"/>
                      <a:pt x="121" y="148"/>
                    </a:cubicBezTo>
                    <a:cubicBezTo>
                      <a:pt x="121" y="159"/>
                      <a:pt x="115" y="192"/>
                      <a:pt x="121" y="192"/>
                    </a:cubicBezTo>
                    <a:cubicBezTo>
                      <a:pt x="128" y="192"/>
                      <a:pt x="167" y="204"/>
                      <a:pt x="170" y="220"/>
                    </a:cubicBezTo>
                    <a:cubicBezTo>
                      <a:pt x="187" y="221"/>
                      <a:pt x="207" y="222"/>
                      <a:pt x="215" y="224"/>
                    </a:cubicBezTo>
                    <a:cubicBezTo>
                      <a:pt x="229" y="227"/>
                      <a:pt x="238" y="218"/>
                      <a:pt x="246" y="209"/>
                    </a:cubicBezTo>
                    <a:cubicBezTo>
                      <a:pt x="253" y="200"/>
                      <a:pt x="279" y="196"/>
                      <a:pt x="286" y="196"/>
                    </a:cubicBezTo>
                    <a:cubicBezTo>
                      <a:pt x="293" y="196"/>
                      <a:pt x="293" y="176"/>
                      <a:pt x="295" y="167"/>
                    </a:cubicBezTo>
                    <a:cubicBezTo>
                      <a:pt x="297" y="158"/>
                      <a:pt x="315" y="142"/>
                      <a:pt x="326" y="138"/>
                    </a:cubicBezTo>
                    <a:cubicBezTo>
                      <a:pt x="337" y="134"/>
                      <a:pt x="335" y="122"/>
                      <a:pt x="346" y="122"/>
                    </a:cubicBezTo>
                    <a:cubicBezTo>
                      <a:pt x="357" y="122"/>
                      <a:pt x="355" y="107"/>
                      <a:pt x="353" y="98"/>
                    </a:cubicBezTo>
                    <a:cubicBezTo>
                      <a:pt x="352" y="92"/>
                      <a:pt x="353" y="85"/>
                      <a:pt x="358" y="78"/>
                    </a:cubicBezTo>
                    <a:cubicBezTo>
                      <a:pt x="346" y="72"/>
                      <a:pt x="335" y="66"/>
                      <a:pt x="327" y="58"/>
                    </a:cubicBezTo>
                    <a:cubicBezTo>
                      <a:pt x="310" y="44"/>
                      <a:pt x="282" y="25"/>
                      <a:pt x="268" y="28"/>
                    </a:cubicBezTo>
                    <a:cubicBezTo>
                      <a:pt x="254" y="30"/>
                      <a:pt x="254" y="5"/>
                      <a:pt x="232" y="14"/>
                    </a:cubicBezTo>
                    <a:cubicBezTo>
                      <a:pt x="210" y="22"/>
                      <a:pt x="171" y="14"/>
                      <a:pt x="154" y="14"/>
                    </a:cubicBezTo>
                    <a:cubicBezTo>
                      <a:pt x="137" y="14"/>
                      <a:pt x="84" y="0"/>
                      <a:pt x="65" y="14"/>
                    </a:cubicBezTo>
                    <a:cubicBezTo>
                      <a:pt x="54" y="22"/>
                      <a:pt x="34" y="25"/>
                      <a:pt x="16" y="26"/>
                    </a:cubicBezTo>
                    <a:cubicBezTo>
                      <a:pt x="28" y="52"/>
                      <a:pt x="24" y="78"/>
                      <a:pt x="10" y="93"/>
                    </a:cubicBezTo>
                    <a:cubicBezTo>
                      <a:pt x="0" y="105"/>
                      <a:pt x="6" y="106"/>
                      <a:pt x="13" y="110"/>
                    </a:cubicBezTo>
                    <a:cubicBezTo>
                      <a:pt x="28" y="109"/>
                      <a:pt x="45" y="106"/>
                      <a:pt x="50" y="1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8" name="Shape 252">
                <a:extLst>
                  <a:ext uri="{FF2B5EF4-FFF2-40B4-BE49-F238E27FC236}">
                    <a16:creationId xmlns:a16="http://schemas.microsoft.com/office/drawing/2014/main" id="{3CD59DA8-4FAB-75AF-8750-B2BEBA1A6D25}"/>
                  </a:ext>
                </a:extLst>
              </p:cNvPr>
              <p:cNvSpPr/>
              <p:nvPr/>
            </p:nvSpPr>
            <p:spPr>
              <a:xfrm>
                <a:off x="9637708" y="5360563"/>
                <a:ext cx="206617" cy="116224"/>
              </a:xfrm>
              <a:custGeom>
                <a:avLst/>
                <a:gdLst/>
                <a:ahLst/>
                <a:cxnLst/>
                <a:rect l="0" t="0" r="0" b="0"/>
                <a:pathLst>
                  <a:path w="279" h="155" extrusionOk="0">
                    <a:moveTo>
                      <a:pt x="248" y="63"/>
                    </a:moveTo>
                    <a:cubicBezTo>
                      <a:pt x="236" y="69"/>
                      <a:pt x="217" y="53"/>
                      <a:pt x="217" y="47"/>
                    </a:cubicBezTo>
                    <a:cubicBezTo>
                      <a:pt x="217" y="43"/>
                      <a:pt x="214" y="30"/>
                      <a:pt x="217" y="21"/>
                    </a:cubicBezTo>
                    <a:cubicBezTo>
                      <a:pt x="207" y="16"/>
                      <a:pt x="192" y="9"/>
                      <a:pt x="181" y="6"/>
                    </a:cubicBezTo>
                    <a:cubicBezTo>
                      <a:pt x="163" y="0"/>
                      <a:pt x="154" y="0"/>
                      <a:pt x="139" y="7"/>
                    </a:cubicBezTo>
                    <a:cubicBezTo>
                      <a:pt x="130" y="12"/>
                      <a:pt x="104" y="11"/>
                      <a:pt x="87" y="9"/>
                    </a:cubicBezTo>
                    <a:cubicBezTo>
                      <a:pt x="86" y="15"/>
                      <a:pt x="83" y="18"/>
                      <a:pt x="79" y="18"/>
                    </a:cubicBezTo>
                    <a:cubicBezTo>
                      <a:pt x="67" y="18"/>
                      <a:pt x="50" y="31"/>
                      <a:pt x="47" y="44"/>
                    </a:cubicBezTo>
                    <a:cubicBezTo>
                      <a:pt x="45" y="58"/>
                      <a:pt x="16" y="69"/>
                      <a:pt x="8" y="94"/>
                    </a:cubicBezTo>
                    <a:cubicBezTo>
                      <a:pt x="0" y="118"/>
                      <a:pt x="4" y="129"/>
                      <a:pt x="16" y="114"/>
                    </a:cubicBezTo>
                    <a:cubicBezTo>
                      <a:pt x="28" y="99"/>
                      <a:pt x="43" y="104"/>
                      <a:pt x="43" y="117"/>
                    </a:cubicBezTo>
                    <a:cubicBezTo>
                      <a:pt x="43" y="129"/>
                      <a:pt x="60" y="130"/>
                      <a:pt x="54" y="147"/>
                    </a:cubicBezTo>
                    <a:cubicBezTo>
                      <a:pt x="54" y="147"/>
                      <a:pt x="54" y="147"/>
                      <a:pt x="54" y="148"/>
                    </a:cubicBezTo>
                    <a:cubicBezTo>
                      <a:pt x="73" y="146"/>
                      <a:pt x="99" y="144"/>
                      <a:pt x="107" y="144"/>
                    </a:cubicBezTo>
                    <a:cubicBezTo>
                      <a:pt x="119" y="144"/>
                      <a:pt x="132" y="104"/>
                      <a:pt x="138" y="100"/>
                    </a:cubicBezTo>
                    <a:cubicBezTo>
                      <a:pt x="143" y="97"/>
                      <a:pt x="158" y="130"/>
                      <a:pt x="172" y="142"/>
                    </a:cubicBezTo>
                    <a:cubicBezTo>
                      <a:pt x="187" y="155"/>
                      <a:pt x="189" y="131"/>
                      <a:pt x="189" y="120"/>
                    </a:cubicBezTo>
                    <a:cubicBezTo>
                      <a:pt x="189" y="109"/>
                      <a:pt x="201" y="106"/>
                      <a:pt x="210" y="108"/>
                    </a:cubicBezTo>
                    <a:cubicBezTo>
                      <a:pt x="220" y="109"/>
                      <a:pt x="240" y="113"/>
                      <a:pt x="240" y="100"/>
                    </a:cubicBezTo>
                    <a:cubicBezTo>
                      <a:pt x="240" y="88"/>
                      <a:pt x="251" y="93"/>
                      <a:pt x="258" y="93"/>
                    </a:cubicBezTo>
                    <a:cubicBezTo>
                      <a:pt x="265" y="93"/>
                      <a:pt x="267" y="79"/>
                      <a:pt x="267" y="79"/>
                    </a:cubicBezTo>
                    <a:cubicBezTo>
                      <a:pt x="279" y="67"/>
                      <a:pt x="279" y="67"/>
                      <a:pt x="279" y="67"/>
                    </a:cubicBezTo>
                    <a:cubicBezTo>
                      <a:pt x="269" y="63"/>
                      <a:pt x="258" y="59"/>
                      <a:pt x="248" y="6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9" name="Shape 253">
                <a:extLst>
                  <a:ext uri="{FF2B5EF4-FFF2-40B4-BE49-F238E27FC236}">
                    <a16:creationId xmlns:a16="http://schemas.microsoft.com/office/drawing/2014/main" id="{EDA78635-CD66-B70F-689F-D96A6BEE4C7A}"/>
                  </a:ext>
                </a:extLst>
              </p:cNvPr>
              <p:cNvSpPr/>
              <p:nvPr/>
            </p:nvSpPr>
            <p:spPr>
              <a:xfrm>
                <a:off x="9633403" y="4925804"/>
                <a:ext cx="408932" cy="464889"/>
              </a:xfrm>
              <a:custGeom>
                <a:avLst/>
                <a:gdLst/>
                <a:ahLst/>
                <a:cxnLst/>
                <a:rect l="0" t="0" r="0" b="0"/>
                <a:pathLst>
                  <a:path w="552" h="626" extrusionOk="0">
                    <a:moveTo>
                      <a:pt x="71" y="162"/>
                    </a:moveTo>
                    <a:cubicBezTo>
                      <a:pt x="56" y="184"/>
                      <a:pt x="36" y="186"/>
                      <a:pt x="40" y="191"/>
                    </a:cubicBezTo>
                    <a:cubicBezTo>
                      <a:pt x="43" y="197"/>
                      <a:pt x="65" y="215"/>
                      <a:pt x="60" y="224"/>
                    </a:cubicBezTo>
                    <a:cubicBezTo>
                      <a:pt x="54" y="233"/>
                      <a:pt x="47" y="228"/>
                      <a:pt x="47" y="244"/>
                    </a:cubicBezTo>
                    <a:cubicBezTo>
                      <a:pt x="47" y="260"/>
                      <a:pt x="21" y="260"/>
                      <a:pt x="12" y="260"/>
                    </a:cubicBezTo>
                    <a:cubicBezTo>
                      <a:pt x="3" y="260"/>
                      <a:pt x="14" y="277"/>
                      <a:pt x="9" y="289"/>
                    </a:cubicBezTo>
                    <a:cubicBezTo>
                      <a:pt x="3" y="302"/>
                      <a:pt x="3" y="328"/>
                      <a:pt x="1" y="339"/>
                    </a:cubicBezTo>
                    <a:cubicBezTo>
                      <a:pt x="0" y="350"/>
                      <a:pt x="20" y="368"/>
                      <a:pt x="18" y="377"/>
                    </a:cubicBezTo>
                    <a:cubicBezTo>
                      <a:pt x="16" y="386"/>
                      <a:pt x="1" y="393"/>
                      <a:pt x="5" y="401"/>
                    </a:cubicBezTo>
                    <a:cubicBezTo>
                      <a:pt x="9" y="407"/>
                      <a:pt x="22" y="418"/>
                      <a:pt x="25" y="452"/>
                    </a:cubicBezTo>
                    <a:cubicBezTo>
                      <a:pt x="31" y="453"/>
                      <a:pt x="36" y="456"/>
                      <a:pt x="38" y="459"/>
                    </a:cubicBezTo>
                    <a:cubicBezTo>
                      <a:pt x="47" y="470"/>
                      <a:pt x="60" y="478"/>
                      <a:pt x="78" y="478"/>
                    </a:cubicBezTo>
                    <a:cubicBezTo>
                      <a:pt x="96" y="478"/>
                      <a:pt x="103" y="490"/>
                      <a:pt x="111" y="489"/>
                    </a:cubicBezTo>
                    <a:cubicBezTo>
                      <a:pt x="119" y="488"/>
                      <a:pt x="141" y="494"/>
                      <a:pt x="123" y="509"/>
                    </a:cubicBezTo>
                    <a:cubicBezTo>
                      <a:pt x="105" y="524"/>
                      <a:pt x="103" y="542"/>
                      <a:pt x="98" y="560"/>
                    </a:cubicBezTo>
                    <a:cubicBezTo>
                      <a:pt x="96" y="571"/>
                      <a:pt x="96" y="587"/>
                      <a:pt x="93" y="597"/>
                    </a:cubicBezTo>
                    <a:cubicBezTo>
                      <a:pt x="110" y="599"/>
                      <a:pt x="136" y="600"/>
                      <a:pt x="145" y="595"/>
                    </a:cubicBezTo>
                    <a:cubicBezTo>
                      <a:pt x="160" y="588"/>
                      <a:pt x="169" y="588"/>
                      <a:pt x="187" y="594"/>
                    </a:cubicBezTo>
                    <a:cubicBezTo>
                      <a:pt x="198" y="597"/>
                      <a:pt x="213" y="604"/>
                      <a:pt x="223" y="609"/>
                    </a:cubicBezTo>
                    <a:cubicBezTo>
                      <a:pt x="224" y="606"/>
                      <a:pt x="226" y="603"/>
                      <a:pt x="230" y="602"/>
                    </a:cubicBezTo>
                    <a:cubicBezTo>
                      <a:pt x="242" y="601"/>
                      <a:pt x="257" y="626"/>
                      <a:pt x="265" y="612"/>
                    </a:cubicBezTo>
                    <a:cubicBezTo>
                      <a:pt x="273" y="598"/>
                      <a:pt x="293" y="601"/>
                      <a:pt x="302" y="606"/>
                    </a:cubicBezTo>
                    <a:cubicBezTo>
                      <a:pt x="312" y="612"/>
                      <a:pt x="327" y="615"/>
                      <a:pt x="338" y="604"/>
                    </a:cubicBezTo>
                    <a:cubicBezTo>
                      <a:pt x="349" y="593"/>
                      <a:pt x="391" y="587"/>
                      <a:pt x="400" y="591"/>
                    </a:cubicBezTo>
                    <a:cubicBezTo>
                      <a:pt x="410" y="595"/>
                      <a:pt x="435" y="606"/>
                      <a:pt x="425" y="574"/>
                    </a:cubicBezTo>
                    <a:cubicBezTo>
                      <a:pt x="415" y="541"/>
                      <a:pt x="446" y="548"/>
                      <a:pt x="450" y="535"/>
                    </a:cubicBezTo>
                    <a:cubicBezTo>
                      <a:pt x="454" y="523"/>
                      <a:pt x="489" y="518"/>
                      <a:pt x="484" y="508"/>
                    </a:cubicBezTo>
                    <a:cubicBezTo>
                      <a:pt x="478" y="498"/>
                      <a:pt x="433" y="470"/>
                      <a:pt x="420" y="460"/>
                    </a:cubicBezTo>
                    <a:cubicBezTo>
                      <a:pt x="406" y="451"/>
                      <a:pt x="406" y="421"/>
                      <a:pt x="399" y="408"/>
                    </a:cubicBezTo>
                    <a:cubicBezTo>
                      <a:pt x="392" y="396"/>
                      <a:pt x="377" y="380"/>
                      <a:pt x="395" y="375"/>
                    </a:cubicBezTo>
                    <a:cubicBezTo>
                      <a:pt x="413" y="371"/>
                      <a:pt x="444" y="365"/>
                      <a:pt x="459" y="351"/>
                    </a:cubicBezTo>
                    <a:cubicBezTo>
                      <a:pt x="474" y="337"/>
                      <a:pt x="502" y="336"/>
                      <a:pt x="510" y="328"/>
                    </a:cubicBezTo>
                    <a:cubicBezTo>
                      <a:pt x="518" y="319"/>
                      <a:pt x="537" y="335"/>
                      <a:pt x="543" y="326"/>
                    </a:cubicBezTo>
                    <a:cubicBezTo>
                      <a:pt x="548" y="318"/>
                      <a:pt x="552" y="302"/>
                      <a:pt x="544" y="292"/>
                    </a:cubicBezTo>
                    <a:cubicBezTo>
                      <a:pt x="536" y="283"/>
                      <a:pt x="530" y="266"/>
                      <a:pt x="529" y="243"/>
                    </a:cubicBezTo>
                    <a:cubicBezTo>
                      <a:pt x="528" y="220"/>
                      <a:pt x="521" y="221"/>
                      <a:pt x="521" y="210"/>
                    </a:cubicBezTo>
                    <a:cubicBezTo>
                      <a:pt x="521" y="199"/>
                      <a:pt x="517" y="186"/>
                      <a:pt x="507" y="180"/>
                    </a:cubicBezTo>
                    <a:cubicBezTo>
                      <a:pt x="497" y="175"/>
                      <a:pt x="493" y="171"/>
                      <a:pt x="503" y="156"/>
                    </a:cubicBezTo>
                    <a:cubicBezTo>
                      <a:pt x="512" y="140"/>
                      <a:pt x="508" y="102"/>
                      <a:pt x="504" y="91"/>
                    </a:cubicBezTo>
                    <a:cubicBezTo>
                      <a:pt x="503" y="89"/>
                      <a:pt x="504" y="87"/>
                      <a:pt x="504" y="84"/>
                    </a:cubicBezTo>
                    <a:cubicBezTo>
                      <a:pt x="502" y="83"/>
                      <a:pt x="500" y="80"/>
                      <a:pt x="499" y="76"/>
                    </a:cubicBezTo>
                    <a:cubicBezTo>
                      <a:pt x="496" y="62"/>
                      <a:pt x="486" y="56"/>
                      <a:pt x="462" y="56"/>
                    </a:cubicBezTo>
                    <a:cubicBezTo>
                      <a:pt x="439" y="56"/>
                      <a:pt x="477" y="33"/>
                      <a:pt x="468" y="21"/>
                    </a:cubicBezTo>
                    <a:cubicBezTo>
                      <a:pt x="459" y="9"/>
                      <a:pt x="435" y="43"/>
                      <a:pt x="413" y="35"/>
                    </a:cubicBezTo>
                    <a:cubicBezTo>
                      <a:pt x="391" y="28"/>
                      <a:pt x="363" y="61"/>
                      <a:pt x="344" y="75"/>
                    </a:cubicBezTo>
                    <a:cubicBezTo>
                      <a:pt x="325" y="90"/>
                      <a:pt x="298" y="73"/>
                      <a:pt x="312" y="52"/>
                    </a:cubicBezTo>
                    <a:cubicBezTo>
                      <a:pt x="327" y="31"/>
                      <a:pt x="312" y="33"/>
                      <a:pt x="290" y="41"/>
                    </a:cubicBezTo>
                    <a:cubicBezTo>
                      <a:pt x="268" y="49"/>
                      <a:pt x="242" y="39"/>
                      <a:pt x="245" y="19"/>
                    </a:cubicBezTo>
                    <a:cubicBezTo>
                      <a:pt x="245" y="14"/>
                      <a:pt x="244" y="9"/>
                      <a:pt x="241" y="5"/>
                    </a:cubicBezTo>
                    <a:cubicBezTo>
                      <a:pt x="230" y="6"/>
                      <a:pt x="222" y="7"/>
                      <a:pt x="218" y="5"/>
                    </a:cubicBezTo>
                    <a:cubicBezTo>
                      <a:pt x="209" y="2"/>
                      <a:pt x="186" y="0"/>
                      <a:pt x="162" y="0"/>
                    </a:cubicBezTo>
                    <a:cubicBezTo>
                      <a:pt x="169" y="10"/>
                      <a:pt x="177" y="21"/>
                      <a:pt x="173" y="29"/>
                    </a:cubicBezTo>
                    <a:cubicBezTo>
                      <a:pt x="165" y="44"/>
                      <a:pt x="177" y="59"/>
                      <a:pt x="189" y="82"/>
                    </a:cubicBezTo>
                    <a:cubicBezTo>
                      <a:pt x="201" y="105"/>
                      <a:pt x="164" y="92"/>
                      <a:pt x="163" y="106"/>
                    </a:cubicBezTo>
                    <a:cubicBezTo>
                      <a:pt x="162" y="121"/>
                      <a:pt x="128" y="105"/>
                      <a:pt x="117" y="100"/>
                    </a:cubicBezTo>
                    <a:cubicBezTo>
                      <a:pt x="106" y="95"/>
                      <a:pt x="70" y="98"/>
                      <a:pt x="71" y="107"/>
                    </a:cubicBezTo>
                    <a:cubicBezTo>
                      <a:pt x="71" y="111"/>
                      <a:pt x="71" y="116"/>
                      <a:pt x="69" y="120"/>
                    </a:cubicBezTo>
                    <a:cubicBezTo>
                      <a:pt x="74" y="138"/>
                      <a:pt x="76" y="154"/>
                      <a:pt x="71" y="16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0" name="Shape 254">
                <a:extLst>
                  <a:ext uri="{FF2B5EF4-FFF2-40B4-BE49-F238E27FC236}">
                    <a16:creationId xmlns:a16="http://schemas.microsoft.com/office/drawing/2014/main" id="{C550504A-763F-2C66-9DE1-B03A7B4280E8}"/>
                  </a:ext>
                </a:extLst>
              </p:cNvPr>
              <p:cNvSpPr/>
              <p:nvPr/>
            </p:nvSpPr>
            <p:spPr>
              <a:xfrm>
                <a:off x="10300606" y="3819542"/>
                <a:ext cx="477804" cy="761903"/>
              </a:xfrm>
              <a:custGeom>
                <a:avLst/>
                <a:gdLst/>
                <a:ahLst/>
                <a:cxnLst/>
                <a:rect l="0" t="0" r="0" b="0"/>
                <a:pathLst>
                  <a:path w="648" h="1032" extrusionOk="0">
                    <a:moveTo>
                      <a:pt x="550" y="866"/>
                    </a:moveTo>
                    <a:cubicBezTo>
                      <a:pt x="564" y="834"/>
                      <a:pt x="630" y="808"/>
                      <a:pt x="641" y="779"/>
                    </a:cubicBezTo>
                    <a:cubicBezTo>
                      <a:pt x="646" y="764"/>
                      <a:pt x="648" y="757"/>
                      <a:pt x="624" y="730"/>
                    </a:cubicBezTo>
                    <a:cubicBezTo>
                      <a:pt x="601" y="702"/>
                      <a:pt x="548" y="684"/>
                      <a:pt x="546" y="670"/>
                    </a:cubicBezTo>
                    <a:cubicBezTo>
                      <a:pt x="544" y="655"/>
                      <a:pt x="586" y="653"/>
                      <a:pt x="584" y="635"/>
                    </a:cubicBezTo>
                    <a:cubicBezTo>
                      <a:pt x="583" y="617"/>
                      <a:pt x="561" y="617"/>
                      <a:pt x="552" y="602"/>
                    </a:cubicBezTo>
                    <a:cubicBezTo>
                      <a:pt x="542" y="588"/>
                      <a:pt x="563" y="579"/>
                      <a:pt x="561" y="571"/>
                    </a:cubicBezTo>
                    <a:cubicBezTo>
                      <a:pt x="559" y="564"/>
                      <a:pt x="532" y="560"/>
                      <a:pt x="530" y="551"/>
                    </a:cubicBezTo>
                    <a:cubicBezTo>
                      <a:pt x="528" y="542"/>
                      <a:pt x="548" y="544"/>
                      <a:pt x="544" y="533"/>
                    </a:cubicBezTo>
                    <a:cubicBezTo>
                      <a:pt x="541" y="522"/>
                      <a:pt x="522" y="502"/>
                      <a:pt x="535" y="486"/>
                    </a:cubicBezTo>
                    <a:cubicBezTo>
                      <a:pt x="548" y="469"/>
                      <a:pt x="575" y="486"/>
                      <a:pt x="555" y="449"/>
                    </a:cubicBezTo>
                    <a:cubicBezTo>
                      <a:pt x="535" y="413"/>
                      <a:pt x="504" y="367"/>
                      <a:pt x="497" y="356"/>
                    </a:cubicBezTo>
                    <a:cubicBezTo>
                      <a:pt x="490" y="345"/>
                      <a:pt x="504" y="327"/>
                      <a:pt x="515" y="320"/>
                    </a:cubicBezTo>
                    <a:cubicBezTo>
                      <a:pt x="526" y="313"/>
                      <a:pt x="553" y="285"/>
                      <a:pt x="553" y="274"/>
                    </a:cubicBezTo>
                    <a:cubicBezTo>
                      <a:pt x="553" y="263"/>
                      <a:pt x="519" y="234"/>
                      <a:pt x="510" y="229"/>
                    </a:cubicBezTo>
                    <a:cubicBezTo>
                      <a:pt x="501" y="223"/>
                      <a:pt x="481" y="225"/>
                      <a:pt x="471" y="207"/>
                    </a:cubicBezTo>
                    <a:cubicBezTo>
                      <a:pt x="462" y="189"/>
                      <a:pt x="453" y="183"/>
                      <a:pt x="462" y="172"/>
                    </a:cubicBezTo>
                    <a:cubicBezTo>
                      <a:pt x="471" y="161"/>
                      <a:pt x="471" y="151"/>
                      <a:pt x="471" y="140"/>
                    </a:cubicBezTo>
                    <a:cubicBezTo>
                      <a:pt x="471" y="129"/>
                      <a:pt x="491" y="138"/>
                      <a:pt x="495" y="121"/>
                    </a:cubicBezTo>
                    <a:cubicBezTo>
                      <a:pt x="497" y="114"/>
                      <a:pt x="502" y="106"/>
                      <a:pt x="509" y="99"/>
                    </a:cubicBezTo>
                    <a:cubicBezTo>
                      <a:pt x="509" y="86"/>
                      <a:pt x="510" y="73"/>
                      <a:pt x="509" y="65"/>
                    </a:cubicBezTo>
                    <a:cubicBezTo>
                      <a:pt x="506" y="47"/>
                      <a:pt x="456" y="41"/>
                      <a:pt x="444" y="21"/>
                    </a:cubicBezTo>
                    <a:cubicBezTo>
                      <a:pt x="433" y="0"/>
                      <a:pt x="403" y="9"/>
                      <a:pt x="395" y="21"/>
                    </a:cubicBezTo>
                    <a:cubicBezTo>
                      <a:pt x="386" y="32"/>
                      <a:pt x="333" y="18"/>
                      <a:pt x="333" y="35"/>
                    </a:cubicBezTo>
                    <a:cubicBezTo>
                      <a:pt x="333" y="53"/>
                      <a:pt x="295" y="56"/>
                      <a:pt x="295" y="76"/>
                    </a:cubicBezTo>
                    <a:cubicBezTo>
                      <a:pt x="295" y="97"/>
                      <a:pt x="313" y="132"/>
                      <a:pt x="283" y="129"/>
                    </a:cubicBezTo>
                    <a:cubicBezTo>
                      <a:pt x="254" y="126"/>
                      <a:pt x="275" y="141"/>
                      <a:pt x="257" y="164"/>
                    </a:cubicBezTo>
                    <a:cubicBezTo>
                      <a:pt x="239" y="188"/>
                      <a:pt x="239" y="149"/>
                      <a:pt x="222" y="155"/>
                    </a:cubicBezTo>
                    <a:cubicBezTo>
                      <a:pt x="204" y="161"/>
                      <a:pt x="184" y="138"/>
                      <a:pt x="175" y="152"/>
                    </a:cubicBezTo>
                    <a:cubicBezTo>
                      <a:pt x="166" y="167"/>
                      <a:pt x="137" y="155"/>
                      <a:pt x="108" y="149"/>
                    </a:cubicBezTo>
                    <a:cubicBezTo>
                      <a:pt x="78" y="144"/>
                      <a:pt x="64" y="103"/>
                      <a:pt x="40" y="100"/>
                    </a:cubicBezTo>
                    <a:cubicBezTo>
                      <a:pt x="25" y="98"/>
                      <a:pt x="8" y="110"/>
                      <a:pt x="0" y="130"/>
                    </a:cubicBezTo>
                    <a:cubicBezTo>
                      <a:pt x="22" y="144"/>
                      <a:pt x="37" y="165"/>
                      <a:pt x="67" y="179"/>
                    </a:cubicBezTo>
                    <a:cubicBezTo>
                      <a:pt x="99" y="193"/>
                      <a:pt x="157" y="211"/>
                      <a:pt x="155" y="231"/>
                    </a:cubicBezTo>
                    <a:cubicBezTo>
                      <a:pt x="152" y="252"/>
                      <a:pt x="143" y="281"/>
                      <a:pt x="157" y="290"/>
                    </a:cubicBezTo>
                    <a:cubicBezTo>
                      <a:pt x="172" y="299"/>
                      <a:pt x="155" y="337"/>
                      <a:pt x="172" y="346"/>
                    </a:cubicBezTo>
                    <a:cubicBezTo>
                      <a:pt x="190" y="354"/>
                      <a:pt x="184" y="398"/>
                      <a:pt x="169" y="398"/>
                    </a:cubicBezTo>
                    <a:cubicBezTo>
                      <a:pt x="155" y="398"/>
                      <a:pt x="172" y="422"/>
                      <a:pt x="181" y="430"/>
                    </a:cubicBezTo>
                    <a:cubicBezTo>
                      <a:pt x="185" y="434"/>
                      <a:pt x="188" y="446"/>
                      <a:pt x="190" y="461"/>
                    </a:cubicBezTo>
                    <a:cubicBezTo>
                      <a:pt x="208" y="465"/>
                      <a:pt x="224" y="474"/>
                      <a:pt x="239" y="481"/>
                    </a:cubicBezTo>
                    <a:cubicBezTo>
                      <a:pt x="264" y="492"/>
                      <a:pt x="260" y="509"/>
                      <a:pt x="261" y="529"/>
                    </a:cubicBezTo>
                    <a:cubicBezTo>
                      <a:pt x="262" y="548"/>
                      <a:pt x="263" y="559"/>
                      <a:pt x="250" y="550"/>
                    </a:cubicBezTo>
                    <a:cubicBezTo>
                      <a:pt x="237" y="542"/>
                      <a:pt x="224" y="550"/>
                      <a:pt x="216" y="578"/>
                    </a:cubicBezTo>
                    <a:cubicBezTo>
                      <a:pt x="209" y="605"/>
                      <a:pt x="174" y="638"/>
                      <a:pt x="154" y="640"/>
                    </a:cubicBezTo>
                    <a:cubicBezTo>
                      <a:pt x="133" y="641"/>
                      <a:pt x="134" y="663"/>
                      <a:pt x="117" y="668"/>
                    </a:cubicBezTo>
                    <a:cubicBezTo>
                      <a:pt x="100" y="672"/>
                      <a:pt x="83" y="682"/>
                      <a:pt x="84" y="702"/>
                    </a:cubicBezTo>
                    <a:cubicBezTo>
                      <a:pt x="85" y="721"/>
                      <a:pt x="59" y="723"/>
                      <a:pt x="41" y="723"/>
                    </a:cubicBezTo>
                    <a:cubicBezTo>
                      <a:pt x="24" y="723"/>
                      <a:pt x="28" y="753"/>
                      <a:pt x="14" y="762"/>
                    </a:cubicBezTo>
                    <a:cubicBezTo>
                      <a:pt x="1" y="770"/>
                      <a:pt x="3" y="781"/>
                      <a:pt x="16" y="797"/>
                    </a:cubicBezTo>
                    <a:cubicBezTo>
                      <a:pt x="29" y="814"/>
                      <a:pt x="18" y="828"/>
                      <a:pt x="22" y="840"/>
                    </a:cubicBezTo>
                    <a:cubicBezTo>
                      <a:pt x="27" y="852"/>
                      <a:pt x="47" y="879"/>
                      <a:pt x="33" y="909"/>
                    </a:cubicBezTo>
                    <a:cubicBezTo>
                      <a:pt x="20" y="939"/>
                      <a:pt x="5" y="977"/>
                      <a:pt x="17" y="973"/>
                    </a:cubicBezTo>
                    <a:cubicBezTo>
                      <a:pt x="29" y="969"/>
                      <a:pt x="56" y="998"/>
                      <a:pt x="74" y="996"/>
                    </a:cubicBezTo>
                    <a:cubicBezTo>
                      <a:pt x="93" y="994"/>
                      <a:pt x="94" y="1021"/>
                      <a:pt x="112" y="1016"/>
                    </a:cubicBezTo>
                    <a:cubicBezTo>
                      <a:pt x="129" y="1010"/>
                      <a:pt x="129" y="1032"/>
                      <a:pt x="179" y="1030"/>
                    </a:cubicBezTo>
                    <a:cubicBezTo>
                      <a:pt x="229" y="1029"/>
                      <a:pt x="330" y="987"/>
                      <a:pt x="370" y="987"/>
                    </a:cubicBezTo>
                    <a:cubicBezTo>
                      <a:pt x="393" y="987"/>
                      <a:pt x="411" y="984"/>
                      <a:pt x="426" y="980"/>
                    </a:cubicBezTo>
                    <a:cubicBezTo>
                      <a:pt x="434" y="967"/>
                      <a:pt x="445" y="953"/>
                      <a:pt x="455" y="943"/>
                    </a:cubicBezTo>
                    <a:cubicBezTo>
                      <a:pt x="481" y="917"/>
                      <a:pt x="535" y="899"/>
                      <a:pt x="550" y="86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1" name="Shape 255">
                <a:extLst>
                  <a:ext uri="{FF2B5EF4-FFF2-40B4-BE49-F238E27FC236}">
                    <a16:creationId xmlns:a16="http://schemas.microsoft.com/office/drawing/2014/main" id="{664BCEF6-276D-6F9E-334E-6E9014A258A9}"/>
                  </a:ext>
                </a:extLst>
              </p:cNvPr>
              <p:cNvSpPr/>
              <p:nvPr/>
            </p:nvSpPr>
            <p:spPr>
              <a:xfrm>
                <a:off x="10907543" y="6208554"/>
                <a:ext cx="959911" cy="766206"/>
              </a:xfrm>
              <a:custGeom>
                <a:avLst/>
                <a:gdLst/>
                <a:ahLst/>
                <a:cxnLst/>
                <a:rect l="0" t="0" r="0" b="0"/>
                <a:pathLst>
                  <a:path w="1299" h="1041" extrusionOk="0">
                    <a:moveTo>
                      <a:pt x="778" y="219"/>
                    </a:moveTo>
                    <a:cubicBezTo>
                      <a:pt x="778" y="219"/>
                      <a:pt x="683" y="207"/>
                      <a:pt x="668" y="207"/>
                    </a:cubicBezTo>
                    <a:cubicBezTo>
                      <a:pt x="654" y="207"/>
                      <a:pt x="617" y="202"/>
                      <a:pt x="595" y="182"/>
                    </a:cubicBezTo>
                    <a:cubicBezTo>
                      <a:pt x="573" y="163"/>
                      <a:pt x="466" y="83"/>
                      <a:pt x="447" y="73"/>
                    </a:cubicBezTo>
                    <a:cubicBezTo>
                      <a:pt x="427" y="63"/>
                      <a:pt x="347" y="5"/>
                      <a:pt x="325" y="2"/>
                    </a:cubicBezTo>
                    <a:cubicBezTo>
                      <a:pt x="303" y="0"/>
                      <a:pt x="301" y="2"/>
                      <a:pt x="274" y="2"/>
                    </a:cubicBezTo>
                    <a:cubicBezTo>
                      <a:pt x="247" y="2"/>
                      <a:pt x="260" y="19"/>
                      <a:pt x="211" y="22"/>
                    </a:cubicBezTo>
                    <a:cubicBezTo>
                      <a:pt x="162" y="24"/>
                      <a:pt x="135" y="56"/>
                      <a:pt x="150" y="61"/>
                    </a:cubicBezTo>
                    <a:cubicBezTo>
                      <a:pt x="165" y="66"/>
                      <a:pt x="211" y="107"/>
                      <a:pt x="196" y="114"/>
                    </a:cubicBezTo>
                    <a:cubicBezTo>
                      <a:pt x="182" y="122"/>
                      <a:pt x="179" y="143"/>
                      <a:pt x="160" y="143"/>
                    </a:cubicBezTo>
                    <a:cubicBezTo>
                      <a:pt x="140" y="143"/>
                      <a:pt x="121" y="146"/>
                      <a:pt x="121" y="160"/>
                    </a:cubicBezTo>
                    <a:cubicBezTo>
                      <a:pt x="121" y="175"/>
                      <a:pt x="94" y="199"/>
                      <a:pt x="72" y="197"/>
                    </a:cubicBezTo>
                    <a:cubicBezTo>
                      <a:pt x="60" y="196"/>
                      <a:pt x="32" y="182"/>
                      <a:pt x="11" y="170"/>
                    </a:cubicBezTo>
                    <a:cubicBezTo>
                      <a:pt x="5" y="187"/>
                      <a:pt x="5" y="187"/>
                      <a:pt x="5" y="187"/>
                    </a:cubicBezTo>
                    <a:cubicBezTo>
                      <a:pt x="2" y="204"/>
                      <a:pt x="2" y="204"/>
                      <a:pt x="2" y="204"/>
                    </a:cubicBezTo>
                    <a:cubicBezTo>
                      <a:pt x="6" y="217"/>
                      <a:pt x="0" y="270"/>
                      <a:pt x="13" y="274"/>
                    </a:cubicBezTo>
                    <a:cubicBezTo>
                      <a:pt x="26" y="279"/>
                      <a:pt x="33" y="303"/>
                      <a:pt x="63" y="335"/>
                    </a:cubicBezTo>
                    <a:cubicBezTo>
                      <a:pt x="92" y="367"/>
                      <a:pt x="151" y="453"/>
                      <a:pt x="152" y="474"/>
                    </a:cubicBezTo>
                    <a:cubicBezTo>
                      <a:pt x="153" y="495"/>
                      <a:pt x="163" y="517"/>
                      <a:pt x="199" y="542"/>
                    </a:cubicBezTo>
                    <a:cubicBezTo>
                      <a:pt x="236" y="567"/>
                      <a:pt x="236" y="597"/>
                      <a:pt x="255" y="611"/>
                    </a:cubicBezTo>
                    <a:cubicBezTo>
                      <a:pt x="274" y="626"/>
                      <a:pt x="269" y="643"/>
                      <a:pt x="270" y="680"/>
                    </a:cubicBezTo>
                    <a:cubicBezTo>
                      <a:pt x="271" y="716"/>
                      <a:pt x="288" y="763"/>
                      <a:pt x="320" y="783"/>
                    </a:cubicBezTo>
                    <a:cubicBezTo>
                      <a:pt x="353" y="804"/>
                      <a:pt x="376" y="825"/>
                      <a:pt x="391" y="865"/>
                    </a:cubicBezTo>
                    <a:cubicBezTo>
                      <a:pt x="407" y="904"/>
                      <a:pt x="427" y="937"/>
                      <a:pt x="448" y="958"/>
                    </a:cubicBezTo>
                    <a:cubicBezTo>
                      <a:pt x="469" y="979"/>
                      <a:pt x="457" y="990"/>
                      <a:pt x="469" y="1006"/>
                    </a:cubicBezTo>
                    <a:cubicBezTo>
                      <a:pt x="475" y="1014"/>
                      <a:pt x="483" y="1027"/>
                      <a:pt x="489" y="1041"/>
                    </a:cubicBezTo>
                    <a:cubicBezTo>
                      <a:pt x="505" y="1034"/>
                      <a:pt x="517" y="1028"/>
                      <a:pt x="518" y="1026"/>
                    </a:cubicBezTo>
                    <a:cubicBezTo>
                      <a:pt x="521" y="1019"/>
                      <a:pt x="511" y="999"/>
                      <a:pt x="516" y="992"/>
                    </a:cubicBezTo>
                    <a:cubicBezTo>
                      <a:pt x="521" y="985"/>
                      <a:pt x="532" y="973"/>
                      <a:pt x="542" y="970"/>
                    </a:cubicBezTo>
                    <a:cubicBezTo>
                      <a:pt x="553" y="966"/>
                      <a:pt x="565" y="980"/>
                      <a:pt x="588" y="977"/>
                    </a:cubicBezTo>
                    <a:cubicBezTo>
                      <a:pt x="611" y="973"/>
                      <a:pt x="658" y="978"/>
                      <a:pt x="664" y="984"/>
                    </a:cubicBezTo>
                    <a:cubicBezTo>
                      <a:pt x="669" y="989"/>
                      <a:pt x="734" y="985"/>
                      <a:pt x="750" y="998"/>
                    </a:cubicBezTo>
                    <a:cubicBezTo>
                      <a:pt x="766" y="1010"/>
                      <a:pt x="782" y="1007"/>
                      <a:pt x="792" y="982"/>
                    </a:cubicBezTo>
                    <a:cubicBezTo>
                      <a:pt x="803" y="957"/>
                      <a:pt x="877" y="904"/>
                      <a:pt x="887" y="899"/>
                    </a:cubicBezTo>
                    <a:cubicBezTo>
                      <a:pt x="898" y="894"/>
                      <a:pt x="977" y="899"/>
                      <a:pt x="1009" y="892"/>
                    </a:cubicBezTo>
                    <a:cubicBezTo>
                      <a:pt x="1040" y="885"/>
                      <a:pt x="1248" y="818"/>
                      <a:pt x="1257" y="811"/>
                    </a:cubicBezTo>
                    <a:cubicBezTo>
                      <a:pt x="1266" y="804"/>
                      <a:pt x="1299" y="695"/>
                      <a:pt x="1299" y="683"/>
                    </a:cubicBezTo>
                    <a:cubicBezTo>
                      <a:pt x="1299" y="670"/>
                      <a:pt x="1283" y="637"/>
                      <a:pt x="1268" y="639"/>
                    </a:cubicBezTo>
                    <a:cubicBezTo>
                      <a:pt x="1252" y="640"/>
                      <a:pt x="1121" y="626"/>
                      <a:pt x="1113" y="621"/>
                    </a:cubicBezTo>
                    <a:cubicBezTo>
                      <a:pt x="1105" y="617"/>
                      <a:pt x="1071" y="591"/>
                      <a:pt x="1066" y="555"/>
                    </a:cubicBezTo>
                    <a:cubicBezTo>
                      <a:pt x="1056" y="547"/>
                      <a:pt x="1044" y="530"/>
                      <a:pt x="1041" y="515"/>
                    </a:cubicBezTo>
                    <a:cubicBezTo>
                      <a:pt x="1026" y="517"/>
                      <a:pt x="1002" y="514"/>
                      <a:pt x="989" y="480"/>
                    </a:cubicBezTo>
                    <a:cubicBezTo>
                      <a:pt x="977" y="472"/>
                      <a:pt x="945" y="426"/>
                      <a:pt x="956" y="414"/>
                    </a:cubicBezTo>
                    <a:cubicBezTo>
                      <a:pt x="970" y="398"/>
                      <a:pt x="949" y="365"/>
                      <a:pt x="929" y="347"/>
                    </a:cubicBezTo>
                    <a:cubicBezTo>
                      <a:pt x="909" y="329"/>
                      <a:pt x="868" y="295"/>
                      <a:pt x="866" y="274"/>
                    </a:cubicBezTo>
                    <a:cubicBezTo>
                      <a:pt x="866" y="268"/>
                      <a:pt x="862" y="259"/>
                      <a:pt x="858" y="248"/>
                    </a:cubicBezTo>
                    <a:cubicBezTo>
                      <a:pt x="809" y="246"/>
                      <a:pt x="809" y="246"/>
                      <a:pt x="809" y="246"/>
                    </a:cubicBezTo>
                    <a:lnTo>
                      <a:pt x="778" y="219"/>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2" name="Shape 256">
                <a:extLst>
                  <a:ext uri="{FF2B5EF4-FFF2-40B4-BE49-F238E27FC236}">
                    <a16:creationId xmlns:a16="http://schemas.microsoft.com/office/drawing/2014/main" id="{F722EE8D-97B4-930D-D54D-D06951945D0A}"/>
                  </a:ext>
                </a:extLst>
              </p:cNvPr>
              <p:cNvSpPr/>
              <p:nvPr/>
            </p:nvSpPr>
            <p:spPr>
              <a:xfrm>
                <a:off x="11699576" y="6561525"/>
                <a:ext cx="365886" cy="408932"/>
              </a:xfrm>
              <a:custGeom>
                <a:avLst/>
                <a:gdLst/>
                <a:ahLst/>
                <a:cxnLst/>
                <a:rect l="0" t="0" r="0" b="0"/>
                <a:pathLst>
                  <a:path w="497" h="553" extrusionOk="0">
                    <a:moveTo>
                      <a:pt x="247" y="13"/>
                    </a:moveTo>
                    <a:cubicBezTo>
                      <a:pt x="247" y="59"/>
                      <a:pt x="247" y="59"/>
                      <a:pt x="247" y="59"/>
                    </a:cubicBezTo>
                    <a:cubicBezTo>
                      <a:pt x="208" y="109"/>
                      <a:pt x="208" y="109"/>
                      <a:pt x="208" y="109"/>
                    </a:cubicBezTo>
                    <a:cubicBezTo>
                      <a:pt x="187" y="160"/>
                      <a:pt x="187" y="160"/>
                      <a:pt x="187" y="160"/>
                    </a:cubicBezTo>
                    <a:cubicBezTo>
                      <a:pt x="193" y="161"/>
                      <a:pt x="197" y="161"/>
                      <a:pt x="200" y="161"/>
                    </a:cubicBezTo>
                    <a:cubicBezTo>
                      <a:pt x="215" y="159"/>
                      <a:pt x="231" y="192"/>
                      <a:pt x="231" y="205"/>
                    </a:cubicBezTo>
                    <a:cubicBezTo>
                      <a:pt x="231" y="217"/>
                      <a:pt x="198" y="326"/>
                      <a:pt x="189" y="333"/>
                    </a:cubicBezTo>
                    <a:cubicBezTo>
                      <a:pt x="183" y="338"/>
                      <a:pt x="73" y="374"/>
                      <a:pt x="0" y="397"/>
                    </a:cubicBezTo>
                    <a:cubicBezTo>
                      <a:pt x="16" y="430"/>
                      <a:pt x="47" y="495"/>
                      <a:pt x="76" y="553"/>
                    </a:cubicBezTo>
                    <a:cubicBezTo>
                      <a:pt x="81" y="551"/>
                      <a:pt x="86" y="548"/>
                      <a:pt x="91" y="545"/>
                    </a:cubicBezTo>
                    <a:cubicBezTo>
                      <a:pt x="126" y="525"/>
                      <a:pt x="165" y="535"/>
                      <a:pt x="191" y="528"/>
                    </a:cubicBezTo>
                    <a:cubicBezTo>
                      <a:pt x="218" y="520"/>
                      <a:pt x="192" y="499"/>
                      <a:pt x="215" y="479"/>
                    </a:cubicBezTo>
                    <a:cubicBezTo>
                      <a:pt x="238" y="460"/>
                      <a:pt x="271" y="475"/>
                      <a:pt x="283" y="468"/>
                    </a:cubicBezTo>
                    <a:cubicBezTo>
                      <a:pt x="294" y="462"/>
                      <a:pt x="303" y="420"/>
                      <a:pt x="323" y="412"/>
                    </a:cubicBezTo>
                    <a:cubicBezTo>
                      <a:pt x="343" y="404"/>
                      <a:pt x="365" y="409"/>
                      <a:pt x="362" y="392"/>
                    </a:cubicBezTo>
                    <a:cubicBezTo>
                      <a:pt x="359" y="375"/>
                      <a:pt x="364" y="313"/>
                      <a:pt x="383" y="309"/>
                    </a:cubicBezTo>
                    <a:cubicBezTo>
                      <a:pt x="402" y="305"/>
                      <a:pt x="432" y="285"/>
                      <a:pt x="433" y="274"/>
                    </a:cubicBezTo>
                    <a:cubicBezTo>
                      <a:pt x="434" y="264"/>
                      <a:pt x="472" y="223"/>
                      <a:pt x="484" y="203"/>
                    </a:cubicBezTo>
                    <a:cubicBezTo>
                      <a:pt x="496" y="182"/>
                      <a:pt x="497" y="172"/>
                      <a:pt x="479" y="169"/>
                    </a:cubicBezTo>
                    <a:cubicBezTo>
                      <a:pt x="462" y="166"/>
                      <a:pt x="435" y="118"/>
                      <a:pt x="427" y="104"/>
                    </a:cubicBezTo>
                    <a:cubicBezTo>
                      <a:pt x="420" y="90"/>
                      <a:pt x="367" y="100"/>
                      <a:pt x="325" y="66"/>
                    </a:cubicBezTo>
                    <a:cubicBezTo>
                      <a:pt x="307" y="52"/>
                      <a:pt x="297" y="26"/>
                      <a:pt x="291" y="0"/>
                    </a:cubicBezTo>
                    <a:cubicBezTo>
                      <a:pt x="270" y="13"/>
                      <a:pt x="270" y="13"/>
                      <a:pt x="270" y="13"/>
                    </a:cubicBezTo>
                    <a:lnTo>
                      <a:pt x="247" y="13"/>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3" name="Shape 257">
                <a:extLst>
                  <a:ext uri="{FF2B5EF4-FFF2-40B4-BE49-F238E27FC236}">
                    <a16:creationId xmlns:a16="http://schemas.microsoft.com/office/drawing/2014/main" id="{2A0E7D1D-1B6D-03E1-E067-92B595138040}"/>
                  </a:ext>
                </a:extLst>
              </p:cNvPr>
              <p:cNvSpPr/>
              <p:nvPr/>
            </p:nvSpPr>
            <p:spPr>
              <a:xfrm>
                <a:off x="11639313" y="6509871"/>
                <a:ext cx="51654" cy="77482"/>
              </a:xfrm>
              <a:custGeom>
                <a:avLst/>
                <a:gdLst/>
                <a:ahLst/>
                <a:cxnLst/>
                <a:rect l="0" t="0" r="0" b="0"/>
                <a:pathLst>
                  <a:path w="72" h="105" extrusionOk="0">
                    <a:moveTo>
                      <a:pt x="52" y="103"/>
                    </a:moveTo>
                    <a:cubicBezTo>
                      <a:pt x="50" y="97"/>
                      <a:pt x="50" y="91"/>
                      <a:pt x="53" y="86"/>
                    </a:cubicBezTo>
                    <a:cubicBezTo>
                      <a:pt x="65" y="66"/>
                      <a:pt x="72" y="14"/>
                      <a:pt x="46" y="7"/>
                    </a:cubicBezTo>
                    <a:cubicBezTo>
                      <a:pt x="19" y="0"/>
                      <a:pt x="5" y="53"/>
                      <a:pt x="5" y="67"/>
                    </a:cubicBezTo>
                    <a:cubicBezTo>
                      <a:pt x="5" y="70"/>
                      <a:pt x="3" y="70"/>
                      <a:pt x="0" y="68"/>
                    </a:cubicBezTo>
                    <a:cubicBezTo>
                      <a:pt x="13" y="102"/>
                      <a:pt x="37" y="105"/>
                      <a:pt x="52" y="10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4" name="Shape 258">
                <a:extLst>
                  <a:ext uri="{FF2B5EF4-FFF2-40B4-BE49-F238E27FC236}">
                    <a16:creationId xmlns:a16="http://schemas.microsoft.com/office/drawing/2014/main" id="{9E885AC5-CFC9-496A-5358-BEBC955457A5}"/>
                  </a:ext>
                </a:extLst>
              </p:cNvPr>
              <p:cNvSpPr/>
              <p:nvPr/>
            </p:nvSpPr>
            <p:spPr>
              <a:xfrm>
                <a:off x="11695273" y="6501262"/>
                <a:ext cx="219532" cy="176487"/>
              </a:xfrm>
              <a:custGeom>
                <a:avLst/>
                <a:gdLst/>
                <a:ahLst/>
                <a:cxnLst/>
                <a:rect l="0" t="0" r="0" b="0"/>
                <a:pathLst>
                  <a:path w="293" h="237" extrusionOk="0">
                    <a:moveTo>
                      <a:pt x="47" y="220"/>
                    </a:moveTo>
                    <a:cubicBezTo>
                      <a:pt x="54" y="225"/>
                      <a:pt x="152" y="236"/>
                      <a:pt x="189" y="237"/>
                    </a:cubicBezTo>
                    <a:cubicBezTo>
                      <a:pt x="210" y="186"/>
                      <a:pt x="210" y="186"/>
                      <a:pt x="210" y="186"/>
                    </a:cubicBezTo>
                    <a:cubicBezTo>
                      <a:pt x="249" y="136"/>
                      <a:pt x="249" y="136"/>
                      <a:pt x="249" y="136"/>
                    </a:cubicBezTo>
                    <a:cubicBezTo>
                      <a:pt x="249" y="90"/>
                      <a:pt x="249" y="90"/>
                      <a:pt x="249" y="90"/>
                    </a:cubicBezTo>
                    <a:cubicBezTo>
                      <a:pt x="272" y="90"/>
                      <a:pt x="272" y="90"/>
                      <a:pt x="272" y="90"/>
                    </a:cubicBezTo>
                    <a:cubicBezTo>
                      <a:pt x="293" y="77"/>
                      <a:pt x="293" y="77"/>
                      <a:pt x="293" y="77"/>
                    </a:cubicBezTo>
                    <a:cubicBezTo>
                      <a:pt x="284" y="39"/>
                      <a:pt x="283" y="1"/>
                      <a:pt x="276" y="1"/>
                    </a:cubicBezTo>
                    <a:cubicBezTo>
                      <a:pt x="265" y="0"/>
                      <a:pt x="221" y="48"/>
                      <a:pt x="203" y="84"/>
                    </a:cubicBezTo>
                    <a:cubicBezTo>
                      <a:pt x="184" y="119"/>
                      <a:pt x="132" y="146"/>
                      <a:pt x="86" y="138"/>
                    </a:cubicBezTo>
                    <a:cubicBezTo>
                      <a:pt x="40" y="130"/>
                      <a:pt x="25" y="149"/>
                      <a:pt x="13" y="157"/>
                    </a:cubicBezTo>
                    <a:cubicBezTo>
                      <a:pt x="10" y="160"/>
                      <a:pt x="5" y="158"/>
                      <a:pt x="0" y="154"/>
                    </a:cubicBezTo>
                    <a:cubicBezTo>
                      <a:pt x="5" y="190"/>
                      <a:pt x="39" y="216"/>
                      <a:pt x="47" y="22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5" name="Shape 259">
                <a:extLst>
                  <a:ext uri="{FF2B5EF4-FFF2-40B4-BE49-F238E27FC236}">
                    <a16:creationId xmlns:a16="http://schemas.microsoft.com/office/drawing/2014/main" id="{0847E2F8-6326-A3FD-4A72-29D8EE9967ED}"/>
                  </a:ext>
                </a:extLst>
              </p:cNvPr>
              <p:cNvSpPr/>
              <p:nvPr/>
            </p:nvSpPr>
            <p:spPr>
              <a:xfrm>
                <a:off x="13847538" y="7435346"/>
                <a:ext cx="882430" cy="275490"/>
              </a:xfrm>
              <a:custGeom>
                <a:avLst/>
                <a:gdLst/>
                <a:ahLst/>
                <a:cxnLst/>
                <a:rect l="0" t="0" r="0" b="0"/>
                <a:pathLst>
                  <a:path w="1196" h="371" extrusionOk="0">
                    <a:moveTo>
                      <a:pt x="215" y="132"/>
                    </a:moveTo>
                    <a:cubicBezTo>
                      <a:pt x="216" y="91"/>
                      <a:pt x="177" y="95"/>
                      <a:pt x="168" y="67"/>
                    </a:cubicBezTo>
                    <a:cubicBezTo>
                      <a:pt x="159" y="39"/>
                      <a:pt x="144" y="55"/>
                      <a:pt x="138" y="37"/>
                    </a:cubicBezTo>
                    <a:cubicBezTo>
                      <a:pt x="137" y="34"/>
                      <a:pt x="135" y="31"/>
                      <a:pt x="133" y="28"/>
                    </a:cubicBezTo>
                    <a:cubicBezTo>
                      <a:pt x="113" y="35"/>
                      <a:pt x="120" y="52"/>
                      <a:pt x="114" y="53"/>
                    </a:cubicBezTo>
                    <a:cubicBezTo>
                      <a:pt x="107" y="54"/>
                      <a:pt x="66" y="59"/>
                      <a:pt x="66" y="47"/>
                    </a:cubicBezTo>
                    <a:cubicBezTo>
                      <a:pt x="66" y="35"/>
                      <a:pt x="60" y="15"/>
                      <a:pt x="36" y="11"/>
                    </a:cubicBezTo>
                    <a:cubicBezTo>
                      <a:pt x="23" y="8"/>
                      <a:pt x="11" y="8"/>
                      <a:pt x="0" y="8"/>
                    </a:cubicBezTo>
                    <a:cubicBezTo>
                      <a:pt x="14" y="41"/>
                      <a:pt x="16" y="75"/>
                      <a:pt x="17" y="102"/>
                    </a:cubicBezTo>
                    <a:cubicBezTo>
                      <a:pt x="18" y="139"/>
                      <a:pt x="72" y="197"/>
                      <a:pt x="80" y="221"/>
                    </a:cubicBezTo>
                    <a:cubicBezTo>
                      <a:pt x="88" y="245"/>
                      <a:pt x="103" y="252"/>
                      <a:pt x="139" y="277"/>
                    </a:cubicBezTo>
                    <a:cubicBezTo>
                      <a:pt x="174" y="303"/>
                      <a:pt x="244" y="344"/>
                      <a:pt x="257" y="338"/>
                    </a:cubicBezTo>
                    <a:cubicBezTo>
                      <a:pt x="271" y="331"/>
                      <a:pt x="236" y="271"/>
                      <a:pt x="216" y="250"/>
                    </a:cubicBezTo>
                    <a:cubicBezTo>
                      <a:pt x="196" y="229"/>
                      <a:pt x="215" y="173"/>
                      <a:pt x="215" y="132"/>
                    </a:cubicBezTo>
                    <a:close/>
                    <a:moveTo>
                      <a:pt x="1147" y="61"/>
                    </a:moveTo>
                    <a:cubicBezTo>
                      <a:pt x="1131" y="65"/>
                      <a:pt x="1093" y="63"/>
                      <a:pt x="1093" y="47"/>
                    </a:cubicBezTo>
                    <a:cubicBezTo>
                      <a:pt x="1093" y="30"/>
                      <a:pt x="1058" y="0"/>
                      <a:pt x="1036" y="0"/>
                    </a:cubicBezTo>
                    <a:cubicBezTo>
                      <a:pt x="1014" y="0"/>
                      <a:pt x="989" y="43"/>
                      <a:pt x="987" y="61"/>
                    </a:cubicBezTo>
                    <a:cubicBezTo>
                      <a:pt x="985" y="80"/>
                      <a:pt x="951" y="78"/>
                      <a:pt x="954" y="103"/>
                    </a:cubicBezTo>
                    <a:cubicBezTo>
                      <a:pt x="956" y="113"/>
                      <a:pt x="949" y="118"/>
                      <a:pt x="941" y="120"/>
                    </a:cubicBezTo>
                    <a:cubicBezTo>
                      <a:pt x="946" y="142"/>
                      <a:pt x="950" y="158"/>
                      <a:pt x="941" y="156"/>
                    </a:cubicBezTo>
                    <a:cubicBezTo>
                      <a:pt x="927" y="153"/>
                      <a:pt x="923" y="171"/>
                      <a:pt x="901" y="171"/>
                    </a:cubicBezTo>
                    <a:cubicBezTo>
                      <a:pt x="894" y="171"/>
                      <a:pt x="881" y="152"/>
                      <a:pt x="868" y="127"/>
                    </a:cubicBezTo>
                    <a:cubicBezTo>
                      <a:pt x="868" y="127"/>
                      <a:pt x="867" y="127"/>
                      <a:pt x="867" y="127"/>
                    </a:cubicBezTo>
                    <a:cubicBezTo>
                      <a:pt x="852" y="127"/>
                      <a:pt x="819" y="178"/>
                      <a:pt x="812" y="213"/>
                    </a:cubicBezTo>
                    <a:cubicBezTo>
                      <a:pt x="805" y="247"/>
                      <a:pt x="772" y="236"/>
                      <a:pt x="723" y="240"/>
                    </a:cubicBezTo>
                    <a:cubicBezTo>
                      <a:pt x="674" y="244"/>
                      <a:pt x="694" y="295"/>
                      <a:pt x="683" y="318"/>
                    </a:cubicBezTo>
                    <a:cubicBezTo>
                      <a:pt x="673" y="340"/>
                      <a:pt x="619" y="301"/>
                      <a:pt x="591" y="295"/>
                    </a:cubicBezTo>
                    <a:cubicBezTo>
                      <a:pt x="596" y="315"/>
                      <a:pt x="602" y="335"/>
                      <a:pt x="610" y="335"/>
                    </a:cubicBezTo>
                    <a:cubicBezTo>
                      <a:pt x="624" y="335"/>
                      <a:pt x="646" y="371"/>
                      <a:pt x="661" y="360"/>
                    </a:cubicBezTo>
                    <a:cubicBezTo>
                      <a:pt x="675" y="349"/>
                      <a:pt x="719" y="360"/>
                      <a:pt x="741" y="353"/>
                    </a:cubicBezTo>
                    <a:cubicBezTo>
                      <a:pt x="763" y="346"/>
                      <a:pt x="767" y="327"/>
                      <a:pt x="803" y="327"/>
                    </a:cubicBezTo>
                    <a:cubicBezTo>
                      <a:pt x="839" y="327"/>
                      <a:pt x="825" y="357"/>
                      <a:pt x="861" y="338"/>
                    </a:cubicBezTo>
                    <a:cubicBezTo>
                      <a:pt x="898" y="320"/>
                      <a:pt x="920" y="335"/>
                      <a:pt x="916" y="302"/>
                    </a:cubicBezTo>
                    <a:cubicBezTo>
                      <a:pt x="912" y="269"/>
                      <a:pt x="938" y="269"/>
                      <a:pt x="934" y="244"/>
                    </a:cubicBezTo>
                    <a:cubicBezTo>
                      <a:pt x="931" y="218"/>
                      <a:pt x="974" y="236"/>
                      <a:pt x="971" y="189"/>
                    </a:cubicBezTo>
                    <a:cubicBezTo>
                      <a:pt x="967" y="142"/>
                      <a:pt x="1036" y="149"/>
                      <a:pt x="1065" y="149"/>
                    </a:cubicBezTo>
                    <a:cubicBezTo>
                      <a:pt x="1072" y="149"/>
                      <a:pt x="1083" y="153"/>
                      <a:pt x="1094" y="159"/>
                    </a:cubicBezTo>
                    <a:cubicBezTo>
                      <a:pt x="1116" y="148"/>
                      <a:pt x="1147" y="134"/>
                      <a:pt x="1133" y="122"/>
                    </a:cubicBezTo>
                    <a:cubicBezTo>
                      <a:pt x="1116" y="107"/>
                      <a:pt x="1182" y="120"/>
                      <a:pt x="1189" y="98"/>
                    </a:cubicBezTo>
                    <a:cubicBezTo>
                      <a:pt x="1196" y="76"/>
                      <a:pt x="1164" y="58"/>
                      <a:pt x="1147" y="6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6" name="Shape 260">
                <a:extLst>
                  <a:ext uri="{FF2B5EF4-FFF2-40B4-BE49-F238E27FC236}">
                    <a16:creationId xmlns:a16="http://schemas.microsoft.com/office/drawing/2014/main" id="{C34B182C-EC37-F013-271A-3E486E0C95D0}"/>
                  </a:ext>
                </a:extLst>
              </p:cNvPr>
              <p:cNvSpPr/>
              <p:nvPr/>
            </p:nvSpPr>
            <p:spPr>
              <a:xfrm>
                <a:off x="14488911" y="7521436"/>
                <a:ext cx="60263" cy="38742"/>
              </a:xfrm>
              <a:custGeom>
                <a:avLst/>
                <a:gdLst/>
                <a:ahLst/>
                <a:cxnLst/>
                <a:rect l="0" t="0" r="0" b="0"/>
                <a:pathLst>
                  <a:path w="82" h="51" extrusionOk="0">
                    <a:moveTo>
                      <a:pt x="33" y="51"/>
                    </a:moveTo>
                    <a:cubicBezTo>
                      <a:pt x="55" y="51"/>
                      <a:pt x="59" y="33"/>
                      <a:pt x="73" y="36"/>
                    </a:cubicBezTo>
                    <a:cubicBezTo>
                      <a:pt x="82" y="38"/>
                      <a:pt x="78" y="22"/>
                      <a:pt x="73" y="0"/>
                    </a:cubicBezTo>
                    <a:cubicBezTo>
                      <a:pt x="60" y="4"/>
                      <a:pt x="42" y="4"/>
                      <a:pt x="42" y="14"/>
                    </a:cubicBezTo>
                    <a:cubicBezTo>
                      <a:pt x="42" y="30"/>
                      <a:pt x="15" y="8"/>
                      <a:pt x="0" y="7"/>
                    </a:cubicBezTo>
                    <a:cubicBezTo>
                      <a:pt x="13" y="32"/>
                      <a:pt x="26" y="51"/>
                      <a:pt x="33" y="5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7" name="Shape 261">
                <a:extLst>
                  <a:ext uri="{FF2B5EF4-FFF2-40B4-BE49-F238E27FC236}">
                    <a16:creationId xmlns:a16="http://schemas.microsoft.com/office/drawing/2014/main" id="{759F5DDE-B420-A03C-7334-939452D3C3E1}"/>
                  </a:ext>
                </a:extLst>
              </p:cNvPr>
              <p:cNvSpPr/>
              <p:nvPr/>
            </p:nvSpPr>
            <p:spPr>
              <a:xfrm>
                <a:off x="11101248" y="5928761"/>
                <a:ext cx="443368" cy="434759"/>
              </a:xfrm>
              <a:custGeom>
                <a:avLst/>
                <a:gdLst/>
                <a:ahLst/>
                <a:cxnLst/>
                <a:rect l="0" t="0" r="0" b="0"/>
                <a:pathLst>
                  <a:path w="603" h="589" extrusionOk="0">
                    <a:moveTo>
                      <a:pt x="507" y="535"/>
                    </a:moveTo>
                    <a:cubicBezTo>
                      <a:pt x="515" y="527"/>
                      <a:pt x="516" y="515"/>
                      <a:pt x="535" y="512"/>
                    </a:cubicBezTo>
                    <a:cubicBezTo>
                      <a:pt x="550" y="510"/>
                      <a:pt x="560" y="520"/>
                      <a:pt x="576" y="535"/>
                    </a:cubicBezTo>
                    <a:cubicBezTo>
                      <a:pt x="582" y="529"/>
                      <a:pt x="593" y="524"/>
                      <a:pt x="603" y="521"/>
                    </a:cubicBezTo>
                    <a:cubicBezTo>
                      <a:pt x="587" y="504"/>
                      <a:pt x="567" y="484"/>
                      <a:pt x="568" y="472"/>
                    </a:cubicBezTo>
                    <a:cubicBezTo>
                      <a:pt x="571" y="453"/>
                      <a:pt x="549" y="443"/>
                      <a:pt x="546" y="431"/>
                    </a:cubicBezTo>
                    <a:cubicBezTo>
                      <a:pt x="544" y="419"/>
                      <a:pt x="561" y="399"/>
                      <a:pt x="551" y="389"/>
                    </a:cubicBezTo>
                    <a:cubicBezTo>
                      <a:pt x="542" y="380"/>
                      <a:pt x="539" y="355"/>
                      <a:pt x="522" y="353"/>
                    </a:cubicBezTo>
                    <a:cubicBezTo>
                      <a:pt x="505" y="351"/>
                      <a:pt x="451" y="324"/>
                      <a:pt x="454" y="307"/>
                    </a:cubicBezTo>
                    <a:cubicBezTo>
                      <a:pt x="456" y="290"/>
                      <a:pt x="435" y="278"/>
                      <a:pt x="425" y="273"/>
                    </a:cubicBezTo>
                    <a:cubicBezTo>
                      <a:pt x="415" y="268"/>
                      <a:pt x="405" y="224"/>
                      <a:pt x="417" y="217"/>
                    </a:cubicBezTo>
                    <a:cubicBezTo>
                      <a:pt x="430" y="210"/>
                      <a:pt x="427" y="168"/>
                      <a:pt x="442" y="168"/>
                    </a:cubicBezTo>
                    <a:cubicBezTo>
                      <a:pt x="456" y="168"/>
                      <a:pt x="444" y="146"/>
                      <a:pt x="449" y="132"/>
                    </a:cubicBezTo>
                    <a:cubicBezTo>
                      <a:pt x="454" y="117"/>
                      <a:pt x="437" y="110"/>
                      <a:pt x="425" y="110"/>
                    </a:cubicBezTo>
                    <a:cubicBezTo>
                      <a:pt x="413" y="110"/>
                      <a:pt x="391" y="90"/>
                      <a:pt x="391" y="73"/>
                    </a:cubicBezTo>
                    <a:cubicBezTo>
                      <a:pt x="391" y="56"/>
                      <a:pt x="366" y="32"/>
                      <a:pt x="369" y="25"/>
                    </a:cubicBezTo>
                    <a:cubicBezTo>
                      <a:pt x="365" y="57"/>
                      <a:pt x="318" y="7"/>
                      <a:pt x="304" y="14"/>
                    </a:cubicBezTo>
                    <a:cubicBezTo>
                      <a:pt x="289" y="22"/>
                      <a:pt x="278" y="0"/>
                      <a:pt x="249" y="3"/>
                    </a:cubicBezTo>
                    <a:cubicBezTo>
                      <a:pt x="230" y="6"/>
                      <a:pt x="231" y="16"/>
                      <a:pt x="222" y="24"/>
                    </a:cubicBezTo>
                    <a:cubicBezTo>
                      <a:pt x="223" y="25"/>
                      <a:pt x="223" y="25"/>
                      <a:pt x="223" y="25"/>
                    </a:cubicBezTo>
                    <a:cubicBezTo>
                      <a:pt x="186" y="51"/>
                      <a:pt x="186" y="51"/>
                      <a:pt x="186" y="51"/>
                    </a:cubicBezTo>
                    <a:cubicBezTo>
                      <a:pt x="186" y="51"/>
                      <a:pt x="155" y="61"/>
                      <a:pt x="147" y="81"/>
                    </a:cubicBezTo>
                    <a:cubicBezTo>
                      <a:pt x="140" y="100"/>
                      <a:pt x="162" y="120"/>
                      <a:pt x="152" y="132"/>
                    </a:cubicBezTo>
                    <a:cubicBezTo>
                      <a:pt x="143" y="144"/>
                      <a:pt x="145" y="171"/>
                      <a:pt x="147" y="180"/>
                    </a:cubicBezTo>
                    <a:cubicBezTo>
                      <a:pt x="150" y="190"/>
                      <a:pt x="133" y="217"/>
                      <a:pt x="133" y="217"/>
                    </a:cubicBezTo>
                    <a:cubicBezTo>
                      <a:pt x="133" y="217"/>
                      <a:pt x="60" y="256"/>
                      <a:pt x="0" y="287"/>
                    </a:cubicBezTo>
                    <a:cubicBezTo>
                      <a:pt x="1" y="298"/>
                      <a:pt x="3" y="309"/>
                      <a:pt x="5" y="317"/>
                    </a:cubicBezTo>
                    <a:cubicBezTo>
                      <a:pt x="9" y="330"/>
                      <a:pt x="15" y="356"/>
                      <a:pt x="19" y="377"/>
                    </a:cubicBezTo>
                    <a:cubicBezTo>
                      <a:pt x="43" y="377"/>
                      <a:pt x="46" y="375"/>
                      <a:pt x="67" y="377"/>
                    </a:cubicBezTo>
                    <a:cubicBezTo>
                      <a:pt x="89" y="380"/>
                      <a:pt x="169" y="438"/>
                      <a:pt x="189" y="448"/>
                    </a:cubicBezTo>
                    <a:cubicBezTo>
                      <a:pt x="208" y="458"/>
                      <a:pt x="315" y="538"/>
                      <a:pt x="337" y="557"/>
                    </a:cubicBezTo>
                    <a:cubicBezTo>
                      <a:pt x="359" y="577"/>
                      <a:pt x="396" y="582"/>
                      <a:pt x="410" y="582"/>
                    </a:cubicBezTo>
                    <a:cubicBezTo>
                      <a:pt x="419" y="582"/>
                      <a:pt x="453" y="586"/>
                      <a:pt x="482" y="589"/>
                    </a:cubicBezTo>
                    <a:cubicBezTo>
                      <a:pt x="490" y="568"/>
                      <a:pt x="502" y="540"/>
                      <a:pt x="507" y="53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8" name="Shape 262">
                <a:extLst>
                  <a:ext uri="{FF2B5EF4-FFF2-40B4-BE49-F238E27FC236}">
                    <a16:creationId xmlns:a16="http://schemas.microsoft.com/office/drawing/2014/main" id="{4587712F-1BB7-AFCE-0B46-CA817C302C6B}"/>
                  </a:ext>
                </a:extLst>
              </p:cNvPr>
              <p:cNvSpPr/>
              <p:nvPr/>
            </p:nvSpPr>
            <p:spPr>
              <a:xfrm>
                <a:off x="11454219" y="6307559"/>
                <a:ext cx="90396" cy="81787"/>
              </a:xfrm>
              <a:custGeom>
                <a:avLst/>
                <a:gdLst/>
                <a:ahLst/>
                <a:cxnLst/>
                <a:rect l="0" t="0" r="0" b="0"/>
                <a:pathLst>
                  <a:path w="118" h="113" extrusionOk="0">
                    <a:moveTo>
                      <a:pt x="38" y="84"/>
                    </a:moveTo>
                    <a:cubicBezTo>
                      <a:pt x="69" y="111"/>
                      <a:pt x="69" y="111"/>
                      <a:pt x="69" y="111"/>
                    </a:cubicBezTo>
                    <a:cubicBezTo>
                      <a:pt x="118" y="113"/>
                      <a:pt x="118" y="113"/>
                      <a:pt x="118" y="113"/>
                    </a:cubicBezTo>
                    <a:cubicBezTo>
                      <a:pt x="107" y="84"/>
                      <a:pt x="89" y="45"/>
                      <a:pt x="89" y="35"/>
                    </a:cubicBezTo>
                    <a:cubicBezTo>
                      <a:pt x="89" y="32"/>
                      <a:pt x="91" y="28"/>
                      <a:pt x="94" y="25"/>
                    </a:cubicBezTo>
                    <a:cubicBezTo>
                      <a:pt x="78" y="10"/>
                      <a:pt x="68" y="0"/>
                      <a:pt x="53" y="2"/>
                    </a:cubicBezTo>
                    <a:cubicBezTo>
                      <a:pt x="34" y="5"/>
                      <a:pt x="33" y="17"/>
                      <a:pt x="25" y="25"/>
                    </a:cubicBezTo>
                    <a:cubicBezTo>
                      <a:pt x="20" y="30"/>
                      <a:pt x="8" y="58"/>
                      <a:pt x="0" y="79"/>
                    </a:cubicBezTo>
                    <a:cubicBezTo>
                      <a:pt x="20" y="82"/>
                      <a:pt x="38" y="84"/>
                      <a:pt x="38" y="8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9" name="Shape 263">
                <a:extLst>
                  <a:ext uri="{FF2B5EF4-FFF2-40B4-BE49-F238E27FC236}">
                    <a16:creationId xmlns:a16="http://schemas.microsoft.com/office/drawing/2014/main" id="{F0A5564B-9138-496B-E122-1A43C037BEF2}"/>
                  </a:ext>
                </a:extLst>
              </p:cNvPr>
              <p:cNvSpPr/>
              <p:nvPr/>
            </p:nvSpPr>
            <p:spPr>
              <a:xfrm>
                <a:off x="9129774" y="5162555"/>
                <a:ext cx="667203" cy="555286"/>
              </a:xfrm>
              <a:custGeom>
                <a:avLst/>
                <a:gdLst/>
                <a:ahLst/>
                <a:cxnLst/>
                <a:rect l="0" t="0" r="0" b="0"/>
                <a:pathLst>
                  <a:path w="903" h="753" extrusionOk="0">
                    <a:moveTo>
                      <a:pt x="792" y="171"/>
                    </a:moveTo>
                    <a:cubicBezTo>
                      <a:pt x="784" y="172"/>
                      <a:pt x="777" y="160"/>
                      <a:pt x="759" y="160"/>
                    </a:cubicBezTo>
                    <a:cubicBezTo>
                      <a:pt x="741" y="160"/>
                      <a:pt x="728" y="152"/>
                      <a:pt x="719" y="141"/>
                    </a:cubicBezTo>
                    <a:cubicBezTo>
                      <a:pt x="711" y="130"/>
                      <a:pt x="669" y="127"/>
                      <a:pt x="655" y="130"/>
                    </a:cubicBezTo>
                    <a:cubicBezTo>
                      <a:pt x="641" y="133"/>
                      <a:pt x="637" y="107"/>
                      <a:pt x="624" y="109"/>
                    </a:cubicBezTo>
                    <a:cubicBezTo>
                      <a:pt x="610" y="112"/>
                      <a:pt x="606" y="92"/>
                      <a:pt x="606" y="81"/>
                    </a:cubicBezTo>
                    <a:cubicBezTo>
                      <a:pt x="606" y="70"/>
                      <a:pt x="591" y="89"/>
                      <a:pt x="579" y="94"/>
                    </a:cubicBezTo>
                    <a:cubicBezTo>
                      <a:pt x="566" y="100"/>
                      <a:pt x="562" y="82"/>
                      <a:pt x="561" y="74"/>
                    </a:cubicBezTo>
                    <a:cubicBezTo>
                      <a:pt x="559" y="66"/>
                      <a:pt x="535" y="57"/>
                      <a:pt x="523" y="51"/>
                    </a:cubicBezTo>
                    <a:cubicBezTo>
                      <a:pt x="510" y="44"/>
                      <a:pt x="497" y="22"/>
                      <a:pt x="491" y="32"/>
                    </a:cubicBezTo>
                    <a:cubicBezTo>
                      <a:pt x="486" y="41"/>
                      <a:pt x="471" y="18"/>
                      <a:pt x="469" y="8"/>
                    </a:cubicBezTo>
                    <a:cubicBezTo>
                      <a:pt x="468" y="2"/>
                      <a:pt x="464" y="4"/>
                      <a:pt x="461" y="0"/>
                    </a:cubicBezTo>
                    <a:cubicBezTo>
                      <a:pt x="457" y="1"/>
                      <a:pt x="452" y="2"/>
                      <a:pt x="447" y="1"/>
                    </a:cubicBezTo>
                    <a:cubicBezTo>
                      <a:pt x="426" y="1"/>
                      <a:pt x="406" y="18"/>
                      <a:pt x="410" y="54"/>
                    </a:cubicBezTo>
                    <a:cubicBezTo>
                      <a:pt x="414" y="91"/>
                      <a:pt x="384" y="94"/>
                      <a:pt x="346" y="97"/>
                    </a:cubicBezTo>
                    <a:cubicBezTo>
                      <a:pt x="309" y="100"/>
                      <a:pt x="322" y="129"/>
                      <a:pt x="306" y="141"/>
                    </a:cubicBezTo>
                    <a:cubicBezTo>
                      <a:pt x="291" y="153"/>
                      <a:pt x="236" y="134"/>
                      <a:pt x="229" y="114"/>
                    </a:cubicBezTo>
                    <a:cubicBezTo>
                      <a:pt x="222" y="94"/>
                      <a:pt x="172" y="114"/>
                      <a:pt x="193" y="138"/>
                    </a:cubicBezTo>
                    <a:cubicBezTo>
                      <a:pt x="214" y="162"/>
                      <a:pt x="213" y="195"/>
                      <a:pt x="202" y="204"/>
                    </a:cubicBezTo>
                    <a:cubicBezTo>
                      <a:pt x="190" y="213"/>
                      <a:pt x="164" y="189"/>
                      <a:pt x="148" y="201"/>
                    </a:cubicBezTo>
                    <a:cubicBezTo>
                      <a:pt x="131" y="213"/>
                      <a:pt x="130" y="190"/>
                      <a:pt x="110" y="183"/>
                    </a:cubicBezTo>
                    <a:cubicBezTo>
                      <a:pt x="90" y="175"/>
                      <a:pt x="82" y="192"/>
                      <a:pt x="50" y="189"/>
                    </a:cubicBezTo>
                    <a:cubicBezTo>
                      <a:pt x="18" y="186"/>
                      <a:pt x="0" y="205"/>
                      <a:pt x="12" y="218"/>
                    </a:cubicBezTo>
                    <a:cubicBezTo>
                      <a:pt x="24" y="232"/>
                      <a:pt x="10" y="245"/>
                      <a:pt x="19" y="257"/>
                    </a:cubicBezTo>
                    <a:cubicBezTo>
                      <a:pt x="28" y="268"/>
                      <a:pt x="70" y="267"/>
                      <a:pt x="101" y="283"/>
                    </a:cubicBezTo>
                    <a:cubicBezTo>
                      <a:pt x="132" y="299"/>
                      <a:pt x="140" y="286"/>
                      <a:pt x="155" y="298"/>
                    </a:cubicBezTo>
                    <a:cubicBezTo>
                      <a:pt x="171" y="309"/>
                      <a:pt x="174" y="302"/>
                      <a:pt x="175" y="325"/>
                    </a:cubicBezTo>
                    <a:cubicBezTo>
                      <a:pt x="176" y="348"/>
                      <a:pt x="193" y="369"/>
                      <a:pt x="223" y="378"/>
                    </a:cubicBezTo>
                    <a:cubicBezTo>
                      <a:pt x="253" y="386"/>
                      <a:pt x="231" y="406"/>
                      <a:pt x="240" y="426"/>
                    </a:cubicBezTo>
                    <a:cubicBezTo>
                      <a:pt x="249" y="446"/>
                      <a:pt x="226" y="475"/>
                      <a:pt x="231" y="500"/>
                    </a:cubicBezTo>
                    <a:cubicBezTo>
                      <a:pt x="235" y="524"/>
                      <a:pt x="216" y="604"/>
                      <a:pt x="202" y="611"/>
                    </a:cubicBezTo>
                    <a:cubicBezTo>
                      <a:pt x="201" y="611"/>
                      <a:pt x="199" y="611"/>
                      <a:pt x="198" y="612"/>
                    </a:cubicBezTo>
                    <a:cubicBezTo>
                      <a:pt x="212" y="618"/>
                      <a:pt x="226" y="624"/>
                      <a:pt x="233" y="629"/>
                    </a:cubicBezTo>
                    <a:cubicBezTo>
                      <a:pt x="246" y="638"/>
                      <a:pt x="275" y="647"/>
                      <a:pt x="293" y="658"/>
                    </a:cubicBezTo>
                    <a:cubicBezTo>
                      <a:pt x="310" y="669"/>
                      <a:pt x="342" y="667"/>
                      <a:pt x="342" y="653"/>
                    </a:cubicBezTo>
                    <a:cubicBezTo>
                      <a:pt x="342" y="640"/>
                      <a:pt x="359" y="649"/>
                      <a:pt x="370" y="660"/>
                    </a:cubicBezTo>
                    <a:cubicBezTo>
                      <a:pt x="381" y="671"/>
                      <a:pt x="424" y="673"/>
                      <a:pt x="443" y="678"/>
                    </a:cubicBezTo>
                    <a:cubicBezTo>
                      <a:pt x="460" y="681"/>
                      <a:pt x="485" y="679"/>
                      <a:pt x="507" y="680"/>
                    </a:cubicBezTo>
                    <a:cubicBezTo>
                      <a:pt x="506" y="675"/>
                      <a:pt x="505" y="669"/>
                      <a:pt x="503" y="664"/>
                    </a:cubicBezTo>
                    <a:cubicBezTo>
                      <a:pt x="492" y="628"/>
                      <a:pt x="524" y="607"/>
                      <a:pt x="554" y="603"/>
                    </a:cubicBezTo>
                    <a:cubicBezTo>
                      <a:pt x="584" y="598"/>
                      <a:pt x="650" y="616"/>
                      <a:pt x="667" y="627"/>
                    </a:cubicBezTo>
                    <a:cubicBezTo>
                      <a:pt x="684" y="638"/>
                      <a:pt x="708" y="635"/>
                      <a:pt x="738" y="604"/>
                    </a:cubicBezTo>
                    <a:cubicBezTo>
                      <a:pt x="753" y="587"/>
                      <a:pt x="766" y="582"/>
                      <a:pt x="777" y="578"/>
                    </a:cubicBezTo>
                    <a:cubicBezTo>
                      <a:pt x="777" y="571"/>
                      <a:pt x="781" y="564"/>
                      <a:pt x="784" y="558"/>
                    </a:cubicBezTo>
                    <a:cubicBezTo>
                      <a:pt x="788" y="547"/>
                      <a:pt x="769" y="549"/>
                      <a:pt x="755" y="548"/>
                    </a:cubicBezTo>
                    <a:cubicBezTo>
                      <a:pt x="741" y="547"/>
                      <a:pt x="732" y="533"/>
                      <a:pt x="741" y="518"/>
                    </a:cubicBezTo>
                    <a:cubicBezTo>
                      <a:pt x="751" y="503"/>
                      <a:pt x="733" y="502"/>
                      <a:pt x="723" y="487"/>
                    </a:cubicBezTo>
                    <a:cubicBezTo>
                      <a:pt x="714" y="471"/>
                      <a:pt x="728" y="476"/>
                      <a:pt x="736" y="471"/>
                    </a:cubicBezTo>
                    <a:cubicBezTo>
                      <a:pt x="744" y="467"/>
                      <a:pt x="755" y="451"/>
                      <a:pt x="748" y="447"/>
                    </a:cubicBezTo>
                    <a:cubicBezTo>
                      <a:pt x="741" y="443"/>
                      <a:pt x="736" y="433"/>
                      <a:pt x="741" y="417"/>
                    </a:cubicBezTo>
                    <a:cubicBezTo>
                      <a:pt x="747" y="400"/>
                      <a:pt x="730" y="399"/>
                      <a:pt x="730" y="387"/>
                    </a:cubicBezTo>
                    <a:cubicBezTo>
                      <a:pt x="730" y="374"/>
                      <a:pt x="715" y="369"/>
                      <a:pt x="703" y="384"/>
                    </a:cubicBezTo>
                    <a:cubicBezTo>
                      <a:pt x="691" y="399"/>
                      <a:pt x="687" y="388"/>
                      <a:pt x="695" y="364"/>
                    </a:cubicBezTo>
                    <a:cubicBezTo>
                      <a:pt x="703" y="339"/>
                      <a:pt x="732" y="328"/>
                      <a:pt x="734" y="314"/>
                    </a:cubicBezTo>
                    <a:cubicBezTo>
                      <a:pt x="737" y="301"/>
                      <a:pt x="754" y="288"/>
                      <a:pt x="766" y="288"/>
                    </a:cubicBezTo>
                    <a:cubicBezTo>
                      <a:pt x="778" y="288"/>
                      <a:pt x="775" y="260"/>
                      <a:pt x="779" y="242"/>
                    </a:cubicBezTo>
                    <a:cubicBezTo>
                      <a:pt x="784" y="224"/>
                      <a:pt x="786" y="206"/>
                      <a:pt x="804" y="191"/>
                    </a:cubicBezTo>
                    <a:cubicBezTo>
                      <a:pt x="822" y="176"/>
                      <a:pt x="800" y="170"/>
                      <a:pt x="792" y="171"/>
                    </a:cubicBezTo>
                    <a:close/>
                    <a:moveTo>
                      <a:pt x="889" y="635"/>
                    </a:moveTo>
                    <a:cubicBezTo>
                      <a:pt x="879" y="634"/>
                      <a:pt x="876" y="652"/>
                      <a:pt x="851" y="667"/>
                    </a:cubicBezTo>
                    <a:cubicBezTo>
                      <a:pt x="826" y="683"/>
                      <a:pt x="851" y="753"/>
                      <a:pt x="876" y="749"/>
                    </a:cubicBezTo>
                    <a:cubicBezTo>
                      <a:pt x="903" y="746"/>
                      <a:pt x="899" y="635"/>
                      <a:pt x="889" y="63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0" name="Shape 264">
                <a:extLst>
                  <a:ext uri="{FF2B5EF4-FFF2-40B4-BE49-F238E27FC236}">
                    <a16:creationId xmlns:a16="http://schemas.microsoft.com/office/drawing/2014/main" id="{B12C0DC4-59C8-45FB-D76F-5C4B09A79484}"/>
                  </a:ext>
                </a:extLst>
              </p:cNvPr>
              <p:cNvSpPr/>
              <p:nvPr/>
            </p:nvSpPr>
            <p:spPr>
              <a:xfrm>
                <a:off x="5225566" y="7069460"/>
                <a:ext cx="103309" cy="60263"/>
              </a:xfrm>
              <a:custGeom>
                <a:avLst/>
                <a:gdLst/>
                <a:ahLst/>
                <a:cxnLst/>
                <a:rect l="0" t="0" r="0" b="0"/>
                <a:pathLst>
                  <a:path w="144" h="78" extrusionOk="0">
                    <a:moveTo>
                      <a:pt x="140" y="30"/>
                    </a:moveTo>
                    <a:cubicBezTo>
                      <a:pt x="130" y="16"/>
                      <a:pt x="102" y="33"/>
                      <a:pt x="73" y="13"/>
                    </a:cubicBezTo>
                    <a:cubicBezTo>
                      <a:pt x="65" y="8"/>
                      <a:pt x="56" y="3"/>
                      <a:pt x="46" y="0"/>
                    </a:cubicBezTo>
                    <a:cubicBezTo>
                      <a:pt x="45" y="0"/>
                      <a:pt x="45" y="1"/>
                      <a:pt x="44" y="1"/>
                    </a:cubicBezTo>
                    <a:cubicBezTo>
                      <a:pt x="38" y="3"/>
                      <a:pt x="19" y="20"/>
                      <a:pt x="0" y="38"/>
                    </a:cubicBezTo>
                    <a:cubicBezTo>
                      <a:pt x="21" y="54"/>
                      <a:pt x="99" y="78"/>
                      <a:pt x="120" y="78"/>
                    </a:cubicBezTo>
                    <a:cubicBezTo>
                      <a:pt x="130" y="78"/>
                      <a:pt x="135" y="74"/>
                      <a:pt x="140" y="70"/>
                    </a:cubicBezTo>
                    <a:cubicBezTo>
                      <a:pt x="143" y="51"/>
                      <a:pt x="144" y="35"/>
                      <a:pt x="140" y="3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1" name="Shape 265">
                <a:extLst>
                  <a:ext uri="{FF2B5EF4-FFF2-40B4-BE49-F238E27FC236}">
                    <a16:creationId xmlns:a16="http://schemas.microsoft.com/office/drawing/2014/main" id="{65999C1B-9D21-7868-7037-E330B1CC82FF}"/>
                  </a:ext>
                </a:extLst>
              </p:cNvPr>
              <p:cNvSpPr/>
              <p:nvPr/>
            </p:nvSpPr>
            <p:spPr>
              <a:xfrm>
                <a:off x="5260002" y="6983369"/>
                <a:ext cx="275490" cy="154963"/>
              </a:xfrm>
              <a:custGeom>
                <a:avLst/>
                <a:gdLst/>
                <a:ahLst/>
                <a:cxnLst/>
                <a:rect l="0" t="0" r="0" b="0"/>
                <a:pathLst>
                  <a:path w="378" h="210" extrusionOk="0">
                    <a:moveTo>
                      <a:pt x="159" y="188"/>
                    </a:moveTo>
                    <a:cubicBezTo>
                      <a:pt x="161" y="183"/>
                      <a:pt x="143" y="152"/>
                      <a:pt x="179" y="150"/>
                    </a:cubicBezTo>
                    <a:cubicBezTo>
                      <a:pt x="214" y="147"/>
                      <a:pt x="241" y="143"/>
                      <a:pt x="246" y="121"/>
                    </a:cubicBezTo>
                    <a:cubicBezTo>
                      <a:pt x="251" y="98"/>
                      <a:pt x="293" y="109"/>
                      <a:pt x="305" y="108"/>
                    </a:cubicBezTo>
                    <a:cubicBezTo>
                      <a:pt x="315" y="106"/>
                      <a:pt x="346" y="77"/>
                      <a:pt x="377" y="79"/>
                    </a:cubicBezTo>
                    <a:cubicBezTo>
                      <a:pt x="378" y="49"/>
                      <a:pt x="337" y="58"/>
                      <a:pt x="309" y="30"/>
                    </a:cubicBezTo>
                    <a:cubicBezTo>
                      <a:pt x="279" y="0"/>
                      <a:pt x="213" y="14"/>
                      <a:pt x="178" y="27"/>
                    </a:cubicBezTo>
                    <a:cubicBezTo>
                      <a:pt x="142" y="41"/>
                      <a:pt x="101" y="12"/>
                      <a:pt x="63" y="34"/>
                    </a:cubicBezTo>
                    <a:cubicBezTo>
                      <a:pt x="62" y="34"/>
                      <a:pt x="62" y="35"/>
                      <a:pt x="62" y="35"/>
                    </a:cubicBezTo>
                    <a:cubicBezTo>
                      <a:pt x="53" y="45"/>
                      <a:pt x="42" y="58"/>
                      <a:pt x="28" y="69"/>
                    </a:cubicBezTo>
                    <a:cubicBezTo>
                      <a:pt x="3" y="90"/>
                      <a:pt x="10" y="111"/>
                      <a:pt x="0" y="117"/>
                    </a:cubicBezTo>
                    <a:cubicBezTo>
                      <a:pt x="10" y="120"/>
                      <a:pt x="19" y="125"/>
                      <a:pt x="27" y="130"/>
                    </a:cubicBezTo>
                    <a:cubicBezTo>
                      <a:pt x="56" y="150"/>
                      <a:pt x="84" y="133"/>
                      <a:pt x="94" y="147"/>
                    </a:cubicBezTo>
                    <a:cubicBezTo>
                      <a:pt x="98" y="152"/>
                      <a:pt x="97" y="168"/>
                      <a:pt x="94" y="187"/>
                    </a:cubicBezTo>
                    <a:cubicBezTo>
                      <a:pt x="99" y="183"/>
                      <a:pt x="103" y="180"/>
                      <a:pt x="112" y="187"/>
                    </a:cubicBezTo>
                    <a:cubicBezTo>
                      <a:pt x="120" y="194"/>
                      <a:pt x="119" y="202"/>
                      <a:pt x="118" y="210"/>
                    </a:cubicBezTo>
                    <a:cubicBezTo>
                      <a:pt x="140" y="205"/>
                      <a:pt x="140" y="205"/>
                      <a:pt x="140" y="205"/>
                    </a:cubicBezTo>
                    <a:cubicBezTo>
                      <a:pt x="140" y="205"/>
                      <a:pt x="156" y="193"/>
                      <a:pt x="159" y="18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2" name="Shape 266">
                <a:extLst>
                  <a:ext uri="{FF2B5EF4-FFF2-40B4-BE49-F238E27FC236}">
                    <a16:creationId xmlns:a16="http://schemas.microsoft.com/office/drawing/2014/main" id="{8FCC9372-CBB5-2319-EB07-289D325D1CC3}"/>
                  </a:ext>
                </a:extLst>
              </p:cNvPr>
              <p:cNvSpPr/>
              <p:nvPr/>
            </p:nvSpPr>
            <p:spPr>
              <a:xfrm>
                <a:off x="3994471" y="6182727"/>
                <a:ext cx="1386058" cy="860906"/>
              </a:xfrm>
              <a:custGeom>
                <a:avLst/>
                <a:gdLst/>
                <a:ahLst/>
                <a:cxnLst/>
                <a:rect l="0" t="0" r="0" b="0"/>
                <a:pathLst>
                  <a:path w="1877" h="1166" extrusionOk="0">
                    <a:moveTo>
                      <a:pt x="1562" y="1100"/>
                    </a:moveTo>
                    <a:cubicBezTo>
                      <a:pt x="1568" y="1099"/>
                      <a:pt x="1637" y="1108"/>
                      <a:pt x="1644" y="1091"/>
                    </a:cubicBezTo>
                    <a:cubicBezTo>
                      <a:pt x="1650" y="1073"/>
                      <a:pt x="1592" y="1035"/>
                      <a:pt x="1599" y="1031"/>
                    </a:cubicBezTo>
                    <a:cubicBezTo>
                      <a:pt x="1605" y="1027"/>
                      <a:pt x="1608" y="985"/>
                      <a:pt x="1619" y="985"/>
                    </a:cubicBezTo>
                    <a:cubicBezTo>
                      <a:pt x="1629" y="985"/>
                      <a:pt x="1725" y="988"/>
                      <a:pt x="1731" y="985"/>
                    </a:cubicBezTo>
                    <a:cubicBezTo>
                      <a:pt x="1736" y="982"/>
                      <a:pt x="1754" y="948"/>
                      <a:pt x="1770" y="947"/>
                    </a:cubicBezTo>
                    <a:cubicBezTo>
                      <a:pt x="1778" y="946"/>
                      <a:pt x="1789" y="955"/>
                      <a:pt x="1799" y="965"/>
                    </a:cubicBezTo>
                    <a:cubicBezTo>
                      <a:pt x="1817" y="948"/>
                      <a:pt x="1823" y="911"/>
                      <a:pt x="1826" y="881"/>
                    </a:cubicBezTo>
                    <a:cubicBezTo>
                      <a:pt x="1831" y="844"/>
                      <a:pt x="1818" y="832"/>
                      <a:pt x="1837" y="811"/>
                    </a:cubicBezTo>
                    <a:cubicBezTo>
                      <a:pt x="1856" y="791"/>
                      <a:pt x="1877" y="790"/>
                      <a:pt x="1871" y="761"/>
                    </a:cubicBezTo>
                    <a:cubicBezTo>
                      <a:pt x="1866" y="732"/>
                      <a:pt x="1840" y="761"/>
                      <a:pt x="1818" y="747"/>
                    </a:cubicBezTo>
                    <a:cubicBezTo>
                      <a:pt x="1796" y="734"/>
                      <a:pt x="1777" y="743"/>
                      <a:pt x="1721" y="751"/>
                    </a:cubicBezTo>
                    <a:cubicBezTo>
                      <a:pt x="1665" y="760"/>
                      <a:pt x="1639" y="783"/>
                      <a:pt x="1642" y="822"/>
                    </a:cubicBezTo>
                    <a:cubicBezTo>
                      <a:pt x="1645" y="862"/>
                      <a:pt x="1623" y="844"/>
                      <a:pt x="1624" y="878"/>
                    </a:cubicBezTo>
                    <a:cubicBezTo>
                      <a:pt x="1626" y="913"/>
                      <a:pt x="1580" y="914"/>
                      <a:pt x="1583" y="934"/>
                    </a:cubicBezTo>
                    <a:cubicBezTo>
                      <a:pt x="1586" y="955"/>
                      <a:pt x="1548" y="934"/>
                      <a:pt x="1537" y="928"/>
                    </a:cubicBezTo>
                    <a:cubicBezTo>
                      <a:pt x="1526" y="921"/>
                      <a:pt x="1408" y="956"/>
                      <a:pt x="1392" y="959"/>
                    </a:cubicBezTo>
                    <a:cubicBezTo>
                      <a:pt x="1376" y="962"/>
                      <a:pt x="1345" y="925"/>
                      <a:pt x="1322" y="926"/>
                    </a:cubicBezTo>
                    <a:cubicBezTo>
                      <a:pt x="1299" y="928"/>
                      <a:pt x="1289" y="892"/>
                      <a:pt x="1287" y="863"/>
                    </a:cubicBezTo>
                    <a:cubicBezTo>
                      <a:pt x="1284" y="835"/>
                      <a:pt x="1240" y="809"/>
                      <a:pt x="1221" y="783"/>
                    </a:cubicBezTo>
                    <a:cubicBezTo>
                      <a:pt x="1202" y="757"/>
                      <a:pt x="1199" y="699"/>
                      <a:pt x="1198" y="663"/>
                    </a:cubicBezTo>
                    <a:cubicBezTo>
                      <a:pt x="1197" y="626"/>
                      <a:pt x="1192" y="563"/>
                      <a:pt x="1218" y="490"/>
                    </a:cubicBezTo>
                    <a:cubicBezTo>
                      <a:pt x="1222" y="481"/>
                      <a:pt x="1223" y="472"/>
                      <a:pt x="1224" y="465"/>
                    </a:cubicBezTo>
                    <a:cubicBezTo>
                      <a:pt x="1214" y="459"/>
                      <a:pt x="1205" y="455"/>
                      <a:pt x="1198" y="455"/>
                    </a:cubicBezTo>
                    <a:cubicBezTo>
                      <a:pt x="1175" y="457"/>
                      <a:pt x="1122" y="424"/>
                      <a:pt x="1112" y="424"/>
                    </a:cubicBezTo>
                    <a:cubicBezTo>
                      <a:pt x="1102" y="424"/>
                      <a:pt x="1103" y="400"/>
                      <a:pt x="1095" y="386"/>
                    </a:cubicBezTo>
                    <a:cubicBezTo>
                      <a:pt x="1086" y="373"/>
                      <a:pt x="1092" y="348"/>
                      <a:pt x="1080" y="340"/>
                    </a:cubicBezTo>
                    <a:cubicBezTo>
                      <a:pt x="1068" y="331"/>
                      <a:pt x="1033" y="297"/>
                      <a:pt x="1022" y="257"/>
                    </a:cubicBezTo>
                    <a:cubicBezTo>
                      <a:pt x="1010" y="216"/>
                      <a:pt x="938" y="195"/>
                      <a:pt x="912" y="194"/>
                    </a:cubicBezTo>
                    <a:cubicBezTo>
                      <a:pt x="886" y="192"/>
                      <a:pt x="871" y="248"/>
                      <a:pt x="864" y="251"/>
                    </a:cubicBezTo>
                    <a:cubicBezTo>
                      <a:pt x="857" y="254"/>
                      <a:pt x="807" y="222"/>
                      <a:pt x="792" y="214"/>
                    </a:cubicBezTo>
                    <a:cubicBezTo>
                      <a:pt x="778" y="207"/>
                      <a:pt x="771" y="192"/>
                      <a:pt x="771" y="175"/>
                    </a:cubicBezTo>
                    <a:cubicBezTo>
                      <a:pt x="771" y="157"/>
                      <a:pt x="740" y="130"/>
                      <a:pt x="731" y="127"/>
                    </a:cubicBezTo>
                    <a:cubicBezTo>
                      <a:pt x="722" y="124"/>
                      <a:pt x="661" y="64"/>
                      <a:pt x="661" y="64"/>
                    </a:cubicBezTo>
                    <a:cubicBezTo>
                      <a:pt x="565" y="64"/>
                      <a:pt x="565" y="64"/>
                      <a:pt x="565" y="64"/>
                    </a:cubicBezTo>
                    <a:cubicBezTo>
                      <a:pt x="544" y="90"/>
                      <a:pt x="544" y="90"/>
                      <a:pt x="544" y="90"/>
                    </a:cubicBezTo>
                    <a:cubicBezTo>
                      <a:pt x="369" y="92"/>
                      <a:pt x="369" y="92"/>
                      <a:pt x="369" y="92"/>
                    </a:cubicBezTo>
                    <a:cubicBezTo>
                      <a:pt x="369" y="92"/>
                      <a:pt x="235" y="42"/>
                      <a:pt x="210" y="36"/>
                    </a:cubicBezTo>
                    <a:cubicBezTo>
                      <a:pt x="185" y="30"/>
                      <a:pt x="141" y="0"/>
                      <a:pt x="141" y="0"/>
                    </a:cubicBezTo>
                    <a:cubicBezTo>
                      <a:pt x="0" y="18"/>
                      <a:pt x="0" y="18"/>
                      <a:pt x="0" y="18"/>
                    </a:cubicBezTo>
                    <a:cubicBezTo>
                      <a:pt x="7" y="34"/>
                      <a:pt x="17" y="51"/>
                      <a:pt x="32" y="70"/>
                    </a:cubicBezTo>
                    <a:cubicBezTo>
                      <a:pt x="61" y="105"/>
                      <a:pt x="82" y="168"/>
                      <a:pt x="84" y="190"/>
                    </a:cubicBezTo>
                    <a:cubicBezTo>
                      <a:pt x="87" y="212"/>
                      <a:pt x="127" y="229"/>
                      <a:pt x="161" y="251"/>
                    </a:cubicBezTo>
                    <a:cubicBezTo>
                      <a:pt x="195" y="273"/>
                      <a:pt x="195" y="321"/>
                      <a:pt x="191" y="333"/>
                    </a:cubicBezTo>
                    <a:cubicBezTo>
                      <a:pt x="187" y="346"/>
                      <a:pt x="144" y="325"/>
                      <a:pt x="142" y="337"/>
                    </a:cubicBezTo>
                    <a:cubicBezTo>
                      <a:pt x="139" y="350"/>
                      <a:pt x="196" y="397"/>
                      <a:pt x="218" y="395"/>
                    </a:cubicBezTo>
                    <a:cubicBezTo>
                      <a:pt x="240" y="392"/>
                      <a:pt x="251" y="406"/>
                      <a:pt x="285" y="436"/>
                    </a:cubicBezTo>
                    <a:cubicBezTo>
                      <a:pt x="319" y="466"/>
                      <a:pt x="317" y="501"/>
                      <a:pt x="303" y="512"/>
                    </a:cubicBezTo>
                    <a:cubicBezTo>
                      <a:pt x="289" y="523"/>
                      <a:pt x="330" y="546"/>
                      <a:pt x="374" y="575"/>
                    </a:cubicBezTo>
                    <a:cubicBezTo>
                      <a:pt x="418" y="604"/>
                      <a:pt x="435" y="639"/>
                      <a:pt x="440" y="654"/>
                    </a:cubicBezTo>
                    <a:cubicBezTo>
                      <a:pt x="444" y="669"/>
                      <a:pt x="463" y="656"/>
                      <a:pt x="470" y="635"/>
                    </a:cubicBezTo>
                    <a:cubicBezTo>
                      <a:pt x="476" y="615"/>
                      <a:pt x="456" y="609"/>
                      <a:pt x="456" y="586"/>
                    </a:cubicBezTo>
                    <a:cubicBezTo>
                      <a:pt x="456" y="563"/>
                      <a:pt x="420" y="567"/>
                      <a:pt x="404" y="564"/>
                    </a:cubicBezTo>
                    <a:cubicBezTo>
                      <a:pt x="388" y="561"/>
                      <a:pt x="405" y="526"/>
                      <a:pt x="389" y="509"/>
                    </a:cubicBezTo>
                    <a:cubicBezTo>
                      <a:pt x="373" y="493"/>
                      <a:pt x="358" y="452"/>
                      <a:pt x="349" y="422"/>
                    </a:cubicBezTo>
                    <a:cubicBezTo>
                      <a:pt x="341" y="392"/>
                      <a:pt x="299" y="362"/>
                      <a:pt x="281" y="329"/>
                    </a:cubicBezTo>
                    <a:cubicBezTo>
                      <a:pt x="263" y="296"/>
                      <a:pt x="244" y="270"/>
                      <a:pt x="232" y="262"/>
                    </a:cubicBezTo>
                    <a:cubicBezTo>
                      <a:pt x="220" y="254"/>
                      <a:pt x="250" y="242"/>
                      <a:pt x="239" y="229"/>
                    </a:cubicBezTo>
                    <a:cubicBezTo>
                      <a:pt x="228" y="217"/>
                      <a:pt x="211" y="218"/>
                      <a:pt x="191" y="209"/>
                    </a:cubicBezTo>
                    <a:cubicBezTo>
                      <a:pt x="170" y="199"/>
                      <a:pt x="157" y="183"/>
                      <a:pt x="157" y="161"/>
                    </a:cubicBezTo>
                    <a:cubicBezTo>
                      <a:pt x="157" y="139"/>
                      <a:pt x="143" y="87"/>
                      <a:pt x="136" y="70"/>
                    </a:cubicBezTo>
                    <a:cubicBezTo>
                      <a:pt x="129" y="52"/>
                      <a:pt x="151" y="55"/>
                      <a:pt x="158" y="63"/>
                    </a:cubicBezTo>
                    <a:cubicBezTo>
                      <a:pt x="165" y="71"/>
                      <a:pt x="170" y="79"/>
                      <a:pt x="180" y="74"/>
                    </a:cubicBezTo>
                    <a:cubicBezTo>
                      <a:pt x="190" y="68"/>
                      <a:pt x="206" y="72"/>
                      <a:pt x="213" y="87"/>
                    </a:cubicBezTo>
                    <a:cubicBezTo>
                      <a:pt x="220" y="102"/>
                      <a:pt x="243" y="89"/>
                      <a:pt x="254" y="96"/>
                    </a:cubicBezTo>
                    <a:cubicBezTo>
                      <a:pt x="265" y="102"/>
                      <a:pt x="229" y="111"/>
                      <a:pt x="265" y="173"/>
                    </a:cubicBezTo>
                    <a:cubicBezTo>
                      <a:pt x="300" y="236"/>
                      <a:pt x="276" y="201"/>
                      <a:pt x="276" y="243"/>
                    </a:cubicBezTo>
                    <a:cubicBezTo>
                      <a:pt x="276" y="285"/>
                      <a:pt x="297" y="266"/>
                      <a:pt x="304" y="259"/>
                    </a:cubicBezTo>
                    <a:cubicBezTo>
                      <a:pt x="311" y="253"/>
                      <a:pt x="330" y="273"/>
                      <a:pt x="348" y="295"/>
                    </a:cubicBezTo>
                    <a:cubicBezTo>
                      <a:pt x="366" y="317"/>
                      <a:pt x="400" y="318"/>
                      <a:pt x="400" y="331"/>
                    </a:cubicBezTo>
                    <a:cubicBezTo>
                      <a:pt x="400" y="343"/>
                      <a:pt x="407" y="367"/>
                      <a:pt x="430" y="372"/>
                    </a:cubicBezTo>
                    <a:cubicBezTo>
                      <a:pt x="453" y="376"/>
                      <a:pt x="457" y="402"/>
                      <a:pt x="472" y="404"/>
                    </a:cubicBezTo>
                    <a:cubicBezTo>
                      <a:pt x="487" y="407"/>
                      <a:pt x="490" y="423"/>
                      <a:pt x="482" y="441"/>
                    </a:cubicBezTo>
                    <a:cubicBezTo>
                      <a:pt x="474" y="459"/>
                      <a:pt x="482" y="474"/>
                      <a:pt x="520" y="489"/>
                    </a:cubicBezTo>
                    <a:cubicBezTo>
                      <a:pt x="558" y="504"/>
                      <a:pt x="541" y="507"/>
                      <a:pt x="571" y="535"/>
                    </a:cubicBezTo>
                    <a:cubicBezTo>
                      <a:pt x="601" y="564"/>
                      <a:pt x="686" y="657"/>
                      <a:pt x="703" y="683"/>
                    </a:cubicBezTo>
                    <a:cubicBezTo>
                      <a:pt x="721" y="709"/>
                      <a:pt x="727" y="731"/>
                      <a:pt x="733" y="750"/>
                    </a:cubicBezTo>
                    <a:cubicBezTo>
                      <a:pt x="740" y="769"/>
                      <a:pt x="720" y="779"/>
                      <a:pt x="731" y="795"/>
                    </a:cubicBezTo>
                    <a:cubicBezTo>
                      <a:pt x="742" y="811"/>
                      <a:pt x="710" y="805"/>
                      <a:pt x="711" y="817"/>
                    </a:cubicBezTo>
                    <a:cubicBezTo>
                      <a:pt x="713" y="829"/>
                      <a:pt x="731" y="891"/>
                      <a:pt x="761" y="893"/>
                    </a:cubicBezTo>
                    <a:cubicBezTo>
                      <a:pt x="791" y="896"/>
                      <a:pt x="825" y="933"/>
                      <a:pt x="849" y="954"/>
                    </a:cubicBezTo>
                    <a:cubicBezTo>
                      <a:pt x="874" y="974"/>
                      <a:pt x="911" y="970"/>
                      <a:pt x="948" y="984"/>
                    </a:cubicBezTo>
                    <a:cubicBezTo>
                      <a:pt x="985" y="997"/>
                      <a:pt x="1016" y="1030"/>
                      <a:pt x="1069" y="1045"/>
                    </a:cubicBezTo>
                    <a:cubicBezTo>
                      <a:pt x="1123" y="1060"/>
                      <a:pt x="1175" y="1083"/>
                      <a:pt x="1209" y="1105"/>
                    </a:cubicBezTo>
                    <a:cubicBezTo>
                      <a:pt x="1243" y="1127"/>
                      <a:pt x="1285" y="1118"/>
                      <a:pt x="1333" y="1098"/>
                    </a:cubicBezTo>
                    <a:cubicBezTo>
                      <a:pt x="1381" y="1079"/>
                      <a:pt x="1418" y="1104"/>
                      <a:pt x="1445" y="1115"/>
                    </a:cubicBezTo>
                    <a:cubicBezTo>
                      <a:pt x="1459" y="1120"/>
                      <a:pt x="1485" y="1143"/>
                      <a:pt x="1512" y="1166"/>
                    </a:cubicBezTo>
                    <a:cubicBezTo>
                      <a:pt x="1536" y="1132"/>
                      <a:pt x="1559" y="1100"/>
                      <a:pt x="1562" y="110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3" name="Shape 267">
                <a:extLst>
                  <a:ext uri="{FF2B5EF4-FFF2-40B4-BE49-F238E27FC236}">
                    <a16:creationId xmlns:a16="http://schemas.microsoft.com/office/drawing/2014/main" id="{4245C7E1-BFD1-41A9-005D-A2FE92BD2C54}"/>
                  </a:ext>
                </a:extLst>
              </p:cNvPr>
              <p:cNvSpPr/>
              <p:nvPr/>
            </p:nvSpPr>
            <p:spPr>
              <a:xfrm>
                <a:off x="5109345" y="6910193"/>
                <a:ext cx="193705" cy="189399"/>
              </a:xfrm>
              <a:custGeom>
                <a:avLst/>
                <a:gdLst/>
                <a:ahLst/>
                <a:cxnLst/>
                <a:rect l="0" t="0" r="0" b="0"/>
                <a:pathLst>
                  <a:path w="263" h="256" extrusionOk="0">
                    <a:moveTo>
                      <a:pt x="229" y="170"/>
                    </a:moveTo>
                    <a:cubicBezTo>
                      <a:pt x="243" y="159"/>
                      <a:pt x="254" y="146"/>
                      <a:pt x="263" y="136"/>
                    </a:cubicBezTo>
                    <a:cubicBezTo>
                      <a:pt x="241" y="147"/>
                      <a:pt x="235" y="136"/>
                      <a:pt x="238" y="121"/>
                    </a:cubicBezTo>
                    <a:cubicBezTo>
                      <a:pt x="207" y="125"/>
                      <a:pt x="207" y="125"/>
                      <a:pt x="207" y="125"/>
                    </a:cubicBezTo>
                    <a:cubicBezTo>
                      <a:pt x="210" y="1"/>
                      <a:pt x="210" y="1"/>
                      <a:pt x="210" y="1"/>
                    </a:cubicBezTo>
                    <a:cubicBezTo>
                      <a:pt x="185" y="2"/>
                      <a:pt x="115" y="0"/>
                      <a:pt x="107" y="0"/>
                    </a:cubicBezTo>
                    <a:cubicBezTo>
                      <a:pt x="96" y="0"/>
                      <a:pt x="93" y="42"/>
                      <a:pt x="87" y="46"/>
                    </a:cubicBezTo>
                    <a:cubicBezTo>
                      <a:pt x="80" y="50"/>
                      <a:pt x="138" y="88"/>
                      <a:pt x="132" y="106"/>
                    </a:cubicBezTo>
                    <a:cubicBezTo>
                      <a:pt x="125" y="123"/>
                      <a:pt x="56" y="114"/>
                      <a:pt x="50" y="115"/>
                    </a:cubicBezTo>
                    <a:cubicBezTo>
                      <a:pt x="47" y="115"/>
                      <a:pt x="24" y="147"/>
                      <a:pt x="0" y="181"/>
                    </a:cubicBezTo>
                    <a:cubicBezTo>
                      <a:pt x="27" y="206"/>
                      <a:pt x="54" y="231"/>
                      <a:pt x="67" y="239"/>
                    </a:cubicBezTo>
                    <a:cubicBezTo>
                      <a:pt x="93" y="255"/>
                      <a:pt x="135" y="238"/>
                      <a:pt x="153" y="254"/>
                    </a:cubicBezTo>
                    <a:cubicBezTo>
                      <a:pt x="154" y="255"/>
                      <a:pt x="154" y="255"/>
                      <a:pt x="155" y="256"/>
                    </a:cubicBezTo>
                    <a:cubicBezTo>
                      <a:pt x="174" y="238"/>
                      <a:pt x="193" y="221"/>
                      <a:pt x="199" y="219"/>
                    </a:cubicBezTo>
                    <a:cubicBezTo>
                      <a:pt x="212" y="215"/>
                      <a:pt x="202" y="193"/>
                      <a:pt x="229" y="17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4" name="Shape 268">
                <a:extLst>
                  <a:ext uri="{FF2B5EF4-FFF2-40B4-BE49-F238E27FC236}">
                    <a16:creationId xmlns:a16="http://schemas.microsoft.com/office/drawing/2014/main" id="{4217909C-8992-33C8-E9FC-A906336FE223}"/>
                  </a:ext>
                </a:extLst>
              </p:cNvPr>
              <p:cNvSpPr/>
              <p:nvPr/>
            </p:nvSpPr>
            <p:spPr>
              <a:xfrm>
                <a:off x="5264308" y="6880060"/>
                <a:ext cx="55960" cy="120527"/>
              </a:xfrm>
              <a:custGeom>
                <a:avLst/>
                <a:gdLst/>
                <a:ahLst/>
                <a:cxnLst/>
                <a:rect l="0" t="0" r="0" b="0"/>
                <a:pathLst>
                  <a:path w="80" h="164" extrusionOk="0">
                    <a:moveTo>
                      <a:pt x="12" y="39"/>
                    </a:moveTo>
                    <a:cubicBezTo>
                      <a:pt x="11" y="40"/>
                      <a:pt x="8" y="40"/>
                      <a:pt x="3" y="40"/>
                    </a:cubicBezTo>
                    <a:cubicBezTo>
                      <a:pt x="0" y="164"/>
                      <a:pt x="0" y="164"/>
                      <a:pt x="0" y="164"/>
                    </a:cubicBezTo>
                    <a:cubicBezTo>
                      <a:pt x="31" y="160"/>
                      <a:pt x="31" y="160"/>
                      <a:pt x="31" y="160"/>
                    </a:cubicBezTo>
                    <a:cubicBezTo>
                      <a:pt x="33" y="150"/>
                      <a:pt x="40" y="137"/>
                      <a:pt x="50" y="129"/>
                    </a:cubicBezTo>
                    <a:cubicBezTo>
                      <a:pt x="75" y="110"/>
                      <a:pt x="38" y="34"/>
                      <a:pt x="66" y="27"/>
                    </a:cubicBezTo>
                    <a:cubicBezTo>
                      <a:pt x="72" y="25"/>
                      <a:pt x="76" y="22"/>
                      <a:pt x="80" y="19"/>
                    </a:cubicBezTo>
                    <a:cubicBezTo>
                      <a:pt x="70" y="9"/>
                      <a:pt x="59" y="0"/>
                      <a:pt x="51" y="1"/>
                    </a:cubicBezTo>
                    <a:cubicBezTo>
                      <a:pt x="35" y="2"/>
                      <a:pt x="17" y="36"/>
                      <a:pt x="12" y="3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5" name="Shape 269">
                <a:extLst>
                  <a:ext uri="{FF2B5EF4-FFF2-40B4-BE49-F238E27FC236}">
                    <a16:creationId xmlns:a16="http://schemas.microsoft.com/office/drawing/2014/main" id="{E503703D-EFCB-9C28-34B2-4E663DC6ED2E}"/>
                  </a:ext>
                </a:extLst>
              </p:cNvPr>
              <p:cNvSpPr/>
              <p:nvPr/>
            </p:nvSpPr>
            <p:spPr>
              <a:xfrm>
                <a:off x="5931508" y="6793970"/>
                <a:ext cx="133442" cy="116224"/>
              </a:xfrm>
              <a:custGeom>
                <a:avLst/>
                <a:gdLst/>
                <a:ahLst/>
                <a:cxnLst/>
                <a:rect l="0" t="0" r="0" b="0"/>
                <a:pathLst>
                  <a:path w="183" h="153" extrusionOk="0">
                    <a:moveTo>
                      <a:pt x="85" y="14"/>
                    </a:moveTo>
                    <a:cubicBezTo>
                      <a:pt x="58" y="33"/>
                      <a:pt x="126" y="74"/>
                      <a:pt x="126" y="99"/>
                    </a:cubicBezTo>
                    <a:cubicBezTo>
                      <a:pt x="126" y="123"/>
                      <a:pt x="16" y="94"/>
                      <a:pt x="6" y="120"/>
                    </a:cubicBezTo>
                    <a:cubicBezTo>
                      <a:pt x="0" y="134"/>
                      <a:pt x="44" y="153"/>
                      <a:pt x="85" y="140"/>
                    </a:cubicBezTo>
                    <a:cubicBezTo>
                      <a:pt x="123" y="127"/>
                      <a:pt x="149" y="140"/>
                      <a:pt x="171" y="151"/>
                    </a:cubicBezTo>
                    <a:cubicBezTo>
                      <a:pt x="174" y="109"/>
                      <a:pt x="178" y="63"/>
                      <a:pt x="183" y="31"/>
                    </a:cubicBezTo>
                    <a:cubicBezTo>
                      <a:pt x="148" y="22"/>
                      <a:pt x="105" y="0"/>
                      <a:pt x="85" y="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6" name="Shape 270">
                <a:extLst>
                  <a:ext uri="{FF2B5EF4-FFF2-40B4-BE49-F238E27FC236}">
                    <a16:creationId xmlns:a16="http://schemas.microsoft.com/office/drawing/2014/main" id="{70E89CD4-3310-FF48-E948-EF91C49573B0}"/>
                  </a:ext>
                </a:extLst>
              </p:cNvPr>
              <p:cNvSpPr/>
              <p:nvPr/>
            </p:nvSpPr>
            <p:spPr>
              <a:xfrm>
                <a:off x="6056341" y="6811188"/>
                <a:ext cx="154963" cy="103309"/>
              </a:xfrm>
              <a:custGeom>
                <a:avLst/>
                <a:gdLst/>
                <a:ahLst/>
                <a:cxnLst/>
                <a:rect l="0" t="0" r="0" b="0"/>
                <a:pathLst>
                  <a:path w="209" h="142" extrusionOk="0">
                    <a:moveTo>
                      <a:pt x="81" y="104"/>
                    </a:moveTo>
                    <a:cubicBezTo>
                      <a:pt x="130" y="88"/>
                      <a:pt x="209" y="118"/>
                      <a:pt x="209" y="79"/>
                    </a:cubicBezTo>
                    <a:cubicBezTo>
                      <a:pt x="209" y="41"/>
                      <a:pt x="78" y="0"/>
                      <a:pt x="45" y="11"/>
                    </a:cubicBezTo>
                    <a:cubicBezTo>
                      <a:pt x="36" y="14"/>
                      <a:pt x="25" y="12"/>
                      <a:pt x="12" y="9"/>
                    </a:cubicBezTo>
                    <a:cubicBezTo>
                      <a:pt x="7" y="41"/>
                      <a:pt x="3" y="87"/>
                      <a:pt x="0" y="129"/>
                    </a:cubicBezTo>
                    <a:cubicBezTo>
                      <a:pt x="1" y="130"/>
                      <a:pt x="3" y="130"/>
                      <a:pt x="4" y="131"/>
                    </a:cubicBezTo>
                    <a:cubicBezTo>
                      <a:pt x="26" y="142"/>
                      <a:pt x="32" y="120"/>
                      <a:pt x="81" y="1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7" name="Shape 271">
                <a:extLst>
                  <a:ext uri="{FF2B5EF4-FFF2-40B4-BE49-F238E27FC236}">
                    <a16:creationId xmlns:a16="http://schemas.microsoft.com/office/drawing/2014/main" id="{C70EE97F-6E52-8DE8-5982-6CC2162587C0}"/>
                  </a:ext>
                </a:extLst>
              </p:cNvPr>
              <p:cNvSpPr/>
              <p:nvPr/>
            </p:nvSpPr>
            <p:spPr>
              <a:xfrm>
                <a:off x="5341789" y="7043632"/>
                <a:ext cx="193705" cy="198008"/>
              </a:xfrm>
              <a:custGeom>
                <a:avLst/>
                <a:gdLst/>
                <a:ahLst/>
                <a:cxnLst/>
                <a:rect l="0" t="0" r="0" b="0"/>
                <a:pathLst>
                  <a:path w="262" h="271" extrusionOk="0">
                    <a:moveTo>
                      <a:pt x="141" y="256"/>
                    </a:moveTo>
                    <a:cubicBezTo>
                      <a:pt x="155" y="263"/>
                      <a:pt x="189" y="256"/>
                      <a:pt x="202" y="266"/>
                    </a:cubicBezTo>
                    <a:cubicBezTo>
                      <a:pt x="209" y="271"/>
                      <a:pt x="220" y="271"/>
                      <a:pt x="233" y="270"/>
                    </a:cubicBezTo>
                    <a:cubicBezTo>
                      <a:pt x="229" y="264"/>
                      <a:pt x="226" y="259"/>
                      <a:pt x="224" y="256"/>
                    </a:cubicBezTo>
                    <a:cubicBezTo>
                      <a:pt x="215" y="239"/>
                      <a:pt x="231" y="203"/>
                      <a:pt x="239" y="177"/>
                    </a:cubicBezTo>
                    <a:cubicBezTo>
                      <a:pt x="247" y="151"/>
                      <a:pt x="232" y="88"/>
                      <a:pt x="247" y="72"/>
                    </a:cubicBezTo>
                    <a:cubicBezTo>
                      <a:pt x="262" y="56"/>
                      <a:pt x="254" y="46"/>
                      <a:pt x="261" y="8"/>
                    </a:cubicBezTo>
                    <a:cubicBezTo>
                      <a:pt x="262" y="5"/>
                      <a:pt x="261" y="4"/>
                      <a:pt x="261" y="2"/>
                    </a:cubicBezTo>
                    <a:cubicBezTo>
                      <a:pt x="230" y="0"/>
                      <a:pt x="199" y="29"/>
                      <a:pt x="189" y="31"/>
                    </a:cubicBezTo>
                    <a:cubicBezTo>
                      <a:pt x="177" y="32"/>
                      <a:pt x="135" y="21"/>
                      <a:pt x="130" y="44"/>
                    </a:cubicBezTo>
                    <a:cubicBezTo>
                      <a:pt x="125" y="66"/>
                      <a:pt x="98" y="70"/>
                      <a:pt x="63" y="73"/>
                    </a:cubicBezTo>
                    <a:cubicBezTo>
                      <a:pt x="27" y="75"/>
                      <a:pt x="45" y="106"/>
                      <a:pt x="43" y="111"/>
                    </a:cubicBezTo>
                    <a:cubicBezTo>
                      <a:pt x="40" y="116"/>
                      <a:pt x="24" y="128"/>
                      <a:pt x="24" y="128"/>
                    </a:cubicBezTo>
                    <a:cubicBezTo>
                      <a:pt x="2" y="133"/>
                      <a:pt x="2" y="133"/>
                      <a:pt x="2" y="133"/>
                    </a:cubicBezTo>
                    <a:cubicBezTo>
                      <a:pt x="0" y="142"/>
                      <a:pt x="0" y="150"/>
                      <a:pt x="11" y="157"/>
                    </a:cubicBezTo>
                    <a:cubicBezTo>
                      <a:pt x="33" y="169"/>
                      <a:pt x="63" y="217"/>
                      <a:pt x="86" y="229"/>
                    </a:cubicBezTo>
                    <a:cubicBezTo>
                      <a:pt x="97" y="235"/>
                      <a:pt x="104" y="245"/>
                      <a:pt x="107" y="254"/>
                    </a:cubicBezTo>
                    <a:cubicBezTo>
                      <a:pt x="121" y="253"/>
                      <a:pt x="134" y="253"/>
                      <a:pt x="141" y="25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8" name="Shape 272">
                <a:extLst>
                  <a:ext uri="{FF2B5EF4-FFF2-40B4-BE49-F238E27FC236}">
                    <a16:creationId xmlns:a16="http://schemas.microsoft.com/office/drawing/2014/main" id="{CDBE05D0-F828-1A8C-1890-5FA6989D78D4}"/>
                  </a:ext>
                </a:extLst>
              </p:cNvPr>
              <p:cNvSpPr/>
              <p:nvPr/>
            </p:nvSpPr>
            <p:spPr>
              <a:xfrm>
                <a:off x="5957335" y="7495609"/>
                <a:ext cx="1816511" cy="1855253"/>
              </a:xfrm>
              <a:custGeom>
                <a:avLst/>
                <a:gdLst/>
                <a:ahLst/>
                <a:cxnLst/>
                <a:rect l="0" t="0" r="0" b="0"/>
                <a:pathLst>
                  <a:path w="2457" h="2510" extrusionOk="0">
                    <a:moveTo>
                      <a:pt x="1302" y="2481"/>
                    </a:moveTo>
                    <a:cubicBezTo>
                      <a:pt x="1341" y="2454"/>
                      <a:pt x="1331" y="2438"/>
                      <a:pt x="1349" y="2405"/>
                    </a:cubicBezTo>
                    <a:cubicBezTo>
                      <a:pt x="1367" y="2372"/>
                      <a:pt x="1352" y="2358"/>
                      <a:pt x="1382" y="2330"/>
                    </a:cubicBezTo>
                    <a:cubicBezTo>
                      <a:pt x="1412" y="2301"/>
                      <a:pt x="1376" y="2282"/>
                      <a:pt x="1414" y="2264"/>
                    </a:cubicBezTo>
                    <a:cubicBezTo>
                      <a:pt x="1453" y="2246"/>
                      <a:pt x="1447" y="2281"/>
                      <a:pt x="1416" y="2320"/>
                    </a:cubicBezTo>
                    <a:cubicBezTo>
                      <a:pt x="1384" y="2360"/>
                      <a:pt x="1379" y="2371"/>
                      <a:pt x="1420" y="2341"/>
                    </a:cubicBezTo>
                    <a:cubicBezTo>
                      <a:pt x="1461" y="2311"/>
                      <a:pt x="1476" y="2268"/>
                      <a:pt x="1499" y="2220"/>
                    </a:cubicBezTo>
                    <a:cubicBezTo>
                      <a:pt x="1522" y="2173"/>
                      <a:pt x="1540" y="2158"/>
                      <a:pt x="1561" y="2155"/>
                    </a:cubicBezTo>
                    <a:cubicBezTo>
                      <a:pt x="1581" y="2152"/>
                      <a:pt x="1581" y="2102"/>
                      <a:pt x="1578" y="2066"/>
                    </a:cubicBezTo>
                    <a:cubicBezTo>
                      <a:pt x="1576" y="2031"/>
                      <a:pt x="1565" y="1998"/>
                      <a:pt x="1580" y="1975"/>
                    </a:cubicBezTo>
                    <a:cubicBezTo>
                      <a:pt x="1595" y="1951"/>
                      <a:pt x="1580" y="1929"/>
                      <a:pt x="1599" y="1929"/>
                    </a:cubicBezTo>
                    <a:cubicBezTo>
                      <a:pt x="1618" y="1929"/>
                      <a:pt x="1647" y="1901"/>
                      <a:pt x="1677" y="1871"/>
                    </a:cubicBezTo>
                    <a:cubicBezTo>
                      <a:pt x="1707" y="1841"/>
                      <a:pt x="1726" y="1838"/>
                      <a:pt x="1757" y="1835"/>
                    </a:cubicBezTo>
                    <a:cubicBezTo>
                      <a:pt x="1789" y="1832"/>
                      <a:pt x="1771" y="1821"/>
                      <a:pt x="1791" y="1816"/>
                    </a:cubicBezTo>
                    <a:cubicBezTo>
                      <a:pt x="1812" y="1811"/>
                      <a:pt x="1826" y="1791"/>
                      <a:pt x="1839" y="1779"/>
                    </a:cubicBezTo>
                    <a:cubicBezTo>
                      <a:pt x="1853" y="1767"/>
                      <a:pt x="1909" y="1780"/>
                      <a:pt x="1942" y="1780"/>
                    </a:cubicBezTo>
                    <a:cubicBezTo>
                      <a:pt x="1975" y="1780"/>
                      <a:pt x="1996" y="1783"/>
                      <a:pt x="1996" y="1763"/>
                    </a:cubicBezTo>
                    <a:cubicBezTo>
                      <a:pt x="1996" y="1742"/>
                      <a:pt x="2011" y="1726"/>
                      <a:pt x="2031" y="1726"/>
                    </a:cubicBezTo>
                    <a:cubicBezTo>
                      <a:pt x="2050" y="1726"/>
                      <a:pt x="2058" y="1720"/>
                      <a:pt x="2058" y="1693"/>
                    </a:cubicBezTo>
                    <a:cubicBezTo>
                      <a:pt x="2058" y="1666"/>
                      <a:pt x="2066" y="1649"/>
                      <a:pt x="2082" y="1637"/>
                    </a:cubicBezTo>
                    <a:cubicBezTo>
                      <a:pt x="2099" y="1625"/>
                      <a:pt x="2102" y="1597"/>
                      <a:pt x="2107" y="1580"/>
                    </a:cubicBezTo>
                    <a:cubicBezTo>
                      <a:pt x="2113" y="1562"/>
                      <a:pt x="2130" y="1573"/>
                      <a:pt x="2130" y="1547"/>
                    </a:cubicBezTo>
                    <a:cubicBezTo>
                      <a:pt x="2130" y="1521"/>
                      <a:pt x="2140" y="1492"/>
                      <a:pt x="2140" y="1472"/>
                    </a:cubicBezTo>
                    <a:cubicBezTo>
                      <a:pt x="2140" y="1451"/>
                      <a:pt x="2162" y="1454"/>
                      <a:pt x="2171" y="1439"/>
                    </a:cubicBezTo>
                    <a:cubicBezTo>
                      <a:pt x="2181" y="1424"/>
                      <a:pt x="2163" y="1405"/>
                      <a:pt x="2178" y="1362"/>
                    </a:cubicBezTo>
                    <a:cubicBezTo>
                      <a:pt x="2193" y="1320"/>
                      <a:pt x="2178" y="1280"/>
                      <a:pt x="2178" y="1242"/>
                    </a:cubicBezTo>
                    <a:cubicBezTo>
                      <a:pt x="2178" y="1204"/>
                      <a:pt x="2178" y="1164"/>
                      <a:pt x="2192" y="1152"/>
                    </a:cubicBezTo>
                    <a:cubicBezTo>
                      <a:pt x="2205" y="1140"/>
                      <a:pt x="2199" y="1133"/>
                      <a:pt x="2188" y="1127"/>
                    </a:cubicBezTo>
                    <a:cubicBezTo>
                      <a:pt x="2177" y="1122"/>
                      <a:pt x="2189" y="1107"/>
                      <a:pt x="2199" y="1110"/>
                    </a:cubicBezTo>
                    <a:cubicBezTo>
                      <a:pt x="2208" y="1112"/>
                      <a:pt x="2219" y="1133"/>
                      <a:pt x="2237" y="1122"/>
                    </a:cubicBezTo>
                    <a:cubicBezTo>
                      <a:pt x="2255" y="1111"/>
                      <a:pt x="2271" y="1065"/>
                      <a:pt x="2286" y="1026"/>
                    </a:cubicBezTo>
                    <a:cubicBezTo>
                      <a:pt x="2301" y="988"/>
                      <a:pt x="2326" y="989"/>
                      <a:pt x="2345" y="981"/>
                    </a:cubicBezTo>
                    <a:cubicBezTo>
                      <a:pt x="2364" y="973"/>
                      <a:pt x="2405" y="927"/>
                      <a:pt x="2431" y="860"/>
                    </a:cubicBezTo>
                    <a:cubicBezTo>
                      <a:pt x="2457" y="793"/>
                      <a:pt x="2430" y="727"/>
                      <a:pt x="2419" y="681"/>
                    </a:cubicBezTo>
                    <a:cubicBezTo>
                      <a:pt x="2408" y="634"/>
                      <a:pt x="2393" y="644"/>
                      <a:pt x="2365" y="645"/>
                    </a:cubicBezTo>
                    <a:cubicBezTo>
                      <a:pt x="2338" y="646"/>
                      <a:pt x="2286" y="640"/>
                      <a:pt x="2218" y="566"/>
                    </a:cubicBezTo>
                    <a:cubicBezTo>
                      <a:pt x="2149" y="492"/>
                      <a:pt x="2082" y="498"/>
                      <a:pt x="2037" y="510"/>
                    </a:cubicBezTo>
                    <a:cubicBezTo>
                      <a:pt x="1992" y="522"/>
                      <a:pt x="1946" y="488"/>
                      <a:pt x="1916" y="481"/>
                    </a:cubicBezTo>
                    <a:cubicBezTo>
                      <a:pt x="1886" y="474"/>
                      <a:pt x="1857" y="513"/>
                      <a:pt x="1835" y="521"/>
                    </a:cubicBezTo>
                    <a:cubicBezTo>
                      <a:pt x="1813" y="529"/>
                      <a:pt x="1846" y="488"/>
                      <a:pt x="1847" y="462"/>
                    </a:cubicBezTo>
                    <a:cubicBezTo>
                      <a:pt x="1849" y="436"/>
                      <a:pt x="1766" y="399"/>
                      <a:pt x="1703" y="375"/>
                    </a:cubicBezTo>
                    <a:cubicBezTo>
                      <a:pt x="1640" y="350"/>
                      <a:pt x="1612" y="362"/>
                      <a:pt x="1612" y="402"/>
                    </a:cubicBezTo>
                    <a:cubicBezTo>
                      <a:pt x="1612" y="442"/>
                      <a:pt x="1588" y="390"/>
                      <a:pt x="1569" y="432"/>
                    </a:cubicBezTo>
                    <a:cubicBezTo>
                      <a:pt x="1550" y="474"/>
                      <a:pt x="1514" y="447"/>
                      <a:pt x="1537" y="433"/>
                    </a:cubicBezTo>
                    <a:cubicBezTo>
                      <a:pt x="1561" y="420"/>
                      <a:pt x="1582" y="388"/>
                      <a:pt x="1591" y="362"/>
                    </a:cubicBezTo>
                    <a:cubicBezTo>
                      <a:pt x="1599" y="336"/>
                      <a:pt x="1500" y="316"/>
                      <a:pt x="1466" y="329"/>
                    </a:cubicBezTo>
                    <a:cubicBezTo>
                      <a:pt x="1432" y="343"/>
                      <a:pt x="1454" y="392"/>
                      <a:pt x="1427" y="377"/>
                    </a:cubicBezTo>
                    <a:cubicBezTo>
                      <a:pt x="1399" y="362"/>
                      <a:pt x="1421" y="325"/>
                      <a:pt x="1443" y="327"/>
                    </a:cubicBezTo>
                    <a:cubicBezTo>
                      <a:pt x="1465" y="328"/>
                      <a:pt x="1490" y="283"/>
                      <a:pt x="1505" y="250"/>
                    </a:cubicBezTo>
                    <a:cubicBezTo>
                      <a:pt x="1520" y="217"/>
                      <a:pt x="1479" y="212"/>
                      <a:pt x="1454" y="185"/>
                    </a:cubicBezTo>
                    <a:cubicBezTo>
                      <a:pt x="1430" y="158"/>
                      <a:pt x="1435" y="79"/>
                      <a:pt x="1410" y="66"/>
                    </a:cubicBezTo>
                    <a:cubicBezTo>
                      <a:pt x="1383" y="93"/>
                      <a:pt x="1347" y="134"/>
                      <a:pt x="1337" y="165"/>
                    </a:cubicBezTo>
                    <a:cubicBezTo>
                      <a:pt x="1324" y="203"/>
                      <a:pt x="1307" y="181"/>
                      <a:pt x="1272" y="192"/>
                    </a:cubicBezTo>
                    <a:cubicBezTo>
                      <a:pt x="1237" y="203"/>
                      <a:pt x="1220" y="189"/>
                      <a:pt x="1211" y="174"/>
                    </a:cubicBezTo>
                    <a:cubicBezTo>
                      <a:pt x="1202" y="159"/>
                      <a:pt x="1167" y="174"/>
                      <a:pt x="1143" y="172"/>
                    </a:cubicBezTo>
                    <a:cubicBezTo>
                      <a:pt x="1119" y="170"/>
                      <a:pt x="1133" y="202"/>
                      <a:pt x="1117" y="211"/>
                    </a:cubicBezTo>
                    <a:cubicBezTo>
                      <a:pt x="1100" y="220"/>
                      <a:pt x="1058" y="192"/>
                      <a:pt x="1043" y="209"/>
                    </a:cubicBezTo>
                    <a:cubicBezTo>
                      <a:pt x="1028" y="226"/>
                      <a:pt x="1019" y="209"/>
                      <a:pt x="1011" y="224"/>
                    </a:cubicBezTo>
                    <a:cubicBezTo>
                      <a:pt x="1004" y="239"/>
                      <a:pt x="978" y="229"/>
                      <a:pt x="971" y="239"/>
                    </a:cubicBezTo>
                    <a:cubicBezTo>
                      <a:pt x="963" y="248"/>
                      <a:pt x="937" y="253"/>
                      <a:pt x="904" y="216"/>
                    </a:cubicBezTo>
                    <a:cubicBezTo>
                      <a:pt x="871" y="179"/>
                      <a:pt x="876" y="118"/>
                      <a:pt x="891" y="107"/>
                    </a:cubicBezTo>
                    <a:cubicBezTo>
                      <a:pt x="906" y="96"/>
                      <a:pt x="906" y="65"/>
                      <a:pt x="886" y="55"/>
                    </a:cubicBezTo>
                    <a:cubicBezTo>
                      <a:pt x="865" y="46"/>
                      <a:pt x="886" y="7"/>
                      <a:pt x="860" y="4"/>
                    </a:cubicBezTo>
                    <a:cubicBezTo>
                      <a:pt x="834" y="0"/>
                      <a:pt x="838" y="33"/>
                      <a:pt x="821" y="39"/>
                    </a:cubicBezTo>
                    <a:cubicBezTo>
                      <a:pt x="804" y="44"/>
                      <a:pt x="764" y="72"/>
                      <a:pt x="745" y="68"/>
                    </a:cubicBezTo>
                    <a:cubicBezTo>
                      <a:pt x="727" y="65"/>
                      <a:pt x="702" y="72"/>
                      <a:pt x="702" y="92"/>
                    </a:cubicBezTo>
                    <a:cubicBezTo>
                      <a:pt x="702" y="113"/>
                      <a:pt x="682" y="107"/>
                      <a:pt x="678" y="91"/>
                    </a:cubicBezTo>
                    <a:cubicBezTo>
                      <a:pt x="675" y="74"/>
                      <a:pt x="636" y="83"/>
                      <a:pt x="625" y="72"/>
                    </a:cubicBezTo>
                    <a:cubicBezTo>
                      <a:pt x="614" y="61"/>
                      <a:pt x="562" y="66"/>
                      <a:pt x="584" y="79"/>
                    </a:cubicBezTo>
                    <a:cubicBezTo>
                      <a:pt x="606" y="92"/>
                      <a:pt x="608" y="105"/>
                      <a:pt x="608" y="126"/>
                    </a:cubicBezTo>
                    <a:cubicBezTo>
                      <a:pt x="608" y="146"/>
                      <a:pt x="625" y="140"/>
                      <a:pt x="625" y="165"/>
                    </a:cubicBezTo>
                    <a:cubicBezTo>
                      <a:pt x="625" y="189"/>
                      <a:pt x="643" y="172"/>
                      <a:pt x="656" y="172"/>
                    </a:cubicBezTo>
                    <a:cubicBezTo>
                      <a:pt x="669" y="172"/>
                      <a:pt x="669" y="194"/>
                      <a:pt x="649" y="198"/>
                    </a:cubicBezTo>
                    <a:cubicBezTo>
                      <a:pt x="629" y="202"/>
                      <a:pt x="619" y="213"/>
                      <a:pt x="614" y="231"/>
                    </a:cubicBezTo>
                    <a:cubicBezTo>
                      <a:pt x="608" y="250"/>
                      <a:pt x="590" y="237"/>
                      <a:pt x="573" y="251"/>
                    </a:cubicBezTo>
                    <a:cubicBezTo>
                      <a:pt x="556" y="266"/>
                      <a:pt x="542" y="281"/>
                      <a:pt x="530" y="274"/>
                    </a:cubicBezTo>
                    <a:cubicBezTo>
                      <a:pt x="519" y="266"/>
                      <a:pt x="510" y="272"/>
                      <a:pt x="497" y="279"/>
                    </a:cubicBezTo>
                    <a:cubicBezTo>
                      <a:pt x="484" y="287"/>
                      <a:pt x="479" y="279"/>
                      <a:pt x="460" y="264"/>
                    </a:cubicBezTo>
                    <a:cubicBezTo>
                      <a:pt x="446" y="253"/>
                      <a:pt x="438" y="227"/>
                      <a:pt x="413" y="202"/>
                    </a:cubicBezTo>
                    <a:cubicBezTo>
                      <a:pt x="399" y="209"/>
                      <a:pt x="369" y="220"/>
                      <a:pt x="353" y="220"/>
                    </a:cubicBezTo>
                    <a:cubicBezTo>
                      <a:pt x="331" y="220"/>
                      <a:pt x="263" y="215"/>
                      <a:pt x="260" y="227"/>
                    </a:cubicBezTo>
                    <a:cubicBezTo>
                      <a:pt x="256" y="238"/>
                      <a:pt x="265" y="258"/>
                      <a:pt x="276" y="261"/>
                    </a:cubicBezTo>
                    <a:cubicBezTo>
                      <a:pt x="287" y="263"/>
                      <a:pt x="310" y="270"/>
                      <a:pt x="288" y="286"/>
                    </a:cubicBezTo>
                    <a:cubicBezTo>
                      <a:pt x="266" y="302"/>
                      <a:pt x="246" y="280"/>
                      <a:pt x="246" y="319"/>
                    </a:cubicBezTo>
                    <a:cubicBezTo>
                      <a:pt x="246" y="358"/>
                      <a:pt x="296" y="383"/>
                      <a:pt x="286" y="419"/>
                    </a:cubicBezTo>
                    <a:cubicBezTo>
                      <a:pt x="280" y="437"/>
                      <a:pt x="273" y="485"/>
                      <a:pt x="273" y="503"/>
                    </a:cubicBezTo>
                    <a:cubicBezTo>
                      <a:pt x="273" y="521"/>
                      <a:pt x="266" y="583"/>
                      <a:pt x="249" y="587"/>
                    </a:cubicBezTo>
                    <a:cubicBezTo>
                      <a:pt x="233" y="590"/>
                      <a:pt x="218" y="572"/>
                      <a:pt x="196" y="590"/>
                    </a:cubicBezTo>
                    <a:cubicBezTo>
                      <a:pt x="175" y="609"/>
                      <a:pt x="147" y="598"/>
                      <a:pt x="122" y="618"/>
                    </a:cubicBezTo>
                    <a:cubicBezTo>
                      <a:pt x="96" y="638"/>
                      <a:pt x="69" y="630"/>
                      <a:pt x="67" y="654"/>
                    </a:cubicBezTo>
                    <a:cubicBezTo>
                      <a:pt x="65" y="678"/>
                      <a:pt x="42" y="691"/>
                      <a:pt x="47" y="712"/>
                    </a:cubicBezTo>
                    <a:cubicBezTo>
                      <a:pt x="53" y="734"/>
                      <a:pt x="36" y="729"/>
                      <a:pt x="20" y="745"/>
                    </a:cubicBezTo>
                    <a:cubicBezTo>
                      <a:pt x="3" y="762"/>
                      <a:pt x="22" y="773"/>
                      <a:pt x="11" y="785"/>
                    </a:cubicBezTo>
                    <a:cubicBezTo>
                      <a:pt x="0" y="798"/>
                      <a:pt x="14" y="818"/>
                      <a:pt x="27" y="838"/>
                    </a:cubicBezTo>
                    <a:cubicBezTo>
                      <a:pt x="40" y="858"/>
                      <a:pt x="54" y="873"/>
                      <a:pt x="53" y="891"/>
                    </a:cubicBezTo>
                    <a:cubicBezTo>
                      <a:pt x="51" y="909"/>
                      <a:pt x="65" y="917"/>
                      <a:pt x="84" y="915"/>
                    </a:cubicBezTo>
                    <a:cubicBezTo>
                      <a:pt x="102" y="913"/>
                      <a:pt x="87" y="949"/>
                      <a:pt x="116" y="949"/>
                    </a:cubicBezTo>
                    <a:cubicBezTo>
                      <a:pt x="146" y="949"/>
                      <a:pt x="175" y="957"/>
                      <a:pt x="182" y="940"/>
                    </a:cubicBezTo>
                    <a:cubicBezTo>
                      <a:pt x="189" y="924"/>
                      <a:pt x="209" y="911"/>
                      <a:pt x="209" y="935"/>
                    </a:cubicBezTo>
                    <a:cubicBezTo>
                      <a:pt x="209" y="958"/>
                      <a:pt x="204" y="1022"/>
                      <a:pt x="224" y="1015"/>
                    </a:cubicBezTo>
                    <a:cubicBezTo>
                      <a:pt x="244" y="1008"/>
                      <a:pt x="284" y="1009"/>
                      <a:pt x="304" y="1017"/>
                    </a:cubicBezTo>
                    <a:cubicBezTo>
                      <a:pt x="324" y="1024"/>
                      <a:pt x="344" y="1017"/>
                      <a:pt x="357" y="1004"/>
                    </a:cubicBezTo>
                    <a:cubicBezTo>
                      <a:pt x="370" y="991"/>
                      <a:pt x="384" y="991"/>
                      <a:pt x="410" y="977"/>
                    </a:cubicBezTo>
                    <a:cubicBezTo>
                      <a:pt x="435" y="962"/>
                      <a:pt x="459" y="944"/>
                      <a:pt x="483" y="944"/>
                    </a:cubicBezTo>
                    <a:cubicBezTo>
                      <a:pt x="506" y="944"/>
                      <a:pt x="546" y="929"/>
                      <a:pt x="541" y="947"/>
                    </a:cubicBezTo>
                    <a:cubicBezTo>
                      <a:pt x="535" y="966"/>
                      <a:pt x="532" y="1033"/>
                      <a:pt x="561" y="1068"/>
                    </a:cubicBezTo>
                    <a:cubicBezTo>
                      <a:pt x="590" y="1102"/>
                      <a:pt x="606" y="1115"/>
                      <a:pt x="634" y="1111"/>
                    </a:cubicBezTo>
                    <a:cubicBezTo>
                      <a:pt x="661" y="1108"/>
                      <a:pt x="657" y="1122"/>
                      <a:pt x="677" y="1121"/>
                    </a:cubicBezTo>
                    <a:cubicBezTo>
                      <a:pt x="698" y="1119"/>
                      <a:pt x="685" y="1142"/>
                      <a:pt x="703" y="1142"/>
                    </a:cubicBezTo>
                    <a:cubicBezTo>
                      <a:pt x="721" y="1142"/>
                      <a:pt x="754" y="1146"/>
                      <a:pt x="754" y="1166"/>
                    </a:cubicBezTo>
                    <a:cubicBezTo>
                      <a:pt x="754" y="1186"/>
                      <a:pt x="809" y="1170"/>
                      <a:pt x="821" y="1181"/>
                    </a:cubicBezTo>
                    <a:cubicBezTo>
                      <a:pt x="834" y="1192"/>
                      <a:pt x="849" y="1201"/>
                      <a:pt x="845" y="1223"/>
                    </a:cubicBezTo>
                    <a:cubicBezTo>
                      <a:pt x="841" y="1244"/>
                      <a:pt x="872" y="1261"/>
                      <a:pt x="854" y="1270"/>
                    </a:cubicBezTo>
                    <a:cubicBezTo>
                      <a:pt x="836" y="1279"/>
                      <a:pt x="860" y="1297"/>
                      <a:pt x="861" y="1321"/>
                    </a:cubicBezTo>
                    <a:cubicBezTo>
                      <a:pt x="863" y="1345"/>
                      <a:pt x="889" y="1354"/>
                      <a:pt x="929" y="1352"/>
                    </a:cubicBezTo>
                    <a:cubicBezTo>
                      <a:pt x="969" y="1350"/>
                      <a:pt x="980" y="1354"/>
                      <a:pt x="980" y="1383"/>
                    </a:cubicBezTo>
                    <a:cubicBezTo>
                      <a:pt x="980" y="1412"/>
                      <a:pt x="1007" y="1416"/>
                      <a:pt x="1016" y="1443"/>
                    </a:cubicBezTo>
                    <a:cubicBezTo>
                      <a:pt x="1025" y="1470"/>
                      <a:pt x="1005" y="1501"/>
                      <a:pt x="1009" y="1523"/>
                    </a:cubicBezTo>
                    <a:cubicBezTo>
                      <a:pt x="1012" y="1540"/>
                      <a:pt x="1002" y="1558"/>
                      <a:pt x="990" y="1565"/>
                    </a:cubicBezTo>
                    <a:cubicBezTo>
                      <a:pt x="1004" y="1583"/>
                      <a:pt x="1005" y="1591"/>
                      <a:pt x="993" y="1598"/>
                    </a:cubicBezTo>
                    <a:cubicBezTo>
                      <a:pt x="976" y="1607"/>
                      <a:pt x="1013" y="1633"/>
                      <a:pt x="1004" y="1674"/>
                    </a:cubicBezTo>
                    <a:cubicBezTo>
                      <a:pt x="995" y="1715"/>
                      <a:pt x="993" y="1722"/>
                      <a:pt x="1035" y="1724"/>
                    </a:cubicBezTo>
                    <a:cubicBezTo>
                      <a:pt x="1078" y="1726"/>
                      <a:pt x="1074" y="1739"/>
                      <a:pt x="1089" y="1729"/>
                    </a:cubicBezTo>
                    <a:cubicBezTo>
                      <a:pt x="1104" y="1720"/>
                      <a:pt x="1126" y="1761"/>
                      <a:pt x="1132" y="1781"/>
                    </a:cubicBezTo>
                    <a:cubicBezTo>
                      <a:pt x="1137" y="1801"/>
                      <a:pt x="1154" y="1849"/>
                      <a:pt x="1161" y="1849"/>
                    </a:cubicBezTo>
                    <a:cubicBezTo>
                      <a:pt x="1169" y="1849"/>
                      <a:pt x="1191" y="1827"/>
                      <a:pt x="1213" y="1838"/>
                    </a:cubicBezTo>
                    <a:cubicBezTo>
                      <a:pt x="1234" y="1849"/>
                      <a:pt x="1208" y="1918"/>
                      <a:pt x="1207" y="1949"/>
                    </a:cubicBezTo>
                    <a:cubicBezTo>
                      <a:pt x="1223" y="1948"/>
                      <a:pt x="1241" y="1948"/>
                      <a:pt x="1248" y="1951"/>
                    </a:cubicBezTo>
                    <a:cubicBezTo>
                      <a:pt x="1259" y="1957"/>
                      <a:pt x="1264" y="2032"/>
                      <a:pt x="1259" y="2045"/>
                    </a:cubicBezTo>
                    <a:cubicBezTo>
                      <a:pt x="1253" y="2059"/>
                      <a:pt x="1208" y="2072"/>
                      <a:pt x="1184" y="2087"/>
                    </a:cubicBezTo>
                    <a:cubicBezTo>
                      <a:pt x="1161" y="2102"/>
                      <a:pt x="1104" y="2156"/>
                      <a:pt x="1077" y="2199"/>
                    </a:cubicBezTo>
                    <a:cubicBezTo>
                      <a:pt x="1062" y="2225"/>
                      <a:pt x="1039" y="2246"/>
                      <a:pt x="1023" y="2264"/>
                    </a:cubicBezTo>
                    <a:cubicBezTo>
                      <a:pt x="1031" y="2265"/>
                      <a:pt x="1037" y="2265"/>
                      <a:pt x="1041" y="2263"/>
                    </a:cubicBezTo>
                    <a:cubicBezTo>
                      <a:pt x="1054" y="2257"/>
                      <a:pt x="1073" y="2257"/>
                      <a:pt x="1094" y="2282"/>
                    </a:cubicBezTo>
                    <a:cubicBezTo>
                      <a:pt x="1115" y="2307"/>
                      <a:pt x="1113" y="2326"/>
                      <a:pt x="1122" y="2325"/>
                    </a:cubicBezTo>
                    <a:cubicBezTo>
                      <a:pt x="1130" y="2324"/>
                      <a:pt x="1140" y="2292"/>
                      <a:pt x="1156" y="2315"/>
                    </a:cubicBezTo>
                    <a:cubicBezTo>
                      <a:pt x="1173" y="2339"/>
                      <a:pt x="1216" y="2357"/>
                      <a:pt x="1226" y="2368"/>
                    </a:cubicBezTo>
                    <a:cubicBezTo>
                      <a:pt x="1235" y="2379"/>
                      <a:pt x="1267" y="2387"/>
                      <a:pt x="1267" y="2416"/>
                    </a:cubicBezTo>
                    <a:cubicBezTo>
                      <a:pt x="1267" y="2437"/>
                      <a:pt x="1257" y="2477"/>
                      <a:pt x="1274" y="2510"/>
                    </a:cubicBezTo>
                    <a:cubicBezTo>
                      <a:pt x="1281" y="2500"/>
                      <a:pt x="1290" y="2490"/>
                      <a:pt x="1302" y="248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9" name="Shape 273">
                <a:extLst>
                  <a:ext uri="{FF2B5EF4-FFF2-40B4-BE49-F238E27FC236}">
                    <a16:creationId xmlns:a16="http://schemas.microsoft.com/office/drawing/2014/main" id="{9828DA91-2DE3-1EFB-65BD-7E5535D89C7B}"/>
                  </a:ext>
                </a:extLst>
              </p:cNvPr>
              <p:cNvSpPr/>
              <p:nvPr/>
            </p:nvSpPr>
            <p:spPr>
              <a:xfrm>
                <a:off x="6671887" y="9165766"/>
                <a:ext cx="228141" cy="245359"/>
              </a:xfrm>
              <a:custGeom>
                <a:avLst/>
                <a:gdLst/>
                <a:ahLst/>
                <a:cxnLst/>
                <a:rect l="0" t="0" r="0" b="0"/>
                <a:pathLst>
                  <a:path w="309" h="336" extrusionOk="0">
                    <a:moveTo>
                      <a:pt x="302" y="159"/>
                    </a:moveTo>
                    <a:cubicBezTo>
                      <a:pt x="302" y="130"/>
                      <a:pt x="270" y="122"/>
                      <a:pt x="261" y="111"/>
                    </a:cubicBezTo>
                    <a:cubicBezTo>
                      <a:pt x="251" y="100"/>
                      <a:pt x="208" y="82"/>
                      <a:pt x="191" y="58"/>
                    </a:cubicBezTo>
                    <a:cubicBezTo>
                      <a:pt x="175" y="35"/>
                      <a:pt x="165" y="67"/>
                      <a:pt x="157" y="68"/>
                    </a:cubicBezTo>
                    <a:cubicBezTo>
                      <a:pt x="148" y="69"/>
                      <a:pt x="150" y="50"/>
                      <a:pt x="129" y="25"/>
                    </a:cubicBezTo>
                    <a:cubicBezTo>
                      <a:pt x="108" y="0"/>
                      <a:pt x="89" y="0"/>
                      <a:pt x="76" y="6"/>
                    </a:cubicBezTo>
                    <a:cubicBezTo>
                      <a:pt x="72" y="8"/>
                      <a:pt x="66" y="8"/>
                      <a:pt x="58" y="7"/>
                    </a:cubicBezTo>
                    <a:cubicBezTo>
                      <a:pt x="47" y="20"/>
                      <a:pt x="39" y="31"/>
                      <a:pt x="39" y="42"/>
                    </a:cubicBezTo>
                    <a:cubicBezTo>
                      <a:pt x="39" y="68"/>
                      <a:pt x="20" y="97"/>
                      <a:pt x="18" y="147"/>
                    </a:cubicBezTo>
                    <a:cubicBezTo>
                      <a:pt x="17" y="197"/>
                      <a:pt x="3" y="188"/>
                      <a:pt x="2" y="227"/>
                    </a:cubicBezTo>
                    <a:cubicBezTo>
                      <a:pt x="0" y="266"/>
                      <a:pt x="14" y="259"/>
                      <a:pt x="20" y="265"/>
                    </a:cubicBezTo>
                    <a:cubicBezTo>
                      <a:pt x="23" y="268"/>
                      <a:pt x="19" y="280"/>
                      <a:pt x="15" y="290"/>
                    </a:cubicBezTo>
                    <a:cubicBezTo>
                      <a:pt x="21" y="296"/>
                      <a:pt x="27" y="304"/>
                      <a:pt x="39" y="302"/>
                    </a:cubicBezTo>
                    <a:cubicBezTo>
                      <a:pt x="64" y="300"/>
                      <a:pt x="89" y="309"/>
                      <a:pt x="119" y="323"/>
                    </a:cubicBezTo>
                    <a:cubicBezTo>
                      <a:pt x="149" y="336"/>
                      <a:pt x="138" y="319"/>
                      <a:pt x="167" y="323"/>
                    </a:cubicBezTo>
                    <a:cubicBezTo>
                      <a:pt x="195" y="327"/>
                      <a:pt x="228" y="330"/>
                      <a:pt x="259" y="310"/>
                    </a:cubicBezTo>
                    <a:cubicBezTo>
                      <a:pt x="281" y="297"/>
                      <a:pt x="292" y="275"/>
                      <a:pt x="309" y="253"/>
                    </a:cubicBezTo>
                    <a:cubicBezTo>
                      <a:pt x="292" y="220"/>
                      <a:pt x="302" y="180"/>
                      <a:pt x="302" y="15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0" name="Shape 274">
                <a:extLst>
                  <a:ext uri="{FF2B5EF4-FFF2-40B4-BE49-F238E27FC236}">
                    <a16:creationId xmlns:a16="http://schemas.microsoft.com/office/drawing/2014/main" id="{28450849-5710-D388-859D-D372858721A4}"/>
                  </a:ext>
                </a:extLst>
              </p:cNvPr>
              <p:cNvSpPr/>
              <p:nvPr/>
            </p:nvSpPr>
            <p:spPr>
              <a:xfrm>
                <a:off x="5970250" y="8748226"/>
                <a:ext cx="921169" cy="1820817"/>
              </a:xfrm>
              <a:custGeom>
                <a:avLst/>
                <a:gdLst/>
                <a:ahLst/>
                <a:cxnLst/>
                <a:rect l="0" t="0" r="0" b="0"/>
                <a:pathLst>
                  <a:path w="1250" h="2464" extrusionOk="0">
                    <a:moveTo>
                      <a:pt x="477" y="2415"/>
                    </a:moveTo>
                    <a:cubicBezTo>
                      <a:pt x="443" y="2413"/>
                      <a:pt x="376" y="2351"/>
                      <a:pt x="355" y="2334"/>
                    </a:cubicBezTo>
                    <a:cubicBezTo>
                      <a:pt x="335" y="2318"/>
                      <a:pt x="350" y="2301"/>
                      <a:pt x="325" y="2305"/>
                    </a:cubicBezTo>
                    <a:cubicBezTo>
                      <a:pt x="300" y="2310"/>
                      <a:pt x="317" y="2286"/>
                      <a:pt x="331" y="2279"/>
                    </a:cubicBezTo>
                    <a:cubicBezTo>
                      <a:pt x="343" y="2273"/>
                      <a:pt x="326" y="2250"/>
                      <a:pt x="309" y="2246"/>
                    </a:cubicBezTo>
                    <a:cubicBezTo>
                      <a:pt x="307" y="2283"/>
                      <a:pt x="299" y="2447"/>
                      <a:pt x="309" y="2449"/>
                    </a:cubicBezTo>
                    <a:cubicBezTo>
                      <a:pt x="319" y="2451"/>
                      <a:pt x="392" y="2441"/>
                      <a:pt x="413" y="2454"/>
                    </a:cubicBezTo>
                    <a:cubicBezTo>
                      <a:pt x="421" y="2457"/>
                      <a:pt x="433" y="2464"/>
                      <a:pt x="441" y="2454"/>
                    </a:cubicBezTo>
                    <a:cubicBezTo>
                      <a:pt x="455" y="2439"/>
                      <a:pt x="496" y="2448"/>
                      <a:pt x="518" y="2434"/>
                    </a:cubicBezTo>
                    <a:cubicBezTo>
                      <a:pt x="540" y="2420"/>
                      <a:pt x="511" y="2416"/>
                      <a:pt x="477" y="2415"/>
                    </a:cubicBezTo>
                    <a:close/>
                    <a:moveTo>
                      <a:pt x="1234" y="257"/>
                    </a:moveTo>
                    <a:cubicBezTo>
                      <a:pt x="1227" y="254"/>
                      <a:pt x="1209" y="254"/>
                      <a:pt x="1193" y="255"/>
                    </a:cubicBezTo>
                    <a:cubicBezTo>
                      <a:pt x="1193" y="257"/>
                      <a:pt x="1193" y="259"/>
                      <a:pt x="1193" y="261"/>
                    </a:cubicBezTo>
                    <a:cubicBezTo>
                      <a:pt x="1197" y="287"/>
                      <a:pt x="1181" y="353"/>
                      <a:pt x="1162" y="352"/>
                    </a:cubicBezTo>
                    <a:cubicBezTo>
                      <a:pt x="1144" y="350"/>
                      <a:pt x="1129" y="379"/>
                      <a:pt x="1114" y="376"/>
                    </a:cubicBezTo>
                    <a:cubicBezTo>
                      <a:pt x="1099" y="372"/>
                      <a:pt x="1079" y="398"/>
                      <a:pt x="1060" y="387"/>
                    </a:cubicBezTo>
                    <a:cubicBezTo>
                      <a:pt x="1042" y="376"/>
                      <a:pt x="1016" y="390"/>
                      <a:pt x="1001" y="381"/>
                    </a:cubicBezTo>
                    <a:cubicBezTo>
                      <a:pt x="986" y="372"/>
                      <a:pt x="944" y="379"/>
                      <a:pt x="944" y="368"/>
                    </a:cubicBezTo>
                    <a:cubicBezTo>
                      <a:pt x="944" y="357"/>
                      <a:pt x="964" y="361"/>
                      <a:pt x="964" y="328"/>
                    </a:cubicBezTo>
                    <a:cubicBezTo>
                      <a:pt x="964" y="294"/>
                      <a:pt x="1020" y="257"/>
                      <a:pt x="1012" y="244"/>
                    </a:cubicBezTo>
                    <a:cubicBezTo>
                      <a:pt x="1005" y="231"/>
                      <a:pt x="910" y="204"/>
                      <a:pt x="898" y="187"/>
                    </a:cubicBezTo>
                    <a:cubicBezTo>
                      <a:pt x="885" y="170"/>
                      <a:pt x="866" y="155"/>
                      <a:pt x="829" y="152"/>
                    </a:cubicBezTo>
                    <a:cubicBezTo>
                      <a:pt x="792" y="148"/>
                      <a:pt x="794" y="130"/>
                      <a:pt x="761" y="109"/>
                    </a:cubicBezTo>
                    <a:cubicBezTo>
                      <a:pt x="733" y="92"/>
                      <a:pt x="690" y="47"/>
                      <a:pt x="675" y="22"/>
                    </a:cubicBezTo>
                    <a:cubicBezTo>
                      <a:pt x="653" y="19"/>
                      <a:pt x="621" y="15"/>
                      <a:pt x="614" y="22"/>
                    </a:cubicBezTo>
                    <a:cubicBezTo>
                      <a:pt x="605" y="33"/>
                      <a:pt x="591" y="84"/>
                      <a:pt x="578" y="59"/>
                    </a:cubicBezTo>
                    <a:cubicBezTo>
                      <a:pt x="565" y="33"/>
                      <a:pt x="534" y="33"/>
                      <a:pt x="507" y="30"/>
                    </a:cubicBezTo>
                    <a:cubicBezTo>
                      <a:pt x="479" y="26"/>
                      <a:pt x="481" y="0"/>
                      <a:pt x="452" y="31"/>
                    </a:cubicBezTo>
                    <a:cubicBezTo>
                      <a:pt x="439" y="45"/>
                      <a:pt x="422" y="59"/>
                      <a:pt x="407" y="69"/>
                    </a:cubicBezTo>
                    <a:cubicBezTo>
                      <a:pt x="405" y="98"/>
                      <a:pt x="400" y="131"/>
                      <a:pt x="394" y="141"/>
                    </a:cubicBezTo>
                    <a:cubicBezTo>
                      <a:pt x="387" y="154"/>
                      <a:pt x="326" y="181"/>
                      <a:pt x="324" y="196"/>
                    </a:cubicBezTo>
                    <a:cubicBezTo>
                      <a:pt x="322" y="211"/>
                      <a:pt x="332" y="231"/>
                      <a:pt x="320" y="241"/>
                    </a:cubicBezTo>
                    <a:cubicBezTo>
                      <a:pt x="309" y="250"/>
                      <a:pt x="346" y="296"/>
                      <a:pt x="326" y="307"/>
                    </a:cubicBezTo>
                    <a:cubicBezTo>
                      <a:pt x="306" y="318"/>
                      <a:pt x="341" y="337"/>
                      <a:pt x="328" y="348"/>
                    </a:cubicBezTo>
                    <a:cubicBezTo>
                      <a:pt x="315" y="359"/>
                      <a:pt x="291" y="365"/>
                      <a:pt x="291" y="377"/>
                    </a:cubicBezTo>
                    <a:cubicBezTo>
                      <a:pt x="291" y="390"/>
                      <a:pt x="289" y="422"/>
                      <a:pt x="272" y="429"/>
                    </a:cubicBezTo>
                    <a:cubicBezTo>
                      <a:pt x="256" y="437"/>
                      <a:pt x="245" y="464"/>
                      <a:pt x="245" y="485"/>
                    </a:cubicBezTo>
                    <a:cubicBezTo>
                      <a:pt x="245" y="505"/>
                      <a:pt x="219" y="492"/>
                      <a:pt x="228" y="518"/>
                    </a:cubicBezTo>
                    <a:cubicBezTo>
                      <a:pt x="237" y="544"/>
                      <a:pt x="248" y="575"/>
                      <a:pt x="228" y="581"/>
                    </a:cubicBezTo>
                    <a:cubicBezTo>
                      <a:pt x="208" y="587"/>
                      <a:pt x="213" y="629"/>
                      <a:pt x="202" y="629"/>
                    </a:cubicBezTo>
                    <a:cubicBezTo>
                      <a:pt x="191" y="629"/>
                      <a:pt x="185" y="673"/>
                      <a:pt x="202" y="696"/>
                    </a:cubicBezTo>
                    <a:cubicBezTo>
                      <a:pt x="219" y="718"/>
                      <a:pt x="222" y="736"/>
                      <a:pt x="222" y="757"/>
                    </a:cubicBezTo>
                    <a:cubicBezTo>
                      <a:pt x="222" y="777"/>
                      <a:pt x="245" y="788"/>
                      <a:pt x="237" y="810"/>
                    </a:cubicBezTo>
                    <a:cubicBezTo>
                      <a:pt x="230" y="832"/>
                      <a:pt x="234" y="853"/>
                      <a:pt x="221" y="862"/>
                    </a:cubicBezTo>
                    <a:cubicBezTo>
                      <a:pt x="208" y="871"/>
                      <a:pt x="219" y="899"/>
                      <a:pt x="202" y="906"/>
                    </a:cubicBezTo>
                    <a:cubicBezTo>
                      <a:pt x="185" y="914"/>
                      <a:pt x="215" y="973"/>
                      <a:pt x="202" y="984"/>
                    </a:cubicBezTo>
                    <a:cubicBezTo>
                      <a:pt x="189" y="995"/>
                      <a:pt x="156" y="1005"/>
                      <a:pt x="156" y="1045"/>
                    </a:cubicBezTo>
                    <a:cubicBezTo>
                      <a:pt x="156" y="1086"/>
                      <a:pt x="162" y="1109"/>
                      <a:pt x="158" y="1127"/>
                    </a:cubicBezTo>
                    <a:cubicBezTo>
                      <a:pt x="154" y="1141"/>
                      <a:pt x="176" y="1138"/>
                      <a:pt x="172" y="1162"/>
                    </a:cubicBezTo>
                    <a:cubicBezTo>
                      <a:pt x="169" y="1186"/>
                      <a:pt x="139" y="1171"/>
                      <a:pt x="137" y="1186"/>
                    </a:cubicBezTo>
                    <a:cubicBezTo>
                      <a:pt x="135" y="1201"/>
                      <a:pt x="145" y="1230"/>
                      <a:pt x="134" y="1232"/>
                    </a:cubicBezTo>
                    <a:cubicBezTo>
                      <a:pt x="123" y="1234"/>
                      <a:pt x="117" y="1245"/>
                      <a:pt x="117" y="1271"/>
                    </a:cubicBezTo>
                    <a:cubicBezTo>
                      <a:pt x="117" y="1297"/>
                      <a:pt x="102" y="1300"/>
                      <a:pt x="100" y="1313"/>
                    </a:cubicBezTo>
                    <a:cubicBezTo>
                      <a:pt x="98" y="1326"/>
                      <a:pt x="113" y="1341"/>
                      <a:pt x="113" y="1356"/>
                    </a:cubicBezTo>
                    <a:cubicBezTo>
                      <a:pt x="113" y="1371"/>
                      <a:pt x="123" y="1421"/>
                      <a:pt x="110" y="1422"/>
                    </a:cubicBezTo>
                    <a:cubicBezTo>
                      <a:pt x="97" y="1424"/>
                      <a:pt x="89" y="1480"/>
                      <a:pt x="100" y="1487"/>
                    </a:cubicBezTo>
                    <a:cubicBezTo>
                      <a:pt x="111" y="1495"/>
                      <a:pt x="111" y="1509"/>
                      <a:pt x="106" y="1521"/>
                    </a:cubicBezTo>
                    <a:cubicBezTo>
                      <a:pt x="100" y="1532"/>
                      <a:pt x="132" y="1543"/>
                      <a:pt x="115" y="1559"/>
                    </a:cubicBezTo>
                    <a:cubicBezTo>
                      <a:pt x="98" y="1576"/>
                      <a:pt x="112" y="1597"/>
                      <a:pt x="134" y="1591"/>
                    </a:cubicBezTo>
                    <a:cubicBezTo>
                      <a:pt x="152" y="1585"/>
                      <a:pt x="163" y="1619"/>
                      <a:pt x="143" y="1619"/>
                    </a:cubicBezTo>
                    <a:cubicBezTo>
                      <a:pt x="123" y="1619"/>
                      <a:pt x="102" y="1619"/>
                      <a:pt x="119" y="1632"/>
                    </a:cubicBezTo>
                    <a:cubicBezTo>
                      <a:pt x="135" y="1644"/>
                      <a:pt x="152" y="1663"/>
                      <a:pt x="128" y="1672"/>
                    </a:cubicBezTo>
                    <a:cubicBezTo>
                      <a:pt x="104" y="1681"/>
                      <a:pt x="124" y="1698"/>
                      <a:pt x="119" y="1720"/>
                    </a:cubicBezTo>
                    <a:cubicBezTo>
                      <a:pt x="113" y="1742"/>
                      <a:pt x="135" y="1763"/>
                      <a:pt x="117" y="1768"/>
                    </a:cubicBezTo>
                    <a:cubicBezTo>
                      <a:pt x="98" y="1774"/>
                      <a:pt x="124" y="1807"/>
                      <a:pt x="98" y="1811"/>
                    </a:cubicBezTo>
                    <a:cubicBezTo>
                      <a:pt x="73" y="1815"/>
                      <a:pt x="89" y="1839"/>
                      <a:pt x="73" y="1852"/>
                    </a:cubicBezTo>
                    <a:cubicBezTo>
                      <a:pt x="56" y="1865"/>
                      <a:pt x="95" y="1887"/>
                      <a:pt x="74" y="1900"/>
                    </a:cubicBezTo>
                    <a:cubicBezTo>
                      <a:pt x="54" y="1913"/>
                      <a:pt x="69" y="1942"/>
                      <a:pt x="49" y="1942"/>
                    </a:cubicBezTo>
                    <a:cubicBezTo>
                      <a:pt x="28" y="1942"/>
                      <a:pt x="17" y="1970"/>
                      <a:pt x="15" y="1983"/>
                    </a:cubicBezTo>
                    <a:cubicBezTo>
                      <a:pt x="13" y="1996"/>
                      <a:pt x="0" y="2022"/>
                      <a:pt x="17" y="2040"/>
                    </a:cubicBezTo>
                    <a:cubicBezTo>
                      <a:pt x="34" y="2059"/>
                      <a:pt x="13" y="2074"/>
                      <a:pt x="28" y="2081"/>
                    </a:cubicBezTo>
                    <a:cubicBezTo>
                      <a:pt x="43" y="2088"/>
                      <a:pt x="93" y="2077"/>
                      <a:pt x="86" y="2099"/>
                    </a:cubicBezTo>
                    <a:cubicBezTo>
                      <a:pt x="78" y="2122"/>
                      <a:pt x="80" y="2170"/>
                      <a:pt x="89" y="2170"/>
                    </a:cubicBezTo>
                    <a:cubicBezTo>
                      <a:pt x="98" y="2170"/>
                      <a:pt x="104" y="2197"/>
                      <a:pt x="119" y="2196"/>
                    </a:cubicBezTo>
                    <a:cubicBezTo>
                      <a:pt x="134" y="2194"/>
                      <a:pt x="200" y="2186"/>
                      <a:pt x="228" y="2194"/>
                    </a:cubicBezTo>
                    <a:cubicBezTo>
                      <a:pt x="242" y="2197"/>
                      <a:pt x="253" y="2206"/>
                      <a:pt x="261" y="2213"/>
                    </a:cubicBezTo>
                    <a:cubicBezTo>
                      <a:pt x="277" y="2206"/>
                      <a:pt x="312" y="2229"/>
                      <a:pt x="320" y="2221"/>
                    </a:cubicBezTo>
                    <a:cubicBezTo>
                      <a:pt x="329" y="2211"/>
                      <a:pt x="285" y="2176"/>
                      <a:pt x="287" y="2163"/>
                    </a:cubicBezTo>
                    <a:cubicBezTo>
                      <a:pt x="288" y="2151"/>
                      <a:pt x="280" y="2131"/>
                      <a:pt x="280" y="2117"/>
                    </a:cubicBezTo>
                    <a:cubicBezTo>
                      <a:pt x="280" y="2103"/>
                      <a:pt x="273" y="2073"/>
                      <a:pt x="292" y="2059"/>
                    </a:cubicBezTo>
                    <a:cubicBezTo>
                      <a:pt x="311" y="2046"/>
                      <a:pt x="313" y="2032"/>
                      <a:pt x="325" y="2035"/>
                    </a:cubicBezTo>
                    <a:cubicBezTo>
                      <a:pt x="337" y="2038"/>
                      <a:pt x="362" y="2024"/>
                      <a:pt x="363" y="1991"/>
                    </a:cubicBezTo>
                    <a:cubicBezTo>
                      <a:pt x="365" y="1958"/>
                      <a:pt x="380" y="1946"/>
                      <a:pt x="407" y="1923"/>
                    </a:cubicBezTo>
                    <a:cubicBezTo>
                      <a:pt x="437" y="1898"/>
                      <a:pt x="486" y="1874"/>
                      <a:pt x="479" y="1863"/>
                    </a:cubicBezTo>
                    <a:cubicBezTo>
                      <a:pt x="473" y="1852"/>
                      <a:pt x="490" y="1816"/>
                      <a:pt x="490" y="1803"/>
                    </a:cubicBezTo>
                    <a:cubicBezTo>
                      <a:pt x="490" y="1789"/>
                      <a:pt x="444" y="1792"/>
                      <a:pt x="429" y="1786"/>
                    </a:cubicBezTo>
                    <a:cubicBezTo>
                      <a:pt x="414" y="1781"/>
                      <a:pt x="359" y="1742"/>
                      <a:pt x="387" y="1692"/>
                    </a:cubicBezTo>
                    <a:cubicBezTo>
                      <a:pt x="414" y="1641"/>
                      <a:pt x="471" y="1636"/>
                      <a:pt x="488" y="1635"/>
                    </a:cubicBezTo>
                    <a:cubicBezTo>
                      <a:pt x="504" y="1633"/>
                      <a:pt x="489" y="1610"/>
                      <a:pt x="503" y="1602"/>
                    </a:cubicBezTo>
                    <a:cubicBezTo>
                      <a:pt x="516" y="1594"/>
                      <a:pt x="519" y="1580"/>
                      <a:pt x="519" y="1559"/>
                    </a:cubicBezTo>
                    <a:cubicBezTo>
                      <a:pt x="519" y="1536"/>
                      <a:pt x="519" y="1499"/>
                      <a:pt x="544" y="1497"/>
                    </a:cubicBezTo>
                    <a:cubicBezTo>
                      <a:pt x="568" y="1494"/>
                      <a:pt x="575" y="1480"/>
                      <a:pt x="560" y="1476"/>
                    </a:cubicBezTo>
                    <a:cubicBezTo>
                      <a:pt x="545" y="1472"/>
                      <a:pt x="538" y="1454"/>
                      <a:pt x="563" y="1451"/>
                    </a:cubicBezTo>
                    <a:cubicBezTo>
                      <a:pt x="587" y="1449"/>
                      <a:pt x="579" y="1472"/>
                      <a:pt x="597" y="1472"/>
                    </a:cubicBezTo>
                    <a:cubicBezTo>
                      <a:pt x="615" y="1472"/>
                      <a:pt x="645" y="1442"/>
                      <a:pt x="622" y="1424"/>
                    </a:cubicBezTo>
                    <a:cubicBezTo>
                      <a:pt x="598" y="1406"/>
                      <a:pt x="591" y="1432"/>
                      <a:pt x="579" y="1435"/>
                    </a:cubicBezTo>
                    <a:cubicBezTo>
                      <a:pt x="567" y="1438"/>
                      <a:pt x="557" y="1419"/>
                      <a:pt x="545" y="1419"/>
                    </a:cubicBezTo>
                    <a:cubicBezTo>
                      <a:pt x="533" y="1419"/>
                      <a:pt x="541" y="1385"/>
                      <a:pt x="535" y="1372"/>
                    </a:cubicBezTo>
                    <a:cubicBezTo>
                      <a:pt x="530" y="1360"/>
                      <a:pt x="522" y="1330"/>
                      <a:pt x="533" y="1315"/>
                    </a:cubicBezTo>
                    <a:cubicBezTo>
                      <a:pt x="544" y="1300"/>
                      <a:pt x="590" y="1338"/>
                      <a:pt x="631" y="1341"/>
                    </a:cubicBezTo>
                    <a:cubicBezTo>
                      <a:pt x="672" y="1344"/>
                      <a:pt x="702" y="1320"/>
                      <a:pt x="702" y="1305"/>
                    </a:cubicBezTo>
                    <a:cubicBezTo>
                      <a:pt x="702" y="1290"/>
                      <a:pt x="683" y="1263"/>
                      <a:pt x="708" y="1247"/>
                    </a:cubicBezTo>
                    <a:cubicBezTo>
                      <a:pt x="732" y="1230"/>
                      <a:pt x="712" y="1225"/>
                      <a:pt x="705" y="1203"/>
                    </a:cubicBezTo>
                    <a:cubicBezTo>
                      <a:pt x="698" y="1181"/>
                      <a:pt x="716" y="1167"/>
                      <a:pt x="727" y="1178"/>
                    </a:cubicBezTo>
                    <a:cubicBezTo>
                      <a:pt x="738" y="1189"/>
                      <a:pt x="818" y="1182"/>
                      <a:pt x="885" y="1169"/>
                    </a:cubicBezTo>
                    <a:cubicBezTo>
                      <a:pt x="952" y="1155"/>
                      <a:pt x="999" y="1130"/>
                      <a:pt x="1003" y="1111"/>
                    </a:cubicBezTo>
                    <a:cubicBezTo>
                      <a:pt x="1007" y="1092"/>
                      <a:pt x="1049" y="1047"/>
                      <a:pt x="1059" y="1031"/>
                    </a:cubicBezTo>
                    <a:cubicBezTo>
                      <a:pt x="1068" y="1014"/>
                      <a:pt x="1060" y="994"/>
                      <a:pt x="1033" y="990"/>
                    </a:cubicBezTo>
                    <a:cubicBezTo>
                      <a:pt x="1006" y="986"/>
                      <a:pt x="1007" y="954"/>
                      <a:pt x="1022" y="936"/>
                    </a:cubicBezTo>
                    <a:cubicBezTo>
                      <a:pt x="1037" y="919"/>
                      <a:pt x="1014" y="902"/>
                      <a:pt x="988" y="899"/>
                    </a:cubicBezTo>
                    <a:cubicBezTo>
                      <a:pt x="962" y="897"/>
                      <a:pt x="921" y="879"/>
                      <a:pt x="944" y="857"/>
                    </a:cubicBezTo>
                    <a:cubicBezTo>
                      <a:pt x="955" y="847"/>
                      <a:pt x="961" y="849"/>
                      <a:pt x="966" y="853"/>
                    </a:cubicBezTo>
                    <a:cubicBezTo>
                      <a:pt x="970" y="843"/>
                      <a:pt x="974" y="831"/>
                      <a:pt x="971" y="828"/>
                    </a:cubicBezTo>
                    <a:cubicBezTo>
                      <a:pt x="965" y="822"/>
                      <a:pt x="951" y="829"/>
                      <a:pt x="953" y="790"/>
                    </a:cubicBezTo>
                    <a:cubicBezTo>
                      <a:pt x="954" y="751"/>
                      <a:pt x="968" y="760"/>
                      <a:pt x="969" y="710"/>
                    </a:cubicBezTo>
                    <a:cubicBezTo>
                      <a:pt x="971" y="660"/>
                      <a:pt x="990" y="631"/>
                      <a:pt x="990" y="605"/>
                    </a:cubicBezTo>
                    <a:cubicBezTo>
                      <a:pt x="990" y="578"/>
                      <a:pt x="1037" y="548"/>
                      <a:pt x="1063" y="505"/>
                    </a:cubicBezTo>
                    <a:cubicBezTo>
                      <a:pt x="1090" y="462"/>
                      <a:pt x="1147" y="408"/>
                      <a:pt x="1170" y="393"/>
                    </a:cubicBezTo>
                    <a:cubicBezTo>
                      <a:pt x="1194" y="378"/>
                      <a:pt x="1239" y="365"/>
                      <a:pt x="1245" y="351"/>
                    </a:cubicBezTo>
                    <a:cubicBezTo>
                      <a:pt x="1250" y="338"/>
                      <a:pt x="1245" y="263"/>
                      <a:pt x="1234" y="25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1" name="Shape 275">
                <a:extLst>
                  <a:ext uri="{FF2B5EF4-FFF2-40B4-BE49-F238E27FC236}">
                    <a16:creationId xmlns:a16="http://schemas.microsoft.com/office/drawing/2014/main" id="{474D19AA-B4B7-27D8-92CA-F3D7AABA93C8}"/>
                  </a:ext>
                </a:extLst>
              </p:cNvPr>
              <p:cNvSpPr/>
              <p:nvPr/>
            </p:nvSpPr>
            <p:spPr>
              <a:xfrm>
                <a:off x="5871245" y="8545914"/>
                <a:ext cx="400322" cy="2057565"/>
              </a:xfrm>
              <a:custGeom>
                <a:avLst/>
                <a:gdLst/>
                <a:ahLst/>
                <a:cxnLst/>
                <a:rect l="0" t="0" r="0" b="0"/>
                <a:pathLst>
                  <a:path w="546" h="2785" extrusionOk="0">
                    <a:moveTo>
                      <a:pt x="252" y="2471"/>
                    </a:moveTo>
                    <a:cubicBezTo>
                      <a:pt x="237" y="2472"/>
                      <a:pt x="231" y="2445"/>
                      <a:pt x="222" y="2445"/>
                    </a:cubicBezTo>
                    <a:cubicBezTo>
                      <a:pt x="213" y="2445"/>
                      <a:pt x="211" y="2397"/>
                      <a:pt x="219" y="2374"/>
                    </a:cubicBezTo>
                    <a:cubicBezTo>
                      <a:pt x="226" y="2352"/>
                      <a:pt x="176" y="2363"/>
                      <a:pt x="161" y="2356"/>
                    </a:cubicBezTo>
                    <a:cubicBezTo>
                      <a:pt x="146" y="2349"/>
                      <a:pt x="167" y="2334"/>
                      <a:pt x="150" y="2315"/>
                    </a:cubicBezTo>
                    <a:cubicBezTo>
                      <a:pt x="133" y="2297"/>
                      <a:pt x="146" y="2271"/>
                      <a:pt x="148" y="2258"/>
                    </a:cubicBezTo>
                    <a:cubicBezTo>
                      <a:pt x="150" y="2245"/>
                      <a:pt x="161" y="2217"/>
                      <a:pt x="182" y="2217"/>
                    </a:cubicBezTo>
                    <a:cubicBezTo>
                      <a:pt x="202" y="2217"/>
                      <a:pt x="187" y="2188"/>
                      <a:pt x="207" y="2175"/>
                    </a:cubicBezTo>
                    <a:cubicBezTo>
                      <a:pt x="228" y="2162"/>
                      <a:pt x="189" y="2140"/>
                      <a:pt x="206" y="2127"/>
                    </a:cubicBezTo>
                    <a:cubicBezTo>
                      <a:pt x="222" y="2114"/>
                      <a:pt x="206" y="2090"/>
                      <a:pt x="231" y="2086"/>
                    </a:cubicBezTo>
                    <a:cubicBezTo>
                      <a:pt x="257" y="2082"/>
                      <a:pt x="231" y="2049"/>
                      <a:pt x="250" y="2043"/>
                    </a:cubicBezTo>
                    <a:cubicBezTo>
                      <a:pt x="268" y="2038"/>
                      <a:pt x="246" y="2017"/>
                      <a:pt x="252" y="1995"/>
                    </a:cubicBezTo>
                    <a:cubicBezTo>
                      <a:pt x="257" y="1973"/>
                      <a:pt x="237" y="1956"/>
                      <a:pt x="261" y="1947"/>
                    </a:cubicBezTo>
                    <a:cubicBezTo>
                      <a:pt x="285" y="1938"/>
                      <a:pt x="268" y="1919"/>
                      <a:pt x="252" y="1907"/>
                    </a:cubicBezTo>
                    <a:cubicBezTo>
                      <a:pt x="235" y="1894"/>
                      <a:pt x="256" y="1894"/>
                      <a:pt x="276" y="1894"/>
                    </a:cubicBezTo>
                    <a:cubicBezTo>
                      <a:pt x="296" y="1894"/>
                      <a:pt x="285" y="1860"/>
                      <a:pt x="267" y="1866"/>
                    </a:cubicBezTo>
                    <a:cubicBezTo>
                      <a:pt x="245" y="1872"/>
                      <a:pt x="231" y="1851"/>
                      <a:pt x="248" y="1834"/>
                    </a:cubicBezTo>
                    <a:cubicBezTo>
                      <a:pt x="265" y="1818"/>
                      <a:pt x="233" y="1807"/>
                      <a:pt x="239" y="1796"/>
                    </a:cubicBezTo>
                    <a:cubicBezTo>
                      <a:pt x="244" y="1784"/>
                      <a:pt x="244" y="1770"/>
                      <a:pt x="233" y="1762"/>
                    </a:cubicBezTo>
                    <a:cubicBezTo>
                      <a:pt x="222" y="1755"/>
                      <a:pt x="230" y="1699"/>
                      <a:pt x="243" y="1697"/>
                    </a:cubicBezTo>
                    <a:cubicBezTo>
                      <a:pt x="256" y="1696"/>
                      <a:pt x="246" y="1646"/>
                      <a:pt x="246" y="1631"/>
                    </a:cubicBezTo>
                    <a:cubicBezTo>
                      <a:pt x="246" y="1616"/>
                      <a:pt x="231" y="1601"/>
                      <a:pt x="233" y="1588"/>
                    </a:cubicBezTo>
                    <a:cubicBezTo>
                      <a:pt x="235" y="1575"/>
                      <a:pt x="250" y="1572"/>
                      <a:pt x="250" y="1546"/>
                    </a:cubicBezTo>
                    <a:cubicBezTo>
                      <a:pt x="250" y="1520"/>
                      <a:pt x="256" y="1509"/>
                      <a:pt x="267" y="1507"/>
                    </a:cubicBezTo>
                    <a:cubicBezTo>
                      <a:pt x="278" y="1505"/>
                      <a:pt x="268" y="1476"/>
                      <a:pt x="270" y="1461"/>
                    </a:cubicBezTo>
                    <a:cubicBezTo>
                      <a:pt x="272" y="1446"/>
                      <a:pt x="302" y="1461"/>
                      <a:pt x="305" y="1437"/>
                    </a:cubicBezTo>
                    <a:cubicBezTo>
                      <a:pt x="309" y="1413"/>
                      <a:pt x="287" y="1416"/>
                      <a:pt x="291" y="1402"/>
                    </a:cubicBezTo>
                    <a:cubicBezTo>
                      <a:pt x="295" y="1384"/>
                      <a:pt x="289" y="1361"/>
                      <a:pt x="289" y="1320"/>
                    </a:cubicBezTo>
                    <a:cubicBezTo>
                      <a:pt x="289" y="1280"/>
                      <a:pt x="322" y="1270"/>
                      <a:pt x="335" y="1259"/>
                    </a:cubicBezTo>
                    <a:cubicBezTo>
                      <a:pt x="348" y="1248"/>
                      <a:pt x="318" y="1189"/>
                      <a:pt x="335" y="1181"/>
                    </a:cubicBezTo>
                    <a:cubicBezTo>
                      <a:pt x="352" y="1174"/>
                      <a:pt x="341" y="1146"/>
                      <a:pt x="354" y="1137"/>
                    </a:cubicBezTo>
                    <a:cubicBezTo>
                      <a:pt x="367" y="1128"/>
                      <a:pt x="363" y="1107"/>
                      <a:pt x="370" y="1085"/>
                    </a:cubicBezTo>
                    <a:cubicBezTo>
                      <a:pt x="378" y="1063"/>
                      <a:pt x="355" y="1052"/>
                      <a:pt x="355" y="1032"/>
                    </a:cubicBezTo>
                    <a:cubicBezTo>
                      <a:pt x="355" y="1011"/>
                      <a:pt x="352" y="993"/>
                      <a:pt x="335" y="971"/>
                    </a:cubicBezTo>
                    <a:cubicBezTo>
                      <a:pt x="318" y="948"/>
                      <a:pt x="324" y="904"/>
                      <a:pt x="335" y="904"/>
                    </a:cubicBezTo>
                    <a:cubicBezTo>
                      <a:pt x="346" y="904"/>
                      <a:pt x="341" y="862"/>
                      <a:pt x="361" y="856"/>
                    </a:cubicBezTo>
                    <a:cubicBezTo>
                      <a:pt x="381" y="850"/>
                      <a:pt x="370" y="819"/>
                      <a:pt x="361" y="793"/>
                    </a:cubicBezTo>
                    <a:cubicBezTo>
                      <a:pt x="352" y="767"/>
                      <a:pt x="378" y="780"/>
                      <a:pt x="378" y="760"/>
                    </a:cubicBezTo>
                    <a:cubicBezTo>
                      <a:pt x="378" y="739"/>
                      <a:pt x="389" y="712"/>
                      <a:pt x="405" y="704"/>
                    </a:cubicBezTo>
                    <a:cubicBezTo>
                      <a:pt x="422" y="697"/>
                      <a:pt x="424" y="665"/>
                      <a:pt x="424" y="652"/>
                    </a:cubicBezTo>
                    <a:cubicBezTo>
                      <a:pt x="424" y="640"/>
                      <a:pt x="448" y="634"/>
                      <a:pt x="461" y="623"/>
                    </a:cubicBezTo>
                    <a:cubicBezTo>
                      <a:pt x="474" y="612"/>
                      <a:pt x="439" y="593"/>
                      <a:pt x="459" y="582"/>
                    </a:cubicBezTo>
                    <a:cubicBezTo>
                      <a:pt x="479" y="571"/>
                      <a:pt x="442" y="525"/>
                      <a:pt x="453" y="516"/>
                    </a:cubicBezTo>
                    <a:cubicBezTo>
                      <a:pt x="465" y="506"/>
                      <a:pt x="455" y="486"/>
                      <a:pt x="457" y="471"/>
                    </a:cubicBezTo>
                    <a:cubicBezTo>
                      <a:pt x="459" y="456"/>
                      <a:pt x="520" y="429"/>
                      <a:pt x="527" y="416"/>
                    </a:cubicBezTo>
                    <a:cubicBezTo>
                      <a:pt x="533" y="406"/>
                      <a:pt x="538" y="373"/>
                      <a:pt x="540" y="344"/>
                    </a:cubicBezTo>
                    <a:cubicBezTo>
                      <a:pt x="521" y="356"/>
                      <a:pt x="504" y="363"/>
                      <a:pt x="501" y="356"/>
                    </a:cubicBezTo>
                    <a:cubicBezTo>
                      <a:pt x="496" y="343"/>
                      <a:pt x="503" y="305"/>
                      <a:pt x="487" y="288"/>
                    </a:cubicBezTo>
                    <a:cubicBezTo>
                      <a:pt x="470" y="272"/>
                      <a:pt x="481" y="239"/>
                      <a:pt x="465" y="232"/>
                    </a:cubicBezTo>
                    <a:cubicBezTo>
                      <a:pt x="448" y="224"/>
                      <a:pt x="428" y="192"/>
                      <a:pt x="443" y="181"/>
                    </a:cubicBezTo>
                    <a:cubicBezTo>
                      <a:pt x="458" y="170"/>
                      <a:pt x="443" y="148"/>
                      <a:pt x="456" y="137"/>
                    </a:cubicBezTo>
                    <a:cubicBezTo>
                      <a:pt x="469" y="126"/>
                      <a:pt x="448" y="124"/>
                      <a:pt x="430" y="102"/>
                    </a:cubicBezTo>
                    <a:cubicBezTo>
                      <a:pt x="412" y="80"/>
                      <a:pt x="438" y="53"/>
                      <a:pt x="416" y="37"/>
                    </a:cubicBezTo>
                    <a:cubicBezTo>
                      <a:pt x="394" y="20"/>
                      <a:pt x="394" y="0"/>
                      <a:pt x="388" y="9"/>
                    </a:cubicBezTo>
                    <a:cubicBezTo>
                      <a:pt x="383" y="19"/>
                      <a:pt x="381" y="50"/>
                      <a:pt x="363" y="59"/>
                    </a:cubicBezTo>
                    <a:cubicBezTo>
                      <a:pt x="360" y="60"/>
                      <a:pt x="355" y="64"/>
                      <a:pt x="350" y="68"/>
                    </a:cubicBezTo>
                    <a:cubicBezTo>
                      <a:pt x="350" y="83"/>
                      <a:pt x="344" y="109"/>
                      <a:pt x="350" y="124"/>
                    </a:cubicBezTo>
                    <a:cubicBezTo>
                      <a:pt x="358" y="144"/>
                      <a:pt x="362" y="244"/>
                      <a:pt x="354" y="282"/>
                    </a:cubicBezTo>
                    <a:cubicBezTo>
                      <a:pt x="346" y="321"/>
                      <a:pt x="338" y="352"/>
                      <a:pt x="330" y="375"/>
                    </a:cubicBezTo>
                    <a:cubicBezTo>
                      <a:pt x="321" y="398"/>
                      <a:pt x="349" y="400"/>
                      <a:pt x="338" y="411"/>
                    </a:cubicBezTo>
                    <a:cubicBezTo>
                      <a:pt x="327" y="422"/>
                      <a:pt x="331" y="449"/>
                      <a:pt x="331" y="493"/>
                    </a:cubicBezTo>
                    <a:cubicBezTo>
                      <a:pt x="331" y="536"/>
                      <a:pt x="305" y="610"/>
                      <a:pt x="304" y="633"/>
                    </a:cubicBezTo>
                    <a:cubicBezTo>
                      <a:pt x="302" y="657"/>
                      <a:pt x="285" y="672"/>
                      <a:pt x="287" y="698"/>
                    </a:cubicBezTo>
                    <a:cubicBezTo>
                      <a:pt x="290" y="724"/>
                      <a:pt x="275" y="739"/>
                      <a:pt x="260" y="751"/>
                    </a:cubicBezTo>
                    <a:cubicBezTo>
                      <a:pt x="245" y="763"/>
                      <a:pt x="285" y="803"/>
                      <a:pt x="283" y="825"/>
                    </a:cubicBezTo>
                    <a:cubicBezTo>
                      <a:pt x="282" y="847"/>
                      <a:pt x="253" y="856"/>
                      <a:pt x="260" y="892"/>
                    </a:cubicBezTo>
                    <a:cubicBezTo>
                      <a:pt x="268" y="936"/>
                      <a:pt x="260" y="1012"/>
                      <a:pt x="260" y="1027"/>
                    </a:cubicBezTo>
                    <a:cubicBezTo>
                      <a:pt x="260" y="1042"/>
                      <a:pt x="242" y="1041"/>
                      <a:pt x="246" y="1069"/>
                    </a:cubicBezTo>
                    <a:cubicBezTo>
                      <a:pt x="250" y="1098"/>
                      <a:pt x="229" y="1105"/>
                      <a:pt x="224" y="1146"/>
                    </a:cubicBezTo>
                    <a:cubicBezTo>
                      <a:pt x="220" y="1187"/>
                      <a:pt x="189" y="1246"/>
                      <a:pt x="177" y="1277"/>
                    </a:cubicBezTo>
                    <a:cubicBezTo>
                      <a:pt x="164" y="1308"/>
                      <a:pt x="164" y="1326"/>
                      <a:pt x="148" y="1326"/>
                    </a:cubicBezTo>
                    <a:cubicBezTo>
                      <a:pt x="132" y="1326"/>
                      <a:pt x="127" y="1344"/>
                      <a:pt x="140" y="1371"/>
                    </a:cubicBezTo>
                    <a:cubicBezTo>
                      <a:pt x="152" y="1399"/>
                      <a:pt x="132" y="1422"/>
                      <a:pt x="148" y="1449"/>
                    </a:cubicBezTo>
                    <a:cubicBezTo>
                      <a:pt x="164" y="1476"/>
                      <a:pt x="159" y="1486"/>
                      <a:pt x="151" y="1512"/>
                    </a:cubicBezTo>
                    <a:cubicBezTo>
                      <a:pt x="142" y="1538"/>
                      <a:pt x="132" y="1539"/>
                      <a:pt x="132" y="1564"/>
                    </a:cubicBezTo>
                    <a:cubicBezTo>
                      <a:pt x="132" y="1588"/>
                      <a:pt x="112" y="1609"/>
                      <a:pt x="123" y="1636"/>
                    </a:cubicBezTo>
                    <a:cubicBezTo>
                      <a:pt x="134" y="1664"/>
                      <a:pt x="132" y="1673"/>
                      <a:pt x="118" y="1673"/>
                    </a:cubicBezTo>
                    <a:cubicBezTo>
                      <a:pt x="104" y="1673"/>
                      <a:pt x="97" y="1695"/>
                      <a:pt x="92" y="1740"/>
                    </a:cubicBezTo>
                    <a:cubicBezTo>
                      <a:pt x="86" y="1785"/>
                      <a:pt x="88" y="1784"/>
                      <a:pt x="121" y="1781"/>
                    </a:cubicBezTo>
                    <a:cubicBezTo>
                      <a:pt x="153" y="1778"/>
                      <a:pt x="127" y="1670"/>
                      <a:pt x="148" y="1670"/>
                    </a:cubicBezTo>
                    <a:cubicBezTo>
                      <a:pt x="168" y="1670"/>
                      <a:pt x="151" y="1653"/>
                      <a:pt x="171" y="1647"/>
                    </a:cubicBezTo>
                    <a:cubicBezTo>
                      <a:pt x="192" y="1642"/>
                      <a:pt x="174" y="1666"/>
                      <a:pt x="188" y="1670"/>
                    </a:cubicBezTo>
                    <a:cubicBezTo>
                      <a:pt x="201" y="1675"/>
                      <a:pt x="211" y="1685"/>
                      <a:pt x="192" y="1698"/>
                    </a:cubicBezTo>
                    <a:cubicBezTo>
                      <a:pt x="173" y="1710"/>
                      <a:pt x="196" y="1735"/>
                      <a:pt x="186" y="1750"/>
                    </a:cubicBezTo>
                    <a:cubicBezTo>
                      <a:pt x="177" y="1765"/>
                      <a:pt x="163" y="1781"/>
                      <a:pt x="171" y="1799"/>
                    </a:cubicBezTo>
                    <a:cubicBezTo>
                      <a:pt x="179" y="1817"/>
                      <a:pt x="162" y="1815"/>
                      <a:pt x="160" y="1839"/>
                    </a:cubicBezTo>
                    <a:cubicBezTo>
                      <a:pt x="159" y="1862"/>
                      <a:pt x="173" y="1863"/>
                      <a:pt x="163" y="1869"/>
                    </a:cubicBezTo>
                    <a:cubicBezTo>
                      <a:pt x="153" y="1874"/>
                      <a:pt x="175" y="1892"/>
                      <a:pt x="162" y="1895"/>
                    </a:cubicBezTo>
                    <a:cubicBezTo>
                      <a:pt x="148" y="1897"/>
                      <a:pt x="156" y="1915"/>
                      <a:pt x="164" y="1931"/>
                    </a:cubicBezTo>
                    <a:cubicBezTo>
                      <a:pt x="173" y="1948"/>
                      <a:pt x="147" y="1938"/>
                      <a:pt x="133" y="1949"/>
                    </a:cubicBezTo>
                    <a:cubicBezTo>
                      <a:pt x="119" y="1960"/>
                      <a:pt x="147" y="1975"/>
                      <a:pt x="138" y="1990"/>
                    </a:cubicBezTo>
                    <a:cubicBezTo>
                      <a:pt x="130" y="2005"/>
                      <a:pt x="108" y="1982"/>
                      <a:pt x="99" y="1974"/>
                    </a:cubicBezTo>
                    <a:cubicBezTo>
                      <a:pt x="89" y="1966"/>
                      <a:pt x="114" y="1949"/>
                      <a:pt x="126" y="1933"/>
                    </a:cubicBezTo>
                    <a:cubicBezTo>
                      <a:pt x="138" y="1916"/>
                      <a:pt x="114" y="1880"/>
                      <a:pt x="93" y="1888"/>
                    </a:cubicBezTo>
                    <a:cubicBezTo>
                      <a:pt x="73" y="1896"/>
                      <a:pt x="114" y="1919"/>
                      <a:pt x="114" y="1937"/>
                    </a:cubicBezTo>
                    <a:cubicBezTo>
                      <a:pt x="114" y="1955"/>
                      <a:pt x="80" y="1933"/>
                      <a:pt x="81" y="1952"/>
                    </a:cubicBezTo>
                    <a:cubicBezTo>
                      <a:pt x="82" y="1971"/>
                      <a:pt x="58" y="1964"/>
                      <a:pt x="45" y="1978"/>
                    </a:cubicBezTo>
                    <a:cubicBezTo>
                      <a:pt x="33" y="1992"/>
                      <a:pt x="62" y="2004"/>
                      <a:pt x="48" y="2008"/>
                    </a:cubicBezTo>
                    <a:cubicBezTo>
                      <a:pt x="34" y="2012"/>
                      <a:pt x="11" y="2031"/>
                      <a:pt x="10" y="2045"/>
                    </a:cubicBezTo>
                    <a:cubicBezTo>
                      <a:pt x="9" y="2058"/>
                      <a:pt x="25" y="2061"/>
                      <a:pt x="25" y="2048"/>
                    </a:cubicBezTo>
                    <a:cubicBezTo>
                      <a:pt x="25" y="2034"/>
                      <a:pt x="47" y="2030"/>
                      <a:pt x="54" y="2048"/>
                    </a:cubicBezTo>
                    <a:cubicBezTo>
                      <a:pt x="60" y="2065"/>
                      <a:pt x="70" y="2048"/>
                      <a:pt x="89" y="2052"/>
                    </a:cubicBezTo>
                    <a:cubicBezTo>
                      <a:pt x="108" y="2056"/>
                      <a:pt x="106" y="2084"/>
                      <a:pt x="95" y="2083"/>
                    </a:cubicBezTo>
                    <a:cubicBezTo>
                      <a:pt x="84" y="2082"/>
                      <a:pt x="73" y="2101"/>
                      <a:pt x="76" y="2121"/>
                    </a:cubicBezTo>
                    <a:cubicBezTo>
                      <a:pt x="78" y="2142"/>
                      <a:pt x="116" y="2121"/>
                      <a:pt x="133" y="2127"/>
                    </a:cubicBezTo>
                    <a:cubicBezTo>
                      <a:pt x="149" y="2132"/>
                      <a:pt x="144" y="2161"/>
                      <a:pt x="134" y="2151"/>
                    </a:cubicBezTo>
                    <a:cubicBezTo>
                      <a:pt x="125" y="2142"/>
                      <a:pt x="103" y="2125"/>
                      <a:pt x="93" y="2142"/>
                    </a:cubicBezTo>
                    <a:cubicBezTo>
                      <a:pt x="84" y="2158"/>
                      <a:pt x="69" y="2150"/>
                      <a:pt x="56" y="2145"/>
                    </a:cubicBezTo>
                    <a:cubicBezTo>
                      <a:pt x="44" y="2139"/>
                      <a:pt x="0" y="2168"/>
                      <a:pt x="15" y="2179"/>
                    </a:cubicBezTo>
                    <a:cubicBezTo>
                      <a:pt x="30" y="2190"/>
                      <a:pt x="29" y="2207"/>
                      <a:pt x="39" y="2206"/>
                    </a:cubicBezTo>
                    <a:cubicBezTo>
                      <a:pt x="48" y="2205"/>
                      <a:pt x="63" y="2198"/>
                      <a:pt x="69" y="2187"/>
                    </a:cubicBezTo>
                    <a:cubicBezTo>
                      <a:pt x="74" y="2176"/>
                      <a:pt x="93" y="2165"/>
                      <a:pt x="95" y="2190"/>
                    </a:cubicBezTo>
                    <a:cubicBezTo>
                      <a:pt x="96" y="2214"/>
                      <a:pt x="69" y="2202"/>
                      <a:pt x="63" y="2216"/>
                    </a:cubicBezTo>
                    <a:cubicBezTo>
                      <a:pt x="58" y="2229"/>
                      <a:pt x="47" y="2240"/>
                      <a:pt x="30" y="2253"/>
                    </a:cubicBezTo>
                    <a:cubicBezTo>
                      <a:pt x="14" y="2265"/>
                      <a:pt x="30" y="2285"/>
                      <a:pt x="44" y="2278"/>
                    </a:cubicBezTo>
                    <a:cubicBezTo>
                      <a:pt x="58" y="2272"/>
                      <a:pt x="40" y="2295"/>
                      <a:pt x="59" y="2298"/>
                    </a:cubicBezTo>
                    <a:cubicBezTo>
                      <a:pt x="77" y="2300"/>
                      <a:pt x="82" y="2287"/>
                      <a:pt x="78" y="2273"/>
                    </a:cubicBezTo>
                    <a:cubicBezTo>
                      <a:pt x="74" y="2259"/>
                      <a:pt x="88" y="2229"/>
                      <a:pt x="104" y="2244"/>
                    </a:cubicBezTo>
                    <a:cubicBezTo>
                      <a:pt x="121" y="2259"/>
                      <a:pt x="96" y="2274"/>
                      <a:pt x="96" y="2288"/>
                    </a:cubicBezTo>
                    <a:cubicBezTo>
                      <a:pt x="96" y="2302"/>
                      <a:pt x="86" y="2319"/>
                      <a:pt x="86" y="2334"/>
                    </a:cubicBezTo>
                    <a:cubicBezTo>
                      <a:pt x="86" y="2349"/>
                      <a:pt x="69" y="2341"/>
                      <a:pt x="70" y="2358"/>
                    </a:cubicBezTo>
                    <a:cubicBezTo>
                      <a:pt x="71" y="2374"/>
                      <a:pt x="32" y="2363"/>
                      <a:pt x="50" y="2374"/>
                    </a:cubicBezTo>
                    <a:cubicBezTo>
                      <a:pt x="67" y="2385"/>
                      <a:pt x="39" y="2400"/>
                      <a:pt x="48" y="2411"/>
                    </a:cubicBezTo>
                    <a:cubicBezTo>
                      <a:pt x="58" y="2422"/>
                      <a:pt x="66" y="2396"/>
                      <a:pt x="81" y="2401"/>
                    </a:cubicBezTo>
                    <a:cubicBezTo>
                      <a:pt x="96" y="2407"/>
                      <a:pt x="93" y="2411"/>
                      <a:pt x="112" y="2403"/>
                    </a:cubicBezTo>
                    <a:cubicBezTo>
                      <a:pt x="132" y="2395"/>
                      <a:pt x="142" y="2418"/>
                      <a:pt x="125" y="2423"/>
                    </a:cubicBezTo>
                    <a:cubicBezTo>
                      <a:pt x="107" y="2429"/>
                      <a:pt x="88" y="2449"/>
                      <a:pt x="96" y="2452"/>
                    </a:cubicBezTo>
                    <a:cubicBezTo>
                      <a:pt x="104" y="2455"/>
                      <a:pt x="127" y="2438"/>
                      <a:pt x="133" y="2456"/>
                    </a:cubicBezTo>
                    <a:cubicBezTo>
                      <a:pt x="138" y="2474"/>
                      <a:pt x="152" y="2468"/>
                      <a:pt x="153" y="2449"/>
                    </a:cubicBezTo>
                    <a:cubicBezTo>
                      <a:pt x="155" y="2430"/>
                      <a:pt x="188" y="2447"/>
                      <a:pt x="193" y="2463"/>
                    </a:cubicBezTo>
                    <a:cubicBezTo>
                      <a:pt x="198" y="2479"/>
                      <a:pt x="159" y="2489"/>
                      <a:pt x="138" y="2485"/>
                    </a:cubicBezTo>
                    <a:cubicBezTo>
                      <a:pt x="118" y="2481"/>
                      <a:pt x="107" y="2504"/>
                      <a:pt x="121" y="2522"/>
                    </a:cubicBezTo>
                    <a:cubicBezTo>
                      <a:pt x="134" y="2539"/>
                      <a:pt x="151" y="2522"/>
                      <a:pt x="166" y="2507"/>
                    </a:cubicBezTo>
                    <a:cubicBezTo>
                      <a:pt x="181" y="2492"/>
                      <a:pt x="254" y="2496"/>
                      <a:pt x="260" y="2512"/>
                    </a:cubicBezTo>
                    <a:cubicBezTo>
                      <a:pt x="265" y="2528"/>
                      <a:pt x="226" y="2515"/>
                      <a:pt x="222" y="2524"/>
                    </a:cubicBezTo>
                    <a:cubicBezTo>
                      <a:pt x="218" y="2534"/>
                      <a:pt x="188" y="2542"/>
                      <a:pt x="183" y="2531"/>
                    </a:cubicBezTo>
                    <a:cubicBezTo>
                      <a:pt x="179" y="2520"/>
                      <a:pt x="151" y="2535"/>
                      <a:pt x="149" y="2553"/>
                    </a:cubicBezTo>
                    <a:cubicBezTo>
                      <a:pt x="148" y="2571"/>
                      <a:pt x="126" y="2571"/>
                      <a:pt x="151" y="2578"/>
                    </a:cubicBezTo>
                    <a:cubicBezTo>
                      <a:pt x="175" y="2585"/>
                      <a:pt x="168" y="2552"/>
                      <a:pt x="207" y="2554"/>
                    </a:cubicBezTo>
                    <a:cubicBezTo>
                      <a:pt x="245" y="2557"/>
                      <a:pt x="265" y="2519"/>
                      <a:pt x="276" y="2541"/>
                    </a:cubicBezTo>
                    <a:cubicBezTo>
                      <a:pt x="287" y="2563"/>
                      <a:pt x="245" y="2580"/>
                      <a:pt x="230" y="2567"/>
                    </a:cubicBezTo>
                    <a:cubicBezTo>
                      <a:pt x="215" y="2553"/>
                      <a:pt x="197" y="2576"/>
                      <a:pt x="198" y="2597"/>
                    </a:cubicBezTo>
                    <a:cubicBezTo>
                      <a:pt x="200" y="2617"/>
                      <a:pt x="155" y="2591"/>
                      <a:pt x="133" y="2589"/>
                    </a:cubicBezTo>
                    <a:cubicBezTo>
                      <a:pt x="111" y="2586"/>
                      <a:pt x="121" y="2609"/>
                      <a:pt x="140" y="2630"/>
                    </a:cubicBezTo>
                    <a:cubicBezTo>
                      <a:pt x="159" y="2650"/>
                      <a:pt x="170" y="2627"/>
                      <a:pt x="193" y="2642"/>
                    </a:cubicBezTo>
                    <a:cubicBezTo>
                      <a:pt x="216" y="2657"/>
                      <a:pt x="216" y="2673"/>
                      <a:pt x="233" y="2658"/>
                    </a:cubicBezTo>
                    <a:cubicBezTo>
                      <a:pt x="249" y="2643"/>
                      <a:pt x="233" y="2645"/>
                      <a:pt x="222" y="2638"/>
                    </a:cubicBezTo>
                    <a:cubicBezTo>
                      <a:pt x="211" y="2631"/>
                      <a:pt x="220" y="2608"/>
                      <a:pt x="246" y="2620"/>
                    </a:cubicBezTo>
                    <a:cubicBezTo>
                      <a:pt x="272" y="2632"/>
                      <a:pt x="302" y="2609"/>
                      <a:pt x="294" y="2576"/>
                    </a:cubicBezTo>
                    <a:cubicBezTo>
                      <a:pt x="286" y="2544"/>
                      <a:pt x="317" y="2528"/>
                      <a:pt x="349" y="2518"/>
                    </a:cubicBezTo>
                    <a:cubicBezTo>
                      <a:pt x="380" y="2507"/>
                      <a:pt x="364" y="2538"/>
                      <a:pt x="341" y="2548"/>
                    </a:cubicBezTo>
                    <a:cubicBezTo>
                      <a:pt x="317" y="2557"/>
                      <a:pt x="313" y="2564"/>
                      <a:pt x="331" y="2583"/>
                    </a:cubicBezTo>
                    <a:cubicBezTo>
                      <a:pt x="349" y="2602"/>
                      <a:pt x="372" y="2571"/>
                      <a:pt x="387" y="2586"/>
                    </a:cubicBezTo>
                    <a:cubicBezTo>
                      <a:pt x="402" y="2601"/>
                      <a:pt x="360" y="2598"/>
                      <a:pt x="353" y="2613"/>
                    </a:cubicBezTo>
                    <a:cubicBezTo>
                      <a:pt x="346" y="2628"/>
                      <a:pt x="379" y="2646"/>
                      <a:pt x="356" y="2657"/>
                    </a:cubicBezTo>
                    <a:cubicBezTo>
                      <a:pt x="332" y="2668"/>
                      <a:pt x="343" y="2612"/>
                      <a:pt x="330" y="2606"/>
                    </a:cubicBezTo>
                    <a:cubicBezTo>
                      <a:pt x="316" y="2601"/>
                      <a:pt x="304" y="2613"/>
                      <a:pt x="317" y="2645"/>
                    </a:cubicBezTo>
                    <a:cubicBezTo>
                      <a:pt x="331" y="2676"/>
                      <a:pt x="301" y="2649"/>
                      <a:pt x="287" y="2634"/>
                    </a:cubicBezTo>
                    <a:cubicBezTo>
                      <a:pt x="274" y="2619"/>
                      <a:pt x="254" y="2641"/>
                      <a:pt x="271" y="2657"/>
                    </a:cubicBezTo>
                    <a:cubicBezTo>
                      <a:pt x="287" y="2673"/>
                      <a:pt x="239" y="2656"/>
                      <a:pt x="239" y="2682"/>
                    </a:cubicBezTo>
                    <a:cubicBezTo>
                      <a:pt x="239" y="2707"/>
                      <a:pt x="260" y="2686"/>
                      <a:pt x="285" y="2691"/>
                    </a:cubicBezTo>
                    <a:cubicBezTo>
                      <a:pt x="309" y="2697"/>
                      <a:pt x="298" y="2732"/>
                      <a:pt x="316" y="2746"/>
                    </a:cubicBezTo>
                    <a:cubicBezTo>
                      <a:pt x="334" y="2759"/>
                      <a:pt x="319" y="2702"/>
                      <a:pt x="338" y="2698"/>
                    </a:cubicBezTo>
                    <a:cubicBezTo>
                      <a:pt x="357" y="2694"/>
                      <a:pt x="339" y="2742"/>
                      <a:pt x="382" y="2755"/>
                    </a:cubicBezTo>
                    <a:cubicBezTo>
                      <a:pt x="424" y="2769"/>
                      <a:pt x="384" y="2747"/>
                      <a:pt x="403" y="2733"/>
                    </a:cubicBezTo>
                    <a:cubicBezTo>
                      <a:pt x="423" y="2720"/>
                      <a:pt x="447" y="2774"/>
                      <a:pt x="468" y="2780"/>
                    </a:cubicBezTo>
                    <a:cubicBezTo>
                      <a:pt x="488" y="2785"/>
                      <a:pt x="474" y="2755"/>
                      <a:pt x="459" y="2739"/>
                    </a:cubicBezTo>
                    <a:cubicBezTo>
                      <a:pt x="444" y="2723"/>
                      <a:pt x="474" y="2732"/>
                      <a:pt x="495" y="2739"/>
                    </a:cubicBezTo>
                    <a:cubicBezTo>
                      <a:pt x="515" y="2746"/>
                      <a:pt x="532" y="2748"/>
                      <a:pt x="536" y="2733"/>
                    </a:cubicBezTo>
                    <a:cubicBezTo>
                      <a:pt x="537" y="2728"/>
                      <a:pt x="541" y="2728"/>
                      <a:pt x="546" y="2729"/>
                    </a:cubicBezTo>
                    <a:cubicBezTo>
                      <a:pt x="525" y="2716"/>
                      <a:pt x="452" y="2726"/>
                      <a:pt x="442" y="2724"/>
                    </a:cubicBezTo>
                    <a:cubicBezTo>
                      <a:pt x="433" y="2722"/>
                      <a:pt x="440" y="2559"/>
                      <a:pt x="442" y="2521"/>
                    </a:cubicBezTo>
                    <a:cubicBezTo>
                      <a:pt x="440" y="2521"/>
                      <a:pt x="439" y="2520"/>
                      <a:pt x="438" y="2520"/>
                    </a:cubicBezTo>
                    <a:cubicBezTo>
                      <a:pt x="420" y="2520"/>
                      <a:pt x="380" y="2524"/>
                      <a:pt x="387" y="2497"/>
                    </a:cubicBezTo>
                    <a:cubicBezTo>
                      <a:pt x="388" y="2492"/>
                      <a:pt x="391" y="2489"/>
                      <a:pt x="394" y="2488"/>
                    </a:cubicBezTo>
                    <a:cubicBezTo>
                      <a:pt x="386" y="2481"/>
                      <a:pt x="375" y="2472"/>
                      <a:pt x="361" y="2469"/>
                    </a:cubicBezTo>
                    <a:cubicBezTo>
                      <a:pt x="333" y="2461"/>
                      <a:pt x="267" y="2469"/>
                      <a:pt x="252" y="247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2" name="Shape 276">
                <a:extLst>
                  <a:ext uri="{FF2B5EF4-FFF2-40B4-BE49-F238E27FC236}">
                    <a16:creationId xmlns:a16="http://schemas.microsoft.com/office/drawing/2014/main" id="{D4407025-AAD8-3023-1860-DA34A250E441}"/>
                  </a:ext>
                </a:extLst>
              </p:cNvPr>
              <p:cNvSpPr/>
              <p:nvPr/>
            </p:nvSpPr>
            <p:spPr>
              <a:xfrm>
                <a:off x="6465270" y="8636308"/>
                <a:ext cx="404626" cy="404626"/>
              </a:xfrm>
              <a:custGeom>
                <a:avLst/>
                <a:gdLst/>
                <a:ahLst/>
                <a:cxnLst/>
                <a:rect l="0" t="0" r="0" b="0"/>
                <a:pathLst>
                  <a:path w="546" h="551" extrusionOk="0">
                    <a:moveTo>
                      <a:pt x="524" y="297"/>
                    </a:moveTo>
                    <a:cubicBezTo>
                      <a:pt x="502" y="286"/>
                      <a:pt x="480" y="308"/>
                      <a:pt x="472" y="308"/>
                    </a:cubicBezTo>
                    <a:cubicBezTo>
                      <a:pt x="465" y="308"/>
                      <a:pt x="448" y="260"/>
                      <a:pt x="443" y="240"/>
                    </a:cubicBezTo>
                    <a:cubicBezTo>
                      <a:pt x="437" y="220"/>
                      <a:pt x="415" y="179"/>
                      <a:pt x="400" y="188"/>
                    </a:cubicBezTo>
                    <a:cubicBezTo>
                      <a:pt x="385" y="198"/>
                      <a:pt x="389" y="185"/>
                      <a:pt x="346" y="183"/>
                    </a:cubicBezTo>
                    <a:cubicBezTo>
                      <a:pt x="304" y="181"/>
                      <a:pt x="306" y="174"/>
                      <a:pt x="315" y="133"/>
                    </a:cubicBezTo>
                    <a:cubicBezTo>
                      <a:pt x="324" y="92"/>
                      <a:pt x="287" y="66"/>
                      <a:pt x="304" y="57"/>
                    </a:cubicBezTo>
                    <a:cubicBezTo>
                      <a:pt x="316" y="50"/>
                      <a:pt x="315" y="42"/>
                      <a:pt x="301" y="24"/>
                    </a:cubicBezTo>
                    <a:cubicBezTo>
                      <a:pt x="298" y="26"/>
                      <a:pt x="294" y="28"/>
                      <a:pt x="291" y="28"/>
                    </a:cubicBezTo>
                    <a:cubicBezTo>
                      <a:pt x="276" y="28"/>
                      <a:pt x="258" y="2"/>
                      <a:pt x="233" y="2"/>
                    </a:cubicBezTo>
                    <a:cubicBezTo>
                      <a:pt x="207" y="2"/>
                      <a:pt x="180" y="0"/>
                      <a:pt x="162" y="9"/>
                    </a:cubicBezTo>
                    <a:cubicBezTo>
                      <a:pt x="143" y="19"/>
                      <a:pt x="109" y="8"/>
                      <a:pt x="87" y="22"/>
                    </a:cubicBezTo>
                    <a:cubicBezTo>
                      <a:pt x="65" y="37"/>
                      <a:pt x="38" y="68"/>
                      <a:pt x="39" y="81"/>
                    </a:cubicBezTo>
                    <a:cubicBezTo>
                      <a:pt x="41" y="93"/>
                      <a:pt x="32" y="172"/>
                      <a:pt x="21" y="175"/>
                    </a:cubicBezTo>
                    <a:cubicBezTo>
                      <a:pt x="18" y="176"/>
                      <a:pt x="10" y="176"/>
                      <a:pt x="0" y="175"/>
                    </a:cubicBezTo>
                    <a:cubicBezTo>
                      <a:pt x="15" y="200"/>
                      <a:pt x="58" y="245"/>
                      <a:pt x="86" y="262"/>
                    </a:cubicBezTo>
                    <a:cubicBezTo>
                      <a:pt x="119" y="283"/>
                      <a:pt x="117" y="301"/>
                      <a:pt x="154" y="305"/>
                    </a:cubicBezTo>
                    <a:cubicBezTo>
                      <a:pt x="191" y="308"/>
                      <a:pt x="210" y="323"/>
                      <a:pt x="223" y="340"/>
                    </a:cubicBezTo>
                    <a:cubicBezTo>
                      <a:pt x="235" y="357"/>
                      <a:pt x="330" y="384"/>
                      <a:pt x="337" y="397"/>
                    </a:cubicBezTo>
                    <a:cubicBezTo>
                      <a:pt x="345" y="410"/>
                      <a:pt x="289" y="447"/>
                      <a:pt x="289" y="481"/>
                    </a:cubicBezTo>
                    <a:cubicBezTo>
                      <a:pt x="289" y="514"/>
                      <a:pt x="269" y="510"/>
                      <a:pt x="269" y="521"/>
                    </a:cubicBezTo>
                    <a:cubicBezTo>
                      <a:pt x="269" y="532"/>
                      <a:pt x="311" y="525"/>
                      <a:pt x="326" y="534"/>
                    </a:cubicBezTo>
                    <a:cubicBezTo>
                      <a:pt x="341" y="543"/>
                      <a:pt x="367" y="529"/>
                      <a:pt x="385" y="540"/>
                    </a:cubicBezTo>
                    <a:cubicBezTo>
                      <a:pt x="404" y="551"/>
                      <a:pt x="424" y="525"/>
                      <a:pt x="439" y="529"/>
                    </a:cubicBezTo>
                    <a:cubicBezTo>
                      <a:pt x="454" y="532"/>
                      <a:pt x="469" y="503"/>
                      <a:pt x="487" y="505"/>
                    </a:cubicBezTo>
                    <a:cubicBezTo>
                      <a:pt x="506" y="506"/>
                      <a:pt x="522" y="440"/>
                      <a:pt x="518" y="414"/>
                    </a:cubicBezTo>
                    <a:cubicBezTo>
                      <a:pt x="515" y="388"/>
                      <a:pt x="546" y="308"/>
                      <a:pt x="524" y="29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3" name="Shape 277">
                <a:extLst>
                  <a:ext uri="{FF2B5EF4-FFF2-40B4-BE49-F238E27FC236}">
                    <a16:creationId xmlns:a16="http://schemas.microsoft.com/office/drawing/2014/main" id="{92B32925-225C-5CC2-F25E-1DE2916CF9CD}"/>
                  </a:ext>
                </a:extLst>
              </p:cNvPr>
              <p:cNvSpPr/>
              <p:nvPr/>
            </p:nvSpPr>
            <p:spPr>
              <a:xfrm>
                <a:off x="5410662" y="7228728"/>
                <a:ext cx="150660" cy="120527"/>
              </a:xfrm>
              <a:custGeom>
                <a:avLst/>
                <a:gdLst/>
                <a:ahLst/>
                <a:cxnLst/>
                <a:rect l="0" t="0" r="0" b="0"/>
                <a:pathLst>
                  <a:path w="205" h="166" extrusionOk="0">
                    <a:moveTo>
                      <a:pt x="195" y="132"/>
                    </a:moveTo>
                    <a:cubicBezTo>
                      <a:pt x="193" y="125"/>
                      <a:pt x="194" y="107"/>
                      <a:pt x="205" y="93"/>
                    </a:cubicBezTo>
                    <a:cubicBezTo>
                      <a:pt x="182" y="69"/>
                      <a:pt x="157" y="36"/>
                      <a:pt x="144" y="17"/>
                    </a:cubicBezTo>
                    <a:cubicBezTo>
                      <a:pt x="131" y="18"/>
                      <a:pt x="120" y="18"/>
                      <a:pt x="113" y="13"/>
                    </a:cubicBezTo>
                    <a:cubicBezTo>
                      <a:pt x="100" y="3"/>
                      <a:pt x="66" y="10"/>
                      <a:pt x="52" y="3"/>
                    </a:cubicBezTo>
                    <a:cubicBezTo>
                      <a:pt x="45" y="0"/>
                      <a:pt x="32" y="0"/>
                      <a:pt x="18" y="1"/>
                    </a:cubicBezTo>
                    <a:cubicBezTo>
                      <a:pt x="21" y="11"/>
                      <a:pt x="20" y="21"/>
                      <a:pt x="14" y="25"/>
                    </a:cubicBezTo>
                    <a:cubicBezTo>
                      <a:pt x="1" y="34"/>
                      <a:pt x="0" y="66"/>
                      <a:pt x="30" y="79"/>
                    </a:cubicBezTo>
                    <a:cubicBezTo>
                      <a:pt x="60" y="91"/>
                      <a:pt x="50" y="72"/>
                      <a:pt x="66" y="72"/>
                    </a:cubicBezTo>
                    <a:cubicBezTo>
                      <a:pt x="81" y="72"/>
                      <a:pt x="79" y="95"/>
                      <a:pt x="93" y="95"/>
                    </a:cubicBezTo>
                    <a:cubicBezTo>
                      <a:pt x="107" y="95"/>
                      <a:pt x="138" y="111"/>
                      <a:pt x="137" y="133"/>
                    </a:cubicBezTo>
                    <a:cubicBezTo>
                      <a:pt x="135" y="155"/>
                      <a:pt x="147" y="165"/>
                      <a:pt x="172" y="165"/>
                    </a:cubicBezTo>
                    <a:cubicBezTo>
                      <a:pt x="177" y="165"/>
                      <a:pt x="182" y="165"/>
                      <a:pt x="187" y="166"/>
                    </a:cubicBezTo>
                    <a:cubicBezTo>
                      <a:pt x="191" y="151"/>
                      <a:pt x="197" y="139"/>
                      <a:pt x="195" y="13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4" name="Shape 278">
                <a:extLst>
                  <a:ext uri="{FF2B5EF4-FFF2-40B4-BE49-F238E27FC236}">
                    <a16:creationId xmlns:a16="http://schemas.microsoft.com/office/drawing/2014/main" id="{36B6293E-0CC2-9A76-66E3-25ACBB471CE8}"/>
                  </a:ext>
                </a:extLst>
              </p:cNvPr>
              <p:cNvSpPr/>
              <p:nvPr/>
            </p:nvSpPr>
            <p:spPr>
              <a:xfrm>
                <a:off x="5548407" y="7288992"/>
                <a:ext cx="266881" cy="129136"/>
              </a:xfrm>
              <a:custGeom>
                <a:avLst/>
                <a:gdLst/>
                <a:ahLst/>
                <a:cxnLst/>
                <a:rect l="0" t="0" r="0" b="0"/>
                <a:pathLst>
                  <a:path w="360" h="174" extrusionOk="0">
                    <a:moveTo>
                      <a:pt x="321" y="52"/>
                    </a:moveTo>
                    <a:cubicBezTo>
                      <a:pt x="299" y="19"/>
                      <a:pt x="260" y="22"/>
                      <a:pt x="235" y="11"/>
                    </a:cubicBezTo>
                    <a:cubicBezTo>
                      <a:pt x="211" y="0"/>
                      <a:pt x="179" y="15"/>
                      <a:pt x="148" y="44"/>
                    </a:cubicBezTo>
                    <a:cubicBezTo>
                      <a:pt x="116" y="72"/>
                      <a:pt x="77" y="56"/>
                      <a:pt x="49" y="41"/>
                    </a:cubicBezTo>
                    <a:cubicBezTo>
                      <a:pt x="41" y="37"/>
                      <a:pt x="30" y="26"/>
                      <a:pt x="18" y="13"/>
                    </a:cubicBezTo>
                    <a:cubicBezTo>
                      <a:pt x="7" y="27"/>
                      <a:pt x="6" y="45"/>
                      <a:pt x="8" y="52"/>
                    </a:cubicBezTo>
                    <a:cubicBezTo>
                      <a:pt x="10" y="59"/>
                      <a:pt x="4" y="71"/>
                      <a:pt x="0" y="86"/>
                    </a:cubicBezTo>
                    <a:cubicBezTo>
                      <a:pt x="27" y="89"/>
                      <a:pt x="62" y="101"/>
                      <a:pt x="79" y="122"/>
                    </a:cubicBezTo>
                    <a:cubicBezTo>
                      <a:pt x="100" y="146"/>
                      <a:pt x="112" y="130"/>
                      <a:pt x="124" y="152"/>
                    </a:cubicBezTo>
                    <a:cubicBezTo>
                      <a:pt x="137" y="174"/>
                      <a:pt x="165" y="153"/>
                      <a:pt x="172" y="139"/>
                    </a:cubicBezTo>
                    <a:cubicBezTo>
                      <a:pt x="179" y="126"/>
                      <a:pt x="157" y="120"/>
                      <a:pt x="155" y="105"/>
                    </a:cubicBezTo>
                    <a:cubicBezTo>
                      <a:pt x="152" y="90"/>
                      <a:pt x="182" y="96"/>
                      <a:pt x="187" y="75"/>
                    </a:cubicBezTo>
                    <a:cubicBezTo>
                      <a:pt x="193" y="55"/>
                      <a:pt x="236" y="45"/>
                      <a:pt x="256" y="53"/>
                    </a:cubicBezTo>
                    <a:cubicBezTo>
                      <a:pt x="275" y="61"/>
                      <a:pt x="291" y="75"/>
                      <a:pt x="273" y="96"/>
                    </a:cubicBezTo>
                    <a:cubicBezTo>
                      <a:pt x="260" y="111"/>
                      <a:pt x="287" y="138"/>
                      <a:pt x="310" y="160"/>
                    </a:cubicBezTo>
                    <a:cubicBezTo>
                      <a:pt x="325" y="143"/>
                      <a:pt x="344" y="125"/>
                      <a:pt x="351" y="119"/>
                    </a:cubicBezTo>
                    <a:cubicBezTo>
                      <a:pt x="355" y="116"/>
                      <a:pt x="358" y="109"/>
                      <a:pt x="360" y="100"/>
                    </a:cubicBezTo>
                    <a:cubicBezTo>
                      <a:pt x="349" y="95"/>
                      <a:pt x="336" y="75"/>
                      <a:pt x="321" y="5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5" name="Shape 279">
                <a:extLst>
                  <a:ext uri="{FF2B5EF4-FFF2-40B4-BE49-F238E27FC236}">
                    <a16:creationId xmlns:a16="http://schemas.microsoft.com/office/drawing/2014/main" id="{9168A9BE-B458-DBBF-427D-399A4D35712F}"/>
                  </a:ext>
                </a:extLst>
              </p:cNvPr>
              <p:cNvSpPr/>
              <p:nvPr/>
            </p:nvSpPr>
            <p:spPr>
              <a:xfrm>
                <a:off x="5729197" y="7155550"/>
                <a:ext cx="542371" cy="774815"/>
              </a:xfrm>
              <a:custGeom>
                <a:avLst/>
                <a:gdLst/>
                <a:ahLst/>
                <a:cxnLst/>
                <a:rect l="0" t="0" r="0" b="0"/>
                <a:pathLst>
                  <a:path w="738" h="1050" extrusionOk="0">
                    <a:moveTo>
                      <a:pt x="114" y="766"/>
                    </a:moveTo>
                    <a:cubicBezTo>
                      <a:pt x="131" y="776"/>
                      <a:pt x="156" y="774"/>
                      <a:pt x="161" y="766"/>
                    </a:cubicBezTo>
                    <a:cubicBezTo>
                      <a:pt x="167" y="759"/>
                      <a:pt x="183" y="775"/>
                      <a:pt x="205" y="801"/>
                    </a:cubicBezTo>
                    <a:cubicBezTo>
                      <a:pt x="206" y="802"/>
                      <a:pt x="207" y="803"/>
                      <a:pt x="208" y="804"/>
                    </a:cubicBezTo>
                    <a:cubicBezTo>
                      <a:pt x="227" y="799"/>
                      <a:pt x="251" y="796"/>
                      <a:pt x="261" y="802"/>
                    </a:cubicBezTo>
                    <a:cubicBezTo>
                      <a:pt x="278" y="813"/>
                      <a:pt x="274" y="851"/>
                      <a:pt x="298" y="853"/>
                    </a:cubicBezTo>
                    <a:cubicBezTo>
                      <a:pt x="321" y="856"/>
                      <a:pt x="338" y="879"/>
                      <a:pt x="336" y="892"/>
                    </a:cubicBezTo>
                    <a:cubicBezTo>
                      <a:pt x="334" y="905"/>
                      <a:pt x="362" y="911"/>
                      <a:pt x="360" y="931"/>
                    </a:cubicBezTo>
                    <a:cubicBezTo>
                      <a:pt x="358" y="950"/>
                      <a:pt x="422" y="946"/>
                      <a:pt x="431" y="939"/>
                    </a:cubicBezTo>
                    <a:cubicBezTo>
                      <a:pt x="439" y="933"/>
                      <a:pt x="456" y="929"/>
                      <a:pt x="467" y="935"/>
                    </a:cubicBezTo>
                    <a:cubicBezTo>
                      <a:pt x="478" y="941"/>
                      <a:pt x="497" y="929"/>
                      <a:pt x="508" y="933"/>
                    </a:cubicBezTo>
                    <a:cubicBezTo>
                      <a:pt x="519" y="937"/>
                      <a:pt x="561" y="954"/>
                      <a:pt x="553" y="969"/>
                    </a:cubicBezTo>
                    <a:cubicBezTo>
                      <a:pt x="544" y="984"/>
                      <a:pt x="514" y="1008"/>
                      <a:pt x="521" y="1021"/>
                    </a:cubicBezTo>
                    <a:cubicBezTo>
                      <a:pt x="526" y="1031"/>
                      <a:pt x="548" y="1037"/>
                      <a:pt x="557" y="1050"/>
                    </a:cubicBezTo>
                    <a:cubicBezTo>
                      <a:pt x="558" y="1050"/>
                      <a:pt x="559" y="1050"/>
                      <a:pt x="560" y="1050"/>
                    </a:cubicBezTo>
                    <a:cubicBezTo>
                      <a:pt x="577" y="1046"/>
                      <a:pt x="584" y="984"/>
                      <a:pt x="584" y="966"/>
                    </a:cubicBezTo>
                    <a:cubicBezTo>
                      <a:pt x="584" y="948"/>
                      <a:pt x="591" y="900"/>
                      <a:pt x="597" y="882"/>
                    </a:cubicBezTo>
                    <a:cubicBezTo>
                      <a:pt x="607" y="846"/>
                      <a:pt x="557" y="821"/>
                      <a:pt x="557" y="782"/>
                    </a:cubicBezTo>
                    <a:cubicBezTo>
                      <a:pt x="557" y="743"/>
                      <a:pt x="577" y="765"/>
                      <a:pt x="599" y="749"/>
                    </a:cubicBezTo>
                    <a:cubicBezTo>
                      <a:pt x="621" y="733"/>
                      <a:pt x="598" y="726"/>
                      <a:pt x="587" y="724"/>
                    </a:cubicBezTo>
                    <a:cubicBezTo>
                      <a:pt x="576" y="721"/>
                      <a:pt x="567" y="701"/>
                      <a:pt x="571" y="690"/>
                    </a:cubicBezTo>
                    <a:cubicBezTo>
                      <a:pt x="574" y="678"/>
                      <a:pt x="642" y="683"/>
                      <a:pt x="664" y="683"/>
                    </a:cubicBezTo>
                    <a:cubicBezTo>
                      <a:pt x="685" y="683"/>
                      <a:pt x="732" y="663"/>
                      <a:pt x="733" y="660"/>
                    </a:cubicBezTo>
                    <a:cubicBezTo>
                      <a:pt x="733" y="657"/>
                      <a:pt x="738" y="642"/>
                      <a:pt x="722" y="629"/>
                    </a:cubicBezTo>
                    <a:cubicBezTo>
                      <a:pt x="705" y="616"/>
                      <a:pt x="711" y="597"/>
                      <a:pt x="724" y="582"/>
                    </a:cubicBezTo>
                    <a:cubicBezTo>
                      <a:pt x="737" y="568"/>
                      <a:pt x="716" y="553"/>
                      <a:pt x="700" y="535"/>
                    </a:cubicBezTo>
                    <a:cubicBezTo>
                      <a:pt x="684" y="517"/>
                      <a:pt x="696" y="452"/>
                      <a:pt x="715" y="422"/>
                    </a:cubicBezTo>
                    <a:cubicBezTo>
                      <a:pt x="733" y="392"/>
                      <a:pt x="677" y="399"/>
                      <a:pt x="643" y="403"/>
                    </a:cubicBezTo>
                    <a:cubicBezTo>
                      <a:pt x="608" y="408"/>
                      <a:pt x="579" y="394"/>
                      <a:pt x="557" y="366"/>
                    </a:cubicBezTo>
                    <a:cubicBezTo>
                      <a:pt x="534" y="337"/>
                      <a:pt x="504" y="355"/>
                      <a:pt x="451" y="356"/>
                    </a:cubicBezTo>
                    <a:cubicBezTo>
                      <a:pt x="398" y="358"/>
                      <a:pt x="409" y="298"/>
                      <a:pt x="411" y="275"/>
                    </a:cubicBezTo>
                    <a:cubicBezTo>
                      <a:pt x="414" y="252"/>
                      <a:pt x="384" y="249"/>
                      <a:pt x="384" y="234"/>
                    </a:cubicBezTo>
                    <a:cubicBezTo>
                      <a:pt x="384" y="220"/>
                      <a:pt x="369" y="220"/>
                      <a:pt x="355" y="221"/>
                    </a:cubicBezTo>
                    <a:cubicBezTo>
                      <a:pt x="342" y="222"/>
                      <a:pt x="355" y="204"/>
                      <a:pt x="364" y="192"/>
                    </a:cubicBezTo>
                    <a:cubicBezTo>
                      <a:pt x="374" y="181"/>
                      <a:pt x="373" y="172"/>
                      <a:pt x="374" y="147"/>
                    </a:cubicBezTo>
                    <a:cubicBezTo>
                      <a:pt x="374" y="122"/>
                      <a:pt x="410" y="101"/>
                      <a:pt x="428" y="77"/>
                    </a:cubicBezTo>
                    <a:cubicBezTo>
                      <a:pt x="432" y="71"/>
                      <a:pt x="439" y="68"/>
                      <a:pt x="447" y="65"/>
                    </a:cubicBezTo>
                    <a:cubicBezTo>
                      <a:pt x="449" y="60"/>
                      <a:pt x="453" y="55"/>
                      <a:pt x="462" y="53"/>
                    </a:cubicBezTo>
                    <a:cubicBezTo>
                      <a:pt x="489" y="48"/>
                      <a:pt x="503" y="30"/>
                      <a:pt x="477" y="15"/>
                    </a:cubicBezTo>
                    <a:cubicBezTo>
                      <a:pt x="451" y="0"/>
                      <a:pt x="436" y="44"/>
                      <a:pt x="407" y="48"/>
                    </a:cubicBezTo>
                    <a:cubicBezTo>
                      <a:pt x="378" y="52"/>
                      <a:pt x="373" y="70"/>
                      <a:pt x="354" y="79"/>
                    </a:cubicBezTo>
                    <a:cubicBezTo>
                      <a:pt x="334" y="89"/>
                      <a:pt x="299" y="81"/>
                      <a:pt x="298" y="97"/>
                    </a:cubicBezTo>
                    <a:cubicBezTo>
                      <a:pt x="296" y="115"/>
                      <a:pt x="285" y="97"/>
                      <a:pt x="269" y="93"/>
                    </a:cubicBezTo>
                    <a:cubicBezTo>
                      <a:pt x="252" y="89"/>
                      <a:pt x="210" y="126"/>
                      <a:pt x="211" y="146"/>
                    </a:cubicBezTo>
                    <a:cubicBezTo>
                      <a:pt x="213" y="167"/>
                      <a:pt x="220" y="186"/>
                      <a:pt x="190" y="205"/>
                    </a:cubicBezTo>
                    <a:cubicBezTo>
                      <a:pt x="160" y="224"/>
                      <a:pt x="142" y="260"/>
                      <a:pt x="128" y="276"/>
                    </a:cubicBezTo>
                    <a:cubicBezTo>
                      <a:pt x="124" y="281"/>
                      <a:pt x="119" y="281"/>
                      <a:pt x="115" y="279"/>
                    </a:cubicBezTo>
                    <a:cubicBezTo>
                      <a:pt x="113" y="288"/>
                      <a:pt x="110" y="295"/>
                      <a:pt x="106" y="298"/>
                    </a:cubicBezTo>
                    <a:cubicBezTo>
                      <a:pt x="99" y="304"/>
                      <a:pt x="80" y="322"/>
                      <a:pt x="65" y="339"/>
                    </a:cubicBezTo>
                    <a:cubicBezTo>
                      <a:pt x="72" y="346"/>
                      <a:pt x="80" y="353"/>
                      <a:pt x="84" y="358"/>
                    </a:cubicBezTo>
                    <a:cubicBezTo>
                      <a:pt x="104" y="378"/>
                      <a:pt x="91" y="395"/>
                      <a:pt x="97" y="406"/>
                    </a:cubicBezTo>
                    <a:cubicBezTo>
                      <a:pt x="102" y="417"/>
                      <a:pt x="108" y="433"/>
                      <a:pt x="97" y="440"/>
                    </a:cubicBezTo>
                    <a:cubicBezTo>
                      <a:pt x="86" y="447"/>
                      <a:pt x="95" y="522"/>
                      <a:pt x="108" y="536"/>
                    </a:cubicBezTo>
                    <a:cubicBezTo>
                      <a:pt x="120" y="549"/>
                      <a:pt x="108" y="562"/>
                      <a:pt x="94" y="589"/>
                    </a:cubicBezTo>
                    <a:cubicBezTo>
                      <a:pt x="80" y="616"/>
                      <a:pt x="68" y="629"/>
                      <a:pt x="43" y="630"/>
                    </a:cubicBezTo>
                    <a:cubicBezTo>
                      <a:pt x="19" y="631"/>
                      <a:pt x="20" y="670"/>
                      <a:pt x="12" y="670"/>
                    </a:cubicBezTo>
                    <a:cubicBezTo>
                      <a:pt x="5" y="670"/>
                      <a:pt x="1" y="683"/>
                      <a:pt x="0" y="695"/>
                    </a:cubicBezTo>
                    <a:cubicBezTo>
                      <a:pt x="23" y="715"/>
                      <a:pt x="64" y="738"/>
                      <a:pt x="76" y="738"/>
                    </a:cubicBezTo>
                    <a:cubicBezTo>
                      <a:pt x="89" y="738"/>
                      <a:pt x="97" y="756"/>
                      <a:pt x="114" y="76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6" name="Shape 280">
                <a:extLst>
                  <a:ext uri="{FF2B5EF4-FFF2-40B4-BE49-F238E27FC236}">
                    <a16:creationId xmlns:a16="http://schemas.microsoft.com/office/drawing/2014/main" id="{4D993760-A81C-E2A7-333E-B5F4680398EF}"/>
                  </a:ext>
                </a:extLst>
              </p:cNvPr>
              <p:cNvSpPr/>
              <p:nvPr/>
            </p:nvSpPr>
            <p:spPr>
              <a:xfrm>
                <a:off x="6155344" y="8184334"/>
                <a:ext cx="559589" cy="632767"/>
              </a:xfrm>
              <a:custGeom>
                <a:avLst/>
                <a:gdLst/>
                <a:ahLst/>
                <a:cxnLst/>
                <a:rect l="0" t="0" r="0" b="0"/>
                <a:pathLst>
                  <a:path w="755" h="858" extrusionOk="0">
                    <a:moveTo>
                      <a:pt x="746" y="514"/>
                    </a:moveTo>
                    <a:cubicBezTo>
                      <a:pt x="737" y="487"/>
                      <a:pt x="710" y="483"/>
                      <a:pt x="710" y="454"/>
                    </a:cubicBezTo>
                    <a:cubicBezTo>
                      <a:pt x="710" y="425"/>
                      <a:pt x="699" y="421"/>
                      <a:pt x="659" y="423"/>
                    </a:cubicBezTo>
                    <a:cubicBezTo>
                      <a:pt x="619" y="425"/>
                      <a:pt x="593" y="416"/>
                      <a:pt x="591" y="392"/>
                    </a:cubicBezTo>
                    <a:cubicBezTo>
                      <a:pt x="590" y="368"/>
                      <a:pt x="566" y="350"/>
                      <a:pt x="584" y="341"/>
                    </a:cubicBezTo>
                    <a:cubicBezTo>
                      <a:pt x="602" y="332"/>
                      <a:pt x="571" y="315"/>
                      <a:pt x="575" y="294"/>
                    </a:cubicBezTo>
                    <a:cubicBezTo>
                      <a:pt x="579" y="272"/>
                      <a:pt x="564" y="263"/>
                      <a:pt x="551" y="252"/>
                    </a:cubicBezTo>
                    <a:cubicBezTo>
                      <a:pt x="539" y="241"/>
                      <a:pt x="484" y="257"/>
                      <a:pt x="484" y="237"/>
                    </a:cubicBezTo>
                    <a:cubicBezTo>
                      <a:pt x="484" y="217"/>
                      <a:pt x="451" y="213"/>
                      <a:pt x="433" y="213"/>
                    </a:cubicBezTo>
                    <a:cubicBezTo>
                      <a:pt x="415" y="213"/>
                      <a:pt x="428" y="190"/>
                      <a:pt x="407" y="192"/>
                    </a:cubicBezTo>
                    <a:cubicBezTo>
                      <a:pt x="387" y="193"/>
                      <a:pt x="391" y="179"/>
                      <a:pt x="364" y="182"/>
                    </a:cubicBezTo>
                    <a:cubicBezTo>
                      <a:pt x="336" y="186"/>
                      <a:pt x="320" y="173"/>
                      <a:pt x="291" y="139"/>
                    </a:cubicBezTo>
                    <a:cubicBezTo>
                      <a:pt x="262" y="104"/>
                      <a:pt x="265" y="37"/>
                      <a:pt x="271" y="18"/>
                    </a:cubicBezTo>
                    <a:cubicBezTo>
                      <a:pt x="276" y="0"/>
                      <a:pt x="236" y="15"/>
                      <a:pt x="213" y="15"/>
                    </a:cubicBezTo>
                    <a:cubicBezTo>
                      <a:pt x="189" y="15"/>
                      <a:pt x="165" y="33"/>
                      <a:pt x="140" y="48"/>
                    </a:cubicBezTo>
                    <a:cubicBezTo>
                      <a:pt x="114" y="62"/>
                      <a:pt x="100" y="62"/>
                      <a:pt x="87" y="75"/>
                    </a:cubicBezTo>
                    <a:cubicBezTo>
                      <a:pt x="74" y="88"/>
                      <a:pt x="54" y="95"/>
                      <a:pt x="34" y="88"/>
                    </a:cubicBezTo>
                    <a:cubicBezTo>
                      <a:pt x="28" y="86"/>
                      <a:pt x="21" y="84"/>
                      <a:pt x="13" y="83"/>
                    </a:cubicBezTo>
                    <a:cubicBezTo>
                      <a:pt x="24" y="110"/>
                      <a:pt x="50" y="154"/>
                      <a:pt x="56" y="170"/>
                    </a:cubicBezTo>
                    <a:cubicBezTo>
                      <a:pt x="63" y="190"/>
                      <a:pt x="47" y="195"/>
                      <a:pt x="39" y="203"/>
                    </a:cubicBezTo>
                    <a:cubicBezTo>
                      <a:pt x="32" y="210"/>
                      <a:pt x="43" y="275"/>
                      <a:pt x="45" y="290"/>
                    </a:cubicBezTo>
                    <a:cubicBezTo>
                      <a:pt x="47" y="305"/>
                      <a:pt x="19" y="332"/>
                      <a:pt x="30" y="341"/>
                    </a:cubicBezTo>
                    <a:cubicBezTo>
                      <a:pt x="41" y="350"/>
                      <a:pt x="16" y="377"/>
                      <a:pt x="16" y="394"/>
                    </a:cubicBezTo>
                    <a:cubicBezTo>
                      <a:pt x="16" y="410"/>
                      <a:pt x="39" y="410"/>
                      <a:pt x="39" y="423"/>
                    </a:cubicBezTo>
                    <a:cubicBezTo>
                      <a:pt x="39" y="436"/>
                      <a:pt x="19" y="465"/>
                      <a:pt x="7" y="472"/>
                    </a:cubicBezTo>
                    <a:cubicBezTo>
                      <a:pt x="0" y="476"/>
                      <a:pt x="0" y="486"/>
                      <a:pt x="1" y="497"/>
                    </a:cubicBezTo>
                    <a:cubicBezTo>
                      <a:pt x="5" y="496"/>
                      <a:pt x="8" y="513"/>
                      <a:pt x="27" y="527"/>
                    </a:cubicBezTo>
                    <a:cubicBezTo>
                      <a:pt x="49" y="543"/>
                      <a:pt x="23" y="570"/>
                      <a:pt x="41" y="592"/>
                    </a:cubicBezTo>
                    <a:cubicBezTo>
                      <a:pt x="59" y="614"/>
                      <a:pt x="80" y="616"/>
                      <a:pt x="67" y="627"/>
                    </a:cubicBezTo>
                    <a:cubicBezTo>
                      <a:pt x="54" y="638"/>
                      <a:pt x="69" y="660"/>
                      <a:pt x="54" y="671"/>
                    </a:cubicBezTo>
                    <a:cubicBezTo>
                      <a:pt x="39" y="682"/>
                      <a:pt x="59" y="714"/>
                      <a:pt x="76" y="722"/>
                    </a:cubicBezTo>
                    <a:cubicBezTo>
                      <a:pt x="92" y="729"/>
                      <a:pt x="81" y="762"/>
                      <a:pt x="98" y="778"/>
                    </a:cubicBezTo>
                    <a:cubicBezTo>
                      <a:pt x="114" y="795"/>
                      <a:pt x="107" y="833"/>
                      <a:pt x="112" y="846"/>
                    </a:cubicBezTo>
                    <a:cubicBezTo>
                      <a:pt x="118" y="858"/>
                      <a:pt x="167" y="827"/>
                      <a:pt x="196" y="796"/>
                    </a:cubicBezTo>
                    <a:cubicBezTo>
                      <a:pt x="225" y="765"/>
                      <a:pt x="223" y="791"/>
                      <a:pt x="251" y="795"/>
                    </a:cubicBezTo>
                    <a:cubicBezTo>
                      <a:pt x="278" y="798"/>
                      <a:pt x="309" y="798"/>
                      <a:pt x="322" y="824"/>
                    </a:cubicBezTo>
                    <a:cubicBezTo>
                      <a:pt x="335" y="849"/>
                      <a:pt x="349" y="798"/>
                      <a:pt x="358" y="787"/>
                    </a:cubicBezTo>
                    <a:cubicBezTo>
                      <a:pt x="367" y="776"/>
                      <a:pt x="429" y="791"/>
                      <a:pt x="440" y="787"/>
                    </a:cubicBezTo>
                    <a:cubicBezTo>
                      <a:pt x="451" y="784"/>
                      <a:pt x="460" y="705"/>
                      <a:pt x="458" y="693"/>
                    </a:cubicBezTo>
                    <a:cubicBezTo>
                      <a:pt x="457" y="680"/>
                      <a:pt x="484" y="649"/>
                      <a:pt x="506" y="634"/>
                    </a:cubicBezTo>
                    <a:cubicBezTo>
                      <a:pt x="528" y="620"/>
                      <a:pt x="562" y="631"/>
                      <a:pt x="581" y="621"/>
                    </a:cubicBezTo>
                    <a:cubicBezTo>
                      <a:pt x="599" y="612"/>
                      <a:pt x="626" y="614"/>
                      <a:pt x="652" y="614"/>
                    </a:cubicBezTo>
                    <a:cubicBezTo>
                      <a:pt x="677" y="614"/>
                      <a:pt x="695" y="640"/>
                      <a:pt x="710" y="640"/>
                    </a:cubicBezTo>
                    <a:cubicBezTo>
                      <a:pt x="724" y="640"/>
                      <a:pt x="743" y="616"/>
                      <a:pt x="739" y="594"/>
                    </a:cubicBezTo>
                    <a:cubicBezTo>
                      <a:pt x="735" y="572"/>
                      <a:pt x="755" y="541"/>
                      <a:pt x="746" y="5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7" name="Shape 281">
                <a:extLst>
                  <a:ext uri="{FF2B5EF4-FFF2-40B4-BE49-F238E27FC236}">
                    <a16:creationId xmlns:a16="http://schemas.microsoft.com/office/drawing/2014/main" id="{83819B4D-2A15-5D56-F20E-F01E93ECFE8B}"/>
                  </a:ext>
                </a:extLst>
              </p:cNvPr>
              <p:cNvSpPr/>
              <p:nvPr/>
            </p:nvSpPr>
            <p:spPr>
              <a:xfrm>
                <a:off x="5617279" y="7745272"/>
                <a:ext cx="585416" cy="852297"/>
              </a:xfrm>
              <a:custGeom>
                <a:avLst/>
                <a:gdLst/>
                <a:ahLst/>
                <a:cxnLst/>
                <a:rect l="0" t="0" r="0" b="0"/>
                <a:pathLst>
                  <a:path w="797" h="1154" extrusionOk="0">
                    <a:moveTo>
                      <a:pt x="733" y="1095"/>
                    </a:moveTo>
                    <a:cubicBezTo>
                      <a:pt x="734" y="1094"/>
                      <a:pt x="735" y="1094"/>
                      <a:pt x="735" y="1093"/>
                    </a:cubicBezTo>
                    <a:cubicBezTo>
                      <a:pt x="734" y="1082"/>
                      <a:pt x="734" y="1072"/>
                      <a:pt x="741" y="1068"/>
                    </a:cubicBezTo>
                    <a:cubicBezTo>
                      <a:pt x="753" y="1061"/>
                      <a:pt x="773" y="1032"/>
                      <a:pt x="773" y="1019"/>
                    </a:cubicBezTo>
                    <a:cubicBezTo>
                      <a:pt x="773" y="1006"/>
                      <a:pt x="750" y="1006"/>
                      <a:pt x="750" y="990"/>
                    </a:cubicBezTo>
                    <a:cubicBezTo>
                      <a:pt x="750" y="973"/>
                      <a:pt x="775" y="946"/>
                      <a:pt x="764" y="937"/>
                    </a:cubicBezTo>
                    <a:cubicBezTo>
                      <a:pt x="753" y="928"/>
                      <a:pt x="781" y="901"/>
                      <a:pt x="779" y="886"/>
                    </a:cubicBezTo>
                    <a:cubicBezTo>
                      <a:pt x="777" y="871"/>
                      <a:pt x="766" y="806"/>
                      <a:pt x="773" y="799"/>
                    </a:cubicBezTo>
                    <a:cubicBezTo>
                      <a:pt x="781" y="791"/>
                      <a:pt x="797" y="786"/>
                      <a:pt x="790" y="766"/>
                    </a:cubicBezTo>
                    <a:cubicBezTo>
                      <a:pt x="784" y="750"/>
                      <a:pt x="758" y="706"/>
                      <a:pt x="747" y="679"/>
                    </a:cubicBezTo>
                    <a:cubicBezTo>
                      <a:pt x="727" y="676"/>
                      <a:pt x="702" y="677"/>
                      <a:pt x="688" y="682"/>
                    </a:cubicBezTo>
                    <a:cubicBezTo>
                      <a:pt x="668" y="689"/>
                      <a:pt x="673" y="625"/>
                      <a:pt x="673" y="602"/>
                    </a:cubicBezTo>
                    <a:cubicBezTo>
                      <a:pt x="673" y="578"/>
                      <a:pt x="653" y="591"/>
                      <a:pt x="646" y="607"/>
                    </a:cubicBezTo>
                    <a:cubicBezTo>
                      <a:pt x="639" y="624"/>
                      <a:pt x="610" y="616"/>
                      <a:pt x="580" y="616"/>
                    </a:cubicBezTo>
                    <a:cubicBezTo>
                      <a:pt x="551" y="616"/>
                      <a:pt x="566" y="580"/>
                      <a:pt x="548" y="582"/>
                    </a:cubicBezTo>
                    <a:cubicBezTo>
                      <a:pt x="529" y="584"/>
                      <a:pt x="515" y="576"/>
                      <a:pt x="517" y="558"/>
                    </a:cubicBezTo>
                    <a:cubicBezTo>
                      <a:pt x="518" y="540"/>
                      <a:pt x="504" y="525"/>
                      <a:pt x="491" y="505"/>
                    </a:cubicBezTo>
                    <a:cubicBezTo>
                      <a:pt x="478" y="485"/>
                      <a:pt x="464" y="465"/>
                      <a:pt x="475" y="452"/>
                    </a:cubicBezTo>
                    <a:cubicBezTo>
                      <a:pt x="486" y="440"/>
                      <a:pt x="467" y="429"/>
                      <a:pt x="484" y="412"/>
                    </a:cubicBezTo>
                    <a:cubicBezTo>
                      <a:pt x="500" y="396"/>
                      <a:pt x="517" y="401"/>
                      <a:pt x="511" y="379"/>
                    </a:cubicBezTo>
                    <a:cubicBezTo>
                      <a:pt x="506" y="358"/>
                      <a:pt x="529" y="345"/>
                      <a:pt x="531" y="321"/>
                    </a:cubicBezTo>
                    <a:cubicBezTo>
                      <a:pt x="533" y="297"/>
                      <a:pt x="560" y="305"/>
                      <a:pt x="586" y="285"/>
                    </a:cubicBezTo>
                    <a:cubicBezTo>
                      <a:pt x="611" y="265"/>
                      <a:pt x="639" y="276"/>
                      <a:pt x="660" y="257"/>
                    </a:cubicBezTo>
                    <a:cubicBezTo>
                      <a:pt x="681" y="240"/>
                      <a:pt x="695" y="255"/>
                      <a:pt x="710" y="254"/>
                    </a:cubicBezTo>
                    <a:cubicBezTo>
                      <a:pt x="701" y="241"/>
                      <a:pt x="679" y="235"/>
                      <a:pt x="674" y="225"/>
                    </a:cubicBezTo>
                    <a:cubicBezTo>
                      <a:pt x="667" y="212"/>
                      <a:pt x="697" y="188"/>
                      <a:pt x="706" y="173"/>
                    </a:cubicBezTo>
                    <a:cubicBezTo>
                      <a:pt x="714" y="158"/>
                      <a:pt x="672" y="141"/>
                      <a:pt x="661" y="137"/>
                    </a:cubicBezTo>
                    <a:cubicBezTo>
                      <a:pt x="650" y="133"/>
                      <a:pt x="631" y="145"/>
                      <a:pt x="620" y="139"/>
                    </a:cubicBezTo>
                    <a:cubicBezTo>
                      <a:pt x="609" y="133"/>
                      <a:pt x="592" y="137"/>
                      <a:pt x="584" y="143"/>
                    </a:cubicBezTo>
                    <a:cubicBezTo>
                      <a:pt x="575" y="150"/>
                      <a:pt x="511" y="154"/>
                      <a:pt x="513" y="135"/>
                    </a:cubicBezTo>
                    <a:cubicBezTo>
                      <a:pt x="515" y="115"/>
                      <a:pt x="487" y="109"/>
                      <a:pt x="489" y="96"/>
                    </a:cubicBezTo>
                    <a:cubicBezTo>
                      <a:pt x="491" y="83"/>
                      <a:pt x="474" y="60"/>
                      <a:pt x="451" y="57"/>
                    </a:cubicBezTo>
                    <a:cubicBezTo>
                      <a:pt x="427" y="55"/>
                      <a:pt x="431" y="17"/>
                      <a:pt x="414" y="6"/>
                    </a:cubicBezTo>
                    <a:cubicBezTo>
                      <a:pt x="404" y="0"/>
                      <a:pt x="380" y="3"/>
                      <a:pt x="361" y="8"/>
                    </a:cubicBezTo>
                    <a:cubicBezTo>
                      <a:pt x="382" y="31"/>
                      <a:pt x="389" y="41"/>
                      <a:pt x="376" y="52"/>
                    </a:cubicBezTo>
                    <a:cubicBezTo>
                      <a:pt x="357" y="66"/>
                      <a:pt x="376" y="69"/>
                      <a:pt x="341" y="114"/>
                    </a:cubicBezTo>
                    <a:cubicBezTo>
                      <a:pt x="307" y="160"/>
                      <a:pt x="249" y="171"/>
                      <a:pt x="220" y="180"/>
                    </a:cubicBezTo>
                    <a:cubicBezTo>
                      <a:pt x="192" y="188"/>
                      <a:pt x="180" y="241"/>
                      <a:pt x="165" y="278"/>
                    </a:cubicBezTo>
                    <a:cubicBezTo>
                      <a:pt x="149" y="315"/>
                      <a:pt x="136" y="302"/>
                      <a:pt x="121" y="281"/>
                    </a:cubicBezTo>
                    <a:cubicBezTo>
                      <a:pt x="105" y="259"/>
                      <a:pt x="92" y="285"/>
                      <a:pt x="74" y="268"/>
                    </a:cubicBezTo>
                    <a:cubicBezTo>
                      <a:pt x="55" y="251"/>
                      <a:pt x="64" y="251"/>
                      <a:pt x="74" y="237"/>
                    </a:cubicBezTo>
                    <a:cubicBezTo>
                      <a:pt x="79" y="229"/>
                      <a:pt x="73" y="217"/>
                      <a:pt x="62" y="205"/>
                    </a:cubicBezTo>
                    <a:cubicBezTo>
                      <a:pt x="41" y="209"/>
                      <a:pt x="21" y="237"/>
                      <a:pt x="11" y="259"/>
                    </a:cubicBezTo>
                    <a:cubicBezTo>
                      <a:pt x="0" y="282"/>
                      <a:pt x="30" y="327"/>
                      <a:pt x="34" y="344"/>
                    </a:cubicBezTo>
                    <a:cubicBezTo>
                      <a:pt x="38" y="360"/>
                      <a:pt x="17" y="345"/>
                      <a:pt x="15" y="360"/>
                    </a:cubicBezTo>
                    <a:cubicBezTo>
                      <a:pt x="12" y="375"/>
                      <a:pt x="60" y="397"/>
                      <a:pt x="82" y="413"/>
                    </a:cubicBezTo>
                    <a:cubicBezTo>
                      <a:pt x="104" y="430"/>
                      <a:pt x="123" y="476"/>
                      <a:pt x="143" y="498"/>
                    </a:cubicBezTo>
                    <a:cubicBezTo>
                      <a:pt x="164" y="520"/>
                      <a:pt x="165" y="539"/>
                      <a:pt x="187" y="592"/>
                    </a:cubicBezTo>
                    <a:cubicBezTo>
                      <a:pt x="209" y="645"/>
                      <a:pt x="252" y="736"/>
                      <a:pt x="282" y="774"/>
                    </a:cubicBezTo>
                    <a:cubicBezTo>
                      <a:pt x="313" y="812"/>
                      <a:pt x="326" y="842"/>
                      <a:pt x="319" y="853"/>
                    </a:cubicBezTo>
                    <a:cubicBezTo>
                      <a:pt x="313" y="864"/>
                      <a:pt x="321" y="894"/>
                      <a:pt x="343" y="909"/>
                    </a:cubicBezTo>
                    <a:cubicBezTo>
                      <a:pt x="364" y="924"/>
                      <a:pt x="382" y="949"/>
                      <a:pt x="440" y="978"/>
                    </a:cubicBezTo>
                    <a:cubicBezTo>
                      <a:pt x="497" y="1006"/>
                      <a:pt x="602" y="1061"/>
                      <a:pt x="617" y="1087"/>
                    </a:cubicBezTo>
                    <a:cubicBezTo>
                      <a:pt x="632" y="1113"/>
                      <a:pt x="681" y="1137"/>
                      <a:pt x="691" y="1143"/>
                    </a:cubicBezTo>
                    <a:cubicBezTo>
                      <a:pt x="694" y="1144"/>
                      <a:pt x="694" y="1149"/>
                      <a:pt x="695" y="1154"/>
                    </a:cubicBezTo>
                    <a:cubicBezTo>
                      <a:pt x="700" y="1150"/>
                      <a:pt x="705" y="1146"/>
                      <a:pt x="708" y="1145"/>
                    </a:cubicBezTo>
                    <a:cubicBezTo>
                      <a:pt x="726" y="1136"/>
                      <a:pt x="728" y="1105"/>
                      <a:pt x="733" y="109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8" name="Shape 282">
                <a:extLst>
                  <a:ext uri="{FF2B5EF4-FFF2-40B4-BE49-F238E27FC236}">
                    <a16:creationId xmlns:a16="http://schemas.microsoft.com/office/drawing/2014/main" id="{8FDEAC4D-01E5-7CF3-EE89-7646B1F394E2}"/>
                  </a:ext>
                </a:extLst>
              </p:cNvPr>
              <p:cNvSpPr/>
              <p:nvPr/>
            </p:nvSpPr>
            <p:spPr>
              <a:xfrm>
                <a:off x="5978858" y="7181377"/>
                <a:ext cx="632766" cy="529457"/>
              </a:xfrm>
              <a:custGeom>
                <a:avLst/>
                <a:gdLst/>
                <a:ahLst/>
                <a:cxnLst/>
                <a:rect l="0" t="0" r="0" b="0"/>
                <a:pathLst>
                  <a:path w="855" h="717" extrusionOk="0">
                    <a:moveTo>
                      <a:pt x="86" y="44"/>
                    </a:moveTo>
                    <a:cubicBezTo>
                      <a:pt x="68" y="68"/>
                      <a:pt x="32" y="89"/>
                      <a:pt x="32" y="114"/>
                    </a:cubicBezTo>
                    <a:cubicBezTo>
                      <a:pt x="31" y="139"/>
                      <a:pt x="32" y="148"/>
                      <a:pt x="22" y="159"/>
                    </a:cubicBezTo>
                    <a:cubicBezTo>
                      <a:pt x="13" y="171"/>
                      <a:pt x="0" y="189"/>
                      <a:pt x="13" y="188"/>
                    </a:cubicBezTo>
                    <a:cubicBezTo>
                      <a:pt x="27" y="187"/>
                      <a:pt x="42" y="187"/>
                      <a:pt x="42" y="201"/>
                    </a:cubicBezTo>
                    <a:cubicBezTo>
                      <a:pt x="42" y="216"/>
                      <a:pt x="72" y="219"/>
                      <a:pt x="69" y="242"/>
                    </a:cubicBezTo>
                    <a:cubicBezTo>
                      <a:pt x="67" y="265"/>
                      <a:pt x="56" y="325"/>
                      <a:pt x="109" y="323"/>
                    </a:cubicBezTo>
                    <a:cubicBezTo>
                      <a:pt x="162" y="322"/>
                      <a:pt x="192" y="304"/>
                      <a:pt x="215" y="333"/>
                    </a:cubicBezTo>
                    <a:cubicBezTo>
                      <a:pt x="237" y="361"/>
                      <a:pt x="266" y="375"/>
                      <a:pt x="301" y="370"/>
                    </a:cubicBezTo>
                    <a:cubicBezTo>
                      <a:pt x="335" y="366"/>
                      <a:pt x="391" y="359"/>
                      <a:pt x="373" y="389"/>
                    </a:cubicBezTo>
                    <a:cubicBezTo>
                      <a:pt x="354" y="419"/>
                      <a:pt x="342" y="484"/>
                      <a:pt x="358" y="502"/>
                    </a:cubicBezTo>
                    <a:cubicBezTo>
                      <a:pt x="374" y="520"/>
                      <a:pt x="395" y="535"/>
                      <a:pt x="382" y="549"/>
                    </a:cubicBezTo>
                    <a:cubicBezTo>
                      <a:pt x="369" y="564"/>
                      <a:pt x="363" y="583"/>
                      <a:pt x="380" y="596"/>
                    </a:cubicBezTo>
                    <a:cubicBezTo>
                      <a:pt x="396" y="609"/>
                      <a:pt x="391" y="624"/>
                      <a:pt x="391" y="627"/>
                    </a:cubicBezTo>
                    <a:cubicBezTo>
                      <a:pt x="391" y="628"/>
                      <a:pt x="387" y="630"/>
                      <a:pt x="382" y="632"/>
                    </a:cubicBezTo>
                    <a:cubicBezTo>
                      <a:pt x="407" y="657"/>
                      <a:pt x="415" y="683"/>
                      <a:pt x="429" y="694"/>
                    </a:cubicBezTo>
                    <a:cubicBezTo>
                      <a:pt x="448" y="709"/>
                      <a:pt x="453" y="717"/>
                      <a:pt x="466" y="709"/>
                    </a:cubicBezTo>
                    <a:cubicBezTo>
                      <a:pt x="479" y="702"/>
                      <a:pt x="488" y="696"/>
                      <a:pt x="499" y="704"/>
                    </a:cubicBezTo>
                    <a:cubicBezTo>
                      <a:pt x="511" y="711"/>
                      <a:pt x="525" y="696"/>
                      <a:pt x="542" y="681"/>
                    </a:cubicBezTo>
                    <a:cubicBezTo>
                      <a:pt x="559" y="667"/>
                      <a:pt x="577" y="680"/>
                      <a:pt x="583" y="661"/>
                    </a:cubicBezTo>
                    <a:cubicBezTo>
                      <a:pt x="588" y="643"/>
                      <a:pt x="598" y="632"/>
                      <a:pt x="618" y="628"/>
                    </a:cubicBezTo>
                    <a:cubicBezTo>
                      <a:pt x="638" y="624"/>
                      <a:pt x="638" y="602"/>
                      <a:pt x="625" y="602"/>
                    </a:cubicBezTo>
                    <a:cubicBezTo>
                      <a:pt x="612" y="602"/>
                      <a:pt x="594" y="619"/>
                      <a:pt x="594" y="595"/>
                    </a:cubicBezTo>
                    <a:cubicBezTo>
                      <a:pt x="594" y="570"/>
                      <a:pt x="577" y="576"/>
                      <a:pt x="577" y="556"/>
                    </a:cubicBezTo>
                    <a:cubicBezTo>
                      <a:pt x="577" y="535"/>
                      <a:pt x="575" y="522"/>
                      <a:pt x="553" y="509"/>
                    </a:cubicBezTo>
                    <a:cubicBezTo>
                      <a:pt x="531" y="496"/>
                      <a:pt x="583" y="491"/>
                      <a:pt x="594" y="502"/>
                    </a:cubicBezTo>
                    <a:cubicBezTo>
                      <a:pt x="605" y="513"/>
                      <a:pt x="644" y="504"/>
                      <a:pt x="647" y="521"/>
                    </a:cubicBezTo>
                    <a:cubicBezTo>
                      <a:pt x="651" y="537"/>
                      <a:pt x="671" y="543"/>
                      <a:pt x="671" y="522"/>
                    </a:cubicBezTo>
                    <a:cubicBezTo>
                      <a:pt x="671" y="502"/>
                      <a:pt x="696" y="495"/>
                      <a:pt x="714" y="498"/>
                    </a:cubicBezTo>
                    <a:cubicBezTo>
                      <a:pt x="733" y="502"/>
                      <a:pt x="773" y="474"/>
                      <a:pt x="790" y="469"/>
                    </a:cubicBezTo>
                    <a:cubicBezTo>
                      <a:pt x="799" y="466"/>
                      <a:pt x="802" y="455"/>
                      <a:pt x="807" y="447"/>
                    </a:cubicBezTo>
                    <a:cubicBezTo>
                      <a:pt x="794" y="430"/>
                      <a:pt x="775" y="404"/>
                      <a:pt x="766" y="397"/>
                    </a:cubicBezTo>
                    <a:cubicBezTo>
                      <a:pt x="753" y="386"/>
                      <a:pt x="775" y="379"/>
                      <a:pt x="773" y="364"/>
                    </a:cubicBezTo>
                    <a:cubicBezTo>
                      <a:pt x="771" y="348"/>
                      <a:pt x="773" y="337"/>
                      <a:pt x="802" y="335"/>
                    </a:cubicBezTo>
                    <a:cubicBezTo>
                      <a:pt x="830" y="333"/>
                      <a:pt x="826" y="311"/>
                      <a:pt x="810" y="302"/>
                    </a:cubicBezTo>
                    <a:cubicBezTo>
                      <a:pt x="795" y="293"/>
                      <a:pt x="817" y="269"/>
                      <a:pt x="833" y="260"/>
                    </a:cubicBezTo>
                    <a:cubicBezTo>
                      <a:pt x="839" y="256"/>
                      <a:pt x="847" y="245"/>
                      <a:pt x="855" y="230"/>
                    </a:cubicBezTo>
                    <a:cubicBezTo>
                      <a:pt x="826" y="219"/>
                      <a:pt x="783" y="220"/>
                      <a:pt x="766" y="221"/>
                    </a:cubicBezTo>
                    <a:cubicBezTo>
                      <a:pt x="743" y="223"/>
                      <a:pt x="781" y="195"/>
                      <a:pt x="782" y="171"/>
                    </a:cubicBezTo>
                    <a:cubicBezTo>
                      <a:pt x="784" y="146"/>
                      <a:pt x="717" y="142"/>
                      <a:pt x="691" y="136"/>
                    </a:cubicBezTo>
                    <a:cubicBezTo>
                      <a:pt x="665" y="131"/>
                      <a:pt x="671" y="104"/>
                      <a:pt x="699" y="102"/>
                    </a:cubicBezTo>
                    <a:cubicBezTo>
                      <a:pt x="726" y="101"/>
                      <a:pt x="684" y="82"/>
                      <a:pt x="647" y="87"/>
                    </a:cubicBezTo>
                    <a:cubicBezTo>
                      <a:pt x="610" y="93"/>
                      <a:pt x="558" y="113"/>
                      <a:pt x="528" y="130"/>
                    </a:cubicBezTo>
                    <a:cubicBezTo>
                      <a:pt x="498" y="146"/>
                      <a:pt x="446" y="82"/>
                      <a:pt x="412" y="95"/>
                    </a:cubicBezTo>
                    <a:cubicBezTo>
                      <a:pt x="378" y="109"/>
                      <a:pt x="330" y="109"/>
                      <a:pt x="331" y="82"/>
                    </a:cubicBezTo>
                    <a:cubicBezTo>
                      <a:pt x="333" y="54"/>
                      <a:pt x="318" y="31"/>
                      <a:pt x="283" y="34"/>
                    </a:cubicBezTo>
                    <a:cubicBezTo>
                      <a:pt x="249" y="37"/>
                      <a:pt x="258" y="0"/>
                      <a:pt x="232" y="0"/>
                    </a:cubicBezTo>
                    <a:cubicBezTo>
                      <a:pt x="206" y="0"/>
                      <a:pt x="232" y="31"/>
                      <a:pt x="214" y="39"/>
                    </a:cubicBezTo>
                    <a:cubicBezTo>
                      <a:pt x="196" y="48"/>
                      <a:pt x="135" y="63"/>
                      <a:pt x="130" y="87"/>
                    </a:cubicBezTo>
                    <a:cubicBezTo>
                      <a:pt x="126" y="112"/>
                      <a:pt x="163" y="153"/>
                      <a:pt x="151" y="177"/>
                    </a:cubicBezTo>
                    <a:cubicBezTo>
                      <a:pt x="139" y="202"/>
                      <a:pt x="98" y="182"/>
                      <a:pt x="85" y="156"/>
                    </a:cubicBezTo>
                    <a:cubicBezTo>
                      <a:pt x="73" y="130"/>
                      <a:pt x="121" y="90"/>
                      <a:pt x="113" y="75"/>
                    </a:cubicBezTo>
                    <a:cubicBezTo>
                      <a:pt x="107" y="65"/>
                      <a:pt x="100" y="45"/>
                      <a:pt x="105" y="32"/>
                    </a:cubicBezTo>
                    <a:cubicBezTo>
                      <a:pt x="97" y="35"/>
                      <a:pt x="90" y="38"/>
                      <a:pt x="86" y="4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9" name="Shape 283">
                <a:extLst>
                  <a:ext uri="{FF2B5EF4-FFF2-40B4-BE49-F238E27FC236}">
                    <a16:creationId xmlns:a16="http://schemas.microsoft.com/office/drawing/2014/main" id="{0DE47B95-11B1-BE76-1058-D3175AB8A5E7}"/>
                  </a:ext>
                </a:extLst>
              </p:cNvPr>
              <p:cNvSpPr/>
              <p:nvPr/>
            </p:nvSpPr>
            <p:spPr>
              <a:xfrm>
                <a:off x="6684802" y="7448258"/>
                <a:ext cx="198008" cy="206617"/>
              </a:xfrm>
              <a:custGeom>
                <a:avLst/>
                <a:gdLst/>
                <a:ahLst/>
                <a:cxnLst/>
                <a:rect l="0" t="0" r="0" b="0"/>
                <a:pathLst>
                  <a:path w="265" h="279" extrusionOk="0">
                    <a:moveTo>
                      <a:pt x="65" y="58"/>
                    </a:moveTo>
                    <a:cubicBezTo>
                      <a:pt x="74" y="75"/>
                      <a:pt x="54" y="84"/>
                      <a:pt x="36" y="86"/>
                    </a:cubicBezTo>
                    <a:cubicBezTo>
                      <a:pt x="18" y="89"/>
                      <a:pt x="23" y="128"/>
                      <a:pt x="12" y="139"/>
                    </a:cubicBezTo>
                    <a:cubicBezTo>
                      <a:pt x="0" y="151"/>
                      <a:pt x="54" y="179"/>
                      <a:pt x="62" y="204"/>
                    </a:cubicBezTo>
                    <a:cubicBezTo>
                      <a:pt x="68" y="218"/>
                      <a:pt x="85" y="250"/>
                      <a:pt x="99" y="273"/>
                    </a:cubicBezTo>
                    <a:cubicBezTo>
                      <a:pt x="111" y="276"/>
                      <a:pt x="123" y="279"/>
                      <a:pt x="130" y="275"/>
                    </a:cubicBezTo>
                    <a:cubicBezTo>
                      <a:pt x="146" y="266"/>
                      <a:pt x="132" y="234"/>
                      <a:pt x="156" y="236"/>
                    </a:cubicBezTo>
                    <a:cubicBezTo>
                      <a:pt x="180" y="238"/>
                      <a:pt x="215" y="223"/>
                      <a:pt x="224" y="238"/>
                    </a:cubicBezTo>
                    <a:cubicBezTo>
                      <a:pt x="226" y="240"/>
                      <a:pt x="228" y="243"/>
                      <a:pt x="230" y="246"/>
                    </a:cubicBezTo>
                    <a:cubicBezTo>
                      <a:pt x="238" y="234"/>
                      <a:pt x="246" y="221"/>
                      <a:pt x="248" y="217"/>
                    </a:cubicBezTo>
                    <a:cubicBezTo>
                      <a:pt x="253" y="208"/>
                      <a:pt x="253" y="162"/>
                      <a:pt x="242" y="135"/>
                    </a:cubicBezTo>
                    <a:cubicBezTo>
                      <a:pt x="231" y="108"/>
                      <a:pt x="240" y="73"/>
                      <a:pt x="253" y="62"/>
                    </a:cubicBezTo>
                    <a:cubicBezTo>
                      <a:pt x="256" y="60"/>
                      <a:pt x="260" y="48"/>
                      <a:pt x="265" y="30"/>
                    </a:cubicBezTo>
                    <a:cubicBezTo>
                      <a:pt x="243" y="22"/>
                      <a:pt x="222" y="14"/>
                      <a:pt x="203" y="16"/>
                    </a:cubicBezTo>
                    <a:cubicBezTo>
                      <a:pt x="170" y="20"/>
                      <a:pt x="136" y="35"/>
                      <a:pt x="124" y="18"/>
                    </a:cubicBezTo>
                    <a:cubicBezTo>
                      <a:pt x="112" y="0"/>
                      <a:pt x="94" y="3"/>
                      <a:pt x="78" y="16"/>
                    </a:cubicBezTo>
                    <a:cubicBezTo>
                      <a:pt x="76" y="18"/>
                      <a:pt x="74" y="18"/>
                      <a:pt x="71" y="18"/>
                    </a:cubicBezTo>
                    <a:cubicBezTo>
                      <a:pt x="66" y="34"/>
                      <a:pt x="60" y="49"/>
                      <a:pt x="65" y="5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0" name="Shape 284">
                <a:extLst>
                  <a:ext uri="{FF2B5EF4-FFF2-40B4-BE49-F238E27FC236}">
                    <a16:creationId xmlns:a16="http://schemas.microsoft.com/office/drawing/2014/main" id="{2E0DE77B-7890-4E00-A776-496A18EABA2C}"/>
                  </a:ext>
                </a:extLst>
              </p:cNvPr>
              <p:cNvSpPr/>
              <p:nvPr/>
            </p:nvSpPr>
            <p:spPr>
              <a:xfrm>
                <a:off x="6538448" y="7349255"/>
                <a:ext cx="219532" cy="335753"/>
              </a:xfrm>
              <a:custGeom>
                <a:avLst/>
                <a:gdLst/>
                <a:ahLst/>
                <a:cxnLst/>
                <a:rect l="0" t="0" r="0" b="0"/>
                <a:pathLst>
                  <a:path w="302" h="453" extrusionOk="0">
                    <a:moveTo>
                      <a:pt x="80" y="30"/>
                    </a:moveTo>
                    <a:cubicBezTo>
                      <a:pt x="64" y="39"/>
                      <a:pt x="42" y="63"/>
                      <a:pt x="57" y="72"/>
                    </a:cubicBezTo>
                    <a:cubicBezTo>
                      <a:pt x="73" y="81"/>
                      <a:pt x="77" y="103"/>
                      <a:pt x="49" y="105"/>
                    </a:cubicBezTo>
                    <a:cubicBezTo>
                      <a:pt x="20" y="107"/>
                      <a:pt x="18" y="118"/>
                      <a:pt x="20" y="134"/>
                    </a:cubicBezTo>
                    <a:cubicBezTo>
                      <a:pt x="22" y="149"/>
                      <a:pt x="0" y="156"/>
                      <a:pt x="13" y="167"/>
                    </a:cubicBezTo>
                    <a:cubicBezTo>
                      <a:pt x="22" y="174"/>
                      <a:pt x="41" y="200"/>
                      <a:pt x="54" y="217"/>
                    </a:cubicBezTo>
                    <a:cubicBezTo>
                      <a:pt x="58" y="209"/>
                      <a:pt x="63" y="202"/>
                      <a:pt x="76" y="204"/>
                    </a:cubicBezTo>
                    <a:cubicBezTo>
                      <a:pt x="102" y="207"/>
                      <a:pt x="81" y="246"/>
                      <a:pt x="102" y="255"/>
                    </a:cubicBezTo>
                    <a:cubicBezTo>
                      <a:pt x="122" y="265"/>
                      <a:pt x="122" y="296"/>
                      <a:pt x="107" y="307"/>
                    </a:cubicBezTo>
                    <a:cubicBezTo>
                      <a:pt x="92" y="318"/>
                      <a:pt x="87" y="379"/>
                      <a:pt x="120" y="416"/>
                    </a:cubicBezTo>
                    <a:cubicBezTo>
                      <a:pt x="153" y="453"/>
                      <a:pt x="179" y="448"/>
                      <a:pt x="187" y="439"/>
                    </a:cubicBezTo>
                    <a:cubicBezTo>
                      <a:pt x="194" y="429"/>
                      <a:pt x="220" y="439"/>
                      <a:pt x="227" y="424"/>
                    </a:cubicBezTo>
                    <a:cubicBezTo>
                      <a:pt x="235" y="409"/>
                      <a:pt x="244" y="426"/>
                      <a:pt x="259" y="409"/>
                    </a:cubicBezTo>
                    <a:cubicBezTo>
                      <a:pt x="267" y="399"/>
                      <a:pt x="285" y="404"/>
                      <a:pt x="302" y="409"/>
                    </a:cubicBezTo>
                    <a:cubicBezTo>
                      <a:pt x="288" y="386"/>
                      <a:pt x="271" y="354"/>
                      <a:pt x="265" y="340"/>
                    </a:cubicBezTo>
                    <a:cubicBezTo>
                      <a:pt x="257" y="315"/>
                      <a:pt x="203" y="287"/>
                      <a:pt x="215" y="275"/>
                    </a:cubicBezTo>
                    <a:cubicBezTo>
                      <a:pt x="226" y="264"/>
                      <a:pt x="221" y="225"/>
                      <a:pt x="239" y="222"/>
                    </a:cubicBezTo>
                    <a:cubicBezTo>
                      <a:pt x="257" y="220"/>
                      <a:pt x="277" y="211"/>
                      <a:pt x="268" y="194"/>
                    </a:cubicBezTo>
                    <a:cubicBezTo>
                      <a:pt x="263" y="185"/>
                      <a:pt x="269" y="170"/>
                      <a:pt x="274" y="154"/>
                    </a:cubicBezTo>
                    <a:cubicBezTo>
                      <a:pt x="257" y="152"/>
                      <a:pt x="232" y="103"/>
                      <a:pt x="218" y="103"/>
                    </a:cubicBezTo>
                    <a:cubicBezTo>
                      <a:pt x="201" y="103"/>
                      <a:pt x="182" y="90"/>
                      <a:pt x="186" y="66"/>
                    </a:cubicBezTo>
                    <a:cubicBezTo>
                      <a:pt x="190" y="43"/>
                      <a:pt x="148" y="40"/>
                      <a:pt x="125" y="14"/>
                    </a:cubicBezTo>
                    <a:cubicBezTo>
                      <a:pt x="119" y="8"/>
                      <a:pt x="111" y="4"/>
                      <a:pt x="102" y="0"/>
                    </a:cubicBezTo>
                    <a:cubicBezTo>
                      <a:pt x="94" y="15"/>
                      <a:pt x="86" y="26"/>
                      <a:pt x="80" y="3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1" name="Shape 285">
                <a:extLst>
                  <a:ext uri="{FF2B5EF4-FFF2-40B4-BE49-F238E27FC236}">
                    <a16:creationId xmlns:a16="http://schemas.microsoft.com/office/drawing/2014/main" id="{A3017F58-B105-A6F0-CD88-CD7DF2D75F78}"/>
                  </a:ext>
                </a:extLst>
              </p:cNvPr>
              <p:cNvSpPr/>
              <p:nvPr/>
            </p:nvSpPr>
            <p:spPr>
              <a:xfrm>
                <a:off x="6856983" y="7474085"/>
                <a:ext cx="142051" cy="172181"/>
              </a:xfrm>
              <a:custGeom>
                <a:avLst/>
                <a:gdLst/>
                <a:ahLst/>
                <a:cxnLst/>
                <a:rect l="0" t="0" r="0" b="0"/>
                <a:pathLst>
                  <a:path w="193" h="237" extrusionOk="0">
                    <a:moveTo>
                      <a:pt x="12" y="105"/>
                    </a:moveTo>
                    <a:cubicBezTo>
                      <a:pt x="23" y="132"/>
                      <a:pt x="23" y="178"/>
                      <a:pt x="18" y="187"/>
                    </a:cubicBezTo>
                    <a:cubicBezTo>
                      <a:pt x="16" y="191"/>
                      <a:pt x="8" y="204"/>
                      <a:pt x="0" y="216"/>
                    </a:cubicBezTo>
                    <a:cubicBezTo>
                      <a:pt x="10" y="227"/>
                      <a:pt x="26" y="235"/>
                      <a:pt x="55" y="226"/>
                    </a:cubicBezTo>
                    <a:cubicBezTo>
                      <a:pt x="90" y="215"/>
                      <a:pt x="107" y="237"/>
                      <a:pt x="120" y="199"/>
                    </a:cubicBezTo>
                    <a:cubicBezTo>
                      <a:pt x="130" y="168"/>
                      <a:pt x="166" y="127"/>
                      <a:pt x="193" y="100"/>
                    </a:cubicBezTo>
                    <a:cubicBezTo>
                      <a:pt x="192" y="100"/>
                      <a:pt x="192" y="100"/>
                      <a:pt x="192" y="100"/>
                    </a:cubicBezTo>
                    <a:cubicBezTo>
                      <a:pt x="166" y="89"/>
                      <a:pt x="126" y="26"/>
                      <a:pt x="87" y="18"/>
                    </a:cubicBezTo>
                    <a:cubicBezTo>
                      <a:pt x="69" y="14"/>
                      <a:pt x="52" y="7"/>
                      <a:pt x="35" y="0"/>
                    </a:cubicBezTo>
                    <a:cubicBezTo>
                      <a:pt x="30" y="18"/>
                      <a:pt x="26" y="30"/>
                      <a:pt x="23" y="32"/>
                    </a:cubicBezTo>
                    <a:cubicBezTo>
                      <a:pt x="10" y="43"/>
                      <a:pt x="1" y="78"/>
                      <a:pt x="12" y="10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2" name="Shape 286">
                <a:extLst>
                  <a:ext uri="{FF2B5EF4-FFF2-40B4-BE49-F238E27FC236}">
                    <a16:creationId xmlns:a16="http://schemas.microsoft.com/office/drawing/2014/main" id="{20389AC3-1C3E-B868-CBE6-496610E0321E}"/>
                  </a:ext>
                </a:extLst>
              </p:cNvPr>
              <p:cNvSpPr/>
              <p:nvPr/>
            </p:nvSpPr>
            <p:spPr>
              <a:xfrm>
                <a:off x="5466619" y="6639007"/>
                <a:ext cx="486413" cy="172181"/>
              </a:xfrm>
              <a:custGeom>
                <a:avLst/>
                <a:gdLst/>
                <a:ahLst/>
                <a:cxnLst/>
                <a:rect l="0" t="0" r="0" b="0"/>
                <a:pathLst>
                  <a:path w="654" h="232" extrusionOk="0">
                    <a:moveTo>
                      <a:pt x="528" y="147"/>
                    </a:moveTo>
                    <a:cubicBezTo>
                      <a:pt x="487" y="147"/>
                      <a:pt x="353" y="54"/>
                      <a:pt x="230" y="27"/>
                    </a:cubicBezTo>
                    <a:cubicBezTo>
                      <a:pt x="107" y="0"/>
                      <a:pt x="0" y="88"/>
                      <a:pt x="11" y="104"/>
                    </a:cubicBezTo>
                    <a:cubicBezTo>
                      <a:pt x="28" y="126"/>
                      <a:pt x="88" y="76"/>
                      <a:pt x="118" y="54"/>
                    </a:cubicBezTo>
                    <a:cubicBezTo>
                      <a:pt x="148" y="33"/>
                      <a:pt x="175" y="65"/>
                      <a:pt x="178" y="79"/>
                    </a:cubicBezTo>
                    <a:cubicBezTo>
                      <a:pt x="181" y="93"/>
                      <a:pt x="219" y="101"/>
                      <a:pt x="282" y="104"/>
                    </a:cubicBezTo>
                    <a:cubicBezTo>
                      <a:pt x="345" y="106"/>
                      <a:pt x="353" y="158"/>
                      <a:pt x="413" y="172"/>
                    </a:cubicBezTo>
                    <a:cubicBezTo>
                      <a:pt x="473" y="186"/>
                      <a:pt x="413" y="210"/>
                      <a:pt x="443" y="221"/>
                    </a:cubicBezTo>
                    <a:cubicBezTo>
                      <a:pt x="473" y="232"/>
                      <a:pt x="632" y="229"/>
                      <a:pt x="643" y="216"/>
                    </a:cubicBezTo>
                    <a:cubicBezTo>
                      <a:pt x="654" y="202"/>
                      <a:pt x="569" y="147"/>
                      <a:pt x="528" y="14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3" name="Shape 287">
                <a:extLst>
                  <a:ext uri="{FF2B5EF4-FFF2-40B4-BE49-F238E27FC236}">
                    <a16:creationId xmlns:a16="http://schemas.microsoft.com/office/drawing/2014/main" id="{F7EF7AD2-34CA-85DE-3AFB-0C42ADC5CF21}"/>
                  </a:ext>
                </a:extLst>
              </p:cNvPr>
              <p:cNvSpPr/>
              <p:nvPr/>
            </p:nvSpPr>
            <p:spPr>
              <a:xfrm>
                <a:off x="5746415" y="6871451"/>
                <a:ext cx="107615" cy="51654"/>
              </a:xfrm>
              <a:custGeom>
                <a:avLst/>
                <a:gdLst/>
                <a:ahLst/>
                <a:cxnLst/>
                <a:rect l="0" t="0" r="0" b="0"/>
                <a:pathLst>
                  <a:path w="150" h="70" extrusionOk="0">
                    <a:moveTo>
                      <a:pt x="14" y="24"/>
                    </a:moveTo>
                    <a:cubicBezTo>
                      <a:pt x="25" y="43"/>
                      <a:pt x="128" y="70"/>
                      <a:pt x="139" y="46"/>
                    </a:cubicBezTo>
                    <a:cubicBezTo>
                      <a:pt x="150" y="21"/>
                      <a:pt x="0" y="0"/>
                      <a:pt x="14" y="2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4" name="Shape 288">
                <a:extLst>
                  <a:ext uri="{FF2B5EF4-FFF2-40B4-BE49-F238E27FC236}">
                    <a16:creationId xmlns:a16="http://schemas.microsoft.com/office/drawing/2014/main" id="{5B485A59-4B5C-6AD4-905A-D07DBEB3BCB4}"/>
                  </a:ext>
                </a:extLst>
              </p:cNvPr>
              <p:cNvSpPr/>
              <p:nvPr/>
            </p:nvSpPr>
            <p:spPr>
              <a:xfrm>
                <a:off x="6254349" y="6862842"/>
                <a:ext cx="103309" cy="55960"/>
              </a:xfrm>
              <a:custGeom>
                <a:avLst/>
                <a:gdLst/>
                <a:ahLst/>
                <a:cxnLst/>
                <a:rect l="0" t="0" r="0" b="0"/>
                <a:pathLst>
                  <a:path w="137" h="77" extrusionOk="0">
                    <a:moveTo>
                      <a:pt x="25" y="38"/>
                    </a:moveTo>
                    <a:cubicBezTo>
                      <a:pt x="49" y="77"/>
                      <a:pt x="120" y="54"/>
                      <a:pt x="126" y="38"/>
                    </a:cubicBezTo>
                    <a:cubicBezTo>
                      <a:pt x="137" y="11"/>
                      <a:pt x="0" y="0"/>
                      <a:pt x="25" y="3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5" name="Shape 289">
                <a:extLst>
                  <a:ext uri="{FF2B5EF4-FFF2-40B4-BE49-F238E27FC236}">
                    <a16:creationId xmlns:a16="http://schemas.microsoft.com/office/drawing/2014/main" id="{295F29A4-3B5D-6F37-E437-C8B005421C32}"/>
                  </a:ext>
                </a:extLst>
              </p:cNvPr>
              <p:cNvSpPr/>
              <p:nvPr/>
            </p:nvSpPr>
            <p:spPr>
              <a:xfrm>
                <a:off x="5143781" y="7667790"/>
                <a:ext cx="757597" cy="309926"/>
              </a:xfrm>
              <a:custGeom>
                <a:avLst/>
                <a:gdLst/>
                <a:ahLst/>
                <a:cxnLst/>
                <a:rect l="0" t="0" r="0" b="0"/>
                <a:pathLst>
                  <a:path w="1031" h="416" extrusionOk="0">
                    <a:moveTo>
                      <a:pt x="999" y="106"/>
                    </a:moveTo>
                    <a:cubicBezTo>
                      <a:pt x="977" y="80"/>
                      <a:pt x="961" y="64"/>
                      <a:pt x="955" y="71"/>
                    </a:cubicBezTo>
                    <a:cubicBezTo>
                      <a:pt x="950" y="79"/>
                      <a:pt x="925" y="81"/>
                      <a:pt x="908" y="71"/>
                    </a:cubicBezTo>
                    <a:cubicBezTo>
                      <a:pt x="891" y="61"/>
                      <a:pt x="883" y="43"/>
                      <a:pt x="870" y="43"/>
                    </a:cubicBezTo>
                    <a:cubicBezTo>
                      <a:pt x="858" y="43"/>
                      <a:pt x="817" y="20"/>
                      <a:pt x="794" y="0"/>
                    </a:cubicBezTo>
                    <a:cubicBezTo>
                      <a:pt x="793" y="3"/>
                      <a:pt x="793" y="6"/>
                      <a:pt x="794" y="9"/>
                    </a:cubicBezTo>
                    <a:cubicBezTo>
                      <a:pt x="795" y="21"/>
                      <a:pt x="775" y="29"/>
                      <a:pt x="751" y="31"/>
                    </a:cubicBezTo>
                    <a:cubicBezTo>
                      <a:pt x="728" y="32"/>
                      <a:pt x="731" y="58"/>
                      <a:pt x="731" y="76"/>
                    </a:cubicBezTo>
                    <a:cubicBezTo>
                      <a:pt x="731" y="93"/>
                      <a:pt x="712" y="93"/>
                      <a:pt x="704" y="112"/>
                    </a:cubicBezTo>
                    <a:cubicBezTo>
                      <a:pt x="695" y="132"/>
                      <a:pt x="706" y="136"/>
                      <a:pt x="687" y="145"/>
                    </a:cubicBezTo>
                    <a:cubicBezTo>
                      <a:pt x="668" y="155"/>
                      <a:pt x="663" y="171"/>
                      <a:pt x="673" y="188"/>
                    </a:cubicBezTo>
                    <a:cubicBezTo>
                      <a:pt x="684" y="204"/>
                      <a:pt x="672" y="219"/>
                      <a:pt x="669" y="229"/>
                    </a:cubicBezTo>
                    <a:cubicBezTo>
                      <a:pt x="667" y="238"/>
                      <a:pt x="686" y="242"/>
                      <a:pt x="705" y="260"/>
                    </a:cubicBezTo>
                    <a:cubicBezTo>
                      <a:pt x="724" y="278"/>
                      <a:pt x="727" y="253"/>
                      <a:pt x="735" y="267"/>
                    </a:cubicBezTo>
                    <a:cubicBezTo>
                      <a:pt x="743" y="281"/>
                      <a:pt x="729" y="305"/>
                      <a:pt x="708" y="305"/>
                    </a:cubicBezTo>
                    <a:cubicBezTo>
                      <a:pt x="706" y="305"/>
                      <a:pt x="704" y="306"/>
                      <a:pt x="703" y="306"/>
                    </a:cubicBezTo>
                    <a:cubicBezTo>
                      <a:pt x="714" y="318"/>
                      <a:pt x="720" y="330"/>
                      <a:pt x="715" y="338"/>
                    </a:cubicBezTo>
                    <a:cubicBezTo>
                      <a:pt x="705" y="352"/>
                      <a:pt x="696" y="352"/>
                      <a:pt x="715" y="369"/>
                    </a:cubicBezTo>
                    <a:cubicBezTo>
                      <a:pt x="733" y="386"/>
                      <a:pt x="746" y="360"/>
                      <a:pt x="762" y="382"/>
                    </a:cubicBezTo>
                    <a:cubicBezTo>
                      <a:pt x="777" y="403"/>
                      <a:pt x="790" y="416"/>
                      <a:pt x="806" y="379"/>
                    </a:cubicBezTo>
                    <a:cubicBezTo>
                      <a:pt x="821" y="342"/>
                      <a:pt x="833" y="289"/>
                      <a:pt x="861" y="281"/>
                    </a:cubicBezTo>
                    <a:cubicBezTo>
                      <a:pt x="890" y="272"/>
                      <a:pt x="948" y="261"/>
                      <a:pt x="982" y="215"/>
                    </a:cubicBezTo>
                    <a:cubicBezTo>
                      <a:pt x="1017" y="170"/>
                      <a:pt x="998" y="167"/>
                      <a:pt x="1017" y="153"/>
                    </a:cubicBezTo>
                    <a:cubicBezTo>
                      <a:pt x="1031" y="141"/>
                      <a:pt x="1022" y="131"/>
                      <a:pt x="999" y="106"/>
                    </a:cubicBezTo>
                    <a:close/>
                    <a:moveTo>
                      <a:pt x="27" y="88"/>
                    </a:moveTo>
                    <a:cubicBezTo>
                      <a:pt x="0" y="129"/>
                      <a:pt x="54" y="169"/>
                      <a:pt x="65" y="151"/>
                    </a:cubicBezTo>
                    <a:cubicBezTo>
                      <a:pt x="79" y="129"/>
                      <a:pt x="55" y="47"/>
                      <a:pt x="27" y="8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6" name="Shape 290">
                <a:extLst>
                  <a:ext uri="{FF2B5EF4-FFF2-40B4-BE49-F238E27FC236}">
                    <a16:creationId xmlns:a16="http://schemas.microsoft.com/office/drawing/2014/main" id="{F7EA7DB3-F2A0-0B7D-7E59-B09E7DF8DA46}"/>
                  </a:ext>
                </a:extLst>
              </p:cNvPr>
              <p:cNvSpPr/>
              <p:nvPr/>
            </p:nvSpPr>
            <p:spPr>
              <a:xfrm>
                <a:off x="6021906" y="2510965"/>
                <a:ext cx="2785031" cy="2083391"/>
              </a:xfrm>
              <a:custGeom>
                <a:avLst/>
                <a:gdLst/>
                <a:ahLst/>
                <a:cxnLst/>
                <a:rect l="0" t="0" r="0" b="0"/>
                <a:pathLst>
                  <a:path w="3772" h="2820" extrusionOk="0">
                    <a:moveTo>
                      <a:pt x="3561" y="260"/>
                    </a:moveTo>
                    <a:cubicBezTo>
                      <a:pt x="3494" y="260"/>
                      <a:pt x="3439" y="271"/>
                      <a:pt x="3435" y="318"/>
                    </a:cubicBezTo>
                    <a:cubicBezTo>
                      <a:pt x="3432" y="366"/>
                      <a:pt x="3346" y="309"/>
                      <a:pt x="3310" y="326"/>
                    </a:cubicBezTo>
                    <a:cubicBezTo>
                      <a:pt x="3273" y="342"/>
                      <a:pt x="3292" y="287"/>
                      <a:pt x="3255" y="306"/>
                    </a:cubicBezTo>
                    <a:cubicBezTo>
                      <a:pt x="3219" y="324"/>
                      <a:pt x="3179" y="368"/>
                      <a:pt x="3135" y="386"/>
                    </a:cubicBezTo>
                    <a:cubicBezTo>
                      <a:pt x="3091" y="404"/>
                      <a:pt x="3058" y="449"/>
                      <a:pt x="3031" y="453"/>
                    </a:cubicBezTo>
                    <a:cubicBezTo>
                      <a:pt x="3004" y="457"/>
                      <a:pt x="3089" y="369"/>
                      <a:pt x="3133" y="326"/>
                    </a:cubicBezTo>
                    <a:cubicBezTo>
                      <a:pt x="3177" y="282"/>
                      <a:pt x="3153" y="231"/>
                      <a:pt x="3095" y="236"/>
                    </a:cubicBezTo>
                    <a:cubicBezTo>
                      <a:pt x="3036" y="242"/>
                      <a:pt x="3049" y="278"/>
                      <a:pt x="3016" y="286"/>
                    </a:cubicBezTo>
                    <a:cubicBezTo>
                      <a:pt x="2984" y="293"/>
                      <a:pt x="2827" y="371"/>
                      <a:pt x="2820" y="347"/>
                    </a:cubicBezTo>
                    <a:cubicBezTo>
                      <a:pt x="2812" y="324"/>
                      <a:pt x="2949" y="284"/>
                      <a:pt x="2947" y="267"/>
                    </a:cubicBezTo>
                    <a:cubicBezTo>
                      <a:pt x="2945" y="251"/>
                      <a:pt x="2774" y="249"/>
                      <a:pt x="2698" y="260"/>
                    </a:cubicBezTo>
                    <a:cubicBezTo>
                      <a:pt x="2621" y="271"/>
                      <a:pt x="2486" y="315"/>
                      <a:pt x="2484" y="293"/>
                    </a:cubicBezTo>
                    <a:cubicBezTo>
                      <a:pt x="2483" y="271"/>
                      <a:pt x="2641" y="240"/>
                      <a:pt x="2721" y="231"/>
                    </a:cubicBezTo>
                    <a:cubicBezTo>
                      <a:pt x="2803" y="222"/>
                      <a:pt x="2949" y="236"/>
                      <a:pt x="3011" y="211"/>
                    </a:cubicBezTo>
                    <a:cubicBezTo>
                      <a:pt x="3073" y="185"/>
                      <a:pt x="3166" y="184"/>
                      <a:pt x="3182" y="163"/>
                    </a:cubicBezTo>
                    <a:cubicBezTo>
                      <a:pt x="3199" y="143"/>
                      <a:pt x="3111" y="116"/>
                      <a:pt x="3067" y="118"/>
                    </a:cubicBezTo>
                    <a:cubicBezTo>
                      <a:pt x="3024" y="120"/>
                      <a:pt x="2980" y="114"/>
                      <a:pt x="2984" y="92"/>
                    </a:cubicBezTo>
                    <a:cubicBezTo>
                      <a:pt x="2987" y="71"/>
                      <a:pt x="2916" y="65"/>
                      <a:pt x="2909" y="49"/>
                    </a:cubicBezTo>
                    <a:cubicBezTo>
                      <a:pt x="2902" y="32"/>
                      <a:pt x="2765" y="45"/>
                      <a:pt x="2736" y="27"/>
                    </a:cubicBezTo>
                    <a:cubicBezTo>
                      <a:pt x="2707" y="9"/>
                      <a:pt x="2621" y="0"/>
                      <a:pt x="2548" y="5"/>
                    </a:cubicBezTo>
                    <a:cubicBezTo>
                      <a:pt x="2475" y="10"/>
                      <a:pt x="2326" y="9"/>
                      <a:pt x="2291" y="12"/>
                    </a:cubicBezTo>
                    <a:cubicBezTo>
                      <a:pt x="2257" y="16"/>
                      <a:pt x="2235" y="29"/>
                      <a:pt x="2204" y="27"/>
                    </a:cubicBezTo>
                    <a:cubicBezTo>
                      <a:pt x="2173" y="25"/>
                      <a:pt x="2126" y="36"/>
                      <a:pt x="2144" y="56"/>
                    </a:cubicBezTo>
                    <a:cubicBezTo>
                      <a:pt x="2177" y="92"/>
                      <a:pt x="2095" y="107"/>
                      <a:pt x="2100" y="80"/>
                    </a:cubicBezTo>
                    <a:cubicBezTo>
                      <a:pt x="2106" y="52"/>
                      <a:pt x="2029" y="40"/>
                      <a:pt x="2005" y="60"/>
                    </a:cubicBezTo>
                    <a:cubicBezTo>
                      <a:pt x="1978" y="82"/>
                      <a:pt x="1856" y="36"/>
                      <a:pt x="1838" y="60"/>
                    </a:cubicBezTo>
                    <a:cubicBezTo>
                      <a:pt x="1819" y="83"/>
                      <a:pt x="1676" y="76"/>
                      <a:pt x="1634" y="83"/>
                    </a:cubicBezTo>
                    <a:cubicBezTo>
                      <a:pt x="1592" y="91"/>
                      <a:pt x="1699" y="122"/>
                      <a:pt x="1696" y="140"/>
                    </a:cubicBezTo>
                    <a:cubicBezTo>
                      <a:pt x="1692" y="158"/>
                      <a:pt x="1559" y="140"/>
                      <a:pt x="1586" y="173"/>
                    </a:cubicBezTo>
                    <a:cubicBezTo>
                      <a:pt x="1614" y="205"/>
                      <a:pt x="1701" y="229"/>
                      <a:pt x="1743" y="271"/>
                    </a:cubicBezTo>
                    <a:cubicBezTo>
                      <a:pt x="1785" y="313"/>
                      <a:pt x="1710" y="287"/>
                      <a:pt x="1663" y="256"/>
                    </a:cubicBezTo>
                    <a:cubicBezTo>
                      <a:pt x="1615" y="225"/>
                      <a:pt x="1555" y="236"/>
                      <a:pt x="1526" y="205"/>
                    </a:cubicBezTo>
                    <a:cubicBezTo>
                      <a:pt x="1497" y="174"/>
                      <a:pt x="1388" y="151"/>
                      <a:pt x="1360" y="169"/>
                    </a:cubicBezTo>
                    <a:cubicBezTo>
                      <a:pt x="1328" y="191"/>
                      <a:pt x="1435" y="231"/>
                      <a:pt x="1435" y="255"/>
                    </a:cubicBezTo>
                    <a:cubicBezTo>
                      <a:pt x="1435" y="278"/>
                      <a:pt x="1362" y="249"/>
                      <a:pt x="1349" y="258"/>
                    </a:cubicBezTo>
                    <a:cubicBezTo>
                      <a:pt x="1337" y="267"/>
                      <a:pt x="1273" y="196"/>
                      <a:pt x="1237" y="196"/>
                    </a:cubicBezTo>
                    <a:cubicBezTo>
                      <a:pt x="1200" y="196"/>
                      <a:pt x="1231" y="229"/>
                      <a:pt x="1231" y="275"/>
                    </a:cubicBezTo>
                    <a:cubicBezTo>
                      <a:pt x="1231" y="320"/>
                      <a:pt x="1160" y="347"/>
                      <a:pt x="1180" y="317"/>
                    </a:cubicBezTo>
                    <a:cubicBezTo>
                      <a:pt x="1200" y="286"/>
                      <a:pt x="1186" y="205"/>
                      <a:pt x="1147" y="191"/>
                    </a:cubicBezTo>
                    <a:cubicBezTo>
                      <a:pt x="1109" y="176"/>
                      <a:pt x="1011" y="222"/>
                      <a:pt x="960" y="220"/>
                    </a:cubicBezTo>
                    <a:cubicBezTo>
                      <a:pt x="909" y="218"/>
                      <a:pt x="841" y="235"/>
                      <a:pt x="885" y="260"/>
                    </a:cubicBezTo>
                    <a:cubicBezTo>
                      <a:pt x="929" y="286"/>
                      <a:pt x="883" y="300"/>
                      <a:pt x="845" y="273"/>
                    </a:cubicBezTo>
                    <a:cubicBezTo>
                      <a:pt x="807" y="245"/>
                      <a:pt x="681" y="273"/>
                      <a:pt x="706" y="291"/>
                    </a:cubicBezTo>
                    <a:cubicBezTo>
                      <a:pt x="732" y="309"/>
                      <a:pt x="741" y="362"/>
                      <a:pt x="725" y="384"/>
                    </a:cubicBezTo>
                    <a:cubicBezTo>
                      <a:pt x="708" y="406"/>
                      <a:pt x="655" y="362"/>
                      <a:pt x="606" y="366"/>
                    </a:cubicBezTo>
                    <a:cubicBezTo>
                      <a:pt x="557" y="369"/>
                      <a:pt x="313" y="486"/>
                      <a:pt x="327" y="517"/>
                    </a:cubicBezTo>
                    <a:cubicBezTo>
                      <a:pt x="342" y="548"/>
                      <a:pt x="446" y="522"/>
                      <a:pt x="479" y="541"/>
                    </a:cubicBezTo>
                    <a:cubicBezTo>
                      <a:pt x="511" y="559"/>
                      <a:pt x="468" y="626"/>
                      <a:pt x="428" y="654"/>
                    </a:cubicBezTo>
                    <a:cubicBezTo>
                      <a:pt x="388" y="681"/>
                      <a:pt x="238" y="655"/>
                      <a:pt x="235" y="688"/>
                    </a:cubicBezTo>
                    <a:cubicBezTo>
                      <a:pt x="231" y="721"/>
                      <a:pt x="0" y="726"/>
                      <a:pt x="0" y="779"/>
                    </a:cubicBezTo>
                    <a:cubicBezTo>
                      <a:pt x="0" y="799"/>
                      <a:pt x="10" y="819"/>
                      <a:pt x="36" y="825"/>
                    </a:cubicBezTo>
                    <a:cubicBezTo>
                      <a:pt x="69" y="832"/>
                      <a:pt x="109" y="821"/>
                      <a:pt x="138" y="854"/>
                    </a:cubicBezTo>
                    <a:cubicBezTo>
                      <a:pt x="167" y="887"/>
                      <a:pt x="249" y="889"/>
                      <a:pt x="306" y="867"/>
                    </a:cubicBezTo>
                    <a:cubicBezTo>
                      <a:pt x="362" y="845"/>
                      <a:pt x="404" y="870"/>
                      <a:pt x="402" y="903"/>
                    </a:cubicBezTo>
                    <a:cubicBezTo>
                      <a:pt x="400" y="936"/>
                      <a:pt x="275" y="890"/>
                      <a:pt x="236" y="914"/>
                    </a:cubicBezTo>
                    <a:cubicBezTo>
                      <a:pt x="198" y="938"/>
                      <a:pt x="80" y="918"/>
                      <a:pt x="85" y="943"/>
                    </a:cubicBezTo>
                    <a:cubicBezTo>
                      <a:pt x="91" y="969"/>
                      <a:pt x="149" y="963"/>
                      <a:pt x="196" y="972"/>
                    </a:cubicBezTo>
                    <a:cubicBezTo>
                      <a:pt x="244" y="981"/>
                      <a:pt x="200" y="1002"/>
                      <a:pt x="198" y="1022"/>
                    </a:cubicBezTo>
                    <a:cubicBezTo>
                      <a:pt x="196" y="1042"/>
                      <a:pt x="224" y="1038"/>
                      <a:pt x="271" y="1062"/>
                    </a:cubicBezTo>
                    <a:cubicBezTo>
                      <a:pt x="318" y="1085"/>
                      <a:pt x="397" y="1100"/>
                      <a:pt x="371" y="1073"/>
                    </a:cubicBezTo>
                    <a:cubicBezTo>
                      <a:pt x="346" y="1045"/>
                      <a:pt x="420" y="1049"/>
                      <a:pt x="433" y="1065"/>
                    </a:cubicBezTo>
                    <a:cubicBezTo>
                      <a:pt x="446" y="1082"/>
                      <a:pt x="481" y="1042"/>
                      <a:pt x="515" y="1051"/>
                    </a:cubicBezTo>
                    <a:cubicBezTo>
                      <a:pt x="550" y="1060"/>
                      <a:pt x="562" y="1018"/>
                      <a:pt x="590" y="1036"/>
                    </a:cubicBezTo>
                    <a:cubicBezTo>
                      <a:pt x="617" y="1054"/>
                      <a:pt x="745" y="1065"/>
                      <a:pt x="788" y="1089"/>
                    </a:cubicBezTo>
                    <a:cubicBezTo>
                      <a:pt x="832" y="1113"/>
                      <a:pt x="892" y="1118"/>
                      <a:pt x="887" y="1153"/>
                    </a:cubicBezTo>
                    <a:cubicBezTo>
                      <a:pt x="881" y="1187"/>
                      <a:pt x="923" y="1213"/>
                      <a:pt x="972" y="1235"/>
                    </a:cubicBezTo>
                    <a:cubicBezTo>
                      <a:pt x="1022" y="1257"/>
                      <a:pt x="1031" y="1304"/>
                      <a:pt x="1029" y="1335"/>
                    </a:cubicBezTo>
                    <a:cubicBezTo>
                      <a:pt x="1027" y="1366"/>
                      <a:pt x="1082" y="1388"/>
                      <a:pt x="1073" y="1402"/>
                    </a:cubicBezTo>
                    <a:cubicBezTo>
                      <a:pt x="1063" y="1417"/>
                      <a:pt x="1071" y="1437"/>
                      <a:pt x="1104" y="1466"/>
                    </a:cubicBezTo>
                    <a:cubicBezTo>
                      <a:pt x="1136" y="1495"/>
                      <a:pt x="1053" y="1517"/>
                      <a:pt x="1073" y="1543"/>
                    </a:cubicBezTo>
                    <a:cubicBezTo>
                      <a:pt x="1093" y="1568"/>
                      <a:pt x="1043" y="1617"/>
                      <a:pt x="1102" y="1626"/>
                    </a:cubicBezTo>
                    <a:cubicBezTo>
                      <a:pt x="1160" y="1635"/>
                      <a:pt x="1151" y="1586"/>
                      <a:pt x="1195" y="1586"/>
                    </a:cubicBezTo>
                    <a:cubicBezTo>
                      <a:pt x="1238" y="1586"/>
                      <a:pt x="1193" y="1625"/>
                      <a:pt x="1217" y="1648"/>
                    </a:cubicBezTo>
                    <a:cubicBezTo>
                      <a:pt x="1240" y="1672"/>
                      <a:pt x="1289" y="1666"/>
                      <a:pt x="1335" y="1705"/>
                    </a:cubicBezTo>
                    <a:cubicBezTo>
                      <a:pt x="1380" y="1743"/>
                      <a:pt x="1351" y="1761"/>
                      <a:pt x="1309" y="1730"/>
                    </a:cubicBezTo>
                    <a:cubicBezTo>
                      <a:pt x="1268" y="1699"/>
                      <a:pt x="1145" y="1707"/>
                      <a:pt x="1145" y="1717"/>
                    </a:cubicBezTo>
                    <a:cubicBezTo>
                      <a:pt x="1145" y="1728"/>
                      <a:pt x="1280" y="1805"/>
                      <a:pt x="1311" y="1794"/>
                    </a:cubicBezTo>
                    <a:cubicBezTo>
                      <a:pt x="1342" y="1783"/>
                      <a:pt x="1384" y="1840"/>
                      <a:pt x="1366" y="1858"/>
                    </a:cubicBezTo>
                    <a:cubicBezTo>
                      <a:pt x="1348" y="1876"/>
                      <a:pt x="1357" y="1922"/>
                      <a:pt x="1353" y="1943"/>
                    </a:cubicBezTo>
                    <a:cubicBezTo>
                      <a:pt x="1349" y="1965"/>
                      <a:pt x="1304" y="1943"/>
                      <a:pt x="1275" y="1947"/>
                    </a:cubicBezTo>
                    <a:cubicBezTo>
                      <a:pt x="1246" y="1951"/>
                      <a:pt x="1226" y="1960"/>
                      <a:pt x="1226" y="1991"/>
                    </a:cubicBezTo>
                    <a:cubicBezTo>
                      <a:pt x="1226" y="2022"/>
                      <a:pt x="1180" y="2044"/>
                      <a:pt x="1175" y="2082"/>
                    </a:cubicBezTo>
                    <a:cubicBezTo>
                      <a:pt x="1169" y="2120"/>
                      <a:pt x="1211" y="2118"/>
                      <a:pt x="1235" y="2135"/>
                    </a:cubicBezTo>
                    <a:cubicBezTo>
                      <a:pt x="1258" y="2151"/>
                      <a:pt x="1191" y="2162"/>
                      <a:pt x="1187" y="2189"/>
                    </a:cubicBezTo>
                    <a:cubicBezTo>
                      <a:pt x="1184" y="2217"/>
                      <a:pt x="1249" y="2266"/>
                      <a:pt x="1273" y="2279"/>
                    </a:cubicBezTo>
                    <a:cubicBezTo>
                      <a:pt x="1297" y="2291"/>
                      <a:pt x="1275" y="2353"/>
                      <a:pt x="1284" y="2384"/>
                    </a:cubicBezTo>
                    <a:cubicBezTo>
                      <a:pt x="1293" y="2415"/>
                      <a:pt x="1324" y="2377"/>
                      <a:pt x="1320" y="2417"/>
                    </a:cubicBezTo>
                    <a:cubicBezTo>
                      <a:pt x="1317" y="2457"/>
                      <a:pt x="1349" y="2455"/>
                      <a:pt x="1351" y="2479"/>
                    </a:cubicBezTo>
                    <a:cubicBezTo>
                      <a:pt x="1353" y="2503"/>
                      <a:pt x="1410" y="2499"/>
                      <a:pt x="1399" y="2532"/>
                    </a:cubicBezTo>
                    <a:cubicBezTo>
                      <a:pt x="1388" y="2565"/>
                      <a:pt x="1415" y="2588"/>
                      <a:pt x="1428" y="2606"/>
                    </a:cubicBezTo>
                    <a:cubicBezTo>
                      <a:pt x="1441" y="2625"/>
                      <a:pt x="1488" y="2656"/>
                      <a:pt x="1497" y="2679"/>
                    </a:cubicBezTo>
                    <a:cubicBezTo>
                      <a:pt x="1506" y="2703"/>
                      <a:pt x="1533" y="2734"/>
                      <a:pt x="1566" y="2725"/>
                    </a:cubicBezTo>
                    <a:cubicBezTo>
                      <a:pt x="1599" y="2716"/>
                      <a:pt x="1601" y="2747"/>
                      <a:pt x="1626" y="2743"/>
                    </a:cubicBezTo>
                    <a:cubicBezTo>
                      <a:pt x="1652" y="2739"/>
                      <a:pt x="1692" y="2754"/>
                      <a:pt x="1699" y="2774"/>
                    </a:cubicBezTo>
                    <a:cubicBezTo>
                      <a:pt x="1707" y="2794"/>
                      <a:pt x="1785" y="2812"/>
                      <a:pt x="1807" y="2816"/>
                    </a:cubicBezTo>
                    <a:cubicBezTo>
                      <a:pt x="1829" y="2820"/>
                      <a:pt x="1832" y="2780"/>
                      <a:pt x="1852" y="2769"/>
                    </a:cubicBezTo>
                    <a:cubicBezTo>
                      <a:pt x="1872" y="2758"/>
                      <a:pt x="1865" y="2678"/>
                      <a:pt x="1883" y="2672"/>
                    </a:cubicBezTo>
                    <a:cubicBezTo>
                      <a:pt x="1901" y="2667"/>
                      <a:pt x="1896" y="2583"/>
                      <a:pt x="1878" y="2576"/>
                    </a:cubicBezTo>
                    <a:cubicBezTo>
                      <a:pt x="1860" y="2568"/>
                      <a:pt x="1867" y="2539"/>
                      <a:pt x="1909" y="2545"/>
                    </a:cubicBezTo>
                    <a:cubicBezTo>
                      <a:pt x="1951" y="2550"/>
                      <a:pt x="1936" y="2508"/>
                      <a:pt x="1956" y="2503"/>
                    </a:cubicBezTo>
                    <a:cubicBezTo>
                      <a:pt x="1976" y="2497"/>
                      <a:pt x="1967" y="2459"/>
                      <a:pt x="1982" y="2455"/>
                    </a:cubicBezTo>
                    <a:cubicBezTo>
                      <a:pt x="1996" y="2452"/>
                      <a:pt x="1994" y="2426"/>
                      <a:pt x="1983" y="2412"/>
                    </a:cubicBezTo>
                    <a:cubicBezTo>
                      <a:pt x="1973" y="2397"/>
                      <a:pt x="1985" y="2386"/>
                      <a:pt x="2007" y="2382"/>
                    </a:cubicBezTo>
                    <a:cubicBezTo>
                      <a:pt x="2029" y="2379"/>
                      <a:pt x="2024" y="2348"/>
                      <a:pt x="1994" y="2337"/>
                    </a:cubicBezTo>
                    <a:cubicBezTo>
                      <a:pt x="1965" y="2326"/>
                      <a:pt x="1974" y="2293"/>
                      <a:pt x="2003" y="2313"/>
                    </a:cubicBezTo>
                    <a:cubicBezTo>
                      <a:pt x="2033" y="2333"/>
                      <a:pt x="2055" y="2319"/>
                      <a:pt x="2038" y="2297"/>
                    </a:cubicBezTo>
                    <a:cubicBezTo>
                      <a:pt x="2022" y="2275"/>
                      <a:pt x="2058" y="2264"/>
                      <a:pt x="2096" y="2260"/>
                    </a:cubicBezTo>
                    <a:cubicBezTo>
                      <a:pt x="2135" y="2257"/>
                      <a:pt x="2155" y="2237"/>
                      <a:pt x="2147" y="2207"/>
                    </a:cubicBezTo>
                    <a:cubicBezTo>
                      <a:pt x="2140" y="2178"/>
                      <a:pt x="2191" y="2180"/>
                      <a:pt x="2178" y="2206"/>
                    </a:cubicBezTo>
                    <a:cubicBezTo>
                      <a:pt x="2166" y="2231"/>
                      <a:pt x="2173" y="2257"/>
                      <a:pt x="2191" y="2238"/>
                    </a:cubicBezTo>
                    <a:cubicBezTo>
                      <a:pt x="2209" y="2220"/>
                      <a:pt x="2244" y="2233"/>
                      <a:pt x="2306" y="2215"/>
                    </a:cubicBezTo>
                    <a:cubicBezTo>
                      <a:pt x="2368" y="2197"/>
                      <a:pt x="2428" y="2146"/>
                      <a:pt x="2443" y="2096"/>
                    </a:cubicBezTo>
                    <a:cubicBezTo>
                      <a:pt x="2457" y="2047"/>
                      <a:pt x="2528" y="2053"/>
                      <a:pt x="2519" y="2020"/>
                    </a:cubicBezTo>
                    <a:cubicBezTo>
                      <a:pt x="2510" y="1987"/>
                      <a:pt x="2532" y="1974"/>
                      <a:pt x="2577" y="1996"/>
                    </a:cubicBezTo>
                    <a:cubicBezTo>
                      <a:pt x="2623" y="2018"/>
                      <a:pt x="2586" y="1982"/>
                      <a:pt x="2637" y="1982"/>
                    </a:cubicBezTo>
                    <a:cubicBezTo>
                      <a:pt x="2688" y="1982"/>
                      <a:pt x="2679" y="1963"/>
                      <a:pt x="2729" y="1962"/>
                    </a:cubicBezTo>
                    <a:cubicBezTo>
                      <a:pt x="2778" y="1960"/>
                      <a:pt x="2905" y="1938"/>
                      <a:pt x="2949" y="1901"/>
                    </a:cubicBezTo>
                    <a:cubicBezTo>
                      <a:pt x="2993" y="1865"/>
                      <a:pt x="3086" y="1834"/>
                      <a:pt x="3124" y="1810"/>
                    </a:cubicBezTo>
                    <a:cubicBezTo>
                      <a:pt x="3162" y="1787"/>
                      <a:pt x="3171" y="1767"/>
                      <a:pt x="3148" y="1779"/>
                    </a:cubicBezTo>
                    <a:cubicBezTo>
                      <a:pt x="3124" y="1792"/>
                      <a:pt x="3075" y="1794"/>
                      <a:pt x="3038" y="1785"/>
                    </a:cubicBezTo>
                    <a:cubicBezTo>
                      <a:pt x="3002" y="1776"/>
                      <a:pt x="2944" y="1745"/>
                      <a:pt x="2902" y="1768"/>
                    </a:cubicBezTo>
                    <a:cubicBezTo>
                      <a:pt x="2860" y="1792"/>
                      <a:pt x="2885" y="1734"/>
                      <a:pt x="2920" y="1728"/>
                    </a:cubicBezTo>
                    <a:cubicBezTo>
                      <a:pt x="2954" y="1723"/>
                      <a:pt x="2940" y="1707"/>
                      <a:pt x="2931" y="1670"/>
                    </a:cubicBezTo>
                    <a:cubicBezTo>
                      <a:pt x="2922" y="1634"/>
                      <a:pt x="2989" y="1657"/>
                      <a:pt x="3018" y="1699"/>
                    </a:cubicBezTo>
                    <a:cubicBezTo>
                      <a:pt x="3047" y="1741"/>
                      <a:pt x="3104" y="1759"/>
                      <a:pt x="3153" y="1745"/>
                    </a:cubicBezTo>
                    <a:cubicBezTo>
                      <a:pt x="3202" y="1730"/>
                      <a:pt x="3155" y="1690"/>
                      <a:pt x="3175" y="1663"/>
                    </a:cubicBezTo>
                    <a:cubicBezTo>
                      <a:pt x="3195" y="1635"/>
                      <a:pt x="3024" y="1550"/>
                      <a:pt x="3015" y="1521"/>
                    </a:cubicBezTo>
                    <a:cubicBezTo>
                      <a:pt x="3005" y="1492"/>
                      <a:pt x="3058" y="1512"/>
                      <a:pt x="3106" y="1532"/>
                    </a:cubicBezTo>
                    <a:cubicBezTo>
                      <a:pt x="3153" y="1552"/>
                      <a:pt x="3164" y="1493"/>
                      <a:pt x="3164" y="1468"/>
                    </a:cubicBezTo>
                    <a:cubicBezTo>
                      <a:pt x="3164" y="1442"/>
                      <a:pt x="3062" y="1441"/>
                      <a:pt x="3016" y="1466"/>
                    </a:cubicBezTo>
                    <a:cubicBezTo>
                      <a:pt x="2971" y="1492"/>
                      <a:pt x="2927" y="1433"/>
                      <a:pt x="2989" y="1426"/>
                    </a:cubicBezTo>
                    <a:cubicBezTo>
                      <a:pt x="3051" y="1419"/>
                      <a:pt x="2995" y="1393"/>
                      <a:pt x="3013" y="1375"/>
                    </a:cubicBezTo>
                    <a:cubicBezTo>
                      <a:pt x="3031" y="1357"/>
                      <a:pt x="3109" y="1428"/>
                      <a:pt x="3149" y="1415"/>
                    </a:cubicBezTo>
                    <a:cubicBezTo>
                      <a:pt x="3190" y="1402"/>
                      <a:pt x="3219" y="1417"/>
                      <a:pt x="3253" y="1390"/>
                    </a:cubicBezTo>
                    <a:cubicBezTo>
                      <a:pt x="3288" y="1362"/>
                      <a:pt x="3191" y="1337"/>
                      <a:pt x="3171" y="1313"/>
                    </a:cubicBezTo>
                    <a:cubicBezTo>
                      <a:pt x="3151" y="1289"/>
                      <a:pt x="3271" y="1298"/>
                      <a:pt x="3308" y="1300"/>
                    </a:cubicBezTo>
                    <a:cubicBezTo>
                      <a:pt x="3344" y="1302"/>
                      <a:pt x="3353" y="1247"/>
                      <a:pt x="3324" y="1258"/>
                    </a:cubicBezTo>
                    <a:cubicBezTo>
                      <a:pt x="3295" y="1269"/>
                      <a:pt x="3191" y="1222"/>
                      <a:pt x="3213" y="1189"/>
                    </a:cubicBezTo>
                    <a:cubicBezTo>
                      <a:pt x="3235" y="1156"/>
                      <a:pt x="3275" y="1195"/>
                      <a:pt x="3321" y="1171"/>
                    </a:cubicBezTo>
                    <a:cubicBezTo>
                      <a:pt x="3366" y="1147"/>
                      <a:pt x="3324" y="1058"/>
                      <a:pt x="3292" y="1058"/>
                    </a:cubicBezTo>
                    <a:cubicBezTo>
                      <a:pt x="3259" y="1058"/>
                      <a:pt x="3182" y="1047"/>
                      <a:pt x="3182" y="1031"/>
                    </a:cubicBezTo>
                    <a:cubicBezTo>
                      <a:pt x="3182" y="1014"/>
                      <a:pt x="3118" y="1000"/>
                      <a:pt x="3137" y="983"/>
                    </a:cubicBezTo>
                    <a:cubicBezTo>
                      <a:pt x="3155" y="967"/>
                      <a:pt x="3179" y="1003"/>
                      <a:pt x="3220" y="972"/>
                    </a:cubicBezTo>
                    <a:cubicBezTo>
                      <a:pt x="3262" y="941"/>
                      <a:pt x="3350" y="980"/>
                      <a:pt x="3388" y="972"/>
                    </a:cubicBezTo>
                    <a:cubicBezTo>
                      <a:pt x="3426" y="965"/>
                      <a:pt x="3372" y="894"/>
                      <a:pt x="3350" y="907"/>
                    </a:cubicBezTo>
                    <a:cubicBezTo>
                      <a:pt x="3328" y="920"/>
                      <a:pt x="3253" y="923"/>
                      <a:pt x="3248" y="885"/>
                    </a:cubicBezTo>
                    <a:cubicBezTo>
                      <a:pt x="3242" y="847"/>
                      <a:pt x="3319" y="885"/>
                      <a:pt x="3332" y="867"/>
                    </a:cubicBezTo>
                    <a:cubicBezTo>
                      <a:pt x="3344" y="848"/>
                      <a:pt x="3226" y="801"/>
                      <a:pt x="3208" y="839"/>
                    </a:cubicBezTo>
                    <a:cubicBezTo>
                      <a:pt x="3189" y="878"/>
                      <a:pt x="3124" y="865"/>
                      <a:pt x="3159" y="843"/>
                    </a:cubicBezTo>
                    <a:cubicBezTo>
                      <a:pt x="3193" y="821"/>
                      <a:pt x="3200" y="759"/>
                      <a:pt x="3197" y="728"/>
                    </a:cubicBezTo>
                    <a:cubicBezTo>
                      <a:pt x="3193" y="697"/>
                      <a:pt x="3321" y="695"/>
                      <a:pt x="3306" y="644"/>
                    </a:cubicBezTo>
                    <a:cubicBezTo>
                      <a:pt x="3292" y="593"/>
                      <a:pt x="3366" y="583"/>
                      <a:pt x="3408" y="583"/>
                    </a:cubicBezTo>
                    <a:cubicBezTo>
                      <a:pt x="3450" y="583"/>
                      <a:pt x="3406" y="528"/>
                      <a:pt x="3366" y="533"/>
                    </a:cubicBezTo>
                    <a:cubicBezTo>
                      <a:pt x="3326" y="539"/>
                      <a:pt x="3284" y="584"/>
                      <a:pt x="3264" y="566"/>
                    </a:cubicBezTo>
                    <a:cubicBezTo>
                      <a:pt x="3244" y="548"/>
                      <a:pt x="3312" y="515"/>
                      <a:pt x="3348" y="515"/>
                    </a:cubicBezTo>
                    <a:cubicBezTo>
                      <a:pt x="3384" y="515"/>
                      <a:pt x="3472" y="511"/>
                      <a:pt x="3503" y="493"/>
                    </a:cubicBezTo>
                    <a:cubicBezTo>
                      <a:pt x="3534" y="475"/>
                      <a:pt x="3448" y="459"/>
                      <a:pt x="3390" y="466"/>
                    </a:cubicBezTo>
                    <a:cubicBezTo>
                      <a:pt x="3332" y="473"/>
                      <a:pt x="3332" y="448"/>
                      <a:pt x="3419" y="446"/>
                    </a:cubicBezTo>
                    <a:cubicBezTo>
                      <a:pt x="3506" y="444"/>
                      <a:pt x="3492" y="426"/>
                      <a:pt x="3554" y="419"/>
                    </a:cubicBezTo>
                    <a:cubicBezTo>
                      <a:pt x="3616" y="411"/>
                      <a:pt x="3596" y="386"/>
                      <a:pt x="3634" y="384"/>
                    </a:cubicBezTo>
                    <a:cubicBezTo>
                      <a:pt x="3672" y="382"/>
                      <a:pt x="3772" y="340"/>
                      <a:pt x="3772" y="320"/>
                    </a:cubicBezTo>
                    <a:cubicBezTo>
                      <a:pt x="3772" y="300"/>
                      <a:pt x="3629" y="260"/>
                      <a:pt x="3561" y="260"/>
                    </a:cubicBezTo>
                    <a:close/>
                    <a:moveTo>
                      <a:pt x="1291" y="1847"/>
                    </a:moveTo>
                    <a:cubicBezTo>
                      <a:pt x="1293" y="1818"/>
                      <a:pt x="1260" y="1836"/>
                      <a:pt x="1242" y="1801"/>
                    </a:cubicBezTo>
                    <a:cubicBezTo>
                      <a:pt x="1224" y="1767"/>
                      <a:pt x="1131" y="1752"/>
                      <a:pt x="1122" y="1779"/>
                    </a:cubicBezTo>
                    <a:cubicBezTo>
                      <a:pt x="1118" y="1790"/>
                      <a:pt x="1089" y="1807"/>
                      <a:pt x="1113" y="1832"/>
                    </a:cubicBezTo>
                    <a:cubicBezTo>
                      <a:pt x="1136" y="1858"/>
                      <a:pt x="1153" y="1847"/>
                      <a:pt x="1180" y="1872"/>
                    </a:cubicBezTo>
                    <a:cubicBezTo>
                      <a:pt x="1207" y="1898"/>
                      <a:pt x="1289" y="1876"/>
                      <a:pt x="1291" y="184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7" name="Shape 291">
                <a:extLst>
                  <a:ext uri="{FF2B5EF4-FFF2-40B4-BE49-F238E27FC236}">
                    <a16:creationId xmlns:a16="http://schemas.microsoft.com/office/drawing/2014/main" id="{B26B2C18-EA3A-D7FD-9A3D-42F93D16D8EA}"/>
                  </a:ext>
                </a:extLst>
              </p:cNvPr>
              <p:cNvSpPr/>
              <p:nvPr/>
            </p:nvSpPr>
            <p:spPr>
              <a:xfrm>
                <a:off x="2892510" y="2549703"/>
                <a:ext cx="4054866" cy="3125088"/>
              </a:xfrm>
              <a:custGeom>
                <a:avLst/>
                <a:gdLst/>
                <a:ahLst/>
                <a:cxnLst/>
                <a:rect l="0" t="0" r="0" b="0"/>
                <a:pathLst>
                  <a:path w="5491" h="4229" extrusionOk="0">
                    <a:moveTo>
                      <a:pt x="1084" y="3707"/>
                    </a:moveTo>
                    <a:cubicBezTo>
                      <a:pt x="1066" y="3688"/>
                      <a:pt x="1020" y="3692"/>
                      <a:pt x="1013" y="3674"/>
                    </a:cubicBezTo>
                    <a:cubicBezTo>
                      <a:pt x="1006" y="3657"/>
                      <a:pt x="964" y="3593"/>
                      <a:pt x="941" y="3594"/>
                    </a:cubicBezTo>
                    <a:cubicBezTo>
                      <a:pt x="917" y="3595"/>
                      <a:pt x="887" y="3597"/>
                      <a:pt x="860" y="3576"/>
                    </a:cubicBezTo>
                    <a:cubicBezTo>
                      <a:pt x="833" y="3556"/>
                      <a:pt x="815" y="3554"/>
                      <a:pt x="796" y="3567"/>
                    </a:cubicBezTo>
                    <a:cubicBezTo>
                      <a:pt x="777" y="3579"/>
                      <a:pt x="816" y="3582"/>
                      <a:pt x="815" y="3595"/>
                    </a:cubicBezTo>
                    <a:cubicBezTo>
                      <a:pt x="814" y="3609"/>
                      <a:pt x="827" y="3617"/>
                      <a:pt x="844" y="3614"/>
                    </a:cubicBezTo>
                    <a:cubicBezTo>
                      <a:pt x="860" y="3612"/>
                      <a:pt x="870" y="3646"/>
                      <a:pt x="886" y="3647"/>
                    </a:cubicBezTo>
                    <a:cubicBezTo>
                      <a:pt x="902" y="3649"/>
                      <a:pt x="908" y="3674"/>
                      <a:pt x="927" y="3674"/>
                    </a:cubicBezTo>
                    <a:cubicBezTo>
                      <a:pt x="946" y="3674"/>
                      <a:pt x="950" y="3696"/>
                      <a:pt x="960" y="3709"/>
                    </a:cubicBezTo>
                    <a:cubicBezTo>
                      <a:pt x="969" y="3721"/>
                      <a:pt x="991" y="3710"/>
                      <a:pt x="991" y="3722"/>
                    </a:cubicBezTo>
                    <a:cubicBezTo>
                      <a:pt x="991" y="3733"/>
                      <a:pt x="1013" y="3743"/>
                      <a:pt x="1019" y="3757"/>
                    </a:cubicBezTo>
                    <a:cubicBezTo>
                      <a:pt x="1056" y="3762"/>
                      <a:pt x="1088" y="3765"/>
                      <a:pt x="1116" y="3757"/>
                    </a:cubicBezTo>
                    <a:cubicBezTo>
                      <a:pt x="1116" y="3749"/>
                      <a:pt x="1118" y="3739"/>
                      <a:pt x="1122" y="3732"/>
                    </a:cubicBezTo>
                    <a:cubicBezTo>
                      <a:pt x="1132" y="3714"/>
                      <a:pt x="1102" y="3726"/>
                      <a:pt x="1084" y="3707"/>
                    </a:cubicBezTo>
                    <a:close/>
                    <a:moveTo>
                      <a:pt x="1038" y="1536"/>
                    </a:moveTo>
                    <a:cubicBezTo>
                      <a:pt x="1087" y="1547"/>
                      <a:pt x="1092" y="1635"/>
                      <a:pt x="1125" y="1635"/>
                    </a:cubicBezTo>
                    <a:cubicBezTo>
                      <a:pt x="1147" y="1635"/>
                      <a:pt x="1131" y="1607"/>
                      <a:pt x="1166" y="1607"/>
                    </a:cubicBezTo>
                    <a:cubicBezTo>
                      <a:pt x="1202" y="1607"/>
                      <a:pt x="1193" y="1588"/>
                      <a:pt x="1226" y="1591"/>
                    </a:cubicBezTo>
                    <a:cubicBezTo>
                      <a:pt x="1259" y="1594"/>
                      <a:pt x="1286" y="1583"/>
                      <a:pt x="1286" y="1544"/>
                    </a:cubicBezTo>
                    <a:cubicBezTo>
                      <a:pt x="1286" y="1506"/>
                      <a:pt x="1311" y="1492"/>
                      <a:pt x="1344" y="1484"/>
                    </a:cubicBezTo>
                    <a:cubicBezTo>
                      <a:pt x="1376" y="1476"/>
                      <a:pt x="1346" y="1435"/>
                      <a:pt x="1393" y="1424"/>
                    </a:cubicBezTo>
                    <a:cubicBezTo>
                      <a:pt x="1439" y="1413"/>
                      <a:pt x="1568" y="1359"/>
                      <a:pt x="1590" y="1342"/>
                    </a:cubicBezTo>
                    <a:cubicBezTo>
                      <a:pt x="1612" y="1326"/>
                      <a:pt x="1562" y="1304"/>
                      <a:pt x="1513" y="1274"/>
                    </a:cubicBezTo>
                    <a:cubicBezTo>
                      <a:pt x="1464" y="1244"/>
                      <a:pt x="1426" y="1236"/>
                      <a:pt x="1387" y="1260"/>
                    </a:cubicBezTo>
                    <a:cubicBezTo>
                      <a:pt x="1349" y="1285"/>
                      <a:pt x="1379" y="1233"/>
                      <a:pt x="1349" y="1247"/>
                    </a:cubicBezTo>
                    <a:cubicBezTo>
                      <a:pt x="1319" y="1260"/>
                      <a:pt x="1237" y="1225"/>
                      <a:pt x="1226" y="1211"/>
                    </a:cubicBezTo>
                    <a:cubicBezTo>
                      <a:pt x="1215" y="1197"/>
                      <a:pt x="1068" y="1241"/>
                      <a:pt x="1032" y="1241"/>
                    </a:cubicBezTo>
                    <a:cubicBezTo>
                      <a:pt x="997" y="1241"/>
                      <a:pt x="1035" y="1279"/>
                      <a:pt x="1060" y="1298"/>
                    </a:cubicBezTo>
                    <a:cubicBezTo>
                      <a:pt x="1084" y="1318"/>
                      <a:pt x="999" y="1378"/>
                      <a:pt x="1016" y="1391"/>
                    </a:cubicBezTo>
                    <a:cubicBezTo>
                      <a:pt x="1032" y="1405"/>
                      <a:pt x="999" y="1441"/>
                      <a:pt x="961" y="1484"/>
                    </a:cubicBezTo>
                    <a:cubicBezTo>
                      <a:pt x="923" y="1528"/>
                      <a:pt x="988" y="1525"/>
                      <a:pt x="1038" y="1536"/>
                    </a:cubicBezTo>
                    <a:close/>
                    <a:moveTo>
                      <a:pt x="2404" y="1760"/>
                    </a:moveTo>
                    <a:cubicBezTo>
                      <a:pt x="2420" y="1741"/>
                      <a:pt x="2489" y="1799"/>
                      <a:pt x="2491" y="1758"/>
                    </a:cubicBezTo>
                    <a:cubicBezTo>
                      <a:pt x="2494" y="1717"/>
                      <a:pt x="2415" y="1697"/>
                      <a:pt x="2382" y="1676"/>
                    </a:cubicBezTo>
                    <a:cubicBezTo>
                      <a:pt x="2349" y="1654"/>
                      <a:pt x="2336" y="1665"/>
                      <a:pt x="2284" y="1626"/>
                    </a:cubicBezTo>
                    <a:cubicBezTo>
                      <a:pt x="2232" y="1588"/>
                      <a:pt x="2297" y="1569"/>
                      <a:pt x="2259" y="1539"/>
                    </a:cubicBezTo>
                    <a:cubicBezTo>
                      <a:pt x="2221" y="1509"/>
                      <a:pt x="2207" y="1427"/>
                      <a:pt x="2235" y="1400"/>
                    </a:cubicBezTo>
                    <a:cubicBezTo>
                      <a:pt x="2262" y="1372"/>
                      <a:pt x="2292" y="1331"/>
                      <a:pt x="2243" y="1312"/>
                    </a:cubicBezTo>
                    <a:cubicBezTo>
                      <a:pt x="2194" y="1293"/>
                      <a:pt x="2114" y="1329"/>
                      <a:pt x="2123" y="1339"/>
                    </a:cubicBezTo>
                    <a:cubicBezTo>
                      <a:pt x="2131" y="1350"/>
                      <a:pt x="2199" y="1389"/>
                      <a:pt x="2199" y="1405"/>
                    </a:cubicBezTo>
                    <a:cubicBezTo>
                      <a:pt x="2199" y="1421"/>
                      <a:pt x="2136" y="1359"/>
                      <a:pt x="2114" y="1372"/>
                    </a:cubicBezTo>
                    <a:cubicBezTo>
                      <a:pt x="2092" y="1386"/>
                      <a:pt x="2068" y="1345"/>
                      <a:pt x="2049" y="1372"/>
                    </a:cubicBezTo>
                    <a:cubicBezTo>
                      <a:pt x="2030" y="1400"/>
                      <a:pt x="2073" y="1495"/>
                      <a:pt x="2090" y="1523"/>
                    </a:cubicBezTo>
                    <a:cubicBezTo>
                      <a:pt x="2106" y="1550"/>
                      <a:pt x="2073" y="1550"/>
                      <a:pt x="2051" y="1555"/>
                    </a:cubicBezTo>
                    <a:cubicBezTo>
                      <a:pt x="2030" y="1561"/>
                      <a:pt x="2027" y="1479"/>
                      <a:pt x="2005" y="1449"/>
                    </a:cubicBezTo>
                    <a:cubicBezTo>
                      <a:pt x="1983" y="1419"/>
                      <a:pt x="1896" y="1383"/>
                      <a:pt x="1890" y="1405"/>
                    </a:cubicBezTo>
                    <a:cubicBezTo>
                      <a:pt x="1885" y="1427"/>
                      <a:pt x="1945" y="1427"/>
                      <a:pt x="1937" y="1457"/>
                    </a:cubicBezTo>
                    <a:cubicBezTo>
                      <a:pt x="1928" y="1487"/>
                      <a:pt x="1896" y="1438"/>
                      <a:pt x="1866" y="1462"/>
                    </a:cubicBezTo>
                    <a:cubicBezTo>
                      <a:pt x="1836" y="1487"/>
                      <a:pt x="1841" y="1471"/>
                      <a:pt x="1846" y="1446"/>
                    </a:cubicBezTo>
                    <a:cubicBezTo>
                      <a:pt x="1852" y="1421"/>
                      <a:pt x="1803" y="1394"/>
                      <a:pt x="1748" y="1400"/>
                    </a:cubicBezTo>
                    <a:cubicBezTo>
                      <a:pt x="1693" y="1405"/>
                      <a:pt x="1724" y="1443"/>
                      <a:pt x="1707" y="1457"/>
                    </a:cubicBezTo>
                    <a:cubicBezTo>
                      <a:pt x="1691" y="1471"/>
                      <a:pt x="1609" y="1449"/>
                      <a:pt x="1661" y="1438"/>
                    </a:cubicBezTo>
                    <a:cubicBezTo>
                      <a:pt x="1713" y="1427"/>
                      <a:pt x="1691" y="1397"/>
                      <a:pt x="1672" y="1367"/>
                    </a:cubicBezTo>
                    <a:cubicBezTo>
                      <a:pt x="1652" y="1337"/>
                      <a:pt x="1601" y="1372"/>
                      <a:pt x="1516" y="1402"/>
                    </a:cubicBezTo>
                    <a:cubicBezTo>
                      <a:pt x="1431" y="1432"/>
                      <a:pt x="1393" y="1465"/>
                      <a:pt x="1404" y="1468"/>
                    </a:cubicBezTo>
                    <a:cubicBezTo>
                      <a:pt x="1415" y="1471"/>
                      <a:pt x="1417" y="1484"/>
                      <a:pt x="1385" y="1512"/>
                    </a:cubicBezTo>
                    <a:cubicBezTo>
                      <a:pt x="1352" y="1539"/>
                      <a:pt x="1385" y="1564"/>
                      <a:pt x="1415" y="1564"/>
                    </a:cubicBezTo>
                    <a:cubicBezTo>
                      <a:pt x="1445" y="1564"/>
                      <a:pt x="1418" y="1588"/>
                      <a:pt x="1439" y="1594"/>
                    </a:cubicBezTo>
                    <a:cubicBezTo>
                      <a:pt x="1458" y="1599"/>
                      <a:pt x="1557" y="1555"/>
                      <a:pt x="1584" y="1574"/>
                    </a:cubicBezTo>
                    <a:cubicBezTo>
                      <a:pt x="1612" y="1594"/>
                      <a:pt x="1423" y="1604"/>
                      <a:pt x="1423" y="1637"/>
                    </a:cubicBezTo>
                    <a:cubicBezTo>
                      <a:pt x="1423" y="1670"/>
                      <a:pt x="1527" y="1689"/>
                      <a:pt x="1603" y="1676"/>
                    </a:cubicBezTo>
                    <a:cubicBezTo>
                      <a:pt x="1680" y="1662"/>
                      <a:pt x="1814" y="1686"/>
                      <a:pt x="1814" y="1706"/>
                    </a:cubicBezTo>
                    <a:cubicBezTo>
                      <a:pt x="1814" y="1725"/>
                      <a:pt x="1724" y="1719"/>
                      <a:pt x="1655" y="1717"/>
                    </a:cubicBezTo>
                    <a:cubicBezTo>
                      <a:pt x="1587" y="1714"/>
                      <a:pt x="1469" y="1736"/>
                      <a:pt x="1475" y="1758"/>
                    </a:cubicBezTo>
                    <a:cubicBezTo>
                      <a:pt x="1481" y="1782"/>
                      <a:pt x="1489" y="1782"/>
                      <a:pt x="1560" y="1815"/>
                    </a:cubicBezTo>
                    <a:cubicBezTo>
                      <a:pt x="1631" y="1848"/>
                      <a:pt x="1704" y="1799"/>
                      <a:pt x="1702" y="1845"/>
                    </a:cubicBezTo>
                    <a:cubicBezTo>
                      <a:pt x="1699" y="1891"/>
                      <a:pt x="1740" y="1902"/>
                      <a:pt x="1836" y="1905"/>
                    </a:cubicBezTo>
                    <a:cubicBezTo>
                      <a:pt x="1931" y="1908"/>
                      <a:pt x="1975" y="1861"/>
                      <a:pt x="2021" y="1864"/>
                    </a:cubicBezTo>
                    <a:cubicBezTo>
                      <a:pt x="2068" y="1867"/>
                      <a:pt x="2090" y="1859"/>
                      <a:pt x="2112" y="1826"/>
                    </a:cubicBezTo>
                    <a:cubicBezTo>
                      <a:pt x="2133" y="1793"/>
                      <a:pt x="2153" y="1812"/>
                      <a:pt x="2158" y="1829"/>
                    </a:cubicBezTo>
                    <a:cubicBezTo>
                      <a:pt x="2163" y="1845"/>
                      <a:pt x="2224" y="1842"/>
                      <a:pt x="2237" y="1856"/>
                    </a:cubicBezTo>
                    <a:cubicBezTo>
                      <a:pt x="2272" y="1891"/>
                      <a:pt x="2388" y="1881"/>
                      <a:pt x="2431" y="1859"/>
                    </a:cubicBezTo>
                    <a:cubicBezTo>
                      <a:pt x="2475" y="1837"/>
                      <a:pt x="2412" y="1777"/>
                      <a:pt x="2390" y="1804"/>
                    </a:cubicBezTo>
                    <a:cubicBezTo>
                      <a:pt x="2368" y="1831"/>
                      <a:pt x="2349" y="1815"/>
                      <a:pt x="2344" y="1801"/>
                    </a:cubicBezTo>
                    <a:cubicBezTo>
                      <a:pt x="2338" y="1788"/>
                      <a:pt x="2388" y="1779"/>
                      <a:pt x="2404" y="1760"/>
                    </a:cubicBezTo>
                    <a:close/>
                    <a:moveTo>
                      <a:pt x="1366" y="1088"/>
                    </a:moveTo>
                    <a:cubicBezTo>
                      <a:pt x="1415" y="1093"/>
                      <a:pt x="1464" y="1050"/>
                      <a:pt x="1461" y="1025"/>
                    </a:cubicBezTo>
                    <a:cubicBezTo>
                      <a:pt x="1458" y="1001"/>
                      <a:pt x="1341" y="1085"/>
                      <a:pt x="1366" y="1088"/>
                    </a:cubicBezTo>
                    <a:close/>
                    <a:moveTo>
                      <a:pt x="1139" y="1012"/>
                    </a:moveTo>
                    <a:cubicBezTo>
                      <a:pt x="1158" y="1020"/>
                      <a:pt x="1139" y="1058"/>
                      <a:pt x="1161" y="1047"/>
                    </a:cubicBezTo>
                    <a:cubicBezTo>
                      <a:pt x="1182" y="1036"/>
                      <a:pt x="1188" y="1033"/>
                      <a:pt x="1204" y="1039"/>
                    </a:cubicBezTo>
                    <a:cubicBezTo>
                      <a:pt x="1234" y="1049"/>
                      <a:pt x="1240" y="1022"/>
                      <a:pt x="1254" y="1009"/>
                    </a:cubicBezTo>
                    <a:cubicBezTo>
                      <a:pt x="1267" y="995"/>
                      <a:pt x="1262" y="1058"/>
                      <a:pt x="1297" y="1058"/>
                    </a:cubicBezTo>
                    <a:cubicBezTo>
                      <a:pt x="1327" y="1058"/>
                      <a:pt x="1322" y="992"/>
                      <a:pt x="1349" y="1012"/>
                    </a:cubicBezTo>
                    <a:cubicBezTo>
                      <a:pt x="1376" y="1031"/>
                      <a:pt x="1385" y="1003"/>
                      <a:pt x="1390" y="984"/>
                    </a:cubicBezTo>
                    <a:cubicBezTo>
                      <a:pt x="1396" y="965"/>
                      <a:pt x="1396" y="932"/>
                      <a:pt x="1426" y="927"/>
                    </a:cubicBezTo>
                    <a:cubicBezTo>
                      <a:pt x="1456" y="921"/>
                      <a:pt x="1431" y="957"/>
                      <a:pt x="1445" y="981"/>
                    </a:cubicBezTo>
                    <a:cubicBezTo>
                      <a:pt x="1465" y="1017"/>
                      <a:pt x="1499" y="984"/>
                      <a:pt x="1502" y="968"/>
                    </a:cubicBezTo>
                    <a:cubicBezTo>
                      <a:pt x="1505" y="951"/>
                      <a:pt x="1554" y="962"/>
                      <a:pt x="1551" y="943"/>
                    </a:cubicBezTo>
                    <a:cubicBezTo>
                      <a:pt x="1549" y="924"/>
                      <a:pt x="1565" y="919"/>
                      <a:pt x="1551" y="897"/>
                    </a:cubicBezTo>
                    <a:cubicBezTo>
                      <a:pt x="1538" y="875"/>
                      <a:pt x="1573" y="880"/>
                      <a:pt x="1590" y="864"/>
                    </a:cubicBezTo>
                    <a:cubicBezTo>
                      <a:pt x="1606" y="848"/>
                      <a:pt x="1568" y="861"/>
                      <a:pt x="1540" y="837"/>
                    </a:cubicBezTo>
                    <a:cubicBezTo>
                      <a:pt x="1513" y="812"/>
                      <a:pt x="1502" y="845"/>
                      <a:pt x="1502" y="861"/>
                    </a:cubicBezTo>
                    <a:cubicBezTo>
                      <a:pt x="1502" y="878"/>
                      <a:pt x="1450" y="864"/>
                      <a:pt x="1420" y="853"/>
                    </a:cubicBezTo>
                    <a:cubicBezTo>
                      <a:pt x="1390" y="842"/>
                      <a:pt x="1352" y="889"/>
                      <a:pt x="1308" y="910"/>
                    </a:cubicBezTo>
                    <a:cubicBezTo>
                      <a:pt x="1264" y="932"/>
                      <a:pt x="1262" y="971"/>
                      <a:pt x="1221" y="968"/>
                    </a:cubicBezTo>
                    <a:cubicBezTo>
                      <a:pt x="1180" y="965"/>
                      <a:pt x="1120" y="1003"/>
                      <a:pt x="1139" y="1012"/>
                    </a:cubicBezTo>
                    <a:close/>
                    <a:moveTo>
                      <a:pt x="1565" y="998"/>
                    </a:moveTo>
                    <a:cubicBezTo>
                      <a:pt x="1527" y="1001"/>
                      <a:pt x="1530" y="1039"/>
                      <a:pt x="1573" y="1039"/>
                    </a:cubicBezTo>
                    <a:cubicBezTo>
                      <a:pt x="1617" y="1039"/>
                      <a:pt x="1631" y="1053"/>
                      <a:pt x="1568" y="1050"/>
                    </a:cubicBezTo>
                    <a:cubicBezTo>
                      <a:pt x="1505" y="1047"/>
                      <a:pt x="1478" y="1102"/>
                      <a:pt x="1521" y="1091"/>
                    </a:cubicBezTo>
                    <a:cubicBezTo>
                      <a:pt x="1565" y="1080"/>
                      <a:pt x="1617" y="1080"/>
                      <a:pt x="1584" y="1091"/>
                    </a:cubicBezTo>
                    <a:cubicBezTo>
                      <a:pt x="1551" y="1102"/>
                      <a:pt x="1462" y="1109"/>
                      <a:pt x="1475" y="1126"/>
                    </a:cubicBezTo>
                    <a:cubicBezTo>
                      <a:pt x="1483" y="1137"/>
                      <a:pt x="1519" y="1134"/>
                      <a:pt x="1554" y="1148"/>
                    </a:cubicBezTo>
                    <a:cubicBezTo>
                      <a:pt x="1590" y="1162"/>
                      <a:pt x="1612" y="1170"/>
                      <a:pt x="1639" y="1140"/>
                    </a:cubicBezTo>
                    <a:cubicBezTo>
                      <a:pt x="1666" y="1110"/>
                      <a:pt x="1702" y="1080"/>
                      <a:pt x="1688" y="1121"/>
                    </a:cubicBezTo>
                    <a:cubicBezTo>
                      <a:pt x="1674" y="1162"/>
                      <a:pt x="1732" y="1132"/>
                      <a:pt x="1805" y="1129"/>
                    </a:cubicBezTo>
                    <a:cubicBezTo>
                      <a:pt x="1879" y="1126"/>
                      <a:pt x="1792" y="1173"/>
                      <a:pt x="1715" y="1178"/>
                    </a:cubicBezTo>
                    <a:cubicBezTo>
                      <a:pt x="1639" y="1184"/>
                      <a:pt x="1652" y="1222"/>
                      <a:pt x="1713" y="1236"/>
                    </a:cubicBezTo>
                    <a:cubicBezTo>
                      <a:pt x="1773" y="1249"/>
                      <a:pt x="1901" y="1197"/>
                      <a:pt x="1931" y="1167"/>
                    </a:cubicBezTo>
                    <a:cubicBezTo>
                      <a:pt x="1961" y="1137"/>
                      <a:pt x="1989" y="1184"/>
                      <a:pt x="2019" y="1162"/>
                    </a:cubicBezTo>
                    <a:cubicBezTo>
                      <a:pt x="2049" y="1140"/>
                      <a:pt x="2106" y="1165"/>
                      <a:pt x="2158" y="1154"/>
                    </a:cubicBezTo>
                    <a:cubicBezTo>
                      <a:pt x="2210" y="1143"/>
                      <a:pt x="2218" y="1044"/>
                      <a:pt x="2180" y="1028"/>
                    </a:cubicBezTo>
                    <a:cubicBezTo>
                      <a:pt x="2142" y="1012"/>
                      <a:pt x="2142" y="1047"/>
                      <a:pt x="2112" y="1053"/>
                    </a:cubicBezTo>
                    <a:cubicBezTo>
                      <a:pt x="2082" y="1058"/>
                      <a:pt x="2065" y="1020"/>
                      <a:pt x="2041" y="995"/>
                    </a:cubicBezTo>
                    <a:cubicBezTo>
                      <a:pt x="2016" y="971"/>
                      <a:pt x="2032" y="924"/>
                      <a:pt x="1997" y="930"/>
                    </a:cubicBezTo>
                    <a:cubicBezTo>
                      <a:pt x="1962" y="935"/>
                      <a:pt x="1885" y="992"/>
                      <a:pt x="1931" y="998"/>
                    </a:cubicBezTo>
                    <a:cubicBezTo>
                      <a:pt x="1978" y="1003"/>
                      <a:pt x="1961" y="1028"/>
                      <a:pt x="1937" y="1039"/>
                    </a:cubicBezTo>
                    <a:cubicBezTo>
                      <a:pt x="1912" y="1050"/>
                      <a:pt x="1994" y="1069"/>
                      <a:pt x="1983" y="1085"/>
                    </a:cubicBezTo>
                    <a:cubicBezTo>
                      <a:pt x="1972" y="1102"/>
                      <a:pt x="1846" y="1088"/>
                      <a:pt x="1841" y="1061"/>
                    </a:cubicBezTo>
                    <a:cubicBezTo>
                      <a:pt x="1836" y="1033"/>
                      <a:pt x="1737" y="984"/>
                      <a:pt x="1696" y="995"/>
                    </a:cubicBezTo>
                    <a:cubicBezTo>
                      <a:pt x="1655" y="1006"/>
                      <a:pt x="1672" y="962"/>
                      <a:pt x="1631" y="960"/>
                    </a:cubicBezTo>
                    <a:cubicBezTo>
                      <a:pt x="1590" y="957"/>
                      <a:pt x="1603" y="995"/>
                      <a:pt x="1565" y="998"/>
                    </a:cubicBezTo>
                    <a:close/>
                    <a:moveTo>
                      <a:pt x="1707" y="801"/>
                    </a:moveTo>
                    <a:cubicBezTo>
                      <a:pt x="1721" y="768"/>
                      <a:pt x="1617" y="774"/>
                      <a:pt x="1625" y="785"/>
                    </a:cubicBezTo>
                    <a:cubicBezTo>
                      <a:pt x="1644" y="809"/>
                      <a:pt x="1693" y="834"/>
                      <a:pt x="1707" y="801"/>
                    </a:cubicBezTo>
                    <a:close/>
                    <a:moveTo>
                      <a:pt x="1934" y="787"/>
                    </a:moveTo>
                    <a:cubicBezTo>
                      <a:pt x="1969" y="782"/>
                      <a:pt x="1953" y="755"/>
                      <a:pt x="1896" y="763"/>
                    </a:cubicBezTo>
                    <a:cubicBezTo>
                      <a:pt x="1838" y="771"/>
                      <a:pt x="1740" y="771"/>
                      <a:pt x="1740" y="812"/>
                    </a:cubicBezTo>
                    <a:cubicBezTo>
                      <a:pt x="1740" y="845"/>
                      <a:pt x="1759" y="861"/>
                      <a:pt x="1822" y="867"/>
                    </a:cubicBezTo>
                    <a:cubicBezTo>
                      <a:pt x="1885" y="872"/>
                      <a:pt x="1939" y="812"/>
                      <a:pt x="1909" y="812"/>
                    </a:cubicBezTo>
                    <a:cubicBezTo>
                      <a:pt x="1879" y="812"/>
                      <a:pt x="1898" y="793"/>
                      <a:pt x="1934" y="787"/>
                    </a:cubicBezTo>
                    <a:close/>
                    <a:moveTo>
                      <a:pt x="1800" y="736"/>
                    </a:moveTo>
                    <a:cubicBezTo>
                      <a:pt x="1827" y="746"/>
                      <a:pt x="1855" y="711"/>
                      <a:pt x="1874" y="727"/>
                    </a:cubicBezTo>
                    <a:cubicBezTo>
                      <a:pt x="1893" y="744"/>
                      <a:pt x="1978" y="757"/>
                      <a:pt x="1978" y="714"/>
                    </a:cubicBezTo>
                    <a:cubicBezTo>
                      <a:pt x="1978" y="670"/>
                      <a:pt x="1871" y="664"/>
                      <a:pt x="1844" y="681"/>
                    </a:cubicBezTo>
                    <a:cubicBezTo>
                      <a:pt x="1816" y="697"/>
                      <a:pt x="1691" y="703"/>
                      <a:pt x="1726" y="730"/>
                    </a:cubicBezTo>
                    <a:cubicBezTo>
                      <a:pt x="1748" y="747"/>
                      <a:pt x="1773" y="725"/>
                      <a:pt x="1800" y="736"/>
                    </a:cubicBezTo>
                    <a:close/>
                    <a:moveTo>
                      <a:pt x="2256" y="651"/>
                    </a:moveTo>
                    <a:cubicBezTo>
                      <a:pt x="2289" y="629"/>
                      <a:pt x="2349" y="664"/>
                      <a:pt x="2338" y="689"/>
                    </a:cubicBezTo>
                    <a:cubicBezTo>
                      <a:pt x="2327" y="714"/>
                      <a:pt x="2233" y="684"/>
                      <a:pt x="2240" y="705"/>
                    </a:cubicBezTo>
                    <a:cubicBezTo>
                      <a:pt x="2243" y="714"/>
                      <a:pt x="2254" y="746"/>
                      <a:pt x="2319" y="727"/>
                    </a:cubicBezTo>
                    <a:cubicBezTo>
                      <a:pt x="2385" y="708"/>
                      <a:pt x="2439" y="722"/>
                      <a:pt x="2483" y="757"/>
                    </a:cubicBezTo>
                    <a:cubicBezTo>
                      <a:pt x="2527" y="793"/>
                      <a:pt x="2568" y="807"/>
                      <a:pt x="2598" y="771"/>
                    </a:cubicBezTo>
                    <a:cubicBezTo>
                      <a:pt x="2628" y="736"/>
                      <a:pt x="2560" y="730"/>
                      <a:pt x="2573" y="703"/>
                    </a:cubicBezTo>
                    <a:cubicBezTo>
                      <a:pt x="2587" y="675"/>
                      <a:pt x="2530" y="659"/>
                      <a:pt x="2500" y="659"/>
                    </a:cubicBezTo>
                    <a:cubicBezTo>
                      <a:pt x="2470" y="659"/>
                      <a:pt x="2459" y="604"/>
                      <a:pt x="2434" y="615"/>
                    </a:cubicBezTo>
                    <a:cubicBezTo>
                      <a:pt x="2409" y="626"/>
                      <a:pt x="2393" y="645"/>
                      <a:pt x="2393" y="610"/>
                    </a:cubicBezTo>
                    <a:cubicBezTo>
                      <a:pt x="2393" y="574"/>
                      <a:pt x="2251" y="572"/>
                      <a:pt x="2215" y="585"/>
                    </a:cubicBezTo>
                    <a:cubicBezTo>
                      <a:pt x="2180" y="599"/>
                      <a:pt x="2224" y="673"/>
                      <a:pt x="2256" y="651"/>
                    </a:cubicBezTo>
                    <a:close/>
                    <a:moveTo>
                      <a:pt x="2276" y="880"/>
                    </a:moveTo>
                    <a:cubicBezTo>
                      <a:pt x="2297" y="853"/>
                      <a:pt x="2188" y="766"/>
                      <a:pt x="2183" y="807"/>
                    </a:cubicBezTo>
                    <a:cubicBezTo>
                      <a:pt x="2177" y="848"/>
                      <a:pt x="2252" y="909"/>
                      <a:pt x="2276" y="880"/>
                    </a:cubicBezTo>
                    <a:close/>
                    <a:moveTo>
                      <a:pt x="2631" y="522"/>
                    </a:moveTo>
                    <a:cubicBezTo>
                      <a:pt x="2650" y="490"/>
                      <a:pt x="2516" y="464"/>
                      <a:pt x="2549" y="492"/>
                    </a:cubicBezTo>
                    <a:cubicBezTo>
                      <a:pt x="2568" y="509"/>
                      <a:pt x="2612" y="555"/>
                      <a:pt x="2631" y="522"/>
                    </a:cubicBezTo>
                    <a:close/>
                    <a:moveTo>
                      <a:pt x="2322" y="1143"/>
                    </a:moveTo>
                    <a:cubicBezTo>
                      <a:pt x="2341" y="1121"/>
                      <a:pt x="2281" y="1074"/>
                      <a:pt x="2265" y="1113"/>
                    </a:cubicBezTo>
                    <a:cubicBezTo>
                      <a:pt x="2248" y="1151"/>
                      <a:pt x="2303" y="1165"/>
                      <a:pt x="2322" y="1143"/>
                    </a:cubicBezTo>
                    <a:close/>
                    <a:moveTo>
                      <a:pt x="2631" y="951"/>
                    </a:moveTo>
                    <a:cubicBezTo>
                      <a:pt x="2628" y="979"/>
                      <a:pt x="2565" y="946"/>
                      <a:pt x="2516" y="927"/>
                    </a:cubicBezTo>
                    <a:cubicBezTo>
                      <a:pt x="2467" y="908"/>
                      <a:pt x="2497" y="965"/>
                      <a:pt x="2535" y="998"/>
                    </a:cubicBezTo>
                    <a:cubicBezTo>
                      <a:pt x="2573" y="1031"/>
                      <a:pt x="2516" y="1014"/>
                      <a:pt x="2464" y="979"/>
                    </a:cubicBezTo>
                    <a:cubicBezTo>
                      <a:pt x="2412" y="943"/>
                      <a:pt x="2418" y="1003"/>
                      <a:pt x="2442" y="1022"/>
                    </a:cubicBezTo>
                    <a:cubicBezTo>
                      <a:pt x="2467" y="1042"/>
                      <a:pt x="2437" y="1069"/>
                      <a:pt x="2404" y="1025"/>
                    </a:cubicBezTo>
                    <a:cubicBezTo>
                      <a:pt x="2371" y="981"/>
                      <a:pt x="2355" y="935"/>
                      <a:pt x="2303" y="932"/>
                    </a:cubicBezTo>
                    <a:cubicBezTo>
                      <a:pt x="2251" y="930"/>
                      <a:pt x="2275" y="983"/>
                      <a:pt x="2295" y="1009"/>
                    </a:cubicBezTo>
                    <a:cubicBezTo>
                      <a:pt x="2322" y="1044"/>
                      <a:pt x="2349" y="1053"/>
                      <a:pt x="2393" y="1077"/>
                    </a:cubicBezTo>
                    <a:cubicBezTo>
                      <a:pt x="2437" y="1102"/>
                      <a:pt x="2508" y="1066"/>
                      <a:pt x="2541" y="1074"/>
                    </a:cubicBezTo>
                    <a:cubicBezTo>
                      <a:pt x="2573" y="1083"/>
                      <a:pt x="2505" y="1124"/>
                      <a:pt x="2527" y="1151"/>
                    </a:cubicBezTo>
                    <a:cubicBezTo>
                      <a:pt x="2549" y="1178"/>
                      <a:pt x="2609" y="1159"/>
                      <a:pt x="2655" y="1156"/>
                    </a:cubicBezTo>
                    <a:cubicBezTo>
                      <a:pt x="2702" y="1154"/>
                      <a:pt x="2680" y="1126"/>
                      <a:pt x="2707" y="1107"/>
                    </a:cubicBezTo>
                    <a:cubicBezTo>
                      <a:pt x="2735" y="1088"/>
                      <a:pt x="2680" y="1091"/>
                      <a:pt x="2702" y="1044"/>
                    </a:cubicBezTo>
                    <a:cubicBezTo>
                      <a:pt x="2724" y="998"/>
                      <a:pt x="2633" y="924"/>
                      <a:pt x="2631" y="951"/>
                    </a:cubicBezTo>
                    <a:close/>
                    <a:moveTo>
                      <a:pt x="2746" y="790"/>
                    </a:moveTo>
                    <a:cubicBezTo>
                      <a:pt x="2787" y="790"/>
                      <a:pt x="2819" y="785"/>
                      <a:pt x="2855" y="771"/>
                    </a:cubicBezTo>
                    <a:cubicBezTo>
                      <a:pt x="2890" y="757"/>
                      <a:pt x="2836" y="757"/>
                      <a:pt x="2860" y="725"/>
                    </a:cubicBezTo>
                    <a:cubicBezTo>
                      <a:pt x="2885" y="692"/>
                      <a:pt x="2800" y="689"/>
                      <a:pt x="2795" y="700"/>
                    </a:cubicBezTo>
                    <a:cubicBezTo>
                      <a:pt x="2789" y="711"/>
                      <a:pt x="2683" y="634"/>
                      <a:pt x="2666" y="659"/>
                    </a:cubicBezTo>
                    <a:cubicBezTo>
                      <a:pt x="2650" y="684"/>
                      <a:pt x="2705" y="790"/>
                      <a:pt x="2746" y="790"/>
                    </a:cubicBezTo>
                    <a:close/>
                    <a:moveTo>
                      <a:pt x="2967" y="804"/>
                    </a:moveTo>
                    <a:cubicBezTo>
                      <a:pt x="2961" y="787"/>
                      <a:pt x="2754" y="812"/>
                      <a:pt x="2787" y="837"/>
                    </a:cubicBezTo>
                    <a:cubicBezTo>
                      <a:pt x="2841" y="878"/>
                      <a:pt x="2972" y="820"/>
                      <a:pt x="2967" y="804"/>
                    </a:cubicBezTo>
                    <a:close/>
                    <a:moveTo>
                      <a:pt x="2937" y="1203"/>
                    </a:moveTo>
                    <a:cubicBezTo>
                      <a:pt x="2986" y="1200"/>
                      <a:pt x="2961" y="1140"/>
                      <a:pt x="2907" y="1099"/>
                    </a:cubicBezTo>
                    <a:cubicBezTo>
                      <a:pt x="2852" y="1058"/>
                      <a:pt x="2729" y="1142"/>
                      <a:pt x="2751" y="1159"/>
                    </a:cubicBezTo>
                    <a:cubicBezTo>
                      <a:pt x="2776" y="1178"/>
                      <a:pt x="2888" y="1206"/>
                      <a:pt x="2937" y="1203"/>
                    </a:cubicBezTo>
                    <a:close/>
                    <a:moveTo>
                      <a:pt x="2587" y="1585"/>
                    </a:moveTo>
                    <a:cubicBezTo>
                      <a:pt x="2647" y="1626"/>
                      <a:pt x="2628" y="1553"/>
                      <a:pt x="2696" y="1555"/>
                    </a:cubicBezTo>
                    <a:cubicBezTo>
                      <a:pt x="2765" y="1558"/>
                      <a:pt x="2767" y="1446"/>
                      <a:pt x="2778" y="1405"/>
                    </a:cubicBezTo>
                    <a:cubicBezTo>
                      <a:pt x="2789" y="1364"/>
                      <a:pt x="2724" y="1367"/>
                      <a:pt x="2740" y="1397"/>
                    </a:cubicBezTo>
                    <a:cubicBezTo>
                      <a:pt x="2756" y="1427"/>
                      <a:pt x="2737" y="1457"/>
                      <a:pt x="2732" y="1421"/>
                    </a:cubicBezTo>
                    <a:cubicBezTo>
                      <a:pt x="2726" y="1386"/>
                      <a:pt x="2674" y="1419"/>
                      <a:pt x="2655" y="1391"/>
                    </a:cubicBezTo>
                    <a:cubicBezTo>
                      <a:pt x="2636" y="1364"/>
                      <a:pt x="2715" y="1361"/>
                      <a:pt x="2735" y="1326"/>
                    </a:cubicBezTo>
                    <a:cubicBezTo>
                      <a:pt x="2754" y="1290"/>
                      <a:pt x="2672" y="1296"/>
                      <a:pt x="2691" y="1268"/>
                    </a:cubicBezTo>
                    <a:cubicBezTo>
                      <a:pt x="2710" y="1241"/>
                      <a:pt x="2571" y="1271"/>
                      <a:pt x="2612" y="1288"/>
                    </a:cubicBezTo>
                    <a:cubicBezTo>
                      <a:pt x="2653" y="1304"/>
                      <a:pt x="2614" y="1326"/>
                      <a:pt x="2576" y="1298"/>
                    </a:cubicBezTo>
                    <a:cubicBezTo>
                      <a:pt x="2538" y="1271"/>
                      <a:pt x="2432" y="1317"/>
                      <a:pt x="2470" y="1348"/>
                    </a:cubicBezTo>
                    <a:cubicBezTo>
                      <a:pt x="2500" y="1372"/>
                      <a:pt x="2590" y="1331"/>
                      <a:pt x="2538" y="1402"/>
                    </a:cubicBezTo>
                    <a:cubicBezTo>
                      <a:pt x="2486" y="1473"/>
                      <a:pt x="2464" y="1383"/>
                      <a:pt x="2415" y="1391"/>
                    </a:cubicBezTo>
                    <a:cubicBezTo>
                      <a:pt x="2366" y="1400"/>
                      <a:pt x="2388" y="1460"/>
                      <a:pt x="2461" y="1482"/>
                    </a:cubicBezTo>
                    <a:cubicBezTo>
                      <a:pt x="2535" y="1503"/>
                      <a:pt x="2527" y="1544"/>
                      <a:pt x="2587" y="1585"/>
                    </a:cubicBezTo>
                    <a:close/>
                    <a:moveTo>
                      <a:pt x="3032" y="1148"/>
                    </a:moveTo>
                    <a:cubicBezTo>
                      <a:pt x="3052" y="1203"/>
                      <a:pt x="3073" y="1165"/>
                      <a:pt x="3104" y="1186"/>
                    </a:cubicBezTo>
                    <a:cubicBezTo>
                      <a:pt x="3134" y="1208"/>
                      <a:pt x="3180" y="1222"/>
                      <a:pt x="3205" y="1200"/>
                    </a:cubicBezTo>
                    <a:cubicBezTo>
                      <a:pt x="3229" y="1178"/>
                      <a:pt x="3240" y="1162"/>
                      <a:pt x="3248" y="1181"/>
                    </a:cubicBezTo>
                    <a:cubicBezTo>
                      <a:pt x="3262" y="1212"/>
                      <a:pt x="3322" y="1216"/>
                      <a:pt x="3453" y="1219"/>
                    </a:cubicBezTo>
                    <a:cubicBezTo>
                      <a:pt x="3584" y="1222"/>
                      <a:pt x="3552" y="1165"/>
                      <a:pt x="3590" y="1186"/>
                    </a:cubicBezTo>
                    <a:cubicBezTo>
                      <a:pt x="3628" y="1208"/>
                      <a:pt x="3716" y="1208"/>
                      <a:pt x="3754" y="1200"/>
                    </a:cubicBezTo>
                    <a:cubicBezTo>
                      <a:pt x="3792" y="1192"/>
                      <a:pt x="3811" y="1132"/>
                      <a:pt x="3809" y="1102"/>
                    </a:cubicBezTo>
                    <a:cubicBezTo>
                      <a:pt x="3806" y="1072"/>
                      <a:pt x="3513" y="1047"/>
                      <a:pt x="3461" y="1077"/>
                    </a:cubicBezTo>
                    <a:cubicBezTo>
                      <a:pt x="3410" y="1107"/>
                      <a:pt x="3328" y="1063"/>
                      <a:pt x="3287" y="1085"/>
                    </a:cubicBezTo>
                    <a:cubicBezTo>
                      <a:pt x="3246" y="1107"/>
                      <a:pt x="3259" y="1058"/>
                      <a:pt x="3185" y="1055"/>
                    </a:cubicBezTo>
                    <a:cubicBezTo>
                      <a:pt x="3112" y="1053"/>
                      <a:pt x="3191" y="1014"/>
                      <a:pt x="3205" y="998"/>
                    </a:cubicBezTo>
                    <a:cubicBezTo>
                      <a:pt x="3218" y="981"/>
                      <a:pt x="3093" y="938"/>
                      <a:pt x="3041" y="949"/>
                    </a:cubicBezTo>
                    <a:cubicBezTo>
                      <a:pt x="2989" y="960"/>
                      <a:pt x="2959" y="932"/>
                      <a:pt x="2910" y="910"/>
                    </a:cubicBezTo>
                    <a:cubicBezTo>
                      <a:pt x="2860" y="889"/>
                      <a:pt x="2727" y="894"/>
                      <a:pt x="2754" y="932"/>
                    </a:cubicBezTo>
                    <a:cubicBezTo>
                      <a:pt x="2773" y="960"/>
                      <a:pt x="2931" y="1017"/>
                      <a:pt x="2948" y="990"/>
                    </a:cubicBezTo>
                    <a:cubicBezTo>
                      <a:pt x="2964" y="962"/>
                      <a:pt x="3005" y="1022"/>
                      <a:pt x="3030" y="1053"/>
                    </a:cubicBezTo>
                    <a:cubicBezTo>
                      <a:pt x="3054" y="1083"/>
                      <a:pt x="3013" y="1093"/>
                      <a:pt x="3032" y="1148"/>
                    </a:cubicBezTo>
                    <a:close/>
                    <a:moveTo>
                      <a:pt x="3172" y="826"/>
                    </a:moveTo>
                    <a:cubicBezTo>
                      <a:pt x="3123" y="801"/>
                      <a:pt x="3061" y="853"/>
                      <a:pt x="3112" y="872"/>
                    </a:cubicBezTo>
                    <a:cubicBezTo>
                      <a:pt x="3155" y="889"/>
                      <a:pt x="3221" y="850"/>
                      <a:pt x="3172" y="826"/>
                    </a:cubicBezTo>
                    <a:close/>
                    <a:moveTo>
                      <a:pt x="2778" y="520"/>
                    </a:moveTo>
                    <a:cubicBezTo>
                      <a:pt x="2819" y="540"/>
                      <a:pt x="2795" y="566"/>
                      <a:pt x="2838" y="585"/>
                    </a:cubicBezTo>
                    <a:cubicBezTo>
                      <a:pt x="2882" y="604"/>
                      <a:pt x="3008" y="561"/>
                      <a:pt x="3019" y="591"/>
                    </a:cubicBezTo>
                    <a:cubicBezTo>
                      <a:pt x="3030" y="621"/>
                      <a:pt x="2890" y="623"/>
                      <a:pt x="2910" y="643"/>
                    </a:cubicBezTo>
                    <a:cubicBezTo>
                      <a:pt x="2929" y="662"/>
                      <a:pt x="3008" y="692"/>
                      <a:pt x="2997" y="708"/>
                    </a:cubicBezTo>
                    <a:cubicBezTo>
                      <a:pt x="2986" y="725"/>
                      <a:pt x="3128" y="771"/>
                      <a:pt x="3142" y="749"/>
                    </a:cubicBezTo>
                    <a:cubicBezTo>
                      <a:pt x="3155" y="727"/>
                      <a:pt x="3194" y="733"/>
                      <a:pt x="3229" y="746"/>
                    </a:cubicBezTo>
                    <a:cubicBezTo>
                      <a:pt x="3265" y="760"/>
                      <a:pt x="3267" y="662"/>
                      <a:pt x="3292" y="678"/>
                    </a:cubicBezTo>
                    <a:cubicBezTo>
                      <a:pt x="3317" y="695"/>
                      <a:pt x="3314" y="643"/>
                      <a:pt x="3355" y="626"/>
                    </a:cubicBezTo>
                    <a:cubicBezTo>
                      <a:pt x="3396" y="610"/>
                      <a:pt x="3455" y="610"/>
                      <a:pt x="3459" y="591"/>
                    </a:cubicBezTo>
                    <a:cubicBezTo>
                      <a:pt x="3461" y="577"/>
                      <a:pt x="3448" y="558"/>
                      <a:pt x="3399" y="563"/>
                    </a:cubicBezTo>
                    <a:cubicBezTo>
                      <a:pt x="3349" y="569"/>
                      <a:pt x="3317" y="550"/>
                      <a:pt x="3339" y="522"/>
                    </a:cubicBezTo>
                    <a:cubicBezTo>
                      <a:pt x="3360" y="495"/>
                      <a:pt x="3284" y="487"/>
                      <a:pt x="3311" y="465"/>
                    </a:cubicBezTo>
                    <a:cubicBezTo>
                      <a:pt x="3339" y="443"/>
                      <a:pt x="3259" y="421"/>
                      <a:pt x="3267" y="454"/>
                    </a:cubicBezTo>
                    <a:cubicBezTo>
                      <a:pt x="3276" y="487"/>
                      <a:pt x="3218" y="457"/>
                      <a:pt x="3210" y="427"/>
                    </a:cubicBezTo>
                    <a:cubicBezTo>
                      <a:pt x="3202" y="397"/>
                      <a:pt x="3090" y="386"/>
                      <a:pt x="3016" y="320"/>
                    </a:cubicBezTo>
                    <a:cubicBezTo>
                      <a:pt x="2942" y="255"/>
                      <a:pt x="2866" y="298"/>
                      <a:pt x="2910" y="306"/>
                    </a:cubicBezTo>
                    <a:cubicBezTo>
                      <a:pt x="2953" y="315"/>
                      <a:pt x="2950" y="337"/>
                      <a:pt x="2915" y="334"/>
                    </a:cubicBezTo>
                    <a:cubicBezTo>
                      <a:pt x="2879" y="331"/>
                      <a:pt x="2817" y="337"/>
                      <a:pt x="2874" y="358"/>
                    </a:cubicBezTo>
                    <a:cubicBezTo>
                      <a:pt x="2931" y="380"/>
                      <a:pt x="2869" y="388"/>
                      <a:pt x="2822" y="388"/>
                    </a:cubicBezTo>
                    <a:cubicBezTo>
                      <a:pt x="2776" y="388"/>
                      <a:pt x="2773" y="449"/>
                      <a:pt x="2833" y="457"/>
                    </a:cubicBezTo>
                    <a:cubicBezTo>
                      <a:pt x="2893" y="465"/>
                      <a:pt x="2849" y="501"/>
                      <a:pt x="2800" y="487"/>
                    </a:cubicBezTo>
                    <a:cubicBezTo>
                      <a:pt x="2751" y="473"/>
                      <a:pt x="2735" y="498"/>
                      <a:pt x="2778" y="520"/>
                    </a:cubicBezTo>
                    <a:close/>
                    <a:moveTo>
                      <a:pt x="3109" y="249"/>
                    </a:moveTo>
                    <a:cubicBezTo>
                      <a:pt x="3147" y="225"/>
                      <a:pt x="3177" y="241"/>
                      <a:pt x="3145" y="257"/>
                    </a:cubicBezTo>
                    <a:cubicBezTo>
                      <a:pt x="3112" y="274"/>
                      <a:pt x="3123" y="285"/>
                      <a:pt x="3169" y="282"/>
                    </a:cubicBezTo>
                    <a:cubicBezTo>
                      <a:pt x="3216" y="279"/>
                      <a:pt x="3150" y="296"/>
                      <a:pt x="3150" y="323"/>
                    </a:cubicBezTo>
                    <a:cubicBezTo>
                      <a:pt x="3150" y="350"/>
                      <a:pt x="3205" y="334"/>
                      <a:pt x="3207" y="361"/>
                    </a:cubicBezTo>
                    <a:cubicBezTo>
                      <a:pt x="3210" y="388"/>
                      <a:pt x="3328" y="399"/>
                      <a:pt x="3363" y="367"/>
                    </a:cubicBezTo>
                    <a:cubicBezTo>
                      <a:pt x="3399" y="334"/>
                      <a:pt x="3385" y="375"/>
                      <a:pt x="3382" y="397"/>
                    </a:cubicBezTo>
                    <a:cubicBezTo>
                      <a:pt x="3380" y="419"/>
                      <a:pt x="3549" y="438"/>
                      <a:pt x="3557" y="410"/>
                    </a:cubicBezTo>
                    <a:cubicBezTo>
                      <a:pt x="3565" y="383"/>
                      <a:pt x="3590" y="394"/>
                      <a:pt x="3623" y="402"/>
                    </a:cubicBezTo>
                    <a:cubicBezTo>
                      <a:pt x="3656" y="410"/>
                      <a:pt x="3817" y="372"/>
                      <a:pt x="3819" y="339"/>
                    </a:cubicBezTo>
                    <a:cubicBezTo>
                      <a:pt x="3822" y="306"/>
                      <a:pt x="3871" y="356"/>
                      <a:pt x="3819" y="391"/>
                    </a:cubicBezTo>
                    <a:cubicBezTo>
                      <a:pt x="3768" y="427"/>
                      <a:pt x="3664" y="421"/>
                      <a:pt x="3617" y="435"/>
                    </a:cubicBezTo>
                    <a:cubicBezTo>
                      <a:pt x="3571" y="449"/>
                      <a:pt x="3647" y="481"/>
                      <a:pt x="3694" y="517"/>
                    </a:cubicBezTo>
                    <a:cubicBezTo>
                      <a:pt x="3740" y="552"/>
                      <a:pt x="3634" y="533"/>
                      <a:pt x="3590" y="487"/>
                    </a:cubicBezTo>
                    <a:cubicBezTo>
                      <a:pt x="3546" y="440"/>
                      <a:pt x="3448" y="440"/>
                      <a:pt x="3396" y="443"/>
                    </a:cubicBezTo>
                    <a:cubicBezTo>
                      <a:pt x="3344" y="446"/>
                      <a:pt x="3360" y="541"/>
                      <a:pt x="3399" y="541"/>
                    </a:cubicBezTo>
                    <a:cubicBezTo>
                      <a:pt x="3437" y="541"/>
                      <a:pt x="3475" y="555"/>
                      <a:pt x="3513" y="615"/>
                    </a:cubicBezTo>
                    <a:cubicBezTo>
                      <a:pt x="3552" y="675"/>
                      <a:pt x="3634" y="662"/>
                      <a:pt x="3634" y="689"/>
                    </a:cubicBezTo>
                    <a:cubicBezTo>
                      <a:pt x="3634" y="716"/>
                      <a:pt x="3527" y="667"/>
                      <a:pt x="3467" y="656"/>
                    </a:cubicBezTo>
                    <a:cubicBezTo>
                      <a:pt x="3407" y="645"/>
                      <a:pt x="3311" y="684"/>
                      <a:pt x="3308" y="727"/>
                    </a:cubicBezTo>
                    <a:cubicBezTo>
                      <a:pt x="3306" y="771"/>
                      <a:pt x="3396" y="766"/>
                      <a:pt x="3456" y="730"/>
                    </a:cubicBezTo>
                    <a:cubicBezTo>
                      <a:pt x="3516" y="695"/>
                      <a:pt x="3472" y="741"/>
                      <a:pt x="3442" y="768"/>
                    </a:cubicBezTo>
                    <a:cubicBezTo>
                      <a:pt x="3412" y="796"/>
                      <a:pt x="3513" y="817"/>
                      <a:pt x="3513" y="850"/>
                    </a:cubicBezTo>
                    <a:cubicBezTo>
                      <a:pt x="3513" y="883"/>
                      <a:pt x="3440" y="872"/>
                      <a:pt x="3431" y="842"/>
                    </a:cubicBezTo>
                    <a:cubicBezTo>
                      <a:pt x="3423" y="812"/>
                      <a:pt x="3396" y="782"/>
                      <a:pt x="3325" y="787"/>
                    </a:cubicBezTo>
                    <a:cubicBezTo>
                      <a:pt x="3254" y="793"/>
                      <a:pt x="3273" y="842"/>
                      <a:pt x="3317" y="848"/>
                    </a:cubicBezTo>
                    <a:cubicBezTo>
                      <a:pt x="3360" y="853"/>
                      <a:pt x="3363" y="886"/>
                      <a:pt x="3314" y="886"/>
                    </a:cubicBezTo>
                    <a:cubicBezTo>
                      <a:pt x="3265" y="886"/>
                      <a:pt x="3154" y="917"/>
                      <a:pt x="3188" y="949"/>
                    </a:cubicBezTo>
                    <a:cubicBezTo>
                      <a:pt x="3226" y="984"/>
                      <a:pt x="3366" y="949"/>
                      <a:pt x="3390" y="971"/>
                    </a:cubicBezTo>
                    <a:cubicBezTo>
                      <a:pt x="3415" y="992"/>
                      <a:pt x="3483" y="1001"/>
                      <a:pt x="3500" y="976"/>
                    </a:cubicBezTo>
                    <a:cubicBezTo>
                      <a:pt x="3516" y="951"/>
                      <a:pt x="3571" y="962"/>
                      <a:pt x="3625" y="962"/>
                    </a:cubicBezTo>
                    <a:cubicBezTo>
                      <a:pt x="3680" y="962"/>
                      <a:pt x="3694" y="971"/>
                      <a:pt x="3718" y="992"/>
                    </a:cubicBezTo>
                    <a:cubicBezTo>
                      <a:pt x="3743" y="1014"/>
                      <a:pt x="3787" y="1006"/>
                      <a:pt x="3817" y="984"/>
                    </a:cubicBezTo>
                    <a:cubicBezTo>
                      <a:pt x="3847" y="962"/>
                      <a:pt x="3847" y="962"/>
                      <a:pt x="3885" y="962"/>
                    </a:cubicBezTo>
                    <a:cubicBezTo>
                      <a:pt x="3923" y="962"/>
                      <a:pt x="3932" y="938"/>
                      <a:pt x="3912" y="908"/>
                    </a:cubicBezTo>
                    <a:cubicBezTo>
                      <a:pt x="3893" y="878"/>
                      <a:pt x="3844" y="930"/>
                      <a:pt x="3839" y="908"/>
                    </a:cubicBezTo>
                    <a:cubicBezTo>
                      <a:pt x="3832" y="881"/>
                      <a:pt x="3787" y="872"/>
                      <a:pt x="3710" y="883"/>
                    </a:cubicBezTo>
                    <a:cubicBezTo>
                      <a:pt x="3634" y="894"/>
                      <a:pt x="3666" y="834"/>
                      <a:pt x="3713" y="848"/>
                    </a:cubicBezTo>
                    <a:cubicBezTo>
                      <a:pt x="3759" y="861"/>
                      <a:pt x="3822" y="856"/>
                      <a:pt x="3874" y="842"/>
                    </a:cubicBezTo>
                    <a:cubicBezTo>
                      <a:pt x="3926" y="828"/>
                      <a:pt x="3885" y="804"/>
                      <a:pt x="3885" y="782"/>
                    </a:cubicBezTo>
                    <a:cubicBezTo>
                      <a:pt x="3885" y="760"/>
                      <a:pt x="3951" y="774"/>
                      <a:pt x="4000" y="774"/>
                    </a:cubicBezTo>
                    <a:cubicBezTo>
                      <a:pt x="4049" y="774"/>
                      <a:pt x="4120" y="695"/>
                      <a:pt x="4123" y="648"/>
                    </a:cubicBezTo>
                    <a:cubicBezTo>
                      <a:pt x="4126" y="602"/>
                      <a:pt x="4013" y="613"/>
                      <a:pt x="3959" y="613"/>
                    </a:cubicBezTo>
                    <a:cubicBezTo>
                      <a:pt x="3904" y="613"/>
                      <a:pt x="3994" y="572"/>
                      <a:pt x="4098" y="577"/>
                    </a:cubicBezTo>
                    <a:cubicBezTo>
                      <a:pt x="4202" y="582"/>
                      <a:pt x="4156" y="536"/>
                      <a:pt x="4175" y="520"/>
                    </a:cubicBezTo>
                    <a:cubicBezTo>
                      <a:pt x="4194" y="503"/>
                      <a:pt x="4243" y="539"/>
                      <a:pt x="4295" y="528"/>
                    </a:cubicBezTo>
                    <a:cubicBezTo>
                      <a:pt x="4347" y="517"/>
                      <a:pt x="4311" y="473"/>
                      <a:pt x="4347" y="473"/>
                    </a:cubicBezTo>
                    <a:cubicBezTo>
                      <a:pt x="4372" y="473"/>
                      <a:pt x="4429" y="435"/>
                      <a:pt x="4541" y="372"/>
                    </a:cubicBezTo>
                    <a:cubicBezTo>
                      <a:pt x="4653" y="309"/>
                      <a:pt x="4740" y="320"/>
                      <a:pt x="4746" y="285"/>
                    </a:cubicBezTo>
                    <a:cubicBezTo>
                      <a:pt x="4751" y="249"/>
                      <a:pt x="4590" y="285"/>
                      <a:pt x="4563" y="274"/>
                    </a:cubicBezTo>
                    <a:cubicBezTo>
                      <a:pt x="4535" y="263"/>
                      <a:pt x="4675" y="233"/>
                      <a:pt x="4708" y="241"/>
                    </a:cubicBezTo>
                    <a:cubicBezTo>
                      <a:pt x="4740" y="249"/>
                      <a:pt x="4784" y="241"/>
                      <a:pt x="4896" y="186"/>
                    </a:cubicBezTo>
                    <a:cubicBezTo>
                      <a:pt x="5008" y="132"/>
                      <a:pt x="4959" y="118"/>
                      <a:pt x="4913" y="126"/>
                    </a:cubicBezTo>
                    <a:cubicBezTo>
                      <a:pt x="4866" y="134"/>
                      <a:pt x="4814" y="118"/>
                      <a:pt x="4817" y="88"/>
                    </a:cubicBezTo>
                    <a:cubicBezTo>
                      <a:pt x="4820" y="58"/>
                      <a:pt x="4749" y="85"/>
                      <a:pt x="4746" y="69"/>
                    </a:cubicBezTo>
                    <a:cubicBezTo>
                      <a:pt x="4743" y="52"/>
                      <a:pt x="4678" y="61"/>
                      <a:pt x="4606" y="88"/>
                    </a:cubicBezTo>
                    <a:cubicBezTo>
                      <a:pt x="4535" y="115"/>
                      <a:pt x="4601" y="61"/>
                      <a:pt x="4631" y="50"/>
                    </a:cubicBezTo>
                    <a:cubicBezTo>
                      <a:pt x="4661" y="39"/>
                      <a:pt x="4451" y="50"/>
                      <a:pt x="4415" y="25"/>
                    </a:cubicBezTo>
                    <a:cubicBezTo>
                      <a:pt x="4380" y="0"/>
                      <a:pt x="4339" y="66"/>
                      <a:pt x="4306" y="33"/>
                    </a:cubicBezTo>
                    <a:cubicBezTo>
                      <a:pt x="4273" y="0"/>
                      <a:pt x="4188" y="28"/>
                      <a:pt x="4199" y="52"/>
                    </a:cubicBezTo>
                    <a:cubicBezTo>
                      <a:pt x="4210" y="77"/>
                      <a:pt x="4186" y="77"/>
                      <a:pt x="4153" y="50"/>
                    </a:cubicBezTo>
                    <a:cubicBezTo>
                      <a:pt x="4120" y="22"/>
                      <a:pt x="4057" y="52"/>
                      <a:pt x="4000" y="44"/>
                    </a:cubicBezTo>
                    <a:cubicBezTo>
                      <a:pt x="3942" y="36"/>
                      <a:pt x="3967" y="91"/>
                      <a:pt x="3904" y="63"/>
                    </a:cubicBezTo>
                    <a:cubicBezTo>
                      <a:pt x="3841" y="36"/>
                      <a:pt x="3773" y="50"/>
                      <a:pt x="3792" y="58"/>
                    </a:cubicBezTo>
                    <a:cubicBezTo>
                      <a:pt x="3811" y="66"/>
                      <a:pt x="3787" y="82"/>
                      <a:pt x="3759" y="74"/>
                    </a:cubicBezTo>
                    <a:cubicBezTo>
                      <a:pt x="3732" y="66"/>
                      <a:pt x="3707" y="77"/>
                      <a:pt x="3721" y="104"/>
                    </a:cubicBezTo>
                    <a:cubicBezTo>
                      <a:pt x="3735" y="132"/>
                      <a:pt x="3620" y="96"/>
                      <a:pt x="3620" y="126"/>
                    </a:cubicBezTo>
                    <a:cubicBezTo>
                      <a:pt x="3620" y="156"/>
                      <a:pt x="3579" y="173"/>
                      <a:pt x="3546" y="145"/>
                    </a:cubicBezTo>
                    <a:cubicBezTo>
                      <a:pt x="3513" y="118"/>
                      <a:pt x="3410" y="110"/>
                      <a:pt x="3440" y="134"/>
                    </a:cubicBezTo>
                    <a:cubicBezTo>
                      <a:pt x="3470" y="159"/>
                      <a:pt x="3347" y="145"/>
                      <a:pt x="3380" y="170"/>
                    </a:cubicBezTo>
                    <a:cubicBezTo>
                      <a:pt x="3412" y="194"/>
                      <a:pt x="3339" y="214"/>
                      <a:pt x="3339" y="200"/>
                    </a:cubicBezTo>
                    <a:cubicBezTo>
                      <a:pt x="3339" y="186"/>
                      <a:pt x="3270" y="162"/>
                      <a:pt x="3243" y="186"/>
                    </a:cubicBezTo>
                    <a:cubicBezTo>
                      <a:pt x="3216" y="211"/>
                      <a:pt x="3207" y="241"/>
                      <a:pt x="3194" y="225"/>
                    </a:cubicBezTo>
                    <a:cubicBezTo>
                      <a:pt x="3180" y="208"/>
                      <a:pt x="3120" y="214"/>
                      <a:pt x="3063" y="235"/>
                    </a:cubicBezTo>
                    <a:cubicBezTo>
                      <a:pt x="3005" y="257"/>
                      <a:pt x="3071" y="274"/>
                      <a:pt x="3109" y="249"/>
                    </a:cubicBezTo>
                    <a:close/>
                    <a:moveTo>
                      <a:pt x="3798" y="2607"/>
                    </a:moveTo>
                    <a:cubicBezTo>
                      <a:pt x="3817" y="2605"/>
                      <a:pt x="3855" y="2536"/>
                      <a:pt x="3806" y="2539"/>
                    </a:cubicBezTo>
                    <a:cubicBezTo>
                      <a:pt x="3757" y="2542"/>
                      <a:pt x="3768" y="2612"/>
                      <a:pt x="3798" y="2607"/>
                    </a:cubicBezTo>
                    <a:close/>
                    <a:moveTo>
                      <a:pt x="3557" y="2547"/>
                    </a:moveTo>
                    <a:cubicBezTo>
                      <a:pt x="3601" y="2575"/>
                      <a:pt x="3666" y="2501"/>
                      <a:pt x="3661" y="2479"/>
                    </a:cubicBezTo>
                    <a:cubicBezTo>
                      <a:pt x="3656" y="2457"/>
                      <a:pt x="3504" y="2514"/>
                      <a:pt x="3557" y="2547"/>
                    </a:cubicBezTo>
                    <a:close/>
                    <a:moveTo>
                      <a:pt x="3754" y="2397"/>
                    </a:moveTo>
                    <a:cubicBezTo>
                      <a:pt x="3759" y="2370"/>
                      <a:pt x="3664" y="2359"/>
                      <a:pt x="3669" y="2329"/>
                    </a:cubicBezTo>
                    <a:cubicBezTo>
                      <a:pt x="3675" y="2299"/>
                      <a:pt x="3579" y="2274"/>
                      <a:pt x="3549" y="2258"/>
                    </a:cubicBezTo>
                    <a:cubicBezTo>
                      <a:pt x="3519" y="2241"/>
                      <a:pt x="3472" y="2233"/>
                      <a:pt x="3472" y="2200"/>
                    </a:cubicBezTo>
                    <a:cubicBezTo>
                      <a:pt x="3472" y="2167"/>
                      <a:pt x="3407" y="2192"/>
                      <a:pt x="3404" y="2241"/>
                    </a:cubicBezTo>
                    <a:cubicBezTo>
                      <a:pt x="3401" y="2290"/>
                      <a:pt x="3374" y="2279"/>
                      <a:pt x="3388" y="2326"/>
                    </a:cubicBezTo>
                    <a:cubicBezTo>
                      <a:pt x="3401" y="2372"/>
                      <a:pt x="3328" y="2383"/>
                      <a:pt x="3336" y="2408"/>
                    </a:cubicBezTo>
                    <a:cubicBezTo>
                      <a:pt x="3344" y="2432"/>
                      <a:pt x="3380" y="2405"/>
                      <a:pt x="3412" y="2405"/>
                    </a:cubicBezTo>
                    <a:cubicBezTo>
                      <a:pt x="3445" y="2405"/>
                      <a:pt x="3403" y="2451"/>
                      <a:pt x="3445" y="2454"/>
                    </a:cubicBezTo>
                    <a:cubicBezTo>
                      <a:pt x="3478" y="2457"/>
                      <a:pt x="3535" y="2419"/>
                      <a:pt x="3549" y="2397"/>
                    </a:cubicBezTo>
                    <a:cubicBezTo>
                      <a:pt x="3563" y="2375"/>
                      <a:pt x="3590" y="2367"/>
                      <a:pt x="3628" y="2394"/>
                    </a:cubicBezTo>
                    <a:cubicBezTo>
                      <a:pt x="3666" y="2422"/>
                      <a:pt x="3748" y="2424"/>
                      <a:pt x="3754" y="2397"/>
                    </a:cubicBezTo>
                    <a:close/>
                    <a:moveTo>
                      <a:pt x="4647" y="2156"/>
                    </a:moveTo>
                    <a:cubicBezTo>
                      <a:pt x="4680" y="2159"/>
                      <a:pt x="4686" y="2200"/>
                      <a:pt x="4738" y="2244"/>
                    </a:cubicBezTo>
                    <a:cubicBezTo>
                      <a:pt x="4790" y="2288"/>
                      <a:pt x="4795" y="2258"/>
                      <a:pt x="4803" y="2228"/>
                    </a:cubicBezTo>
                    <a:cubicBezTo>
                      <a:pt x="4811" y="2197"/>
                      <a:pt x="4869" y="2222"/>
                      <a:pt x="4866" y="2192"/>
                    </a:cubicBezTo>
                    <a:cubicBezTo>
                      <a:pt x="4863" y="2162"/>
                      <a:pt x="4913" y="2126"/>
                      <a:pt x="4945" y="2113"/>
                    </a:cubicBezTo>
                    <a:cubicBezTo>
                      <a:pt x="4978" y="2099"/>
                      <a:pt x="4918" y="2066"/>
                      <a:pt x="4874" y="2069"/>
                    </a:cubicBezTo>
                    <a:cubicBezTo>
                      <a:pt x="4831" y="2072"/>
                      <a:pt x="4822" y="2042"/>
                      <a:pt x="4822" y="2023"/>
                    </a:cubicBezTo>
                    <a:cubicBezTo>
                      <a:pt x="4822" y="2003"/>
                      <a:pt x="4740" y="1957"/>
                      <a:pt x="4713" y="1965"/>
                    </a:cubicBezTo>
                    <a:cubicBezTo>
                      <a:pt x="4686" y="1973"/>
                      <a:pt x="4639" y="1930"/>
                      <a:pt x="4604" y="1927"/>
                    </a:cubicBezTo>
                    <a:cubicBezTo>
                      <a:pt x="4568" y="1924"/>
                      <a:pt x="4516" y="1897"/>
                      <a:pt x="4522" y="1859"/>
                    </a:cubicBezTo>
                    <a:cubicBezTo>
                      <a:pt x="4527" y="1820"/>
                      <a:pt x="4593" y="1870"/>
                      <a:pt x="4606" y="1840"/>
                    </a:cubicBezTo>
                    <a:cubicBezTo>
                      <a:pt x="4620" y="1809"/>
                      <a:pt x="4538" y="1826"/>
                      <a:pt x="4535" y="1804"/>
                    </a:cubicBezTo>
                    <a:cubicBezTo>
                      <a:pt x="4533" y="1782"/>
                      <a:pt x="4555" y="1790"/>
                      <a:pt x="4571" y="1777"/>
                    </a:cubicBezTo>
                    <a:cubicBezTo>
                      <a:pt x="4587" y="1763"/>
                      <a:pt x="4557" y="1736"/>
                      <a:pt x="4538" y="1725"/>
                    </a:cubicBezTo>
                    <a:cubicBezTo>
                      <a:pt x="4519" y="1714"/>
                      <a:pt x="4514" y="1747"/>
                      <a:pt x="4494" y="1747"/>
                    </a:cubicBezTo>
                    <a:cubicBezTo>
                      <a:pt x="4475" y="1747"/>
                      <a:pt x="4492" y="1717"/>
                      <a:pt x="4505" y="1697"/>
                    </a:cubicBezTo>
                    <a:cubicBezTo>
                      <a:pt x="4519" y="1678"/>
                      <a:pt x="4443" y="1656"/>
                      <a:pt x="4410" y="1667"/>
                    </a:cubicBezTo>
                    <a:cubicBezTo>
                      <a:pt x="4377" y="1678"/>
                      <a:pt x="4366" y="1659"/>
                      <a:pt x="4366" y="1637"/>
                    </a:cubicBezTo>
                    <a:cubicBezTo>
                      <a:pt x="4366" y="1615"/>
                      <a:pt x="4309" y="1637"/>
                      <a:pt x="4287" y="1654"/>
                    </a:cubicBezTo>
                    <a:cubicBezTo>
                      <a:pt x="4265" y="1670"/>
                      <a:pt x="4238" y="1637"/>
                      <a:pt x="4265" y="1635"/>
                    </a:cubicBezTo>
                    <a:cubicBezTo>
                      <a:pt x="4292" y="1632"/>
                      <a:pt x="4325" y="1610"/>
                      <a:pt x="4317" y="1585"/>
                    </a:cubicBezTo>
                    <a:cubicBezTo>
                      <a:pt x="4309" y="1561"/>
                      <a:pt x="4238" y="1558"/>
                      <a:pt x="4224" y="1588"/>
                    </a:cubicBezTo>
                    <a:cubicBezTo>
                      <a:pt x="4210" y="1618"/>
                      <a:pt x="4153" y="1555"/>
                      <a:pt x="4153" y="1531"/>
                    </a:cubicBezTo>
                    <a:cubicBezTo>
                      <a:pt x="4153" y="1506"/>
                      <a:pt x="4065" y="1528"/>
                      <a:pt x="4076" y="1487"/>
                    </a:cubicBezTo>
                    <a:cubicBezTo>
                      <a:pt x="4087" y="1446"/>
                      <a:pt x="3975" y="1435"/>
                      <a:pt x="3945" y="1435"/>
                    </a:cubicBezTo>
                    <a:cubicBezTo>
                      <a:pt x="3915" y="1435"/>
                      <a:pt x="3871" y="1460"/>
                      <a:pt x="3877" y="1487"/>
                    </a:cubicBezTo>
                    <a:cubicBezTo>
                      <a:pt x="3882" y="1514"/>
                      <a:pt x="3844" y="1503"/>
                      <a:pt x="3839" y="1473"/>
                    </a:cubicBezTo>
                    <a:cubicBezTo>
                      <a:pt x="3833" y="1443"/>
                      <a:pt x="3759" y="1506"/>
                      <a:pt x="3737" y="1506"/>
                    </a:cubicBezTo>
                    <a:cubicBezTo>
                      <a:pt x="3716" y="1506"/>
                      <a:pt x="3751" y="1427"/>
                      <a:pt x="3740" y="1402"/>
                    </a:cubicBezTo>
                    <a:cubicBezTo>
                      <a:pt x="3729" y="1378"/>
                      <a:pt x="3713" y="1369"/>
                      <a:pt x="3697" y="1329"/>
                    </a:cubicBezTo>
                    <a:cubicBezTo>
                      <a:pt x="3680" y="1288"/>
                      <a:pt x="3598" y="1304"/>
                      <a:pt x="3576" y="1329"/>
                    </a:cubicBezTo>
                    <a:cubicBezTo>
                      <a:pt x="3554" y="1353"/>
                      <a:pt x="3483" y="1342"/>
                      <a:pt x="3445" y="1380"/>
                    </a:cubicBezTo>
                    <a:cubicBezTo>
                      <a:pt x="3407" y="1419"/>
                      <a:pt x="3448" y="1457"/>
                      <a:pt x="3464" y="1471"/>
                    </a:cubicBezTo>
                    <a:cubicBezTo>
                      <a:pt x="3481" y="1484"/>
                      <a:pt x="3407" y="1506"/>
                      <a:pt x="3431" y="1528"/>
                    </a:cubicBezTo>
                    <a:cubicBezTo>
                      <a:pt x="3456" y="1550"/>
                      <a:pt x="3494" y="1539"/>
                      <a:pt x="3497" y="1574"/>
                    </a:cubicBezTo>
                    <a:cubicBezTo>
                      <a:pt x="3500" y="1610"/>
                      <a:pt x="3407" y="1564"/>
                      <a:pt x="3393" y="1533"/>
                    </a:cubicBezTo>
                    <a:cubicBezTo>
                      <a:pt x="3380" y="1503"/>
                      <a:pt x="3399" y="1476"/>
                      <a:pt x="3380" y="1454"/>
                    </a:cubicBezTo>
                    <a:cubicBezTo>
                      <a:pt x="3360" y="1432"/>
                      <a:pt x="3377" y="1405"/>
                      <a:pt x="3412" y="1367"/>
                    </a:cubicBezTo>
                    <a:cubicBezTo>
                      <a:pt x="3448" y="1329"/>
                      <a:pt x="3475" y="1334"/>
                      <a:pt x="3475" y="1312"/>
                    </a:cubicBezTo>
                    <a:cubicBezTo>
                      <a:pt x="3475" y="1290"/>
                      <a:pt x="3322" y="1290"/>
                      <a:pt x="3232" y="1372"/>
                    </a:cubicBezTo>
                    <a:cubicBezTo>
                      <a:pt x="3142" y="1454"/>
                      <a:pt x="3169" y="1564"/>
                      <a:pt x="3175" y="1585"/>
                    </a:cubicBezTo>
                    <a:cubicBezTo>
                      <a:pt x="3180" y="1607"/>
                      <a:pt x="3259" y="1596"/>
                      <a:pt x="3306" y="1610"/>
                    </a:cubicBezTo>
                    <a:cubicBezTo>
                      <a:pt x="3352" y="1624"/>
                      <a:pt x="3328" y="1643"/>
                      <a:pt x="3292" y="1637"/>
                    </a:cubicBezTo>
                    <a:cubicBezTo>
                      <a:pt x="3257" y="1632"/>
                      <a:pt x="3196" y="1621"/>
                      <a:pt x="3199" y="1645"/>
                    </a:cubicBezTo>
                    <a:cubicBezTo>
                      <a:pt x="3202" y="1670"/>
                      <a:pt x="3276" y="1717"/>
                      <a:pt x="3319" y="1706"/>
                    </a:cubicBezTo>
                    <a:cubicBezTo>
                      <a:pt x="3363" y="1695"/>
                      <a:pt x="3363" y="1695"/>
                      <a:pt x="3382" y="1719"/>
                    </a:cubicBezTo>
                    <a:cubicBezTo>
                      <a:pt x="3401" y="1744"/>
                      <a:pt x="3453" y="1736"/>
                      <a:pt x="3505" y="1738"/>
                    </a:cubicBezTo>
                    <a:cubicBezTo>
                      <a:pt x="3557" y="1741"/>
                      <a:pt x="3617" y="1760"/>
                      <a:pt x="3642" y="1763"/>
                    </a:cubicBezTo>
                    <a:cubicBezTo>
                      <a:pt x="3666" y="1766"/>
                      <a:pt x="3697" y="1749"/>
                      <a:pt x="3705" y="1736"/>
                    </a:cubicBezTo>
                    <a:cubicBezTo>
                      <a:pt x="3713" y="1722"/>
                      <a:pt x="3814" y="1758"/>
                      <a:pt x="3844" y="1755"/>
                    </a:cubicBezTo>
                    <a:cubicBezTo>
                      <a:pt x="3874" y="1752"/>
                      <a:pt x="3855" y="1725"/>
                      <a:pt x="3836" y="1717"/>
                    </a:cubicBezTo>
                    <a:cubicBezTo>
                      <a:pt x="3817" y="1708"/>
                      <a:pt x="3825" y="1673"/>
                      <a:pt x="3850" y="1686"/>
                    </a:cubicBezTo>
                    <a:cubicBezTo>
                      <a:pt x="3874" y="1700"/>
                      <a:pt x="3915" y="1708"/>
                      <a:pt x="3923" y="1733"/>
                    </a:cubicBezTo>
                    <a:cubicBezTo>
                      <a:pt x="3930" y="1754"/>
                      <a:pt x="3953" y="1744"/>
                      <a:pt x="3956" y="1763"/>
                    </a:cubicBezTo>
                    <a:cubicBezTo>
                      <a:pt x="3959" y="1782"/>
                      <a:pt x="4046" y="1804"/>
                      <a:pt x="4049" y="1826"/>
                    </a:cubicBezTo>
                    <a:cubicBezTo>
                      <a:pt x="4052" y="1848"/>
                      <a:pt x="3964" y="1859"/>
                      <a:pt x="3989" y="1878"/>
                    </a:cubicBezTo>
                    <a:cubicBezTo>
                      <a:pt x="4013" y="1897"/>
                      <a:pt x="4052" y="1853"/>
                      <a:pt x="4085" y="1850"/>
                    </a:cubicBezTo>
                    <a:cubicBezTo>
                      <a:pt x="4117" y="1848"/>
                      <a:pt x="4117" y="1921"/>
                      <a:pt x="4142" y="1911"/>
                    </a:cubicBezTo>
                    <a:cubicBezTo>
                      <a:pt x="4175" y="1896"/>
                      <a:pt x="4202" y="1924"/>
                      <a:pt x="4235" y="1971"/>
                    </a:cubicBezTo>
                    <a:cubicBezTo>
                      <a:pt x="4268" y="2017"/>
                      <a:pt x="4232" y="2061"/>
                      <a:pt x="4235" y="2077"/>
                    </a:cubicBezTo>
                    <a:cubicBezTo>
                      <a:pt x="4238" y="2094"/>
                      <a:pt x="4300" y="2088"/>
                      <a:pt x="4336" y="2069"/>
                    </a:cubicBezTo>
                    <a:cubicBezTo>
                      <a:pt x="4371" y="2050"/>
                      <a:pt x="4404" y="2091"/>
                      <a:pt x="4432" y="2115"/>
                    </a:cubicBezTo>
                    <a:cubicBezTo>
                      <a:pt x="4459" y="2140"/>
                      <a:pt x="4330" y="2181"/>
                      <a:pt x="4341" y="2159"/>
                    </a:cubicBezTo>
                    <a:cubicBezTo>
                      <a:pt x="4352" y="2137"/>
                      <a:pt x="4265" y="2072"/>
                      <a:pt x="4186" y="2102"/>
                    </a:cubicBezTo>
                    <a:cubicBezTo>
                      <a:pt x="4106" y="2132"/>
                      <a:pt x="4161" y="2178"/>
                      <a:pt x="4169" y="2206"/>
                    </a:cubicBezTo>
                    <a:cubicBezTo>
                      <a:pt x="4177" y="2233"/>
                      <a:pt x="4098" y="2260"/>
                      <a:pt x="4024" y="2236"/>
                    </a:cubicBezTo>
                    <a:cubicBezTo>
                      <a:pt x="3951" y="2211"/>
                      <a:pt x="3972" y="2252"/>
                      <a:pt x="3942" y="2252"/>
                    </a:cubicBezTo>
                    <a:cubicBezTo>
                      <a:pt x="3912" y="2252"/>
                      <a:pt x="3880" y="2299"/>
                      <a:pt x="3907" y="2329"/>
                    </a:cubicBezTo>
                    <a:cubicBezTo>
                      <a:pt x="3934" y="2359"/>
                      <a:pt x="3994" y="2331"/>
                      <a:pt x="4044" y="2334"/>
                    </a:cubicBezTo>
                    <a:cubicBezTo>
                      <a:pt x="4093" y="2337"/>
                      <a:pt x="4098" y="2351"/>
                      <a:pt x="4104" y="2323"/>
                    </a:cubicBezTo>
                    <a:cubicBezTo>
                      <a:pt x="4109" y="2296"/>
                      <a:pt x="4161" y="2310"/>
                      <a:pt x="4197" y="2318"/>
                    </a:cubicBezTo>
                    <a:cubicBezTo>
                      <a:pt x="4232" y="2326"/>
                      <a:pt x="4224" y="2375"/>
                      <a:pt x="4268" y="2381"/>
                    </a:cubicBezTo>
                    <a:cubicBezTo>
                      <a:pt x="4311" y="2386"/>
                      <a:pt x="4276" y="2430"/>
                      <a:pt x="4303" y="2460"/>
                    </a:cubicBezTo>
                    <a:cubicBezTo>
                      <a:pt x="4330" y="2490"/>
                      <a:pt x="4418" y="2473"/>
                      <a:pt x="4451" y="2506"/>
                    </a:cubicBezTo>
                    <a:cubicBezTo>
                      <a:pt x="4483" y="2539"/>
                      <a:pt x="4623" y="2604"/>
                      <a:pt x="4642" y="2580"/>
                    </a:cubicBezTo>
                    <a:cubicBezTo>
                      <a:pt x="4664" y="2553"/>
                      <a:pt x="4522" y="2427"/>
                      <a:pt x="4481" y="2416"/>
                    </a:cubicBezTo>
                    <a:cubicBezTo>
                      <a:pt x="4440" y="2405"/>
                      <a:pt x="4522" y="2392"/>
                      <a:pt x="4574" y="2432"/>
                    </a:cubicBezTo>
                    <a:cubicBezTo>
                      <a:pt x="4626" y="2473"/>
                      <a:pt x="4702" y="2493"/>
                      <a:pt x="4740" y="2443"/>
                    </a:cubicBezTo>
                    <a:cubicBezTo>
                      <a:pt x="4779" y="2394"/>
                      <a:pt x="4708" y="2408"/>
                      <a:pt x="4708" y="2372"/>
                    </a:cubicBezTo>
                    <a:cubicBezTo>
                      <a:pt x="4708" y="2337"/>
                      <a:pt x="4683" y="2288"/>
                      <a:pt x="4645" y="2288"/>
                    </a:cubicBezTo>
                    <a:cubicBezTo>
                      <a:pt x="4606" y="2288"/>
                      <a:pt x="4508" y="2211"/>
                      <a:pt x="4544" y="2195"/>
                    </a:cubicBezTo>
                    <a:cubicBezTo>
                      <a:pt x="4579" y="2178"/>
                      <a:pt x="4533" y="2156"/>
                      <a:pt x="4560" y="2126"/>
                    </a:cubicBezTo>
                    <a:cubicBezTo>
                      <a:pt x="4587" y="2096"/>
                      <a:pt x="4615" y="2154"/>
                      <a:pt x="4647" y="2156"/>
                    </a:cubicBezTo>
                    <a:close/>
                    <a:moveTo>
                      <a:pt x="4071" y="2025"/>
                    </a:moveTo>
                    <a:cubicBezTo>
                      <a:pt x="4104" y="2020"/>
                      <a:pt x="4098" y="1969"/>
                      <a:pt x="4079" y="1943"/>
                    </a:cubicBezTo>
                    <a:cubicBezTo>
                      <a:pt x="4065" y="1924"/>
                      <a:pt x="4030" y="1921"/>
                      <a:pt x="4000" y="1924"/>
                    </a:cubicBezTo>
                    <a:cubicBezTo>
                      <a:pt x="3970" y="1927"/>
                      <a:pt x="3918" y="1973"/>
                      <a:pt x="3945" y="2020"/>
                    </a:cubicBezTo>
                    <a:cubicBezTo>
                      <a:pt x="3972" y="2066"/>
                      <a:pt x="4038" y="2031"/>
                      <a:pt x="4071" y="2025"/>
                    </a:cubicBezTo>
                    <a:close/>
                    <a:moveTo>
                      <a:pt x="3729" y="1315"/>
                    </a:moveTo>
                    <a:cubicBezTo>
                      <a:pt x="3713" y="1350"/>
                      <a:pt x="3765" y="1350"/>
                      <a:pt x="3768" y="1391"/>
                    </a:cubicBezTo>
                    <a:cubicBezTo>
                      <a:pt x="3770" y="1432"/>
                      <a:pt x="3822" y="1446"/>
                      <a:pt x="3860" y="1421"/>
                    </a:cubicBezTo>
                    <a:cubicBezTo>
                      <a:pt x="3899" y="1397"/>
                      <a:pt x="4008" y="1429"/>
                      <a:pt x="4008" y="1397"/>
                    </a:cubicBezTo>
                    <a:cubicBezTo>
                      <a:pt x="4008" y="1367"/>
                      <a:pt x="3893" y="1312"/>
                      <a:pt x="3852" y="1320"/>
                    </a:cubicBezTo>
                    <a:cubicBezTo>
                      <a:pt x="3811" y="1329"/>
                      <a:pt x="3746" y="1279"/>
                      <a:pt x="3729" y="1315"/>
                    </a:cubicBezTo>
                    <a:close/>
                    <a:moveTo>
                      <a:pt x="4754" y="3640"/>
                    </a:moveTo>
                    <a:cubicBezTo>
                      <a:pt x="4759" y="3662"/>
                      <a:pt x="4918" y="3728"/>
                      <a:pt x="4923" y="3698"/>
                    </a:cubicBezTo>
                    <a:cubicBezTo>
                      <a:pt x="4929" y="3668"/>
                      <a:pt x="4749" y="3622"/>
                      <a:pt x="4754" y="3640"/>
                    </a:cubicBezTo>
                    <a:close/>
                    <a:moveTo>
                      <a:pt x="5447" y="3803"/>
                    </a:moveTo>
                    <a:cubicBezTo>
                      <a:pt x="5436" y="3823"/>
                      <a:pt x="5420" y="3789"/>
                      <a:pt x="5444" y="3771"/>
                    </a:cubicBezTo>
                    <a:cubicBezTo>
                      <a:pt x="5467" y="3752"/>
                      <a:pt x="5440" y="3745"/>
                      <a:pt x="5418" y="3756"/>
                    </a:cubicBezTo>
                    <a:cubicBezTo>
                      <a:pt x="5396" y="3767"/>
                      <a:pt x="5402" y="3707"/>
                      <a:pt x="5422" y="3696"/>
                    </a:cubicBezTo>
                    <a:cubicBezTo>
                      <a:pt x="5442" y="3685"/>
                      <a:pt x="5373" y="3663"/>
                      <a:pt x="5373" y="3683"/>
                    </a:cubicBezTo>
                    <a:cubicBezTo>
                      <a:pt x="5373" y="3703"/>
                      <a:pt x="5323" y="3690"/>
                      <a:pt x="5318" y="3672"/>
                    </a:cubicBezTo>
                    <a:cubicBezTo>
                      <a:pt x="5312" y="3654"/>
                      <a:pt x="5278" y="3649"/>
                      <a:pt x="5291" y="3636"/>
                    </a:cubicBezTo>
                    <a:cubicBezTo>
                      <a:pt x="5303" y="3623"/>
                      <a:pt x="5249" y="3616"/>
                      <a:pt x="5243" y="3638"/>
                    </a:cubicBezTo>
                    <a:cubicBezTo>
                      <a:pt x="5238" y="3659"/>
                      <a:pt x="5221" y="3623"/>
                      <a:pt x="5249" y="3594"/>
                    </a:cubicBezTo>
                    <a:cubicBezTo>
                      <a:pt x="5276" y="3565"/>
                      <a:pt x="5267" y="3539"/>
                      <a:pt x="5292" y="3525"/>
                    </a:cubicBezTo>
                    <a:cubicBezTo>
                      <a:pt x="5318" y="3510"/>
                      <a:pt x="5291" y="3494"/>
                      <a:pt x="5263" y="3505"/>
                    </a:cubicBezTo>
                    <a:cubicBezTo>
                      <a:pt x="5236" y="3516"/>
                      <a:pt x="5163" y="3616"/>
                      <a:pt x="5163" y="3643"/>
                    </a:cubicBezTo>
                    <a:cubicBezTo>
                      <a:pt x="5163" y="3670"/>
                      <a:pt x="5161" y="3703"/>
                      <a:pt x="5136" y="3701"/>
                    </a:cubicBezTo>
                    <a:cubicBezTo>
                      <a:pt x="5110" y="3700"/>
                      <a:pt x="5081" y="3723"/>
                      <a:pt x="5101" y="3738"/>
                    </a:cubicBezTo>
                    <a:cubicBezTo>
                      <a:pt x="5121" y="3752"/>
                      <a:pt x="5048" y="3794"/>
                      <a:pt x="5083" y="3813"/>
                    </a:cubicBezTo>
                    <a:cubicBezTo>
                      <a:pt x="5107" y="3825"/>
                      <a:pt x="5145" y="3807"/>
                      <a:pt x="5178" y="3811"/>
                    </a:cubicBezTo>
                    <a:cubicBezTo>
                      <a:pt x="5210" y="3814"/>
                      <a:pt x="5238" y="3816"/>
                      <a:pt x="5265" y="3796"/>
                    </a:cubicBezTo>
                    <a:cubicBezTo>
                      <a:pt x="5292" y="3776"/>
                      <a:pt x="5292" y="3814"/>
                      <a:pt x="5322" y="3811"/>
                    </a:cubicBezTo>
                    <a:cubicBezTo>
                      <a:pt x="5351" y="3807"/>
                      <a:pt x="5305" y="3834"/>
                      <a:pt x="5307" y="3854"/>
                    </a:cubicBezTo>
                    <a:cubicBezTo>
                      <a:pt x="5309" y="3874"/>
                      <a:pt x="5338" y="3843"/>
                      <a:pt x="5360" y="3833"/>
                    </a:cubicBezTo>
                    <a:cubicBezTo>
                      <a:pt x="5382" y="3822"/>
                      <a:pt x="5409" y="3833"/>
                      <a:pt x="5398" y="3851"/>
                    </a:cubicBezTo>
                    <a:cubicBezTo>
                      <a:pt x="5387" y="3869"/>
                      <a:pt x="5458" y="3887"/>
                      <a:pt x="5475" y="3858"/>
                    </a:cubicBezTo>
                    <a:cubicBezTo>
                      <a:pt x="5491" y="3829"/>
                      <a:pt x="5458" y="3783"/>
                      <a:pt x="5447" y="3803"/>
                    </a:cubicBezTo>
                    <a:close/>
                    <a:moveTo>
                      <a:pt x="508" y="3301"/>
                    </a:moveTo>
                    <a:cubicBezTo>
                      <a:pt x="459" y="3327"/>
                      <a:pt x="577" y="3452"/>
                      <a:pt x="602" y="3437"/>
                    </a:cubicBezTo>
                    <a:cubicBezTo>
                      <a:pt x="619" y="3426"/>
                      <a:pt x="572" y="3373"/>
                      <a:pt x="572" y="3341"/>
                    </a:cubicBezTo>
                    <a:cubicBezTo>
                      <a:pt x="572" y="3309"/>
                      <a:pt x="557" y="3275"/>
                      <a:pt x="508" y="3301"/>
                    </a:cubicBezTo>
                    <a:close/>
                    <a:moveTo>
                      <a:pt x="5011" y="3925"/>
                    </a:moveTo>
                    <a:cubicBezTo>
                      <a:pt x="4992" y="3927"/>
                      <a:pt x="5007" y="3897"/>
                      <a:pt x="5010" y="3882"/>
                    </a:cubicBezTo>
                    <a:cubicBezTo>
                      <a:pt x="5012" y="3867"/>
                      <a:pt x="4969" y="3889"/>
                      <a:pt x="4967" y="3907"/>
                    </a:cubicBezTo>
                    <a:cubicBezTo>
                      <a:pt x="4966" y="3925"/>
                      <a:pt x="4936" y="3931"/>
                      <a:pt x="4936" y="3942"/>
                    </a:cubicBezTo>
                    <a:cubicBezTo>
                      <a:pt x="4936" y="3974"/>
                      <a:pt x="4932" y="3957"/>
                      <a:pt x="4910" y="3968"/>
                    </a:cubicBezTo>
                    <a:cubicBezTo>
                      <a:pt x="4888" y="3979"/>
                      <a:pt x="4803" y="3968"/>
                      <a:pt x="4800" y="3949"/>
                    </a:cubicBezTo>
                    <a:cubicBezTo>
                      <a:pt x="4798" y="3930"/>
                      <a:pt x="4736" y="3920"/>
                      <a:pt x="4734" y="3894"/>
                    </a:cubicBezTo>
                    <a:cubicBezTo>
                      <a:pt x="4731" y="3869"/>
                      <a:pt x="4701" y="3860"/>
                      <a:pt x="4725" y="3832"/>
                    </a:cubicBezTo>
                    <a:cubicBezTo>
                      <a:pt x="4750" y="3803"/>
                      <a:pt x="4721" y="3789"/>
                      <a:pt x="4698" y="3811"/>
                    </a:cubicBezTo>
                    <a:cubicBezTo>
                      <a:pt x="4675" y="3833"/>
                      <a:pt x="4661" y="3799"/>
                      <a:pt x="4693" y="3787"/>
                    </a:cubicBezTo>
                    <a:cubicBezTo>
                      <a:pt x="4724" y="3774"/>
                      <a:pt x="4783" y="3762"/>
                      <a:pt x="4753" y="3707"/>
                    </a:cubicBezTo>
                    <a:cubicBezTo>
                      <a:pt x="4723" y="3653"/>
                      <a:pt x="4534" y="3724"/>
                      <a:pt x="4486" y="3751"/>
                    </a:cubicBezTo>
                    <a:cubicBezTo>
                      <a:pt x="4438" y="3778"/>
                      <a:pt x="4378" y="3866"/>
                      <a:pt x="4352" y="3866"/>
                    </a:cubicBezTo>
                    <a:cubicBezTo>
                      <a:pt x="4326" y="3866"/>
                      <a:pt x="4397" y="3819"/>
                      <a:pt x="4408" y="3802"/>
                    </a:cubicBezTo>
                    <a:cubicBezTo>
                      <a:pt x="4419" y="3784"/>
                      <a:pt x="4406" y="3766"/>
                      <a:pt x="4421" y="3773"/>
                    </a:cubicBezTo>
                    <a:cubicBezTo>
                      <a:pt x="4436" y="3780"/>
                      <a:pt x="4478" y="3714"/>
                      <a:pt x="4507" y="3692"/>
                    </a:cubicBezTo>
                    <a:cubicBezTo>
                      <a:pt x="4535" y="3670"/>
                      <a:pt x="4567" y="3691"/>
                      <a:pt x="4571" y="3673"/>
                    </a:cubicBezTo>
                    <a:cubicBezTo>
                      <a:pt x="4575" y="3655"/>
                      <a:pt x="4589" y="3643"/>
                      <a:pt x="4616" y="3618"/>
                    </a:cubicBezTo>
                    <a:cubicBezTo>
                      <a:pt x="4643" y="3594"/>
                      <a:pt x="4970" y="3598"/>
                      <a:pt x="5001" y="3599"/>
                    </a:cubicBezTo>
                    <a:cubicBezTo>
                      <a:pt x="5033" y="3601"/>
                      <a:pt x="5094" y="3558"/>
                      <a:pt x="5112" y="3531"/>
                    </a:cubicBezTo>
                    <a:cubicBezTo>
                      <a:pt x="5130" y="3504"/>
                      <a:pt x="5153" y="3504"/>
                      <a:pt x="5197" y="3506"/>
                    </a:cubicBezTo>
                    <a:cubicBezTo>
                      <a:pt x="5240" y="3509"/>
                      <a:pt x="5261" y="3470"/>
                      <a:pt x="5283" y="3455"/>
                    </a:cubicBezTo>
                    <a:cubicBezTo>
                      <a:pt x="5305" y="3440"/>
                      <a:pt x="5296" y="3433"/>
                      <a:pt x="5277" y="3429"/>
                    </a:cubicBezTo>
                    <a:cubicBezTo>
                      <a:pt x="5258" y="3424"/>
                      <a:pt x="5240" y="3412"/>
                      <a:pt x="5260" y="3411"/>
                    </a:cubicBezTo>
                    <a:cubicBezTo>
                      <a:pt x="5279" y="3409"/>
                      <a:pt x="5288" y="3399"/>
                      <a:pt x="5296" y="3374"/>
                    </a:cubicBezTo>
                    <a:cubicBezTo>
                      <a:pt x="5305" y="3349"/>
                      <a:pt x="5290" y="3360"/>
                      <a:pt x="5264" y="3326"/>
                    </a:cubicBezTo>
                    <a:cubicBezTo>
                      <a:pt x="5238" y="3292"/>
                      <a:pt x="5224" y="3337"/>
                      <a:pt x="5198" y="3334"/>
                    </a:cubicBezTo>
                    <a:cubicBezTo>
                      <a:pt x="5172" y="3332"/>
                      <a:pt x="5216" y="3299"/>
                      <a:pt x="5194" y="3285"/>
                    </a:cubicBezTo>
                    <a:cubicBezTo>
                      <a:pt x="5172" y="3271"/>
                      <a:pt x="5131" y="3281"/>
                      <a:pt x="5098" y="3308"/>
                    </a:cubicBezTo>
                    <a:cubicBezTo>
                      <a:pt x="5066" y="3336"/>
                      <a:pt x="5068" y="3307"/>
                      <a:pt x="5040" y="3334"/>
                    </a:cubicBezTo>
                    <a:cubicBezTo>
                      <a:pt x="5011" y="3362"/>
                      <a:pt x="5011" y="3321"/>
                      <a:pt x="5025" y="3310"/>
                    </a:cubicBezTo>
                    <a:cubicBezTo>
                      <a:pt x="5038" y="3299"/>
                      <a:pt x="5048" y="3311"/>
                      <a:pt x="5060" y="3295"/>
                    </a:cubicBezTo>
                    <a:cubicBezTo>
                      <a:pt x="5072" y="3278"/>
                      <a:pt x="5085" y="3295"/>
                      <a:pt x="5116" y="3274"/>
                    </a:cubicBezTo>
                    <a:cubicBezTo>
                      <a:pt x="5148" y="3254"/>
                      <a:pt x="5175" y="3263"/>
                      <a:pt x="5184" y="3248"/>
                    </a:cubicBezTo>
                    <a:cubicBezTo>
                      <a:pt x="5194" y="3233"/>
                      <a:pt x="5169" y="3213"/>
                      <a:pt x="5139" y="3220"/>
                    </a:cubicBezTo>
                    <a:cubicBezTo>
                      <a:pt x="5109" y="3226"/>
                      <a:pt x="5089" y="3179"/>
                      <a:pt x="5070" y="3192"/>
                    </a:cubicBezTo>
                    <a:cubicBezTo>
                      <a:pt x="5051" y="3206"/>
                      <a:pt x="5055" y="3172"/>
                      <a:pt x="5033" y="3185"/>
                    </a:cubicBezTo>
                    <a:cubicBezTo>
                      <a:pt x="5011" y="3199"/>
                      <a:pt x="4999" y="3181"/>
                      <a:pt x="4989" y="3155"/>
                    </a:cubicBezTo>
                    <a:cubicBezTo>
                      <a:pt x="4979" y="3129"/>
                      <a:pt x="4921" y="3087"/>
                      <a:pt x="4885" y="3076"/>
                    </a:cubicBezTo>
                    <a:cubicBezTo>
                      <a:pt x="4850" y="3065"/>
                      <a:pt x="4873" y="3046"/>
                      <a:pt x="4892" y="3060"/>
                    </a:cubicBezTo>
                    <a:cubicBezTo>
                      <a:pt x="4911" y="3073"/>
                      <a:pt x="4933" y="3046"/>
                      <a:pt x="4941" y="3032"/>
                    </a:cubicBezTo>
                    <a:cubicBezTo>
                      <a:pt x="4949" y="3019"/>
                      <a:pt x="4928" y="3006"/>
                      <a:pt x="4917" y="3005"/>
                    </a:cubicBezTo>
                    <a:cubicBezTo>
                      <a:pt x="4906" y="3004"/>
                      <a:pt x="4906" y="2986"/>
                      <a:pt x="4908" y="2972"/>
                    </a:cubicBezTo>
                    <a:cubicBezTo>
                      <a:pt x="4911" y="2959"/>
                      <a:pt x="4870" y="2941"/>
                      <a:pt x="4869" y="2927"/>
                    </a:cubicBezTo>
                    <a:cubicBezTo>
                      <a:pt x="4867" y="2913"/>
                      <a:pt x="4844" y="2904"/>
                      <a:pt x="4846" y="2892"/>
                    </a:cubicBezTo>
                    <a:cubicBezTo>
                      <a:pt x="4847" y="2879"/>
                      <a:pt x="4822" y="2862"/>
                      <a:pt x="4822" y="2845"/>
                    </a:cubicBezTo>
                    <a:cubicBezTo>
                      <a:pt x="4822" y="2829"/>
                      <a:pt x="4781" y="2796"/>
                      <a:pt x="4780" y="2777"/>
                    </a:cubicBezTo>
                    <a:cubicBezTo>
                      <a:pt x="4779" y="2758"/>
                      <a:pt x="4757" y="2744"/>
                      <a:pt x="4749" y="2721"/>
                    </a:cubicBezTo>
                    <a:cubicBezTo>
                      <a:pt x="4740" y="2698"/>
                      <a:pt x="4729" y="2709"/>
                      <a:pt x="4721" y="2741"/>
                    </a:cubicBezTo>
                    <a:cubicBezTo>
                      <a:pt x="4713" y="2774"/>
                      <a:pt x="4684" y="2773"/>
                      <a:pt x="4693" y="2784"/>
                    </a:cubicBezTo>
                    <a:cubicBezTo>
                      <a:pt x="4709" y="2806"/>
                      <a:pt x="4697" y="2807"/>
                      <a:pt x="4684" y="2821"/>
                    </a:cubicBezTo>
                    <a:cubicBezTo>
                      <a:pt x="4672" y="2834"/>
                      <a:pt x="4693" y="2855"/>
                      <a:pt x="4672" y="2855"/>
                    </a:cubicBezTo>
                    <a:cubicBezTo>
                      <a:pt x="4652" y="2855"/>
                      <a:pt x="4661" y="2897"/>
                      <a:pt x="4650" y="2878"/>
                    </a:cubicBezTo>
                    <a:cubicBezTo>
                      <a:pt x="4639" y="2859"/>
                      <a:pt x="4613" y="2864"/>
                      <a:pt x="4613" y="2883"/>
                    </a:cubicBezTo>
                    <a:cubicBezTo>
                      <a:pt x="4613" y="2902"/>
                      <a:pt x="4570" y="2920"/>
                      <a:pt x="4552" y="2919"/>
                    </a:cubicBezTo>
                    <a:cubicBezTo>
                      <a:pt x="4534" y="2918"/>
                      <a:pt x="4534" y="2881"/>
                      <a:pt x="4519" y="2892"/>
                    </a:cubicBezTo>
                    <a:cubicBezTo>
                      <a:pt x="4504" y="2902"/>
                      <a:pt x="4507" y="2860"/>
                      <a:pt x="4483" y="2862"/>
                    </a:cubicBezTo>
                    <a:cubicBezTo>
                      <a:pt x="4460" y="2863"/>
                      <a:pt x="4444" y="2860"/>
                      <a:pt x="4451" y="2840"/>
                    </a:cubicBezTo>
                    <a:cubicBezTo>
                      <a:pt x="4458" y="2819"/>
                      <a:pt x="4411" y="2810"/>
                      <a:pt x="4426" y="2797"/>
                    </a:cubicBezTo>
                    <a:cubicBezTo>
                      <a:pt x="4441" y="2785"/>
                      <a:pt x="4422" y="2763"/>
                      <a:pt x="4419" y="2728"/>
                    </a:cubicBezTo>
                    <a:cubicBezTo>
                      <a:pt x="4417" y="2692"/>
                      <a:pt x="4440" y="2689"/>
                      <a:pt x="4440" y="2676"/>
                    </a:cubicBezTo>
                    <a:cubicBezTo>
                      <a:pt x="4440" y="2662"/>
                      <a:pt x="4423" y="2662"/>
                      <a:pt x="4407" y="2673"/>
                    </a:cubicBezTo>
                    <a:cubicBezTo>
                      <a:pt x="4391" y="2684"/>
                      <a:pt x="4391" y="2658"/>
                      <a:pt x="4373" y="2659"/>
                    </a:cubicBezTo>
                    <a:cubicBezTo>
                      <a:pt x="4355" y="2661"/>
                      <a:pt x="4302" y="2658"/>
                      <a:pt x="4299" y="2633"/>
                    </a:cubicBezTo>
                    <a:cubicBezTo>
                      <a:pt x="4296" y="2609"/>
                      <a:pt x="4279" y="2621"/>
                      <a:pt x="4270" y="2598"/>
                    </a:cubicBezTo>
                    <a:cubicBezTo>
                      <a:pt x="4262" y="2575"/>
                      <a:pt x="4240" y="2592"/>
                      <a:pt x="4240" y="2576"/>
                    </a:cubicBezTo>
                    <a:cubicBezTo>
                      <a:pt x="4240" y="2560"/>
                      <a:pt x="4231" y="2553"/>
                      <a:pt x="4214" y="2551"/>
                    </a:cubicBezTo>
                    <a:cubicBezTo>
                      <a:pt x="4198" y="2550"/>
                      <a:pt x="4192" y="2532"/>
                      <a:pt x="4171" y="2530"/>
                    </a:cubicBezTo>
                    <a:cubicBezTo>
                      <a:pt x="4149" y="2527"/>
                      <a:pt x="4121" y="2545"/>
                      <a:pt x="4109" y="2550"/>
                    </a:cubicBezTo>
                    <a:cubicBezTo>
                      <a:pt x="4097" y="2555"/>
                      <a:pt x="4065" y="2531"/>
                      <a:pt x="4053" y="2540"/>
                    </a:cubicBezTo>
                    <a:cubicBezTo>
                      <a:pt x="4041" y="2550"/>
                      <a:pt x="4038" y="2534"/>
                      <a:pt x="4004" y="2524"/>
                    </a:cubicBezTo>
                    <a:cubicBezTo>
                      <a:pt x="3970" y="2514"/>
                      <a:pt x="3925" y="2512"/>
                      <a:pt x="3922" y="2524"/>
                    </a:cubicBezTo>
                    <a:cubicBezTo>
                      <a:pt x="3919" y="2536"/>
                      <a:pt x="3892" y="2540"/>
                      <a:pt x="3896" y="2569"/>
                    </a:cubicBezTo>
                    <a:cubicBezTo>
                      <a:pt x="3900" y="2598"/>
                      <a:pt x="3929" y="2592"/>
                      <a:pt x="3936" y="2611"/>
                    </a:cubicBezTo>
                    <a:cubicBezTo>
                      <a:pt x="3942" y="2631"/>
                      <a:pt x="3922" y="2624"/>
                      <a:pt x="3921" y="2642"/>
                    </a:cubicBezTo>
                    <a:cubicBezTo>
                      <a:pt x="3919" y="2659"/>
                      <a:pt x="3901" y="2658"/>
                      <a:pt x="3901" y="2670"/>
                    </a:cubicBezTo>
                    <a:cubicBezTo>
                      <a:pt x="3901" y="2683"/>
                      <a:pt x="3914" y="2680"/>
                      <a:pt x="3921" y="2704"/>
                    </a:cubicBezTo>
                    <a:cubicBezTo>
                      <a:pt x="3927" y="2729"/>
                      <a:pt x="3941" y="2728"/>
                      <a:pt x="3945" y="2760"/>
                    </a:cubicBezTo>
                    <a:cubicBezTo>
                      <a:pt x="3949" y="2793"/>
                      <a:pt x="3934" y="2786"/>
                      <a:pt x="3921" y="2790"/>
                    </a:cubicBezTo>
                    <a:cubicBezTo>
                      <a:pt x="3907" y="2795"/>
                      <a:pt x="3922" y="2811"/>
                      <a:pt x="3903" y="2833"/>
                    </a:cubicBezTo>
                    <a:cubicBezTo>
                      <a:pt x="3884" y="2855"/>
                      <a:pt x="3867" y="2878"/>
                      <a:pt x="3882" y="2892"/>
                    </a:cubicBezTo>
                    <a:cubicBezTo>
                      <a:pt x="3897" y="2905"/>
                      <a:pt x="3953" y="2928"/>
                      <a:pt x="3975" y="2965"/>
                    </a:cubicBezTo>
                    <a:cubicBezTo>
                      <a:pt x="3997" y="3002"/>
                      <a:pt x="3996" y="3060"/>
                      <a:pt x="3989" y="3101"/>
                    </a:cubicBezTo>
                    <a:cubicBezTo>
                      <a:pt x="3982" y="3142"/>
                      <a:pt x="3936" y="3151"/>
                      <a:pt x="3901" y="3187"/>
                    </a:cubicBezTo>
                    <a:cubicBezTo>
                      <a:pt x="3867" y="3222"/>
                      <a:pt x="3832" y="3217"/>
                      <a:pt x="3815" y="3218"/>
                    </a:cubicBezTo>
                    <a:cubicBezTo>
                      <a:pt x="3799" y="3220"/>
                      <a:pt x="3809" y="3252"/>
                      <a:pt x="3832" y="3278"/>
                    </a:cubicBezTo>
                    <a:cubicBezTo>
                      <a:pt x="3855" y="3304"/>
                      <a:pt x="3836" y="3312"/>
                      <a:pt x="3848" y="3340"/>
                    </a:cubicBezTo>
                    <a:cubicBezTo>
                      <a:pt x="3860" y="3367"/>
                      <a:pt x="3848" y="3389"/>
                      <a:pt x="3866" y="3414"/>
                    </a:cubicBezTo>
                    <a:cubicBezTo>
                      <a:pt x="3884" y="3438"/>
                      <a:pt x="3873" y="3448"/>
                      <a:pt x="3852" y="3465"/>
                    </a:cubicBezTo>
                    <a:cubicBezTo>
                      <a:pt x="3832" y="3483"/>
                      <a:pt x="3860" y="3474"/>
                      <a:pt x="3862" y="3497"/>
                    </a:cubicBezTo>
                    <a:cubicBezTo>
                      <a:pt x="3863" y="3520"/>
                      <a:pt x="3852" y="3506"/>
                      <a:pt x="3834" y="3494"/>
                    </a:cubicBezTo>
                    <a:cubicBezTo>
                      <a:pt x="3817" y="3482"/>
                      <a:pt x="3800" y="3517"/>
                      <a:pt x="3800" y="3532"/>
                    </a:cubicBezTo>
                    <a:cubicBezTo>
                      <a:pt x="3800" y="3547"/>
                      <a:pt x="3758" y="3512"/>
                      <a:pt x="3748" y="3513"/>
                    </a:cubicBezTo>
                    <a:cubicBezTo>
                      <a:pt x="3739" y="3515"/>
                      <a:pt x="3751" y="3490"/>
                      <a:pt x="3727" y="3471"/>
                    </a:cubicBezTo>
                    <a:cubicBezTo>
                      <a:pt x="3702" y="3452"/>
                      <a:pt x="3683" y="3448"/>
                      <a:pt x="3683" y="3429"/>
                    </a:cubicBezTo>
                    <a:cubicBezTo>
                      <a:pt x="3683" y="3409"/>
                      <a:pt x="3640" y="3396"/>
                      <a:pt x="3640" y="3374"/>
                    </a:cubicBezTo>
                    <a:cubicBezTo>
                      <a:pt x="3640" y="3352"/>
                      <a:pt x="3646" y="3296"/>
                      <a:pt x="3636" y="3280"/>
                    </a:cubicBezTo>
                    <a:cubicBezTo>
                      <a:pt x="3627" y="3263"/>
                      <a:pt x="3635" y="3245"/>
                      <a:pt x="3643" y="3230"/>
                    </a:cubicBezTo>
                    <a:cubicBezTo>
                      <a:pt x="3651" y="3215"/>
                      <a:pt x="3634" y="3192"/>
                      <a:pt x="3609" y="3192"/>
                    </a:cubicBezTo>
                    <a:cubicBezTo>
                      <a:pt x="3584" y="3192"/>
                      <a:pt x="3550" y="3184"/>
                      <a:pt x="3516" y="3187"/>
                    </a:cubicBezTo>
                    <a:cubicBezTo>
                      <a:pt x="3482" y="3189"/>
                      <a:pt x="3463" y="3184"/>
                      <a:pt x="3452" y="3174"/>
                    </a:cubicBezTo>
                    <a:cubicBezTo>
                      <a:pt x="3441" y="3165"/>
                      <a:pt x="3410" y="3144"/>
                      <a:pt x="3367" y="3133"/>
                    </a:cubicBezTo>
                    <a:cubicBezTo>
                      <a:pt x="3325" y="3123"/>
                      <a:pt x="3306" y="3101"/>
                      <a:pt x="3302" y="3088"/>
                    </a:cubicBezTo>
                    <a:cubicBezTo>
                      <a:pt x="3298" y="3076"/>
                      <a:pt x="3255" y="3067"/>
                      <a:pt x="3246" y="3054"/>
                    </a:cubicBezTo>
                    <a:cubicBezTo>
                      <a:pt x="3236" y="3042"/>
                      <a:pt x="3195" y="3035"/>
                      <a:pt x="3179" y="3038"/>
                    </a:cubicBezTo>
                    <a:cubicBezTo>
                      <a:pt x="3162" y="3041"/>
                      <a:pt x="3121" y="3004"/>
                      <a:pt x="3097" y="3005"/>
                    </a:cubicBezTo>
                    <a:cubicBezTo>
                      <a:pt x="3072" y="3006"/>
                      <a:pt x="3015" y="3031"/>
                      <a:pt x="3005" y="3032"/>
                    </a:cubicBezTo>
                    <a:cubicBezTo>
                      <a:pt x="2996" y="3034"/>
                      <a:pt x="3007" y="3012"/>
                      <a:pt x="3013" y="3002"/>
                    </a:cubicBezTo>
                    <a:cubicBezTo>
                      <a:pt x="3020" y="2993"/>
                      <a:pt x="2993" y="2952"/>
                      <a:pt x="2986" y="2924"/>
                    </a:cubicBezTo>
                    <a:cubicBezTo>
                      <a:pt x="2979" y="2897"/>
                      <a:pt x="2970" y="2867"/>
                      <a:pt x="2941" y="2871"/>
                    </a:cubicBezTo>
                    <a:cubicBezTo>
                      <a:pt x="2912" y="2875"/>
                      <a:pt x="2881" y="2860"/>
                      <a:pt x="2873" y="2855"/>
                    </a:cubicBezTo>
                    <a:cubicBezTo>
                      <a:pt x="2864" y="2849"/>
                      <a:pt x="2863" y="2771"/>
                      <a:pt x="2870" y="2739"/>
                    </a:cubicBezTo>
                    <a:cubicBezTo>
                      <a:pt x="2877" y="2706"/>
                      <a:pt x="2912" y="2657"/>
                      <a:pt x="2912" y="2636"/>
                    </a:cubicBezTo>
                    <a:cubicBezTo>
                      <a:pt x="2912" y="2616"/>
                      <a:pt x="2935" y="2606"/>
                      <a:pt x="2956" y="2601"/>
                    </a:cubicBezTo>
                    <a:cubicBezTo>
                      <a:pt x="2976" y="2595"/>
                      <a:pt x="2960" y="2555"/>
                      <a:pt x="2981" y="2553"/>
                    </a:cubicBezTo>
                    <a:cubicBezTo>
                      <a:pt x="3001" y="2550"/>
                      <a:pt x="3002" y="2542"/>
                      <a:pt x="3007" y="2525"/>
                    </a:cubicBezTo>
                    <a:cubicBezTo>
                      <a:pt x="3011" y="2509"/>
                      <a:pt x="3035" y="2520"/>
                      <a:pt x="3022" y="2506"/>
                    </a:cubicBezTo>
                    <a:cubicBezTo>
                      <a:pt x="3008" y="2493"/>
                      <a:pt x="3019" y="2489"/>
                      <a:pt x="3050" y="2489"/>
                    </a:cubicBezTo>
                    <a:cubicBezTo>
                      <a:pt x="3082" y="2489"/>
                      <a:pt x="3128" y="2478"/>
                      <a:pt x="3121" y="2446"/>
                    </a:cubicBezTo>
                    <a:cubicBezTo>
                      <a:pt x="3114" y="2415"/>
                      <a:pt x="3032" y="2438"/>
                      <a:pt x="3032" y="2412"/>
                    </a:cubicBezTo>
                    <a:cubicBezTo>
                      <a:pt x="3032" y="2386"/>
                      <a:pt x="2929" y="2385"/>
                      <a:pt x="2935" y="2370"/>
                    </a:cubicBezTo>
                    <a:cubicBezTo>
                      <a:pt x="2942" y="2355"/>
                      <a:pt x="3039" y="2381"/>
                      <a:pt x="3075" y="2394"/>
                    </a:cubicBezTo>
                    <a:cubicBezTo>
                      <a:pt x="3110" y="2408"/>
                      <a:pt x="3120" y="2407"/>
                      <a:pt x="3149" y="2405"/>
                    </a:cubicBezTo>
                    <a:cubicBezTo>
                      <a:pt x="3177" y="2404"/>
                      <a:pt x="3158" y="2367"/>
                      <a:pt x="3164" y="2352"/>
                    </a:cubicBezTo>
                    <a:cubicBezTo>
                      <a:pt x="3169" y="2337"/>
                      <a:pt x="3224" y="2375"/>
                      <a:pt x="3255" y="2367"/>
                    </a:cubicBezTo>
                    <a:cubicBezTo>
                      <a:pt x="3287" y="2359"/>
                      <a:pt x="3317" y="2294"/>
                      <a:pt x="3343" y="2277"/>
                    </a:cubicBezTo>
                    <a:cubicBezTo>
                      <a:pt x="3369" y="2259"/>
                      <a:pt x="3345" y="2243"/>
                      <a:pt x="3295" y="2247"/>
                    </a:cubicBezTo>
                    <a:cubicBezTo>
                      <a:pt x="3244" y="2251"/>
                      <a:pt x="3216" y="2232"/>
                      <a:pt x="3188" y="2211"/>
                    </a:cubicBezTo>
                    <a:cubicBezTo>
                      <a:pt x="3161" y="2191"/>
                      <a:pt x="3164" y="2174"/>
                      <a:pt x="3192" y="2177"/>
                    </a:cubicBezTo>
                    <a:cubicBezTo>
                      <a:pt x="3221" y="2180"/>
                      <a:pt x="3289" y="2236"/>
                      <a:pt x="3315" y="2237"/>
                    </a:cubicBezTo>
                    <a:cubicBezTo>
                      <a:pt x="3341" y="2238"/>
                      <a:pt x="3386" y="2187"/>
                      <a:pt x="3408" y="2170"/>
                    </a:cubicBezTo>
                    <a:cubicBezTo>
                      <a:pt x="3430" y="2154"/>
                      <a:pt x="3388" y="2147"/>
                      <a:pt x="3373" y="2135"/>
                    </a:cubicBezTo>
                    <a:cubicBezTo>
                      <a:pt x="3358" y="2122"/>
                      <a:pt x="3399" y="2114"/>
                      <a:pt x="3421" y="2114"/>
                    </a:cubicBezTo>
                    <a:cubicBezTo>
                      <a:pt x="3442" y="2114"/>
                      <a:pt x="3452" y="2133"/>
                      <a:pt x="3460" y="2143"/>
                    </a:cubicBezTo>
                    <a:cubicBezTo>
                      <a:pt x="3468" y="2152"/>
                      <a:pt x="3507" y="2136"/>
                      <a:pt x="3526" y="2136"/>
                    </a:cubicBezTo>
                    <a:cubicBezTo>
                      <a:pt x="3545" y="2136"/>
                      <a:pt x="3523" y="2105"/>
                      <a:pt x="3492" y="2092"/>
                    </a:cubicBezTo>
                    <a:cubicBezTo>
                      <a:pt x="3460" y="2080"/>
                      <a:pt x="3493" y="2057"/>
                      <a:pt x="3502" y="2076"/>
                    </a:cubicBezTo>
                    <a:cubicBezTo>
                      <a:pt x="3512" y="2095"/>
                      <a:pt x="3534" y="2091"/>
                      <a:pt x="3545" y="2113"/>
                    </a:cubicBezTo>
                    <a:cubicBezTo>
                      <a:pt x="3561" y="2145"/>
                      <a:pt x="3571" y="2124"/>
                      <a:pt x="3598" y="2114"/>
                    </a:cubicBezTo>
                    <a:cubicBezTo>
                      <a:pt x="3625" y="2105"/>
                      <a:pt x="3639" y="2088"/>
                      <a:pt x="3654" y="2072"/>
                    </a:cubicBezTo>
                    <a:cubicBezTo>
                      <a:pt x="3669" y="2055"/>
                      <a:pt x="3672" y="2075"/>
                      <a:pt x="3690" y="2049"/>
                    </a:cubicBezTo>
                    <a:cubicBezTo>
                      <a:pt x="3707" y="2023"/>
                      <a:pt x="3681" y="1998"/>
                      <a:pt x="3660" y="1982"/>
                    </a:cubicBezTo>
                    <a:cubicBezTo>
                      <a:pt x="3638" y="1965"/>
                      <a:pt x="3661" y="1949"/>
                      <a:pt x="3639" y="1938"/>
                    </a:cubicBezTo>
                    <a:cubicBezTo>
                      <a:pt x="3617" y="1927"/>
                      <a:pt x="3613" y="1906"/>
                      <a:pt x="3640" y="1912"/>
                    </a:cubicBezTo>
                    <a:cubicBezTo>
                      <a:pt x="3668" y="1917"/>
                      <a:pt x="3690" y="1909"/>
                      <a:pt x="3702" y="1890"/>
                    </a:cubicBezTo>
                    <a:cubicBezTo>
                      <a:pt x="3714" y="1871"/>
                      <a:pt x="3661" y="1867"/>
                      <a:pt x="3686" y="1853"/>
                    </a:cubicBezTo>
                    <a:cubicBezTo>
                      <a:pt x="3710" y="1840"/>
                      <a:pt x="3690" y="1826"/>
                      <a:pt x="3665" y="1826"/>
                    </a:cubicBezTo>
                    <a:cubicBezTo>
                      <a:pt x="3640" y="1826"/>
                      <a:pt x="3620" y="1814"/>
                      <a:pt x="3619" y="1793"/>
                    </a:cubicBezTo>
                    <a:cubicBezTo>
                      <a:pt x="3617" y="1773"/>
                      <a:pt x="3575" y="1786"/>
                      <a:pt x="3549" y="1774"/>
                    </a:cubicBezTo>
                    <a:cubicBezTo>
                      <a:pt x="3523" y="1762"/>
                      <a:pt x="3466" y="1764"/>
                      <a:pt x="3452" y="1766"/>
                    </a:cubicBezTo>
                    <a:cubicBezTo>
                      <a:pt x="3438" y="1767"/>
                      <a:pt x="3437" y="1823"/>
                      <a:pt x="3457" y="1824"/>
                    </a:cubicBezTo>
                    <a:cubicBezTo>
                      <a:pt x="3478" y="1826"/>
                      <a:pt x="3494" y="1848"/>
                      <a:pt x="3477" y="1855"/>
                    </a:cubicBezTo>
                    <a:cubicBezTo>
                      <a:pt x="3459" y="1861"/>
                      <a:pt x="3479" y="1883"/>
                      <a:pt x="3466" y="1882"/>
                    </a:cubicBezTo>
                    <a:cubicBezTo>
                      <a:pt x="3452" y="1881"/>
                      <a:pt x="3430" y="1874"/>
                      <a:pt x="3426" y="1909"/>
                    </a:cubicBezTo>
                    <a:cubicBezTo>
                      <a:pt x="3422" y="1945"/>
                      <a:pt x="3419" y="1958"/>
                      <a:pt x="3396" y="1971"/>
                    </a:cubicBezTo>
                    <a:cubicBezTo>
                      <a:pt x="3373" y="1983"/>
                      <a:pt x="3390" y="1931"/>
                      <a:pt x="3369" y="1932"/>
                    </a:cubicBezTo>
                    <a:cubicBezTo>
                      <a:pt x="3347" y="1934"/>
                      <a:pt x="3344" y="1976"/>
                      <a:pt x="3360" y="1980"/>
                    </a:cubicBezTo>
                    <a:cubicBezTo>
                      <a:pt x="3377" y="1984"/>
                      <a:pt x="3380" y="1998"/>
                      <a:pt x="3384" y="2018"/>
                    </a:cubicBezTo>
                    <a:cubicBezTo>
                      <a:pt x="3388" y="2039"/>
                      <a:pt x="3354" y="2024"/>
                      <a:pt x="3340" y="2049"/>
                    </a:cubicBezTo>
                    <a:cubicBezTo>
                      <a:pt x="3326" y="2073"/>
                      <a:pt x="3325" y="2038"/>
                      <a:pt x="3306" y="2021"/>
                    </a:cubicBezTo>
                    <a:cubicBezTo>
                      <a:pt x="3287" y="2005"/>
                      <a:pt x="3263" y="1977"/>
                      <a:pt x="3265" y="1957"/>
                    </a:cubicBezTo>
                    <a:cubicBezTo>
                      <a:pt x="3266" y="1939"/>
                      <a:pt x="3276" y="1932"/>
                      <a:pt x="3291" y="1930"/>
                    </a:cubicBezTo>
                    <a:cubicBezTo>
                      <a:pt x="3306" y="1927"/>
                      <a:pt x="3291" y="1913"/>
                      <a:pt x="3289" y="1889"/>
                    </a:cubicBezTo>
                    <a:cubicBezTo>
                      <a:pt x="3288" y="1864"/>
                      <a:pt x="3270" y="1872"/>
                      <a:pt x="3248" y="1846"/>
                    </a:cubicBezTo>
                    <a:cubicBezTo>
                      <a:pt x="3226" y="1820"/>
                      <a:pt x="3203" y="1820"/>
                      <a:pt x="3191" y="1833"/>
                    </a:cubicBezTo>
                    <a:cubicBezTo>
                      <a:pt x="3179" y="1845"/>
                      <a:pt x="3187" y="1868"/>
                      <a:pt x="3168" y="1876"/>
                    </a:cubicBezTo>
                    <a:cubicBezTo>
                      <a:pt x="3149" y="1885"/>
                      <a:pt x="3157" y="1923"/>
                      <a:pt x="3140" y="1926"/>
                    </a:cubicBezTo>
                    <a:cubicBezTo>
                      <a:pt x="3124" y="1928"/>
                      <a:pt x="3134" y="1859"/>
                      <a:pt x="3120" y="1852"/>
                    </a:cubicBezTo>
                    <a:cubicBezTo>
                      <a:pt x="3106" y="1845"/>
                      <a:pt x="3108" y="1829"/>
                      <a:pt x="3128" y="1826"/>
                    </a:cubicBezTo>
                    <a:cubicBezTo>
                      <a:pt x="3149" y="1823"/>
                      <a:pt x="3161" y="1801"/>
                      <a:pt x="3143" y="1801"/>
                    </a:cubicBezTo>
                    <a:cubicBezTo>
                      <a:pt x="3125" y="1801"/>
                      <a:pt x="3094" y="1782"/>
                      <a:pt x="3082" y="1777"/>
                    </a:cubicBezTo>
                    <a:cubicBezTo>
                      <a:pt x="3069" y="1771"/>
                      <a:pt x="3049" y="1800"/>
                      <a:pt x="3035" y="1789"/>
                    </a:cubicBezTo>
                    <a:cubicBezTo>
                      <a:pt x="3022" y="1778"/>
                      <a:pt x="3037" y="1751"/>
                      <a:pt x="3038" y="1736"/>
                    </a:cubicBezTo>
                    <a:cubicBezTo>
                      <a:pt x="3039" y="1721"/>
                      <a:pt x="3060" y="1743"/>
                      <a:pt x="3073" y="1723"/>
                    </a:cubicBezTo>
                    <a:cubicBezTo>
                      <a:pt x="3087" y="1704"/>
                      <a:pt x="3035" y="1704"/>
                      <a:pt x="3035" y="1684"/>
                    </a:cubicBezTo>
                    <a:cubicBezTo>
                      <a:pt x="3035" y="1663"/>
                      <a:pt x="2994" y="1658"/>
                      <a:pt x="2981" y="1651"/>
                    </a:cubicBezTo>
                    <a:cubicBezTo>
                      <a:pt x="2967" y="1644"/>
                      <a:pt x="2990" y="1610"/>
                      <a:pt x="2983" y="1596"/>
                    </a:cubicBezTo>
                    <a:cubicBezTo>
                      <a:pt x="2976" y="1583"/>
                      <a:pt x="2926" y="1538"/>
                      <a:pt x="2904" y="1542"/>
                    </a:cubicBezTo>
                    <a:cubicBezTo>
                      <a:pt x="2882" y="1546"/>
                      <a:pt x="2877" y="1513"/>
                      <a:pt x="2889" y="1514"/>
                    </a:cubicBezTo>
                    <a:cubicBezTo>
                      <a:pt x="2901" y="1516"/>
                      <a:pt x="2911" y="1508"/>
                      <a:pt x="2934" y="1482"/>
                    </a:cubicBezTo>
                    <a:cubicBezTo>
                      <a:pt x="2957" y="1456"/>
                      <a:pt x="2960" y="1447"/>
                      <a:pt x="2944" y="1442"/>
                    </a:cubicBezTo>
                    <a:cubicBezTo>
                      <a:pt x="2927" y="1436"/>
                      <a:pt x="2919" y="1420"/>
                      <a:pt x="2948" y="1421"/>
                    </a:cubicBezTo>
                    <a:cubicBezTo>
                      <a:pt x="2976" y="1423"/>
                      <a:pt x="3027" y="1442"/>
                      <a:pt x="3043" y="1430"/>
                    </a:cubicBezTo>
                    <a:cubicBezTo>
                      <a:pt x="3060" y="1417"/>
                      <a:pt x="3112" y="1337"/>
                      <a:pt x="3132" y="1308"/>
                    </a:cubicBezTo>
                    <a:cubicBezTo>
                      <a:pt x="3153" y="1279"/>
                      <a:pt x="3117" y="1277"/>
                      <a:pt x="3068" y="1281"/>
                    </a:cubicBezTo>
                    <a:cubicBezTo>
                      <a:pt x="3019" y="1285"/>
                      <a:pt x="3008" y="1262"/>
                      <a:pt x="2967" y="1259"/>
                    </a:cubicBezTo>
                    <a:cubicBezTo>
                      <a:pt x="2926" y="1256"/>
                      <a:pt x="2849" y="1267"/>
                      <a:pt x="2838" y="1279"/>
                    </a:cubicBezTo>
                    <a:cubicBezTo>
                      <a:pt x="2828" y="1292"/>
                      <a:pt x="2859" y="1303"/>
                      <a:pt x="2855" y="1316"/>
                    </a:cubicBezTo>
                    <a:cubicBezTo>
                      <a:pt x="2851" y="1330"/>
                      <a:pt x="2826" y="1307"/>
                      <a:pt x="2815" y="1312"/>
                    </a:cubicBezTo>
                    <a:cubicBezTo>
                      <a:pt x="2804" y="1318"/>
                      <a:pt x="2819" y="1335"/>
                      <a:pt x="2815" y="1383"/>
                    </a:cubicBezTo>
                    <a:cubicBezTo>
                      <a:pt x="2811" y="1431"/>
                      <a:pt x="2825" y="1434"/>
                      <a:pt x="2838" y="1451"/>
                    </a:cubicBezTo>
                    <a:cubicBezTo>
                      <a:pt x="2852" y="1469"/>
                      <a:pt x="2849" y="1492"/>
                      <a:pt x="2849" y="1523"/>
                    </a:cubicBezTo>
                    <a:cubicBezTo>
                      <a:pt x="2849" y="1553"/>
                      <a:pt x="2821" y="1551"/>
                      <a:pt x="2811" y="1558"/>
                    </a:cubicBezTo>
                    <a:cubicBezTo>
                      <a:pt x="2802" y="1565"/>
                      <a:pt x="2836" y="1576"/>
                      <a:pt x="2830" y="1595"/>
                    </a:cubicBezTo>
                    <a:cubicBezTo>
                      <a:pt x="2825" y="1614"/>
                      <a:pt x="2796" y="1584"/>
                      <a:pt x="2780" y="1589"/>
                    </a:cubicBezTo>
                    <a:cubicBezTo>
                      <a:pt x="2763" y="1595"/>
                      <a:pt x="2750" y="1641"/>
                      <a:pt x="2767" y="1656"/>
                    </a:cubicBezTo>
                    <a:cubicBezTo>
                      <a:pt x="2785" y="1671"/>
                      <a:pt x="2792" y="1669"/>
                      <a:pt x="2778" y="1686"/>
                    </a:cubicBezTo>
                    <a:cubicBezTo>
                      <a:pt x="2765" y="1704"/>
                      <a:pt x="2750" y="1730"/>
                      <a:pt x="2782" y="1756"/>
                    </a:cubicBezTo>
                    <a:cubicBezTo>
                      <a:pt x="2815" y="1782"/>
                      <a:pt x="2875" y="1779"/>
                      <a:pt x="2907" y="1800"/>
                    </a:cubicBezTo>
                    <a:cubicBezTo>
                      <a:pt x="2938" y="1820"/>
                      <a:pt x="2893" y="1808"/>
                      <a:pt x="2905" y="1831"/>
                    </a:cubicBezTo>
                    <a:cubicBezTo>
                      <a:pt x="2918" y="1855"/>
                      <a:pt x="2885" y="1863"/>
                      <a:pt x="2886" y="1881"/>
                    </a:cubicBezTo>
                    <a:cubicBezTo>
                      <a:pt x="2888" y="1898"/>
                      <a:pt x="2900" y="1889"/>
                      <a:pt x="2916" y="1859"/>
                    </a:cubicBezTo>
                    <a:cubicBezTo>
                      <a:pt x="2933" y="1829"/>
                      <a:pt x="2945" y="1867"/>
                      <a:pt x="2944" y="1893"/>
                    </a:cubicBezTo>
                    <a:cubicBezTo>
                      <a:pt x="2942" y="1919"/>
                      <a:pt x="2919" y="1904"/>
                      <a:pt x="2901" y="1930"/>
                    </a:cubicBezTo>
                    <a:cubicBezTo>
                      <a:pt x="2884" y="1956"/>
                      <a:pt x="2867" y="1960"/>
                      <a:pt x="2841" y="1954"/>
                    </a:cubicBezTo>
                    <a:cubicBezTo>
                      <a:pt x="2815" y="1949"/>
                      <a:pt x="2830" y="1991"/>
                      <a:pt x="2841" y="2014"/>
                    </a:cubicBezTo>
                    <a:cubicBezTo>
                      <a:pt x="2852" y="2038"/>
                      <a:pt x="2838" y="2046"/>
                      <a:pt x="2808" y="2038"/>
                    </a:cubicBezTo>
                    <a:cubicBezTo>
                      <a:pt x="2778" y="2029"/>
                      <a:pt x="2761" y="2010"/>
                      <a:pt x="2776" y="1987"/>
                    </a:cubicBezTo>
                    <a:cubicBezTo>
                      <a:pt x="2791" y="1964"/>
                      <a:pt x="2802" y="1936"/>
                      <a:pt x="2784" y="1939"/>
                    </a:cubicBezTo>
                    <a:cubicBezTo>
                      <a:pt x="2766" y="1942"/>
                      <a:pt x="2725" y="1938"/>
                      <a:pt x="2713" y="1919"/>
                    </a:cubicBezTo>
                    <a:cubicBezTo>
                      <a:pt x="2700" y="1900"/>
                      <a:pt x="2721" y="1908"/>
                      <a:pt x="2758" y="1912"/>
                    </a:cubicBezTo>
                    <a:cubicBezTo>
                      <a:pt x="2795" y="1916"/>
                      <a:pt x="2763" y="1887"/>
                      <a:pt x="2791" y="1887"/>
                    </a:cubicBezTo>
                    <a:cubicBezTo>
                      <a:pt x="2818" y="1887"/>
                      <a:pt x="2838" y="1902"/>
                      <a:pt x="2862" y="1882"/>
                    </a:cubicBezTo>
                    <a:cubicBezTo>
                      <a:pt x="2885" y="1861"/>
                      <a:pt x="2847" y="1822"/>
                      <a:pt x="2828" y="1829"/>
                    </a:cubicBezTo>
                    <a:cubicBezTo>
                      <a:pt x="2808" y="1835"/>
                      <a:pt x="2778" y="1844"/>
                      <a:pt x="2778" y="1824"/>
                    </a:cubicBezTo>
                    <a:cubicBezTo>
                      <a:pt x="2778" y="1805"/>
                      <a:pt x="2811" y="1819"/>
                      <a:pt x="2829" y="1815"/>
                    </a:cubicBezTo>
                    <a:cubicBezTo>
                      <a:pt x="2847" y="1811"/>
                      <a:pt x="2819" y="1786"/>
                      <a:pt x="2792" y="1793"/>
                    </a:cubicBezTo>
                    <a:cubicBezTo>
                      <a:pt x="2765" y="1800"/>
                      <a:pt x="2746" y="1801"/>
                      <a:pt x="2724" y="1778"/>
                    </a:cubicBezTo>
                    <a:cubicBezTo>
                      <a:pt x="2702" y="1755"/>
                      <a:pt x="2662" y="1741"/>
                      <a:pt x="2653" y="1794"/>
                    </a:cubicBezTo>
                    <a:cubicBezTo>
                      <a:pt x="2643" y="1848"/>
                      <a:pt x="2605" y="1819"/>
                      <a:pt x="2590" y="1837"/>
                    </a:cubicBezTo>
                    <a:cubicBezTo>
                      <a:pt x="2575" y="1855"/>
                      <a:pt x="2608" y="1867"/>
                      <a:pt x="2644" y="1868"/>
                    </a:cubicBezTo>
                    <a:cubicBezTo>
                      <a:pt x="2681" y="1870"/>
                      <a:pt x="2709" y="1904"/>
                      <a:pt x="2691" y="1904"/>
                    </a:cubicBezTo>
                    <a:cubicBezTo>
                      <a:pt x="2673" y="1904"/>
                      <a:pt x="2681" y="1930"/>
                      <a:pt x="2662" y="1920"/>
                    </a:cubicBezTo>
                    <a:cubicBezTo>
                      <a:pt x="2643" y="1911"/>
                      <a:pt x="2624" y="1920"/>
                      <a:pt x="2638" y="1936"/>
                    </a:cubicBezTo>
                    <a:cubicBezTo>
                      <a:pt x="2651" y="1953"/>
                      <a:pt x="2632" y="1960"/>
                      <a:pt x="2633" y="1976"/>
                    </a:cubicBezTo>
                    <a:cubicBezTo>
                      <a:pt x="2635" y="1993"/>
                      <a:pt x="2605" y="1977"/>
                      <a:pt x="2576" y="1975"/>
                    </a:cubicBezTo>
                    <a:cubicBezTo>
                      <a:pt x="2547" y="1972"/>
                      <a:pt x="2494" y="1982"/>
                      <a:pt x="2456" y="1990"/>
                    </a:cubicBezTo>
                    <a:cubicBezTo>
                      <a:pt x="2418" y="1998"/>
                      <a:pt x="2375" y="1984"/>
                      <a:pt x="2359" y="1967"/>
                    </a:cubicBezTo>
                    <a:cubicBezTo>
                      <a:pt x="2342" y="1949"/>
                      <a:pt x="2321" y="1952"/>
                      <a:pt x="2293" y="1952"/>
                    </a:cubicBezTo>
                    <a:cubicBezTo>
                      <a:pt x="2266" y="1952"/>
                      <a:pt x="2274" y="1926"/>
                      <a:pt x="2239" y="1924"/>
                    </a:cubicBezTo>
                    <a:cubicBezTo>
                      <a:pt x="2203" y="1923"/>
                      <a:pt x="2211" y="1893"/>
                      <a:pt x="2207" y="1875"/>
                    </a:cubicBezTo>
                    <a:cubicBezTo>
                      <a:pt x="2203" y="1857"/>
                      <a:pt x="2132" y="1863"/>
                      <a:pt x="2106" y="1879"/>
                    </a:cubicBezTo>
                    <a:cubicBezTo>
                      <a:pt x="2080" y="1896"/>
                      <a:pt x="2030" y="1889"/>
                      <a:pt x="2016" y="1919"/>
                    </a:cubicBezTo>
                    <a:cubicBezTo>
                      <a:pt x="2002" y="1949"/>
                      <a:pt x="2028" y="1945"/>
                      <a:pt x="2043" y="1945"/>
                    </a:cubicBezTo>
                    <a:cubicBezTo>
                      <a:pt x="2064" y="1945"/>
                      <a:pt x="2062" y="1920"/>
                      <a:pt x="2101" y="1926"/>
                    </a:cubicBezTo>
                    <a:cubicBezTo>
                      <a:pt x="2139" y="1931"/>
                      <a:pt x="2166" y="1886"/>
                      <a:pt x="2183" y="1902"/>
                    </a:cubicBezTo>
                    <a:cubicBezTo>
                      <a:pt x="2199" y="1919"/>
                      <a:pt x="2117" y="1950"/>
                      <a:pt x="2082" y="1956"/>
                    </a:cubicBezTo>
                    <a:cubicBezTo>
                      <a:pt x="2046" y="1961"/>
                      <a:pt x="2054" y="1990"/>
                      <a:pt x="2088" y="2040"/>
                    </a:cubicBezTo>
                    <a:cubicBezTo>
                      <a:pt x="2123" y="2091"/>
                      <a:pt x="2073" y="2062"/>
                      <a:pt x="2073" y="2087"/>
                    </a:cubicBezTo>
                    <a:cubicBezTo>
                      <a:pt x="2073" y="2111"/>
                      <a:pt x="2009" y="2079"/>
                      <a:pt x="2035" y="2070"/>
                    </a:cubicBezTo>
                    <a:cubicBezTo>
                      <a:pt x="2061" y="2062"/>
                      <a:pt x="2049" y="2036"/>
                      <a:pt x="2028" y="2020"/>
                    </a:cubicBezTo>
                    <a:cubicBezTo>
                      <a:pt x="2008" y="2003"/>
                      <a:pt x="1994" y="2020"/>
                      <a:pt x="1997" y="2002"/>
                    </a:cubicBezTo>
                    <a:cubicBezTo>
                      <a:pt x="2000" y="1984"/>
                      <a:pt x="1975" y="2003"/>
                      <a:pt x="1956" y="1988"/>
                    </a:cubicBezTo>
                    <a:cubicBezTo>
                      <a:pt x="1937" y="1973"/>
                      <a:pt x="1927" y="1961"/>
                      <a:pt x="1901" y="1975"/>
                    </a:cubicBezTo>
                    <a:cubicBezTo>
                      <a:pt x="1875" y="1988"/>
                      <a:pt x="1845" y="1984"/>
                      <a:pt x="1788" y="1994"/>
                    </a:cubicBezTo>
                    <a:cubicBezTo>
                      <a:pt x="1730" y="2003"/>
                      <a:pt x="1625" y="2001"/>
                      <a:pt x="1606" y="1982"/>
                    </a:cubicBezTo>
                    <a:cubicBezTo>
                      <a:pt x="1587" y="1962"/>
                      <a:pt x="1655" y="1928"/>
                      <a:pt x="1676" y="1934"/>
                    </a:cubicBezTo>
                    <a:cubicBezTo>
                      <a:pt x="1696" y="1939"/>
                      <a:pt x="1684" y="1912"/>
                      <a:pt x="1652" y="1887"/>
                    </a:cubicBezTo>
                    <a:cubicBezTo>
                      <a:pt x="1621" y="1863"/>
                      <a:pt x="1551" y="1848"/>
                      <a:pt x="1553" y="1863"/>
                    </a:cubicBezTo>
                    <a:cubicBezTo>
                      <a:pt x="1554" y="1878"/>
                      <a:pt x="1513" y="1864"/>
                      <a:pt x="1463" y="1855"/>
                    </a:cubicBezTo>
                    <a:cubicBezTo>
                      <a:pt x="1412" y="1845"/>
                      <a:pt x="1405" y="1827"/>
                      <a:pt x="1372" y="1826"/>
                    </a:cubicBezTo>
                    <a:cubicBezTo>
                      <a:pt x="1341" y="1825"/>
                      <a:pt x="1290" y="1815"/>
                      <a:pt x="1252" y="1785"/>
                    </a:cubicBezTo>
                    <a:cubicBezTo>
                      <a:pt x="1214" y="1755"/>
                      <a:pt x="1124" y="1763"/>
                      <a:pt x="1113" y="1790"/>
                    </a:cubicBezTo>
                    <a:cubicBezTo>
                      <a:pt x="1102" y="1818"/>
                      <a:pt x="1072" y="1816"/>
                      <a:pt x="1042" y="1816"/>
                    </a:cubicBezTo>
                    <a:cubicBezTo>
                      <a:pt x="1012" y="1816"/>
                      <a:pt x="1055" y="1782"/>
                      <a:pt x="1044" y="1777"/>
                    </a:cubicBezTo>
                    <a:cubicBezTo>
                      <a:pt x="1030" y="1769"/>
                      <a:pt x="1046" y="1732"/>
                      <a:pt x="1024" y="1729"/>
                    </a:cubicBezTo>
                    <a:cubicBezTo>
                      <a:pt x="1002" y="1726"/>
                      <a:pt x="982" y="1819"/>
                      <a:pt x="941" y="1816"/>
                    </a:cubicBezTo>
                    <a:cubicBezTo>
                      <a:pt x="900" y="1814"/>
                      <a:pt x="882" y="1718"/>
                      <a:pt x="848" y="1693"/>
                    </a:cubicBezTo>
                    <a:cubicBezTo>
                      <a:pt x="814" y="1669"/>
                      <a:pt x="782" y="1667"/>
                      <a:pt x="811" y="1704"/>
                    </a:cubicBezTo>
                    <a:cubicBezTo>
                      <a:pt x="840" y="1741"/>
                      <a:pt x="786" y="1715"/>
                      <a:pt x="789" y="1740"/>
                    </a:cubicBezTo>
                    <a:cubicBezTo>
                      <a:pt x="792" y="1764"/>
                      <a:pt x="743" y="1793"/>
                      <a:pt x="744" y="1779"/>
                    </a:cubicBezTo>
                    <a:cubicBezTo>
                      <a:pt x="745" y="1766"/>
                      <a:pt x="717" y="1751"/>
                      <a:pt x="684" y="1789"/>
                    </a:cubicBezTo>
                    <a:cubicBezTo>
                      <a:pt x="651" y="1827"/>
                      <a:pt x="628" y="1822"/>
                      <a:pt x="625" y="1808"/>
                    </a:cubicBezTo>
                    <a:cubicBezTo>
                      <a:pt x="622" y="1794"/>
                      <a:pt x="525" y="1844"/>
                      <a:pt x="529" y="1860"/>
                    </a:cubicBezTo>
                    <a:cubicBezTo>
                      <a:pt x="533" y="1876"/>
                      <a:pt x="514" y="1889"/>
                      <a:pt x="488" y="1887"/>
                    </a:cubicBezTo>
                    <a:cubicBezTo>
                      <a:pt x="462" y="1886"/>
                      <a:pt x="483" y="1864"/>
                      <a:pt x="503" y="1853"/>
                    </a:cubicBezTo>
                    <a:cubicBezTo>
                      <a:pt x="526" y="1841"/>
                      <a:pt x="589" y="1790"/>
                      <a:pt x="622" y="1785"/>
                    </a:cubicBezTo>
                    <a:cubicBezTo>
                      <a:pt x="655" y="1779"/>
                      <a:pt x="718" y="1753"/>
                      <a:pt x="719" y="1738"/>
                    </a:cubicBezTo>
                    <a:cubicBezTo>
                      <a:pt x="721" y="1723"/>
                      <a:pt x="688" y="1736"/>
                      <a:pt x="666" y="1732"/>
                    </a:cubicBezTo>
                    <a:cubicBezTo>
                      <a:pt x="644" y="1727"/>
                      <a:pt x="606" y="1752"/>
                      <a:pt x="569" y="1768"/>
                    </a:cubicBezTo>
                    <a:cubicBezTo>
                      <a:pt x="532" y="1785"/>
                      <a:pt x="490" y="1779"/>
                      <a:pt x="501" y="1801"/>
                    </a:cubicBezTo>
                    <a:cubicBezTo>
                      <a:pt x="512" y="1823"/>
                      <a:pt x="467" y="1799"/>
                      <a:pt x="457" y="1814"/>
                    </a:cubicBezTo>
                    <a:cubicBezTo>
                      <a:pt x="447" y="1829"/>
                      <a:pt x="430" y="1812"/>
                      <a:pt x="443" y="1804"/>
                    </a:cubicBezTo>
                    <a:cubicBezTo>
                      <a:pt x="457" y="1796"/>
                      <a:pt x="410" y="1781"/>
                      <a:pt x="410" y="1790"/>
                    </a:cubicBezTo>
                    <a:cubicBezTo>
                      <a:pt x="410" y="1800"/>
                      <a:pt x="402" y="1812"/>
                      <a:pt x="370" y="1812"/>
                    </a:cubicBezTo>
                    <a:cubicBezTo>
                      <a:pt x="337" y="1812"/>
                      <a:pt x="304" y="1835"/>
                      <a:pt x="326" y="1852"/>
                    </a:cubicBezTo>
                    <a:cubicBezTo>
                      <a:pt x="348" y="1868"/>
                      <a:pt x="361" y="1876"/>
                      <a:pt x="350" y="1887"/>
                    </a:cubicBezTo>
                    <a:cubicBezTo>
                      <a:pt x="339" y="1898"/>
                      <a:pt x="305" y="1859"/>
                      <a:pt x="257" y="1863"/>
                    </a:cubicBezTo>
                    <a:cubicBezTo>
                      <a:pt x="210" y="1867"/>
                      <a:pt x="114" y="1809"/>
                      <a:pt x="114" y="1796"/>
                    </a:cubicBezTo>
                    <a:cubicBezTo>
                      <a:pt x="114" y="1785"/>
                      <a:pt x="47" y="1792"/>
                      <a:pt x="0" y="1787"/>
                    </a:cubicBezTo>
                    <a:cubicBezTo>
                      <a:pt x="0" y="2731"/>
                      <a:pt x="0" y="2731"/>
                      <a:pt x="0" y="2731"/>
                    </a:cubicBezTo>
                    <a:cubicBezTo>
                      <a:pt x="0" y="2731"/>
                      <a:pt x="24" y="2749"/>
                      <a:pt x="33" y="2738"/>
                    </a:cubicBezTo>
                    <a:cubicBezTo>
                      <a:pt x="42" y="2727"/>
                      <a:pt x="58" y="2741"/>
                      <a:pt x="89" y="2727"/>
                    </a:cubicBezTo>
                    <a:cubicBezTo>
                      <a:pt x="120" y="2712"/>
                      <a:pt x="131" y="2743"/>
                      <a:pt x="131" y="2758"/>
                    </a:cubicBezTo>
                    <a:cubicBezTo>
                      <a:pt x="131" y="2772"/>
                      <a:pt x="175" y="2796"/>
                      <a:pt x="193" y="2820"/>
                    </a:cubicBezTo>
                    <a:cubicBezTo>
                      <a:pt x="211" y="2843"/>
                      <a:pt x="221" y="2863"/>
                      <a:pt x="241" y="2851"/>
                    </a:cubicBezTo>
                    <a:cubicBezTo>
                      <a:pt x="261" y="2838"/>
                      <a:pt x="297" y="2831"/>
                      <a:pt x="297" y="2807"/>
                    </a:cubicBezTo>
                    <a:cubicBezTo>
                      <a:pt x="297" y="2783"/>
                      <a:pt x="381" y="2780"/>
                      <a:pt x="381" y="2811"/>
                    </a:cubicBezTo>
                    <a:cubicBezTo>
                      <a:pt x="381" y="2841"/>
                      <a:pt x="467" y="2878"/>
                      <a:pt x="514" y="2962"/>
                    </a:cubicBezTo>
                    <a:cubicBezTo>
                      <a:pt x="561" y="3046"/>
                      <a:pt x="554" y="3064"/>
                      <a:pt x="623" y="3091"/>
                    </a:cubicBezTo>
                    <a:cubicBezTo>
                      <a:pt x="692" y="3118"/>
                      <a:pt x="691" y="3133"/>
                      <a:pt x="681" y="3157"/>
                    </a:cubicBezTo>
                    <a:cubicBezTo>
                      <a:pt x="672" y="3180"/>
                      <a:pt x="723" y="3193"/>
                      <a:pt x="694" y="3213"/>
                    </a:cubicBezTo>
                    <a:cubicBezTo>
                      <a:pt x="683" y="3221"/>
                      <a:pt x="667" y="3232"/>
                      <a:pt x="652" y="3243"/>
                    </a:cubicBezTo>
                    <a:cubicBezTo>
                      <a:pt x="654" y="3255"/>
                      <a:pt x="664" y="3263"/>
                      <a:pt x="678" y="3274"/>
                    </a:cubicBezTo>
                    <a:cubicBezTo>
                      <a:pt x="695" y="3288"/>
                      <a:pt x="648" y="3288"/>
                      <a:pt x="662" y="3300"/>
                    </a:cubicBezTo>
                    <a:cubicBezTo>
                      <a:pt x="676" y="3312"/>
                      <a:pt x="659" y="3332"/>
                      <a:pt x="673" y="3347"/>
                    </a:cubicBezTo>
                    <a:cubicBezTo>
                      <a:pt x="686" y="3362"/>
                      <a:pt x="711" y="3356"/>
                      <a:pt x="726" y="3344"/>
                    </a:cubicBezTo>
                    <a:cubicBezTo>
                      <a:pt x="741" y="3332"/>
                      <a:pt x="752" y="3359"/>
                      <a:pt x="740" y="3379"/>
                    </a:cubicBezTo>
                    <a:cubicBezTo>
                      <a:pt x="727" y="3400"/>
                      <a:pt x="753" y="3415"/>
                      <a:pt x="766" y="3400"/>
                    </a:cubicBezTo>
                    <a:cubicBezTo>
                      <a:pt x="778" y="3385"/>
                      <a:pt x="804" y="3424"/>
                      <a:pt x="816" y="3431"/>
                    </a:cubicBezTo>
                    <a:cubicBezTo>
                      <a:pt x="829" y="3438"/>
                      <a:pt x="841" y="3459"/>
                      <a:pt x="820" y="3459"/>
                    </a:cubicBezTo>
                    <a:cubicBezTo>
                      <a:pt x="800" y="3459"/>
                      <a:pt x="803" y="3494"/>
                      <a:pt x="818" y="3495"/>
                    </a:cubicBezTo>
                    <a:cubicBezTo>
                      <a:pt x="833" y="3497"/>
                      <a:pt x="831" y="3516"/>
                      <a:pt x="831" y="3528"/>
                    </a:cubicBezTo>
                    <a:cubicBezTo>
                      <a:pt x="831" y="3541"/>
                      <a:pt x="879" y="3558"/>
                      <a:pt x="897" y="3553"/>
                    </a:cubicBezTo>
                    <a:cubicBezTo>
                      <a:pt x="915" y="3547"/>
                      <a:pt x="931" y="3564"/>
                      <a:pt x="939" y="3579"/>
                    </a:cubicBezTo>
                    <a:cubicBezTo>
                      <a:pt x="947" y="3594"/>
                      <a:pt x="980" y="3605"/>
                      <a:pt x="993" y="3595"/>
                    </a:cubicBezTo>
                    <a:cubicBezTo>
                      <a:pt x="1005" y="3586"/>
                      <a:pt x="1013" y="3613"/>
                      <a:pt x="1016" y="3632"/>
                    </a:cubicBezTo>
                    <a:cubicBezTo>
                      <a:pt x="1019" y="3651"/>
                      <a:pt x="1046" y="3640"/>
                      <a:pt x="1062" y="3639"/>
                    </a:cubicBezTo>
                    <a:cubicBezTo>
                      <a:pt x="1079" y="3638"/>
                      <a:pt x="1088" y="3661"/>
                      <a:pt x="1099" y="3657"/>
                    </a:cubicBezTo>
                    <a:cubicBezTo>
                      <a:pt x="1123" y="3648"/>
                      <a:pt x="1130" y="3690"/>
                      <a:pt x="1146" y="3714"/>
                    </a:cubicBezTo>
                    <a:cubicBezTo>
                      <a:pt x="2845" y="3705"/>
                      <a:pt x="2845" y="3705"/>
                      <a:pt x="2845" y="3705"/>
                    </a:cubicBezTo>
                    <a:cubicBezTo>
                      <a:pt x="2845" y="3705"/>
                      <a:pt x="2846" y="3663"/>
                      <a:pt x="2866" y="3678"/>
                    </a:cubicBezTo>
                    <a:cubicBezTo>
                      <a:pt x="2886" y="3692"/>
                      <a:pt x="2868" y="3716"/>
                      <a:pt x="2891" y="3725"/>
                    </a:cubicBezTo>
                    <a:cubicBezTo>
                      <a:pt x="2915" y="3734"/>
                      <a:pt x="2931" y="3749"/>
                      <a:pt x="2944" y="3743"/>
                    </a:cubicBezTo>
                    <a:cubicBezTo>
                      <a:pt x="2957" y="3738"/>
                      <a:pt x="2979" y="3720"/>
                      <a:pt x="3001" y="3745"/>
                    </a:cubicBezTo>
                    <a:cubicBezTo>
                      <a:pt x="3022" y="3771"/>
                      <a:pt x="3039" y="3749"/>
                      <a:pt x="3052" y="3765"/>
                    </a:cubicBezTo>
                    <a:cubicBezTo>
                      <a:pt x="3064" y="3782"/>
                      <a:pt x="3088" y="3794"/>
                      <a:pt x="3104" y="3774"/>
                    </a:cubicBezTo>
                    <a:cubicBezTo>
                      <a:pt x="3118" y="3758"/>
                      <a:pt x="3168" y="3778"/>
                      <a:pt x="3193" y="3787"/>
                    </a:cubicBezTo>
                    <a:cubicBezTo>
                      <a:pt x="3222" y="3763"/>
                      <a:pt x="3246" y="3711"/>
                      <a:pt x="3273" y="3711"/>
                    </a:cubicBezTo>
                    <a:cubicBezTo>
                      <a:pt x="3308" y="3711"/>
                      <a:pt x="3399" y="3720"/>
                      <a:pt x="3404" y="3766"/>
                    </a:cubicBezTo>
                    <a:cubicBezTo>
                      <a:pt x="3410" y="3813"/>
                      <a:pt x="3464" y="3769"/>
                      <a:pt x="3470" y="3813"/>
                    </a:cubicBezTo>
                    <a:cubicBezTo>
                      <a:pt x="3474" y="3850"/>
                      <a:pt x="3510" y="3879"/>
                      <a:pt x="3504" y="3899"/>
                    </a:cubicBezTo>
                    <a:cubicBezTo>
                      <a:pt x="3515" y="3905"/>
                      <a:pt x="3528" y="3914"/>
                      <a:pt x="3540" y="3923"/>
                    </a:cubicBezTo>
                    <a:cubicBezTo>
                      <a:pt x="3557" y="3917"/>
                      <a:pt x="3603" y="3925"/>
                      <a:pt x="3634" y="3935"/>
                    </a:cubicBezTo>
                    <a:cubicBezTo>
                      <a:pt x="3672" y="3949"/>
                      <a:pt x="3729" y="3919"/>
                      <a:pt x="3748" y="3966"/>
                    </a:cubicBezTo>
                    <a:cubicBezTo>
                      <a:pt x="3768" y="4012"/>
                      <a:pt x="3812" y="4047"/>
                      <a:pt x="3770" y="4050"/>
                    </a:cubicBezTo>
                    <a:cubicBezTo>
                      <a:pt x="3735" y="4053"/>
                      <a:pt x="3688" y="4004"/>
                      <a:pt x="3691" y="4031"/>
                    </a:cubicBezTo>
                    <a:cubicBezTo>
                      <a:pt x="3694" y="4058"/>
                      <a:pt x="3672" y="4045"/>
                      <a:pt x="3672" y="4086"/>
                    </a:cubicBezTo>
                    <a:cubicBezTo>
                      <a:pt x="3672" y="4127"/>
                      <a:pt x="3645" y="4184"/>
                      <a:pt x="3628" y="4181"/>
                    </a:cubicBezTo>
                    <a:cubicBezTo>
                      <a:pt x="3628" y="4181"/>
                      <a:pt x="3627" y="4181"/>
                      <a:pt x="3627" y="4181"/>
                    </a:cubicBezTo>
                    <a:cubicBezTo>
                      <a:pt x="3624" y="4196"/>
                      <a:pt x="3624" y="4216"/>
                      <a:pt x="3637" y="4229"/>
                    </a:cubicBezTo>
                    <a:cubicBezTo>
                      <a:pt x="3657" y="4214"/>
                      <a:pt x="3687" y="4188"/>
                      <a:pt x="3713" y="4190"/>
                    </a:cubicBezTo>
                    <a:cubicBezTo>
                      <a:pt x="3754" y="4192"/>
                      <a:pt x="3765" y="4217"/>
                      <a:pt x="3792" y="4198"/>
                    </a:cubicBezTo>
                    <a:cubicBezTo>
                      <a:pt x="3819" y="4179"/>
                      <a:pt x="3825" y="4171"/>
                      <a:pt x="3830" y="4184"/>
                    </a:cubicBezTo>
                    <a:cubicBezTo>
                      <a:pt x="3831" y="4186"/>
                      <a:pt x="3831" y="4188"/>
                      <a:pt x="3829" y="4190"/>
                    </a:cubicBezTo>
                    <a:cubicBezTo>
                      <a:pt x="3840" y="4185"/>
                      <a:pt x="3847" y="4179"/>
                      <a:pt x="3848" y="4175"/>
                    </a:cubicBezTo>
                    <a:cubicBezTo>
                      <a:pt x="3848" y="4168"/>
                      <a:pt x="3847" y="4159"/>
                      <a:pt x="3844" y="4151"/>
                    </a:cubicBezTo>
                    <a:cubicBezTo>
                      <a:pt x="3817" y="4155"/>
                      <a:pt x="3808" y="4157"/>
                      <a:pt x="3800" y="4138"/>
                    </a:cubicBezTo>
                    <a:cubicBezTo>
                      <a:pt x="3789" y="4110"/>
                      <a:pt x="3882" y="4083"/>
                      <a:pt x="3926" y="4089"/>
                    </a:cubicBezTo>
                    <a:cubicBezTo>
                      <a:pt x="3968" y="4094"/>
                      <a:pt x="3997" y="4065"/>
                      <a:pt x="4011" y="4082"/>
                    </a:cubicBezTo>
                    <a:cubicBezTo>
                      <a:pt x="4037" y="4059"/>
                      <a:pt x="4082" y="4020"/>
                      <a:pt x="4094" y="4020"/>
                    </a:cubicBezTo>
                    <a:cubicBezTo>
                      <a:pt x="4110" y="4020"/>
                      <a:pt x="4305" y="4018"/>
                      <a:pt x="4305" y="4018"/>
                    </a:cubicBezTo>
                    <a:cubicBezTo>
                      <a:pt x="4305" y="4018"/>
                      <a:pt x="4372" y="3976"/>
                      <a:pt x="4381" y="3938"/>
                    </a:cubicBezTo>
                    <a:cubicBezTo>
                      <a:pt x="4391" y="3900"/>
                      <a:pt x="4434" y="3809"/>
                      <a:pt x="4460" y="3829"/>
                    </a:cubicBezTo>
                    <a:cubicBezTo>
                      <a:pt x="4485" y="3849"/>
                      <a:pt x="4540" y="3834"/>
                      <a:pt x="4542" y="3853"/>
                    </a:cubicBezTo>
                    <a:cubicBezTo>
                      <a:pt x="4543" y="3869"/>
                      <a:pt x="4524" y="3931"/>
                      <a:pt x="4594" y="4024"/>
                    </a:cubicBezTo>
                    <a:cubicBezTo>
                      <a:pt x="4618" y="4008"/>
                      <a:pt x="4644" y="3996"/>
                      <a:pt x="4658" y="3997"/>
                    </a:cubicBezTo>
                    <a:cubicBezTo>
                      <a:pt x="4683" y="3998"/>
                      <a:pt x="4720" y="3966"/>
                      <a:pt x="4731" y="3945"/>
                    </a:cubicBezTo>
                    <a:cubicBezTo>
                      <a:pt x="4742" y="3925"/>
                      <a:pt x="4757" y="3964"/>
                      <a:pt x="4735" y="3971"/>
                    </a:cubicBezTo>
                    <a:cubicBezTo>
                      <a:pt x="4713" y="3978"/>
                      <a:pt x="4753" y="3994"/>
                      <a:pt x="4791" y="3993"/>
                    </a:cubicBezTo>
                    <a:cubicBezTo>
                      <a:pt x="4829" y="3992"/>
                      <a:pt x="4773" y="4007"/>
                      <a:pt x="4744" y="4005"/>
                    </a:cubicBezTo>
                    <a:cubicBezTo>
                      <a:pt x="4716" y="4004"/>
                      <a:pt x="4703" y="4008"/>
                      <a:pt x="4665" y="4046"/>
                    </a:cubicBezTo>
                    <a:cubicBezTo>
                      <a:pt x="4627" y="4084"/>
                      <a:pt x="4637" y="4095"/>
                      <a:pt x="4658" y="4114"/>
                    </a:cubicBezTo>
                    <a:cubicBezTo>
                      <a:pt x="4680" y="4134"/>
                      <a:pt x="4709" y="4125"/>
                      <a:pt x="4739" y="4099"/>
                    </a:cubicBezTo>
                    <a:cubicBezTo>
                      <a:pt x="4769" y="4073"/>
                      <a:pt x="4768" y="4048"/>
                      <a:pt x="4798" y="4049"/>
                    </a:cubicBezTo>
                    <a:cubicBezTo>
                      <a:pt x="4828" y="4050"/>
                      <a:pt x="4906" y="4022"/>
                      <a:pt x="4940" y="4011"/>
                    </a:cubicBezTo>
                    <a:cubicBezTo>
                      <a:pt x="4974" y="4000"/>
                      <a:pt x="4952" y="3994"/>
                      <a:pt x="4952" y="3979"/>
                    </a:cubicBezTo>
                    <a:cubicBezTo>
                      <a:pt x="4952" y="3964"/>
                      <a:pt x="5012" y="3964"/>
                      <a:pt x="5034" y="3949"/>
                    </a:cubicBezTo>
                    <a:cubicBezTo>
                      <a:pt x="5056" y="3934"/>
                      <a:pt x="5030" y="3922"/>
                      <a:pt x="5011" y="3925"/>
                    </a:cubicBezTo>
                    <a:close/>
                    <a:moveTo>
                      <a:pt x="1455" y="2154"/>
                    </a:moveTo>
                    <a:cubicBezTo>
                      <a:pt x="1419" y="2198"/>
                      <a:pt x="1407" y="2205"/>
                      <a:pt x="1370" y="2198"/>
                    </a:cubicBezTo>
                    <a:cubicBezTo>
                      <a:pt x="1333" y="2192"/>
                      <a:pt x="1310" y="2210"/>
                      <a:pt x="1329" y="2223"/>
                    </a:cubicBezTo>
                    <a:cubicBezTo>
                      <a:pt x="1347" y="2236"/>
                      <a:pt x="1348" y="2247"/>
                      <a:pt x="1310" y="2256"/>
                    </a:cubicBezTo>
                    <a:cubicBezTo>
                      <a:pt x="1272" y="2264"/>
                      <a:pt x="1247" y="2294"/>
                      <a:pt x="1232" y="2290"/>
                    </a:cubicBezTo>
                    <a:cubicBezTo>
                      <a:pt x="1217" y="2287"/>
                      <a:pt x="1297" y="2230"/>
                      <a:pt x="1276" y="2214"/>
                    </a:cubicBezTo>
                    <a:cubicBezTo>
                      <a:pt x="1256" y="2199"/>
                      <a:pt x="1205" y="2241"/>
                      <a:pt x="1204" y="2259"/>
                    </a:cubicBezTo>
                    <a:cubicBezTo>
                      <a:pt x="1203" y="2277"/>
                      <a:pt x="1169" y="2279"/>
                      <a:pt x="1148" y="2277"/>
                    </a:cubicBezTo>
                    <a:cubicBezTo>
                      <a:pt x="1128" y="2276"/>
                      <a:pt x="1100" y="2257"/>
                      <a:pt x="1121" y="2255"/>
                    </a:cubicBezTo>
                    <a:cubicBezTo>
                      <a:pt x="1142" y="2252"/>
                      <a:pt x="1128" y="2230"/>
                      <a:pt x="1156" y="2219"/>
                    </a:cubicBezTo>
                    <a:cubicBezTo>
                      <a:pt x="1184" y="2208"/>
                      <a:pt x="1150" y="2192"/>
                      <a:pt x="1159" y="2180"/>
                    </a:cubicBezTo>
                    <a:cubicBezTo>
                      <a:pt x="1168" y="2168"/>
                      <a:pt x="1225" y="2192"/>
                      <a:pt x="1227" y="2170"/>
                    </a:cubicBezTo>
                    <a:cubicBezTo>
                      <a:pt x="1228" y="2148"/>
                      <a:pt x="1169" y="2130"/>
                      <a:pt x="1149" y="2143"/>
                    </a:cubicBezTo>
                    <a:cubicBezTo>
                      <a:pt x="1130" y="2156"/>
                      <a:pt x="1084" y="2186"/>
                      <a:pt x="1030" y="2162"/>
                    </a:cubicBezTo>
                    <a:cubicBezTo>
                      <a:pt x="1013" y="2155"/>
                      <a:pt x="1167" y="2138"/>
                      <a:pt x="1193" y="2114"/>
                    </a:cubicBezTo>
                    <a:cubicBezTo>
                      <a:pt x="1219" y="2091"/>
                      <a:pt x="1336" y="2063"/>
                      <a:pt x="1345" y="2085"/>
                    </a:cubicBezTo>
                    <a:cubicBezTo>
                      <a:pt x="1354" y="2107"/>
                      <a:pt x="1282" y="2121"/>
                      <a:pt x="1317" y="2141"/>
                    </a:cubicBezTo>
                    <a:cubicBezTo>
                      <a:pt x="1351" y="2160"/>
                      <a:pt x="1408" y="2147"/>
                      <a:pt x="1421" y="2126"/>
                    </a:cubicBezTo>
                    <a:cubicBezTo>
                      <a:pt x="1434" y="2106"/>
                      <a:pt x="1491" y="2109"/>
                      <a:pt x="1455" y="2154"/>
                    </a:cubicBezTo>
                    <a:close/>
                    <a:moveTo>
                      <a:pt x="1800" y="2592"/>
                    </a:moveTo>
                    <a:cubicBezTo>
                      <a:pt x="1758" y="2629"/>
                      <a:pt x="1761" y="2620"/>
                      <a:pt x="1724" y="2626"/>
                    </a:cubicBezTo>
                    <a:cubicBezTo>
                      <a:pt x="1687" y="2633"/>
                      <a:pt x="1716" y="2670"/>
                      <a:pt x="1672" y="2673"/>
                    </a:cubicBezTo>
                    <a:cubicBezTo>
                      <a:pt x="1627" y="2676"/>
                      <a:pt x="1520" y="2680"/>
                      <a:pt x="1505" y="2655"/>
                    </a:cubicBezTo>
                    <a:cubicBezTo>
                      <a:pt x="1500" y="2647"/>
                      <a:pt x="1563" y="2653"/>
                      <a:pt x="1568" y="2635"/>
                    </a:cubicBezTo>
                    <a:cubicBezTo>
                      <a:pt x="1572" y="2616"/>
                      <a:pt x="1589" y="2587"/>
                      <a:pt x="1617" y="2587"/>
                    </a:cubicBezTo>
                    <a:cubicBezTo>
                      <a:pt x="1644" y="2587"/>
                      <a:pt x="1642" y="2551"/>
                      <a:pt x="1597" y="2529"/>
                    </a:cubicBezTo>
                    <a:cubicBezTo>
                      <a:pt x="1552" y="2508"/>
                      <a:pt x="1661" y="2494"/>
                      <a:pt x="1686" y="2528"/>
                    </a:cubicBezTo>
                    <a:cubicBezTo>
                      <a:pt x="1711" y="2563"/>
                      <a:pt x="1756" y="2588"/>
                      <a:pt x="1781" y="2563"/>
                    </a:cubicBezTo>
                    <a:cubicBezTo>
                      <a:pt x="1806" y="2538"/>
                      <a:pt x="1948" y="2469"/>
                      <a:pt x="1948" y="2501"/>
                    </a:cubicBezTo>
                    <a:cubicBezTo>
                      <a:pt x="1948" y="2534"/>
                      <a:pt x="1842" y="2556"/>
                      <a:pt x="1800" y="2592"/>
                    </a:cubicBezTo>
                    <a:close/>
                    <a:moveTo>
                      <a:pt x="2751" y="3586"/>
                    </a:moveTo>
                    <a:cubicBezTo>
                      <a:pt x="2721" y="3589"/>
                      <a:pt x="2754" y="3506"/>
                      <a:pt x="2699" y="3476"/>
                    </a:cubicBezTo>
                    <a:cubicBezTo>
                      <a:pt x="2635" y="3441"/>
                      <a:pt x="2606" y="3375"/>
                      <a:pt x="2606" y="3340"/>
                    </a:cubicBezTo>
                    <a:cubicBezTo>
                      <a:pt x="2606" y="3304"/>
                      <a:pt x="2661" y="3288"/>
                      <a:pt x="2683" y="3315"/>
                    </a:cubicBezTo>
                    <a:cubicBezTo>
                      <a:pt x="2705" y="3342"/>
                      <a:pt x="2737" y="3455"/>
                      <a:pt x="2756" y="3490"/>
                    </a:cubicBezTo>
                    <a:cubicBezTo>
                      <a:pt x="2776" y="3526"/>
                      <a:pt x="2776" y="3583"/>
                      <a:pt x="2751" y="358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8" name="Shape 292">
                <a:extLst>
                  <a:ext uri="{FF2B5EF4-FFF2-40B4-BE49-F238E27FC236}">
                    <a16:creationId xmlns:a16="http://schemas.microsoft.com/office/drawing/2014/main" id="{944EF634-63CD-BBBF-05ED-0DEE8C8793B3}"/>
                  </a:ext>
                </a:extLst>
              </p:cNvPr>
              <p:cNvSpPr/>
              <p:nvPr/>
            </p:nvSpPr>
            <p:spPr>
              <a:xfrm>
                <a:off x="1657113" y="3729144"/>
                <a:ext cx="4627369" cy="3142306"/>
              </a:xfrm>
              <a:custGeom>
                <a:avLst/>
                <a:gdLst/>
                <a:ahLst/>
                <a:cxnLst/>
                <a:rect l="0" t="0" r="0" b="0"/>
                <a:pathLst>
                  <a:path w="6264" h="4254" extrusionOk="0">
                    <a:moveTo>
                      <a:pt x="2351" y="1559"/>
                    </a:moveTo>
                    <a:cubicBezTo>
                      <a:pt x="2361" y="1535"/>
                      <a:pt x="2362" y="1520"/>
                      <a:pt x="2293" y="1493"/>
                    </a:cubicBezTo>
                    <a:cubicBezTo>
                      <a:pt x="2224" y="1466"/>
                      <a:pt x="2231" y="1448"/>
                      <a:pt x="2184" y="1364"/>
                    </a:cubicBezTo>
                    <a:cubicBezTo>
                      <a:pt x="2137" y="1280"/>
                      <a:pt x="2051" y="1243"/>
                      <a:pt x="2051" y="1213"/>
                    </a:cubicBezTo>
                    <a:cubicBezTo>
                      <a:pt x="2051" y="1182"/>
                      <a:pt x="1967" y="1185"/>
                      <a:pt x="1967" y="1209"/>
                    </a:cubicBezTo>
                    <a:cubicBezTo>
                      <a:pt x="1967" y="1233"/>
                      <a:pt x="1931" y="1240"/>
                      <a:pt x="1911" y="1253"/>
                    </a:cubicBezTo>
                    <a:cubicBezTo>
                      <a:pt x="1891" y="1265"/>
                      <a:pt x="1881" y="1245"/>
                      <a:pt x="1863" y="1222"/>
                    </a:cubicBezTo>
                    <a:cubicBezTo>
                      <a:pt x="1845" y="1198"/>
                      <a:pt x="1801" y="1174"/>
                      <a:pt x="1801" y="1160"/>
                    </a:cubicBezTo>
                    <a:cubicBezTo>
                      <a:pt x="1801" y="1145"/>
                      <a:pt x="1790" y="1114"/>
                      <a:pt x="1759" y="1129"/>
                    </a:cubicBezTo>
                    <a:cubicBezTo>
                      <a:pt x="1728" y="1143"/>
                      <a:pt x="1712" y="1129"/>
                      <a:pt x="1703" y="1140"/>
                    </a:cubicBezTo>
                    <a:cubicBezTo>
                      <a:pt x="1694" y="1151"/>
                      <a:pt x="1670" y="1133"/>
                      <a:pt x="1670" y="1133"/>
                    </a:cubicBezTo>
                    <a:cubicBezTo>
                      <a:pt x="1670" y="189"/>
                      <a:pt x="1670" y="189"/>
                      <a:pt x="1670" y="189"/>
                    </a:cubicBezTo>
                    <a:cubicBezTo>
                      <a:pt x="1659" y="187"/>
                      <a:pt x="1649" y="186"/>
                      <a:pt x="1642" y="183"/>
                    </a:cubicBezTo>
                    <a:cubicBezTo>
                      <a:pt x="1602" y="168"/>
                      <a:pt x="1544" y="140"/>
                      <a:pt x="1512" y="147"/>
                    </a:cubicBezTo>
                    <a:cubicBezTo>
                      <a:pt x="1481" y="154"/>
                      <a:pt x="1418" y="162"/>
                      <a:pt x="1396" y="151"/>
                    </a:cubicBezTo>
                    <a:cubicBezTo>
                      <a:pt x="1374" y="140"/>
                      <a:pt x="1344" y="131"/>
                      <a:pt x="1299" y="138"/>
                    </a:cubicBezTo>
                    <a:cubicBezTo>
                      <a:pt x="1254" y="145"/>
                      <a:pt x="1225" y="113"/>
                      <a:pt x="1168" y="99"/>
                    </a:cubicBezTo>
                    <a:cubicBezTo>
                      <a:pt x="1110" y="86"/>
                      <a:pt x="1030" y="104"/>
                      <a:pt x="1011" y="110"/>
                    </a:cubicBezTo>
                    <a:cubicBezTo>
                      <a:pt x="992" y="117"/>
                      <a:pt x="996" y="90"/>
                      <a:pt x="971" y="93"/>
                    </a:cubicBezTo>
                    <a:cubicBezTo>
                      <a:pt x="946" y="95"/>
                      <a:pt x="966" y="82"/>
                      <a:pt x="952" y="61"/>
                    </a:cubicBezTo>
                    <a:cubicBezTo>
                      <a:pt x="938" y="41"/>
                      <a:pt x="870" y="60"/>
                      <a:pt x="845" y="63"/>
                    </a:cubicBezTo>
                    <a:cubicBezTo>
                      <a:pt x="821" y="65"/>
                      <a:pt x="814" y="50"/>
                      <a:pt x="815" y="38"/>
                    </a:cubicBezTo>
                    <a:cubicBezTo>
                      <a:pt x="817" y="26"/>
                      <a:pt x="793" y="30"/>
                      <a:pt x="784" y="46"/>
                    </a:cubicBezTo>
                    <a:cubicBezTo>
                      <a:pt x="774" y="63"/>
                      <a:pt x="747" y="65"/>
                      <a:pt x="736" y="54"/>
                    </a:cubicBezTo>
                    <a:cubicBezTo>
                      <a:pt x="725" y="43"/>
                      <a:pt x="759" y="39"/>
                      <a:pt x="761" y="27"/>
                    </a:cubicBezTo>
                    <a:cubicBezTo>
                      <a:pt x="762" y="15"/>
                      <a:pt x="725" y="8"/>
                      <a:pt x="711" y="4"/>
                    </a:cubicBezTo>
                    <a:cubicBezTo>
                      <a:pt x="698" y="0"/>
                      <a:pt x="676" y="17"/>
                      <a:pt x="647" y="43"/>
                    </a:cubicBezTo>
                    <a:cubicBezTo>
                      <a:pt x="619" y="69"/>
                      <a:pt x="576" y="67"/>
                      <a:pt x="550" y="64"/>
                    </a:cubicBezTo>
                    <a:cubicBezTo>
                      <a:pt x="524" y="61"/>
                      <a:pt x="491" y="67"/>
                      <a:pt x="493" y="82"/>
                    </a:cubicBezTo>
                    <a:cubicBezTo>
                      <a:pt x="494" y="97"/>
                      <a:pt x="526" y="95"/>
                      <a:pt x="506" y="114"/>
                    </a:cubicBezTo>
                    <a:cubicBezTo>
                      <a:pt x="487" y="134"/>
                      <a:pt x="481" y="88"/>
                      <a:pt x="461" y="109"/>
                    </a:cubicBezTo>
                    <a:cubicBezTo>
                      <a:pt x="442" y="129"/>
                      <a:pt x="385" y="128"/>
                      <a:pt x="371" y="125"/>
                    </a:cubicBezTo>
                    <a:cubicBezTo>
                      <a:pt x="358" y="123"/>
                      <a:pt x="312" y="172"/>
                      <a:pt x="299" y="185"/>
                    </a:cubicBezTo>
                    <a:cubicBezTo>
                      <a:pt x="285" y="199"/>
                      <a:pt x="310" y="211"/>
                      <a:pt x="273" y="251"/>
                    </a:cubicBezTo>
                    <a:cubicBezTo>
                      <a:pt x="236" y="291"/>
                      <a:pt x="138" y="283"/>
                      <a:pt x="117" y="283"/>
                    </a:cubicBezTo>
                    <a:cubicBezTo>
                      <a:pt x="97" y="283"/>
                      <a:pt x="112" y="306"/>
                      <a:pt x="101" y="321"/>
                    </a:cubicBezTo>
                    <a:cubicBezTo>
                      <a:pt x="90" y="336"/>
                      <a:pt x="113" y="349"/>
                      <a:pt x="169" y="364"/>
                    </a:cubicBezTo>
                    <a:cubicBezTo>
                      <a:pt x="225" y="379"/>
                      <a:pt x="263" y="453"/>
                      <a:pt x="270" y="471"/>
                    </a:cubicBezTo>
                    <a:cubicBezTo>
                      <a:pt x="277" y="489"/>
                      <a:pt x="347" y="470"/>
                      <a:pt x="374" y="474"/>
                    </a:cubicBezTo>
                    <a:cubicBezTo>
                      <a:pt x="401" y="478"/>
                      <a:pt x="371" y="516"/>
                      <a:pt x="394" y="527"/>
                    </a:cubicBezTo>
                    <a:cubicBezTo>
                      <a:pt x="418" y="538"/>
                      <a:pt x="453" y="522"/>
                      <a:pt x="460" y="541"/>
                    </a:cubicBezTo>
                    <a:cubicBezTo>
                      <a:pt x="467" y="560"/>
                      <a:pt x="414" y="541"/>
                      <a:pt x="386" y="561"/>
                    </a:cubicBezTo>
                    <a:cubicBezTo>
                      <a:pt x="359" y="582"/>
                      <a:pt x="345" y="591"/>
                      <a:pt x="334" y="576"/>
                    </a:cubicBezTo>
                    <a:cubicBezTo>
                      <a:pt x="323" y="561"/>
                      <a:pt x="278" y="571"/>
                      <a:pt x="255" y="574"/>
                    </a:cubicBezTo>
                    <a:cubicBezTo>
                      <a:pt x="232" y="576"/>
                      <a:pt x="254" y="545"/>
                      <a:pt x="255" y="531"/>
                    </a:cubicBezTo>
                    <a:cubicBezTo>
                      <a:pt x="256" y="517"/>
                      <a:pt x="224" y="508"/>
                      <a:pt x="179" y="534"/>
                    </a:cubicBezTo>
                    <a:cubicBezTo>
                      <a:pt x="133" y="560"/>
                      <a:pt x="150" y="550"/>
                      <a:pt x="144" y="571"/>
                    </a:cubicBezTo>
                    <a:cubicBezTo>
                      <a:pt x="139" y="591"/>
                      <a:pt x="120" y="558"/>
                      <a:pt x="91" y="576"/>
                    </a:cubicBezTo>
                    <a:cubicBezTo>
                      <a:pt x="62" y="594"/>
                      <a:pt x="16" y="606"/>
                      <a:pt x="8" y="624"/>
                    </a:cubicBezTo>
                    <a:cubicBezTo>
                      <a:pt x="0" y="642"/>
                      <a:pt x="69" y="654"/>
                      <a:pt x="97" y="660"/>
                    </a:cubicBezTo>
                    <a:cubicBezTo>
                      <a:pt x="124" y="665"/>
                      <a:pt x="64" y="683"/>
                      <a:pt x="86" y="690"/>
                    </a:cubicBezTo>
                    <a:cubicBezTo>
                      <a:pt x="108" y="696"/>
                      <a:pt x="98" y="717"/>
                      <a:pt x="132" y="735"/>
                    </a:cubicBezTo>
                    <a:cubicBezTo>
                      <a:pt x="166" y="753"/>
                      <a:pt x="243" y="735"/>
                      <a:pt x="263" y="735"/>
                    </a:cubicBezTo>
                    <a:cubicBezTo>
                      <a:pt x="284" y="735"/>
                      <a:pt x="303" y="759"/>
                      <a:pt x="319" y="742"/>
                    </a:cubicBezTo>
                    <a:cubicBezTo>
                      <a:pt x="336" y="724"/>
                      <a:pt x="397" y="675"/>
                      <a:pt x="429" y="703"/>
                    </a:cubicBezTo>
                    <a:cubicBezTo>
                      <a:pt x="460" y="732"/>
                      <a:pt x="394" y="728"/>
                      <a:pt x="411" y="746"/>
                    </a:cubicBezTo>
                    <a:cubicBezTo>
                      <a:pt x="427" y="763"/>
                      <a:pt x="448" y="806"/>
                      <a:pt x="418" y="828"/>
                    </a:cubicBezTo>
                    <a:cubicBezTo>
                      <a:pt x="388" y="850"/>
                      <a:pt x="359" y="834"/>
                      <a:pt x="343" y="833"/>
                    </a:cubicBezTo>
                    <a:cubicBezTo>
                      <a:pt x="326" y="832"/>
                      <a:pt x="336" y="863"/>
                      <a:pt x="310" y="884"/>
                    </a:cubicBezTo>
                    <a:cubicBezTo>
                      <a:pt x="284" y="904"/>
                      <a:pt x="265" y="862"/>
                      <a:pt x="232" y="862"/>
                    </a:cubicBezTo>
                    <a:cubicBezTo>
                      <a:pt x="199" y="862"/>
                      <a:pt x="206" y="904"/>
                      <a:pt x="207" y="925"/>
                    </a:cubicBezTo>
                    <a:cubicBezTo>
                      <a:pt x="209" y="945"/>
                      <a:pt x="158" y="921"/>
                      <a:pt x="146" y="970"/>
                    </a:cubicBezTo>
                    <a:cubicBezTo>
                      <a:pt x="133" y="1019"/>
                      <a:pt x="82" y="977"/>
                      <a:pt x="116" y="1024"/>
                    </a:cubicBezTo>
                    <a:cubicBezTo>
                      <a:pt x="150" y="1072"/>
                      <a:pt x="144" y="1042"/>
                      <a:pt x="172" y="1061"/>
                    </a:cubicBezTo>
                    <a:cubicBezTo>
                      <a:pt x="199" y="1080"/>
                      <a:pt x="142" y="1115"/>
                      <a:pt x="169" y="1120"/>
                    </a:cubicBezTo>
                    <a:cubicBezTo>
                      <a:pt x="196" y="1126"/>
                      <a:pt x="226" y="1175"/>
                      <a:pt x="246" y="1192"/>
                    </a:cubicBezTo>
                    <a:cubicBezTo>
                      <a:pt x="265" y="1210"/>
                      <a:pt x="289" y="1183"/>
                      <a:pt x="318" y="1182"/>
                    </a:cubicBezTo>
                    <a:cubicBezTo>
                      <a:pt x="347" y="1180"/>
                      <a:pt x="333" y="1141"/>
                      <a:pt x="349" y="1156"/>
                    </a:cubicBezTo>
                    <a:cubicBezTo>
                      <a:pt x="366" y="1171"/>
                      <a:pt x="389" y="1214"/>
                      <a:pt x="374" y="1225"/>
                    </a:cubicBezTo>
                    <a:cubicBezTo>
                      <a:pt x="359" y="1236"/>
                      <a:pt x="371" y="1270"/>
                      <a:pt x="368" y="1287"/>
                    </a:cubicBezTo>
                    <a:cubicBezTo>
                      <a:pt x="366" y="1303"/>
                      <a:pt x="431" y="1298"/>
                      <a:pt x="435" y="1279"/>
                    </a:cubicBezTo>
                    <a:cubicBezTo>
                      <a:pt x="440" y="1259"/>
                      <a:pt x="491" y="1254"/>
                      <a:pt x="520" y="1285"/>
                    </a:cubicBezTo>
                    <a:cubicBezTo>
                      <a:pt x="549" y="1317"/>
                      <a:pt x="558" y="1322"/>
                      <a:pt x="558" y="1298"/>
                    </a:cubicBezTo>
                    <a:cubicBezTo>
                      <a:pt x="558" y="1273"/>
                      <a:pt x="583" y="1246"/>
                      <a:pt x="584" y="1266"/>
                    </a:cubicBezTo>
                    <a:cubicBezTo>
                      <a:pt x="586" y="1287"/>
                      <a:pt x="609" y="1292"/>
                      <a:pt x="651" y="1273"/>
                    </a:cubicBezTo>
                    <a:cubicBezTo>
                      <a:pt x="694" y="1254"/>
                      <a:pt x="675" y="1274"/>
                      <a:pt x="653" y="1302"/>
                    </a:cubicBezTo>
                    <a:cubicBezTo>
                      <a:pt x="623" y="1340"/>
                      <a:pt x="653" y="1395"/>
                      <a:pt x="631" y="1400"/>
                    </a:cubicBezTo>
                    <a:cubicBezTo>
                      <a:pt x="609" y="1406"/>
                      <a:pt x="591" y="1462"/>
                      <a:pt x="556" y="1466"/>
                    </a:cubicBezTo>
                    <a:cubicBezTo>
                      <a:pt x="520" y="1470"/>
                      <a:pt x="460" y="1537"/>
                      <a:pt x="452" y="1548"/>
                    </a:cubicBezTo>
                    <a:cubicBezTo>
                      <a:pt x="444" y="1559"/>
                      <a:pt x="367" y="1526"/>
                      <a:pt x="356" y="1557"/>
                    </a:cubicBezTo>
                    <a:cubicBezTo>
                      <a:pt x="345" y="1589"/>
                      <a:pt x="299" y="1612"/>
                      <a:pt x="311" y="1624"/>
                    </a:cubicBezTo>
                    <a:cubicBezTo>
                      <a:pt x="319" y="1632"/>
                      <a:pt x="382" y="1601"/>
                      <a:pt x="385" y="1585"/>
                    </a:cubicBezTo>
                    <a:cubicBezTo>
                      <a:pt x="388" y="1568"/>
                      <a:pt x="396" y="1571"/>
                      <a:pt x="407" y="1583"/>
                    </a:cubicBezTo>
                    <a:cubicBezTo>
                      <a:pt x="418" y="1596"/>
                      <a:pt x="445" y="1578"/>
                      <a:pt x="457" y="1567"/>
                    </a:cubicBezTo>
                    <a:cubicBezTo>
                      <a:pt x="470" y="1556"/>
                      <a:pt x="490" y="1560"/>
                      <a:pt x="502" y="1561"/>
                    </a:cubicBezTo>
                    <a:cubicBezTo>
                      <a:pt x="515" y="1563"/>
                      <a:pt x="520" y="1546"/>
                      <a:pt x="557" y="1540"/>
                    </a:cubicBezTo>
                    <a:cubicBezTo>
                      <a:pt x="594" y="1533"/>
                      <a:pt x="586" y="1522"/>
                      <a:pt x="594" y="1503"/>
                    </a:cubicBezTo>
                    <a:cubicBezTo>
                      <a:pt x="602" y="1484"/>
                      <a:pt x="690" y="1443"/>
                      <a:pt x="706" y="1438"/>
                    </a:cubicBezTo>
                    <a:cubicBezTo>
                      <a:pt x="722" y="1434"/>
                      <a:pt x="713" y="1407"/>
                      <a:pt x="731" y="1406"/>
                    </a:cubicBezTo>
                    <a:cubicBezTo>
                      <a:pt x="748" y="1404"/>
                      <a:pt x="776" y="1382"/>
                      <a:pt x="799" y="1363"/>
                    </a:cubicBezTo>
                    <a:cubicBezTo>
                      <a:pt x="822" y="1344"/>
                      <a:pt x="828" y="1352"/>
                      <a:pt x="845" y="1345"/>
                    </a:cubicBezTo>
                    <a:cubicBezTo>
                      <a:pt x="863" y="1339"/>
                      <a:pt x="849" y="1303"/>
                      <a:pt x="867" y="1300"/>
                    </a:cubicBezTo>
                    <a:cubicBezTo>
                      <a:pt x="885" y="1298"/>
                      <a:pt x="899" y="1284"/>
                      <a:pt x="899" y="1269"/>
                    </a:cubicBezTo>
                    <a:cubicBezTo>
                      <a:pt x="899" y="1254"/>
                      <a:pt x="854" y="1254"/>
                      <a:pt x="849" y="1244"/>
                    </a:cubicBezTo>
                    <a:cubicBezTo>
                      <a:pt x="845" y="1235"/>
                      <a:pt x="885" y="1199"/>
                      <a:pt x="900" y="1201"/>
                    </a:cubicBezTo>
                    <a:cubicBezTo>
                      <a:pt x="915" y="1202"/>
                      <a:pt x="940" y="1186"/>
                      <a:pt x="941" y="1164"/>
                    </a:cubicBezTo>
                    <a:cubicBezTo>
                      <a:pt x="942" y="1142"/>
                      <a:pt x="964" y="1138"/>
                      <a:pt x="982" y="1119"/>
                    </a:cubicBezTo>
                    <a:cubicBezTo>
                      <a:pt x="1000" y="1100"/>
                      <a:pt x="996" y="1083"/>
                      <a:pt x="1013" y="1082"/>
                    </a:cubicBezTo>
                    <a:cubicBezTo>
                      <a:pt x="1031" y="1080"/>
                      <a:pt x="1048" y="1056"/>
                      <a:pt x="1067" y="1045"/>
                    </a:cubicBezTo>
                    <a:cubicBezTo>
                      <a:pt x="1086" y="1034"/>
                      <a:pt x="1067" y="1059"/>
                      <a:pt x="1104" y="1060"/>
                    </a:cubicBezTo>
                    <a:cubicBezTo>
                      <a:pt x="1140" y="1061"/>
                      <a:pt x="1132" y="1095"/>
                      <a:pt x="1105" y="1083"/>
                    </a:cubicBezTo>
                    <a:cubicBezTo>
                      <a:pt x="1078" y="1071"/>
                      <a:pt x="1065" y="1072"/>
                      <a:pt x="1041" y="1095"/>
                    </a:cubicBezTo>
                    <a:cubicBezTo>
                      <a:pt x="1016" y="1119"/>
                      <a:pt x="1035" y="1126"/>
                      <a:pt x="1016" y="1151"/>
                    </a:cubicBezTo>
                    <a:cubicBezTo>
                      <a:pt x="997" y="1177"/>
                      <a:pt x="996" y="1194"/>
                      <a:pt x="1020" y="1197"/>
                    </a:cubicBezTo>
                    <a:cubicBezTo>
                      <a:pt x="1045" y="1199"/>
                      <a:pt x="1022" y="1217"/>
                      <a:pt x="998" y="1224"/>
                    </a:cubicBezTo>
                    <a:cubicBezTo>
                      <a:pt x="975" y="1231"/>
                      <a:pt x="992" y="1244"/>
                      <a:pt x="1023" y="1244"/>
                    </a:cubicBezTo>
                    <a:cubicBezTo>
                      <a:pt x="1054" y="1244"/>
                      <a:pt x="1101" y="1199"/>
                      <a:pt x="1145" y="1177"/>
                    </a:cubicBezTo>
                    <a:cubicBezTo>
                      <a:pt x="1188" y="1156"/>
                      <a:pt x="1221" y="1177"/>
                      <a:pt x="1233" y="1173"/>
                    </a:cubicBezTo>
                    <a:cubicBezTo>
                      <a:pt x="1246" y="1169"/>
                      <a:pt x="1220" y="1149"/>
                      <a:pt x="1235" y="1142"/>
                    </a:cubicBezTo>
                    <a:cubicBezTo>
                      <a:pt x="1250" y="1135"/>
                      <a:pt x="1217" y="1131"/>
                      <a:pt x="1207" y="1105"/>
                    </a:cubicBezTo>
                    <a:cubicBezTo>
                      <a:pt x="1198" y="1079"/>
                      <a:pt x="1222" y="1095"/>
                      <a:pt x="1228" y="1075"/>
                    </a:cubicBezTo>
                    <a:cubicBezTo>
                      <a:pt x="1233" y="1054"/>
                      <a:pt x="1248" y="1063"/>
                      <a:pt x="1262" y="1072"/>
                    </a:cubicBezTo>
                    <a:cubicBezTo>
                      <a:pt x="1276" y="1082"/>
                      <a:pt x="1295" y="1063"/>
                      <a:pt x="1307" y="1089"/>
                    </a:cubicBezTo>
                    <a:cubicBezTo>
                      <a:pt x="1319" y="1115"/>
                      <a:pt x="1333" y="1082"/>
                      <a:pt x="1355" y="1100"/>
                    </a:cubicBezTo>
                    <a:cubicBezTo>
                      <a:pt x="1377" y="1117"/>
                      <a:pt x="1351" y="1115"/>
                      <a:pt x="1328" y="1120"/>
                    </a:cubicBezTo>
                    <a:cubicBezTo>
                      <a:pt x="1304" y="1126"/>
                      <a:pt x="1317" y="1157"/>
                      <a:pt x="1334" y="1142"/>
                    </a:cubicBezTo>
                    <a:cubicBezTo>
                      <a:pt x="1352" y="1127"/>
                      <a:pt x="1367" y="1117"/>
                      <a:pt x="1384" y="1132"/>
                    </a:cubicBezTo>
                    <a:cubicBezTo>
                      <a:pt x="1400" y="1147"/>
                      <a:pt x="1407" y="1141"/>
                      <a:pt x="1421" y="1127"/>
                    </a:cubicBezTo>
                    <a:cubicBezTo>
                      <a:pt x="1434" y="1113"/>
                      <a:pt x="1434" y="1128"/>
                      <a:pt x="1434" y="1139"/>
                    </a:cubicBezTo>
                    <a:cubicBezTo>
                      <a:pt x="1434" y="1150"/>
                      <a:pt x="1463" y="1154"/>
                      <a:pt x="1504" y="1161"/>
                    </a:cubicBezTo>
                    <a:cubicBezTo>
                      <a:pt x="1545" y="1168"/>
                      <a:pt x="1619" y="1158"/>
                      <a:pt x="1638" y="1157"/>
                    </a:cubicBezTo>
                    <a:cubicBezTo>
                      <a:pt x="1657" y="1156"/>
                      <a:pt x="1650" y="1186"/>
                      <a:pt x="1692" y="1194"/>
                    </a:cubicBezTo>
                    <a:cubicBezTo>
                      <a:pt x="1735" y="1202"/>
                      <a:pt x="1746" y="1151"/>
                      <a:pt x="1768" y="1169"/>
                    </a:cubicBezTo>
                    <a:cubicBezTo>
                      <a:pt x="1789" y="1187"/>
                      <a:pt x="1768" y="1194"/>
                      <a:pt x="1755" y="1207"/>
                    </a:cubicBezTo>
                    <a:cubicBezTo>
                      <a:pt x="1743" y="1221"/>
                      <a:pt x="1769" y="1223"/>
                      <a:pt x="1785" y="1229"/>
                    </a:cubicBezTo>
                    <a:cubicBezTo>
                      <a:pt x="1802" y="1236"/>
                      <a:pt x="1840" y="1247"/>
                      <a:pt x="1858" y="1265"/>
                    </a:cubicBezTo>
                    <a:cubicBezTo>
                      <a:pt x="1876" y="1283"/>
                      <a:pt x="1886" y="1302"/>
                      <a:pt x="1930" y="1324"/>
                    </a:cubicBezTo>
                    <a:cubicBezTo>
                      <a:pt x="1974" y="1345"/>
                      <a:pt x="1932" y="1269"/>
                      <a:pt x="1966" y="1294"/>
                    </a:cubicBezTo>
                    <a:cubicBezTo>
                      <a:pt x="2000" y="1318"/>
                      <a:pt x="1988" y="1295"/>
                      <a:pt x="2015" y="1320"/>
                    </a:cubicBezTo>
                    <a:cubicBezTo>
                      <a:pt x="2042" y="1344"/>
                      <a:pt x="2033" y="1309"/>
                      <a:pt x="2020" y="1268"/>
                    </a:cubicBezTo>
                    <a:cubicBezTo>
                      <a:pt x="2008" y="1227"/>
                      <a:pt x="2033" y="1254"/>
                      <a:pt x="2045" y="1273"/>
                    </a:cubicBezTo>
                    <a:cubicBezTo>
                      <a:pt x="2057" y="1292"/>
                      <a:pt x="2057" y="1329"/>
                      <a:pt x="2049" y="1354"/>
                    </a:cubicBezTo>
                    <a:cubicBezTo>
                      <a:pt x="2041" y="1378"/>
                      <a:pt x="2000" y="1358"/>
                      <a:pt x="2004" y="1344"/>
                    </a:cubicBezTo>
                    <a:cubicBezTo>
                      <a:pt x="2008" y="1330"/>
                      <a:pt x="1963" y="1336"/>
                      <a:pt x="1962" y="1355"/>
                    </a:cubicBezTo>
                    <a:cubicBezTo>
                      <a:pt x="1960" y="1374"/>
                      <a:pt x="1990" y="1411"/>
                      <a:pt x="2012" y="1415"/>
                    </a:cubicBezTo>
                    <a:cubicBezTo>
                      <a:pt x="2034" y="1419"/>
                      <a:pt x="2018" y="1453"/>
                      <a:pt x="2031" y="1458"/>
                    </a:cubicBezTo>
                    <a:cubicBezTo>
                      <a:pt x="2050" y="1463"/>
                      <a:pt x="2049" y="1499"/>
                      <a:pt x="2060" y="1493"/>
                    </a:cubicBezTo>
                    <a:cubicBezTo>
                      <a:pt x="2071" y="1488"/>
                      <a:pt x="2067" y="1445"/>
                      <a:pt x="2055" y="1426"/>
                    </a:cubicBezTo>
                    <a:cubicBezTo>
                      <a:pt x="2042" y="1407"/>
                      <a:pt x="2048" y="1380"/>
                      <a:pt x="2064" y="1385"/>
                    </a:cubicBezTo>
                    <a:cubicBezTo>
                      <a:pt x="2080" y="1391"/>
                      <a:pt x="2064" y="1419"/>
                      <a:pt x="2072" y="1429"/>
                    </a:cubicBezTo>
                    <a:cubicBezTo>
                      <a:pt x="2080" y="1438"/>
                      <a:pt x="2090" y="1419"/>
                      <a:pt x="2109" y="1408"/>
                    </a:cubicBezTo>
                    <a:cubicBezTo>
                      <a:pt x="2128" y="1397"/>
                      <a:pt x="2101" y="1366"/>
                      <a:pt x="2108" y="1350"/>
                    </a:cubicBezTo>
                    <a:cubicBezTo>
                      <a:pt x="2115" y="1333"/>
                      <a:pt x="2137" y="1363"/>
                      <a:pt x="2145" y="1392"/>
                    </a:cubicBezTo>
                    <a:cubicBezTo>
                      <a:pt x="2153" y="1421"/>
                      <a:pt x="2124" y="1419"/>
                      <a:pt x="2124" y="1434"/>
                    </a:cubicBezTo>
                    <a:cubicBezTo>
                      <a:pt x="2124" y="1449"/>
                      <a:pt x="2098" y="1443"/>
                      <a:pt x="2090" y="1451"/>
                    </a:cubicBezTo>
                    <a:cubicBezTo>
                      <a:pt x="2082" y="1459"/>
                      <a:pt x="2086" y="1514"/>
                      <a:pt x="2097" y="1515"/>
                    </a:cubicBezTo>
                    <a:cubicBezTo>
                      <a:pt x="2108" y="1516"/>
                      <a:pt x="2115" y="1470"/>
                      <a:pt x="2121" y="1493"/>
                    </a:cubicBezTo>
                    <a:cubicBezTo>
                      <a:pt x="2128" y="1516"/>
                      <a:pt x="2154" y="1463"/>
                      <a:pt x="2161" y="1485"/>
                    </a:cubicBezTo>
                    <a:cubicBezTo>
                      <a:pt x="2168" y="1507"/>
                      <a:pt x="2201" y="1531"/>
                      <a:pt x="2213" y="1526"/>
                    </a:cubicBezTo>
                    <a:cubicBezTo>
                      <a:pt x="2225" y="1520"/>
                      <a:pt x="2208" y="1497"/>
                      <a:pt x="2188" y="1496"/>
                    </a:cubicBezTo>
                    <a:cubicBezTo>
                      <a:pt x="2169" y="1494"/>
                      <a:pt x="2172" y="1463"/>
                      <a:pt x="2190" y="1462"/>
                    </a:cubicBezTo>
                    <a:cubicBezTo>
                      <a:pt x="2208" y="1460"/>
                      <a:pt x="2239" y="1507"/>
                      <a:pt x="2238" y="1523"/>
                    </a:cubicBezTo>
                    <a:cubicBezTo>
                      <a:pt x="2236" y="1540"/>
                      <a:pt x="2221" y="1538"/>
                      <a:pt x="2206" y="1555"/>
                    </a:cubicBezTo>
                    <a:cubicBezTo>
                      <a:pt x="2191" y="1571"/>
                      <a:pt x="2171" y="1527"/>
                      <a:pt x="2153" y="1529"/>
                    </a:cubicBezTo>
                    <a:cubicBezTo>
                      <a:pt x="2135" y="1530"/>
                      <a:pt x="2153" y="1557"/>
                      <a:pt x="2161" y="1576"/>
                    </a:cubicBezTo>
                    <a:cubicBezTo>
                      <a:pt x="2169" y="1596"/>
                      <a:pt x="2139" y="1622"/>
                      <a:pt x="2162" y="1637"/>
                    </a:cubicBezTo>
                    <a:cubicBezTo>
                      <a:pt x="2186" y="1652"/>
                      <a:pt x="2179" y="1627"/>
                      <a:pt x="2183" y="1616"/>
                    </a:cubicBezTo>
                    <a:cubicBezTo>
                      <a:pt x="2187" y="1605"/>
                      <a:pt x="2205" y="1619"/>
                      <a:pt x="2217" y="1628"/>
                    </a:cubicBezTo>
                    <a:cubicBezTo>
                      <a:pt x="2229" y="1637"/>
                      <a:pt x="2231" y="1606"/>
                      <a:pt x="2231" y="1594"/>
                    </a:cubicBezTo>
                    <a:cubicBezTo>
                      <a:pt x="2231" y="1582"/>
                      <a:pt x="2251" y="1589"/>
                      <a:pt x="2262" y="1605"/>
                    </a:cubicBezTo>
                    <a:cubicBezTo>
                      <a:pt x="2273" y="1622"/>
                      <a:pt x="2275" y="1587"/>
                      <a:pt x="2291" y="1590"/>
                    </a:cubicBezTo>
                    <a:cubicBezTo>
                      <a:pt x="2307" y="1593"/>
                      <a:pt x="2296" y="1619"/>
                      <a:pt x="2296" y="1634"/>
                    </a:cubicBezTo>
                    <a:cubicBezTo>
                      <a:pt x="2296" y="1649"/>
                      <a:pt x="2325" y="1622"/>
                      <a:pt x="2322" y="1638"/>
                    </a:cubicBezTo>
                    <a:cubicBezTo>
                      <a:pt x="2322" y="1640"/>
                      <a:pt x="2322" y="1643"/>
                      <a:pt x="2322" y="1645"/>
                    </a:cubicBezTo>
                    <a:cubicBezTo>
                      <a:pt x="2337" y="1634"/>
                      <a:pt x="2353" y="1623"/>
                      <a:pt x="2364" y="1615"/>
                    </a:cubicBezTo>
                    <a:cubicBezTo>
                      <a:pt x="2393" y="1595"/>
                      <a:pt x="2342" y="1582"/>
                      <a:pt x="2351" y="1559"/>
                    </a:cubicBezTo>
                    <a:close/>
                    <a:moveTo>
                      <a:pt x="46" y="1753"/>
                    </a:moveTo>
                    <a:cubicBezTo>
                      <a:pt x="79" y="1739"/>
                      <a:pt x="92" y="1723"/>
                      <a:pt x="79" y="1706"/>
                    </a:cubicBezTo>
                    <a:cubicBezTo>
                      <a:pt x="65" y="1690"/>
                      <a:pt x="21" y="1763"/>
                      <a:pt x="46" y="1753"/>
                    </a:cubicBezTo>
                    <a:close/>
                    <a:moveTo>
                      <a:pt x="278" y="1630"/>
                    </a:moveTo>
                    <a:cubicBezTo>
                      <a:pt x="248" y="1619"/>
                      <a:pt x="169" y="1667"/>
                      <a:pt x="196" y="1671"/>
                    </a:cubicBezTo>
                    <a:cubicBezTo>
                      <a:pt x="215" y="1673"/>
                      <a:pt x="224" y="1654"/>
                      <a:pt x="246" y="1654"/>
                    </a:cubicBezTo>
                    <a:cubicBezTo>
                      <a:pt x="267" y="1654"/>
                      <a:pt x="308" y="1641"/>
                      <a:pt x="278" y="1630"/>
                    </a:cubicBezTo>
                    <a:close/>
                    <a:moveTo>
                      <a:pt x="971" y="1309"/>
                    </a:moveTo>
                    <a:cubicBezTo>
                      <a:pt x="972" y="1294"/>
                      <a:pt x="951" y="1295"/>
                      <a:pt x="923" y="1326"/>
                    </a:cubicBezTo>
                    <a:cubicBezTo>
                      <a:pt x="896" y="1358"/>
                      <a:pt x="873" y="1374"/>
                      <a:pt x="869" y="1389"/>
                    </a:cubicBezTo>
                    <a:cubicBezTo>
                      <a:pt x="864" y="1404"/>
                      <a:pt x="833" y="1386"/>
                      <a:pt x="823" y="1406"/>
                    </a:cubicBezTo>
                    <a:cubicBezTo>
                      <a:pt x="814" y="1425"/>
                      <a:pt x="830" y="1467"/>
                      <a:pt x="849" y="1453"/>
                    </a:cubicBezTo>
                    <a:cubicBezTo>
                      <a:pt x="869" y="1440"/>
                      <a:pt x="870" y="1453"/>
                      <a:pt x="882" y="1453"/>
                    </a:cubicBezTo>
                    <a:cubicBezTo>
                      <a:pt x="895" y="1453"/>
                      <a:pt x="951" y="1415"/>
                      <a:pt x="963" y="1396"/>
                    </a:cubicBezTo>
                    <a:cubicBezTo>
                      <a:pt x="975" y="1377"/>
                      <a:pt x="941" y="1371"/>
                      <a:pt x="940" y="1359"/>
                    </a:cubicBezTo>
                    <a:cubicBezTo>
                      <a:pt x="938" y="1347"/>
                      <a:pt x="968" y="1347"/>
                      <a:pt x="983" y="1339"/>
                    </a:cubicBezTo>
                    <a:cubicBezTo>
                      <a:pt x="998" y="1330"/>
                      <a:pt x="970" y="1324"/>
                      <a:pt x="971" y="1309"/>
                    </a:cubicBezTo>
                    <a:close/>
                    <a:moveTo>
                      <a:pt x="101" y="1147"/>
                    </a:moveTo>
                    <a:cubicBezTo>
                      <a:pt x="98" y="1126"/>
                      <a:pt x="39" y="1146"/>
                      <a:pt x="46" y="1167"/>
                    </a:cubicBezTo>
                    <a:cubicBezTo>
                      <a:pt x="53" y="1187"/>
                      <a:pt x="108" y="1200"/>
                      <a:pt x="132" y="1192"/>
                    </a:cubicBezTo>
                    <a:cubicBezTo>
                      <a:pt x="153" y="1186"/>
                      <a:pt x="159" y="1164"/>
                      <a:pt x="144" y="1150"/>
                    </a:cubicBezTo>
                    <a:cubicBezTo>
                      <a:pt x="129" y="1136"/>
                      <a:pt x="103" y="1169"/>
                      <a:pt x="101" y="1147"/>
                    </a:cubicBezTo>
                    <a:close/>
                    <a:moveTo>
                      <a:pt x="766" y="4164"/>
                    </a:moveTo>
                    <a:cubicBezTo>
                      <a:pt x="732" y="4168"/>
                      <a:pt x="751" y="4254"/>
                      <a:pt x="769" y="4240"/>
                    </a:cubicBezTo>
                    <a:cubicBezTo>
                      <a:pt x="783" y="4230"/>
                      <a:pt x="807" y="4228"/>
                      <a:pt x="814" y="4215"/>
                    </a:cubicBezTo>
                    <a:cubicBezTo>
                      <a:pt x="823" y="4197"/>
                      <a:pt x="801" y="4160"/>
                      <a:pt x="766" y="4164"/>
                    </a:cubicBezTo>
                    <a:close/>
                    <a:moveTo>
                      <a:pt x="721" y="4112"/>
                    </a:moveTo>
                    <a:cubicBezTo>
                      <a:pt x="701" y="4115"/>
                      <a:pt x="714" y="4152"/>
                      <a:pt x="727" y="4142"/>
                    </a:cubicBezTo>
                    <a:cubicBezTo>
                      <a:pt x="749" y="4126"/>
                      <a:pt x="741" y="4109"/>
                      <a:pt x="721" y="4112"/>
                    </a:cubicBezTo>
                    <a:close/>
                    <a:moveTo>
                      <a:pt x="508" y="4043"/>
                    </a:moveTo>
                    <a:cubicBezTo>
                      <a:pt x="526" y="4062"/>
                      <a:pt x="539" y="4057"/>
                      <a:pt x="544" y="4040"/>
                    </a:cubicBezTo>
                    <a:cubicBezTo>
                      <a:pt x="549" y="4023"/>
                      <a:pt x="489" y="4022"/>
                      <a:pt x="508" y="4043"/>
                    </a:cubicBezTo>
                    <a:close/>
                    <a:moveTo>
                      <a:pt x="605" y="4084"/>
                    </a:moveTo>
                    <a:cubicBezTo>
                      <a:pt x="618" y="4104"/>
                      <a:pt x="632" y="4108"/>
                      <a:pt x="643" y="4090"/>
                    </a:cubicBezTo>
                    <a:cubicBezTo>
                      <a:pt x="654" y="4072"/>
                      <a:pt x="589" y="4060"/>
                      <a:pt x="605" y="4084"/>
                    </a:cubicBezTo>
                    <a:close/>
                    <a:moveTo>
                      <a:pt x="6212" y="2255"/>
                    </a:moveTo>
                    <a:cubicBezTo>
                      <a:pt x="6210" y="2236"/>
                      <a:pt x="6155" y="2251"/>
                      <a:pt x="6130" y="2231"/>
                    </a:cubicBezTo>
                    <a:cubicBezTo>
                      <a:pt x="6104" y="2211"/>
                      <a:pt x="6061" y="2302"/>
                      <a:pt x="6051" y="2340"/>
                    </a:cubicBezTo>
                    <a:cubicBezTo>
                      <a:pt x="6042" y="2378"/>
                      <a:pt x="5975" y="2420"/>
                      <a:pt x="5975" y="2420"/>
                    </a:cubicBezTo>
                    <a:cubicBezTo>
                      <a:pt x="5975" y="2420"/>
                      <a:pt x="5780" y="2422"/>
                      <a:pt x="5764" y="2422"/>
                    </a:cubicBezTo>
                    <a:cubicBezTo>
                      <a:pt x="5752" y="2422"/>
                      <a:pt x="5707" y="2461"/>
                      <a:pt x="5681" y="2484"/>
                    </a:cubicBezTo>
                    <a:cubicBezTo>
                      <a:pt x="5682" y="2485"/>
                      <a:pt x="5683" y="2487"/>
                      <a:pt x="5683" y="2488"/>
                    </a:cubicBezTo>
                    <a:cubicBezTo>
                      <a:pt x="5703" y="2523"/>
                      <a:pt x="5632" y="2545"/>
                      <a:pt x="5563" y="2548"/>
                    </a:cubicBezTo>
                    <a:cubicBezTo>
                      <a:pt x="5542" y="2549"/>
                      <a:pt x="5526" y="2551"/>
                      <a:pt x="5514" y="2553"/>
                    </a:cubicBezTo>
                    <a:cubicBezTo>
                      <a:pt x="5517" y="2561"/>
                      <a:pt x="5518" y="2570"/>
                      <a:pt x="5518" y="2577"/>
                    </a:cubicBezTo>
                    <a:cubicBezTo>
                      <a:pt x="5517" y="2581"/>
                      <a:pt x="5510" y="2587"/>
                      <a:pt x="5499" y="2592"/>
                    </a:cubicBezTo>
                    <a:cubicBezTo>
                      <a:pt x="5489" y="2613"/>
                      <a:pt x="5405" y="2654"/>
                      <a:pt x="5358" y="2679"/>
                    </a:cubicBezTo>
                    <a:cubicBezTo>
                      <a:pt x="5306" y="2706"/>
                      <a:pt x="5235" y="2693"/>
                      <a:pt x="5235" y="2652"/>
                    </a:cubicBezTo>
                    <a:cubicBezTo>
                      <a:pt x="5235" y="2611"/>
                      <a:pt x="5274" y="2619"/>
                      <a:pt x="5282" y="2638"/>
                    </a:cubicBezTo>
                    <a:cubicBezTo>
                      <a:pt x="5285" y="2645"/>
                      <a:pt x="5294" y="2640"/>
                      <a:pt x="5307" y="2631"/>
                    </a:cubicBezTo>
                    <a:cubicBezTo>
                      <a:pt x="5294" y="2618"/>
                      <a:pt x="5294" y="2598"/>
                      <a:pt x="5297" y="2583"/>
                    </a:cubicBezTo>
                    <a:cubicBezTo>
                      <a:pt x="5281" y="2576"/>
                      <a:pt x="5305" y="2515"/>
                      <a:pt x="5274" y="2504"/>
                    </a:cubicBezTo>
                    <a:cubicBezTo>
                      <a:pt x="5241" y="2493"/>
                      <a:pt x="5203" y="2551"/>
                      <a:pt x="5208" y="2515"/>
                    </a:cubicBezTo>
                    <a:cubicBezTo>
                      <a:pt x="5213" y="2480"/>
                      <a:pt x="5263" y="2450"/>
                      <a:pt x="5233" y="2403"/>
                    </a:cubicBezTo>
                    <a:cubicBezTo>
                      <a:pt x="5203" y="2357"/>
                      <a:pt x="5148" y="2357"/>
                      <a:pt x="5137" y="2392"/>
                    </a:cubicBezTo>
                    <a:cubicBezTo>
                      <a:pt x="5126" y="2428"/>
                      <a:pt x="5088" y="2411"/>
                      <a:pt x="5074" y="2439"/>
                    </a:cubicBezTo>
                    <a:cubicBezTo>
                      <a:pt x="5060" y="2466"/>
                      <a:pt x="5047" y="2526"/>
                      <a:pt x="5058" y="2570"/>
                    </a:cubicBezTo>
                    <a:cubicBezTo>
                      <a:pt x="5069" y="2613"/>
                      <a:pt x="5055" y="2635"/>
                      <a:pt x="5014" y="2660"/>
                    </a:cubicBezTo>
                    <a:cubicBezTo>
                      <a:pt x="4973" y="2685"/>
                      <a:pt x="4952" y="2622"/>
                      <a:pt x="4968" y="2542"/>
                    </a:cubicBezTo>
                    <a:cubicBezTo>
                      <a:pt x="4978" y="2488"/>
                      <a:pt x="5009" y="2436"/>
                      <a:pt x="4981" y="2436"/>
                    </a:cubicBezTo>
                    <a:cubicBezTo>
                      <a:pt x="4954" y="2436"/>
                      <a:pt x="5017" y="2370"/>
                      <a:pt x="5074" y="2357"/>
                    </a:cubicBezTo>
                    <a:cubicBezTo>
                      <a:pt x="5131" y="2343"/>
                      <a:pt x="5203" y="2348"/>
                      <a:pt x="5203" y="2332"/>
                    </a:cubicBezTo>
                    <a:cubicBezTo>
                      <a:pt x="5203" y="2329"/>
                      <a:pt x="5205" y="2326"/>
                      <a:pt x="5210" y="2325"/>
                    </a:cubicBezTo>
                    <a:cubicBezTo>
                      <a:pt x="5198" y="2316"/>
                      <a:pt x="5185" y="2307"/>
                      <a:pt x="5174" y="2301"/>
                    </a:cubicBezTo>
                    <a:cubicBezTo>
                      <a:pt x="5173" y="2304"/>
                      <a:pt x="5171" y="2307"/>
                      <a:pt x="5167" y="2310"/>
                    </a:cubicBezTo>
                    <a:cubicBezTo>
                      <a:pt x="5145" y="2326"/>
                      <a:pt x="5151" y="2286"/>
                      <a:pt x="5110" y="2286"/>
                    </a:cubicBezTo>
                    <a:cubicBezTo>
                      <a:pt x="5069" y="2286"/>
                      <a:pt x="5028" y="2324"/>
                      <a:pt x="4995" y="2307"/>
                    </a:cubicBezTo>
                    <a:cubicBezTo>
                      <a:pt x="4962" y="2291"/>
                      <a:pt x="4978" y="2269"/>
                      <a:pt x="4948" y="2269"/>
                    </a:cubicBezTo>
                    <a:cubicBezTo>
                      <a:pt x="4918" y="2269"/>
                      <a:pt x="4970" y="2212"/>
                      <a:pt x="4927" y="2236"/>
                    </a:cubicBezTo>
                    <a:cubicBezTo>
                      <a:pt x="4883" y="2261"/>
                      <a:pt x="4817" y="2321"/>
                      <a:pt x="4787" y="2294"/>
                    </a:cubicBezTo>
                    <a:cubicBezTo>
                      <a:pt x="4757" y="2266"/>
                      <a:pt x="4730" y="2302"/>
                      <a:pt x="4708" y="2280"/>
                    </a:cubicBezTo>
                    <a:cubicBezTo>
                      <a:pt x="4686" y="2258"/>
                      <a:pt x="4784" y="2198"/>
                      <a:pt x="4831" y="2201"/>
                    </a:cubicBezTo>
                    <a:cubicBezTo>
                      <a:pt x="4842" y="2201"/>
                      <a:pt x="4853" y="2196"/>
                      <a:pt x="4863" y="2189"/>
                    </a:cubicBezTo>
                    <a:cubicBezTo>
                      <a:pt x="4838" y="2180"/>
                      <a:pt x="4788" y="2160"/>
                      <a:pt x="4774" y="2176"/>
                    </a:cubicBezTo>
                    <a:cubicBezTo>
                      <a:pt x="4758" y="2196"/>
                      <a:pt x="4734" y="2184"/>
                      <a:pt x="4722" y="2167"/>
                    </a:cubicBezTo>
                    <a:cubicBezTo>
                      <a:pt x="4709" y="2151"/>
                      <a:pt x="4692" y="2173"/>
                      <a:pt x="4671" y="2147"/>
                    </a:cubicBezTo>
                    <a:cubicBezTo>
                      <a:pt x="4649" y="2122"/>
                      <a:pt x="4627" y="2140"/>
                      <a:pt x="4614" y="2145"/>
                    </a:cubicBezTo>
                    <a:cubicBezTo>
                      <a:pt x="4601" y="2151"/>
                      <a:pt x="4585" y="2136"/>
                      <a:pt x="4561" y="2127"/>
                    </a:cubicBezTo>
                    <a:cubicBezTo>
                      <a:pt x="4538" y="2118"/>
                      <a:pt x="4556" y="2094"/>
                      <a:pt x="4536" y="2080"/>
                    </a:cubicBezTo>
                    <a:cubicBezTo>
                      <a:pt x="4516" y="2065"/>
                      <a:pt x="4515" y="2107"/>
                      <a:pt x="4515" y="2107"/>
                    </a:cubicBezTo>
                    <a:cubicBezTo>
                      <a:pt x="2816" y="2116"/>
                      <a:pt x="2816" y="2116"/>
                      <a:pt x="2816" y="2116"/>
                    </a:cubicBezTo>
                    <a:cubicBezTo>
                      <a:pt x="2818" y="2119"/>
                      <a:pt x="2820" y="2122"/>
                      <a:pt x="2822" y="2124"/>
                    </a:cubicBezTo>
                    <a:cubicBezTo>
                      <a:pt x="2843" y="2146"/>
                      <a:pt x="2827" y="2163"/>
                      <a:pt x="2833" y="2189"/>
                    </a:cubicBezTo>
                    <a:cubicBezTo>
                      <a:pt x="2840" y="2215"/>
                      <a:pt x="2835" y="2251"/>
                      <a:pt x="2814" y="2251"/>
                    </a:cubicBezTo>
                    <a:cubicBezTo>
                      <a:pt x="2794" y="2251"/>
                      <a:pt x="2791" y="2228"/>
                      <a:pt x="2806" y="2220"/>
                    </a:cubicBezTo>
                    <a:cubicBezTo>
                      <a:pt x="2821" y="2212"/>
                      <a:pt x="2813" y="2182"/>
                      <a:pt x="2798" y="2182"/>
                    </a:cubicBezTo>
                    <a:cubicBezTo>
                      <a:pt x="2789" y="2182"/>
                      <a:pt x="2786" y="2171"/>
                      <a:pt x="2786" y="2159"/>
                    </a:cubicBezTo>
                    <a:cubicBezTo>
                      <a:pt x="2758" y="2167"/>
                      <a:pt x="2726" y="2164"/>
                      <a:pt x="2689" y="2159"/>
                    </a:cubicBezTo>
                    <a:cubicBezTo>
                      <a:pt x="2689" y="2161"/>
                      <a:pt x="2690" y="2162"/>
                      <a:pt x="2690" y="2164"/>
                    </a:cubicBezTo>
                    <a:cubicBezTo>
                      <a:pt x="2691" y="2180"/>
                      <a:pt x="2699" y="2217"/>
                      <a:pt x="2721" y="2246"/>
                    </a:cubicBezTo>
                    <a:cubicBezTo>
                      <a:pt x="2743" y="2275"/>
                      <a:pt x="2728" y="2292"/>
                      <a:pt x="2749" y="2303"/>
                    </a:cubicBezTo>
                    <a:cubicBezTo>
                      <a:pt x="2769" y="2314"/>
                      <a:pt x="2768" y="2327"/>
                      <a:pt x="2749" y="2324"/>
                    </a:cubicBezTo>
                    <a:cubicBezTo>
                      <a:pt x="2730" y="2321"/>
                      <a:pt x="2743" y="2339"/>
                      <a:pt x="2736" y="2380"/>
                    </a:cubicBezTo>
                    <a:cubicBezTo>
                      <a:pt x="2730" y="2421"/>
                      <a:pt x="2731" y="2506"/>
                      <a:pt x="2727" y="2532"/>
                    </a:cubicBezTo>
                    <a:cubicBezTo>
                      <a:pt x="2723" y="2557"/>
                      <a:pt x="2693" y="2600"/>
                      <a:pt x="2710" y="2627"/>
                    </a:cubicBezTo>
                    <a:cubicBezTo>
                      <a:pt x="2728" y="2654"/>
                      <a:pt x="2740" y="2693"/>
                      <a:pt x="2731" y="2727"/>
                    </a:cubicBezTo>
                    <a:cubicBezTo>
                      <a:pt x="2721" y="2761"/>
                      <a:pt x="2723" y="2782"/>
                      <a:pt x="2738" y="2807"/>
                    </a:cubicBezTo>
                    <a:cubicBezTo>
                      <a:pt x="2753" y="2833"/>
                      <a:pt x="2740" y="2879"/>
                      <a:pt x="2757" y="2888"/>
                    </a:cubicBezTo>
                    <a:cubicBezTo>
                      <a:pt x="2773" y="2898"/>
                      <a:pt x="2788" y="2917"/>
                      <a:pt x="2803" y="2941"/>
                    </a:cubicBezTo>
                    <a:cubicBezTo>
                      <a:pt x="2818" y="2966"/>
                      <a:pt x="2832" y="2951"/>
                      <a:pt x="2835" y="2976"/>
                    </a:cubicBezTo>
                    <a:cubicBezTo>
                      <a:pt x="2837" y="3000"/>
                      <a:pt x="2837" y="3004"/>
                      <a:pt x="2859" y="3014"/>
                    </a:cubicBezTo>
                    <a:cubicBezTo>
                      <a:pt x="2881" y="3023"/>
                      <a:pt x="2867" y="3048"/>
                      <a:pt x="2867" y="3062"/>
                    </a:cubicBezTo>
                    <a:cubicBezTo>
                      <a:pt x="2867" y="3075"/>
                      <a:pt x="2896" y="3100"/>
                      <a:pt x="2932" y="3131"/>
                    </a:cubicBezTo>
                    <a:cubicBezTo>
                      <a:pt x="2967" y="3163"/>
                      <a:pt x="2937" y="3189"/>
                      <a:pt x="2963" y="3189"/>
                    </a:cubicBezTo>
                    <a:cubicBezTo>
                      <a:pt x="2989" y="3189"/>
                      <a:pt x="3014" y="3204"/>
                      <a:pt x="3040" y="3220"/>
                    </a:cubicBezTo>
                    <a:cubicBezTo>
                      <a:pt x="3066" y="3237"/>
                      <a:pt x="3074" y="3227"/>
                      <a:pt x="3092" y="3231"/>
                    </a:cubicBezTo>
                    <a:cubicBezTo>
                      <a:pt x="3109" y="3235"/>
                      <a:pt x="3142" y="3273"/>
                      <a:pt x="3149" y="3299"/>
                    </a:cubicBezTo>
                    <a:cubicBezTo>
                      <a:pt x="3152" y="3312"/>
                      <a:pt x="3156" y="3324"/>
                      <a:pt x="3163" y="3338"/>
                    </a:cubicBezTo>
                    <a:cubicBezTo>
                      <a:pt x="3304" y="3320"/>
                      <a:pt x="3304" y="3320"/>
                      <a:pt x="3304" y="3320"/>
                    </a:cubicBezTo>
                    <a:cubicBezTo>
                      <a:pt x="3304" y="3320"/>
                      <a:pt x="3348" y="3350"/>
                      <a:pt x="3373" y="3356"/>
                    </a:cubicBezTo>
                    <a:cubicBezTo>
                      <a:pt x="3398" y="3362"/>
                      <a:pt x="3532" y="3412"/>
                      <a:pt x="3532" y="3412"/>
                    </a:cubicBezTo>
                    <a:cubicBezTo>
                      <a:pt x="3707" y="3410"/>
                      <a:pt x="3707" y="3410"/>
                      <a:pt x="3707" y="3410"/>
                    </a:cubicBezTo>
                    <a:cubicBezTo>
                      <a:pt x="3728" y="3384"/>
                      <a:pt x="3728" y="3384"/>
                      <a:pt x="3728" y="3384"/>
                    </a:cubicBezTo>
                    <a:cubicBezTo>
                      <a:pt x="3824" y="3384"/>
                      <a:pt x="3824" y="3384"/>
                      <a:pt x="3824" y="3384"/>
                    </a:cubicBezTo>
                    <a:cubicBezTo>
                      <a:pt x="3824" y="3384"/>
                      <a:pt x="3885" y="3444"/>
                      <a:pt x="3894" y="3447"/>
                    </a:cubicBezTo>
                    <a:cubicBezTo>
                      <a:pt x="3903" y="3450"/>
                      <a:pt x="3934" y="3477"/>
                      <a:pt x="3934" y="3495"/>
                    </a:cubicBezTo>
                    <a:cubicBezTo>
                      <a:pt x="3934" y="3512"/>
                      <a:pt x="3941" y="3527"/>
                      <a:pt x="3955" y="3534"/>
                    </a:cubicBezTo>
                    <a:cubicBezTo>
                      <a:pt x="3970" y="3542"/>
                      <a:pt x="4020" y="3574"/>
                      <a:pt x="4027" y="3571"/>
                    </a:cubicBezTo>
                    <a:cubicBezTo>
                      <a:pt x="4034" y="3568"/>
                      <a:pt x="4049" y="3512"/>
                      <a:pt x="4075" y="3514"/>
                    </a:cubicBezTo>
                    <a:cubicBezTo>
                      <a:pt x="4101" y="3515"/>
                      <a:pt x="4173" y="3536"/>
                      <a:pt x="4185" y="3577"/>
                    </a:cubicBezTo>
                    <a:cubicBezTo>
                      <a:pt x="4196" y="3617"/>
                      <a:pt x="4231" y="3651"/>
                      <a:pt x="4243" y="3660"/>
                    </a:cubicBezTo>
                    <a:cubicBezTo>
                      <a:pt x="4255" y="3668"/>
                      <a:pt x="4249" y="3693"/>
                      <a:pt x="4258" y="3706"/>
                    </a:cubicBezTo>
                    <a:cubicBezTo>
                      <a:pt x="4266" y="3720"/>
                      <a:pt x="4265" y="3744"/>
                      <a:pt x="4275" y="3744"/>
                    </a:cubicBezTo>
                    <a:cubicBezTo>
                      <a:pt x="4285" y="3744"/>
                      <a:pt x="4338" y="3777"/>
                      <a:pt x="4361" y="3775"/>
                    </a:cubicBezTo>
                    <a:cubicBezTo>
                      <a:pt x="4368" y="3775"/>
                      <a:pt x="4377" y="3779"/>
                      <a:pt x="4387" y="3785"/>
                    </a:cubicBezTo>
                    <a:cubicBezTo>
                      <a:pt x="4390" y="3736"/>
                      <a:pt x="4340" y="3728"/>
                      <a:pt x="4369" y="3705"/>
                    </a:cubicBezTo>
                    <a:cubicBezTo>
                      <a:pt x="4403" y="3679"/>
                      <a:pt x="4368" y="3657"/>
                      <a:pt x="4384" y="3646"/>
                    </a:cubicBezTo>
                    <a:cubicBezTo>
                      <a:pt x="4401" y="3635"/>
                      <a:pt x="4429" y="3625"/>
                      <a:pt x="4429" y="3608"/>
                    </a:cubicBezTo>
                    <a:cubicBezTo>
                      <a:pt x="4429" y="3592"/>
                      <a:pt x="4444" y="3592"/>
                      <a:pt x="4466" y="3595"/>
                    </a:cubicBezTo>
                    <a:cubicBezTo>
                      <a:pt x="4488" y="3597"/>
                      <a:pt x="4529" y="3559"/>
                      <a:pt x="4526" y="3544"/>
                    </a:cubicBezTo>
                    <a:cubicBezTo>
                      <a:pt x="4523" y="3529"/>
                      <a:pt x="4530" y="3526"/>
                      <a:pt x="4556" y="3532"/>
                    </a:cubicBezTo>
                    <a:cubicBezTo>
                      <a:pt x="4582" y="3537"/>
                      <a:pt x="4578" y="3502"/>
                      <a:pt x="4595" y="3507"/>
                    </a:cubicBezTo>
                    <a:cubicBezTo>
                      <a:pt x="4611" y="3513"/>
                      <a:pt x="4625" y="3522"/>
                      <a:pt x="4626" y="3510"/>
                    </a:cubicBezTo>
                    <a:cubicBezTo>
                      <a:pt x="4627" y="3497"/>
                      <a:pt x="4644" y="3500"/>
                      <a:pt x="4656" y="3517"/>
                    </a:cubicBezTo>
                    <a:cubicBezTo>
                      <a:pt x="4668" y="3533"/>
                      <a:pt x="4704" y="3537"/>
                      <a:pt x="4707" y="3518"/>
                    </a:cubicBezTo>
                    <a:cubicBezTo>
                      <a:pt x="4709" y="3499"/>
                      <a:pt x="4730" y="3518"/>
                      <a:pt x="4748" y="3537"/>
                    </a:cubicBezTo>
                    <a:cubicBezTo>
                      <a:pt x="4765" y="3556"/>
                      <a:pt x="4774" y="3551"/>
                      <a:pt x="4799" y="3552"/>
                    </a:cubicBezTo>
                    <a:cubicBezTo>
                      <a:pt x="4825" y="3554"/>
                      <a:pt x="4825" y="3547"/>
                      <a:pt x="4827" y="3530"/>
                    </a:cubicBezTo>
                    <a:cubicBezTo>
                      <a:pt x="4828" y="3514"/>
                      <a:pt x="4855" y="3566"/>
                      <a:pt x="4881" y="3569"/>
                    </a:cubicBezTo>
                    <a:cubicBezTo>
                      <a:pt x="4907" y="3571"/>
                      <a:pt x="4887" y="3552"/>
                      <a:pt x="4868" y="3537"/>
                    </a:cubicBezTo>
                    <a:cubicBezTo>
                      <a:pt x="4849" y="3522"/>
                      <a:pt x="4872" y="3515"/>
                      <a:pt x="4855" y="3503"/>
                    </a:cubicBezTo>
                    <a:cubicBezTo>
                      <a:pt x="4839" y="3491"/>
                      <a:pt x="4876" y="3474"/>
                      <a:pt x="4909" y="3476"/>
                    </a:cubicBezTo>
                    <a:cubicBezTo>
                      <a:pt x="4942" y="3477"/>
                      <a:pt x="4940" y="3485"/>
                      <a:pt x="4953" y="3466"/>
                    </a:cubicBezTo>
                    <a:cubicBezTo>
                      <a:pt x="4965" y="3447"/>
                      <a:pt x="4977" y="3466"/>
                      <a:pt x="4977" y="3482"/>
                    </a:cubicBezTo>
                    <a:cubicBezTo>
                      <a:pt x="4977" y="3499"/>
                      <a:pt x="5030" y="3473"/>
                      <a:pt x="5059" y="3473"/>
                    </a:cubicBezTo>
                    <a:cubicBezTo>
                      <a:pt x="5088" y="3473"/>
                      <a:pt x="5114" y="3497"/>
                      <a:pt x="5116" y="3514"/>
                    </a:cubicBezTo>
                    <a:cubicBezTo>
                      <a:pt x="5119" y="3530"/>
                      <a:pt x="5138" y="3538"/>
                      <a:pt x="5159" y="3521"/>
                    </a:cubicBezTo>
                    <a:cubicBezTo>
                      <a:pt x="5179" y="3503"/>
                      <a:pt x="5197" y="3482"/>
                      <a:pt x="5216" y="3502"/>
                    </a:cubicBezTo>
                    <a:cubicBezTo>
                      <a:pt x="5235" y="3521"/>
                      <a:pt x="5254" y="3547"/>
                      <a:pt x="5278" y="3570"/>
                    </a:cubicBezTo>
                    <a:cubicBezTo>
                      <a:pt x="5301" y="3593"/>
                      <a:pt x="5267" y="3622"/>
                      <a:pt x="5279" y="3640"/>
                    </a:cubicBezTo>
                    <a:cubicBezTo>
                      <a:pt x="5291" y="3657"/>
                      <a:pt x="5278" y="3682"/>
                      <a:pt x="5305" y="3701"/>
                    </a:cubicBezTo>
                    <a:cubicBezTo>
                      <a:pt x="5332" y="3720"/>
                      <a:pt x="5308" y="3760"/>
                      <a:pt x="5330" y="3765"/>
                    </a:cubicBezTo>
                    <a:cubicBezTo>
                      <a:pt x="5351" y="3771"/>
                      <a:pt x="5369" y="3805"/>
                      <a:pt x="5372" y="3819"/>
                    </a:cubicBezTo>
                    <a:cubicBezTo>
                      <a:pt x="5375" y="3832"/>
                      <a:pt x="5416" y="3850"/>
                      <a:pt x="5418" y="3827"/>
                    </a:cubicBezTo>
                    <a:cubicBezTo>
                      <a:pt x="5421" y="3804"/>
                      <a:pt x="5443" y="3776"/>
                      <a:pt x="5446" y="3754"/>
                    </a:cubicBezTo>
                    <a:cubicBezTo>
                      <a:pt x="5448" y="3733"/>
                      <a:pt x="5429" y="3655"/>
                      <a:pt x="5412" y="3630"/>
                    </a:cubicBezTo>
                    <a:cubicBezTo>
                      <a:pt x="5394" y="3605"/>
                      <a:pt x="5416" y="3600"/>
                      <a:pt x="5394" y="3571"/>
                    </a:cubicBezTo>
                    <a:cubicBezTo>
                      <a:pt x="5372" y="3543"/>
                      <a:pt x="5358" y="3492"/>
                      <a:pt x="5360" y="3451"/>
                    </a:cubicBezTo>
                    <a:cubicBezTo>
                      <a:pt x="5361" y="3410"/>
                      <a:pt x="5409" y="3343"/>
                      <a:pt x="5432" y="3323"/>
                    </a:cubicBezTo>
                    <a:cubicBezTo>
                      <a:pt x="5455" y="3302"/>
                      <a:pt x="5481" y="3313"/>
                      <a:pt x="5487" y="3291"/>
                    </a:cubicBezTo>
                    <a:cubicBezTo>
                      <a:pt x="5492" y="3269"/>
                      <a:pt x="5521" y="3242"/>
                      <a:pt x="5537" y="3242"/>
                    </a:cubicBezTo>
                    <a:cubicBezTo>
                      <a:pt x="5554" y="3242"/>
                      <a:pt x="5571" y="3246"/>
                      <a:pt x="5574" y="3228"/>
                    </a:cubicBezTo>
                    <a:cubicBezTo>
                      <a:pt x="5577" y="3211"/>
                      <a:pt x="5604" y="3189"/>
                      <a:pt x="5640" y="3183"/>
                    </a:cubicBezTo>
                    <a:cubicBezTo>
                      <a:pt x="5675" y="3178"/>
                      <a:pt x="5655" y="3159"/>
                      <a:pt x="5645" y="3142"/>
                    </a:cubicBezTo>
                    <a:cubicBezTo>
                      <a:pt x="5636" y="3126"/>
                      <a:pt x="5653" y="3109"/>
                      <a:pt x="5660" y="3120"/>
                    </a:cubicBezTo>
                    <a:cubicBezTo>
                      <a:pt x="5667" y="3131"/>
                      <a:pt x="5689" y="3133"/>
                      <a:pt x="5703" y="3123"/>
                    </a:cubicBezTo>
                    <a:cubicBezTo>
                      <a:pt x="5716" y="3114"/>
                      <a:pt x="5748" y="3088"/>
                      <a:pt x="5718" y="3086"/>
                    </a:cubicBezTo>
                    <a:cubicBezTo>
                      <a:pt x="5688" y="3085"/>
                      <a:pt x="5681" y="3073"/>
                      <a:pt x="5699" y="3066"/>
                    </a:cubicBezTo>
                    <a:cubicBezTo>
                      <a:pt x="5716" y="3059"/>
                      <a:pt x="5701" y="3026"/>
                      <a:pt x="5677" y="3023"/>
                    </a:cubicBezTo>
                    <a:cubicBezTo>
                      <a:pt x="5652" y="3021"/>
                      <a:pt x="5660" y="3008"/>
                      <a:pt x="5675" y="2993"/>
                    </a:cubicBezTo>
                    <a:cubicBezTo>
                      <a:pt x="5690" y="2978"/>
                      <a:pt x="5653" y="2954"/>
                      <a:pt x="5636" y="2941"/>
                    </a:cubicBezTo>
                    <a:cubicBezTo>
                      <a:pt x="5618" y="2929"/>
                      <a:pt x="5647" y="2922"/>
                      <a:pt x="5660" y="2920"/>
                    </a:cubicBezTo>
                    <a:cubicBezTo>
                      <a:pt x="5674" y="2917"/>
                      <a:pt x="5663" y="2854"/>
                      <a:pt x="5670" y="2839"/>
                    </a:cubicBezTo>
                    <a:cubicBezTo>
                      <a:pt x="5677" y="2824"/>
                      <a:pt x="5700" y="2824"/>
                      <a:pt x="5690" y="2839"/>
                    </a:cubicBezTo>
                    <a:cubicBezTo>
                      <a:pt x="5681" y="2854"/>
                      <a:pt x="5667" y="2879"/>
                      <a:pt x="5685" y="2899"/>
                    </a:cubicBezTo>
                    <a:cubicBezTo>
                      <a:pt x="5703" y="2920"/>
                      <a:pt x="5708" y="2941"/>
                      <a:pt x="5701" y="2973"/>
                    </a:cubicBezTo>
                    <a:cubicBezTo>
                      <a:pt x="5694" y="3004"/>
                      <a:pt x="5708" y="2996"/>
                      <a:pt x="5729" y="2955"/>
                    </a:cubicBezTo>
                    <a:cubicBezTo>
                      <a:pt x="5749" y="2914"/>
                      <a:pt x="5752" y="2879"/>
                      <a:pt x="5738" y="2874"/>
                    </a:cubicBezTo>
                    <a:cubicBezTo>
                      <a:pt x="5724" y="2870"/>
                      <a:pt x="5726" y="2829"/>
                      <a:pt x="5741" y="2848"/>
                    </a:cubicBezTo>
                    <a:cubicBezTo>
                      <a:pt x="5756" y="2868"/>
                      <a:pt x="5761" y="2870"/>
                      <a:pt x="5785" y="2846"/>
                    </a:cubicBezTo>
                    <a:cubicBezTo>
                      <a:pt x="5808" y="2821"/>
                      <a:pt x="5832" y="2779"/>
                      <a:pt x="5817" y="2769"/>
                    </a:cubicBezTo>
                    <a:cubicBezTo>
                      <a:pt x="5802" y="2760"/>
                      <a:pt x="5824" y="2750"/>
                      <a:pt x="5852" y="2751"/>
                    </a:cubicBezTo>
                    <a:cubicBezTo>
                      <a:pt x="5879" y="2753"/>
                      <a:pt x="5938" y="2735"/>
                      <a:pt x="5942" y="2727"/>
                    </a:cubicBezTo>
                    <a:cubicBezTo>
                      <a:pt x="5955" y="2700"/>
                      <a:pt x="5847" y="2739"/>
                      <a:pt x="5847" y="2724"/>
                    </a:cubicBezTo>
                    <a:cubicBezTo>
                      <a:pt x="5847" y="2709"/>
                      <a:pt x="5916" y="2694"/>
                      <a:pt x="5947" y="2693"/>
                    </a:cubicBezTo>
                    <a:cubicBezTo>
                      <a:pt x="5979" y="2691"/>
                      <a:pt x="5964" y="2649"/>
                      <a:pt x="5977" y="2667"/>
                    </a:cubicBezTo>
                    <a:cubicBezTo>
                      <a:pt x="5991" y="2685"/>
                      <a:pt x="6011" y="2682"/>
                      <a:pt x="6029" y="2671"/>
                    </a:cubicBezTo>
                    <a:cubicBezTo>
                      <a:pt x="6047" y="2660"/>
                      <a:pt x="6033" y="2629"/>
                      <a:pt x="6013" y="2623"/>
                    </a:cubicBezTo>
                    <a:cubicBezTo>
                      <a:pt x="5992" y="2618"/>
                      <a:pt x="6028" y="2604"/>
                      <a:pt x="6021" y="2592"/>
                    </a:cubicBezTo>
                    <a:cubicBezTo>
                      <a:pt x="6014" y="2579"/>
                      <a:pt x="6035" y="2530"/>
                      <a:pt x="6061" y="2525"/>
                    </a:cubicBezTo>
                    <a:cubicBezTo>
                      <a:pt x="6087" y="2519"/>
                      <a:pt x="6074" y="2503"/>
                      <a:pt x="6096" y="2503"/>
                    </a:cubicBezTo>
                    <a:cubicBezTo>
                      <a:pt x="6118" y="2503"/>
                      <a:pt x="6122" y="2477"/>
                      <a:pt x="6141" y="2458"/>
                    </a:cubicBezTo>
                    <a:cubicBezTo>
                      <a:pt x="6160" y="2439"/>
                      <a:pt x="6188" y="2488"/>
                      <a:pt x="6218" y="2460"/>
                    </a:cubicBezTo>
                    <a:cubicBezTo>
                      <a:pt x="6230" y="2449"/>
                      <a:pt x="6247" y="2437"/>
                      <a:pt x="6264" y="2426"/>
                    </a:cubicBezTo>
                    <a:cubicBezTo>
                      <a:pt x="6194" y="2333"/>
                      <a:pt x="6213" y="2271"/>
                      <a:pt x="6212" y="225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9" name="Shape 293">
                <a:extLst>
                  <a:ext uri="{FF2B5EF4-FFF2-40B4-BE49-F238E27FC236}">
                    <a16:creationId xmlns:a16="http://schemas.microsoft.com/office/drawing/2014/main" id="{DDD29CBE-0A4D-1A7C-6653-F5AC8FFDCF43}"/>
                  </a:ext>
                </a:extLst>
              </p:cNvPr>
              <p:cNvSpPr/>
              <p:nvPr/>
            </p:nvSpPr>
            <p:spPr>
              <a:xfrm>
                <a:off x="8927460" y="5588702"/>
                <a:ext cx="585416" cy="417541"/>
              </a:xfrm>
              <a:custGeom>
                <a:avLst/>
                <a:gdLst/>
                <a:ahLst/>
                <a:cxnLst/>
                <a:rect l="0" t="0" r="0" b="0"/>
                <a:pathLst>
                  <a:path w="795" h="564" extrusionOk="0">
                    <a:moveTo>
                      <a:pt x="785" y="101"/>
                    </a:moveTo>
                    <a:cubicBezTo>
                      <a:pt x="763" y="100"/>
                      <a:pt x="738" y="102"/>
                      <a:pt x="721" y="99"/>
                    </a:cubicBezTo>
                    <a:cubicBezTo>
                      <a:pt x="702" y="94"/>
                      <a:pt x="659" y="92"/>
                      <a:pt x="648" y="81"/>
                    </a:cubicBezTo>
                    <a:cubicBezTo>
                      <a:pt x="637" y="70"/>
                      <a:pt x="620" y="61"/>
                      <a:pt x="620" y="74"/>
                    </a:cubicBezTo>
                    <a:cubicBezTo>
                      <a:pt x="620" y="88"/>
                      <a:pt x="588" y="90"/>
                      <a:pt x="571" y="79"/>
                    </a:cubicBezTo>
                    <a:cubicBezTo>
                      <a:pt x="553" y="68"/>
                      <a:pt x="524" y="59"/>
                      <a:pt x="511" y="50"/>
                    </a:cubicBezTo>
                    <a:cubicBezTo>
                      <a:pt x="504" y="45"/>
                      <a:pt x="490" y="39"/>
                      <a:pt x="476" y="33"/>
                    </a:cubicBezTo>
                    <a:cubicBezTo>
                      <a:pt x="457" y="36"/>
                      <a:pt x="404" y="17"/>
                      <a:pt x="369" y="21"/>
                    </a:cubicBezTo>
                    <a:cubicBezTo>
                      <a:pt x="332" y="25"/>
                      <a:pt x="213" y="15"/>
                      <a:pt x="166" y="19"/>
                    </a:cubicBezTo>
                    <a:cubicBezTo>
                      <a:pt x="120" y="23"/>
                      <a:pt x="117" y="0"/>
                      <a:pt x="91" y="0"/>
                    </a:cubicBezTo>
                    <a:cubicBezTo>
                      <a:pt x="66" y="0"/>
                      <a:pt x="77" y="31"/>
                      <a:pt x="40" y="32"/>
                    </a:cubicBezTo>
                    <a:cubicBezTo>
                      <a:pt x="4" y="33"/>
                      <a:pt x="0" y="56"/>
                      <a:pt x="27" y="77"/>
                    </a:cubicBezTo>
                    <a:cubicBezTo>
                      <a:pt x="42" y="88"/>
                      <a:pt x="40" y="114"/>
                      <a:pt x="38" y="137"/>
                    </a:cubicBezTo>
                    <a:cubicBezTo>
                      <a:pt x="45" y="136"/>
                      <a:pt x="51" y="134"/>
                      <a:pt x="54" y="130"/>
                    </a:cubicBezTo>
                    <a:cubicBezTo>
                      <a:pt x="65" y="116"/>
                      <a:pt x="76" y="119"/>
                      <a:pt x="76" y="132"/>
                    </a:cubicBezTo>
                    <a:cubicBezTo>
                      <a:pt x="76" y="145"/>
                      <a:pt x="101" y="141"/>
                      <a:pt x="114" y="141"/>
                    </a:cubicBezTo>
                    <a:cubicBezTo>
                      <a:pt x="127" y="141"/>
                      <a:pt x="123" y="152"/>
                      <a:pt x="139" y="141"/>
                    </a:cubicBezTo>
                    <a:cubicBezTo>
                      <a:pt x="154" y="130"/>
                      <a:pt x="176" y="134"/>
                      <a:pt x="176" y="148"/>
                    </a:cubicBezTo>
                    <a:cubicBezTo>
                      <a:pt x="176" y="161"/>
                      <a:pt x="209" y="154"/>
                      <a:pt x="192" y="172"/>
                    </a:cubicBezTo>
                    <a:cubicBezTo>
                      <a:pt x="174" y="190"/>
                      <a:pt x="152" y="194"/>
                      <a:pt x="152" y="207"/>
                    </a:cubicBezTo>
                    <a:cubicBezTo>
                      <a:pt x="152" y="221"/>
                      <a:pt x="172" y="249"/>
                      <a:pt x="156" y="265"/>
                    </a:cubicBezTo>
                    <a:cubicBezTo>
                      <a:pt x="141" y="280"/>
                      <a:pt x="161" y="307"/>
                      <a:pt x="145" y="307"/>
                    </a:cubicBezTo>
                    <a:cubicBezTo>
                      <a:pt x="130" y="307"/>
                      <a:pt x="112" y="314"/>
                      <a:pt x="130" y="331"/>
                    </a:cubicBezTo>
                    <a:cubicBezTo>
                      <a:pt x="147" y="349"/>
                      <a:pt x="161" y="365"/>
                      <a:pt x="147" y="365"/>
                    </a:cubicBezTo>
                    <a:cubicBezTo>
                      <a:pt x="134" y="365"/>
                      <a:pt x="125" y="391"/>
                      <a:pt x="132" y="398"/>
                    </a:cubicBezTo>
                    <a:cubicBezTo>
                      <a:pt x="139" y="405"/>
                      <a:pt x="170" y="425"/>
                      <a:pt x="145" y="429"/>
                    </a:cubicBezTo>
                    <a:cubicBezTo>
                      <a:pt x="121" y="433"/>
                      <a:pt x="121" y="453"/>
                      <a:pt x="121" y="467"/>
                    </a:cubicBezTo>
                    <a:cubicBezTo>
                      <a:pt x="121" y="472"/>
                      <a:pt x="125" y="479"/>
                      <a:pt x="130" y="487"/>
                    </a:cubicBezTo>
                    <a:cubicBezTo>
                      <a:pt x="141" y="485"/>
                      <a:pt x="152" y="484"/>
                      <a:pt x="163" y="489"/>
                    </a:cubicBezTo>
                    <a:cubicBezTo>
                      <a:pt x="188" y="501"/>
                      <a:pt x="203" y="564"/>
                      <a:pt x="237" y="560"/>
                    </a:cubicBezTo>
                    <a:cubicBezTo>
                      <a:pt x="252" y="558"/>
                      <a:pt x="245" y="547"/>
                      <a:pt x="252" y="540"/>
                    </a:cubicBezTo>
                    <a:cubicBezTo>
                      <a:pt x="259" y="533"/>
                      <a:pt x="273" y="538"/>
                      <a:pt x="287" y="538"/>
                    </a:cubicBezTo>
                    <a:cubicBezTo>
                      <a:pt x="302" y="538"/>
                      <a:pt x="309" y="517"/>
                      <a:pt x="344" y="516"/>
                    </a:cubicBezTo>
                    <a:cubicBezTo>
                      <a:pt x="378" y="516"/>
                      <a:pt x="400" y="513"/>
                      <a:pt x="422" y="514"/>
                    </a:cubicBezTo>
                    <a:cubicBezTo>
                      <a:pt x="444" y="515"/>
                      <a:pt x="461" y="507"/>
                      <a:pt x="467" y="492"/>
                    </a:cubicBezTo>
                    <a:cubicBezTo>
                      <a:pt x="472" y="476"/>
                      <a:pt x="490" y="463"/>
                      <a:pt x="515" y="459"/>
                    </a:cubicBezTo>
                    <a:cubicBezTo>
                      <a:pt x="540" y="455"/>
                      <a:pt x="536" y="430"/>
                      <a:pt x="538" y="415"/>
                    </a:cubicBezTo>
                    <a:cubicBezTo>
                      <a:pt x="540" y="401"/>
                      <a:pt x="581" y="379"/>
                      <a:pt x="583" y="368"/>
                    </a:cubicBezTo>
                    <a:cubicBezTo>
                      <a:pt x="586" y="357"/>
                      <a:pt x="560" y="315"/>
                      <a:pt x="584" y="278"/>
                    </a:cubicBezTo>
                    <a:cubicBezTo>
                      <a:pt x="609" y="240"/>
                      <a:pt x="635" y="239"/>
                      <a:pt x="635" y="218"/>
                    </a:cubicBezTo>
                    <a:cubicBezTo>
                      <a:pt x="635" y="198"/>
                      <a:pt x="661" y="191"/>
                      <a:pt x="692" y="188"/>
                    </a:cubicBezTo>
                    <a:cubicBezTo>
                      <a:pt x="723" y="184"/>
                      <a:pt x="733" y="163"/>
                      <a:pt x="759" y="152"/>
                    </a:cubicBezTo>
                    <a:cubicBezTo>
                      <a:pt x="781" y="143"/>
                      <a:pt x="789" y="127"/>
                      <a:pt x="785" y="101"/>
                    </a:cubicBezTo>
                    <a:close/>
                    <a:moveTo>
                      <a:pt x="790" y="300"/>
                    </a:moveTo>
                    <a:cubicBezTo>
                      <a:pt x="786" y="269"/>
                      <a:pt x="723" y="309"/>
                      <a:pt x="736" y="318"/>
                    </a:cubicBezTo>
                    <a:cubicBezTo>
                      <a:pt x="764" y="336"/>
                      <a:pt x="795" y="331"/>
                      <a:pt x="790" y="30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0" name="Shape 294">
                <a:extLst>
                  <a:ext uri="{FF2B5EF4-FFF2-40B4-BE49-F238E27FC236}">
                    <a16:creationId xmlns:a16="http://schemas.microsoft.com/office/drawing/2014/main" id="{09F27EE5-AFDC-052A-A4CA-E291211B8321}"/>
                  </a:ext>
                </a:extLst>
              </p:cNvPr>
              <p:cNvSpPr/>
              <p:nvPr/>
            </p:nvSpPr>
            <p:spPr>
              <a:xfrm>
                <a:off x="9943329" y="5407911"/>
                <a:ext cx="154963" cy="86091"/>
              </a:xfrm>
              <a:custGeom>
                <a:avLst/>
                <a:gdLst/>
                <a:ahLst/>
                <a:cxnLst/>
                <a:rect l="0" t="0" r="0" b="0"/>
                <a:pathLst>
                  <a:path w="208" h="116" extrusionOk="0">
                    <a:moveTo>
                      <a:pt x="1" y="101"/>
                    </a:moveTo>
                    <a:cubicBezTo>
                      <a:pt x="16" y="96"/>
                      <a:pt x="33" y="93"/>
                      <a:pt x="41" y="96"/>
                    </a:cubicBezTo>
                    <a:cubicBezTo>
                      <a:pt x="48" y="99"/>
                      <a:pt x="50" y="107"/>
                      <a:pt x="51" y="115"/>
                    </a:cubicBezTo>
                    <a:cubicBezTo>
                      <a:pt x="64" y="113"/>
                      <a:pt x="87" y="109"/>
                      <a:pt x="95" y="106"/>
                    </a:cubicBezTo>
                    <a:cubicBezTo>
                      <a:pt x="106" y="102"/>
                      <a:pt x="130" y="116"/>
                      <a:pt x="133" y="108"/>
                    </a:cubicBezTo>
                    <a:cubicBezTo>
                      <a:pt x="136" y="100"/>
                      <a:pt x="144" y="80"/>
                      <a:pt x="155" y="80"/>
                    </a:cubicBezTo>
                    <a:cubicBezTo>
                      <a:pt x="166" y="80"/>
                      <a:pt x="159" y="52"/>
                      <a:pt x="170" y="50"/>
                    </a:cubicBezTo>
                    <a:cubicBezTo>
                      <a:pt x="181" y="49"/>
                      <a:pt x="208" y="24"/>
                      <a:pt x="208" y="24"/>
                    </a:cubicBezTo>
                    <a:cubicBezTo>
                      <a:pt x="208" y="24"/>
                      <a:pt x="197" y="3"/>
                      <a:pt x="193" y="1"/>
                    </a:cubicBezTo>
                    <a:cubicBezTo>
                      <a:pt x="189" y="0"/>
                      <a:pt x="175" y="15"/>
                      <a:pt x="151" y="15"/>
                    </a:cubicBezTo>
                    <a:cubicBezTo>
                      <a:pt x="126" y="15"/>
                      <a:pt x="109" y="34"/>
                      <a:pt x="98" y="34"/>
                    </a:cubicBezTo>
                    <a:cubicBezTo>
                      <a:pt x="87" y="34"/>
                      <a:pt x="52" y="23"/>
                      <a:pt x="29" y="22"/>
                    </a:cubicBezTo>
                    <a:cubicBezTo>
                      <a:pt x="21" y="21"/>
                      <a:pt x="13" y="21"/>
                      <a:pt x="5" y="20"/>
                    </a:cubicBezTo>
                    <a:cubicBezTo>
                      <a:pt x="2" y="40"/>
                      <a:pt x="0" y="72"/>
                      <a:pt x="1" y="10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1" name="Shape 295">
                <a:extLst>
                  <a:ext uri="{FF2B5EF4-FFF2-40B4-BE49-F238E27FC236}">
                    <a16:creationId xmlns:a16="http://schemas.microsoft.com/office/drawing/2014/main" id="{0D417D33-9671-65EC-4292-EE7BB70013EB}"/>
                  </a:ext>
                </a:extLst>
              </p:cNvPr>
              <p:cNvSpPr/>
              <p:nvPr/>
            </p:nvSpPr>
            <p:spPr>
              <a:xfrm>
                <a:off x="10257561" y="5696316"/>
                <a:ext cx="288405" cy="361580"/>
              </a:xfrm>
              <a:custGeom>
                <a:avLst/>
                <a:gdLst/>
                <a:ahLst/>
                <a:cxnLst/>
                <a:rect l="0" t="0" r="0" b="0"/>
                <a:pathLst>
                  <a:path w="391" h="489" extrusionOk="0">
                    <a:moveTo>
                      <a:pt x="386" y="0"/>
                    </a:moveTo>
                    <a:cubicBezTo>
                      <a:pt x="372" y="1"/>
                      <a:pt x="353" y="7"/>
                      <a:pt x="356" y="14"/>
                    </a:cubicBezTo>
                    <a:cubicBezTo>
                      <a:pt x="360" y="23"/>
                      <a:pt x="347" y="29"/>
                      <a:pt x="332" y="29"/>
                    </a:cubicBezTo>
                    <a:cubicBezTo>
                      <a:pt x="332" y="29"/>
                      <a:pt x="281" y="25"/>
                      <a:pt x="267" y="18"/>
                    </a:cubicBezTo>
                    <a:cubicBezTo>
                      <a:pt x="256" y="12"/>
                      <a:pt x="207" y="15"/>
                      <a:pt x="184" y="17"/>
                    </a:cubicBezTo>
                    <a:cubicBezTo>
                      <a:pt x="184" y="18"/>
                      <a:pt x="184" y="19"/>
                      <a:pt x="183" y="20"/>
                    </a:cubicBezTo>
                    <a:cubicBezTo>
                      <a:pt x="177" y="28"/>
                      <a:pt x="134" y="50"/>
                      <a:pt x="126" y="46"/>
                    </a:cubicBezTo>
                    <a:cubicBezTo>
                      <a:pt x="117" y="42"/>
                      <a:pt x="113" y="60"/>
                      <a:pt x="97" y="64"/>
                    </a:cubicBezTo>
                    <a:cubicBezTo>
                      <a:pt x="80" y="68"/>
                      <a:pt x="56" y="62"/>
                      <a:pt x="55" y="69"/>
                    </a:cubicBezTo>
                    <a:cubicBezTo>
                      <a:pt x="53" y="76"/>
                      <a:pt x="42" y="95"/>
                      <a:pt x="33" y="105"/>
                    </a:cubicBezTo>
                    <a:cubicBezTo>
                      <a:pt x="23" y="114"/>
                      <a:pt x="31" y="125"/>
                      <a:pt x="18" y="128"/>
                    </a:cubicBezTo>
                    <a:cubicBezTo>
                      <a:pt x="9" y="130"/>
                      <a:pt x="5" y="147"/>
                      <a:pt x="0" y="161"/>
                    </a:cubicBezTo>
                    <a:cubicBezTo>
                      <a:pt x="1" y="162"/>
                      <a:pt x="2" y="162"/>
                      <a:pt x="3" y="163"/>
                    </a:cubicBezTo>
                    <a:cubicBezTo>
                      <a:pt x="23" y="169"/>
                      <a:pt x="38" y="193"/>
                      <a:pt x="35" y="216"/>
                    </a:cubicBezTo>
                    <a:cubicBezTo>
                      <a:pt x="33" y="238"/>
                      <a:pt x="65" y="247"/>
                      <a:pt x="79" y="230"/>
                    </a:cubicBezTo>
                    <a:cubicBezTo>
                      <a:pt x="94" y="214"/>
                      <a:pt x="135" y="239"/>
                      <a:pt x="135" y="250"/>
                    </a:cubicBezTo>
                    <a:cubicBezTo>
                      <a:pt x="135" y="261"/>
                      <a:pt x="93" y="238"/>
                      <a:pt x="69" y="256"/>
                    </a:cubicBezTo>
                    <a:cubicBezTo>
                      <a:pt x="45" y="273"/>
                      <a:pt x="87" y="289"/>
                      <a:pt x="82" y="308"/>
                    </a:cubicBezTo>
                    <a:cubicBezTo>
                      <a:pt x="76" y="326"/>
                      <a:pt x="93" y="351"/>
                      <a:pt x="114" y="350"/>
                    </a:cubicBezTo>
                    <a:cubicBezTo>
                      <a:pt x="135" y="349"/>
                      <a:pt x="158" y="384"/>
                      <a:pt x="171" y="378"/>
                    </a:cubicBezTo>
                    <a:cubicBezTo>
                      <a:pt x="184" y="371"/>
                      <a:pt x="156" y="323"/>
                      <a:pt x="160" y="316"/>
                    </a:cubicBezTo>
                    <a:cubicBezTo>
                      <a:pt x="165" y="308"/>
                      <a:pt x="190" y="328"/>
                      <a:pt x="203" y="314"/>
                    </a:cubicBezTo>
                    <a:cubicBezTo>
                      <a:pt x="216" y="299"/>
                      <a:pt x="194" y="288"/>
                      <a:pt x="175" y="289"/>
                    </a:cubicBezTo>
                    <a:cubicBezTo>
                      <a:pt x="156" y="290"/>
                      <a:pt x="174" y="264"/>
                      <a:pt x="197" y="277"/>
                    </a:cubicBezTo>
                    <a:cubicBezTo>
                      <a:pt x="219" y="291"/>
                      <a:pt x="230" y="274"/>
                      <a:pt x="241" y="272"/>
                    </a:cubicBezTo>
                    <a:cubicBezTo>
                      <a:pt x="252" y="270"/>
                      <a:pt x="255" y="231"/>
                      <a:pt x="221" y="222"/>
                    </a:cubicBezTo>
                    <a:cubicBezTo>
                      <a:pt x="188" y="213"/>
                      <a:pt x="192" y="247"/>
                      <a:pt x="170" y="224"/>
                    </a:cubicBezTo>
                    <a:cubicBezTo>
                      <a:pt x="148" y="201"/>
                      <a:pt x="190" y="210"/>
                      <a:pt x="190" y="191"/>
                    </a:cubicBezTo>
                    <a:cubicBezTo>
                      <a:pt x="190" y="172"/>
                      <a:pt x="156" y="144"/>
                      <a:pt x="140" y="122"/>
                    </a:cubicBezTo>
                    <a:cubicBezTo>
                      <a:pt x="124" y="99"/>
                      <a:pt x="163" y="88"/>
                      <a:pt x="172" y="104"/>
                    </a:cubicBezTo>
                    <a:cubicBezTo>
                      <a:pt x="181" y="121"/>
                      <a:pt x="206" y="118"/>
                      <a:pt x="221" y="112"/>
                    </a:cubicBezTo>
                    <a:cubicBezTo>
                      <a:pt x="237" y="105"/>
                      <a:pt x="205" y="76"/>
                      <a:pt x="233" y="65"/>
                    </a:cubicBezTo>
                    <a:cubicBezTo>
                      <a:pt x="261" y="54"/>
                      <a:pt x="261" y="73"/>
                      <a:pt x="270" y="77"/>
                    </a:cubicBezTo>
                    <a:cubicBezTo>
                      <a:pt x="279" y="81"/>
                      <a:pt x="288" y="54"/>
                      <a:pt x="317" y="54"/>
                    </a:cubicBezTo>
                    <a:cubicBezTo>
                      <a:pt x="332" y="54"/>
                      <a:pt x="345" y="64"/>
                      <a:pt x="358" y="74"/>
                    </a:cubicBezTo>
                    <a:cubicBezTo>
                      <a:pt x="366" y="65"/>
                      <a:pt x="373" y="60"/>
                      <a:pt x="373" y="53"/>
                    </a:cubicBezTo>
                    <a:cubicBezTo>
                      <a:pt x="373" y="43"/>
                      <a:pt x="391" y="39"/>
                      <a:pt x="391" y="24"/>
                    </a:cubicBezTo>
                    <a:cubicBezTo>
                      <a:pt x="391" y="17"/>
                      <a:pt x="388" y="8"/>
                      <a:pt x="386" y="0"/>
                    </a:cubicBezTo>
                    <a:close/>
                    <a:moveTo>
                      <a:pt x="334" y="460"/>
                    </a:moveTo>
                    <a:cubicBezTo>
                      <a:pt x="320" y="451"/>
                      <a:pt x="254" y="465"/>
                      <a:pt x="237" y="449"/>
                    </a:cubicBezTo>
                    <a:cubicBezTo>
                      <a:pt x="219" y="432"/>
                      <a:pt x="184" y="462"/>
                      <a:pt x="199" y="464"/>
                    </a:cubicBezTo>
                    <a:cubicBezTo>
                      <a:pt x="221" y="468"/>
                      <a:pt x="254" y="487"/>
                      <a:pt x="289" y="488"/>
                    </a:cubicBezTo>
                    <a:cubicBezTo>
                      <a:pt x="325" y="489"/>
                      <a:pt x="373" y="471"/>
                      <a:pt x="372" y="462"/>
                    </a:cubicBezTo>
                    <a:cubicBezTo>
                      <a:pt x="371" y="453"/>
                      <a:pt x="349" y="468"/>
                      <a:pt x="334" y="46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2" name="Shape 296">
                <a:extLst>
                  <a:ext uri="{FF2B5EF4-FFF2-40B4-BE49-F238E27FC236}">
                    <a16:creationId xmlns:a16="http://schemas.microsoft.com/office/drawing/2014/main" id="{9A497F59-B5FD-BBF2-B737-5B9489EB894F}"/>
                  </a:ext>
                </a:extLst>
              </p:cNvPr>
              <p:cNvSpPr/>
              <p:nvPr/>
            </p:nvSpPr>
            <p:spPr>
              <a:xfrm>
                <a:off x="10795625" y="6010545"/>
                <a:ext cx="120527" cy="73178"/>
              </a:xfrm>
              <a:custGeom>
                <a:avLst/>
                <a:gdLst/>
                <a:ahLst/>
                <a:cxnLst/>
                <a:rect l="0" t="0" r="0" b="0"/>
                <a:pathLst>
                  <a:path w="163" h="101" extrusionOk="0">
                    <a:moveTo>
                      <a:pt x="109" y="63"/>
                    </a:moveTo>
                    <a:cubicBezTo>
                      <a:pt x="107" y="53"/>
                      <a:pt x="121" y="32"/>
                      <a:pt x="142" y="24"/>
                    </a:cubicBezTo>
                    <a:cubicBezTo>
                      <a:pt x="163" y="16"/>
                      <a:pt x="155" y="0"/>
                      <a:pt x="141" y="12"/>
                    </a:cubicBezTo>
                    <a:cubicBezTo>
                      <a:pt x="127" y="24"/>
                      <a:pt x="95" y="37"/>
                      <a:pt x="54" y="39"/>
                    </a:cubicBezTo>
                    <a:cubicBezTo>
                      <a:pt x="13" y="40"/>
                      <a:pt x="0" y="67"/>
                      <a:pt x="25" y="82"/>
                    </a:cubicBezTo>
                    <a:cubicBezTo>
                      <a:pt x="58" y="101"/>
                      <a:pt x="111" y="73"/>
                      <a:pt x="109" y="6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3" name="Shape 297">
                <a:extLst>
                  <a:ext uri="{FF2B5EF4-FFF2-40B4-BE49-F238E27FC236}">
                    <a16:creationId xmlns:a16="http://schemas.microsoft.com/office/drawing/2014/main" id="{422B9018-A3E9-AAF3-353F-183E894C842F}"/>
                  </a:ext>
                </a:extLst>
              </p:cNvPr>
              <p:cNvSpPr/>
              <p:nvPr/>
            </p:nvSpPr>
            <p:spPr>
              <a:xfrm>
                <a:off x="8251650" y="4107944"/>
                <a:ext cx="486413" cy="245359"/>
              </a:xfrm>
              <a:custGeom>
                <a:avLst/>
                <a:gdLst/>
                <a:ahLst/>
                <a:cxnLst/>
                <a:rect l="0" t="0" r="0" b="0"/>
                <a:pathLst>
                  <a:path w="661" h="333" extrusionOk="0">
                    <a:moveTo>
                      <a:pt x="556" y="237"/>
                    </a:moveTo>
                    <a:cubicBezTo>
                      <a:pt x="591" y="235"/>
                      <a:pt x="590" y="196"/>
                      <a:pt x="605" y="198"/>
                    </a:cubicBezTo>
                    <a:cubicBezTo>
                      <a:pt x="619" y="199"/>
                      <a:pt x="643" y="170"/>
                      <a:pt x="652" y="152"/>
                    </a:cubicBezTo>
                    <a:cubicBezTo>
                      <a:pt x="661" y="134"/>
                      <a:pt x="642" y="101"/>
                      <a:pt x="620" y="101"/>
                    </a:cubicBezTo>
                    <a:cubicBezTo>
                      <a:pt x="598" y="101"/>
                      <a:pt x="582" y="84"/>
                      <a:pt x="587" y="71"/>
                    </a:cubicBezTo>
                    <a:cubicBezTo>
                      <a:pt x="591" y="58"/>
                      <a:pt x="575" y="42"/>
                      <a:pt x="576" y="33"/>
                    </a:cubicBezTo>
                    <a:cubicBezTo>
                      <a:pt x="576" y="24"/>
                      <a:pt x="548" y="32"/>
                      <a:pt x="534" y="36"/>
                    </a:cubicBezTo>
                    <a:cubicBezTo>
                      <a:pt x="519" y="39"/>
                      <a:pt x="488" y="0"/>
                      <a:pt x="474" y="7"/>
                    </a:cubicBezTo>
                    <a:cubicBezTo>
                      <a:pt x="461" y="15"/>
                      <a:pt x="471" y="34"/>
                      <a:pt x="467" y="45"/>
                    </a:cubicBezTo>
                    <a:cubicBezTo>
                      <a:pt x="464" y="56"/>
                      <a:pt x="431" y="35"/>
                      <a:pt x="431" y="47"/>
                    </a:cubicBezTo>
                    <a:cubicBezTo>
                      <a:pt x="431" y="60"/>
                      <a:pt x="417" y="62"/>
                      <a:pt x="406" y="48"/>
                    </a:cubicBezTo>
                    <a:cubicBezTo>
                      <a:pt x="395" y="35"/>
                      <a:pt x="370" y="43"/>
                      <a:pt x="371" y="54"/>
                    </a:cubicBezTo>
                    <a:cubicBezTo>
                      <a:pt x="372" y="65"/>
                      <a:pt x="360" y="56"/>
                      <a:pt x="339" y="43"/>
                    </a:cubicBezTo>
                    <a:cubicBezTo>
                      <a:pt x="318" y="30"/>
                      <a:pt x="296" y="57"/>
                      <a:pt x="298" y="71"/>
                    </a:cubicBezTo>
                    <a:cubicBezTo>
                      <a:pt x="300" y="85"/>
                      <a:pt x="290" y="88"/>
                      <a:pt x="273" y="58"/>
                    </a:cubicBezTo>
                    <a:cubicBezTo>
                      <a:pt x="256" y="28"/>
                      <a:pt x="236" y="61"/>
                      <a:pt x="245" y="77"/>
                    </a:cubicBezTo>
                    <a:cubicBezTo>
                      <a:pt x="254" y="94"/>
                      <a:pt x="250" y="114"/>
                      <a:pt x="237" y="106"/>
                    </a:cubicBezTo>
                    <a:cubicBezTo>
                      <a:pt x="223" y="97"/>
                      <a:pt x="205" y="111"/>
                      <a:pt x="197" y="124"/>
                    </a:cubicBezTo>
                    <a:cubicBezTo>
                      <a:pt x="188" y="137"/>
                      <a:pt x="159" y="86"/>
                      <a:pt x="180" y="75"/>
                    </a:cubicBezTo>
                    <a:cubicBezTo>
                      <a:pt x="201" y="63"/>
                      <a:pt x="114" y="13"/>
                      <a:pt x="86" y="13"/>
                    </a:cubicBezTo>
                    <a:cubicBezTo>
                      <a:pt x="59" y="13"/>
                      <a:pt x="77" y="33"/>
                      <a:pt x="96" y="47"/>
                    </a:cubicBezTo>
                    <a:cubicBezTo>
                      <a:pt x="114" y="62"/>
                      <a:pt x="83" y="58"/>
                      <a:pt x="73" y="45"/>
                    </a:cubicBezTo>
                    <a:cubicBezTo>
                      <a:pt x="63" y="33"/>
                      <a:pt x="44" y="43"/>
                      <a:pt x="33" y="61"/>
                    </a:cubicBezTo>
                    <a:cubicBezTo>
                      <a:pt x="22" y="79"/>
                      <a:pt x="4" y="89"/>
                      <a:pt x="2" y="102"/>
                    </a:cubicBezTo>
                    <a:cubicBezTo>
                      <a:pt x="0" y="115"/>
                      <a:pt x="33" y="128"/>
                      <a:pt x="61" y="117"/>
                    </a:cubicBezTo>
                    <a:cubicBezTo>
                      <a:pt x="89" y="105"/>
                      <a:pt x="121" y="103"/>
                      <a:pt x="136" y="117"/>
                    </a:cubicBezTo>
                    <a:cubicBezTo>
                      <a:pt x="150" y="130"/>
                      <a:pt x="109" y="136"/>
                      <a:pt x="124" y="147"/>
                    </a:cubicBezTo>
                    <a:cubicBezTo>
                      <a:pt x="138" y="158"/>
                      <a:pt x="126" y="167"/>
                      <a:pt x="92" y="164"/>
                    </a:cubicBezTo>
                    <a:cubicBezTo>
                      <a:pt x="57" y="161"/>
                      <a:pt x="15" y="171"/>
                      <a:pt x="22" y="183"/>
                    </a:cubicBezTo>
                    <a:cubicBezTo>
                      <a:pt x="28" y="195"/>
                      <a:pt x="110" y="173"/>
                      <a:pt x="111" y="185"/>
                    </a:cubicBezTo>
                    <a:cubicBezTo>
                      <a:pt x="112" y="197"/>
                      <a:pt x="111" y="217"/>
                      <a:pt x="133" y="208"/>
                    </a:cubicBezTo>
                    <a:cubicBezTo>
                      <a:pt x="155" y="199"/>
                      <a:pt x="140" y="224"/>
                      <a:pt x="151" y="229"/>
                    </a:cubicBezTo>
                    <a:cubicBezTo>
                      <a:pt x="162" y="233"/>
                      <a:pt x="159" y="255"/>
                      <a:pt x="130" y="257"/>
                    </a:cubicBezTo>
                    <a:cubicBezTo>
                      <a:pt x="101" y="259"/>
                      <a:pt x="87" y="265"/>
                      <a:pt x="99" y="277"/>
                    </a:cubicBezTo>
                    <a:cubicBezTo>
                      <a:pt x="115" y="292"/>
                      <a:pt x="147" y="281"/>
                      <a:pt x="177" y="274"/>
                    </a:cubicBezTo>
                    <a:cubicBezTo>
                      <a:pt x="208" y="267"/>
                      <a:pt x="253" y="304"/>
                      <a:pt x="290" y="319"/>
                    </a:cubicBezTo>
                    <a:cubicBezTo>
                      <a:pt x="326" y="333"/>
                      <a:pt x="389" y="313"/>
                      <a:pt x="396" y="294"/>
                    </a:cubicBezTo>
                    <a:cubicBezTo>
                      <a:pt x="403" y="275"/>
                      <a:pt x="453" y="282"/>
                      <a:pt x="473" y="269"/>
                    </a:cubicBezTo>
                    <a:cubicBezTo>
                      <a:pt x="493" y="255"/>
                      <a:pt x="520" y="239"/>
                      <a:pt x="556" y="23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4" name="Shape 298">
                <a:extLst>
                  <a:ext uri="{FF2B5EF4-FFF2-40B4-BE49-F238E27FC236}">
                    <a16:creationId xmlns:a16="http://schemas.microsoft.com/office/drawing/2014/main" id="{79AB7B15-D7E9-6E21-41AC-88FBC99C975C}"/>
                  </a:ext>
                </a:extLst>
              </p:cNvPr>
              <p:cNvSpPr/>
              <p:nvPr/>
            </p:nvSpPr>
            <p:spPr>
              <a:xfrm>
                <a:off x="8880112" y="4904283"/>
                <a:ext cx="202314" cy="228141"/>
              </a:xfrm>
              <a:custGeom>
                <a:avLst/>
                <a:gdLst/>
                <a:ahLst/>
                <a:cxnLst/>
                <a:rect l="0" t="0" r="0" b="0"/>
                <a:pathLst>
                  <a:path w="279" h="310" extrusionOk="0">
                    <a:moveTo>
                      <a:pt x="249" y="98"/>
                    </a:moveTo>
                    <a:cubicBezTo>
                      <a:pt x="242" y="93"/>
                      <a:pt x="234" y="87"/>
                      <a:pt x="229" y="80"/>
                    </a:cubicBezTo>
                    <a:cubicBezTo>
                      <a:pt x="205" y="52"/>
                      <a:pt x="196" y="74"/>
                      <a:pt x="193" y="91"/>
                    </a:cubicBezTo>
                    <a:cubicBezTo>
                      <a:pt x="190" y="107"/>
                      <a:pt x="168" y="85"/>
                      <a:pt x="155" y="83"/>
                    </a:cubicBezTo>
                    <a:cubicBezTo>
                      <a:pt x="141" y="80"/>
                      <a:pt x="159" y="54"/>
                      <a:pt x="168" y="47"/>
                    </a:cubicBezTo>
                    <a:cubicBezTo>
                      <a:pt x="175" y="42"/>
                      <a:pt x="181" y="30"/>
                      <a:pt x="185" y="12"/>
                    </a:cubicBezTo>
                    <a:cubicBezTo>
                      <a:pt x="182" y="12"/>
                      <a:pt x="180" y="11"/>
                      <a:pt x="177" y="10"/>
                    </a:cubicBezTo>
                    <a:cubicBezTo>
                      <a:pt x="152" y="0"/>
                      <a:pt x="116" y="0"/>
                      <a:pt x="116" y="23"/>
                    </a:cubicBezTo>
                    <a:cubicBezTo>
                      <a:pt x="115" y="46"/>
                      <a:pt x="144" y="38"/>
                      <a:pt x="145" y="52"/>
                    </a:cubicBezTo>
                    <a:cubicBezTo>
                      <a:pt x="146" y="67"/>
                      <a:pt x="116" y="63"/>
                      <a:pt x="95" y="78"/>
                    </a:cubicBezTo>
                    <a:cubicBezTo>
                      <a:pt x="74" y="92"/>
                      <a:pt x="51" y="68"/>
                      <a:pt x="29" y="79"/>
                    </a:cubicBezTo>
                    <a:cubicBezTo>
                      <a:pt x="7" y="90"/>
                      <a:pt x="53" y="102"/>
                      <a:pt x="36" y="125"/>
                    </a:cubicBezTo>
                    <a:cubicBezTo>
                      <a:pt x="20" y="148"/>
                      <a:pt x="37" y="147"/>
                      <a:pt x="64" y="169"/>
                    </a:cubicBezTo>
                    <a:cubicBezTo>
                      <a:pt x="92" y="191"/>
                      <a:pt x="48" y="196"/>
                      <a:pt x="48" y="221"/>
                    </a:cubicBezTo>
                    <a:cubicBezTo>
                      <a:pt x="48" y="245"/>
                      <a:pt x="14" y="245"/>
                      <a:pt x="7" y="261"/>
                    </a:cubicBezTo>
                    <a:cubicBezTo>
                      <a:pt x="0" y="277"/>
                      <a:pt x="36" y="310"/>
                      <a:pt x="68" y="310"/>
                    </a:cubicBezTo>
                    <a:cubicBezTo>
                      <a:pt x="91" y="310"/>
                      <a:pt x="144" y="296"/>
                      <a:pt x="175" y="266"/>
                    </a:cubicBezTo>
                    <a:cubicBezTo>
                      <a:pt x="206" y="237"/>
                      <a:pt x="222" y="265"/>
                      <a:pt x="250" y="251"/>
                    </a:cubicBezTo>
                    <a:cubicBezTo>
                      <a:pt x="279" y="236"/>
                      <a:pt x="261" y="130"/>
                      <a:pt x="250" y="108"/>
                    </a:cubicBezTo>
                    <a:cubicBezTo>
                      <a:pt x="248" y="104"/>
                      <a:pt x="248" y="101"/>
                      <a:pt x="249" y="9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5" name="Shape 299">
                <a:extLst>
                  <a:ext uri="{FF2B5EF4-FFF2-40B4-BE49-F238E27FC236}">
                    <a16:creationId xmlns:a16="http://schemas.microsoft.com/office/drawing/2014/main" id="{1F44708C-A8D3-18D4-5859-0AEE1F77A43A}"/>
                  </a:ext>
                </a:extLst>
              </p:cNvPr>
              <p:cNvSpPr/>
              <p:nvPr/>
            </p:nvSpPr>
            <p:spPr>
              <a:xfrm>
                <a:off x="8983420" y="4534094"/>
                <a:ext cx="456280" cy="697334"/>
              </a:xfrm>
              <a:custGeom>
                <a:avLst/>
                <a:gdLst/>
                <a:ahLst/>
                <a:cxnLst/>
                <a:rect l="0" t="0" r="0" b="0"/>
                <a:pathLst>
                  <a:path w="621" h="948" extrusionOk="0">
                    <a:moveTo>
                      <a:pt x="121" y="504"/>
                    </a:moveTo>
                    <a:cubicBezTo>
                      <a:pt x="98" y="481"/>
                      <a:pt x="68" y="516"/>
                      <a:pt x="44" y="516"/>
                    </a:cubicBezTo>
                    <a:cubicBezTo>
                      <a:pt x="40" y="534"/>
                      <a:pt x="34" y="546"/>
                      <a:pt x="27" y="551"/>
                    </a:cubicBezTo>
                    <a:cubicBezTo>
                      <a:pt x="18" y="558"/>
                      <a:pt x="0" y="584"/>
                      <a:pt x="14" y="587"/>
                    </a:cubicBezTo>
                    <a:cubicBezTo>
                      <a:pt x="27" y="589"/>
                      <a:pt x="49" y="611"/>
                      <a:pt x="52" y="595"/>
                    </a:cubicBezTo>
                    <a:cubicBezTo>
                      <a:pt x="55" y="578"/>
                      <a:pt x="64" y="556"/>
                      <a:pt x="88" y="584"/>
                    </a:cubicBezTo>
                    <a:cubicBezTo>
                      <a:pt x="93" y="591"/>
                      <a:pt x="101" y="597"/>
                      <a:pt x="108" y="602"/>
                    </a:cubicBezTo>
                    <a:cubicBezTo>
                      <a:pt x="112" y="590"/>
                      <a:pt x="141" y="588"/>
                      <a:pt x="156" y="573"/>
                    </a:cubicBezTo>
                    <a:cubicBezTo>
                      <a:pt x="174" y="555"/>
                      <a:pt x="147" y="528"/>
                      <a:pt x="121" y="504"/>
                    </a:cubicBezTo>
                    <a:close/>
                    <a:moveTo>
                      <a:pt x="619" y="729"/>
                    </a:moveTo>
                    <a:cubicBezTo>
                      <a:pt x="621" y="702"/>
                      <a:pt x="561" y="683"/>
                      <a:pt x="555" y="698"/>
                    </a:cubicBezTo>
                    <a:cubicBezTo>
                      <a:pt x="548" y="712"/>
                      <a:pt x="535" y="710"/>
                      <a:pt x="525" y="694"/>
                    </a:cubicBezTo>
                    <a:cubicBezTo>
                      <a:pt x="515" y="678"/>
                      <a:pt x="534" y="662"/>
                      <a:pt x="524" y="660"/>
                    </a:cubicBezTo>
                    <a:cubicBezTo>
                      <a:pt x="514" y="658"/>
                      <a:pt x="501" y="636"/>
                      <a:pt x="504" y="627"/>
                    </a:cubicBezTo>
                    <a:cubicBezTo>
                      <a:pt x="506" y="617"/>
                      <a:pt x="488" y="559"/>
                      <a:pt x="457" y="552"/>
                    </a:cubicBezTo>
                    <a:cubicBezTo>
                      <a:pt x="426" y="545"/>
                      <a:pt x="422" y="501"/>
                      <a:pt x="416" y="477"/>
                    </a:cubicBezTo>
                    <a:cubicBezTo>
                      <a:pt x="411" y="453"/>
                      <a:pt x="391" y="466"/>
                      <a:pt x="375" y="446"/>
                    </a:cubicBezTo>
                    <a:cubicBezTo>
                      <a:pt x="360" y="426"/>
                      <a:pt x="333" y="436"/>
                      <a:pt x="320" y="437"/>
                    </a:cubicBezTo>
                    <a:cubicBezTo>
                      <a:pt x="306" y="438"/>
                      <a:pt x="320" y="411"/>
                      <a:pt x="342" y="397"/>
                    </a:cubicBezTo>
                    <a:cubicBezTo>
                      <a:pt x="363" y="382"/>
                      <a:pt x="389" y="305"/>
                      <a:pt x="389" y="289"/>
                    </a:cubicBezTo>
                    <a:cubicBezTo>
                      <a:pt x="389" y="274"/>
                      <a:pt x="293" y="275"/>
                      <a:pt x="275" y="284"/>
                    </a:cubicBezTo>
                    <a:cubicBezTo>
                      <a:pt x="257" y="293"/>
                      <a:pt x="239" y="270"/>
                      <a:pt x="254" y="264"/>
                    </a:cubicBezTo>
                    <a:cubicBezTo>
                      <a:pt x="270" y="258"/>
                      <a:pt x="302" y="226"/>
                      <a:pt x="301" y="213"/>
                    </a:cubicBezTo>
                    <a:cubicBezTo>
                      <a:pt x="299" y="200"/>
                      <a:pt x="323" y="188"/>
                      <a:pt x="310" y="177"/>
                    </a:cubicBezTo>
                    <a:cubicBezTo>
                      <a:pt x="296" y="165"/>
                      <a:pt x="294" y="192"/>
                      <a:pt x="282" y="201"/>
                    </a:cubicBezTo>
                    <a:cubicBezTo>
                      <a:pt x="271" y="210"/>
                      <a:pt x="244" y="208"/>
                      <a:pt x="216" y="202"/>
                    </a:cubicBezTo>
                    <a:cubicBezTo>
                      <a:pt x="188" y="197"/>
                      <a:pt x="177" y="237"/>
                      <a:pt x="178" y="254"/>
                    </a:cubicBezTo>
                    <a:cubicBezTo>
                      <a:pt x="179" y="271"/>
                      <a:pt x="145" y="281"/>
                      <a:pt x="150" y="296"/>
                    </a:cubicBezTo>
                    <a:cubicBezTo>
                      <a:pt x="156" y="310"/>
                      <a:pt x="144" y="321"/>
                      <a:pt x="135" y="313"/>
                    </a:cubicBezTo>
                    <a:cubicBezTo>
                      <a:pt x="126" y="305"/>
                      <a:pt x="116" y="285"/>
                      <a:pt x="97" y="299"/>
                    </a:cubicBezTo>
                    <a:cubicBezTo>
                      <a:pt x="79" y="314"/>
                      <a:pt x="118" y="333"/>
                      <a:pt x="142" y="336"/>
                    </a:cubicBezTo>
                    <a:cubicBezTo>
                      <a:pt x="166" y="339"/>
                      <a:pt x="124" y="356"/>
                      <a:pt x="119" y="381"/>
                    </a:cubicBezTo>
                    <a:cubicBezTo>
                      <a:pt x="115" y="407"/>
                      <a:pt x="150" y="396"/>
                      <a:pt x="152" y="414"/>
                    </a:cubicBezTo>
                    <a:cubicBezTo>
                      <a:pt x="154" y="432"/>
                      <a:pt x="101" y="435"/>
                      <a:pt x="101" y="452"/>
                    </a:cubicBezTo>
                    <a:cubicBezTo>
                      <a:pt x="101" y="470"/>
                      <a:pt x="131" y="444"/>
                      <a:pt x="145" y="437"/>
                    </a:cubicBezTo>
                    <a:cubicBezTo>
                      <a:pt x="158" y="430"/>
                      <a:pt x="138" y="480"/>
                      <a:pt x="170" y="474"/>
                    </a:cubicBezTo>
                    <a:cubicBezTo>
                      <a:pt x="203" y="469"/>
                      <a:pt x="194" y="424"/>
                      <a:pt x="206" y="426"/>
                    </a:cubicBezTo>
                    <a:cubicBezTo>
                      <a:pt x="218" y="428"/>
                      <a:pt x="200" y="450"/>
                      <a:pt x="210" y="469"/>
                    </a:cubicBezTo>
                    <a:cubicBezTo>
                      <a:pt x="220" y="488"/>
                      <a:pt x="187" y="517"/>
                      <a:pt x="189" y="531"/>
                    </a:cubicBezTo>
                    <a:cubicBezTo>
                      <a:pt x="190" y="545"/>
                      <a:pt x="256" y="545"/>
                      <a:pt x="277" y="523"/>
                    </a:cubicBezTo>
                    <a:cubicBezTo>
                      <a:pt x="298" y="501"/>
                      <a:pt x="308" y="524"/>
                      <a:pt x="293" y="541"/>
                    </a:cubicBezTo>
                    <a:cubicBezTo>
                      <a:pt x="279" y="557"/>
                      <a:pt x="285" y="573"/>
                      <a:pt x="303" y="579"/>
                    </a:cubicBezTo>
                    <a:cubicBezTo>
                      <a:pt x="322" y="586"/>
                      <a:pt x="328" y="587"/>
                      <a:pt x="320" y="602"/>
                    </a:cubicBezTo>
                    <a:cubicBezTo>
                      <a:pt x="312" y="617"/>
                      <a:pt x="319" y="644"/>
                      <a:pt x="314" y="657"/>
                    </a:cubicBezTo>
                    <a:cubicBezTo>
                      <a:pt x="310" y="671"/>
                      <a:pt x="253" y="669"/>
                      <a:pt x="251" y="660"/>
                    </a:cubicBezTo>
                    <a:cubicBezTo>
                      <a:pt x="250" y="651"/>
                      <a:pt x="226" y="657"/>
                      <a:pt x="232" y="670"/>
                    </a:cubicBezTo>
                    <a:cubicBezTo>
                      <a:pt x="239" y="683"/>
                      <a:pt x="212" y="697"/>
                      <a:pt x="214" y="708"/>
                    </a:cubicBezTo>
                    <a:cubicBezTo>
                      <a:pt x="216" y="720"/>
                      <a:pt x="250" y="718"/>
                      <a:pt x="250" y="732"/>
                    </a:cubicBezTo>
                    <a:cubicBezTo>
                      <a:pt x="251" y="747"/>
                      <a:pt x="226" y="764"/>
                      <a:pt x="191" y="774"/>
                    </a:cubicBezTo>
                    <a:cubicBezTo>
                      <a:pt x="157" y="784"/>
                      <a:pt x="199" y="811"/>
                      <a:pt x="215" y="800"/>
                    </a:cubicBezTo>
                    <a:cubicBezTo>
                      <a:pt x="231" y="788"/>
                      <a:pt x="228" y="808"/>
                      <a:pt x="251" y="808"/>
                    </a:cubicBezTo>
                    <a:cubicBezTo>
                      <a:pt x="275" y="808"/>
                      <a:pt x="290" y="827"/>
                      <a:pt x="316" y="817"/>
                    </a:cubicBezTo>
                    <a:cubicBezTo>
                      <a:pt x="343" y="807"/>
                      <a:pt x="342" y="817"/>
                      <a:pt x="322" y="832"/>
                    </a:cubicBezTo>
                    <a:cubicBezTo>
                      <a:pt x="302" y="848"/>
                      <a:pt x="271" y="831"/>
                      <a:pt x="253" y="841"/>
                    </a:cubicBezTo>
                    <a:cubicBezTo>
                      <a:pt x="235" y="851"/>
                      <a:pt x="161" y="921"/>
                      <a:pt x="175" y="938"/>
                    </a:cubicBezTo>
                    <a:cubicBezTo>
                      <a:pt x="183" y="948"/>
                      <a:pt x="194" y="923"/>
                      <a:pt x="220" y="913"/>
                    </a:cubicBezTo>
                    <a:cubicBezTo>
                      <a:pt x="247" y="902"/>
                      <a:pt x="251" y="920"/>
                      <a:pt x="266" y="922"/>
                    </a:cubicBezTo>
                    <a:cubicBezTo>
                      <a:pt x="281" y="923"/>
                      <a:pt x="281" y="892"/>
                      <a:pt x="293" y="894"/>
                    </a:cubicBezTo>
                    <a:cubicBezTo>
                      <a:pt x="305" y="897"/>
                      <a:pt x="316" y="884"/>
                      <a:pt x="338" y="888"/>
                    </a:cubicBezTo>
                    <a:cubicBezTo>
                      <a:pt x="360" y="892"/>
                      <a:pt x="375" y="883"/>
                      <a:pt x="386" y="874"/>
                    </a:cubicBezTo>
                    <a:cubicBezTo>
                      <a:pt x="397" y="865"/>
                      <a:pt x="426" y="892"/>
                      <a:pt x="435" y="886"/>
                    </a:cubicBezTo>
                    <a:cubicBezTo>
                      <a:pt x="445" y="880"/>
                      <a:pt x="485" y="872"/>
                      <a:pt x="505" y="873"/>
                    </a:cubicBezTo>
                    <a:cubicBezTo>
                      <a:pt x="525" y="874"/>
                      <a:pt x="577" y="851"/>
                      <a:pt x="590" y="838"/>
                    </a:cubicBezTo>
                    <a:cubicBezTo>
                      <a:pt x="604" y="825"/>
                      <a:pt x="582" y="822"/>
                      <a:pt x="564" y="825"/>
                    </a:cubicBezTo>
                    <a:cubicBezTo>
                      <a:pt x="546" y="828"/>
                      <a:pt x="549" y="807"/>
                      <a:pt x="568" y="789"/>
                    </a:cubicBezTo>
                    <a:cubicBezTo>
                      <a:pt x="588" y="770"/>
                      <a:pt x="618" y="757"/>
                      <a:pt x="619" y="729"/>
                    </a:cubicBezTo>
                    <a:close/>
                    <a:moveTo>
                      <a:pt x="72" y="272"/>
                    </a:moveTo>
                    <a:cubicBezTo>
                      <a:pt x="97" y="271"/>
                      <a:pt x="125" y="229"/>
                      <a:pt x="113" y="217"/>
                    </a:cubicBezTo>
                    <a:cubicBezTo>
                      <a:pt x="101" y="206"/>
                      <a:pt x="54" y="273"/>
                      <a:pt x="72" y="272"/>
                    </a:cubicBezTo>
                    <a:close/>
                    <a:moveTo>
                      <a:pt x="424" y="74"/>
                    </a:moveTo>
                    <a:cubicBezTo>
                      <a:pt x="440" y="59"/>
                      <a:pt x="458" y="0"/>
                      <a:pt x="435" y="6"/>
                    </a:cubicBezTo>
                    <a:cubicBezTo>
                      <a:pt x="411" y="13"/>
                      <a:pt x="418" y="81"/>
                      <a:pt x="424" y="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6" name="Shape 300">
                <a:extLst>
                  <a:ext uri="{FF2B5EF4-FFF2-40B4-BE49-F238E27FC236}">
                    <a16:creationId xmlns:a16="http://schemas.microsoft.com/office/drawing/2014/main" id="{0900ABD5-76EE-0B93-ECB3-2203A37A8086}"/>
                  </a:ext>
                </a:extLst>
              </p:cNvPr>
              <p:cNvSpPr/>
              <p:nvPr/>
            </p:nvSpPr>
            <p:spPr>
              <a:xfrm>
                <a:off x="8983420" y="4534094"/>
                <a:ext cx="456280" cy="697334"/>
              </a:xfrm>
              <a:custGeom>
                <a:avLst/>
                <a:gdLst/>
                <a:ahLst/>
                <a:cxnLst/>
                <a:rect l="0" t="0" r="0" b="0"/>
                <a:pathLst>
                  <a:path w="621" h="948" extrusionOk="0">
                    <a:moveTo>
                      <a:pt x="121" y="504"/>
                    </a:moveTo>
                    <a:cubicBezTo>
                      <a:pt x="98" y="481"/>
                      <a:pt x="68" y="516"/>
                      <a:pt x="44" y="516"/>
                    </a:cubicBezTo>
                    <a:cubicBezTo>
                      <a:pt x="40" y="534"/>
                      <a:pt x="34" y="546"/>
                      <a:pt x="27" y="551"/>
                    </a:cubicBezTo>
                    <a:cubicBezTo>
                      <a:pt x="18" y="558"/>
                      <a:pt x="0" y="584"/>
                      <a:pt x="14" y="587"/>
                    </a:cubicBezTo>
                    <a:cubicBezTo>
                      <a:pt x="27" y="589"/>
                      <a:pt x="49" y="611"/>
                      <a:pt x="52" y="595"/>
                    </a:cubicBezTo>
                    <a:cubicBezTo>
                      <a:pt x="55" y="578"/>
                      <a:pt x="64" y="556"/>
                      <a:pt x="88" y="584"/>
                    </a:cubicBezTo>
                    <a:cubicBezTo>
                      <a:pt x="93" y="591"/>
                      <a:pt x="101" y="597"/>
                      <a:pt x="108" y="602"/>
                    </a:cubicBezTo>
                    <a:cubicBezTo>
                      <a:pt x="112" y="590"/>
                      <a:pt x="141" y="588"/>
                      <a:pt x="156" y="573"/>
                    </a:cubicBezTo>
                    <a:cubicBezTo>
                      <a:pt x="174" y="555"/>
                      <a:pt x="147" y="528"/>
                      <a:pt x="121" y="504"/>
                    </a:cubicBezTo>
                    <a:close/>
                    <a:moveTo>
                      <a:pt x="619" y="729"/>
                    </a:moveTo>
                    <a:cubicBezTo>
                      <a:pt x="621" y="702"/>
                      <a:pt x="561" y="683"/>
                      <a:pt x="555" y="698"/>
                    </a:cubicBezTo>
                    <a:cubicBezTo>
                      <a:pt x="548" y="712"/>
                      <a:pt x="535" y="710"/>
                      <a:pt x="525" y="694"/>
                    </a:cubicBezTo>
                    <a:cubicBezTo>
                      <a:pt x="515" y="678"/>
                      <a:pt x="534" y="662"/>
                      <a:pt x="524" y="660"/>
                    </a:cubicBezTo>
                    <a:cubicBezTo>
                      <a:pt x="514" y="658"/>
                      <a:pt x="501" y="636"/>
                      <a:pt x="504" y="627"/>
                    </a:cubicBezTo>
                    <a:cubicBezTo>
                      <a:pt x="506" y="617"/>
                      <a:pt x="488" y="559"/>
                      <a:pt x="457" y="552"/>
                    </a:cubicBezTo>
                    <a:cubicBezTo>
                      <a:pt x="426" y="545"/>
                      <a:pt x="422" y="501"/>
                      <a:pt x="416" y="477"/>
                    </a:cubicBezTo>
                    <a:cubicBezTo>
                      <a:pt x="411" y="453"/>
                      <a:pt x="391" y="466"/>
                      <a:pt x="375" y="446"/>
                    </a:cubicBezTo>
                    <a:cubicBezTo>
                      <a:pt x="360" y="426"/>
                      <a:pt x="333" y="436"/>
                      <a:pt x="320" y="437"/>
                    </a:cubicBezTo>
                    <a:cubicBezTo>
                      <a:pt x="306" y="438"/>
                      <a:pt x="320" y="411"/>
                      <a:pt x="342" y="397"/>
                    </a:cubicBezTo>
                    <a:cubicBezTo>
                      <a:pt x="363" y="382"/>
                      <a:pt x="389" y="305"/>
                      <a:pt x="389" y="289"/>
                    </a:cubicBezTo>
                    <a:cubicBezTo>
                      <a:pt x="389" y="274"/>
                      <a:pt x="293" y="275"/>
                      <a:pt x="275" y="284"/>
                    </a:cubicBezTo>
                    <a:cubicBezTo>
                      <a:pt x="257" y="293"/>
                      <a:pt x="239" y="270"/>
                      <a:pt x="254" y="264"/>
                    </a:cubicBezTo>
                    <a:cubicBezTo>
                      <a:pt x="270" y="258"/>
                      <a:pt x="302" y="226"/>
                      <a:pt x="301" y="213"/>
                    </a:cubicBezTo>
                    <a:cubicBezTo>
                      <a:pt x="299" y="200"/>
                      <a:pt x="323" y="188"/>
                      <a:pt x="310" y="177"/>
                    </a:cubicBezTo>
                    <a:cubicBezTo>
                      <a:pt x="296" y="165"/>
                      <a:pt x="294" y="192"/>
                      <a:pt x="282" y="201"/>
                    </a:cubicBezTo>
                    <a:cubicBezTo>
                      <a:pt x="271" y="210"/>
                      <a:pt x="244" y="208"/>
                      <a:pt x="216" y="202"/>
                    </a:cubicBezTo>
                    <a:cubicBezTo>
                      <a:pt x="188" y="197"/>
                      <a:pt x="177" y="237"/>
                      <a:pt x="178" y="254"/>
                    </a:cubicBezTo>
                    <a:cubicBezTo>
                      <a:pt x="179" y="271"/>
                      <a:pt x="145" y="281"/>
                      <a:pt x="150" y="296"/>
                    </a:cubicBezTo>
                    <a:cubicBezTo>
                      <a:pt x="156" y="310"/>
                      <a:pt x="144" y="321"/>
                      <a:pt x="135" y="313"/>
                    </a:cubicBezTo>
                    <a:cubicBezTo>
                      <a:pt x="126" y="305"/>
                      <a:pt x="116" y="285"/>
                      <a:pt x="97" y="299"/>
                    </a:cubicBezTo>
                    <a:cubicBezTo>
                      <a:pt x="79" y="314"/>
                      <a:pt x="118" y="333"/>
                      <a:pt x="142" y="336"/>
                    </a:cubicBezTo>
                    <a:cubicBezTo>
                      <a:pt x="166" y="339"/>
                      <a:pt x="124" y="356"/>
                      <a:pt x="119" y="381"/>
                    </a:cubicBezTo>
                    <a:cubicBezTo>
                      <a:pt x="115" y="407"/>
                      <a:pt x="150" y="396"/>
                      <a:pt x="152" y="414"/>
                    </a:cubicBezTo>
                    <a:cubicBezTo>
                      <a:pt x="154" y="432"/>
                      <a:pt x="101" y="435"/>
                      <a:pt x="101" y="452"/>
                    </a:cubicBezTo>
                    <a:cubicBezTo>
                      <a:pt x="101" y="470"/>
                      <a:pt x="131" y="444"/>
                      <a:pt x="145" y="437"/>
                    </a:cubicBezTo>
                    <a:cubicBezTo>
                      <a:pt x="158" y="430"/>
                      <a:pt x="138" y="480"/>
                      <a:pt x="170" y="474"/>
                    </a:cubicBezTo>
                    <a:cubicBezTo>
                      <a:pt x="203" y="469"/>
                      <a:pt x="194" y="424"/>
                      <a:pt x="206" y="426"/>
                    </a:cubicBezTo>
                    <a:cubicBezTo>
                      <a:pt x="218" y="428"/>
                      <a:pt x="200" y="450"/>
                      <a:pt x="210" y="469"/>
                    </a:cubicBezTo>
                    <a:cubicBezTo>
                      <a:pt x="220" y="488"/>
                      <a:pt x="187" y="517"/>
                      <a:pt x="189" y="531"/>
                    </a:cubicBezTo>
                    <a:cubicBezTo>
                      <a:pt x="190" y="545"/>
                      <a:pt x="256" y="545"/>
                      <a:pt x="277" y="523"/>
                    </a:cubicBezTo>
                    <a:cubicBezTo>
                      <a:pt x="298" y="501"/>
                      <a:pt x="308" y="524"/>
                      <a:pt x="293" y="541"/>
                    </a:cubicBezTo>
                    <a:cubicBezTo>
                      <a:pt x="279" y="557"/>
                      <a:pt x="285" y="573"/>
                      <a:pt x="303" y="579"/>
                    </a:cubicBezTo>
                    <a:cubicBezTo>
                      <a:pt x="322" y="586"/>
                      <a:pt x="328" y="587"/>
                      <a:pt x="320" y="602"/>
                    </a:cubicBezTo>
                    <a:cubicBezTo>
                      <a:pt x="312" y="617"/>
                      <a:pt x="319" y="644"/>
                      <a:pt x="314" y="657"/>
                    </a:cubicBezTo>
                    <a:cubicBezTo>
                      <a:pt x="310" y="671"/>
                      <a:pt x="253" y="669"/>
                      <a:pt x="251" y="660"/>
                    </a:cubicBezTo>
                    <a:cubicBezTo>
                      <a:pt x="250" y="651"/>
                      <a:pt x="226" y="657"/>
                      <a:pt x="232" y="670"/>
                    </a:cubicBezTo>
                    <a:cubicBezTo>
                      <a:pt x="239" y="683"/>
                      <a:pt x="212" y="697"/>
                      <a:pt x="214" y="708"/>
                    </a:cubicBezTo>
                    <a:cubicBezTo>
                      <a:pt x="216" y="720"/>
                      <a:pt x="250" y="718"/>
                      <a:pt x="250" y="732"/>
                    </a:cubicBezTo>
                    <a:cubicBezTo>
                      <a:pt x="251" y="747"/>
                      <a:pt x="226" y="764"/>
                      <a:pt x="191" y="774"/>
                    </a:cubicBezTo>
                    <a:cubicBezTo>
                      <a:pt x="157" y="784"/>
                      <a:pt x="199" y="811"/>
                      <a:pt x="215" y="800"/>
                    </a:cubicBezTo>
                    <a:cubicBezTo>
                      <a:pt x="231" y="788"/>
                      <a:pt x="228" y="808"/>
                      <a:pt x="251" y="808"/>
                    </a:cubicBezTo>
                    <a:cubicBezTo>
                      <a:pt x="275" y="808"/>
                      <a:pt x="290" y="827"/>
                      <a:pt x="316" y="817"/>
                    </a:cubicBezTo>
                    <a:cubicBezTo>
                      <a:pt x="343" y="807"/>
                      <a:pt x="342" y="817"/>
                      <a:pt x="322" y="832"/>
                    </a:cubicBezTo>
                    <a:cubicBezTo>
                      <a:pt x="302" y="848"/>
                      <a:pt x="271" y="831"/>
                      <a:pt x="253" y="841"/>
                    </a:cubicBezTo>
                    <a:cubicBezTo>
                      <a:pt x="235" y="851"/>
                      <a:pt x="161" y="921"/>
                      <a:pt x="175" y="938"/>
                    </a:cubicBezTo>
                    <a:cubicBezTo>
                      <a:pt x="183" y="948"/>
                      <a:pt x="194" y="923"/>
                      <a:pt x="220" y="913"/>
                    </a:cubicBezTo>
                    <a:cubicBezTo>
                      <a:pt x="247" y="902"/>
                      <a:pt x="251" y="920"/>
                      <a:pt x="266" y="922"/>
                    </a:cubicBezTo>
                    <a:cubicBezTo>
                      <a:pt x="281" y="923"/>
                      <a:pt x="281" y="892"/>
                      <a:pt x="293" y="894"/>
                    </a:cubicBezTo>
                    <a:cubicBezTo>
                      <a:pt x="305" y="897"/>
                      <a:pt x="316" y="884"/>
                      <a:pt x="338" y="888"/>
                    </a:cubicBezTo>
                    <a:cubicBezTo>
                      <a:pt x="360" y="892"/>
                      <a:pt x="375" y="883"/>
                      <a:pt x="386" y="874"/>
                    </a:cubicBezTo>
                    <a:cubicBezTo>
                      <a:pt x="397" y="865"/>
                      <a:pt x="426" y="892"/>
                      <a:pt x="435" y="886"/>
                    </a:cubicBezTo>
                    <a:cubicBezTo>
                      <a:pt x="445" y="880"/>
                      <a:pt x="485" y="872"/>
                      <a:pt x="505" y="873"/>
                    </a:cubicBezTo>
                    <a:cubicBezTo>
                      <a:pt x="525" y="874"/>
                      <a:pt x="577" y="851"/>
                      <a:pt x="590" y="838"/>
                    </a:cubicBezTo>
                    <a:cubicBezTo>
                      <a:pt x="604" y="825"/>
                      <a:pt x="582" y="822"/>
                      <a:pt x="564" y="825"/>
                    </a:cubicBezTo>
                    <a:cubicBezTo>
                      <a:pt x="546" y="828"/>
                      <a:pt x="549" y="807"/>
                      <a:pt x="568" y="789"/>
                    </a:cubicBezTo>
                    <a:cubicBezTo>
                      <a:pt x="588" y="770"/>
                      <a:pt x="618" y="757"/>
                      <a:pt x="619" y="729"/>
                    </a:cubicBezTo>
                    <a:close/>
                    <a:moveTo>
                      <a:pt x="72" y="272"/>
                    </a:moveTo>
                    <a:cubicBezTo>
                      <a:pt x="97" y="271"/>
                      <a:pt x="125" y="229"/>
                      <a:pt x="113" y="217"/>
                    </a:cubicBezTo>
                    <a:cubicBezTo>
                      <a:pt x="101" y="206"/>
                      <a:pt x="54" y="273"/>
                      <a:pt x="72" y="272"/>
                    </a:cubicBezTo>
                    <a:close/>
                    <a:moveTo>
                      <a:pt x="424" y="74"/>
                    </a:moveTo>
                    <a:cubicBezTo>
                      <a:pt x="440" y="59"/>
                      <a:pt x="458" y="0"/>
                      <a:pt x="435" y="6"/>
                    </a:cubicBezTo>
                    <a:cubicBezTo>
                      <a:pt x="411" y="13"/>
                      <a:pt x="418" y="81"/>
                      <a:pt x="424" y="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7" name="Shape 301">
                <a:extLst>
                  <a:ext uri="{FF2B5EF4-FFF2-40B4-BE49-F238E27FC236}">
                    <a16:creationId xmlns:a16="http://schemas.microsoft.com/office/drawing/2014/main" id="{4221DE51-DA4F-4D68-D0F1-10DE6728E085}"/>
                  </a:ext>
                </a:extLst>
              </p:cNvPr>
              <p:cNvSpPr/>
              <p:nvPr/>
            </p:nvSpPr>
            <p:spPr>
              <a:xfrm>
                <a:off x="9723799" y="4736405"/>
                <a:ext cx="215226" cy="206617"/>
              </a:xfrm>
              <a:custGeom>
                <a:avLst/>
                <a:gdLst/>
                <a:ahLst/>
                <a:cxnLst/>
                <a:rect l="0" t="0" r="0" b="0"/>
                <a:pathLst>
                  <a:path w="296" h="281" extrusionOk="0">
                    <a:moveTo>
                      <a:pt x="150" y="105"/>
                    </a:moveTo>
                    <a:cubicBezTo>
                      <a:pt x="141" y="100"/>
                      <a:pt x="138" y="71"/>
                      <a:pt x="148" y="62"/>
                    </a:cubicBezTo>
                    <a:cubicBezTo>
                      <a:pt x="159" y="53"/>
                      <a:pt x="164" y="18"/>
                      <a:pt x="155" y="9"/>
                    </a:cubicBezTo>
                    <a:cubicBezTo>
                      <a:pt x="146" y="0"/>
                      <a:pt x="113" y="9"/>
                      <a:pt x="110" y="34"/>
                    </a:cubicBezTo>
                    <a:cubicBezTo>
                      <a:pt x="107" y="58"/>
                      <a:pt x="81" y="47"/>
                      <a:pt x="74" y="53"/>
                    </a:cubicBezTo>
                    <a:cubicBezTo>
                      <a:pt x="66" y="58"/>
                      <a:pt x="88" y="69"/>
                      <a:pt x="76" y="80"/>
                    </a:cubicBezTo>
                    <a:cubicBezTo>
                      <a:pt x="65" y="91"/>
                      <a:pt x="60" y="64"/>
                      <a:pt x="41" y="62"/>
                    </a:cubicBezTo>
                    <a:cubicBezTo>
                      <a:pt x="22" y="60"/>
                      <a:pt x="20" y="91"/>
                      <a:pt x="10" y="107"/>
                    </a:cubicBezTo>
                    <a:cubicBezTo>
                      <a:pt x="0" y="122"/>
                      <a:pt x="6" y="155"/>
                      <a:pt x="10" y="177"/>
                    </a:cubicBezTo>
                    <a:cubicBezTo>
                      <a:pt x="14" y="199"/>
                      <a:pt x="40" y="212"/>
                      <a:pt x="34" y="230"/>
                    </a:cubicBezTo>
                    <a:cubicBezTo>
                      <a:pt x="31" y="239"/>
                      <a:pt x="37" y="248"/>
                      <a:pt x="43" y="258"/>
                    </a:cubicBezTo>
                    <a:cubicBezTo>
                      <a:pt x="67" y="258"/>
                      <a:pt x="90" y="260"/>
                      <a:pt x="99" y="263"/>
                    </a:cubicBezTo>
                    <a:cubicBezTo>
                      <a:pt x="103" y="265"/>
                      <a:pt x="111" y="264"/>
                      <a:pt x="122" y="263"/>
                    </a:cubicBezTo>
                    <a:cubicBezTo>
                      <a:pt x="114" y="250"/>
                      <a:pt x="96" y="239"/>
                      <a:pt x="97" y="230"/>
                    </a:cubicBezTo>
                    <a:cubicBezTo>
                      <a:pt x="99" y="217"/>
                      <a:pt x="117" y="225"/>
                      <a:pt x="129" y="236"/>
                    </a:cubicBezTo>
                    <a:cubicBezTo>
                      <a:pt x="142" y="247"/>
                      <a:pt x="170" y="249"/>
                      <a:pt x="173" y="235"/>
                    </a:cubicBezTo>
                    <a:cubicBezTo>
                      <a:pt x="175" y="227"/>
                      <a:pt x="168" y="188"/>
                      <a:pt x="151" y="197"/>
                    </a:cubicBezTo>
                    <a:cubicBezTo>
                      <a:pt x="134" y="206"/>
                      <a:pt x="129" y="202"/>
                      <a:pt x="123" y="193"/>
                    </a:cubicBezTo>
                    <a:cubicBezTo>
                      <a:pt x="117" y="184"/>
                      <a:pt x="136" y="169"/>
                      <a:pt x="140" y="155"/>
                    </a:cubicBezTo>
                    <a:cubicBezTo>
                      <a:pt x="145" y="140"/>
                      <a:pt x="175" y="146"/>
                      <a:pt x="179" y="134"/>
                    </a:cubicBezTo>
                    <a:cubicBezTo>
                      <a:pt x="184" y="122"/>
                      <a:pt x="159" y="109"/>
                      <a:pt x="150" y="105"/>
                    </a:cubicBezTo>
                    <a:close/>
                    <a:moveTo>
                      <a:pt x="288" y="160"/>
                    </a:moveTo>
                    <a:cubicBezTo>
                      <a:pt x="281" y="156"/>
                      <a:pt x="275" y="173"/>
                      <a:pt x="267" y="175"/>
                    </a:cubicBezTo>
                    <a:cubicBezTo>
                      <a:pt x="259" y="177"/>
                      <a:pt x="250" y="140"/>
                      <a:pt x="246" y="160"/>
                    </a:cubicBezTo>
                    <a:cubicBezTo>
                      <a:pt x="242" y="180"/>
                      <a:pt x="224" y="152"/>
                      <a:pt x="206" y="178"/>
                    </a:cubicBezTo>
                    <a:cubicBezTo>
                      <a:pt x="188" y="203"/>
                      <a:pt x="217" y="226"/>
                      <a:pt x="230" y="234"/>
                    </a:cubicBezTo>
                    <a:cubicBezTo>
                      <a:pt x="242" y="242"/>
                      <a:pt x="229" y="254"/>
                      <a:pt x="212" y="250"/>
                    </a:cubicBezTo>
                    <a:cubicBezTo>
                      <a:pt x="196" y="247"/>
                      <a:pt x="206" y="274"/>
                      <a:pt x="229" y="278"/>
                    </a:cubicBezTo>
                    <a:cubicBezTo>
                      <a:pt x="251" y="281"/>
                      <a:pt x="276" y="238"/>
                      <a:pt x="273" y="227"/>
                    </a:cubicBezTo>
                    <a:cubicBezTo>
                      <a:pt x="270" y="216"/>
                      <a:pt x="296" y="166"/>
                      <a:pt x="288" y="16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8" name="Shape 302">
                <a:extLst>
                  <a:ext uri="{FF2B5EF4-FFF2-40B4-BE49-F238E27FC236}">
                    <a16:creationId xmlns:a16="http://schemas.microsoft.com/office/drawing/2014/main" id="{62C09E4D-DF40-66E7-6E63-A3D6CA6DCF7C}"/>
                  </a:ext>
                </a:extLst>
              </p:cNvPr>
              <p:cNvSpPr/>
              <p:nvPr/>
            </p:nvSpPr>
            <p:spPr>
              <a:xfrm>
                <a:off x="9870153" y="3901326"/>
                <a:ext cx="568198" cy="998651"/>
              </a:xfrm>
              <a:custGeom>
                <a:avLst/>
                <a:gdLst/>
                <a:ahLst/>
                <a:cxnLst/>
                <a:rect l="0" t="0" r="0" b="0"/>
                <a:pathLst>
                  <a:path w="770" h="1348" extrusionOk="0">
                    <a:moveTo>
                      <a:pt x="761" y="319"/>
                    </a:moveTo>
                    <a:cubicBezTo>
                      <a:pt x="752" y="311"/>
                      <a:pt x="735" y="287"/>
                      <a:pt x="749" y="287"/>
                    </a:cubicBezTo>
                    <a:cubicBezTo>
                      <a:pt x="764" y="287"/>
                      <a:pt x="770" y="243"/>
                      <a:pt x="752" y="235"/>
                    </a:cubicBezTo>
                    <a:cubicBezTo>
                      <a:pt x="735" y="226"/>
                      <a:pt x="752" y="188"/>
                      <a:pt x="737" y="179"/>
                    </a:cubicBezTo>
                    <a:cubicBezTo>
                      <a:pt x="723" y="170"/>
                      <a:pt x="732" y="141"/>
                      <a:pt x="735" y="120"/>
                    </a:cubicBezTo>
                    <a:cubicBezTo>
                      <a:pt x="737" y="100"/>
                      <a:pt x="679" y="82"/>
                      <a:pt x="647" y="68"/>
                    </a:cubicBezTo>
                    <a:cubicBezTo>
                      <a:pt x="615" y="53"/>
                      <a:pt x="600" y="30"/>
                      <a:pt x="574" y="15"/>
                    </a:cubicBezTo>
                    <a:cubicBezTo>
                      <a:pt x="547" y="0"/>
                      <a:pt x="538" y="38"/>
                      <a:pt x="538" y="62"/>
                    </a:cubicBezTo>
                    <a:cubicBezTo>
                      <a:pt x="538" y="85"/>
                      <a:pt x="515" y="88"/>
                      <a:pt x="497" y="74"/>
                    </a:cubicBezTo>
                    <a:cubicBezTo>
                      <a:pt x="480" y="59"/>
                      <a:pt x="459" y="74"/>
                      <a:pt x="433" y="62"/>
                    </a:cubicBezTo>
                    <a:cubicBezTo>
                      <a:pt x="407" y="50"/>
                      <a:pt x="418" y="88"/>
                      <a:pt x="418" y="106"/>
                    </a:cubicBezTo>
                    <a:cubicBezTo>
                      <a:pt x="418" y="123"/>
                      <a:pt x="389" y="123"/>
                      <a:pt x="372" y="123"/>
                    </a:cubicBezTo>
                    <a:cubicBezTo>
                      <a:pt x="354" y="123"/>
                      <a:pt x="325" y="138"/>
                      <a:pt x="325" y="158"/>
                    </a:cubicBezTo>
                    <a:cubicBezTo>
                      <a:pt x="325" y="179"/>
                      <a:pt x="298" y="191"/>
                      <a:pt x="307" y="202"/>
                    </a:cubicBezTo>
                    <a:cubicBezTo>
                      <a:pt x="316" y="214"/>
                      <a:pt x="304" y="226"/>
                      <a:pt x="293" y="235"/>
                    </a:cubicBezTo>
                    <a:cubicBezTo>
                      <a:pt x="281" y="243"/>
                      <a:pt x="269" y="273"/>
                      <a:pt x="260" y="281"/>
                    </a:cubicBezTo>
                    <a:cubicBezTo>
                      <a:pt x="252" y="290"/>
                      <a:pt x="266" y="305"/>
                      <a:pt x="249" y="317"/>
                    </a:cubicBezTo>
                    <a:cubicBezTo>
                      <a:pt x="231" y="328"/>
                      <a:pt x="211" y="319"/>
                      <a:pt x="202" y="328"/>
                    </a:cubicBezTo>
                    <a:cubicBezTo>
                      <a:pt x="193" y="337"/>
                      <a:pt x="202" y="357"/>
                      <a:pt x="199" y="384"/>
                    </a:cubicBezTo>
                    <a:cubicBezTo>
                      <a:pt x="196" y="410"/>
                      <a:pt x="176" y="439"/>
                      <a:pt x="158" y="463"/>
                    </a:cubicBezTo>
                    <a:cubicBezTo>
                      <a:pt x="140" y="486"/>
                      <a:pt x="164" y="492"/>
                      <a:pt x="173" y="495"/>
                    </a:cubicBezTo>
                    <a:cubicBezTo>
                      <a:pt x="181" y="498"/>
                      <a:pt x="181" y="513"/>
                      <a:pt x="173" y="530"/>
                    </a:cubicBezTo>
                    <a:cubicBezTo>
                      <a:pt x="164" y="548"/>
                      <a:pt x="143" y="536"/>
                      <a:pt x="132" y="533"/>
                    </a:cubicBezTo>
                    <a:cubicBezTo>
                      <a:pt x="120" y="530"/>
                      <a:pt x="88" y="545"/>
                      <a:pt x="70" y="574"/>
                    </a:cubicBezTo>
                    <a:cubicBezTo>
                      <a:pt x="53" y="603"/>
                      <a:pt x="58" y="621"/>
                      <a:pt x="64" y="636"/>
                    </a:cubicBezTo>
                    <a:cubicBezTo>
                      <a:pt x="70" y="650"/>
                      <a:pt x="50" y="668"/>
                      <a:pt x="64" y="697"/>
                    </a:cubicBezTo>
                    <a:cubicBezTo>
                      <a:pt x="79" y="726"/>
                      <a:pt x="58" y="732"/>
                      <a:pt x="61" y="756"/>
                    </a:cubicBezTo>
                    <a:cubicBezTo>
                      <a:pt x="64" y="779"/>
                      <a:pt x="99" y="776"/>
                      <a:pt x="102" y="799"/>
                    </a:cubicBezTo>
                    <a:cubicBezTo>
                      <a:pt x="105" y="823"/>
                      <a:pt x="91" y="832"/>
                      <a:pt x="79" y="832"/>
                    </a:cubicBezTo>
                    <a:cubicBezTo>
                      <a:pt x="67" y="832"/>
                      <a:pt x="70" y="855"/>
                      <a:pt x="82" y="861"/>
                    </a:cubicBezTo>
                    <a:cubicBezTo>
                      <a:pt x="94" y="867"/>
                      <a:pt x="91" y="908"/>
                      <a:pt x="85" y="919"/>
                    </a:cubicBezTo>
                    <a:cubicBezTo>
                      <a:pt x="79" y="931"/>
                      <a:pt x="41" y="919"/>
                      <a:pt x="44" y="934"/>
                    </a:cubicBezTo>
                    <a:cubicBezTo>
                      <a:pt x="47" y="949"/>
                      <a:pt x="35" y="972"/>
                      <a:pt x="35" y="984"/>
                    </a:cubicBezTo>
                    <a:cubicBezTo>
                      <a:pt x="35" y="996"/>
                      <a:pt x="32" y="1034"/>
                      <a:pt x="20" y="1025"/>
                    </a:cubicBezTo>
                    <a:cubicBezTo>
                      <a:pt x="16" y="1021"/>
                      <a:pt x="8" y="1021"/>
                      <a:pt x="1" y="1022"/>
                    </a:cubicBezTo>
                    <a:cubicBezTo>
                      <a:pt x="1" y="1024"/>
                      <a:pt x="1" y="1026"/>
                      <a:pt x="1" y="1028"/>
                    </a:cubicBezTo>
                    <a:cubicBezTo>
                      <a:pt x="0" y="1051"/>
                      <a:pt x="8" y="1073"/>
                      <a:pt x="29" y="1090"/>
                    </a:cubicBezTo>
                    <a:cubicBezTo>
                      <a:pt x="49" y="1106"/>
                      <a:pt x="33" y="1131"/>
                      <a:pt x="50" y="1153"/>
                    </a:cubicBezTo>
                    <a:cubicBezTo>
                      <a:pt x="68" y="1176"/>
                      <a:pt x="62" y="1193"/>
                      <a:pt x="81" y="1209"/>
                    </a:cubicBezTo>
                    <a:cubicBezTo>
                      <a:pt x="100" y="1225"/>
                      <a:pt x="102" y="1235"/>
                      <a:pt x="94" y="1256"/>
                    </a:cubicBezTo>
                    <a:cubicBezTo>
                      <a:pt x="86" y="1277"/>
                      <a:pt x="110" y="1271"/>
                      <a:pt x="111" y="1284"/>
                    </a:cubicBezTo>
                    <a:cubicBezTo>
                      <a:pt x="112" y="1297"/>
                      <a:pt x="106" y="1323"/>
                      <a:pt x="112" y="1336"/>
                    </a:cubicBezTo>
                    <a:cubicBezTo>
                      <a:pt x="119" y="1348"/>
                      <a:pt x="131" y="1336"/>
                      <a:pt x="161" y="1335"/>
                    </a:cubicBezTo>
                    <a:cubicBezTo>
                      <a:pt x="190" y="1334"/>
                      <a:pt x="182" y="1316"/>
                      <a:pt x="183" y="1298"/>
                    </a:cubicBezTo>
                    <a:cubicBezTo>
                      <a:pt x="184" y="1281"/>
                      <a:pt x="199" y="1289"/>
                      <a:pt x="202" y="1278"/>
                    </a:cubicBezTo>
                    <a:cubicBezTo>
                      <a:pt x="206" y="1267"/>
                      <a:pt x="233" y="1265"/>
                      <a:pt x="254" y="1274"/>
                    </a:cubicBezTo>
                    <a:cubicBezTo>
                      <a:pt x="274" y="1283"/>
                      <a:pt x="285" y="1267"/>
                      <a:pt x="289" y="1245"/>
                    </a:cubicBezTo>
                    <a:cubicBezTo>
                      <a:pt x="293" y="1224"/>
                      <a:pt x="304" y="1250"/>
                      <a:pt x="311" y="1255"/>
                    </a:cubicBezTo>
                    <a:cubicBezTo>
                      <a:pt x="317" y="1259"/>
                      <a:pt x="336" y="1221"/>
                      <a:pt x="345" y="1196"/>
                    </a:cubicBezTo>
                    <a:cubicBezTo>
                      <a:pt x="355" y="1172"/>
                      <a:pt x="345" y="1176"/>
                      <a:pt x="324" y="1200"/>
                    </a:cubicBezTo>
                    <a:cubicBezTo>
                      <a:pt x="303" y="1224"/>
                      <a:pt x="315" y="1176"/>
                      <a:pt x="323" y="1157"/>
                    </a:cubicBezTo>
                    <a:cubicBezTo>
                      <a:pt x="331" y="1138"/>
                      <a:pt x="330" y="1082"/>
                      <a:pt x="333" y="1070"/>
                    </a:cubicBezTo>
                    <a:cubicBezTo>
                      <a:pt x="336" y="1057"/>
                      <a:pt x="341" y="1038"/>
                      <a:pt x="367" y="1032"/>
                    </a:cubicBezTo>
                    <a:cubicBezTo>
                      <a:pt x="394" y="1027"/>
                      <a:pt x="428" y="994"/>
                      <a:pt x="423" y="980"/>
                    </a:cubicBezTo>
                    <a:cubicBezTo>
                      <a:pt x="417" y="967"/>
                      <a:pt x="459" y="944"/>
                      <a:pt x="459" y="930"/>
                    </a:cubicBezTo>
                    <a:cubicBezTo>
                      <a:pt x="459" y="917"/>
                      <a:pt x="416" y="875"/>
                      <a:pt x="401" y="866"/>
                    </a:cubicBezTo>
                    <a:cubicBezTo>
                      <a:pt x="386" y="857"/>
                      <a:pt x="355" y="864"/>
                      <a:pt x="357" y="854"/>
                    </a:cubicBezTo>
                    <a:cubicBezTo>
                      <a:pt x="360" y="844"/>
                      <a:pt x="354" y="805"/>
                      <a:pt x="350" y="785"/>
                    </a:cubicBezTo>
                    <a:cubicBezTo>
                      <a:pt x="346" y="765"/>
                      <a:pt x="373" y="744"/>
                      <a:pt x="373" y="724"/>
                    </a:cubicBezTo>
                    <a:cubicBezTo>
                      <a:pt x="373" y="705"/>
                      <a:pt x="372" y="683"/>
                      <a:pt x="389" y="677"/>
                    </a:cubicBezTo>
                    <a:cubicBezTo>
                      <a:pt x="406" y="671"/>
                      <a:pt x="396" y="654"/>
                      <a:pt x="418" y="649"/>
                    </a:cubicBezTo>
                    <a:cubicBezTo>
                      <a:pt x="441" y="643"/>
                      <a:pt x="437" y="611"/>
                      <a:pt x="461" y="601"/>
                    </a:cubicBezTo>
                    <a:cubicBezTo>
                      <a:pt x="486" y="591"/>
                      <a:pt x="488" y="582"/>
                      <a:pt x="519" y="567"/>
                    </a:cubicBezTo>
                    <a:cubicBezTo>
                      <a:pt x="551" y="551"/>
                      <a:pt x="605" y="515"/>
                      <a:pt x="614" y="496"/>
                    </a:cubicBezTo>
                    <a:cubicBezTo>
                      <a:pt x="623" y="477"/>
                      <a:pt x="581" y="457"/>
                      <a:pt x="608" y="437"/>
                    </a:cubicBezTo>
                    <a:cubicBezTo>
                      <a:pt x="634" y="417"/>
                      <a:pt x="612" y="394"/>
                      <a:pt x="632" y="387"/>
                    </a:cubicBezTo>
                    <a:cubicBezTo>
                      <a:pt x="651" y="379"/>
                      <a:pt x="658" y="369"/>
                      <a:pt x="672" y="355"/>
                    </a:cubicBezTo>
                    <a:cubicBezTo>
                      <a:pt x="685" y="340"/>
                      <a:pt x="703" y="354"/>
                      <a:pt x="736" y="348"/>
                    </a:cubicBezTo>
                    <a:cubicBezTo>
                      <a:pt x="748" y="346"/>
                      <a:pt x="759" y="347"/>
                      <a:pt x="770" y="350"/>
                    </a:cubicBezTo>
                    <a:cubicBezTo>
                      <a:pt x="768" y="335"/>
                      <a:pt x="765" y="323"/>
                      <a:pt x="761" y="319"/>
                    </a:cubicBezTo>
                    <a:close/>
                    <a:moveTo>
                      <a:pt x="453" y="1121"/>
                    </a:moveTo>
                    <a:cubicBezTo>
                      <a:pt x="418" y="1122"/>
                      <a:pt x="402" y="1190"/>
                      <a:pt x="411" y="1201"/>
                    </a:cubicBezTo>
                    <a:cubicBezTo>
                      <a:pt x="418" y="1210"/>
                      <a:pt x="488" y="1120"/>
                      <a:pt x="453" y="112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9" name="Shape 303">
                <a:extLst>
                  <a:ext uri="{FF2B5EF4-FFF2-40B4-BE49-F238E27FC236}">
                    <a16:creationId xmlns:a16="http://schemas.microsoft.com/office/drawing/2014/main" id="{26D68626-C071-480E-32E5-339F0EB5716B}"/>
                  </a:ext>
                </a:extLst>
              </p:cNvPr>
              <p:cNvSpPr/>
              <p:nvPr/>
            </p:nvSpPr>
            <p:spPr>
              <a:xfrm>
                <a:off x="10339345" y="4607269"/>
                <a:ext cx="284099" cy="137745"/>
              </a:xfrm>
              <a:custGeom>
                <a:avLst/>
                <a:gdLst/>
                <a:ahLst/>
                <a:cxnLst/>
                <a:rect l="0" t="0" r="0" b="0"/>
                <a:pathLst>
                  <a:path w="387" h="190" extrusionOk="0">
                    <a:moveTo>
                      <a:pt x="360" y="53"/>
                    </a:moveTo>
                    <a:cubicBezTo>
                      <a:pt x="368" y="36"/>
                      <a:pt x="387" y="34"/>
                      <a:pt x="373" y="12"/>
                    </a:cubicBezTo>
                    <a:cubicBezTo>
                      <a:pt x="370" y="14"/>
                      <a:pt x="366" y="17"/>
                      <a:pt x="359" y="18"/>
                    </a:cubicBezTo>
                    <a:cubicBezTo>
                      <a:pt x="333" y="26"/>
                      <a:pt x="275" y="0"/>
                      <a:pt x="243" y="7"/>
                    </a:cubicBezTo>
                    <a:cubicBezTo>
                      <a:pt x="210" y="13"/>
                      <a:pt x="143" y="13"/>
                      <a:pt x="128" y="29"/>
                    </a:cubicBezTo>
                    <a:cubicBezTo>
                      <a:pt x="112" y="46"/>
                      <a:pt x="73" y="50"/>
                      <a:pt x="91" y="65"/>
                    </a:cubicBezTo>
                    <a:cubicBezTo>
                      <a:pt x="108" y="79"/>
                      <a:pt x="91" y="87"/>
                      <a:pt x="103" y="104"/>
                    </a:cubicBezTo>
                    <a:cubicBezTo>
                      <a:pt x="116" y="121"/>
                      <a:pt x="122" y="129"/>
                      <a:pt x="140" y="125"/>
                    </a:cubicBezTo>
                    <a:cubicBezTo>
                      <a:pt x="157" y="121"/>
                      <a:pt x="171" y="130"/>
                      <a:pt x="152" y="150"/>
                    </a:cubicBezTo>
                    <a:cubicBezTo>
                      <a:pt x="152" y="150"/>
                      <a:pt x="152" y="150"/>
                      <a:pt x="152" y="151"/>
                    </a:cubicBezTo>
                    <a:cubicBezTo>
                      <a:pt x="181" y="148"/>
                      <a:pt x="213" y="146"/>
                      <a:pt x="218" y="150"/>
                    </a:cubicBezTo>
                    <a:cubicBezTo>
                      <a:pt x="225" y="155"/>
                      <a:pt x="269" y="190"/>
                      <a:pt x="280" y="186"/>
                    </a:cubicBezTo>
                    <a:cubicBezTo>
                      <a:pt x="287" y="184"/>
                      <a:pt x="317" y="187"/>
                      <a:pt x="339" y="190"/>
                    </a:cubicBezTo>
                    <a:cubicBezTo>
                      <a:pt x="336" y="183"/>
                      <a:pt x="336" y="177"/>
                      <a:pt x="341" y="173"/>
                    </a:cubicBezTo>
                    <a:cubicBezTo>
                      <a:pt x="349" y="166"/>
                      <a:pt x="367" y="166"/>
                      <a:pt x="357" y="152"/>
                    </a:cubicBezTo>
                    <a:cubicBezTo>
                      <a:pt x="348" y="139"/>
                      <a:pt x="345" y="136"/>
                      <a:pt x="344" y="119"/>
                    </a:cubicBezTo>
                    <a:cubicBezTo>
                      <a:pt x="342" y="103"/>
                      <a:pt x="338" y="95"/>
                      <a:pt x="340" y="84"/>
                    </a:cubicBezTo>
                    <a:cubicBezTo>
                      <a:pt x="341" y="73"/>
                      <a:pt x="352" y="70"/>
                      <a:pt x="360" y="53"/>
                    </a:cubicBezTo>
                    <a:close/>
                    <a:moveTo>
                      <a:pt x="38" y="97"/>
                    </a:moveTo>
                    <a:cubicBezTo>
                      <a:pt x="5" y="106"/>
                      <a:pt x="0" y="151"/>
                      <a:pt x="13" y="151"/>
                    </a:cubicBezTo>
                    <a:cubicBezTo>
                      <a:pt x="29" y="150"/>
                      <a:pt x="67" y="119"/>
                      <a:pt x="77" y="109"/>
                    </a:cubicBezTo>
                    <a:cubicBezTo>
                      <a:pt x="87" y="99"/>
                      <a:pt x="70" y="88"/>
                      <a:pt x="38" y="97"/>
                    </a:cubicBezTo>
                    <a:close/>
                    <a:moveTo>
                      <a:pt x="65" y="70"/>
                    </a:moveTo>
                    <a:cubicBezTo>
                      <a:pt x="72" y="57"/>
                      <a:pt x="12" y="63"/>
                      <a:pt x="26" y="75"/>
                    </a:cubicBezTo>
                    <a:cubicBezTo>
                      <a:pt x="36" y="84"/>
                      <a:pt x="58" y="84"/>
                      <a:pt x="65" y="7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0" name="Shape 304">
                <a:extLst>
                  <a:ext uri="{FF2B5EF4-FFF2-40B4-BE49-F238E27FC236}">
                    <a16:creationId xmlns:a16="http://schemas.microsoft.com/office/drawing/2014/main" id="{6B74C0CC-F83E-0D47-601D-A6ADA5AE29EA}"/>
                  </a:ext>
                </a:extLst>
              </p:cNvPr>
              <p:cNvSpPr/>
              <p:nvPr/>
            </p:nvSpPr>
            <p:spPr>
              <a:xfrm>
                <a:off x="10864498" y="7504218"/>
                <a:ext cx="365886" cy="447671"/>
              </a:xfrm>
              <a:custGeom>
                <a:avLst/>
                <a:gdLst/>
                <a:ahLst/>
                <a:cxnLst/>
                <a:rect l="0" t="0" r="0" b="0"/>
                <a:pathLst>
                  <a:path w="495" h="603" extrusionOk="0">
                    <a:moveTo>
                      <a:pt x="437" y="139"/>
                    </a:moveTo>
                    <a:cubicBezTo>
                      <a:pt x="466" y="95"/>
                      <a:pt x="466" y="95"/>
                      <a:pt x="466" y="95"/>
                    </a:cubicBezTo>
                    <a:cubicBezTo>
                      <a:pt x="495" y="52"/>
                      <a:pt x="495" y="52"/>
                      <a:pt x="495" y="52"/>
                    </a:cubicBezTo>
                    <a:cubicBezTo>
                      <a:pt x="481" y="55"/>
                      <a:pt x="469" y="58"/>
                      <a:pt x="465" y="60"/>
                    </a:cubicBezTo>
                    <a:cubicBezTo>
                      <a:pt x="454" y="66"/>
                      <a:pt x="439" y="57"/>
                      <a:pt x="435" y="48"/>
                    </a:cubicBezTo>
                    <a:cubicBezTo>
                      <a:pt x="430" y="38"/>
                      <a:pt x="403" y="47"/>
                      <a:pt x="381" y="59"/>
                    </a:cubicBezTo>
                    <a:cubicBezTo>
                      <a:pt x="359" y="71"/>
                      <a:pt x="348" y="97"/>
                      <a:pt x="340" y="92"/>
                    </a:cubicBezTo>
                    <a:cubicBezTo>
                      <a:pt x="332" y="86"/>
                      <a:pt x="283" y="79"/>
                      <a:pt x="269" y="79"/>
                    </a:cubicBezTo>
                    <a:cubicBezTo>
                      <a:pt x="255" y="79"/>
                      <a:pt x="212" y="51"/>
                      <a:pt x="198" y="38"/>
                    </a:cubicBezTo>
                    <a:cubicBezTo>
                      <a:pt x="184" y="26"/>
                      <a:pt x="145" y="31"/>
                      <a:pt x="135" y="26"/>
                    </a:cubicBezTo>
                    <a:cubicBezTo>
                      <a:pt x="126" y="21"/>
                      <a:pt x="107" y="16"/>
                      <a:pt x="100" y="8"/>
                    </a:cubicBezTo>
                    <a:cubicBezTo>
                      <a:pt x="93" y="0"/>
                      <a:pt x="77" y="1"/>
                      <a:pt x="63" y="4"/>
                    </a:cubicBezTo>
                    <a:cubicBezTo>
                      <a:pt x="49" y="7"/>
                      <a:pt x="16" y="26"/>
                      <a:pt x="14" y="37"/>
                    </a:cubicBezTo>
                    <a:cubicBezTo>
                      <a:pt x="13" y="40"/>
                      <a:pt x="10" y="44"/>
                      <a:pt x="6" y="47"/>
                    </a:cubicBezTo>
                    <a:cubicBezTo>
                      <a:pt x="34" y="73"/>
                      <a:pt x="34" y="73"/>
                      <a:pt x="34" y="73"/>
                    </a:cubicBezTo>
                    <a:cubicBezTo>
                      <a:pt x="40" y="117"/>
                      <a:pt x="40" y="117"/>
                      <a:pt x="40" y="117"/>
                    </a:cubicBezTo>
                    <a:cubicBezTo>
                      <a:pt x="65" y="139"/>
                      <a:pt x="65" y="139"/>
                      <a:pt x="65" y="139"/>
                    </a:cubicBezTo>
                    <a:cubicBezTo>
                      <a:pt x="65" y="139"/>
                      <a:pt x="65" y="164"/>
                      <a:pt x="62" y="189"/>
                    </a:cubicBezTo>
                    <a:cubicBezTo>
                      <a:pt x="59" y="214"/>
                      <a:pt x="37" y="246"/>
                      <a:pt x="21" y="262"/>
                    </a:cubicBezTo>
                    <a:cubicBezTo>
                      <a:pt x="17" y="266"/>
                      <a:pt x="10" y="281"/>
                      <a:pt x="3" y="300"/>
                    </a:cubicBezTo>
                    <a:cubicBezTo>
                      <a:pt x="27" y="306"/>
                      <a:pt x="45" y="315"/>
                      <a:pt x="44" y="323"/>
                    </a:cubicBezTo>
                    <a:cubicBezTo>
                      <a:pt x="41" y="338"/>
                      <a:pt x="0" y="331"/>
                      <a:pt x="0" y="362"/>
                    </a:cubicBezTo>
                    <a:cubicBezTo>
                      <a:pt x="0" y="364"/>
                      <a:pt x="0" y="366"/>
                      <a:pt x="0" y="368"/>
                    </a:cubicBezTo>
                    <a:cubicBezTo>
                      <a:pt x="232" y="492"/>
                      <a:pt x="232" y="492"/>
                      <a:pt x="232" y="492"/>
                    </a:cubicBezTo>
                    <a:cubicBezTo>
                      <a:pt x="229" y="530"/>
                      <a:pt x="229" y="530"/>
                      <a:pt x="229" y="530"/>
                    </a:cubicBezTo>
                    <a:cubicBezTo>
                      <a:pt x="229" y="530"/>
                      <a:pt x="282" y="568"/>
                      <a:pt x="333" y="603"/>
                    </a:cubicBezTo>
                    <a:cubicBezTo>
                      <a:pt x="355" y="545"/>
                      <a:pt x="385" y="481"/>
                      <a:pt x="393" y="469"/>
                    </a:cubicBezTo>
                    <a:cubicBezTo>
                      <a:pt x="407" y="448"/>
                      <a:pt x="420" y="452"/>
                      <a:pt x="432" y="437"/>
                    </a:cubicBezTo>
                    <a:cubicBezTo>
                      <a:pt x="444" y="423"/>
                      <a:pt x="448" y="445"/>
                      <a:pt x="466" y="415"/>
                    </a:cubicBezTo>
                    <a:cubicBezTo>
                      <a:pt x="467" y="413"/>
                      <a:pt x="469" y="411"/>
                      <a:pt x="471" y="408"/>
                    </a:cubicBezTo>
                    <a:cubicBezTo>
                      <a:pt x="441" y="360"/>
                      <a:pt x="441" y="360"/>
                      <a:pt x="441" y="360"/>
                    </a:cubicBezTo>
                    <a:lnTo>
                      <a:pt x="437" y="139"/>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1" name="Shape 305">
                <a:extLst>
                  <a:ext uri="{FF2B5EF4-FFF2-40B4-BE49-F238E27FC236}">
                    <a16:creationId xmlns:a16="http://schemas.microsoft.com/office/drawing/2014/main" id="{E123FCB5-6A6F-793B-7CBC-6997AF21E7B0}"/>
                  </a:ext>
                </a:extLst>
              </p:cNvPr>
              <p:cNvSpPr/>
              <p:nvPr/>
            </p:nvSpPr>
            <p:spPr>
              <a:xfrm>
                <a:off x="10666489" y="7538655"/>
                <a:ext cx="245359" cy="258272"/>
              </a:xfrm>
              <a:custGeom>
                <a:avLst/>
                <a:gdLst/>
                <a:ahLst/>
                <a:cxnLst/>
                <a:rect l="0" t="0" r="0" b="0"/>
                <a:pathLst>
                  <a:path w="336" h="348" extrusionOk="0">
                    <a:moveTo>
                      <a:pt x="311" y="70"/>
                    </a:moveTo>
                    <a:cubicBezTo>
                      <a:pt x="305" y="26"/>
                      <a:pt x="305" y="26"/>
                      <a:pt x="305" y="26"/>
                    </a:cubicBezTo>
                    <a:cubicBezTo>
                      <a:pt x="277" y="0"/>
                      <a:pt x="277" y="0"/>
                      <a:pt x="277" y="0"/>
                    </a:cubicBezTo>
                    <a:cubicBezTo>
                      <a:pt x="269" y="7"/>
                      <a:pt x="257" y="14"/>
                      <a:pt x="256" y="20"/>
                    </a:cubicBezTo>
                    <a:cubicBezTo>
                      <a:pt x="255" y="30"/>
                      <a:pt x="229" y="28"/>
                      <a:pt x="218" y="23"/>
                    </a:cubicBezTo>
                    <a:cubicBezTo>
                      <a:pt x="207" y="17"/>
                      <a:pt x="178" y="30"/>
                      <a:pt x="173" y="38"/>
                    </a:cubicBezTo>
                    <a:cubicBezTo>
                      <a:pt x="167" y="46"/>
                      <a:pt x="148" y="23"/>
                      <a:pt x="134" y="24"/>
                    </a:cubicBezTo>
                    <a:cubicBezTo>
                      <a:pt x="121" y="25"/>
                      <a:pt x="88" y="38"/>
                      <a:pt x="88" y="38"/>
                    </a:cubicBezTo>
                    <a:cubicBezTo>
                      <a:pt x="88" y="38"/>
                      <a:pt x="82" y="76"/>
                      <a:pt x="82" y="91"/>
                    </a:cubicBezTo>
                    <a:cubicBezTo>
                      <a:pt x="82" y="106"/>
                      <a:pt x="103" y="109"/>
                      <a:pt x="103" y="121"/>
                    </a:cubicBezTo>
                    <a:cubicBezTo>
                      <a:pt x="103" y="133"/>
                      <a:pt x="87" y="144"/>
                      <a:pt x="85" y="153"/>
                    </a:cubicBezTo>
                    <a:cubicBezTo>
                      <a:pt x="84" y="161"/>
                      <a:pt x="73" y="166"/>
                      <a:pt x="59" y="170"/>
                    </a:cubicBezTo>
                    <a:cubicBezTo>
                      <a:pt x="46" y="174"/>
                      <a:pt x="47" y="196"/>
                      <a:pt x="36" y="204"/>
                    </a:cubicBezTo>
                    <a:cubicBezTo>
                      <a:pt x="25" y="213"/>
                      <a:pt x="28" y="233"/>
                      <a:pt x="21" y="248"/>
                    </a:cubicBezTo>
                    <a:cubicBezTo>
                      <a:pt x="14" y="263"/>
                      <a:pt x="10" y="284"/>
                      <a:pt x="10" y="301"/>
                    </a:cubicBezTo>
                    <a:cubicBezTo>
                      <a:pt x="10" y="316"/>
                      <a:pt x="8" y="336"/>
                      <a:pt x="0" y="346"/>
                    </a:cubicBezTo>
                    <a:cubicBezTo>
                      <a:pt x="17" y="348"/>
                      <a:pt x="22" y="345"/>
                      <a:pt x="31" y="341"/>
                    </a:cubicBezTo>
                    <a:cubicBezTo>
                      <a:pt x="43" y="335"/>
                      <a:pt x="94" y="322"/>
                      <a:pt x="94" y="322"/>
                    </a:cubicBezTo>
                    <a:cubicBezTo>
                      <a:pt x="145" y="318"/>
                      <a:pt x="145" y="318"/>
                      <a:pt x="145" y="318"/>
                    </a:cubicBezTo>
                    <a:cubicBezTo>
                      <a:pt x="156" y="286"/>
                      <a:pt x="173" y="256"/>
                      <a:pt x="192" y="251"/>
                    </a:cubicBezTo>
                    <a:cubicBezTo>
                      <a:pt x="216" y="244"/>
                      <a:pt x="248" y="247"/>
                      <a:pt x="274" y="253"/>
                    </a:cubicBezTo>
                    <a:cubicBezTo>
                      <a:pt x="281" y="234"/>
                      <a:pt x="288" y="219"/>
                      <a:pt x="292" y="215"/>
                    </a:cubicBezTo>
                    <a:cubicBezTo>
                      <a:pt x="308" y="199"/>
                      <a:pt x="330" y="167"/>
                      <a:pt x="333" y="142"/>
                    </a:cubicBezTo>
                    <a:cubicBezTo>
                      <a:pt x="336" y="117"/>
                      <a:pt x="336" y="92"/>
                      <a:pt x="336" y="92"/>
                    </a:cubicBezTo>
                    <a:lnTo>
                      <a:pt x="311" y="70"/>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2" name="Shape 306">
                <a:extLst>
                  <a:ext uri="{FF2B5EF4-FFF2-40B4-BE49-F238E27FC236}">
                    <a16:creationId xmlns:a16="http://schemas.microsoft.com/office/drawing/2014/main" id="{826893DA-6A9A-0FB0-6FAE-9BA906DCAA54}"/>
                  </a:ext>
                </a:extLst>
              </p:cNvPr>
              <p:cNvSpPr/>
              <p:nvPr/>
            </p:nvSpPr>
            <p:spPr>
              <a:xfrm>
                <a:off x="11888975" y="5489699"/>
                <a:ext cx="809251" cy="469195"/>
              </a:xfrm>
              <a:custGeom>
                <a:avLst/>
                <a:gdLst/>
                <a:ahLst/>
                <a:cxnLst/>
                <a:rect l="0" t="0" r="0" b="0"/>
                <a:pathLst>
                  <a:path w="1091" h="637" extrusionOk="0">
                    <a:moveTo>
                      <a:pt x="1061" y="357"/>
                    </a:moveTo>
                    <a:cubicBezTo>
                      <a:pt x="1032" y="333"/>
                      <a:pt x="981" y="304"/>
                      <a:pt x="976" y="319"/>
                    </a:cubicBezTo>
                    <a:cubicBezTo>
                      <a:pt x="971" y="333"/>
                      <a:pt x="940" y="336"/>
                      <a:pt x="928" y="321"/>
                    </a:cubicBezTo>
                    <a:cubicBezTo>
                      <a:pt x="916" y="306"/>
                      <a:pt x="906" y="289"/>
                      <a:pt x="869" y="304"/>
                    </a:cubicBezTo>
                    <a:cubicBezTo>
                      <a:pt x="833" y="319"/>
                      <a:pt x="808" y="338"/>
                      <a:pt x="806" y="353"/>
                    </a:cubicBezTo>
                    <a:cubicBezTo>
                      <a:pt x="804" y="367"/>
                      <a:pt x="779" y="382"/>
                      <a:pt x="777" y="362"/>
                    </a:cubicBezTo>
                    <a:cubicBezTo>
                      <a:pt x="774" y="343"/>
                      <a:pt x="745" y="336"/>
                      <a:pt x="726" y="331"/>
                    </a:cubicBezTo>
                    <a:cubicBezTo>
                      <a:pt x="706" y="326"/>
                      <a:pt x="675" y="336"/>
                      <a:pt x="672" y="316"/>
                    </a:cubicBezTo>
                    <a:cubicBezTo>
                      <a:pt x="670" y="297"/>
                      <a:pt x="641" y="275"/>
                      <a:pt x="638" y="253"/>
                    </a:cubicBezTo>
                    <a:cubicBezTo>
                      <a:pt x="636" y="231"/>
                      <a:pt x="643" y="199"/>
                      <a:pt x="624" y="194"/>
                    </a:cubicBezTo>
                    <a:cubicBezTo>
                      <a:pt x="604" y="190"/>
                      <a:pt x="592" y="158"/>
                      <a:pt x="575" y="158"/>
                    </a:cubicBezTo>
                    <a:cubicBezTo>
                      <a:pt x="558" y="158"/>
                      <a:pt x="463" y="158"/>
                      <a:pt x="451" y="153"/>
                    </a:cubicBezTo>
                    <a:cubicBezTo>
                      <a:pt x="439" y="148"/>
                      <a:pt x="375" y="173"/>
                      <a:pt x="371" y="158"/>
                    </a:cubicBezTo>
                    <a:cubicBezTo>
                      <a:pt x="367" y="146"/>
                      <a:pt x="323" y="99"/>
                      <a:pt x="299" y="79"/>
                    </a:cubicBezTo>
                    <a:cubicBezTo>
                      <a:pt x="296" y="89"/>
                      <a:pt x="290" y="99"/>
                      <a:pt x="280" y="106"/>
                    </a:cubicBezTo>
                    <a:cubicBezTo>
                      <a:pt x="235" y="139"/>
                      <a:pt x="191" y="133"/>
                      <a:pt x="206" y="93"/>
                    </a:cubicBezTo>
                    <a:cubicBezTo>
                      <a:pt x="220" y="53"/>
                      <a:pt x="222" y="6"/>
                      <a:pt x="198" y="6"/>
                    </a:cubicBezTo>
                    <a:cubicBezTo>
                      <a:pt x="175" y="6"/>
                      <a:pt x="191" y="90"/>
                      <a:pt x="173" y="95"/>
                    </a:cubicBezTo>
                    <a:cubicBezTo>
                      <a:pt x="157" y="100"/>
                      <a:pt x="150" y="34"/>
                      <a:pt x="164" y="0"/>
                    </a:cubicBezTo>
                    <a:cubicBezTo>
                      <a:pt x="8" y="41"/>
                      <a:pt x="8" y="41"/>
                      <a:pt x="8" y="41"/>
                    </a:cubicBezTo>
                    <a:cubicBezTo>
                      <a:pt x="1" y="314"/>
                      <a:pt x="1" y="314"/>
                      <a:pt x="1" y="314"/>
                    </a:cubicBezTo>
                    <a:cubicBezTo>
                      <a:pt x="1" y="314"/>
                      <a:pt x="0" y="314"/>
                      <a:pt x="0" y="314"/>
                    </a:cubicBezTo>
                    <a:cubicBezTo>
                      <a:pt x="15" y="321"/>
                      <a:pt x="32" y="324"/>
                      <a:pt x="44" y="325"/>
                    </a:cubicBezTo>
                    <a:cubicBezTo>
                      <a:pt x="67" y="326"/>
                      <a:pt x="65" y="308"/>
                      <a:pt x="65" y="295"/>
                    </a:cubicBezTo>
                    <a:cubicBezTo>
                      <a:pt x="65" y="283"/>
                      <a:pt x="91" y="261"/>
                      <a:pt x="109" y="263"/>
                    </a:cubicBezTo>
                    <a:cubicBezTo>
                      <a:pt x="127" y="264"/>
                      <a:pt x="125" y="239"/>
                      <a:pt x="131" y="239"/>
                    </a:cubicBezTo>
                    <a:cubicBezTo>
                      <a:pt x="136" y="239"/>
                      <a:pt x="151" y="235"/>
                      <a:pt x="156" y="226"/>
                    </a:cubicBezTo>
                    <a:cubicBezTo>
                      <a:pt x="162" y="217"/>
                      <a:pt x="191" y="228"/>
                      <a:pt x="200" y="237"/>
                    </a:cubicBezTo>
                    <a:cubicBezTo>
                      <a:pt x="209" y="246"/>
                      <a:pt x="231" y="250"/>
                      <a:pt x="247" y="254"/>
                    </a:cubicBezTo>
                    <a:cubicBezTo>
                      <a:pt x="264" y="257"/>
                      <a:pt x="269" y="308"/>
                      <a:pt x="269" y="319"/>
                    </a:cubicBezTo>
                    <a:cubicBezTo>
                      <a:pt x="269" y="330"/>
                      <a:pt x="348" y="328"/>
                      <a:pt x="360" y="330"/>
                    </a:cubicBezTo>
                    <a:cubicBezTo>
                      <a:pt x="373" y="332"/>
                      <a:pt x="373" y="354"/>
                      <a:pt x="386" y="370"/>
                    </a:cubicBezTo>
                    <a:cubicBezTo>
                      <a:pt x="399" y="386"/>
                      <a:pt x="408" y="408"/>
                      <a:pt x="413" y="421"/>
                    </a:cubicBezTo>
                    <a:cubicBezTo>
                      <a:pt x="419" y="434"/>
                      <a:pt x="464" y="450"/>
                      <a:pt x="475" y="467"/>
                    </a:cubicBezTo>
                    <a:cubicBezTo>
                      <a:pt x="486" y="483"/>
                      <a:pt x="521" y="499"/>
                      <a:pt x="546" y="509"/>
                    </a:cubicBezTo>
                    <a:cubicBezTo>
                      <a:pt x="572" y="518"/>
                      <a:pt x="595" y="552"/>
                      <a:pt x="610" y="550"/>
                    </a:cubicBezTo>
                    <a:cubicBezTo>
                      <a:pt x="625" y="549"/>
                      <a:pt x="665" y="569"/>
                      <a:pt x="665" y="569"/>
                    </a:cubicBezTo>
                    <a:cubicBezTo>
                      <a:pt x="669" y="609"/>
                      <a:pt x="669" y="609"/>
                      <a:pt x="669" y="609"/>
                    </a:cubicBezTo>
                    <a:cubicBezTo>
                      <a:pt x="671" y="609"/>
                      <a:pt x="673" y="609"/>
                      <a:pt x="675" y="608"/>
                    </a:cubicBezTo>
                    <a:cubicBezTo>
                      <a:pt x="697" y="601"/>
                      <a:pt x="709" y="625"/>
                      <a:pt x="726" y="625"/>
                    </a:cubicBezTo>
                    <a:cubicBezTo>
                      <a:pt x="733" y="625"/>
                      <a:pt x="742" y="631"/>
                      <a:pt x="750" y="637"/>
                    </a:cubicBezTo>
                    <a:cubicBezTo>
                      <a:pt x="749" y="601"/>
                      <a:pt x="762" y="583"/>
                      <a:pt x="776" y="572"/>
                    </a:cubicBezTo>
                    <a:cubicBezTo>
                      <a:pt x="792" y="560"/>
                      <a:pt x="765" y="538"/>
                      <a:pt x="769" y="518"/>
                    </a:cubicBezTo>
                    <a:cubicBezTo>
                      <a:pt x="772" y="498"/>
                      <a:pt x="727" y="487"/>
                      <a:pt x="730" y="470"/>
                    </a:cubicBezTo>
                    <a:cubicBezTo>
                      <a:pt x="734" y="454"/>
                      <a:pt x="772" y="456"/>
                      <a:pt x="789" y="448"/>
                    </a:cubicBezTo>
                    <a:cubicBezTo>
                      <a:pt x="805" y="441"/>
                      <a:pt x="792" y="414"/>
                      <a:pt x="809" y="414"/>
                    </a:cubicBezTo>
                    <a:cubicBezTo>
                      <a:pt x="825" y="414"/>
                      <a:pt x="832" y="397"/>
                      <a:pt x="838" y="381"/>
                    </a:cubicBezTo>
                    <a:cubicBezTo>
                      <a:pt x="843" y="365"/>
                      <a:pt x="871" y="381"/>
                      <a:pt x="885" y="370"/>
                    </a:cubicBezTo>
                    <a:cubicBezTo>
                      <a:pt x="900" y="359"/>
                      <a:pt x="922" y="352"/>
                      <a:pt x="927" y="361"/>
                    </a:cubicBezTo>
                    <a:cubicBezTo>
                      <a:pt x="931" y="368"/>
                      <a:pt x="913" y="399"/>
                      <a:pt x="905" y="412"/>
                    </a:cubicBezTo>
                    <a:cubicBezTo>
                      <a:pt x="931" y="411"/>
                      <a:pt x="969" y="406"/>
                      <a:pt x="976" y="399"/>
                    </a:cubicBezTo>
                    <a:cubicBezTo>
                      <a:pt x="986" y="389"/>
                      <a:pt x="1022" y="413"/>
                      <a:pt x="1035" y="389"/>
                    </a:cubicBezTo>
                    <a:cubicBezTo>
                      <a:pt x="1047" y="365"/>
                      <a:pt x="1091" y="382"/>
                      <a:pt x="1061" y="35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3" name="Shape 307">
                <a:extLst>
                  <a:ext uri="{FF2B5EF4-FFF2-40B4-BE49-F238E27FC236}">
                    <a16:creationId xmlns:a16="http://schemas.microsoft.com/office/drawing/2014/main" id="{30F10B87-8AFD-C15B-193F-EAFD43E01160}"/>
                  </a:ext>
                </a:extLst>
              </p:cNvPr>
              <p:cNvSpPr/>
              <p:nvPr/>
            </p:nvSpPr>
            <p:spPr>
              <a:xfrm>
                <a:off x="9581748" y="2855327"/>
                <a:ext cx="1179441" cy="1863862"/>
              </a:xfrm>
              <a:custGeom>
                <a:avLst/>
                <a:gdLst/>
                <a:ahLst/>
                <a:cxnLst/>
                <a:rect l="0" t="0" r="0" b="0"/>
                <a:pathLst>
                  <a:path w="1596" h="2523" extrusionOk="0">
                    <a:moveTo>
                      <a:pt x="1546" y="1349"/>
                    </a:moveTo>
                    <a:cubicBezTo>
                      <a:pt x="1543" y="1363"/>
                      <a:pt x="1518" y="1360"/>
                      <a:pt x="1519" y="1346"/>
                    </a:cubicBezTo>
                    <a:cubicBezTo>
                      <a:pt x="1520" y="1333"/>
                      <a:pt x="1481" y="1322"/>
                      <a:pt x="1479" y="1315"/>
                    </a:cubicBezTo>
                    <a:cubicBezTo>
                      <a:pt x="1477" y="1309"/>
                      <a:pt x="1495" y="1310"/>
                      <a:pt x="1510" y="1318"/>
                    </a:cubicBezTo>
                    <a:cubicBezTo>
                      <a:pt x="1525" y="1326"/>
                      <a:pt x="1535" y="1321"/>
                      <a:pt x="1551" y="1305"/>
                    </a:cubicBezTo>
                    <a:cubicBezTo>
                      <a:pt x="1567" y="1290"/>
                      <a:pt x="1590" y="1303"/>
                      <a:pt x="1593" y="1289"/>
                    </a:cubicBezTo>
                    <a:cubicBezTo>
                      <a:pt x="1596" y="1275"/>
                      <a:pt x="1566" y="1266"/>
                      <a:pt x="1561" y="1258"/>
                    </a:cubicBezTo>
                    <a:cubicBezTo>
                      <a:pt x="1556" y="1250"/>
                      <a:pt x="1535" y="1239"/>
                      <a:pt x="1515" y="1243"/>
                    </a:cubicBezTo>
                    <a:cubicBezTo>
                      <a:pt x="1495" y="1246"/>
                      <a:pt x="1494" y="1238"/>
                      <a:pt x="1482" y="1227"/>
                    </a:cubicBezTo>
                    <a:cubicBezTo>
                      <a:pt x="1470" y="1216"/>
                      <a:pt x="1434" y="1234"/>
                      <a:pt x="1434" y="1260"/>
                    </a:cubicBezTo>
                    <a:cubicBezTo>
                      <a:pt x="1434" y="1285"/>
                      <a:pt x="1411" y="1279"/>
                      <a:pt x="1419" y="1265"/>
                    </a:cubicBezTo>
                    <a:cubicBezTo>
                      <a:pt x="1427" y="1252"/>
                      <a:pt x="1408" y="1235"/>
                      <a:pt x="1426" y="1231"/>
                    </a:cubicBezTo>
                    <a:cubicBezTo>
                      <a:pt x="1444" y="1226"/>
                      <a:pt x="1434" y="1199"/>
                      <a:pt x="1401" y="1196"/>
                    </a:cubicBezTo>
                    <a:cubicBezTo>
                      <a:pt x="1367" y="1193"/>
                      <a:pt x="1354" y="1222"/>
                      <a:pt x="1362" y="1231"/>
                    </a:cubicBezTo>
                    <a:cubicBezTo>
                      <a:pt x="1371" y="1240"/>
                      <a:pt x="1340" y="1279"/>
                      <a:pt x="1326" y="1279"/>
                    </a:cubicBezTo>
                    <a:cubicBezTo>
                      <a:pt x="1312" y="1279"/>
                      <a:pt x="1328" y="1245"/>
                      <a:pt x="1327" y="1227"/>
                    </a:cubicBezTo>
                    <a:cubicBezTo>
                      <a:pt x="1326" y="1209"/>
                      <a:pt x="1313" y="1219"/>
                      <a:pt x="1288" y="1248"/>
                    </a:cubicBezTo>
                    <a:cubicBezTo>
                      <a:pt x="1262" y="1277"/>
                      <a:pt x="1243" y="1304"/>
                      <a:pt x="1229" y="1306"/>
                    </a:cubicBezTo>
                    <a:cubicBezTo>
                      <a:pt x="1214" y="1309"/>
                      <a:pt x="1216" y="1280"/>
                      <a:pt x="1239" y="1267"/>
                    </a:cubicBezTo>
                    <a:cubicBezTo>
                      <a:pt x="1263" y="1254"/>
                      <a:pt x="1264" y="1220"/>
                      <a:pt x="1280" y="1220"/>
                    </a:cubicBezTo>
                    <a:cubicBezTo>
                      <a:pt x="1295" y="1220"/>
                      <a:pt x="1295" y="1202"/>
                      <a:pt x="1272" y="1196"/>
                    </a:cubicBezTo>
                    <a:cubicBezTo>
                      <a:pt x="1249" y="1191"/>
                      <a:pt x="1246" y="1216"/>
                      <a:pt x="1239" y="1223"/>
                    </a:cubicBezTo>
                    <a:cubicBezTo>
                      <a:pt x="1231" y="1231"/>
                      <a:pt x="1194" y="1211"/>
                      <a:pt x="1195" y="1218"/>
                    </a:cubicBezTo>
                    <a:cubicBezTo>
                      <a:pt x="1196" y="1225"/>
                      <a:pt x="1175" y="1228"/>
                      <a:pt x="1184" y="1242"/>
                    </a:cubicBezTo>
                    <a:cubicBezTo>
                      <a:pt x="1193" y="1255"/>
                      <a:pt x="1179" y="1267"/>
                      <a:pt x="1170" y="1251"/>
                    </a:cubicBezTo>
                    <a:cubicBezTo>
                      <a:pt x="1161" y="1234"/>
                      <a:pt x="1138" y="1247"/>
                      <a:pt x="1127" y="1265"/>
                    </a:cubicBezTo>
                    <a:cubicBezTo>
                      <a:pt x="1117" y="1284"/>
                      <a:pt x="1102" y="1283"/>
                      <a:pt x="1113" y="1289"/>
                    </a:cubicBezTo>
                    <a:cubicBezTo>
                      <a:pt x="1124" y="1295"/>
                      <a:pt x="1123" y="1320"/>
                      <a:pt x="1107" y="1325"/>
                    </a:cubicBezTo>
                    <a:cubicBezTo>
                      <a:pt x="1090" y="1329"/>
                      <a:pt x="1096" y="1280"/>
                      <a:pt x="1084" y="1285"/>
                    </a:cubicBezTo>
                    <a:cubicBezTo>
                      <a:pt x="1071" y="1289"/>
                      <a:pt x="1079" y="1261"/>
                      <a:pt x="1096" y="1261"/>
                    </a:cubicBezTo>
                    <a:cubicBezTo>
                      <a:pt x="1114" y="1261"/>
                      <a:pt x="1131" y="1235"/>
                      <a:pt x="1129" y="1229"/>
                    </a:cubicBezTo>
                    <a:cubicBezTo>
                      <a:pt x="1126" y="1218"/>
                      <a:pt x="1107" y="1221"/>
                      <a:pt x="1107" y="1234"/>
                    </a:cubicBezTo>
                    <a:cubicBezTo>
                      <a:pt x="1107" y="1248"/>
                      <a:pt x="1080" y="1245"/>
                      <a:pt x="1057" y="1244"/>
                    </a:cubicBezTo>
                    <a:cubicBezTo>
                      <a:pt x="1035" y="1244"/>
                      <a:pt x="1035" y="1271"/>
                      <a:pt x="1061" y="1285"/>
                    </a:cubicBezTo>
                    <a:cubicBezTo>
                      <a:pt x="1086" y="1300"/>
                      <a:pt x="1056" y="1309"/>
                      <a:pt x="1044" y="1298"/>
                    </a:cubicBezTo>
                    <a:cubicBezTo>
                      <a:pt x="1031" y="1287"/>
                      <a:pt x="1011" y="1293"/>
                      <a:pt x="997" y="1299"/>
                    </a:cubicBezTo>
                    <a:cubicBezTo>
                      <a:pt x="984" y="1305"/>
                      <a:pt x="1030" y="1322"/>
                      <a:pt x="1032" y="1330"/>
                    </a:cubicBezTo>
                    <a:cubicBezTo>
                      <a:pt x="1034" y="1338"/>
                      <a:pt x="1008" y="1320"/>
                      <a:pt x="1003" y="1326"/>
                    </a:cubicBezTo>
                    <a:cubicBezTo>
                      <a:pt x="997" y="1333"/>
                      <a:pt x="972" y="1322"/>
                      <a:pt x="970" y="1306"/>
                    </a:cubicBezTo>
                    <a:cubicBezTo>
                      <a:pt x="968" y="1291"/>
                      <a:pt x="927" y="1313"/>
                      <a:pt x="950" y="1318"/>
                    </a:cubicBezTo>
                    <a:cubicBezTo>
                      <a:pt x="973" y="1324"/>
                      <a:pt x="964" y="1338"/>
                      <a:pt x="964" y="1358"/>
                    </a:cubicBezTo>
                    <a:cubicBezTo>
                      <a:pt x="964" y="1378"/>
                      <a:pt x="938" y="1363"/>
                      <a:pt x="943" y="1346"/>
                    </a:cubicBezTo>
                    <a:cubicBezTo>
                      <a:pt x="949" y="1328"/>
                      <a:pt x="927" y="1332"/>
                      <a:pt x="909" y="1343"/>
                    </a:cubicBezTo>
                    <a:cubicBezTo>
                      <a:pt x="891" y="1354"/>
                      <a:pt x="912" y="1323"/>
                      <a:pt x="904" y="1307"/>
                    </a:cubicBezTo>
                    <a:cubicBezTo>
                      <a:pt x="897" y="1292"/>
                      <a:pt x="881" y="1307"/>
                      <a:pt x="861" y="1311"/>
                    </a:cubicBezTo>
                    <a:cubicBezTo>
                      <a:pt x="842" y="1315"/>
                      <a:pt x="832" y="1315"/>
                      <a:pt x="844" y="1328"/>
                    </a:cubicBezTo>
                    <a:cubicBezTo>
                      <a:pt x="856" y="1341"/>
                      <a:pt x="854" y="1359"/>
                      <a:pt x="839" y="1356"/>
                    </a:cubicBezTo>
                    <a:cubicBezTo>
                      <a:pt x="823" y="1354"/>
                      <a:pt x="817" y="1356"/>
                      <a:pt x="819" y="1371"/>
                    </a:cubicBezTo>
                    <a:cubicBezTo>
                      <a:pt x="820" y="1386"/>
                      <a:pt x="799" y="1387"/>
                      <a:pt x="797" y="1374"/>
                    </a:cubicBezTo>
                    <a:cubicBezTo>
                      <a:pt x="795" y="1361"/>
                      <a:pt x="764" y="1365"/>
                      <a:pt x="755" y="1379"/>
                    </a:cubicBezTo>
                    <a:cubicBezTo>
                      <a:pt x="746" y="1394"/>
                      <a:pt x="720" y="1405"/>
                      <a:pt x="723" y="1421"/>
                    </a:cubicBezTo>
                    <a:cubicBezTo>
                      <a:pt x="726" y="1438"/>
                      <a:pt x="746" y="1413"/>
                      <a:pt x="762" y="1418"/>
                    </a:cubicBezTo>
                    <a:cubicBezTo>
                      <a:pt x="779" y="1424"/>
                      <a:pt x="761" y="1432"/>
                      <a:pt x="770" y="1440"/>
                    </a:cubicBezTo>
                    <a:cubicBezTo>
                      <a:pt x="779" y="1448"/>
                      <a:pt x="778" y="1469"/>
                      <a:pt x="765" y="1457"/>
                    </a:cubicBezTo>
                    <a:cubicBezTo>
                      <a:pt x="752" y="1445"/>
                      <a:pt x="736" y="1441"/>
                      <a:pt x="733" y="1460"/>
                    </a:cubicBezTo>
                    <a:cubicBezTo>
                      <a:pt x="730" y="1479"/>
                      <a:pt x="717" y="1458"/>
                      <a:pt x="706" y="1444"/>
                    </a:cubicBezTo>
                    <a:cubicBezTo>
                      <a:pt x="695" y="1430"/>
                      <a:pt x="684" y="1469"/>
                      <a:pt x="672" y="1460"/>
                    </a:cubicBezTo>
                    <a:cubicBezTo>
                      <a:pt x="660" y="1451"/>
                      <a:pt x="696" y="1423"/>
                      <a:pt x="687" y="1409"/>
                    </a:cubicBezTo>
                    <a:cubicBezTo>
                      <a:pt x="677" y="1396"/>
                      <a:pt x="671" y="1418"/>
                      <a:pt x="650" y="1438"/>
                    </a:cubicBezTo>
                    <a:cubicBezTo>
                      <a:pt x="629" y="1459"/>
                      <a:pt x="601" y="1459"/>
                      <a:pt x="611" y="1469"/>
                    </a:cubicBezTo>
                    <a:cubicBezTo>
                      <a:pt x="621" y="1479"/>
                      <a:pt x="590" y="1484"/>
                      <a:pt x="585" y="1501"/>
                    </a:cubicBezTo>
                    <a:cubicBezTo>
                      <a:pt x="579" y="1519"/>
                      <a:pt x="536" y="1525"/>
                      <a:pt x="509" y="1543"/>
                    </a:cubicBezTo>
                    <a:cubicBezTo>
                      <a:pt x="482" y="1561"/>
                      <a:pt x="514" y="1562"/>
                      <a:pt x="530" y="1545"/>
                    </a:cubicBezTo>
                    <a:cubicBezTo>
                      <a:pt x="545" y="1528"/>
                      <a:pt x="551" y="1538"/>
                      <a:pt x="575" y="1522"/>
                    </a:cubicBezTo>
                    <a:cubicBezTo>
                      <a:pt x="600" y="1507"/>
                      <a:pt x="626" y="1494"/>
                      <a:pt x="636" y="1500"/>
                    </a:cubicBezTo>
                    <a:cubicBezTo>
                      <a:pt x="645" y="1507"/>
                      <a:pt x="660" y="1511"/>
                      <a:pt x="672" y="1495"/>
                    </a:cubicBezTo>
                    <a:cubicBezTo>
                      <a:pt x="684" y="1479"/>
                      <a:pt x="698" y="1482"/>
                      <a:pt x="710" y="1492"/>
                    </a:cubicBezTo>
                    <a:cubicBezTo>
                      <a:pt x="722" y="1502"/>
                      <a:pt x="690" y="1510"/>
                      <a:pt x="705" y="1525"/>
                    </a:cubicBezTo>
                    <a:cubicBezTo>
                      <a:pt x="719" y="1540"/>
                      <a:pt x="688" y="1548"/>
                      <a:pt x="688" y="1535"/>
                    </a:cubicBezTo>
                    <a:cubicBezTo>
                      <a:pt x="688" y="1522"/>
                      <a:pt x="669" y="1511"/>
                      <a:pt x="663" y="1523"/>
                    </a:cubicBezTo>
                    <a:cubicBezTo>
                      <a:pt x="656" y="1535"/>
                      <a:pt x="646" y="1548"/>
                      <a:pt x="634" y="1549"/>
                    </a:cubicBezTo>
                    <a:cubicBezTo>
                      <a:pt x="622" y="1550"/>
                      <a:pt x="609" y="1571"/>
                      <a:pt x="609" y="1593"/>
                    </a:cubicBezTo>
                    <a:cubicBezTo>
                      <a:pt x="609" y="1615"/>
                      <a:pt x="588" y="1593"/>
                      <a:pt x="586" y="1612"/>
                    </a:cubicBezTo>
                    <a:cubicBezTo>
                      <a:pt x="585" y="1632"/>
                      <a:pt x="555" y="1665"/>
                      <a:pt x="530" y="1690"/>
                    </a:cubicBezTo>
                    <a:cubicBezTo>
                      <a:pt x="504" y="1714"/>
                      <a:pt x="528" y="1720"/>
                      <a:pt x="520" y="1735"/>
                    </a:cubicBezTo>
                    <a:cubicBezTo>
                      <a:pt x="512" y="1751"/>
                      <a:pt x="482" y="1737"/>
                      <a:pt x="472" y="1744"/>
                    </a:cubicBezTo>
                    <a:cubicBezTo>
                      <a:pt x="462" y="1750"/>
                      <a:pt x="477" y="1788"/>
                      <a:pt x="463" y="1800"/>
                    </a:cubicBezTo>
                    <a:cubicBezTo>
                      <a:pt x="450" y="1812"/>
                      <a:pt x="463" y="1828"/>
                      <a:pt x="463" y="1842"/>
                    </a:cubicBezTo>
                    <a:cubicBezTo>
                      <a:pt x="463" y="1856"/>
                      <a:pt x="428" y="1834"/>
                      <a:pt x="425" y="1847"/>
                    </a:cubicBezTo>
                    <a:cubicBezTo>
                      <a:pt x="422" y="1861"/>
                      <a:pt x="391" y="1857"/>
                      <a:pt x="382" y="1861"/>
                    </a:cubicBezTo>
                    <a:cubicBezTo>
                      <a:pt x="373" y="1865"/>
                      <a:pt x="401" y="1887"/>
                      <a:pt x="417" y="1899"/>
                    </a:cubicBezTo>
                    <a:cubicBezTo>
                      <a:pt x="433" y="1912"/>
                      <a:pt x="401" y="1922"/>
                      <a:pt x="398" y="1908"/>
                    </a:cubicBezTo>
                    <a:cubicBezTo>
                      <a:pt x="394" y="1893"/>
                      <a:pt x="371" y="1917"/>
                      <a:pt x="343" y="1929"/>
                    </a:cubicBezTo>
                    <a:cubicBezTo>
                      <a:pt x="315" y="1942"/>
                      <a:pt x="327" y="1968"/>
                      <a:pt x="305" y="1969"/>
                    </a:cubicBezTo>
                    <a:cubicBezTo>
                      <a:pt x="283" y="1969"/>
                      <a:pt x="289" y="2004"/>
                      <a:pt x="275" y="2015"/>
                    </a:cubicBezTo>
                    <a:cubicBezTo>
                      <a:pt x="260" y="2026"/>
                      <a:pt x="264" y="1990"/>
                      <a:pt x="241" y="1989"/>
                    </a:cubicBezTo>
                    <a:cubicBezTo>
                      <a:pt x="218" y="1988"/>
                      <a:pt x="220" y="2004"/>
                      <a:pt x="234" y="2023"/>
                    </a:cubicBezTo>
                    <a:cubicBezTo>
                      <a:pt x="248" y="2042"/>
                      <a:pt x="213" y="2028"/>
                      <a:pt x="200" y="2044"/>
                    </a:cubicBezTo>
                    <a:cubicBezTo>
                      <a:pt x="187" y="2061"/>
                      <a:pt x="151" y="2052"/>
                      <a:pt x="141" y="2066"/>
                    </a:cubicBezTo>
                    <a:cubicBezTo>
                      <a:pt x="131" y="2080"/>
                      <a:pt x="168" y="2080"/>
                      <a:pt x="174" y="2091"/>
                    </a:cubicBezTo>
                    <a:cubicBezTo>
                      <a:pt x="179" y="2102"/>
                      <a:pt x="141" y="2096"/>
                      <a:pt x="121" y="2092"/>
                    </a:cubicBezTo>
                    <a:cubicBezTo>
                      <a:pt x="101" y="2087"/>
                      <a:pt x="106" y="2117"/>
                      <a:pt x="88" y="2113"/>
                    </a:cubicBezTo>
                    <a:cubicBezTo>
                      <a:pt x="70" y="2110"/>
                      <a:pt x="47" y="2129"/>
                      <a:pt x="60" y="2142"/>
                    </a:cubicBezTo>
                    <a:cubicBezTo>
                      <a:pt x="73" y="2154"/>
                      <a:pt x="50" y="2156"/>
                      <a:pt x="37" y="2148"/>
                    </a:cubicBezTo>
                    <a:cubicBezTo>
                      <a:pt x="24" y="2140"/>
                      <a:pt x="13" y="2160"/>
                      <a:pt x="9" y="2175"/>
                    </a:cubicBezTo>
                    <a:cubicBezTo>
                      <a:pt x="4" y="2191"/>
                      <a:pt x="33" y="2199"/>
                      <a:pt x="33" y="2206"/>
                    </a:cubicBezTo>
                    <a:cubicBezTo>
                      <a:pt x="32" y="2214"/>
                      <a:pt x="9" y="2225"/>
                      <a:pt x="25" y="2229"/>
                    </a:cubicBezTo>
                    <a:cubicBezTo>
                      <a:pt x="42" y="2233"/>
                      <a:pt x="30" y="2247"/>
                      <a:pt x="19" y="2252"/>
                    </a:cubicBezTo>
                    <a:cubicBezTo>
                      <a:pt x="8" y="2256"/>
                      <a:pt x="8" y="2267"/>
                      <a:pt x="19" y="2281"/>
                    </a:cubicBezTo>
                    <a:cubicBezTo>
                      <a:pt x="30" y="2295"/>
                      <a:pt x="0" y="2297"/>
                      <a:pt x="14" y="2318"/>
                    </a:cubicBezTo>
                    <a:cubicBezTo>
                      <a:pt x="29" y="2339"/>
                      <a:pt x="40" y="2313"/>
                      <a:pt x="46" y="2328"/>
                    </a:cubicBezTo>
                    <a:cubicBezTo>
                      <a:pt x="53" y="2344"/>
                      <a:pt x="70" y="2330"/>
                      <a:pt x="90" y="2312"/>
                    </a:cubicBezTo>
                    <a:cubicBezTo>
                      <a:pt x="110" y="2294"/>
                      <a:pt x="117" y="2332"/>
                      <a:pt x="101" y="2331"/>
                    </a:cubicBezTo>
                    <a:cubicBezTo>
                      <a:pt x="84" y="2330"/>
                      <a:pt x="65" y="2340"/>
                      <a:pt x="69" y="2357"/>
                    </a:cubicBezTo>
                    <a:cubicBezTo>
                      <a:pt x="73" y="2373"/>
                      <a:pt x="44" y="2370"/>
                      <a:pt x="44" y="2350"/>
                    </a:cubicBezTo>
                    <a:cubicBezTo>
                      <a:pt x="45" y="2330"/>
                      <a:pt x="11" y="2354"/>
                      <a:pt x="23" y="2368"/>
                    </a:cubicBezTo>
                    <a:cubicBezTo>
                      <a:pt x="36" y="2383"/>
                      <a:pt x="19" y="2391"/>
                      <a:pt x="19" y="2405"/>
                    </a:cubicBezTo>
                    <a:cubicBezTo>
                      <a:pt x="19" y="2419"/>
                      <a:pt x="44" y="2416"/>
                      <a:pt x="54" y="2400"/>
                    </a:cubicBezTo>
                    <a:cubicBezTo>
                      <a:pt x="64" y="2385"/>
                      <a:pt x="80" y="2388"/>
                      <a:pt x="86" y="2404"/>
                    </a:cubicBezTo>
                    <a:cubicBezTo>
                      <a:pt x="93" y="2419"/>
                      <a:pt x="71" y="2408"/>
                      <a:pt x="71" y="2429"/>
                    </a:cubicBezTo>
                    <a:cubicBezTo>
                      <a:pt x="71" y="2450"/>
                      <a:pt x="57" y="2431"/>
                      <a:pt x="45" y="2448"/>
                    </a:cubicBezTo>
                    <a:cubicBezTo>
                      <a:pt x="33" y="2464"/>
                      <a:pt x="92" y="2494"/>
                      <a:pt x="110" y="2499"/>
                    </a:cubicBezTo>
                    <a:cubicBezTo>
                      <a:pt x="128" y="2503"/>
                      <a:pt x="146" y="2523"/>
                      <a:pt x="182" y="2518"/>
                    </a:cubicBezTo>
                    <a:cubicBezTo>
                      <a:pt x="218" y="2512"/>
                      <a:pt x="288" y="2445"/>
                      <a:pt x="297" y="2433"/>
                    </a:cubicBezTo>
                    <a:cubicBezTo>
                      <a:pt x="306" y="2421"/>
                      <a:pt x="326" y="2435"/>
                      <a:pt x="340" y="2424"/>
                    </a:cubicBezTo>
                    <a:cubicBezTo>
                      <a:pt x="353" y="2413"/>
                      <a:pt x="345" y="2385"/>
                      <a:pt x="355" y="2379"/>
                    </a:cubicBezTo>
                    <a:cubicBezTo>
                      <a:pt x="365" y="2374"/>
                      <a:pt x="370" y="2409"/>
                      <a:pt x="380" y="2413"/>
                    </a:cubicBezTo>
                    <a:cubicBezTo>
                      <a:pt x="388" y="2416"/>
                      <a:pt x="394" y="2423"/>
                      <a:pt x="394" y="2441"/>
                    </a:cubicBezTo>
                    <a:cubicBezTo>
                      <a:pt x="401" y="2440"/>
                      <a:pt x="409" y="2440"/>
                      <a:pt x="413" y="2444"/>
                    </a:cubicBezTo>
                    <a:cubicBezTo>
                      <a:pt x="425" y="2453"/>
                      <a:pt x="428" y="2415"/>
                      <a:pt x="428" y="2403"/>
                    </a:cubicBezTo>
                    <a:cubicBezTo>
                      <a:pt x="428" y="2391"/>
                      <a:pt x="440" y="2368"/>
                      <a:pt x="437" y="2353"/>
                    </a:cubicBezTo>
                    <a:cubicBezTo>
                      <a:pt x="434" y="2338"/>
                      <a:pt x="472" y="2350"/>
                      <a:pt x="478" y="2338"/>
                    </a:cubicBezTo>
                    <a:cubicBezTo>
                      <a:pt x="484" y="2327"/>
                      <a:pt x="487" y="2286"/>
                      <a:pt x="475" y="2280"/>
                    </a:cubicBezTo>
                    <a:cubicBezTo>
                      <a:pt x="463" y="2274"/>
                      <a:pt x="460" y="2251"/>
                      <a:pt x="472" y="2251"/>
                    </a:cubicBezTo>
                    <a:cubicBezTo>
                      <a:pt x="484" y="2251"/>
                      <a:pt x="498" y="2242"/>
                      <a:pt x="495" y="2218"/>
                    </a:cubicBezTo>
                    <a:cubicBezTo>
                      <a:pt x="492" y="2195"/>
                      <a:pt x="457" y="2198"/>
                      <a:pt x="454" y="2175"/>
                    </a:cubicBezTo>
                    <a:cubicBezTo>
                      <a:pt x="451" y="2151"/>
                      <a:pt x="472" y="2145"/>
                      <a:pt x="457" y="2116"/>
                    </a:cubicBezTo>
                    <a:cubicBezTo>
                      <a:pt x="443" y="2087"/>
                      <a:pt x="463" y="2069"/>
                      <a:pt x="457" y="2055"/>
                    </a:cubicBezTo>
                    <a:cubicBezTo>
                      <a:pt x="451" y="2040"/>
                      <a:pt x="446" y="2022"/>
                      <a:pt x="463" y="1993"/>
                    </a:cubicBezTo>
                    <a:cubicBezTo>
                      <a:pt x="481" y="1964"/>
                      <a:pt x="513" y="1949"/>
                      <a:pt x="525" y="1952"/>
                    </a:cubicBezTo>
                    <a:cubicBezTo>
                      <a:pt x="536" y="1955"/>
                      <a:pt x="557" y="1967"/>
                      <a:pt x="566" y="1949"/>
                    </a:cubicBezTo>
                    <a:cubicBezTo>
                      <a:pt x="574" y="1932"/>
                      <a:pt x="574" y="1917"/>
                      <a:pt x="566" y="1914"/>
                    </a:cubicBezTo>
                    <a:cubicBezTo>
                      <a:pt x="557" y="1911"/>
                      <a:pt x="533" y="1905"/>
                      <a:pt x="551" y="1882"/>
                    </a:cubicBezTo>
                    <a:cubicBezTo>
                      <a:pt x="569" y="1858"/>
                      <a:pt x="589" y="1829"/>
                      <a:pt x="592" y="1803"/>
                    </a:cubicBezTo>
                    <a:cubicBezTo>
                      <a:pt x="595" y="1776"/>
                      <a:pt x="586" y="1756"/>
                      <a:pt x="595" y="1747"/>
                    </a:cubicBezTo>
                    <a:cubicBezTo>
                      <a:pt x="604" y="1738"/>
                      <a:pt x="624" y="1747"/>
                      <a:pt x="642" y="1736"/>
                    </a:cubicBezTo>
                    <a:cubicBezTo>
                      <a:pt x="659" y="1724"/>
                      <a:pt x="645" y="1709"/>
                      <a:pt x="653" y="1700"/>
                    </a:cubicBezTo>
                    <a:cubicBezTo>
                      <a:pt x="662" y="1692"/>
                      <a:pt x="674" y="1662"/>
                      <a:pt x="686" y="1654"/>
                    </a:cubicBezTo>
                    <a:cubicBezTo>
                      <a:pt x="697" y="1645"/>
                      <a:pt x="709" y="1633"/>
                      <a:pt x="700" y="1621"/>
                    </a:cubicBezTo>
                    <a:cubicBezTo>
                      <a:pt x="691" y="1610"/>
                      <a:pt x="718" y="1598"/>
                      <a:pt x="718" y="1577"/>
                    </a:cubicBezTo>
                    <a:cubicBezTo>
                      <a:pt x="718" y="1557"/>
                      <a:pt x="747" y="1542"/>
                      <a:pt x="765" y="1542"/>
                    </a:cubicBezTo>
                    <a:cubicBezTo>
                      <a:pt x="782" y="1542"/>
                      <a:pt x="811" y="1542"/>
                      <a:pt x="811" y="1525"/>
                    </a:cubicBezTo>
                    <a:cubicBezTo>
                      <a:pt x="811" y="1507"/>
                      <a:pt x="800" y="1469"/>
                      <a:pt x="826" y="1481"/>
                    </a:cubicBezTo>
                    <a:cubicBezTo>
                      <a:pt x="852" y="1493"/>
                      <a:pt x="873" y="1478"/>
                      <a:pt x="890" y="1493"/>
                    </a:cubicBezTo>
                    <a:cubicBezTo>
                      <a:pt x="908" y="1507"/>
                      <a:pt x="931" y="1504"/>
                      <a:pt x="931" y="1481"/>
                    </a:cubicBezTo>
                    <a:cubicBezTo>
                      <a:pt x="931" y="1457"/>
                      <a:pt x="940" y="1419"/>
                      <a:pt x="967" y="1434"/>
                    </a:cubicBezTo>
                    <a:cubicBezTo>
                      <a:pt x="969" y="1435"/>
                      <a:pt x="971" y="1436"/>
                      <a:pt x="973" y="1438"/>
                    </a:cubicBezTo>
                    <a:cubicBezTo>
                      <a:pt x="981" y="1418"/>
                      <a:pt x="998" y="1406"/>
                      <a:pt x="1013" y="1408"/>
                    </a:cubicBezTo>
                    <a:cubicBezTo>
                      <a:pt x="1037" y="1411"/>
                      <a:pt x="1051" y="1452"/>
                      <a:pt x="1081" y="1457"/>
                    </a:cubicBezTo>
                    <a:cubicBezTo>
                      <a:pt x="1110" y="1463"/>
                      <a:pt x="1139" y="1475"/>
                      <a:pt x="1148" y="1460"/>
                    </a:cubicBezTo>
                    <a:cubicBezTo>
                      <a:pt x="1157" y="1446"/>
                      <a:pt x="1177" y="1469"/>
                      <a:pt x="1195" y="1463"/>
                    </a:cubicBezTo>
                    <a:cubicBezTo>
                      <a:pt x="1212" y="1457"/>
                      <a:pt x="1212" y="1496"/>
                      <a:pt x="1230" y="1472"/>
                    </a:cubicBezTo>
                    <a:cubicBezTo>
                      <a:pt x="1248" y="1449"/>
                      <a:pt x="1227" y="1434"/>
                      <a:pt x="1256" y="1437"/>
                    </a:cubicBezTo>
                    <a:cubicBezTo>
                      <a:pt x="1286" y="1440"/>
                      <a:pt x="1268" y="1405"/>
                      <a:pt x="1268" y="1384"/>
                    </a:cubicBezTo>
                    <a:cubicBezTo>
                      <a:pt x="1268" y="1364"/>
                      <a:pt x="1306" y="1361"/>
                      <a:pt x="1306" y="1343"/>
                    </a:cubicBezTo>
                    <a:cubicBezTo>
                      <a:pt x="1306" y="1326"/>
                      <a:pt x="1359" y="1340"/>
                      <a:pt x="1368" y="1329"/>
                    </a:cubicBezTo>
                    <a:cubicBezTo>
                      <a:pt x="1376" y="1317"/>
                      <a:pt x="1406" y="1308"/>
                      <a:pt x="1417" y="1329"/>
                    </a:cubicBezTo>
                    <a:cubicBezTo>
                      <a:pt x="1429" y="1349"/>
                      <a:pt x="1479" y="1355"/>
                      <a:pt x="1482" y="1373"/>
                    </a:cubicBezTo>
                    <a:cubicBezTo>
                      <a:pt x="1483" y="1381"/>
                      <a:pt x="1482" y="1394"/>
                      <a:pt x="1482" y="1407"/>
                    </a:cubicBezTo>
                    <a:cubicBezTo>
                      <a:pt x="1490" y="1399"/>
                      <a:pt x="1500" y="1393"/>
                      <a:pt x="1510" y="1393"/>
                    </a:cubicBezTo>
                    <a:cubicBezTo>
                      <a:pt x="1528" y="1393"/>
                      <a:pt x="1545" y="1366"/>
                      <a:pt x="1561" y="1369"/>
                    </a:cubicBezTo>
                    <a:cubicBezTo>
                      <a:pt x="1575" y="1372"/>
                      <a:pt x="1588" y="1370"/>
                      <a:pt x="1592" y="1347"/>
                    </a:cubicBezTo>
                    <a:cubicBezTo>
                      <a:pt x="1578" y="1338"/>
                      <a:pt x="1550" y="1337"/>
                      <a:pt x="1546" y="1349"/>
                    </a:cubicBezTo>
                    <a:close/>
                    <a:moveTo>
                      <a:pt x="445" y="181"/>
                    </a:moveTo>
                    <a:cubicBezTo>
                      <a:pt x="471" y="187"/>
                      <a:pt x="417" y="216"/>
                      <a:pt x="409" y="242"/>
                    </a:cubicBezTo>
                    <a:cubicBezTo>
                      <a:pt x="401" y="267"/>
                      <a:pt x="450" y="291"/>
                      <a:pt x="471" y="310"/>
                    </a:cubicBezTo>
                    <a:cubicBezTo>
                      <a:pt x="491" y="329"/>
                      <a:pt x="540" y="326"/>
                      <a:pt x="558" y="315"/>
                    </a:cubicBezTo>
                    <a:cubicBezTo>
                      <a:pt x="576" y="304"/>
                      <a:pt x="570" y="266"/>
                      <a:pt x="594" y="267"/>
                    </a:cubicBezTo>
                    <a:cubicBezTo>
                      <a:pt x="617" y="269"/>
                      <a:pt x="605" y="247"/>
                      <a:pt x="624" y="240"/>
                    </a:cubicBezTo>
                    <a:cubicBezTo>
                      <a:pt x="643" y="233"/>
                      <a:pt x="646" y="258"/>
                      <a:pt x="629" y="277"/>
                    </a:cubicBezTo>
                    <a:cubicBezTo>
                      <a:pt x="613" y="296"/>
                      <a:pt x="658" y="295"/>
                      <a:pt x="682" y="272"/>
                    </a:cubicBezTo>
                    <a:cubicBezTo>
                      <a:pt x="707" y="248"/>
                      <a:pt x="713" y="270"/>
                      <a:pt x="707" y="292"/>
                    </a:cubicBezTo>
                    <a:cubicBezTo>
                      <a:pt x="702" y="314"/>
                      <a:pt x="651" y="302"/>
                      <a:pt x="633" y="326"/>
                    </a:cubicBezTo>
                    <a:cubicBezTo>
                      <a:pt x="616" y="351"/>
                      <a:pt x="561" y="332"/>
                      <a:pt x="536" y="359"/>
                    </a:cubicBezTo>
                    <a:cubicBezTo>
                      <a:pt x="512" y="386"/>
                      <a:pt x="558" y="388"/>
                      <a:pt x="592" y="381"/>
                    </a:cubicBezTo>
                    <a:cubicBezTo>
                      <a:pt x="626" y="374"/>
                      <a:pt x="691" y="370"/>
                      <a:pt x="715" y="375"/>
                    </a:cubicBezTo>
                    <a:cubicBezTo>
                      <a:pt x="740" y="381"/>
                      <a:pt x="700" y="389"/>
                      <a:pt x="659" y="389"/>
                    </a:cubicBezTo>
                    <a:cubicBezTo>
                      <a:pt x="618" y="389"/>
                      <a:pt x="605" y="401"/>
                      <a:pt x="606" y="412"/>
                    </a:cubicBezTo>
                    <a:cubicBezTo>
                      <a:pt x="607" y="423"/>
                      <a:pt x="549" y="400"/>
                      <a:pt x="546" y="425"/>
                    </a:cubicBezTo>
                    <a:cubicBezTo>
                      <a:pt x="543" y="449"/>
                      <a:pt x="601" y="459"/>
                      <a:pt x="607" y="474"/>
                    </a:cubicBezTo>
                    <a:cubicBezTo>
                      <a:pt x="614" y="489"/>
                      <a:pt x="652" y="475"/>
                      <a:pt x="667" y="481"/>
                    </a:cubicBezTo>
                    <a:cubicBezTo>
                      <a:pt x="682" y="486"/>
                      <a:pt x="643" y="497"/>
                      <a:pt x="637" y="504"/>
                    </a:cubicBezTo>
                    <a:cubicBezTo>
                      <a:pt x="632" y="511"/>
                      <a:pt x="680" y="520"/>
                      <a:pt x="688" y="534"/>
                    </a:cubicBezTo>
                    <a:cubicBezTo>
                      <a:pt x="696" y="548"/>
                      <a:pt x="730" y="541"/>
                      <a:pt x="729" y="522"/>
                    </a:cubicBezTo>
                    <a:cubicBezTo>
                      <a:pt x="727" y="498"/>
                      <a:pt x="759" y="426"/>
                      <a:pt x="800" y="411"/>
                    </a:cubicBezTo>
                    <a:cubicBezTo>
                      <a:pt x="841" y="396"/>
                      <a:pt x="818" y="382"/>
                      <a:pt x="823" y="359"/>
                    </a:cubicBezTo>
                    <a:cubicBezTo>
                      <a:pt x="829" y="336"/>
                      <a:pt x="861" y="355"/>
                      <a:pt x="852" y="336"/>
                    </a:cubicBezTo>
                    <a:cubicBezTo>
                      <a:pt x="842" y="317"/>
                      <a:pt x="848" y="308"/>
                      <a:pt x="874" y="284"/>
                    </a:cubicBezTo>
                    <a:cubicBezTo>
                      <a:pt x="900" y="259"/>
                      <a:pt x="916" y="277"/>
                      <a:pt x="948" y="262"/>
                    </a:cubicBezTo>
                    <a:cubicBezTo>
                      <a:pt x="979" y="247"/>
                      <a:pt x="994" y="273"/>
                      <a:pt x="960" y="276"/>
                    </a:cubicBezTo>
                    <a:cubicBezTo>
                      <a:pt x="930" y="278"/>
                      <a:pt x="945" y="313"/>
                      <a:pt x="969" y="322"/>
                    </a:cubicBezTo>
                    <a:cubicBezTo>
                      <a:pt x="994" y="332"/>
                      <a:pt x="972" y="340"/>
                      <a:pt x="991" y="344"/>
                    </a:cubicBezTo>
                    <a:cubicBezTo>
                      <a:pt x="1010" y="348"/>
                      <a:pt x="1005" y="377"/>
                      <a:pt x="980" y="403"/>
                    </a:cubicBezTo>
                    <a:cubicBezTo>
                      <a:pt x="956" y="429"/>
                      <a:pt x="987" y="434"/>
                      <a:pt x="1039" y="415"/>
                    </a:cubicBezTo>
                    <a:cubicBezTo>
                      <a:pt x="1091" y="396"/>
                      <a:pt x="1058" y="431"/>
                      <a:pt x="1073" y="446"/>
                    </a:cubicBezTo>
                    <a:cubicBezTo>
                      <a:pt x="1088" y="462"/>
                      <a:pt x="1129" y="436"/>
                      <a:pt x="1151" y="410"/>
                    </a:cubicBezTo>
                    <a:cubicBezTo>
                      <a:pt x="1173" y="384"/>
                      <a:pt x="1206" y="388"/>
                      <a:pt x="1204" y="374"/>
                    </a:cubicBezTo>
                    <a:cubicBezTo>
                      <a:pt x="1203" y="359"/>
                      <a:pt x="1180" y="355"/>
                      <a:pt x="1161" y="363"/>
                    </a:cubicBezTo>
                    <a:cubicBezTo>
                      <a:pt x="1142" y="371"/>
                      <a:pt x="1094" y="366"/>
                      <a:pt x="1110" y="351"/>
                    </a:cubicBezTo>
                    <a:cubicBezTo>
                      <a:pt x="1127" y="336"/>
                      <a:pt x="1124" y="324"/>
                      <a:pt x="1099" y="326"/>
                    </a:cubicBezTo>
                    <a:cubicBezTo>
                      <a:pt x="1075" y="329"/>
                      <a:pt x="1031" y="317"/>
                      <a:pt x="1051" y="308"/>
                    </a:cubicBezTo>
                    <a:cubicBezTo>
                      <a:pt x="1072" y="300"/>
                      <a:pt x="1036" y="273"/>
                      <a:pt x="1017" y="274"/>
                    </a:cubicBezTo>
                    <a:cubicBezTo>
                      <a:pt x="998" y="276"/>
                      <a:pt x="1004" y="254"/>
                      <a:pt x="1005" y="239"/>
                    </a:cubicBezTo>
                    <a:cubicBezTo>
                      <a:pt x="1006" y="224"/>
                      <a:pt x="950" y="217"/>
                      <a:pt x="961" y="211"/>
                    </a:cubicBezTo>
                    <a:cubicBezTo>
                      <a:pt x="972" y="206"/>
                      <a:pt x="938" y="194"/>
                      <a:pt x="930" y="205"/>
                    </a:cubicBezTo>
                    <a:cubicBezTo>
                      <a:pt x="922" y="216"/>
                      <a:pt x="905" y="213"/>
                      <a:pt x="905" y="196"/>
                    </a:cubicBezTo>
                    <a:cubicBezTo>
                      <a:pt x="905" y="180"/>
                      <a:pt x="864" y="184"/>
                      <a:pt x="848" y="186"/>
                    </a:cubicBezTo>
                    <a:cubicBezTo>
                      <a:pt x="831" y="187"/>
                      <a:pt x="840" y="150"/>
                      <a:pt x="823" y="138"/>
                    </a:cubicBezTo>
                    <a:cubicBezTo>
                      <a:pt x="807" y="125"/>
                      <a:pt x="785" y="162"/>
                      <a:pt x="773" y="160"/>
                    </a:cubicBezTo>
                    <a:cubicBezTo>
                      <a:pt x="760" y="157"/>
                      <a:pt x="782" y="132"/>
                      <a:pt x="789" y="116"/>
                    </a:cubicBezTo>
                    <a:cubicBezTo>
                      <a:pt x="796" y="99"/>
                      <a:pt x="732" y="78"/>
                      <a:pt x="725" y="94"/>
                    </a:cubicBezTo>
                    <a:cubicBezTo>
                      <a:pt x="718" y="110"/>
                      <a:pt x="706" y="69"/>
                      <a:pt x="692" y="65"/>
                    </a:cubicBezTo>
                    <a:cubicBezTo>
                      <a:pt x="678" y="61"/>
                      <a:pt x="689" y="93"/>
                      <a:pt x="677" y="95"/>
                    </a:cubicBezTo>
                    <a:cubicBezTo>
                      <a:pt x="665" y="98"/>
                      <a:pt x="648" y="110"/>
                      <a:pt x="669" y="124"/>
                    </a:cubicBezTo>
                    <a:cubicBezTo>
                      <a:pt x="689" y="138"/>
                      <a:pt x="710" y="206"/>
                      <a:pt x="707" y="217"/>
                    </a:cubicBezTo>
                    <a:cubicBezTo>
                      <a:pt x="704" y="228"/>
                      <a:pt x="641" y="168"/>
                      <a:pt x="639" y="139"/>
                    </a:cubicBezTo>
                    <a:cubicBezTo>
                      <a:pt x="636" y="110"/>
                      <a:pt x="605" y="87"/>
                      <a:pt x="596" y="108"/>
                    </a:cubicBezTo>
                    <a:cubicBezTo>
                      <a:pt x="588" y="128"/>
                      <a:pt x="565" y="136"/>
                      <a:pt x="572" y="157"/>
                    </a:cubicBezTo>
                    <a:cubicBezTo>
                      <a:pt x="579" y="177"/>
                      <a:pt x="555" y="184"/>
                      <a:pt x="555" y="168"/>
                    </a:cubicBezTo>
                    <a:cubicBezTo>
                      <a:pt x="555" y="151"/>
                      <a:pt x="521" y="132"/>
                      <a:pt x="509" y="131"/>
                    </a:cubicBezTo>
                    <a:cubicBezTo>
                      <a:pt x="497" y="129"/>
                      <a:pt x="540" y="121"/>
                      <a:pt x="561" y="112"/>
                    </a:cubicBezTo>
                    <a:cubicBezTo>
                      <a:pt x="581" y="102"/>
                      <a:pt x="543" y="89"/>
                      <a:pt x="525" y="99"/>
                    </a:cubicBezTo>
                    <a:cubicBezTo>
                      <a:pt x="508" y="110"/>
                      <a:pt x="484" y="93"/>
                      <a:pt x="473" y="108"/>
                    </a:cubicBezTo>
                    <a:cubicBezTo>
                      <a:pt x="462" y="123"/>
                      <a:pt x="449" y="108"/>
                      <a:pt x="430" y="104"/>
                    </a:cubicBezTo>
                    <a:cubicBezTo>
                      <a:pt x="411" y="99"/>
                      <a:pt x="394" y="131"/>
                      <a:pt x="381" y="125"/>
                    </a:cubicBezTo>
                    <a:cubicBezTo>
                      <a:pt x="367" y="120"/>
                      <a:pt x="359" y="153"/>
                      <a:pt x="381" y="187"/>
                    </a:cubicBezTo>
                    <a:cubicBezTo>
                      <a:pt x="402" y="221"/>
                      <a:pt x="419" y="176"/>
                      <a:pt x="445" y="181"/>
                    </a:cubicBezTo>
                    <a:close/>
                    <a:moveTo>
                      <a:pt x="389" y="292"/>
                    </a:moveTo>
                    <a:cubicBezTo>
                      <a:pt x="405" y="296"/>
                      <a:pt x="417" y="324"/>
                      <a:pt x="432" y="322"/>
                    </a:cubicBezTo>
                    <a:cubicBezTo>
                      <a:pt x="439" y="322"/>
                      <a:pt x="409" y="288"/>
                      <a:pt x="391" y="269"/>
                    </a:cubicBezTo>
                    <a:cubicBezTo>
                      <a:pt x="374" y="250"/>
                      <a:pt x="375" y="231"/>
                      <a:pt x="350" y="237"/>
                    </a:cubicBezTo>
                    <a:cubicBezTo>
                      <a:pt x="326" y="244"/>
                      <a:pt x="372" y="288"/>
                      <a:pt x="389" y="292"/>
                    </a:cubicBezTo>
                    <a:close/>
                    <a:moveTo>
                      <a:pt x="823" y="71"/>
                    </a:moveTo>
                    <a:cubicBezTo>
                      <a:pt x="835" y="80"/>
                      <a:pt x="803" y="81"/>
                      <a:pt x="816" y="94"/>
                    </a:cubicBezTo>
                    <a:cubicBezTo>
                      <a:pt x="857" y="135"/>
                      <a:pt x="1019" y="89"/>
                      <a:pt x="1040" y="101"/>
                    </a:cubicBezTo>
                    <a:cubicBezTo>
                      <a:pt x="1062" y="113"/>
                      <a:pt x="905" y="128"/>
                      <a:pt x="912" y="145"/>
                    </a:cubicBezTo>
                    <a:cubicBezTo>
                      <a:pt x="919" y="161"/>
                      <a:pt x="1047" y="175"/>
                      <a:pt x="1057" y="164"/>
                    </a:cubicBezTo>
                    <a:cubicBezTo>
                      <a:pt x="1066" y="153"/>
                      <a:pt x="1088" y="186"/>
                      <a:pt x="1131" y="188"/>
                    </a:cubicBezTo>
                    <a:cubicBezTo>
                      <a:pt x="1173" y="191"/>
                      <a:pt x="1169" y="172"/>
                      <a:pt x="1200" y="170"/>
                    </a:cubicBezTo>
                    <a:cubicBezTo>
                      <a:pt x="1232" y="169"/>
                      <a:pt x="1278" y="154"/>
                      <a:pt x="1280" y="136"/>
                    </a:cubicBezTo>
                    <a:cubicBezTo>
                      <a:pt x="1281" y="119"/>
                      <a:pt x="1372" y="97"/>
                      <a:pt x="1364" y="67"/>
                    </a:cubicBezTo>
                    <a:cubicBezTo>
                      <a:pt x="1356" y="37"/>
                      <a:pt x="1267" y="57"/>
                      <a:pt x="1243" y="45"/>
                    </a:cubicBezTo>
                    <a:cubicBezTo>
                      <a:pt x="1218" y="32"/>
                      <a:pt x="1161" y="16"/>
                      <a:pt x="1151" y="35"/>
                    </a:cubicBezTo>
                    <a:cubicBezTo>
                      <a:pt x="1142" y="54"/>
                      <a:pt x="1125" y="60"/>
                      <a:pt x="1117" y="52"/>
                    </a:cubicBezTo>
                    <a:cubicBezTo>
                      <a:pt x="1109" y="43"/>
                      <a:pt x="1121" y="0"/>
                      <a:pt x="1081" y="12"/>
                    </a:cubicBezTo>
                    <a:cubicBezTo>
                      <a:pt x="1042" y="24"/>
                      <a:pt x="1079" y="67"/>
                      <a:pt x="1071" y="72"/>
                    </a:cubicBezTo>
                    <a:cubicBezTo>
                      <a:pt x="1062" y="78"/>
                      <a:pt x="1024" y="64"/>
                      <a:pt x="1021" y="45"/>
                    </a:cubicBezTo>
                    <a:cubicBezTo>
                      <a:pt x="1019" y="26"/>
                      <a:pt x="976" y="65"/>
                      <a:pt x="971" y="42"/>
                    </a:cubicBezTo>
                    <a:cubicBezTo>
                      <a:pt x="965" y="19"/>
                      <a:pt x="915" y="2"/>
                      <a:pt x="904" y="4"/>
                    </a:cubicBezTo>
                    <a:cubicBezTo>
                      <a:pt x="893" y="5"/>
                      <a:pt x="915" y="20"/>
                      <a:pt x="908" y="31"/>
                    </a:cubicBezTo>
                    <a:cubicBezTo>
                      <a:pt x="901" y="42"/>
                      <a:pt x="874" y="20"/>
                      <a:pt x="863" y="19"/>
                    </a:cubicBezTo>
                    <a:cubicBezTo>
                      <a:pt x="852" y="17"/>
                      <a:pt x="870" y="42"/>
                      <a:pt x="864" y="53"/>
                    </a:cubicBezTo>
                    <a:cubicBezTo>
                      <a:pt x="859" y="64"/>
                      <a:pt x="837" y="20"/>
                      <a:pt x="818" y="20"/>
                    </a:cubicBezTo>
                    <a:cubicBezTo>
                      <a:pt x="799" y="20"/>
                      <a:pt x="805" y="42"/>
                      <a:pt x="792" y="43"/>
                    </a:cubicBezTo>
                    <a:cubicBezTo>
                      <a:pt x="778" y="45"/>
                      <a:pt x="811" y="61"/>
                      <a:pt x="823" y="7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4" name="Shape 308">
                <a:extLst>
                  <a:ext uri="{FF2B5EF4-FFF2-40B4-BE49-F238E27FC236}">
                    <a16:creationId xmlns:a16="http://schemas.microsoft.com/office/drawing/2014/main" id="{DF69A690-9A01-563C-30FF-9B4B1F6D89C1}"/>
                  </a:ext>
                </a:extLst>
              </p:cNvPr>
              <p:cNvSpPr/>
              <p:nvPr/>
            </p:nvSpPr>
            <p:spPr>
              <a:xfrm>
                <a:off x="17898097" y="4340388"/>
                <a:ext cx="154963" cy="60263"/>
              </a:xfrm>
              <a:custGeom>
                <a:avLst/>
                <a:gdLst/>
                <a:ahLst/>
                <a:cxnLst/>
                <a:rect l="0" t="0" r="0" b="0"/>
                <a:pathLst>
                  <a:path w="206" h="77" extrusionOk="0">
                    <a:moveTo>
                      <a:pt x="93" y="9"/>
                    </a:moveTo>
                    <a:cubicBezTo>
                      <a:pt x="81" y="18"/>
                      <a:pt x="0" y="14"/>
                      <a:pt x="17" y="33"/>
                    </a:cubicBezTo>
                    <a:cubicBezTo>
                      <a:pt x="32" y="49"/>
                      <a:pt x="101" y="40"/>
                      <a:pt x="132" y="58"/>
                    </a:cubicBezTo>
                    <a:cubicBezTo>
                      <a:pt x="163" y="77"/>
                      <a:pt x="206" y="62"/>
                      <a:pt x="206" y="47"/>
                    </a:cubicBezTo>
                    <a:cubicBezTo>
                      <a:pt x="206" y="33"/>
                      <a:pt x="106" y="0"/>
                      <a:pt x="93" y="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5" name="Shape 309">
                <a:extLst>
                  <a:ext uri="{FF2B5EF4-FFF2-40B4-BE49-F238E27FC236}">
                    <a16:creationId xmlns:a16="http://schemas.microsoft.com/office/drawing/2014/main" id="{AC5EA160-99AD-D029-974F-132527F9B9C2}"/>
                  </a:ext>
                </a:extLst>
              </p:cNvPr>
              <p:cNvSpPr/>
              <p:nvPr/>
            </p:nvSpPr>
            <p:spPr>
              <a:xfrm>
                <a:off x="15203463" y="5489699"/>
                <a:ext cx="779121" cy="783424"/>
              </a:xfrm>
              <a:custGeom>
                <a:avLst/>
                <a:gdLst/>
                <a:ahLst/>
                <a:cxnLst/>
                <a:rect l="0" t="0" r="0" b="0"/>
                <a:pathLst>
                  <a:path w="1055" h="1059" extrusionOk="0">
                    <a:moveTo>
                      <a:pt x="996" y="116"/>
                    </a:moveTo>
                    <a:cubicBezTo>
                      <a:pt x="984" y="100"/>
                      <a:pt x="962" y="126"/>
                      <a:pt x="934" y="131"/>
                    </a:cubicBezTo>
                    <a:cubicBezTo>
                      <a:pt x="907" y="136"/>
                      <a:pt x="821" y="65"/>
                      <a:pt x="800" y="33"/>
                    </a:cubicBezTo>
                    <a:cubicBezTo>
                      <a:pt x="778" y="0"/>
                      <a:pt x="741" y="27"/>
                      <a:pt x="759" y="51"/>
                    </a:cubicBezTo>
                    <a:cubicBezTo>
                      <a:pt x="778" y="75"/>
                      <a:pt x="756" y="82"/>
                      <a:pt x="756" y="115"/>
                    </a:cubicBezTo>
                    <a:cubicBezTo>
                      <a:pt x="756" y="147"/>
                      <a:pt x="734" y="147"/>
                      <a:pt x="738" y="169"/>
                    </a:cubicBezTo>
                    <a:cubicBezTo>
                      <a:pt x="741" y="191"/>
                      <a:pt x="708" y="188"/>
                      <a:pt x="687" y="191"/>
                    </a:cubicBezTo>
                    <a:cubicBezTo>
                      <a:pt x="665" y="195"/>
                      <a:pt x="688" y="217"/>
                      <a:pt x="663" y="228"/>
                    </a:cubicBezTo>
                    <a:cubicBezTo>
                      <a:pt x="637" y="239"/>
                      <a:pt x="639" y="257"/>
                      <a:pt x="652" y="264"/>
                    </a:cubicBezTo>
                    <a:cubicBezTo>
                      <a:pt x="665" y="271"/>
                      <a:pt x="656" y="295"/>
                      <a:pt x="652" y="311"/>
                    </a:cubicBezTo>
                    <a:cubicBezTo>
                      <a:pt x="648" y="328"/>
                      <a:pt x="668" y="315"/>
                      <a:pt x="683" y="299"/>
                    </a:cubicBezTo>
                    <a:cubicBezTo>
                      <a:pt x="697" y="282"/>
                      <a:pt x="713" y="307"/>
                      <a:pt x="716" y="291"/>
                    </a:cubicBezTo>
                    <a:cubicBezTo>
                      <a:pt x="719" y="273"/>
                      <a:pt x="677" y="264"/>
                      <a:pt x="679" y="246"/>
                    </a:cubicBezTo>
                    <a:cubicBezTo>
                      <a:pt x="681" y="228"/>
                      <a:pt x="708" y="251"/>
                      <a:pt x="730" y="240"/>
                    </a:cubicBezTo>
                    <a:cubicBezTo>
                      <a:pt x="752" y="229"/>
                      <a:pt x="796" y="239"/>
                      <a:pt x="823" y="262"/>
                    </a:cubicBezTo>
                    <a:cubicBezTo>
                      <a:pt x="850" y="286"/>
                      <a:pt x="858" y="277"/>
                      <a:pt x="863" y="248"/>
                    </a:cubicBezTo>
                    <a:cubicBezTo>
                      <a:pt x="869" y="219"/>
                      <a:pt x="911" y="206"/>
                      <a:pt x="953" y="206"/>
                    </a:cubicBezTo>
                    <a:cubicBezTo>
                      <a:pt x="994" y="206"/>
                      <a:pt x="998" y="186"/>
                      <a:pt x="985" y="177"/>
                    </a:cubicBezTo>
                    <a:cubicBezTo>
                      <a:pt x="973" y="168"/>
                      <a:pt x="1055" y="115"/>
                      <a:pt x="1053" y="100"/>
                    </a:cubicBezTo>
                    <a:cubicBezTo>
                      <a:pt x="1051" y="86"/>
                      <a:pt x="1009" y="133"/>
                      <a:pt x="996" y="116"/>
                    </a:cubicBezTo>
                    <a:close/>
                    <a:moveTo>
                      <a:pt x="661" y="366"/>
                    </a:moveTo>
                    <a:cubicBezTo>
                      <a:pt x="643" y="375"/>
                      <a:pt x="630" y="432"/>
                      <a:pt x="650" y="448"/>
                    </a:cubicBezTo>
                    <a:cubicBezTo>
                      <a:pt x="670" y="464"/>
                      <a:pt x="617" y="495"/>
                      <a:pt x="619" y="530"/>
                    </a:cubicBezTo>
                    <a:cubicBezTo>
                      <a:pt x="621" y="565"/>
                      <a:pt x="586" y="565"/>
                      <a:pt x="581" y="590"/>
                    </a:cubicBezTo>
                    <a:cubicBezTo>
                      <a:pt x="575" y="616"/>
                      <a:pt x="555" y="610"/>
                      <a:pt x="524" y="634"/>
                    </a:cubicBezTo>
                    <a:cubicBezTo>
                      <a:pt x="493" y="658"/>
                      <a:pt x="477" y="630"/>
                      <a:pt x="484" y="614"/>
                    </a:cubicBezTo>
                    <a:cubicBezTo>
                      <a:pt x="492" y="597"/>
                      <a:pt x="437" y="623"/>
                      <a:pt x="439" y="663"/>
                    </a:cubicBezTo>
                    <a:cubicBezTo>
                      <a:pt x="441" y="703"/>
                      <a:pt x="388" y="707"/>
                      <a:pt x="401" y="725"/>
                    </a:cubicBezTo>
                    <a:cubicBezTo>
                      <a:pt x="413" y="743"/>
                      <a:pt x="360" y="754"/>
                      <a:pt x="362" y="738"/>
                    </a:cubicBezTo>
                    <a:cubicBezTo>
                      <a:pt x="364" y="721"/>
                      <a:pt x="329" y="730"/>
                      <a:pt x="288" y="747"/>
                    </a:cubicBezTo>
                    <a:cubicBezTo>
                      <a:pt x="246" y="763"/>
                      <a:pt x="220" y="729"/>
                      <a:pt x="197" y="752"/>
                    </a:cubicBezTo>
                    <a:cubicBezTo>
                      <a:pt x="173" y="776"/>
                      <a:pt x="133" y="818"/>
                      <a:pt x="102" y="823"/>
                    </a:cubicBezTo>
                    <a:cubicBezTo>
                      <a:pt x="71" y="829"/>
                      <a:pt x="89" y="866"/>
                      <a:pt x="102" y="860"/>
                    </a:cubicBezTo>
                    <a:cubicBezTo>
                      <a:pt x="124" y="849"/>
                      <a:pt x="158" y="860"/>
                      <a:pt x="169" y="843"/>
                    </a:cubicBezTo>
                    <a:cubicBezTo>
                      <a:pt x="180" y="827"/>
                      <a:pt x="269" y="807"/>
                      <a:pt x="324" y="805"/>
                    </a:cubicBezTo>
                    <a:cubicBezTo>
                      <a:pt x="379" y="803"/>
                      <a:pt x="346" y="831"/>
                      <a:pt x="350" y="860"/>
                    </a:cubicBezTo>
                    <a:cubicBezTo>
                      <a:pt x="353" y="889"/>
                      <a:pt x="399" y="883"/>
                      <a:pt x="422" y="856"/>
                    </a:cubicBezTo>
                    <a:cubicBezTo>
                      <a:pt x="446" y="829"/>
                      <a:pt x="464" y="831"/>
                      <a:pt x="444" y="814"/>
                    </a:cubicBezTo>
                    <a:cubicBezTo>
                      <a:pt x="424" y="798"/>
                      <a:pt x="448" y="783"/>
                      <a:pt x="462" y="805"/>
                    </a:cubicBezTo>
                    <a:cubicBezTo>
                      <a:pt x="477" y="827"/>
                      <a:pt x="523" y="829"/>
                      <a:pt x="541" y="800"/>
                    </a:cubicBezTo>
                    <a:cubicBezTo>
                      <a:pt x="559" y="771"/>
                      <a:pt x="564" y="805"/>
                      <a:pt x="586" y="803"/>
                    </a:cubicBezTo>
                    <a:cubicBezTo>
                      <a:pt x="608" y="801"/>
                      <a:pt x="621" y="747"/>
                      <a:pt x="623" y="767"/>
                    </a:cubicBezTo>
                    <a:cubicBezTo>
                      <a:pt x="625" y="787"/>
                      <a:pt x="659" y="781"/>
                      <a:pt x="681" y="758"/>
                    </a:cubicBezTo>
                    <a:cubicBezTo>
                      <a:pt x="703" y="734"/>
                      <a:pt x="683" y="692"/>
                      <a:pt x="697" y="670"/>
                    </a:cubicBezTo>
                    <a:cubicBezTo>
                      <a:pt x="712" y="648"/>
                      <a:pt x="727" y="603"/>
                      <a:pt x="712" y="576"/>
                    </a:cubicBezTo>
                    <a:cubicBezTo>
                      <a:pt x="697" y="548"/>
                      <a:pt x="745" y="530"/>
                      <a:pt x="769" y="508"/>
                    </a:cubicBezTo>
                    <a:cubicBezTo>
                      <a:pt x="792" y="486"/>
                      <a:pt x="741" y="377"/>
                      <a:pt x="739" y="344"/>
                    </a:cubicBezTo>
                    <a:cubicBezTo>
                      <a:pt x="738" y="311"/>
                      <a:pt x="679" y="357"/>
                      <a:pt x="661" y="366"/>
                    </a:cubicBezTo>
                    <a:close/>
                    <a:moveTo>
                      <a:pt x="260" y="840"/>
                    </a:moveTo>
                    <a:cubicBezTo>
                      <a:pt x="253" y="860"/>
                      <a:pt x="231" y="851"/>
                      <a:pt x="202" y="856"/>
                    </a:cubicBezTo>
                    <a:cubicBezTo>
                      <a:pt x="173" y="862"/>
                      <a:pt x="172" y="931"/>
                      <a:pt x="193" y="938"/>
                    </a:cubicBezTo>
                    <a:cubicBezTo>
                      <a:pt x="209" y="944"/>
                      <a:pt x="222" y="944"/>
                      <a:pt x="227" y="922"/>
                    </a:cubicBezTo>
                    <a:cubicBezTo>
                      <a:pt x="233" y="900"/>
                      <a:pt x="262" y="893"/>
                      <a:pt x="280" y="902"/>
                    </a:cubicBezTo>
                    <a:cubicBezTo>
                      <a:pt x="299" y="911"/>
                      <a:pt x="322" y="874"/>
                      <a:pt x="322" y="847"/>
                    </a:cubicBezTo>
                    <a:cubicBezTo>
                      <a:pt x="322" y="820"/>
                      <a:pt x="268" y="820"/>
                      <a:pt x="260" y="840"/>
                    </a:cubicBezTo>
                    <a:close/>
                    <a:moveTo>
                      <a:pt x="135" y="911"/>
                    </a:moveTo>
                    <a:cubicBezTo>
                      <a:pt x="135" y="893"/>
                      <a:pt x="94" y="896"/>
                      <a:pt x="93" y="880"/>
                    </a:cubicBezTo>
                    <a:cubicBezTo>
                      <a:pt x="91" y="863"/>
                      <a:pt x="64" y="873"/>
                      <a:pt x="36" y="893"/>
                    </a:cubicBezTo>
                    <a:cubicBezTo>
                      <a:pt x="9" y="913"/>
                      <a:pt x="0" y="916"/>
                      <a:pt x="11" y="936"/>
                    </a:cubicBezTo>
                    <a:cubicBezTo>
                      <a:pt x="22" y="956"/>
                      <a:pt x="38" y="938"/>
                      <a:pt x="45" y="918"/>
                    </a:cubicBezTo>
                    <a:cubicBezTo>
                      <a:pt x="53" y="898"/>
                      <a:pt x="71" y="947"/>
                      <a:pt x="54" y="980"/>
                    </a:cubicBezTo>
                    <a:cubicBezTo>
                      <a:pt x="38" y="1013"/>
                      <a:pt x="56" y="1059"/>
                      <a:pt x="78" y="1055"/>
                    </a:cubicBezTo>
                    <a:cubicBezTo>
                      <a:pt x="96" y="1051"/>
                      <a:pt x="120" y="985"/>
                      <a:pt x="147" y="951"/>
                    </a:cubicBezTo>
                    <a:cubicBezTo>
                      <a:pt x="175" y="916"/>
                      <a:pt x="135" y="929"/>
                      <a:pt x="135" y="91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6" name="Shape 310">
                <a:extLst>
                  <a:ext uri="{FF2B5EF4-FFF2-40B4-BE49-F238E27FC236}">
                    <a16:creationId xmlns:a16="http://schemas.microsoft.com/office/drawing/2014/main" id="{3CEEBC06-6085-97B8-2488-6EAA65183DC9}"/>
                  </a:ext>
                </a:extLst>
              </p:cNvPr>
              <p:cNvSpPr/>
              <p:nvPr/>
            </p:nvSpPr>
            <p:spPr>
              <a:xfrm>
                <a:off x="12715444" y="5020505"/>
                <a:ext cx="2733378" cy="1893994"/>
              </a:xfrm>
              <a:custGeom>
                <a:avLst/>
                <a:gdLst/>
                <a:ahLst/>
                <a:cxnLst/>
                <a:rect l="0" t="0" r="0" b="0"/>
                <a:pathLst>
                  <a:path w="3701" h="2564" extrusionOk="0">
                    <a:moveTo>
                      <a:pt x="3681" y="458"/>
                    </a:moveTo>
                    <a:cubicBezTo>
                      <a:pt x="3683" y="425"/>
                      <a:pt x="3645" y="436"/>
                      <a:pt x="3632" y="445"/>
                    </a:cubicBezTo>
                    <a:cubicBezTo>
                      <a:pt x="3619" y="454"/>
                      <a:pt x="3583" y="445"/>
                      <a:pt x="3572" y="467"/>
                    </a:cubicBezTo>
                    <a:cubicBezTo>
                      <a:pt x="3561" y="489"/>
                      <a:pt x="3543" y="476"/>
                      <a:pt x="3517" y="480"/>
                    </a:cubicBezTo>
                    <a:cubicBezTo>
                      <a:pt x="3492" y="483"/>
                      <a:pt x="3455" y="472"/>
                      <a:pt x="3457" y="456"/>
                    </a:cubicBezTo>
                    <a:cubicBezTo>
                      <a:pt x="3459" y="440"/>
                      <a:pt x="3443" y="423"/>
                      <a:pt x="3444" y="403"/>
                    </a:cubicBezTo>
                    <a:cubicBezTo>
                      <a:pt x="3446" y="383"/>
                      <a:pt x="3419" y="392"/>
                      <a:pt x="3401" y="374"/>
                    </a:cubicBezTo>
                    <a:cubicBezTo>
                      <a:pt x="3382" y="356"/>
                      <a:pt x="3346" y="343"/>
                      <a:pt x="3339" y="347"/>
                    </a:cubicBezTo>
                    <a:cubicBezTo>
                      <a:pt x="3332" y="350"/>
                      <a:pt x="3310" y="327"/>
                      <a:pt x="3279" y="325"/>
                    </a:cubicBezTo>
                    <a:cubicBezTo>
                      <a:pt x="3248" y="323"/>
                      <a:pt x="3251" y="303"/>
                      <a:pt x="3255" y="290"/>
                    </a:cubicBezTo>
                    <a:cubicBezTo>
                      <a:pt x="3259" y="277"/>
                      <a:pt x="3229" y="237"/>
                      <a:pt x="3224" y="215"/>
                    </a:cubicBezTo>
                    <a:cubicBezTo>
                      <a:pt x="3219" y="194"/>
                      <a:pt x="3197" y="190"/>
                      <a:pt x="3188" y="143"/>
                    </a:cubicBezTo>
                    <a:cubicBezTo>
                      <a:pt x="3178" y="95"/>
                      <a:pt x="3153" y="108"/>
                      <a:pt x="3158" y="86"/>
                    </a:cubicBezTo>
                    <a:cubicBezTo>
                      <a:pt x="3164" y="64"/>
                      <a:pt x="3127" y="53"/>
                      <a:pt x="3118" y="41"/>
                    </a:cubicBezTo>
                    <a:cubicBezTo>
                      <a:pt x="3109" y="28"/>
                      <a:pt x="3071" y="33"/>
                      <a:pt x="3044" y="19"/>
                    </a:cubicBezTo>
                    <a:cubicBezTo>
                      <a:pt x="3016" y="4"/>
                      <a:pt x="3000" y="15"/>
                      <a:pt x="2974" y="8"/>
                    </a:cubicBezTo>
                    <a:cubicBezTo>
                      <a:pt x="2949" y="0"/>
                      <a:pt x="2891" y="15"/>
                      <a:pt x="2883" y="15"/>
                    </a:cubicBezTo>
                    <a:cubicBezTo>
                      <a:pt x="2876" y="15"/>
                      <a:pt x="2830" y="6"/>
                      <a:pt x="2805" y="41"/>
                    </a:cubicBezTo>
                    <a:cubicBezTo>
                      <a:pt x="2780" y="75"/>
                      <a:pt x="2800" y="73"/>
                      <a:pt x="2810" y="73"/>
                    </a:cubicBezTo>
                    <a:cubicBezTo>
                      <a:pt x="2821" y="73"/>
                      <a:pt x="2827" y="106"/>
                      <a:pt x="2829" y="117"/>
                    </a:cubicBezTo>
                    <a:cubicBezTo>
                      <a:pt x="2831" y="128"/>
                      <a:pt x="2810" y="144"/>
                      <a:pt x="2801" y="148"/>
                    </a:cubicBezTo>
                    <a:cubicBezTo>
                      <a:pt x="2792" y="152"/>
                      <a:pt x="2767" y="192"/>
                      <a:pt x="2763" y="206"/>
                    </a:cubicBezTo>
                    <a:cubicBezTo>
                      <a:pt x="2759" y="221"/>
                      <a:pt x="2730" y="257"/>
                      <a:pt x="2734" y="270"/>
                    </a:cubicBezTo>
                    <a:cubicBezTo>
                      <a:pt x="2738" y="283"/>
                      <a:pt x="2719" y="296"/>
                      <a:pt x="2707" y="297"/>
                    </a:cubicBezTo>
                    <a:cubicBezTo>
                      <a:pt x="2694" y="299"/>
                      <a:pt x="2659" y="325"/>
                      <a:pt x="2648" y="328"/>
                    </a:cubicBezTo>
                    <a:cubicBezTo>
                      <a:pt x="2637" y="332"/>
                      <a:pt x="2594" y="325"/>
                      <a:pt x="2588" y="312"/>
                    </a:cubicBezTo>
                    <a:cubicBezTo>
                      <a:pt x="2586" y="308"/>
                      <a:pt x="2581" y="304"/>
                      <a:pt x="2574" y="302"/>
                    </a:cubicBezTo>
                    <a:cubicBezTo>
                      <a:pt x="2525" y="400"/>
                      <a:pt x="2525" y="400"/>
                      <a:pt x="2525" y="400"/>
                    </a:cubicBezTo>
                    <a:cubicBezTo>
                      <a:pt x="2521" y="432"/>
                      <a:pt x="2521" y="432"/>
                      <a:pt x="2521" y="432"/>
                    </a:cubicBezTo>
                    <a:cubicBezTo>
                      <a:pt x="2521" y="432"/>
                      <a:pt x="2490" y="440"/>
                      <a:pt x="2513" y="464"/>
                    </a:cubicBezTo>
                    <a:cubicBezTo>
                      <a:pt x="2537" y="488"/>
                      <a:pt x="2541" y="468"/>
                      <a:pt x="2577" y="468"/>
                    </a:cubicBezTo>
                    <a:cubicBezTo>
                      <a:pt x="2612" y="468"/>
                      <a:pt x="2628" y="496"/>
                      <a:pt x="2636" y="476"/>
                    </a:cubicBezTo>
                    <a:cubicBezTo>
                      <a:pt x="2644" y="456"/>
                      <a:pt x="2676" y="444"/>
                      <a:pt x="2696" y="468"/>
                    </a:cubicBezTo>
                    <a:cubicBezTo>
                      <a:pt x="2716" y="492"/>
                      <a:pt x="2779" y="531"/>
                      <a:pt x="2775" y="551"/>
                    </a:cubicBezTo>
                    <a:cubicBezTo>
                      <a:pt x="2771" y="571"/>
                      <a:pt x="2736" y="567"/>
                      <a:pt x="2712" y="559"/>
                    </a:cubicBezTo>
                    <a:cubicBezTo>
                      <a:pt x="2688" y="551"/>
                      <a:pt x="2656" y="575"/>
                      <a:pt x="2632" y="575"/>
                    </a:cubicBezTo>
                    <a:cubicBezTo>
                      <a:pt x="2609" y="575"/>
                      <a:pt x="2581" y="583"/>
                      <a:pt x="2557" y="607"/>
                    </a:cubicBezTo>
                    <a:cubicBezTo>
                      <a:pt x="2533" y="630"/>
                      <a:pt x="2537" y="654"/>
                      <a:pt x="2501" y="658"/>
                    </a:cubicBezTo>
                    <a:cubicBezTo>
                      <a:pt x="2466" y="662"/>
                      <a:pt x="2450" y="658"/>
                      <a:pt x="2410" y="686"/>
                    </a:cubicBezTo>
                    <a:cubicBezTo>
                      <a:pt x="2370" y="714"/>
                      <a:pt x="2327" y="702"/>
                      <a:pt x="2311" y="694"/>
                    </a:cubicBezTo>
                    <a:cubicBezTo>
                      <a:pt x="2295" y="686"/>
                      <a:pt x="2267" y="682"/>
                      <a:pt x="2251" y="710"/>
                    </a:cubicBezTo>
                    <a:cubicBezTo>
                      <a:pt x="2235" y="738"/>
                      <a:pt x="2271" y="750"/>
                      <a:pt x="2267" y="781"/>
                    </a:cubicBezTo>
                    <a:cubicBezTo>
                      <a:pt x="2263" y="813"/>
                      <a:pt x="2224" y="805"/>
                      <a:pt x="2192" y="841"/>
                    </a:cubicBezTo>
                    <a:cubicBezTo>
                      <a:pt x="2160" y="877"/>
                      <a:pt x="2108" y="892"/>
                      <a:pt x="2081" y="888"/>
                    </a:cubicBezTo>
                    <a:cubicBezTo>
                      <a:pt x="2053" y="885"/>
                      <a:pt x="1993" y="869"/>
                      <a:pt x="1942" y="892"/>
                    </a:cubicBezTo>
                    <a:cubicBezTo>
                      <a:pt x="1890" y="916"/>
                      <a:pt x="1854" y="952"/>
                      <a:pt x="1835" y="948"/>
                    </a:cubicBezTo>
                    <a:cubicBezTo>
                      <a:pt x="1815" y="944"/>
                      <a:pt x="1815" y="920"/>
                      <a:pt x="1787" y="924"/>
                    </a:cubicBezTo>
                    <a:cubicBezTo>
                      <a:pt x="1759" y="928"/>
                      <a:pt x="1743" y="920"/>
                      <a:pt x="1724" y="908"/>
                    </a:cubicBezTo>
                    <a:cubicBezTo>
                      <a:pt x="1704" y="896"/>
                      <a:pt x="1688" y="916"/>
                      <a:pt x="1656" y="892"/>
                    </a:cubicBezTo>
                    <a:cubicBezTo>
                      <a:pt x="1624" y="869"/>
                      <a:pt x="1569" y="873"/>
                      <a:pt x="1545" y="869"/>
                    </a:cubicBezTo>
                    <a:cubicBezTo>
                      <a:pt x="1521" y="865"/>
                      <a:pt x="1430" y="869"/>
                      <a:pt x="1398" y="865"/>
                    </a:cubicBezTo>
                    <a:cubicBezTo>
                      <a:pt x="1366" y="861"/>
                      <a:pt x="1323" y="873"/>
                      <a:pt x="1319" y="857"/>
                    </a:cubicBezTo>
                    <a:cubicBezTo>
                      <a:pt x="1315" y="841"/>
                      <a:pt x="1291" y="829"/>
                      <a:pt x="1283" y="793"/>
                    </a:cubicBezTo>
                    <a:cubicBezTo>
                      <a:pt x="1275" y="757"/>
                      <a:pt x="1255" y="746"/>
                      <a:pt x="1235" y="742"/>
                    </a:cubicBezTo>
                    <a:cubicBezTo>
                      <a:pt x="1215" y="738"/>
                      <a:pt x="1213" y="717"/>
                      <a:pt x="1196" y="714"/>
                    </a:cubicBezTo>
                    <a:cubicBezTo>
                      <a:pt x="1187" y="712"/>
                      <a:pt x="1177" y="686"/>
                      <a:pt x="1149" y="686"/>
                    </a:cubicBezTo>
                    <a:cubicBezTo>
                      <a:pt x="1122" y="686"/>
                      <a:pt x="1025" y="675"/>
                      <a:pt x="1011" y="652"/>
                    </a:cubicBezTo>
                    <a:cubicBezTo>
                      <a:pt x="997" y="629"/>
                      <a:pt x="1025" y="624"/>
                      <a:pt x="1025" y="601"/>
                    </a:cubicBezTo>
                    <a:cubicBezTo>
                      <a:pt x="1025" y="579"/>
                      <a:pt x="1040" y="549"/>
                      <a:pt x="1028" y="540"/>
                    </a:cubicBezTo>
                    <a:cubicBezTo>
                      <a:pt x="1017" y="531"/>
                      <a:pt x="998" y="511"/>
                      <a:pt x="996" y="493"/>
                    </a:cubicBezTo>
                    <a:cubicBezTo>
                      <a:pt x="993" y="475"/>
                      <a:pt x="963" y="451"/>
                      <a:pt x="943" y="450"/>
                    </a:cubicBezTo>
                    <a:cubicBezTo>
                      <a:pt x="922" y="449"/>
                      <a:pt x="906" y="436"/>
                      <a:pt x="887" y="420"/>
                    </a:cubicBezTo>
                    <a:cubicBezTo>
                      <a:pt x="868" y="404"/>
                      <a:pt x="851" y="405"/>
                      <a:pt x="843" y="363"/>
                    </a:cubicBezTo>
                    <a:cubicBezTo>
                      <a:pt x="842" y="360"/>
                      <a:pt x="842" y="358"/>
                      <a:pt x="841" y="356"/>
                    </a:cubicBezTo>
                    <a:cubicBezTo>
                      <a:pt x="833" y="355"/>
                      <a:pt x="824" y="352"/>
                      <a:pt x="817" y="352"/>
                    </a:cubicBezTo>
                    <a:cubicBezTo>
                      <a:pt x="813" y="352"/>
                      <a:pt x="807" y="348"/>
                      <a:pt x="801" y="342"/>
                    </a:cubicBezTo>
                    <a:cubicBezTo>
                      <a:pt x="796" y="360"/>
                      <a:pt x="780" y="368"/>
                      <a:pt x="780" y="382"/>
                    </a:cubicBezTo>
                    <a:cubicBezTo>
                      <a:pt x="780" y="397"/>
                      <a:pt x="774" y="416"/>
                      <a:pt x="753" y="416"/>
                    </a:cubicBezTo>
                    <a:cubicBezTo>
                      <a:pt x="733" y="416"/>
                      <a:pt x="714" y="431"/>
                      <a:pt x="713" y="463"/>
                    </a:cubicBezTo>
                    <a:cubicBezTo>
                      <a:pt x="712" y="494"/>
                      <a:pt x="731" y="498"/>
                      <a:pt x="722" y="512"/>
                    </a:cubicBezTo>
                    <a:cubicBezTo>
                      <a:pt x="713" y="526"/>
                      <a:pt x="677" y="540"/>
                      <a:pt x="664" y="533"/>
                    </a:cubicBezTo>
                    <a:cubicBezTo>
                      <a:pt x="651" y="527"/>
                      <a:pt x="627" y="531"/>
                      <a:pt x="607" y="528"/>
                    </a:cubicBezTo>
                    <a:cubicBezTo>
                      <a:pt x="587" y="526"/>
                      <a:pt x="572" y="501"/>
                      <a:pt x="566" y="528"/>
                    </a:cubicBezTo>
                    <a:cubicBezTo>
                      <a:pt x="559" y="556"/>
                      <a:pt x="518" y="638"/>
                      <a:pt x="528" y="647"/>
                    </a:cubicBezTo>
                    <a:cubicBezTo>
                      <a:pt x="538" y="656"/>
                      <a:pt x="545" y="676"/>
                      <a:pt x="528" y="676"/>
                    </a:cubicBezTo>
                    <a:cubicBezTo>
                      <a:pt x="510" y="676"/>
                      <a:pt x="492" y="673"/>
                      <a:pt x="484" y="665"/>
                    </a:cubicBezTo>
                    <a:cubicBezTo>
                      <a:pt x="475" y="656"/>
                      <a:pt x="446" y="677"/>
                      <a:pt x="426" y="676"/>
                    </a:cubicBezTo>
                    <a:cubicBezTo>
                      <a:pt x="416" y="675"/>
                      <a:pt x="377" y="693"/>
                      <a:pt x="390" y="700"/>
                    </a:cubicBezTo>
                    <a:cubicBezTo>
                      <a:pt x="404" y="707"/>
                      <a:pt x="404" y="740"/>
                      <a:pt x="404" y="753"/>
                    </a:cubicBezTo>
                    <a:cubicBezTo>
                      <a:pt x="404" y="767"/>
                      <a:pt x="434" y="808"/>
                      <a:pt x="428" y="822"/>
                    </a:cubicBezTo>
                    <a:cubicBezTo>
                      <a:pt x="423" y="835"/>
                      <a:pt x="396" y="850"/>
                      <a:pt x="396" y="868"/>
                    </a:cubicBezTo>
                    <a:cubicBezTo>
                      <a:pt x="396" y="886"/>
                      <a:pt x="401" y="902"/>
                      <a:pt x="392" y="906"/>
                    </a:cubicBezTo>
                    <a:cubicBezTo>
                      <a:pt x="382" y="910"/>
                      <a:pt x="352" y="923"/>
                      <a:pt x="337" y="934"/>
                    </a:cubicBezTo>
                    <a:cubicBezTo>
                      <a:pt x="322" y="945"/>
                      <a:pt x="297" y="945"/>
                      <a:pt x="289" y="961"/>
                    </a:cubicBezTo>
                    <a:cubicBezTo>
                      <a:pt x="281" y="977"/>
                      <a:pt x="269" y="992"/>
                      <a:pt x="240" y="988"/>
                    </a:cubicBezTo>
                    <a:cubicBezTo>
                      <a:pt x="215" y="986"/>
                      <a:pt x="203" y="981"/>
                      <a:pt x="184" y="1005"/>
                    </a:cubicBezTo>
                    <a:cubicBezTo>
                      <a:pt x="165" y="1028"/>
                      <a:pt x="161" y="1018"/>
                      <a:pt x="147" y="1029"/>
                    </a:cubicBezTo>
                    <a:cubicBezTo>
                      <a:pt x="133" y="1040"/>
                      <a:pt x="120" y="1021"/>
                      <a:pt x="109" y="1017"/>
                    </a:cubicBezTo>
                    <a:cubicBezTo>
                      <a:pt x="98" y="1013"/>
                      <a:pt x="83" y="1029"/>
                      <a:pt x="72" y="1029"/>
                    </a:cubicBezTo>
                    <a:cubicBezTo>
                      <a:pt x="61" y="1029"/>
                      <a:pt x="51" y="1047"/>
                      <a:pt x="38" y="1051"/>
                    </a:cubicBezTo>
                    <a:cubicBezTo>
                      <a:pt x="24" y="1055"/>
                      <a:pt x="10" y="1051"/>
                      <a:pt x="10" y="1068"/>
                    </a:cubicBezTo>
                    <a:cubicBezTo>
                      <a:pt x="10" y="1078"/>
                      <a:pt x="8" y="1089"/>
                      <a:pt x="0" y="1098"/>
                    </a:cubicBezTo>
                    <a:cubicBezTo>
                      <a:pt x="0" y="1098"/>
                      <a:pt x="0" y="1098"/>
                      <a:pt x="0" y="1098"/>
                    </a:cubicBezTo>
                    <a:cubicBezTo>
                      <a:pt x="10" y="1152"/>
                      <a:pt x="10" y="1152"/>
                      <a:pt x="10" y="1152"/>
                    </a:cubicBezTo>
                    <a:cubicBezTo>
                      <a:pt x="10" y="1152"/>
                      <a:pt x="69" y="1171"/>
                      <a:pt x="71" y="1191"/>
                    </a:cubicBezTo>
                    <a:cubicBezTo>
                      <a:pt x="73" y="1210"/>
                      <a:pt x="83" y="1273"/>
                      <a:pt x="83" y="1273"/>
                    </a:cubicBezTo>
                    <a:cubicBezTo>
                      <a:pt x="83" y="1273"/>
                      <a:pt x="82" y="1273"/>
                      <a:pt x="81" y="1273"/>
                    </a:cubicBezTo>
                    <a:cubicBezTo>
                      <a:pt x="105" y="1292"/>
                      <a:pt x="137" y="1312"/>
                      <a:pt x="137" y="1319"/>
                    </a:cubicBezTo>
                    <a:cubicBezTo>
                      <a:pt x="137" y="1327"/>
                      <a:pt x="140" y="1352"/>
                      <a:pt x="169" y="1365"/>
                    </a:cubicBezTo>
                    <a:cubicBezTo>
                      <a:pt x="187" y="1374"/>
                      <a:pt x="206" y="1383"/>
                      <a:pt x="217" y="1391"/>
                    </a:cubicBezTo>
                    <a:cubicBezTo>
                      <a:pt x="218" y="1387"/>
                      <a:pt x="219" y="1385"/>
                      <a:pt x="219" y="1385"/>
                    </a:cubicBezTo>
                    <a:cubicBezTo>
                      <a:pt x="244" y="1383"/>
                      <a:pt x="244" y="1383"/>
                      <a:pt x="244" y="1383"/>
                    </a:cubicBezTo>
                    <a:cubicBezTo>
                      <a:pt x="244" y="1383"/>
                      <a:pt x="251" y="1387"/>
                      <a:pt x="258" y="1395"/>
                    </a:cubicBezTo>
                    <a:cubicBezTo>
                      <a:pt x="264" y="1375"/>
                      <a:pt x="306" y="1353"/>
                      <a:pt x="327" y="1354"/>
                    </a:cubicBezTo>
                    <a:cubicBezTo>
                      <a:pt x="351" y="1356"/>
                      <a:pt x="404" y="1398"/>
                      <a:pt x="398" y="1413"/>
                    </a:cubicBezTo>
                    <a:cubicBezTo>
                      <a:pt x="393" y="1428"/>
                      <a:pt x="355" y="1483"/>
                      <a:pt x="337" y="1487"/>
                    </a:cubicBezTo>
                    <a:cubicBezTo>
                      <a:pt x="330" y="1489"/>
                      <a:pt x="320" y="1489"/>
                      <a:pt x="311" y="1490"/>
                    </a:cubicBezTo>
                    <a:cubicBezTo>
                      <a:pt x="309" y="1499"/>
                      <a:pt x="307" y="1507"/>
                      <a:pt x="307" y="1512"/>
                    </a:cubicBezTo>
                    <a:cubicBezTo>
                      <a:pt x="307" y="1524"/>
                      <a:pt x="329" y="1543"/>
                      <a:pt x="341" y="1565"/>
                    </a:cubicBezTo>
                    <a:cubicBezTo>
                      <a:pt x="353" y="1587"/>
                      <a:pt x="321" y="1602"/>
                      <a:pt x="304" y="1587"/>
                    </a:cubicBezTo>
                    <a:cubicBezTo>
                      <a:pt x="287" y="1572"/>
                      <a:pt x="280" y="1602"/>
                      <a:pt x="290" y="1614"/>
                    </a:cubicBezTo>
                    <a:cubicBezTo>
                      <a:pt x="300" y="1626"/>
                      <a:pt x="295" y="1660"/>
                      <a:pt x="312" y="1662"/>
                    </a:cubicBezTo>
                    <a:cubicBezTo>
                      <a:pt x="329" y="1665"/>
                      <a:pt x="343" y="1699"/>
                      <a:pt x="363" y="1699"/>
                    </a:cubicBezTo>
                    <a:cubicBezTo>
                      <a:pt x="382" y="1699"/>
                      <a:pt x="399" y="1731"/>
                      <a:pt x="399" y="1731"/>
                    </a:cubicBezTo>
                    <a:cubicBezTo>
                      <a:pt x="399" y="1731"/>
                      <a:pt x="426" y="1748"/>
                      <a:pt x="426" y="1757"/>
                    </a:cubicBezTo>
                    <a:cubicBezTo>
                      <a:pt x="426" y="1758"/>
                      <a:pt x="426" y="1760"/>
                      <a:pt x="425" y="1761"/>
                    </a:cubicBezTo>
                    <a:cubicBezTo>
                      <a:pt x="446" y="1759"/>
                      <a:pt x="460" y="1758"/>
                      <a:pt x="463" y="1749"/>
                    </a:cubicBezTo>
                    <a:cubicBezTo>
                      <a:pt x="465" y="1740"/>
                      <a:pt x="493" y="1740"/>
                      <a:pt x="512" y="1759"/>
                    </a:cubicBezTo>
                    <a:cubicBezTo>
                      <a:pt x="531" y="1778"/>
                      <a:pt x="609" y="1827"/>
                      <a:pt x="638" y="1850"/>
                    </a:cubicBezTo>
                    <a:cubicBezTo>
                      <a:pt x="666" y="1874"/>
                      <a:pt x="733" y="1900"/>
                      <a:pt x="756" y="1898"/>
                    </a:cubicBezTo>
                    <a:cubicBezTo>
                      <a:pt x="780" y="1897"/>
                      <a:pt x="801" y="1915"/>
                      <a:pt x="837" y="1913"/>
                    </a:cubicBezTo>
                    <a:cubicBezTo>
                      <a:pt x="842" y="1913"/>
                      <a:pt x="847" y="1913"/>
                      <a:pt x="851" y="1914"/>
                    </a:cubicBezTo>
                    <a:cubicBezTo>
                      <a:pt x="856" y="1908"/>
                      <a:pt x="865" y="1908"/>
                      <a:pt x="871" y="1898"/>
                    </a:cubicBezTo>
                    <a:cubicBezTo>
                      <a:pt x="881" y="1884"/>
                      <a:pt x="896" y="1911"/>
                      <a:pt x="891" y="1930"/>
                    </a:cubicBezTo>
                    <a:cubicBezTo>
                      <a:pt x="888" y="1939"/>
                      <a:pt x="890" y="1949"/>
                      <a:pt x="894" y="1957"/>
                    </a:cubicBezTo>
                    <a:cubicBezTo>
                      <a:pt x="899" y="1950"/>
                      <a:pt x="904" y="1941"/>
                      <a:pt x="908" y="1931"/>
                    </a:cubicBezTo>
                    <a:cubicBezTo>
                      <a:pt x="920" y="1901"/>
                      <a:pt x="939" y="1902"/>
                      <a:pt x="952" y="1893"/>
                    </a:cubicBezTo>
                    <a:cubicBezTo>
                      <a:pt x="964" y="1883"/>
                      <a:pt x="976" y="1887"/>
                      <a:pt x="1002" y="1901"/>
                    </a:cubicBezTo>
                    <a:cubicBezTo>
                      <a:pt x="1027" y="1914"/>
                      <a:pt x="1037" y="1887"/>
                      <a:pt x="1073" y="1920"/>
                    </a:cubicBezTo>
                    <a:cubicBezTo>
                      <a:pt x="1081" y="1917"/>
                      <a:pt x="1091" y="1913"/>
                      <a:pt x="1095" y="1913"/>
                    </a:cubicBezTo>
                    <a:cubicBezTo>
                      <a:pt x="1102" y="1913"/>
                      <a:pt x="1112" y="1898"/>
                      <a:pt x="1124" y="1886"/>
                    </a:cubicBezTo>
                    <a:cubicBezTo>
                      <a:pt x="1136" y="1874"/>
                      <a:pt x="1134" y="1859"/>
                      <a:pt x="1149" y="1862"/>
                    </a:cubicBezTo>
                    <a:cubicBezTo>
                      <a:pt x="1163" y="1864"/>
                      <a:pt x="1170" y="1845"/>
                      <a:pt x="1202" y="1828"/>
                    </a:cubicBezTo>
                    <a:cubicBezTo>
                      <a:pt x="1234" y="1811"/>
                      <a:pt x="1260" y="1838"/>
                      <a:pt x="1275" y="1825"/>
                    </a:cubicBezTo>
                    <a:cubicBezTo>
                      <a:pt x="1290" y="1813"/>
                      <a:pt x="1307" y="1808"/>
                      <a:pt x="1307" y="1821"/>
                    </a:cubicBezTo>
                    <a:cubicBezTo>
                      <a:pt x="1307" y="1833"/>
                      <a:pt x="1326" y="1847"/>
                      <a:pt x="1331" y="1862"/>
                    </a:cubicBezTo>
                    <a:cubicBezTo>
                      <a:pt x="1335" y="1875"/>
                      <a:pt x="1361" y="1880"/>
                      <a:pt x="1366" y="1881"/>
                    </a:cubicBezTo>
                    <a:cubicBezTo>
                      <a:pt x="1371" y="1879"/>
                      <a:pt x="1375" y="1877"/>
                      <a:pt x="1377" y="1875"/>
                    </a:cubicBezTo>
                    <a:cubicBezTo>
                      <a:pt x="1392" y="1864"/>
                      <a:pt x="1418" y="1876"/>
                      <a:pt x="1418" y="1893"/>
                    </a:cubicBezTo>
                    <a:cubicBezTo>
                      <a:pt x="1418" y="1909"/>
                      <a:pt x="1419" y="1927"/>
                      <a:pt x="1431" y="1927"/>
                    </a:cubicBezTo>
                    <a:cubicBezTo>
                      <a:pt x="1444" y="1927"/>
                      <a:pt x="1456" y="1927"/>
                      <a:pt x="1456" y="1957"/>
                    </a:cubicBezTo>
                    <a:cubicBezTo>
                      <a:pt x="1456" y="1987"/>
                      <a:pt x="1467" y="2021"/>
                      <a:pt x="1441" y="2047"/>
                    </a:cubicBezTo>
                    <a:cubicBezTo>
                      <a:pt x="1415" y="2073"/>
                      <a:pt x="1385" y="2120"/>
                      <a:pt x="1390" y="2133"/>
                    </a:cubicBezTo>
                    <a:cubicBezTo>
                      <a:pt x="1396" y="2147"/>
                      <a:pt x="1382" y="2173"/>
                      <a:pt x="1401" y="2163"/>
                    </a:cubicBezTo>
                    <a:cubicBezTo>
                      <a:pt x="1420" y="2154"/>
                      <a:pt x="1464" y="2163"/>
                      <a:pt x="1457" y="2174"/>
                    </a:cubicBezTo>
                    <a:cubicBezTo>
                      <a:pt x="1450" y="2185"/>
                      <a:pt x="1459" y="2223"/>
                      <a:pt x="1476" y="2225"/>
                    </a:cubicBezTo>
                    <a:cubicBezTo>
                      <a:pt x="1494" y="2226"/>
                      <a:pt x="1505" y="2236"/>
                      <a:pt x="1500" y="2252"/>
                    </a:cubicBezTo>
                    <a:cubicBezTo>
                      <a:pt x="1494" y="2269"/>
                      <a:pt x="1485" y="2293"/>
                      <a:pt x="1500" y="2293"/>
                    </a:cubicBezTo>
                    <a:cubicBezTo>
                      <a:pt x="1515" y="2293"/>
                      <a:pt x="1537" y="2293"/>
                      <a:pt x="1534" y="2310"/>
                    </a:cubicBezTo>
                    <a:cubicBezTo>
                      <a:pt x="1531" y="2326"/>
                      <a:pt x="1545" y="2341"/>
                      <a:pt x="1572" y="2330"/>
                    </a:cubicBezTo>
                    <a:cubicBezTo>
                      <a:pt x="1588" y="2324"/>
                      <a:pt x="1596" y="2318"/>
                      <a:pt x="1600" y="2324"/>
                    </a:cubicBezTo>
                    <a:cubicBezTo>
                      <a:pt x="1611" y="2324"/>
                      <a:pt x="1611" y="2349"/>
                      <a:pt x="1630" y="2353"/>
                    </a:cubicBezTo>
                    <a:cubicBezTo>
                      <a:pt x="1650" y="2358"/>
                      <a:pt x="1640" y="2312"/>
                      <a:pt x="1633" y="2305"/>
                    </a:cubicBezTo>
                    <a:cubicBezTo>
                      <a:pt x="1625" y="2297"/>
                      <a:pt x="1635" y="2266"/>
                      <a:pt x="1642" y="2273"/>
                    </a:cubicBezTo>
                    <a:cubicBezTo>
                      <a:pt x="1650" y="2280"/>
                      <a:pt x="1672" y="2273"/>
                      <a:pt x="1684" y="2258"/>
                    </a:cubicBezTo>
                    <a:cubicBezTo>
                      <a:pt x="1696" y="2244"/>
                      <a:pt x="1720" y="2271"/>
                      <a:pt x="1730" y="2254"/>
                    </a:cubicBezTo>
                    <a:cubicBezTo>
                      <a:pt x="1740" y="2237"/>
                      <a:pt x="1762" y="2266"/>
                      <a:pt x="1783" y="2254"/>
                    </a:cubicBezTo>
                    <a:cubicBezTo>
                      <a:pt x="1805" y="2241"/>
                      <a:pt x="1815" y="2263"/>
                      <a:pt x="1825" y="2246"/>
                    </a:cubicBezTo>
                    <a:cubicBezTo>
                      <a:pt x="1835" y="2229"/>
                      <a:pt x="1866" y="2207"/>
                      <a:pt x="1873" y="2215"/>
                    </a:cubicBezTo>
                    <a:cubicBezTo>
                      <a:pt x="1881" y="2222"/>
                      <a:pt x="1886" y="2237"/>
                      <a:pt x="1925" y="2241"/>
                    </a:cubicBezTo>
                    <a:cubicBezTo>
                      <a:pt x="1963" y="2246"/>
                      <a:pt x="1942" y="2266"/>
                      <a:pt x="1942" y="2278"/>
                    </a:cubicBezTo>
                    <a:cubicBezTo>
                      <a:pt x="1942" y="2290"/>
                      <a:pt x="1985" y="2322"/>
                      <a:pt x="2002" y="2324"/>
                    </a:cubicBezTo>
                    <a:cubicBezTo>
                      <a:pt x="2006" y="2325"/>
                      <a:pt x="2010" y="2328"/>
                      <a:pt x="2015" y="2334"/>
                    </a:cubicBezTo>
                    <a:cubicBezTo>
                      <a:pt x="2027" y="2328"/>
                      <a:pt x="2048" y="2338"/>
                      <a:pt x="2053" y="2324"/>
                    </a:cubicBezTo>
                    <a:cubicBezTo>
                      <a:pt x="2058" y="2308"/>
                      <a:pt x="2078" y="2312"/>
                      <a:pt x="2086" y="2326"/>
                    </a:cubicBezTo>
                    <a:cubicBezTo>
                      <a:pt x="2095" y="2340"/>
                      <a:pt x="2104" y="2342"/>
                      <a:pt x="2122" y="2326"/>
                    </a:cubicBezTo>
                    <a:cubicBezTo>
                      <a:pt x="2140" y="2310"/>
                      <a:pt x="2149" y="2342"/>
                      <a:pt x="2138" y="2351"/>
                    </a:cubicBezTo>
                    <a:cubicBezTo>
                      <a:pt x="2127" y="2361"/>
                      <a:pt x="2135" y="2389"/>
                      <a:pt x="2152" y="2405"/>
                    </a:cubicBezTo>
                    <a:cubicBezTo>
                      <a:pt x="2169" y="2422"/>
                      <a:pt x="2172" y="2395"/>
                      <a:pt x="2168" y="2379"/>
                    </a:cubicBezTo>
                    <a:cubicBezTo>
                      <a:pt x="2165" y="2362"/>
                      <a:pt x="2197" y="2346"/>
                      <a:pt x="2255" y="2327"/>
                    </a:cubicBezTo>
                    <a:cubicBezTo>
                      <a:pt x="2312" y="2308"/>
                      <a:pt x="2374" y="2266"/>
                      <a:pt x="2375" y="2257"/>
                    </a:cubicBezTo>
                    <a:cubicBezTo>
                      <a:pt x="2376" y="2248"/>
                      <a:pt x="2416" y="2273"/>
                      <a:pt x="2435" y="2259"/>
                    </a:cubicBezTo>
                    <a:cubicBezTo>
                      <a:pt x="2454" y="2244"/>
                      <a:pt x="2524" y="2242"/>
                      <a:pt x="2542" y="2241"/>
                    </a:cubicBezTo>
                    <a:cubicBezTo>
                      <a:pt x="2560" y="2240"/>
                      <a:pt x="2559" y="2225"/>
                      <a:pt x="2578" y="2209"/>
                    </a:cubicBezTo>
                    <a:cubicBezTo>
                      <a:pt x="2597" y="2194"/>
                      <a:pt x="2593" y="2187"/>
                      <a:pt x="2615" y="2180"/>
                    </a:cubicBezTo>
                    <a:cubicBezTo>
                      <a:pt x="2636" y="2174"/>
                      <a:pt x="2650" y="2154"/>
                      <a:pt x="2650" y="2143"/>
                    </a:cubicBezTo>
                    <a:cubicBezTo>
                      <a:pt x="2650" y="2132"/>
                      <a:pt x="2691" y="2128"/>
                      <a:pt x="2692" y="2116"/>
                    </a:cubicBezTo>
                    <a:cubicBezTo>
                      <a:pt x="2693" y="2105"/>
                      <a:pt x="2723" y="2101"/>
                      <a:pt x="2723" y="2086"/>
                    </a:cubicBezTo>
                    <a:cubicBezTo>
                      <a:pt x="2723" y="2072"/>
                      <a:pt x="2741" y="2075"/>
                      <a:pt x="2749" y="2064"/>
                    </a:cubicBezTo>
                    <a:cubicBezTo>
                      <a:pt x="2758" y="2053"/>
                      <a:pt x="2743" y="2021"/>
                      <a:pt x="2758" y="2016"/>
                    </a:cubicBezTo>
                    <a:cubicBezTo>
                      <a:pt x="2772" y="2012"/>
                      <a:pt x="2752" y="1994"/>
                      <a:pt x="2749" y="1986"/>
                    </a:cubicBezTo>
                    <a:cubicBezTo>
                      <a:pt x="2747" y="1978"/>
                      <a:pt x="2777" y="1976"/>
                      <a:pt x="2792" y="1966"/>
                    </a:cubicBezTo>
                    <a:cubicBezTo>
                      <a:pt x="2808" y="1956"/>
                      <a:pt x="2818" y="1941"/>
                      <a:pt x="2820" y="1923"/>
                    </a:cubicBezTo>
                    <a:cubicBezTo>
                      <a:pt x="2823" y="1906"/>
                      <a:pt x="2849" y="1891"/>
                      <a:pt x="2861" y="1886"/>
                    </a:cubicBezTo>
                    <a:cubicBezTo>
                      <a:pt x="2872" y="1881"/>
                      <a:pt x="2877" y="1857"/>
                      <a:pt x="2873" y="1836"/>
                    </a:cubicBezTo>
                    <a:cubicBezTo>
                      <a:pt x="2870" y="1815"/>
                      <a:pt x="2894" y="1820"/>
                      <a:pt x="2883" y="1812"/>
                    </a:cubicBezTo>
                    <a:cubicBezTo>
                      <a:pt x="2872" y="1804"/>
                      <a:pt x="2888" y="1781"/>
                      <a:pt x="2910" y="1775"/>
                    </a:cubicBezTo>
                    <a:cubicBezTo>
                      <a:pt x="2932" y="1769"/>
                      <a:pt x="2896" y="1758"/>
                      <a:pt x="2884" y="1768"/>
                    </a:cubicBezTo>
                    <a:cubicBezTo>
                      <a:pt x="2872" y="1777"/>
                      <a:pt x="2860" y="1741"/>
                      <a:pt x="2849" y="1755"/>
                    </a:cubicBezTo>
                    <a:cubicBezTo>
                      <a:pt x="2838" y="1768"/>
                      <a:pt x="2807" y="1747"/>
                      <a:pt x="2827" y="1742"/>
                    </a:cubicBezTo>
                    <a:cubicBezTo>
                      <a:pt x="2847" y="1738"/>
                      <a:pt x="2878" y="1715"/>
                      <a:pt x="2892" y="1710"/>
                    </a:cubicBezTo>
                    <a:cubicBezTo>
                      <a:pt x="2905" y="1706"/>
                      <a:pt x="2871" y="1676"/>
                      <a:pt x="2854" y="1677"/>
                    </a:cubicBezTo>
                    <a:cubicBezTo>
                      <a:pt x="2837" y="1677"/>
                      <a:pt x="2818" y="1636"/>
                      <a:pt x="2800" y="1636"/>
                    </a:cubicBezTo>
                    <a:cubicBezTo>
                      <a:pt x="2781" y="1636"/>
                      <a:pt x="2813" y="1624"/>
                      <a:pt x="2834" y="1635"/>
                    </a:cubicBezTo>
                    <a:cubicBezTo>
                      <a:pt x="2855" y="1645"/>
                      <a:pt x="2880" y="1655"/>
                      <a:pt x="2889" y="1645"/>
                    </a:cubicBezTo>
                    <a:cubicBezTo>
                      <a:pt x="2898" y="1636"/>
                      <a:pt x="2853" y="1600"/>
                      <a:pt x="2837" y="1587"/>
                    </a:cubicBezTo>
                    <a:cubicBezTo>
                      <a:pt x="2820" y="1574"/>
                      <a:pt x="2836" y="1557"/>
                      <a:pt x="2826" y="1550"/>
                    </a:cubicBezTo>
                    <a:cubicBezTo>
                      <a:pt x="2816" y="1543"/>
                      <a:pt x="2794" y="1496"/>
                      <a:pt x="2787" y="1475"/>
                    </a:cubicBezTo>
                    <a:cubicBezTo>
                      <a:pt x="2780" y="1454"/>
                      <a:pt x="2741" y="1451"/>
                      <a:pt x="2732" y="1437"/>
                    </a:cubicBezTo>
                    <a:cubicBezTo>
                      <a:pt x="2723" y="1423"/>
                      <a:pt x="2733" y="1391"/>
                      <a:pt x="2761" y="1380"/>
                    </a:cubicBezTo>
                    <a:cubicBezTo>
                      <a:pt x="2790" y="1368"/>
                      <a:pt x="2778" y="1344"/>
                      <a:pt x="2790" y="1347"/>
                    </a:cubicBezTo>
                    <a:cubicBezTo>
                      <a:pt x="2803" y="1349"/>
                      <a:pt x="2814" y="1344"/>
                      <a:pt x="2824" y="1323"/>
                    </a:cubicBezTo>
                    <a:cubicBezTo>
                      <a:pt x="2834" y="1302"/>
                      <a:pt x="2851" y="1315"/>
                      <a:pt x="2861" y="1304"/>
                    </a:cubicBezTo>
                    <a:cubicBezTo>
                      <a:pt x="2872" y="1293"/>
                      <a:pt x="2916" y="1294"/>
                      <a:pt x="2932" y="1283"/>
                    </a:cubicBezTo>
                    <a:cubicBezTo>
                      <a:pt x="2947" y="1272"/>
                      <a:pt x="2917" y="1238"/>
                      <a:pt x="2896" y="1244"/>
                    </a:cubicBezTo>
                    <a:cubicBezTo>
                      <a:pt x="2875" y="1249"/>
                      <a:pt x="2851" y="1241"/>
                      <a:pt x="2836" y="1219"/>
                    </a:cubicBezTo>
                    <a:cubicBezTo>
                      <a:pt x="2821" y="1197"/>
                      <a:pt x="2783" y="1259"/>
                      <a:pt x="2754" y="1273"/>
                    </a:cubicBezTo>
                    <a:cubicBezTo>
                      <a:pt x="2725" y="1287"/>
                      <a:pt x="2706" y="1248"/>
                      <a:pt x="2716" y="1224"/>
                    </a:cubicBezTo>
                    <a:cubicBezTo>
                      <a:pt x="2726" y="1199"/>
                      <a:pt x="2693" y="1200"/>
                      <a:pt x="2652" y="1202"/>
                    </a:cubicBezTo>
                    <a:cubicBezTo>
                      <a:pt x="2611" y="1204"/>
                      <a:pt x="2626" y="1129"/>
                      <a:pt x="2651" y="1125"/>
                    </a:cubicBezTo>
                    <a:cubicBezTo>
                      <a:pt x="2676" y="1122"/>
                      <a:pt x="2712" y="1148"/>
                      <a:pt x="2728" y="1103"/>
                    </a:cubicBezTo>
                    <a:cubicBezTo>
                      <a:pt x="2743" y="1057"/>
                      <a:pt x="2765" y="1093"/>
                      <a:pt x="2800" y="1053"/>
                    </a:cubicBezTo>
                    <a:cubicBezTo>
                      <a:pt x="2834" y="1012"/>
                      <a:pt x="2874" y="988"/>
                      <a:pt x="2904" y="1012"/>
                    </a:cubicBezTo>
                    <a:cubicBezTo>
                      <a:pt x="2934" y="1035"/>
                      <a:pt x="2872" y="1073"/>
                      <a:pt x="2862" y="1095"/>
                    </a:cubicBezTo>
                    <a:cubicBezTo>
                      <a:pt x="2852" y="1118"/>
                      <a:pt x="2871" y="1125"/>
                      <a:pt x="2853" y="1143"/>
                    </a:cubicBezTo>
                    <a:cubicBezTo>
                      <a:pt x="2835" y="1160"/>
                      <a:pt x="2861" y="1165"/>
                      <a:pt x="2896" y="1142"/>
                    </a:cubicBezTo>
                    <a:cubicBezTo>
                      <a:pt x="2932" y="1119"/>
                      <a:pt x="2975" y="1092"/>
                      <a:pt x="3010" y="1078"/>
                    </a:cubicBezTo>
                    <a:cubicBezTo>
                      <a:pt x="3019" y="1074"/>
                      <a:pt x="3029" y="1073"/>
                      <a:pt x="3040" y="1074"/>
                    </a:cubicBezTo>
                    <a:cubicBezTo>
                      <a:pt x="3045" y="1061"/>
                      <a:pt x="3050" y="1051"/>
                      <a:pt x="3057" y="1047"/>
                    </a:cubicBezTo>
                    <a:cubicBezTo>
                      <a:pt x="3081" y="1035"/>
                      <a:pt x="3160" y="1000"/>
                      <a:pt x="3172" y="984"/>
                    </a:cubicBezTo>
                    <a:cubicBezTo>
                      <a:pt x="3184" y="968"/>
                      <a:pt x="3196" y="940"/>
                      <a:pt x="3212" y="940"/>
                    </a:cubicBezTo>
                    <a:cubicBezTo>
                      <a:pt x="3228" y="940"/>
                      <a:pt x="3228" y="956"/>
                      <a:pt x="3252" y="956"/>
                    </a:cubicBezTo>
                    <a:cubicBezTo>
                      <a:pt x="3275" y="956"/>
                      <a:pt x="3303" y="964"/>
                      <a:pt x="3291" y="944"/>
                    </a:cubicBezTo>
                    <a:cubicBezTo>
                      <a:pt x="3279" y="924"/>
                      <a:pt x="3287" y="924"/>
                      <a:pt x="3315" y="920"/>
                    </a:cubicBezTo>
                    <a:cubicBezTo>
                      <a:pt x="3343" y="916"/>
                      <a:pt x="3339" y="888"/>
                      <a:pt x="3359" y="888"/>
                    </a:cubicBezTo>
                    <a:cubicBezTo>
                      <a:pt x="3379" y="888"/>
                      <a:pt x="3375" y="841"/>
                      <a:pt x="3394" y="841"/>
                    </a:cubicBezTo>
                    <a:cubicBezTo>
                      <a:pt x="3414" y="841"/>
                      <a:pt x="3422" y="869"/>
                      <a:pt x="3446" y="861"/>
                    </a:cubicBezTo>
                    <a:cubicBezTo>
                      <a:pt x="3451" y="859"/>
                      <a:pt x="3456" y="860"/>
                      <a:pt x="3463" y="863"/>
                    </a:cubicBezTo>
                    <a:cubicBezTo>
                      <a:pt x="3468" y="859"/>
                      <a:pt x="3473" y="855"/>
                      <a:pt x="3478" y="852"/>
                    </a:cubicBezTo>
                    <a:cubicBezTo>
                      <a:pt x="3476" y="827"/>
                      <a:pt x="3478" y="805"/>
                      <a:pt x="3474" y="793"/>
                    </a:cubicBezTo>
                    <a:cubicBezTo>
                      <a:pt x="3464" y="771"/>
                      <a:pt x="3474" y="755"/>
                      <a:pt x="3470" y="742"/>
                    </a:cubicBezTo>
                    <a:cubicBezTo>
                      <a:pt x="3466" y="729"/>
                      <a:pt x="3464" y="698"/>
                      <a:pt x="3479" y="698"/>
                    </a:cubicBezTo>
                    <a:cubicBezTo>
                      <a:pt x="3494" y="698"/>
                      <a:pt x="3512" y="662"/>
                      <a:pt x="3530" y="675"/>
                    </a:cubicBezTo>
                    <a:cubicBezTo>
                      <a:pt x="3548" y="687"/>
                      <a:pt x="3585" y="691"/>
                      <a:pt x="3585" y="675"/>
                    </a:cubicBezTo>
                    <a:cubicBezTo>
                      <a:pt x="3585" y="658"/>
                      <a:pt x="3610" y="656"/>
                      <a:pt x="3614" y="634"/>
                    </a:cubicBezTo>
                    <a:cubicBezTo>
                      <a:pt x="3617" y="613"/>
                      <a:pt x="3645" y="607"/>
                      <a:pt x="3650" y="587"/>
                    </a:cubicBezTo>
                    <a:cubicBezTo>
                      <a:pt x="3656" y="567"/>
                      <a:pt x="3665" y="520"/>
                      <a:pt x="3683" y="509"/>
                    </a:cubicBezTo>
                    <a:cubicBezTo>
                      <a:pt x="3701" y="498"/>
                      <a:pt x="3679" y="491"/>
                      <a:pt x="3681" y="458"/>
                    </a:cubicBezTo>
                    <a:close/>
                    <a:moveTo>
                      <a:pt x="2789" y="2183"/>
                    </a:moveTo>
                    <a:cubicBezTo>
                      <a:pt x="2769" y="2256"/>
                      <a:pt x="2815" y="2293"/>
                      <a:pt x="2821" y="2289"/>
                    </a:cubicBezTo>
                    <a:cubicBezTo>
                      <a:pt x="2840" y="2276"/>
                      <a:pt x="2914" y="2119"/>
                      <a:pt x="2898" y="2097"/>
                    </a:cubicBezTo>
                    <a:cubicBezTo>
                      <a:pt x="2882" y="2075"/>
                      <a:pt x="2809" y="2110"/>
                      <a:pt x="2789" y="2183"/>
                    </a:cubicBezTo>
                    <a:close/>
                    <a:moveTo>
                      <a:pt x="2138" y="2431"/>
                    </a:moveTo>
                    <a:cubicBezTo>
                      <a:pt x="2115" y="2431"/>
                      <a:pt x="2054" y="2465"/>
                      <a:pt x="2078" y="2514"/>
                    </a:cubicBezTo>
                    <a:cubicBezTo>
                      <a:pt x="2102" y="2564"/>
                      <a:pt x="2180" y="2531"/>
                      <a:pt x="2182" y="2509"/>
                    </a:cubicBezTo>
                    <a:cubicBezTo>
                      <a:pt x="2184" y="2487"/>
                      <a:pt x="2219" y="2453"/>
                      <a:pt x="2215" y="2436"/>
                    </a:cubicBezTo>
                    <a:cubicBezTo>
                      <a:pt x="2211" y="2423"/>
                      <a:pt x="2162" y="2431"/>
                      <a:pt x="2138" y="243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7" name="Shape 311">
                <a:extLst>
                  <a:ext uri="{FF2B5EF4-FFF2-40B4-BE49-F238E27FC236}">
                    <a16:creationId xmlns:a16="http://schemas.microsoft.com/office/drawing/2014/main" id="{44F7650A-AD89-96F3-224B-2E4C325FA906}"/>
                  </a:ext>
                </a:extLst>
              </p:cNvPr>
              <p:cNvSpPr/>
              <p:nvPr/>
            </p:nvSpPr>
            <p:spPr>
              <a:xfrm>
                <a:off x="14635266" y="6880060"/>
                <a:ext cx="439062" cy="615549"/>
              </a:xfrm>
              <a:custGeom>
                <a:avLst/>
                <a:gdLst/>
                <a:ahLst/>
                <a:cxnLst/>
                <a:rect l="0" t="0" r="0" b="0"/>
                <a:pathLst>
                  <a:path w="597" h="833" extrusionOk="0">
                    <a:moveTo>
                      <a:pt x="316" y="321"/>
                    </a:moveTo>
                    <a:cubicBezTo>
                      <a:pt x="351" y="315"/>
                      <a:pt x="398" y="359"/>
                      <a:pt x="391" y="375"/>
                    </a:cubicBezTo>
                    <a:cubicBezTo>
                      <a:pt x="384" y="392"/>
                      <a:pt x="393" y="445"/>
                      <a:pt x="409" y="430"/>
                    </a:cubicBezTo>
                    <a:cubicBezTo>
                      <a:pt x="425" y="416"/>
                      <a:pt x="451" y="434"/>
                      <a:pt x="435" y="457"/>
                    </a:cubicBezTo>
                    <a:cubicBezTo>
                      <a:pt x="418" y="481"/>
                      <a:pt x="460" y="505"/>
                      <a:pt x="465" y="534"/>
                    </a:cubicBezTo>
                    <a:cubicBezTo>
                      <a:pt x="471" y="563"/>
                      <a:pt x="489" y="539"/>
                      <a:pt x="486" y="518"/>
                    </a:cubicBezTo>
                    <a:cubicBezTo>
                      <a:pt x="482" y="496"/>
                      <a:pt x="489" y="497"/>
                      <a:pt x="513" y="481"/>
                    </a:cubicBezTo>
                    <a:cubicBezTo>
                      <a:pt x="537" y="465"/>
                      <a:pt x="511" y="437"/>
                      <a:pt x="496" y="406"/>
                    </a:cubicBezTo>
                    <a:cubicBezTo>
                      <a:pt x="482" y="375"/>
                      <a:pt x="427" y="386"/>
                      <a:pt x="427" y="357"/>
                    </a:cubicBezTo>
                    <a:cubicBezTo>
                      <a:pt x="427" y="328"/>
                      <a:pt x="387" y="319"/>
                      <a:pt x="385" y="303"/>
                    </a:cubicBezTo>
                    <a:cubicBezTo>
                      <a:pt x="384" y="286"/>
                      <a:pt x="331" y="270"/>
                      <a:pt x="300" y="288"/>
                    </a:cubicBezTo>
                    <a:cubicBezTo>
                      <a:pt x="269" y="306"/>
                      <a:pt x="291" y="255"/>
                      <a:pt x="269" y="232"/>
                    </a:cubicBezTo>
                    <a:cubicBezTo>
                      <a:pt x="247" y="208"/>
                      <a:pt x="285" y="173"/>
                      <a:pt x="311" y="144"/>
                    </a:cubicBezTo>
                    <a:cubicBezTo>
                      <a:pt x="336" y="115"/>
                      <a:pt x="303" y="66"/>
                      <a:pt x="307" y="44"/>
                    </a:cubicBezTo>
                    <a:cubicBezTo>
                      <a:pt x="311" y="22"/>
                      <a:pt x="309" y="15"/>
                      <a:pt x="296" y="22"/>
                    </a:cubicBezTo>
                    <a:cubicBezTo>
                      <a:pt x="283" y="29"/>
                      <a:pt x="230" y="0"/>
                      <a:pt x="207" y="15"/>
                    </a:cubicBezTo>
                    <a:cubicBezTo>
                      <a:pt x="183" y="29"/>
                      <a:pt x="205" y="150"/>
                      <a:pt x="194" y="159"/>
                    </a:cubicBezTo>
                    <a:cubicBezTo>
                      <a:pt x="183" y="168"/>
                      <a:pt x="169" y="139"/>
                      <a:pt x="165" y="151"/>
                    </a:cubicBezTo>
                    <a:cubicBezTo>
                      <a:pt x="159" y="168"/>
                      <a:pt x="167" y="235"/>
                      <a:pt x="181" y="235"/>
                    </a:cubicBezTo>
                    <a:cubicBezTo>
                      <a:pt x="196" y="235"/>
                      <a:pt x="207" y="253"/>
                      <a:pt x="198" y="283"/>
                    </a:cubicBezTo>
                    <a:cubicBezTo>
                      <a:pt x="189" y="312"/>
                      <a:pt x="225" y="315"/>
                      <a:pt x="260" y="303"/>
                    </a:cubicBezTo>
                    <a:cubicBezTo>
                      <a:pt x="294" y="290"/>
                      <a:pt x="282" y="326"/>
                      <a:pt x="316" y="321"/>
                    </a:cubicBezTo>
                    <a:close/>
                    <a:moveTo>
                      <a:pt x="200" y="337"/>
                    </a:moveTo>
                    <a:cubicBezTo>
                      <a:pt x="205" y="363"/>
                      <a:pt x="218" y="416"/>
                      <a:pt x="258" y="403"/>
                    </a:cubicBezTo>
                    <a:cubicBezTo>
                      <a:pt x="298" y="390"/>
                      <a:pt x="196" y="319"/>
                      <a:pt x="200" y="337"/>
                    </a:cubicBezTo>
                    <a:close/>
                    <a:moveTo>
                      <a:pt x="302" y="514"/>
                    </a:moveTo>
                    <a:cubicBezTo>
                      <a:pt x="311" y="512"/>
                      <a:pt x="333" y="514"/>
                      <a:pt x="334" y="496"/>
                    </a:cubicBezTo>
                    <a:cubicBezTo>
                      <a:pt x="336" y="477"/>
                      <a:pt x="356" y="528"/>
                      <a:pt x="340" y="545"/>
                    </a:cubicBezTo>
                    <a:cubicBezTo>
                      <a:pt x="323" y="561"/>
                      <a:pt x="323" y="607"/>
                      <a:pt x="349" y="612"/>
                    </a:cubicBezTo>
                    <a:cubicBezTo>
                      <a:pt x="374" y="618"/>
                      <a:pt x="422" y="530"/>
                      <a:pt x="414" y="514"/>
                    </a:cubicBezTo>
                    <a:cubicBezTo>
                      <a:pt x="407" y="497"/>
                      <a:pt x="385" y="525"/>
                      <a:pt x="391" y="503"/>
                    </a:cubicBezTo>
                    <a:cubicBezTo>
                      <a:pt x="396" y="481"/>
                      <a:pt x="325" y="425"/>
                      <a:pt x="298" y="430"/>
                    </a:cubicBezTo>
                    <a:cubicBezTo>
                      <a:pt x="271" y="436"/>
                      <a:pt x="280" y="518"/>
                      <a:pt x="302" y="514"/>
                    </a:cubicBezTo>
                    <a:close/>
                    <a:moveTo>
                      <a:pt x="87" y="548"/>
                    </a:moveTo>
                    <a:cubicBezTo>
                      <a:pt x="61" y="581"/>
                      <a:pt x="0" y="636"/>
                      <a:pt x="8" y="651"/>
                    </a:cubicBezTo>
                    <a:cubicBezTo>
                      <a:pt x="19" y="671"/>
                      <a:pt x="87" y="570"/>
                      <a:pt x="119" y="547"/>
                    </a:cubicBezTo>
                    <a:cubicBezTo>
                      <a:pt x="152" y="523"/>
                      <a:pt x="147" y="503"/>
                      <a:pt x="136" y="481"/>
                    </a:cubicBezTo>
                    <a:cubicBezTo>
                      <a:pt x="125" y="459"/>
                      <a:pt x="112" y="516"/>
                      <a:pt x="87" y="548"/>
                    </a:cubicBezTo>
                    <a:close/>
                    <a:moveTo>
                      <a:pt x="411" y="585"/>
                    </a:moveTo>
                    <a:cubicBezTo>
                      <a:pt x="418" y="603"/>
                      <a:pt x="471" y="574"/>
                      <a:pt x="456" y="556"/>
                    </a:cubicBezTo>
                    <a:cubicBezTo>
                      <a:pt x="442" y="538"/>
                      <a:pt x="405" y="571"/>
                      <a:pt x="411" y="585"/>
                    </a:cubicBezTo>
                    <a:close/>
                    <a:moveTo>
                      <a:pt x="575" y="727"/>
                    </a:moveTo>
                    <a:cubicBezTo>
                      <a:pt x="597" y="701"/>
                      <a:pt x="560" y="634"/>
                      <a:pt x="560" y="590"/>
                    </a:cubicBezTo>
                    <a:cubicBezTo>
                      <a:pt x="560" y="547"/>
                      <a:pt x="500" y="559"/>
                      <a:pt x="517" y="587"/>
                    </a:cubicBezTo>
                    <a:cubicBezTo>
                      <a:pt x="533" y="614"/>
                      <a:pt x="486" y="592"/>
                      <a:pt x="482" y="620"/>
                    </a:cubicBezTo>
                    <a:cubicBezTo>
                      <a:pt x="478" y="647"/>
                      <a:pt x="444" y="625"/>
                      <a:pt x="445" y="647"/>
                    </a:cubicBezTo>
                    <a:cubicBezTo>
                      <a:pt x="447" y="669"/>
                      <a:pt x="409" y="647"/>
                      <a:pt x="391" y="634"/>
                    </a:cubicBezTo>
                    <a:cubicBezTo>
                      <a:pt x="373" y="621"/>
                      <a:pt x="347" y="669"/>
                      <a:pt x="320" y="676"/>
                    </a:cubicBezTo>
                    <a:cubicBezTo>
                      <a:pt x="292" y="683"/>
                      <a:pt x="278" y="741"/>
                      <a:pt x="296" y="740"/>
                    </a:cubicBezTo>
                    <a:cubicBezTo>
                      <a:pt x="318" y="738"/>
                      <a:pt x="329" y="709"/>
                      <a:pt x="351" y="711"/>
                    </a:cubicBezTo>
                    <a:cubicBezTo>
                      <a:pt x="373" y="712"/>
                      <a:pt x="365" y="689"/>
                      <a:pt x="396" y="694"/>
                    </a:cubicBezTo>
                    <a:cubicBezTo>
                      <a:pt x="427" y="700"/>
                      <a:pt x="405" y="793"/>
                      <a:pt x="447" y="800"/>
                    </a:cubicBezTo>
                    <a:cubicBezTo>
                      <a:pt x="489" y="807"/>
                      <a:pt x="491" y="833"/>
                      <a:pt x="511" y="833"/>
                    </a:cubicBezTo>
                    <a:cubicBezTo>
                      <a:pt x="531" y="833"/>
                      <a:pt x="507" y="774"/>
                      <a:pt x="509" y="754"/>
                    </a:cubicBezTo>
                    <a:cubicBezTo>
                      <a:pt x="511" y="734"/>
                      <a:pt x="553" y="753"/>
                      <a:pt x="575" y="72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8" name="Shape 312">
                <a:extLst>
                  <a:ext uri="{FF2B5EF4-FFF2-40B4-BE49-F238E27FC236}">
                    <a16:creationId xmlns:a16="http://schemas.microsoft.com/office/drawing/2014/main" id="{23959E42-6CBE-AD29-2AF2-42C933633D53}"/>
                  </a:ext>
                </a:extLst>
              </p:cNvPr>
              <p:cNvSpPr/>
              <p:nvPr/>
            </p:nvSpPr>
            <p:spPr>
              <a:xfrm>
                <a:off x="15724313" y="7870102"/>
                <a:ext cx="576807" cy="370189"/>
              </a:xfrm>
              <a:custGeom>
                <a:avLst/>
                <a:gdLst/>
                <a:ahLst/>
                <a:cxnLst/>
                <a:rect l="0" t="0" r="0" b="0"/>
                <a:pathLst>
                  <a:path w="781" h="498" extrusionOk="0">
                    <a:moveTo>
                      <a:pt x="561" y="458"/>
                    </a:moveTo>
                    <a:cubicBezTo>
                      <a:pt x="548" y="452"/>
                      <a:pt x="516" y="431"/>
                      <a:pt x="517" y="416"/>
                    </a:cubicBezTo>
                    <a:cubicBezTo>
                      <a:pt x="519" y="401"/>
                      <a:pt x="481" y="403"/>
                      <a:pt x="455" y="387"/>
                    </a:cubicBezTo>
                    <a:cubicBezTo>
                      <a:pt x="430" y="370"/>
                      <a:pt x="439" y="318"/>
                      <a:pt x="412" y="305"/>
                    </a:cubicBezTo>
                    <a:cubicBezTo>
                      <a:pt x="384" y="292"/>
                      <a:pt x="364" y="252"/>
                      <a:pt x="397" y="254"/>
                    </a:cubicBezTo>
                    <a:cubicBezTo>
                      <a:pt x="430" y="256"/>
                      <a:pt x="435" y="237"/>
                      <a:pt x="410" y="214"/>
                    </a:cubicBezTo>
                    <a:cubicBezTo>
                      <a:pt x="384" y="190"/>
                      <a:pt x="291" y="181"/>
                      <a:pt x="288" y="146"/>
                    </a:cubicBezTo>
                    <a:cubicBezTo>
                      <a:pt x="284" y="112"/>
                      <a:pt x="118" y="30"/>
                      <a:pt x="45" y="13"/>
                    </a:cubicBezTo>
                    <a:cubicBezTo>
                      <a:pt x="33" y="10"/>
                      <a:pt x="17" y="6"/>
                      <a:pt x="0" y="0"/>
                    </a:cubicBezTo>
                    <a:cubicBezTo>
                      <a:pt x="0" y="389"/>
                      <a:pt x="0" y="389"/>
                      <a:pt x="0" y="389"/>
                    </a:cubicBezTo>
                    <a:cubicBezTo>
                      <a:pt x="17" y="400"/>
                      <a:pt x="38" y="409"/>
                      <a:pt x="66" y="411"/>
                    </a:cubicBezTo>
                    <a:cubicBezTo>
                      <a:pt x="146" y="414"/>
                      <a:pt x="126" y="369"/>
                      <a:pt x="140" y="369"/>
                    </a:cubicBezTo>
                    <a:cubicBezTo>
                      <a:pt x="155" y="369"/>
                      <a:pt x="160" y="343"/>
                      <a:pt x="177" y="323"/>
                    </a:cubicBezTo>
                    <a:cubicBezTo>
                      <a:pt x="193" y="303"/>
                      <a:pt x="264" y="319"/>
                      <a:pt x="306" y="352"/>
                    </a:cubicBezTo>
                    <a:cubicBezTo>
                      <a:pt x="348" y="385"/>
                      <a:pt x="397" y="482"/>
                      <a:pt x="441" y="472"/>
                    </a:cubicBezTo>
                    <a:cubicBezTo>
                      <a:pt x="485" y="463"/>
                      <a:pt x="530" y="498"/>
                      <a:pt x="570" y="496"/>
                    </a:cubicBezTo>
                    <a:cubicBezTo>
                      <a:pt x="610" y="494"/>
                      <a:pt x="574" y="463"/>
                      <a:pt x="561" y="458"/>
                    </a:cubicBezTo>
                    <a:close/>
                    <a:moveTo>
                      <a:pt x="665" y="134"/>
                    </a:moveTo>
                    <a:cubicBezTo>
                      <a:pt x="665" y="150"/>
                      <a:pt x="636" y="159"/>
                      <a:pt x="590" y="177"/>
                    </a:cubicBezTo>
                    <a:cubicBezTo>
                      <a:pt x="545" y="196"/>
                      <a:pt x="462" y="156"/>
                      <a:pt x="459" y="183"/>
                    </a:cubicBezTo>
                    <a:cubicBezTo>
                      <a:pt x="457" y="199"/>
                      <a:pt x="510" y="228"/>
                      <a:pt x="559" y="228"/>
                    </a:cubicBezTo>
                    <a:cubicBezTo>
                      <a:pt x="608" y="228"/>
                      <a:pt x="687" y="179"/>
                      <a:pt x="687" y="165"/>
                    </a:cubicBezTo>
                    <a:cubicBezTo>
                      <a:pt x="687" y="150"/>
                      <a:pt x="718" y="124"/>
                      <a:pt x="705" y="110"/>
                    </a:cubicBezTo>
                    <a:cubicBezTo>
                      <a:pt x="692" y="95"/>
                      <a:pt x="665" y="117"/>
                      <a:pt x="665" y="134"/>
                    </a:cubicBezTo>
                    <a:close/>
                    <a:moveTo>
                      <a:pt x="727" y="64"/>
                    </a:moveTo>
                    <a:cubicBezTo>
                      <a:pt x="698" y="46"/>
                      <a:pt x="672" y="33"/>
                      <a:pt x="709" y="68"/>
                    </a:cubicBezTo>
                    <a:cubicBezTo>
                      <a:pt x="745" y="103"/>
                      <a:pt x="725" y="132"/>
                      <a:pt x="747" y="126"/>
                    </a:cubicBezTo>
                    <a:cubicBezTo>
                      <a:pt x="781" y="117"/>
                      <a:pt x="756" y="83"/>
                      <a:pt x="727" y="6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9" name="Shape 313">
                <a:extLst>
                  <a:ext uri="{FF2B5EF4-FFF2-40B4-BE49-F238E27FC236}">
                    <a16:creationId xmlns:a16="http://schemas.microsoft.com/office/drawing/2014/main" id="{BCB5AFE7-09B3-93B2-C3F3-1223F1EA0AC8}"/>
                  </a:ext>
                </a:extLst>
              </p:cNvPr>
              <p:cNvSpPr/>
              <p:nvPr/>
            </p:nvSpPr>
            <p:spPr>
              <a:xfrm>
                <a:off x="12973717" y="7297601"/>
                <a:ext cx="99006" cy="189399"/>
              </a:xfrm>
              <a:custGeom>
                <a:avLst/>
                <a:gdLst/>
                <a:ahLst/>
                <a:cxnLst/>
                <a:rect l="0" t="0" r="0" b="0"/>
                <a:pathLst>
                  <a:path w="133" h="256" extrusionOk="0">
                    <a:moveTo>
                      <a:pt x="31" y="2"/>
                    </a:moveTo>
                    <a:cubicBezTo>
                      <a:pt x="15" y="3"/>
                      <a:pt x="18" y="36"/>
                      <a:pt x="9" y="60"/>
                    </a:cubicBezTo>
                    <a:cubicBezTo>
                      <a:pt x="0" y="84"/>
                      <a:pt x="2" y="107"/>
                      <a:pt x="6" y="142"/>
                    </a:cubicBezTo>
                    <a:cubicBezTo>
                      <a:pt x="9" y="176"/>
                      <a:pt x="6" y="213"/>
                      <a:pt x="37" y="233"/>
                    </a:cubicBezTo>
                    <a:cubicBezTo>
                      <a:pt x="72" y="256"/>
                      <a:pt x="129" y="196"/>
                      <a:pt x="131" y="145"/>
                    </a:cubicBezTo>
                    <a:cubicBezTo>
                      <a:pt x="133" y="94"/>
                      <a:pt x="45" y="0"/>
                      <a:pt x="31" y="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0" name="Shape 314">
                <a:extLst>
                  <a:ext uri="{FF2B5EF4-FFF2-40B4-BE49-F238E27FC236}">
                    <a16:creationId xmlns:a16="http://schemas.microsoft.com/office/drawing/2014/main" id="{FBA2E965-CD12-DAC7-37F1-00EFAFA7DC55}"/>
                  </a:ext>
                </a:extLst>
              </p:cNvPr>
              <p:cNvSpPr/>
              <p:nvPr/>
            </p:nvSpPr>
            <p:spPr>
              <a:xfrm>
                <a:off x="11282039" y="8270424"/>
                <a:ext cx="340060" cy="667204"/>
              </a:xfrm>
              <a:custGeom>
                <a:avLst/>
                <a:gdLst/>
                <a:ahLst/>
                <a:cxnLst/>
                <a:rect l="0" t="0" r="0" b="0"/>
                <a:pathLst>
                  <a:path w="459" h="906" extrusionOk="0">
                    <a:moveTo>
                      <a:pt x="387" y="30"/>
                    </a:moveTo>
                    <a:cubicBezTo>
                      <a:pt x="378" y="0"/>
                      <a:pt x="372" y="41"/>
                      <a:pt x="365" y="48"/>
                    </a:cubicBezTo>
                    <a:cubicBezTo>
                      <a:pt x="357" y="55"/>
                      <a:pt x="354" y="77"/>
                      <a:pt x="356" y="92"/>
                    </a:cubicBezTo>
                    <a:cubicBezTo>
                      <a:pt x="357" y="107"/>
                      <a:pt x="334" y="121"/>
                      <a:pt x="319" y="119"/>
                    </a:cubicBezTo>
                    <a:cubicBezTo>
                      <a:pt x="305" y="117"/>
                      <a:pt x="281" y="127"/>
                      <a:pt x="288" y="147"/>
                    </a:cubicBezTo>
                    <a:cubicBezTo>
                      <a:pt x="295" y="167"/>
                      <a:pt x="277" y="163"/>
                      <a:pt x="286" y="179"/>
                    </a:cubicBezTo>
                    <a:cubicBezTo>
                      <a:pt x="295" y="196"/>
                      <a:pt x="266" y="216"/>
                      <a:pt x="241" y="218"/>
                    </a:cubicBezTo>
                    <a:cubicBezTo>
                      <a:pt x="215" y="219"/>
                      <a:pt x="182" y="265"/>
                      <a:pt x="155" y="261"/>
                    </a:cubicBezTo>
                    <a:cubicBezTo>
                      <a:pt x="128" y="258"/>
                      <a:pt x="100" y="280"/>
                      <a:pt x="77" y="276"/>
                    </a:cubicBezTo>
                    <a:cubicBezTo>
                      <a:pt x="53" y="272"/>
                      <a:pt x="70" y="325"/>
                      <a:pt x="51" y="358"/>
                    </a:cubicBezTo>
                    <a:cubicBezTo>
                      <a:pt x="33" y="391"/>
                      <a:pt x="42" y="429"/>
                      <a:pt x="59" y="469"/>
                    </a:cubicBezTo>
                    <a:cubicBezTo>
                      <a:pt x="75" y="509"/>
                      <a:pt x="88" y="542"/>
                      <a:pt x="44" y="595"/>
                    </a:cubicBezTo>
                    <a:cubicBezTo>
                      <a:pt x="0" y="648"/>
                      <a:pt x="4" y="706"/>
                      <a:pt x="20" y="742"/>
                    </a:cubicBezTo>
                    <a:cubicBezTo>
                      <a:pt x="37" y="779"/>
                      <a:pt x="37" y="833"/>
                      <a:pt x="60" y="859"/>
                    </a:cubicBezTo>
                    <a:cubicBezTo>
                      <a:pt x="84" y="884"/>
                      <a:pt x="150" y="906"/>
                      <a:pt x="170" y="886"/>
                    </a:cubicBezTo>
                    <a:cubicBezTo>
                      <a:pt x="190" y="866"/>
                      <a:pt x="211" y="889"/>
                      <a:pt x="233" y="863"/>
                    </a:cubicBezTo>
                    <a:cubicBezTo>
                      <a:pt x="255" y="837"/>
                      <a:pt x="292" y="697"/>
                      <a:pt x="323" y="604"/>
                    </a:cubicBezTo>
                    <a:cubicBezTo>
                      <a:pt x="354" y="511"/>
                      <a:pt x="394" y="389"/>
                      <a:pt x="390" y="363"/>
                    </a:cubicBezTo>
                    <a:cubicBezTo>
                      <a:pt x="387" y="338"/>
                      <a:pt x="412" y="321"/>
                      <a:pt x="401" y="294"/>
                    </a:cubicBezTo>
                    <a:cubicBezTo>
                      <a:pt x="390" y="267"/>
                      <a:pt x="405" y="234"/>
                      <a:pt x="417" y="256"/>
                    </a:cubicBezTo>
                    <a:cubicBezTo>
                      <a:pt x="430" y="278"/>
                      <a:pt x="448" y="278"/>
                      <a:pt x="454" y="249"/>
                    </a:cubicBezTo>
                    <a:cubicBezTo>
                      <a:pt x="459" y="219"/>
                      <a:pt x="432" y="174"/>
                      <a:pt x="430" y="132"/>
                    </a:cubicBezTo>
                    <a:cubicBezTo>
                      <a:pt x="428" y="90"/>
                      <a:pt x="392" y="50"/>
                      <a:pt x="387" y="3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1" name="Shape 315">
                <a:extLst>
                  <a:ext uri="{FF2B5EF4-FFF2-40B4-BE49-F238E27FC236}">
                    <a16:creationId xmlns:a16="http://schemas.microsoft.com/office/drawing/2014/main" id="{BC61E07E-B302-61AE-EA5D-D9188BE1B243}"/>
                  </a:ext>
                </a:extLst>
              </p:cNvPr>
              <p:cNvSpPr/>
              <p:nvPr/>
            </p:nvSpPr>
            <p:spPr>
              <a:xfrm>
                <a:off x="11269123" y="6854233"/>
                <a:ext cx="542371" cy="327144"/>
              </a:xfrm>
              <a:custGeom>
                <a:avLst/>
                <a:gdLst/>
                <a:ahLst/>
                <a:cxnLst/>
                <a:rect l="0" t="0" r="0" b="0"/>
                <a:pathLst>
                  <a:path w="737" h="446" extrusionOk="0">
                    <a:moveTo>
                      <a:pt x="522" y="17"/>
                    </a:moveTo>
                    <a:cubicBezTo>
                      <a:pt x="490" y="24"/>
                      <a:pt x="411" y="19"/>
                      <a:pt x="400" y="24"/>
                    </a:cubicBezTo>
                    <a:cubicBezTo>
                      <a:pt x="390" y="29"/>
                      <a:pt x="316" y="82"/>
                      <a:pt x="305" y="107"/>
                    </a:cubicBezTo>
                    <a:cubicBezTo>
                      <a:pt x="295" y="132"/>
                      <a:pt x="279" y="135"/>
                      <a:pt x="263" y="123"/>
                    </a:cubicBezTo>
                    <a:cubicBezTo>
                      <a:pt x="247" y="110"/>
                      <a:pt x="182" y="114"/>
                      <a:pt x="177" y="109"/>
                    </a:cubicBezTo>
                    <a:cubicBezTo>
                      <a:pt x="171" y="103"/>
                      <a:pt x="124" y="98"/>
                      <a:pt x="101" y="102"/>
                    </a:cubicBezTo>
                    <a:cubicBezTo>
                      <a:pt x="78" y="105"/>
                      <a:pt x="66" y="91"/>
                      <a:pt x="55" y="95"/>
                    </a:cubicBezTo>
                    <a:cubicBezTo>
                      <a:pt x="45" y="98"/>
                      <a:pt x="34" y="110"/>
                      <a:pt x="29" y="117"/>
                    </a:cubicBezTo>
                    <a:cubicBezTo>
                      <a:pt x="24" y="124"/>
                      <a:pt x="34" y="144"/>
                      <a:pt x="31" y="151"/>
                    </a:cubicBezTo>
                    <a:cubicBezTo>
                      <a:pt x="30" y="153"/>
                      <a:pt x="18" y="159"/>
                      <a:pt x="2" y="166"/>
                    </a:cubicBezTo>
                    <a:cubicBezTo>
                      <a:pt x="8" y="180"/>
                      <a:pt x="11" y="194"/>
                      <a:pt x="7" y="204"/>
                    </a:cubicBezTo>
                    <a:cubicBezTo>
                      <a:pt x="0" y="225"/>
                      <a:pt x="6" y="275"/>
                      <a:pt x="26" y="303"/>
                    </a:cubicBezTo>
                    <a:cubicBezTo>
                      <a:pt x="45" y="331"/>
                      <a:pt x="37" y="383"/>
                      <a:pt x="47" y="393"/>
                    </a:cubicBezTo>
                    <a:cubicBezTo>
                      <a:pt x="56" y="403"/>
                      <a:pt x="127" y="401"/>
                      <a:pt x="159" y="380"/>
                    </a:cubicBezTo>
                    <a:cubicBezTo>
                      <a:pt x="190" y="359"/>
                      <a:pt x="212" y="356"/>
                      <a:pt x="238" y="356"/>
                    </a:cubicBezTo>
                    <a:cubicBezTo>
                      <a:pt x="263" y="356"/>
                      <a:pt x="297" y="334"/>
                      <a:pt x="305" y="323"/>
                    </a:cubicBezTo>
                    <a:cubicBezTo>
                      <a:pt x="313" y="312"/>
                      <a:pt x="351" y="311"/>
                      <a:pt x="366" y="313"/>
                    </a:cubicBezTo>
                    <a:cubicBezTo>
                      <a:pt x="382" y="315"/>
                      <a:pt x="397" y="297"/>
                      <a:pt x="415" y="280"/>
                    </a:cubicBezTo>
                    <a:cubicBezTo>
                      <a:pt x="432" y="263"/>
                      <a:pt x="487" y="256"/>
                      <a:pt x="545" y="237"/>
                    </a:cubicBezTo>
                    <a:cubicBezTo>
                      <a:pt x="603" y="219"/>
                      <a:pt x="590" y="192"/>
                      <a:pt x="604" y="175"/>
                    </a:cubicBezTo>
                    <a:cubicBezTo>
                      <a:pt x="615" y="162"/>
                      <a:pt x="631" y="166"/>
                      <a:pt x="657" y="156"/>
                    </a:cubicBezTo>
                    <a:cubicBezTo>
                      <a:pt x="628" y="98"/>
                      <a:pt x="597" y="33"/>
                      <a:pt x="581" y="0"/>
                    </a:cubicBezTo>
                    <a:cubicBezTo>
                      <a:pt x="553" y="8"/>
                      <a:pt x="531" y="15"/>
                      <a:pt x="522" y="17"/>
                    </a:cubicBezTo>
                    <a:close/>
                    <a:moveTo>
                      <a:pt x="672" y="425"/>
                    </a:moveTo>
                    <a:cubicBezTo>
                      <a:pt x="692" y="446"/>
                      <a:pt x="732" y="422"/>
                      <a:pt x="735" y="413"/>
                    </a:cubicBezTo>
                    <a:cubicBezTo>
                      <a:pt x="737" y="405"/>
                      <a:pt x="649" y="401"/>
                      <a:pt x="672" y="42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2" name="Shape 316">
                <a:extLst>
                  <a:ext uri="{FF2B5EF4-FFF2-40B4-BE49-F238E27FC236}">
                    <a16:creationId xmlns:a16="http://schemas.microsoft.com/office/drawing/2014/main" id="{C334AE01-BE34-8DB6-9DF3-4EF79F362E9F}"/>
                  </a:ext>
                </a:extLst>
              </p:cNvPr>
              <p:cNvSpPr/>
              <p:nvPr/>
            </p:nvSpPr>
            <p:spPr>
              <a:xfrm>
                <a:off x="16352773" y="7990629"/>
                <a:ext cx="370189" cy="266881"/>
              </a:xfrm>
              <a:custGeom>
                <a:avLst/>
                <a:gdLst/>
                <a:ahLst/>
                <a:cxnLst/>
                <a:rect l="0" t="0" r="0" b="0"/>
                <a:pathLst>
                  <a:path w="500" h="361" extrusionOk="0">
                    <a:moveTo>
                      <a:pt x="3" y="16"/>
                    </a:moveTo>
                    <a:cubicBezTo>
                      <a:pt x="0" y="33"/>
                      <a:pt x="58" y="119"/>
                      <a:pt x="80" y="106"/>
                    </a:cubicBezTo>
                    <a:cubicBezTo>
                      <a:pt x="120" y="80"/>
                      <a:pt x="7" y="0"/>
                      <a:pt x="3" y="16"/>
                    </a:cubicBezTo>
                    <a:close/>
                    <a:moveTo>
                      <a:pt x="120" y="93"/>
                    </a:moveTo>
                    <a:cubicBezTo>
                      <a:pt x="119" y="100"/>
                      <a:pt x="162" y="142"/>
                      <a:pt x="172" y="135"/>
                    </a:cubicBezTo>
                    <a:cubicBezTo>
                      <a:pt x="181" y="128"/>
                      <a:pt x="122" y="80"/>
                      <a:pt x="120" y="93"/>
                    </a:cubicBezTo>
                    <a:close/>
                    <a:moveTo>
                      <a:pt x="325" y="202"/>
                    </a:moveTo>
                    <a:cubicBezTo>
                      <a:pt x="340" y="193"/>
                      <a:pt x="240" y="138"/>
                      <a:pt x="239" y="156"/>
                    </a:cubicBezTo>
                    <a:cubicBezTo>
                      <a:pt x="237" y="172"/>
                      <a:pt x="310" y="212"/>
                      <a:pt x="325" y="202"/>
                    </a:cubicBezTo>
                    <a:close/>
                    <a:moveTo>
                      <a:pt x="314" y="261"/>
                    </a:moveTo>
                    <a:cubicBezTo>
                      <a:pt x="319" y="288"/>
                      <a:pt x="360" y="305"/>
                      <a:pt x="377" y="295"/>
                    </a:cubicBezTo>
                    <a:cubicBezTo>
                      <a:pt x="393" y="285"/>
                      <a:pt x="308" y="233"/>
                      <a:pt x="314" y="261"/>
                    </a:cubicBezTo>
                    <a:close/>
                    <a:moveTo>
                      <a:pt x="426" y="321"/>
                    </a:moveTo>
                    <a:cubicBezTo>
                      <a:pt x="429" y="328"/>
                      <a:pt x="464" y="361"/>
                      <a:pt x="482" y="348"/>
                    </a:cubicBezTo>
                    <a:cubicBezTo>
                      <a:pt x="500" y="336"/>
                      <a:pt x="421" y="309"/>
                      <a:pt x="426" y="321"/>
                    </a:cubicBezTo>
                    <a:close/>
                    <a:moveTo>
                      <a:pt x="378" y="199"/>
                    </a:moveTo>
                    <a:cubicBezTo>
                      <a:pt x="364" y="229"/>
                      <a:pt x="419" y="281"/>
                      <a:pt x="427" y="283"/>
                    </a:cubicBezTo>
                    <a:cubicBezTo>
                      <a:pt x="436" y="284"/>
                      <a:pt x="389" y="176"/>
                      <a:pt x="378" y="19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3" name="Shape 317">
                <a:extLst>
                  <a:ext uri="{FF2B5EF4-FFF2-40B4-BE49-F238E27FC236}">
                    <a16:creationId xmlns:a16="http://schemas.microsoft.com/office/drawing/2014/main" id="{F00CF737-6089-5EF3-7ECD-D399A35986BB}"/>
                  </a:ext>
                </a:extLst>
              </p:cNvPr>
              <p:cNvSpPr/>
              <p:nvPr/>
            </p:nvSpPr>
            <p:spPr>
              <a:xfrm>
                <a:off x="16352773" y="7990629"/>
                <a:ext cx="370189" cy="266881"/>
              </a:xfrm>
              <a:custGeom>
                <a:avLst/>
                <a:gdLst/>
                <a:ahLst/>
                <a:cxnLst/>
                <a:rect l="0" t="0" r="0" b="0"/>
                <a:pathLst>
                  <a:path w="500" h="361" extrusionOk="0">
                    <a:moveTo>
                      <a:pt x="3" y="16"/>
                    </a:moveTo>
                    <a:cubicBezTo>
                      <a:pt x="0" y="33"/>
                      <a:pt x="58" y="119"/>
                      <a:pt x="80" y="106"/>
                    </a:cubicBezTo>
                    <a:cubicBezTo>
                      <a:pt x="120" y="80"/>
                      <a:pt x="7" y="0"/>
                      <a:pt x="3" y="16"/>
                    </a:cubicBezTo>
                    <a:close/>
                    <a:moveTo>
                      <a:pt x="120" y="93"/>
                    </a:moveTo>
                    <a:cubicBezTo>
                      <a:pt x="119" y="100"/>
                      <a:pt x="162" y="142"/>
                      <a:pt x="172" y="135"/>
                    </a:cubicBezTo>
                    <a:cubicBezTo>
                      <a:pt x="181" y="128"/>
                      <a:pt x="122" y="80"/>
                      <a:pt x="120" y="93"/>
                    </a:cubicBezTo>
                    <a:close/>
                    <a:moveTo>
                      <a:pt x="325" y="202"/>
                    </a:moveTo>
                    <a:cubicBezTo>
                      <a:pt x="340" y="193"/>
                      <a:pt x="240" y="138"/>
                      <a:pt x="239" y="156"/>
                    </a:cubicBezTo>
                    <a:cubicBezTo>
                      <a:pt x="237" y="172"/>
                      <a:pt x="310" y="212"/>
                      <a:pt x="325" y="202"/>
                    </a:cubicBezTo>
                    <a:close/>
                    <a:moveTo>
                      <a:pt x="314" y="261"/>
                    </a:moveTo>
                    <a:cubicBezTo>
                      <a:pt x="319" y="288"/>
                      <a:pt x="360" y="305"/>
                      <a:pt x="377" y="295"/>
                    </a:cubicBezTo>
                    <a:cubicBezTo>
                      <a:pt x="393" y="285"/>
                      <a:pt x="308" y="233"/>
                      <a:pt x="314" y="261"/>
                    </a:cubicBezTo>
                    <a:close/>
                    <a:moveTo>
                      <a:pt x="426" y="321"/>
                    </a:moveTo>
                    <a:cubicBezTo>
                      <a:pt x="429" y="328"/>
                      <a:pt x="464" y="361"/>
                      <a:pt x="482" y="348"/>
                    </a:cubicBezTo>
                    <a:cubicBezTo>
                      <a:pt x="500" y="336"/>
                      <a:pt x="421" y="309"/>
                      <a:pt x="426" y="321"/>
                    </a:cubicBezTo>
                    <a:close/>
                    <a:moveTo>
                      <a:pt x="378" y="199"/>
                    </a:moveTo>
                    <a:cubicBezTo>
                      <a:pt x="364" y="229"/>
                      <a:pt x="419" y="281"/>
                      <a:pt x="427" y="283"/>
                    </a:cubicBezTo>
                    <a:cubicBezTo>
                      <a:pt x="436" y="284"/>
                      <a:pt x="389" y="176"/>
                      <a:pt x="378" y="19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4" name="Shape 318">
                <a:extLst>
                  <a:ext uri="{FF2B5EF4-FFF2-40B4-BE49-F238E27FC236}">
                    <a16:creationId xmlns:a16="http://schemas.microsoft.com/office/drawing/2014/main" id="{CC2370CA-3043-4BA6-CD3D-035B6879F07B}"/>
                  </a:ext>
                </a:extLst>
              </p:cNvPr>
              <p:cNvSpPr/>
              <p:nvPr/>
            </p:nvSpPr>
            <p:spPr>
              <a:xfrm>
                <a:off x="14437256" y="8235988"/>
                <a:ext cx="1868165" cy="1661548"/>
              </a:xfrm>
              <a:custGeom>
                <a:avLst/>
                <a:gdLst/>
                <a:ahLst/>
                <a:cxnLst/>
                <a:rect l="0" t="0" r="0" b="0"/>
                <a:pathLst>
                  <a:path w="2535" h="2249" extrusionOk="0">
                    <a:moveTo>
                      <a:pt x="2517" y="1128"/>
                    </a:moveTo>
                    <a:cubicBezTo>
                      <a:pt x="2528" y="1120"/>
                      <a:pt x="2511" y="1076"/>
                      <a:pt x="2502" y="1083"/>
                    </a:cubicBezTo>
                    <a:cubicBezTo>
                      <a:pt x="2492" y="1090"/>
                      <a:pt x="2492" y="1015"/>
                      <a:pt x="2499" y="981"/>
                    </a:cubicBezTo>
                    <a:cubicBezTo>
                      <a:pt x="2506" y="946"/>
                      <a:pt x="2502" y="951"/>
                      <a:pt x="2484" y="968"/>
                    </a:cubicBezTo>
                    <a:cubicBezTo>
                      <a:pt x="2466" y="986"/>
                      <a:pt x="2447" y="934"/>
                      <a:pt x="2443" y="920"/>
                    </a:cubicBezTo>
                    <a:cubicBezTo>
                      <a:pt x="2439" y="907"/>
                      <a:pt x="2418" y="869"/>
                      <a:pt x="2395" y="874"/>
                    </a:cubicBezTo>
                    <a:cubicBezTo>
                      <a:pt x="2372" y="879"/>
                      <a:pt x="2387" y="841"/>
                      <a:pt x="2365" y="845"/>
                    </a:cubicBezTo>
                    <a:cubicBezTo>
                      <a:pt x="2343" y="849"/>
                      <a:pt x="2339" y="814"/>
                      <a:pt x="2343" y="781"/>
                    </a:cubicBezTo>
                    <a:cubicBezTo>
                      <a:pt x="2347" y="748"/>
                      <a:pt x="2328" y="774"/>
                      <a:pt x="2319" y="761"/>
                    </a:cubicBezTo>
                    <a:cubicBezTo>
                      <a:pt x="2309" y="747"/>
                      <a:pt x="2298" y="758"/>
                      <a:pt x="2283" y="763"/>
                    </a:cubicBezTo>
                    <a:cubicBezTo>
                      <a:pt x="2268" y="769"/>
                      <a:pt x="2264" y="735"/>
                      <a:pt x="2268" y="721"/>
                    </a:cubicBezTo>
                    <a:cubicBezTo>
                      <a:pt x="2272" y="707"/>
                      <a:pt x="2265" y="691"/>
                      <a:pt x="2245" y="676"/>
                    </a:cubicBezTo>
                    <a:cubicBezTo>
                      <a:pt x="2224" y="661"/>
                      <a:pt x="2223" y="649"/>
                      <a:pt x="2224" y="631"/>
                    </a:cubicBezTo>
                    <a:cubicBezTo>
                      <a:pt x="2226" y="613"/>
                      <a:pt x="2108" y="553"/>
                      <a:pt x="2082" y="547"/>
                    </a:cubicBezTo>
                    <a:cubicBezTo>
                      <a:pt x="2056" y="542"/>
                      <a:pt x="2078" y="515"/>
                      <a:pt x="2067" y="505"/>
                    </a:cubicBezTo>
                    <a:cubicBezTo>
                      <a:pt x="2056" y="496"/>
                      <a:pt x="2052" y="460"/>
                      <a:pt x="2052" y="430"/>
                    </a:cubicBezTo>
                    <a:cubicBezTo>
                      <a:pt x="2052" y="400"/>
                      <a:pt x="2014" y="390"/>
                      <a:pt x="2015" y="366"/>
                    </a:cubicBezTo>
                    <a:cubicBezTo>
                      <a:pt x="2017" y="341"/>
                      <a:pt x="2004" y="318"/>
                      <a:pt x="2007" y="291"/>
                    </a:cubicBezTo>
                    <a:cubicBezTo>
                      <a:pt x="2010" y="263"/>
                      <a:pt x="1968" y="256"/>
                      <a:pt x="1966" y="241"/>
                    </a:cubicBezTo>
                    <a:cubicBezTo>
                      <a:pt x="1965" y="226"/>
                      <a:pt x="1942" y="240"/>
                      <a:pt x="1918" y="243"/>
                    </a:cubicBezTo>
                    <a:cubicBezTo>
                      <a:pt x="1895" y="245"/>
                      <a:pt x="1897" y="213"/>
                      <a:pt x="1899" y="181"/>
                    </a:cubicBezTo>
                    <a:cubicBezTo>
                      <a:pt x="1902" y="150"/>
                      <a:pt x="1890" y="98"/>
                      <a:pt x="1871" y="83"/>
                    </a:cubicBezTo>
                    <a:cubicBezTo>
                      <a:pt x="1851" y="68"/>
                      <a:pt x="1850" y="16"/>
                      <a:pt x="1841" y="8"/>
                    </a:cubicBezTo>
                    <a:cubicBezTo>
                      <a:pt x="1831" y="0"/>
                      <a:pt x="1799" y="35"/>
                      <a:pt x="1801" y="53"/>
                    </a:cubicBezTo>
                    <a:cubicBezTo>
                      <a:pt x="1802" y="71"/>
                      <a:pt x="1798" y="91"/>
                      <a:pt x="1786" y="102"/>
                    </a:cubicBezTo>
                    <a:cubicBezTo>
                      <a:pt x="1774" y="113"/>
                      <a:pt x="1794" y="155"/>
                      <a:pt x="1778" y="170"/>
                    </a:cubicBezTo>
                    <a:cubicBezTo>
                      <a:pt x="1761" y="185"/>
                      <a:pt x="1776" y="245"/>
                      <a:pt x="1772" y="280"/>
                    </a:cubicBezTo>
                    <a:cubicBezTo>
                      <a:pt x="1768" y="314"/>
                      <a:pt x="1769" y="351"/>
                      <a:pt x="1753" y="374"/>
                    </a:cubicBezTo>
                    <a:cubicBezTo>
                      <a:pt x="1737" y="397"/>
                      <a:pt x="1734" y="434"/>
                      <a:pt x="1701" y="446"/>
                    </a:cubicBezTo>
                    <a:cubicBezTo>
                      <a:pt x="1668" y="459"/>
                      <a:pt x="1625" y="433"/>
                      <a:pt x="1626" y="415"/>
                    </a:cubicBezTo>
                    <a:cubicBezTo>
                      <a:pt x="1627" y="397"/>
                      <a:pt x="1590" y="386"/>
                      <a:pt x="1571" y="389"/>
                    </a:cubicBezTo>
                    <a:cubicBezTo>
                      <a:pt x="1552" y="392"/>
                      <a:pt x="1541" y="364"/>
                      <a:pt x="1511" y="341"/>
                    </a:cubicBezTo>
                    <a:cubicBezTo>
                      <a:pt x="1481" y="318"/>
                      <a:pt x="1458" y="347"/>
                      <a:pt x="1448" y="319"/>
                    </a:cubicBezTo>
                    <a:cubicBezTo>
                      <a:pt x="1439" y="292"/>
                      <a:pt x="1429" y="288"/>
                      <a:pt x="1407" y="273"/>
                    </a:cubicBezTo>
                    <a:cubicBezTo>
                      <a:pt x="1386" y="258"/>
                      <a:pt x="1392" y="258"/>
                      <a:pt x="1413" y="243"/>
                    </a:cubicBezTo>
                    <a:cubicBezTo>
                      <a:pt x="1433" y="228"/>
                      <a:pt x="1429" y="209"/>
                      <a:pt x="1418" y="191"/>
                    </a:cubicBezTo>
                    <a:cubicBezTo>
                      <a:pt x="1407" y="173"/>
                      <a:pt x="1431" y="177"/>
                      <a:pt x="1458" y="162"/>
                    </a:cubicBezTo>
                    <a:cubicBezTo>
                      <a:pt x="1485" y="147"/>
                      <a:pt x="1458" y="129"/>
                      <a:pt x="1478" y="121"/>
                    </a:cubicBezTo>
                    <a:cubicBezTo>
                      <a:pt x="1499" y="113"/>
                      <a:pt x="1487" y="95"/>
                      <a:pt x="1465" y="91"/>
                    </a:cubicBezTo>
                    <a:cubicBezTo>
                      <a:pt x="1443" y="87"/>
                      <a:pt x="1450" y="113"/>
                      <a:pt x="1442" y="116"/>
                    </a:cubicBezTo>
                    <a:cubicBezTo>
                      <a:pt x="1433" y="118"/>
                      <a:pt x="1425" y="82"/>
                      <a:pt x="1418" y="83"/>
                    </a:cubicBezTo>
                    <a:cubicBezTo>
                      <a:pt x="1411" y="84"/>
                      <a:pt x="1386" y="120"/>
                      <a:pt x="1372" y="102"/>
                    </a:cubicBezTo>
                    <a:cubicBezTo>
                      <a:pt x="1358" y="84"/>
                      <a:pt x="1282" y="69"/>
                      <a:pt x="1252" y="65"/>
                    </a:cubicBezTo>
                    <a:cubicBezTo>
                      <a:pt x="1222" y="61"/>
                      <a:pt x="1212" y="23"/>
                      <a:pt x="1194" y="30"/>
                    </a:cubicBezTo>
                    <a:cubicBezTo>
                      <a:pt x="1176" y="36"/>
                      <a:pt x="1197" y="49"/>
                      <a:pt x="1217" y="71"/>
                    </a:cubicBezTo>
                    <a:cubicBezTo>
                      <a:pt x="1238" y="92"/>
                      <a:pt x="1149" y="107"/>
                      <a:pt x="1123" y="99"/>
                    </a:cubicBezTo>
                    <a:cubicBezTo>
                      <a:pt x="1097" y="91"/>
                      <a:pt x="1127" y="118"/>
                      <a:pt x="1105" y="117"/>
                    </a:cubicBezTo>
                    <a:cubicBezTo>
                      <a:pt x="1084" y="116"/>
                      <a:pt x="1079" y="154"/>
                      <a:pt x="1062" y="173"/>
                    </a:cubicBezTo>
                    <a:cubicBezTo>
                      <a:pt x="1044" y="192"/>
                      <a:pt x="1056" y="206"/>
                      <a:pt x="1037" y="218"/>
                    </a:cubicBezTo>
                    <a:cubicBezTo>
                      <a:pt x="1018" y="230"/>
                      <a:pt x="1017" y="244"/>
                      <a:pt x="1040" y="270"/>
                    </a:cubicBezTo>
                    <a:cubicBezTo>
                      <a:pt x="1063" y="296"/>
                      <a:pt x="1029" y="297"/>
                      <a:pt x="1008" y="277"/>
                    </a:cubicBezTo>
                    <a:cubicBezTo>
                      <a:pt x="988" y="256"/>
                      <a:pt x="967" y="256"/>
                      <a:pt x="969" y="280"/>
                    </a:cubicBezTo>
                    <a:cubicBezTo>
                      <a:pt x="970" y="303"/>
                      <a:pt x="944" y="292"/>
                      <a:pt x="948" y="266"/>
                    </a:cubicBezTo>
                    <a:cubicBezTo>
                      <a:pt x="952" y="240"/>
                      <a:pt x="920" y="252"/>
                      <a:pt x="914" y="237"/>
                    </a:cubicBezTo>
                    <a:cubicBezTo>
                      <a:pt x="909" y="222"/>
                      <a:pt x="880" y="198"/>
                      <a:pt x="862" y="199"/>
                    </a:cubicBezTo>
                    <a:cubicBezTo>
                      <a:pt x="844" y="200"/>
                      <a:pt x="844" y="220"/>
                      <a:pt x="827" y="220"/>
                    </a:cubicBezTo>
                    <a:cubicBezTo>
                      <a:pt x="809" y="220"/>
                      <a:pt x="805" y="229"/>
                      <a:pt x="808" y="248"/>
                    </a:cubicBezTo>
                    <a:cubicBezTo>
                      <a:pt x="810" y="267"/>
                      <a:pt x="780" y="247"/>
                      <a:pt x="760" y="250"/>
                    </a:cubicBezTo>
                    <a:cubicBezTo>
                      <a:pt x="739" y="252"/>
                      <a:pt x="760" y="276"/>
                      <a:pt x="749" y="277"/>
                    </a:cubicBezTo>
                    <a:cubicBezTo>
                      <a:pt x="738" y="278"/>
                      <a:pt x="738" y="297"/>
                      <a:pt x="720" y="297"/>
                    </a:cubicBezTo>
                    <a:cubicBezTo>
                      <a:pt x="702" y="297"/>
                      <a:pt x="705" y="337"/>
                      <a:pt x="708" y="358"/>
                    </a:cubicBezTo>
                    <a:cubicBezTo>
                      <a:pt x="711" y="378"/>
                      <a:pt x="680" y="348"/>
                      <a:pt x="663" y="353"/>
                    </a:cubicBezTo>
                    <a:cubicBezTo>
                      <a:pt x="645" y="359"/>
                      <a:pt x="667" y="377"/>
                      <a:pt x="672" y="400"/>
                    </a:cubicBezTo>
                    <a:cubicBezTo>
                      <a:pt x="678" y="423"/>
                      <a:pt x="663" y="422"/>
                      <a:pt x="653" y="431"/>
                    </a:cubicBezTo>
                    <a:cubicBezTo>
                      <a:pt x="644" y="441"/>
                      <a:pt x="629" y="405"/>
                      <a:pt x="629" y="385"/>
                    </a:cubicBezTo>
                    <a:cubicBezTo>
                      <a:pt x="629" y="364"/>
                      <a:pt x="605" y="383"/>
                      <a:pt x="581" y="409"/>
                    </a:cubicBezTo>
                    <a:cubicBezTo>
                      <a:pt x="556" y="435"/>
                      <a:pt x="589" y="475"/>
                      <a:pt x="578" y="482"/>
                    </a:cubicBezTo>
                    <a:cubicBezTo>
                      <a:pt x="567" y="489"/>
                      <a:pt x="518" y="535"/>
                      <a:pt x="489" y="569"/>
                    </a:cubicBezTo>
                    <a:cubicBezTo>
                      <a:pt x="461" y="603"/>
                      <a:pt x="399" y="583"/>
                      <a:pt x="380" y="599"/>
                    </a:cubicBezTo>
                    <a:cubicBezTo>
                      <a:pt x="361" y="616"/>
                      <a:pt x="340" y="603"/>
                      <a:pt x="321" y="618"/>
                    </a:cubicBezTo>
                    <a:cubicBezTo>
                      <a:pt x="302" y="634"/>
                      <a:pt x="266" y="662"/>
                      <a:pt x="262" y="644"/>
                    </a:cubicBezTo>
                    <a:cubicBezTo>
                      <a:pt x="258" y="627"/>
                      <a:pt x="209" y="640"/>
                      <a:pt x="189" y="662"/>
                    </a:cubicBezTo>
                    <a:cubicBezTo>
                      <a:pt x="168" y="684"/>
                      <a:pt x="135" y="703"/>
                      <a:pt x="112" y="705"/>
                    </a:cubicBezTo>
                    <a:cubicBezTo>
                      <a:pt x="89" y="706"/>
                      <a:pt x="89" y="741"/>
                      <a:pt x="79" y="750"/>
                    </a:cubicBezTo>
                    <a:cubicBezTo>
                      <a:pt x="70" y="758"/>
                      <a:pt x="72" y="721"/>
                      <a:pt x="72" y="711"/>
                    </a:cubicBezTo>
                    <a:cubicBezTo>
                      <a:pt x="72" y="702"/>
                      <a:pt x="51" y="728"/>
                      <a:pt x="41" y="757"/>
                    </a:cubicBezTo>
                    <a:cubicBezTo>
                      <a:pt x="31" y="785"/>
                      <a:pt x="64" y="796"/>
                      <a:pt x="44" y="826"/>
                    </a:cubicBezTo>
                    <a:cubicBezTo>
                      <a:pt x="23" y="856"/>
                      <a:pt x="4" y="886"/>
                      <a:pt x="33" y="925"/>
                    </a:cubicBezTo>
                    <a:cubicBezTo>
                      <a:pt x="62" y="963"/>
                      <a:pt x="78" y="987"/>
                      <a:pt x="68" y="1007"/>
                    </a:cubicBezTo>
                    <a:cubicBezTo>
                      <a:pt x="59" y="1026"/>
                      <a:pt x="38" y="968"/>
                      <a:pt x="31" y="975"/>
                    </a:cubicBezTo>
                    <a:cubicBezTo>
                      <a:pt x="25" y="982"/>
                      <a:pt x="57" y="1007"/>
                      <a:pt x="49" y="1019"/>
                    </a:cubicBezTo>
                    <a:cubicBezTo>
                      <a:pt x="41" y="1031"/>
                      <a:pt x="12" y="972"/>
                      <a:pt x="6" y="986"/>
                    </a:cubicBezTo>
                    <a:cubicBezTo>
                      <a:pt x="0" y="998"/>
                      <a:pt x="67" y="1091"/>
                      <a:pt x="68" y="1125"/>
                    </a:cubicBezTo>
                    <a:cubicBezTo>
                      <a:pt x="70" y="1160"/>
                      <a:pt x="123" y="1192"/>
                      <a:pt x="120" y="1242"/>
                    </a:cubicBezTo>
                    <a:cubicBezTo>
                      <a:pt x="118" y="1291"/>
                      <a:pt x="167" y="1370"/>
                      <a:pt x="175" y="1382"/>
                    </a:cubicBezTo>
                    <a:cubicBezTo>
                      <a:pt x="183" y="1395"/>
                      <a:pt x="156" y="1427"/>
                      <a:pt x="161" y="1464"/>
                    </a:cubicBezTo>
                    <a:cubicBezTo>
                      <a:pt x="167" y="1501"/>
                      <a:pt x="149" y="1515"/>
                      <a:pt x="126" y="1515"/>
                    </a:cubicBezTo>
                    <a:cubicBezTo>
                      <a:pt x="103" y="1515"/>
                      <a:pt x="116" y="1553"/>
                      <a:pt x="142" y="1556"/>
                    </a:cubicBezTo>
                    <a:cubicBezTo>
                      <a:pt x="168" y="1559"/>
                      <a:pt x="159" y="1576"/>
                      <a:pt x="187" y="1595"/>
                    </a:cubicBezTo>
                    <a:cubicBezTo>
                      <a:pt x="216" y="1615"/>
                      <a:pt x="284" y="1608"/>
                      <a:pt x="307" y="1608"/>
                    </a:cubicBezTo>
                    <a:cubicBezTo>
                      <a:pt x="331" y="1608"/>
                      <a:pt x="338" y="1572"/>
                      <a:pt x="369" y="1571"/>
                    </a:cubicBezTo>
                    <a:cubicBezTo>
                      <a:pt x="400" y="1569"/>
                      <a:pt x="398" y="1560"/>
                      <a:pt x="413" y="1541"/>
                    </a:cubicBezTo>
                    <a:cubicBezTo>
                      <a:pt x="428" y="1522"/>
                      <a:pt x="499" y="1527"/>
                      <a:pt x="571" y="1531"/>
                    </a:cubicBezTo>
                    <a:cubicBezTo>
                      <a:pt x="644" y="1535"/>
                      <a:pt x="675" y="1513"/>
                      <a:pt x="686" y="1483"/>
                    </a:cubicBezTo>
                    <a:cubicBezTo>
                      <a:pt x="695" y="1458"/>
                      <a:pt x="747" y="1456"/>
                      <a:pt x="768" y="1437"/>
                    </a:cubicBezTo>
                    <a:cubicBezTo>
                      <a:pt x="788" y="1418"/>
                      <a:pt x="806" y="1416"/>
                      <a:pt x="859" y="1419"/>
                    </a:cubicBezTo>
                    <a:cubicBezTo>
                      <a:pt x="913" y="1422"/>
                      <a:pt x="962" y="1393"/>
                      <a:pt x="996" y="1380"/>
                    </a:cubicBezTo>
                    <a:cubicBezTo>
                      <a:pt x="1030" y="1366"/>
                      <a:pt x="1093" y="1371"/>
                      <a:pt x="1126" y="1363"/>
                    </a:cubicBezTo>
                    <a:cubicBezTo>
                      <a:pt x="1159" y="1355"/>
                      <a:pt x="1164" y="1404"/>
                      <a:pt x="1201" y="1400"/>
                    </a:cubicBezTo>
                    <a:cubicBezTo>
                      <a:pt x="1238" y="1396"/>
                      <a:pt x="1254" y="1411"/>
                      <a:pt x="1273" y="1410"/>
                    </a:cubicBezTo>
                    <a:cubicBezTo>
                      <a:pt x="1293" y="1408"/>
                      <a:pt x="1290" y="1423"/>
                      <a:pt x="1309" y="1427"/>
                    </a:cubicBezTo>
                    <a:cubicBezTo>
                      <a:pt x="1328" y="1431"/>
                      <a:pt x="1325" y="1448"/>
                      <a:pt x="1313" y="1466"/>
                    </a:cubicBezTo>
                    <a:cubicBezTo>
                      <a:pt x="1301" y="1483"/>
                      <a:pt x="1342" y="1482"/>
                      <a:pt x="1368" y="1518"/>
                    </a:cubicBezTo>
                    <a:cubicBezTo>
                      <a:pt x="1394" y="1553"/>
                      <a:pt x="1369" y="1559"/>
                      <a:pt x="1383" y="1586"/>
                    </a:cubicBezTo>
                    <a:cubicBezTo>
                      <a:pt x="1396" y="1613"/>
                      <a:pt x="1406" y="1606"/>
                      <a:pt x="1433" y="1568"/>
                    </a:cubicBezTo>
                    <a:cubicBezTo>
                      <a:pt x="1461" y="1530"/>
                      <a:pt x="1491" y="1554"/>
                      <a:pt x="1495" y="1522"/>
                    </a:cubicBezTo>
                    <a:cubicBezTo>
                      <a:pt x="1499" y="1489"/>
                      <a:pt x="1528" y="1451"/>
                      <a:pt x="1547" y="1467"/>
                    </a:cubicBezTo>
                    <a:cubicBezTo>
                      <a:pt x="1566" y="1483"/>
                      <a:pt x="1533" y="1492"/>
                      <a:pt x="1521" y="1554"/>
                    </a:cubicBezTo>
                    <a:cubicBezTo>
                      <a:pt x="1508" y="1617"/>
                      <a:pt x="1487" y="1584"/>
                      <a:pt x="1483" y="1602"/>
                    </a:cubicBezTo>
                    <a:cubicBezTo>
                      <a:pt x="1478" y="1620"/>
                      <a:pt x="1540" y="1630"/>
                      <a:pt x="1540" y="1597"/>
                    </a:cubicBezTo>
                    <a:cubicBezTo>
                      <a:pt x="1540" y="1564"/>
                      <a:pt x="1551" y="1549"/>
                      <a:pt x="1574" y="1579"/>
                    </a:cubicBezTo>
                    <a:cubicBezTo>
                      <a:pt x="1597" y="1609"/>
                      <a:pt x="1560" y="1634"/>
                      <a:pt x="1566" y="1647"/>
                    </a:cubicBezTo>
                    <a:cubicBezTo>
                      <a:pt x="1571" y="1661"/>
                      <a:pt x="1597" y="1643"/>
                      <a:pt x="1611" y="1645"/>
                    </a:cubicBezTo>
                    <a:cubicBezTo>
                      <a:pt x="1635" y="1647"/>
                      <a:pt x="1668" y="1701"/>
                      <a:pt x="1663" y="1729"/>
                    </a:cubicBezTo>
                    <a:cubicBezTo>
                      <a:pt x="1657" y="1758"/>
                      <a:pt x="1649" y="1785"/>
                      <a:pt x="1696" y="1809"/>
                    </a:cubicBezTo>
                    <a:cubicBezTo>
                      <a:pt x="1742" y="1832"/>
                      <a:pt x="1724" y="1836"/>
                      <a:pt x="1759" y="1836"/>
                    </a:cubicBezTo>
                    <a:cubicBezTo>
                      <a:pt x="1793" y="1836"/>
                      <a:pt x="1864" y="1863"/>
                      <a:pt x="1883" y="1880"/>
                    </a:cubicBezTo>
                    <a:cubicBezTo>
                      <a:pt x="1902" y="1896"/>
                      <a:pt x="1951" y="1867"/>
                      <a:pt x="1961" y="1835"/>
                    </a:cubicBezTo>
                    <a:cubicBezTo>
                      <a:pt x="1970" y="1802"/>
                      <a:pt x="2006" y="1833"/>
                      <a:pt x="1987" y="1844"/>
                    </a:cubicBezTo>
                    <a:cubicBezTo>
                      <a:pt x="1968" y="1855"/>
                      <a:pt x="1996" y="1881"/>
                      <a:pt x="1998" y="1863"/>
                    </a:cubicBezTo>
                    <a:cubicBezTo>
                      <a:pt x="1999" y="1845"/>
                      <a:pt x="2007" y="1830"/>
                      <a:pt x="2014" y="1851"/>
                    </a:cubicBezTo>
                    <a:cubicBezTo>
                      <a:pt x="2021" y="1871"/>
                      <a:pt x="2045" y="1871"/>
                      <a:pt x="2055" y="1888"/>
                    </a:cubicBezTo>
                    <a:cubicBezTo>
                      <a:pt x="2065" y="1904"/>
                      <a:pt x="2076" y="1917"/>
                      <a:pt x="2076" y="1903"/>
                    </a:cubicBezTo>
                    <a:cubicBezTo>
                      <a:pt x="2076" y="1889"/>
                      <a:pt x="2081" y="1877"/>
                      <a:pt x="2103" y="1869"/>
                    </a:cubicBezTo>
                    <a:cubicBezTo>
                      <a:pt x="2125" y="1860"/>
                      <a:pt x="2138" y="1845"/>
                      <a:pt x="2162" y="1826"/>
                    </a:cubicBezTo>
                    <a:cubicBezTo>
                      <a:pt x="2185" y="1807"/>
                      <a:pt x="2280" y="1803"/>
                      <a:pt x="2290" y="1803"/>
                    </a:cubicBezTo>
                    <a:cubicBezTo>
                      <a:pt x="2300" y="1803"/>
                      <a:pt x="2305" y="1721"/>
                      <a:pt x="2310" y="1679"/>
                    </a:cubicBezTo>
                    <a:cubicBezTo>
                      <a:pt x="2316" y="1636"/>
                      <a:pt x="2351" y="1630"/>
                      <a:pt x="2357" y="1584"/>
                    </a:cubicBezTo>
                    <a:cubicBezTo>
                      <a:pt x="2362" y="1539"/>
                      <a:pt x="2410" y="1456"/>
                      <a:pt x="2423" y="1452"/>
                    </a:cubicBezTo>
                    <a:cubicBezTo>
                      <a:pt x="2435" y="1448"/>
                      <a:pt x="2458" y="1436"/>
                      <a:pt x="2459" y="1410"/>
                    </a:cubicBezTo>
                    <a:cubicBezTo>
                      <a:pt x="2461" y="1384"/>
                      <a:pt x="2492" y="1355"/>
                      <a:pt x="2492" y="1324"/>
                    </a:cubicBezTo>
                    <a:cubicBezTo>
                      <a:pt x="2492" y="1292"/>
                      <a:pt x="2510" y="1255"/>
                      <a:pt x="2507" y="1246"/>
                    </a:cubicBezTo>
                    <a:cubicBezTo>
                      <a:pt x="2505" y="1236"/>
                      <a:pt x="2494" y="1206"/>
                      <a:pt x="2514" y="1184"/>
                    </a:cubicBezTo>
                    <a:cubicBezTo>
                      <a:pt x="2535" y="1162"/>
                      <a:pt x="2506" y="1136"/>
                      <a:pt x="2517" y="1128"/>
                    </a:cubicBezTo>
                    <a:close/>
                    <a:moveTo>
                      <a:pt x="1148" y="58"/>
                    </a:moveTo>
                    <a:cubicBezTo>
                      <a:pt x="1145" y="42"/>
                      <a:pt x="1048" y="61"/>
                      <a:pt x="1068" y="77"/>
                    </a:cubicBezTo>
                    <a:cubicBezTo>
                      <a:pt x="1082" y="88"/>
                      <a:pt x="1150" y="75"/>
                      <a:pt x="1148" y="58"/>
                    </a:cubicBezTo>
                    <a:close/>
                    <a:moveTo>
                      <a:pt x="1455" y="1676"/>
                    </a:moveTo>
                    <a:cubicBezTo>
                      <a:pt x="1470" y="1690"/>
                      <a:pt x="1521" y="1686"/>
                      <a:pt x="1529" y="1666"/>
                    </a:cubicBezTo>
                    <a:cubicBezTo>
                      <a:pt x="1537" y="1647"/>
                      <a:pt x="1442" y="1664"/>
                      <a:pt x="1455" y="1676"/>
                    </a:cubicBezTo>
                    <a:close/>
                    <a:moveTo>
                      <a:pt x="2073" y="2056"/>
                    </a:moveTo>
                    <a:cubicBezTo>
                      <a:pt x="2036" y="2060"/>
                      <a:pt x="1981" y="2022"/>
                      <a:pt x="1968" y="2026"/>
                    </a:cubicBezTo>
                    <a:cubicBezTo>
                      <a:pt x="1953" y="2030"/>
                      <a:pt x="2015" y="2124"/>
                      <a:pt x="1996" y="2149"/>
                    </a:cubicBezTo>
                    <a:cubicBezTo>
                      <a:pt x="1977" y="2173"/>
                      <a:pt x="2052" y="2240"/>
                      <a:pt x="2078" y="2244"/>
                    </a:cubicBezTo>
                    <a:cubicBezTo>
                      <a:pt x="2104" y="2249"/>
                      <a:pt x="2095" y="2218"/>
                      <a:pt x="2112" y="2220"/>
                    </a:cubicBezTo>
                    <a:cubicBezTo>
                      <a:pt x="2130" y="2221"/>
                      <a:pt x="2123" y="2202"/>
                      <a:pt x="2126" y="2188"/>
                    </a:cubicBezTo>
                    <a:cubicBezTo>
                      <a:pt x="2129" y="2175"/>
                      <a:pt x="2147" y="2203"/>
                      <a:pt x="2162" y="2195"/>
                    </a:cubicBezTo>
                    <a:cubicBezTo>
                      <a:pt x="2177" y="2187"/>
                      <a:pt x="2157" y="2128"/>
                      <a:pt x="2179" y="2128"/>
                    </a:cubicBezTo>
                    <a:cubicBezTo>
                      <a:pt x="2201" y="2128"/>
                      <a:pt x="2183" y="2057"/>
                      <a:pt x="2177" y="2034"/>
                    </a:cubicBezTo>
                    <a:cubicBezTo>
                      <a:pt x="2170" y="2011"/>
                      <a:pt x="2110" y="2052"/>
                      <a:pt x="2073" y="205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5" name="Shape 319">
                <a:extLst>
                  <a:ext uri="{FF2B5EF4-FFF2-40B4-BE49-F238E27FC236}">
                    <a16:creationId xmlns:a16="http://schemas.microsoft.com/office/drawing/2014/main" id="{54C5E5E5-52D9-B79B-3CED-36C8643B9F81}"/>
                  </a:ext>
                </a:extLst>
              </p:cNvPr>
              <p:cNvSpPr/>
              <p:nvPr/>
            </p:nvSpPr>
            <p:spPr>
              <a:xfrm>
                <a:off x="16882228" y="9415429"/>
                <a:ext cx="568198" cy="680116"/>
              </a:xfrm>
              <a:custGeom>
                <a:avLst/>
                <a:gdLst/>
                <a:ahLst/>
                <a:cxnLst/>
                <a:rect l="0" t="0" r="0" b="0"/>
                <a:pathLst>
                  <a:path w="770" h="918" extrusionOk="0">
                    <a:moveTo>
                      <a:pt x="476" y="444"/>
                    </a:moveTo>
                    <a:cubicBezTo>
                      <a:pt x="457" y="430"/>
                      <a:pt x="448" y="449"/>
                      <a:pt x="427" y="459"/>
                    </a:cubicBezTo>
                    <a:cubicBezTo>
                      <a:pt x="407" y="468"/>
                      <a:pt x="393" y="414"/>
                      <a:pt x="367" y="434"/>
                    </a:cubicBezTo>
                    <a:cubicBezTo>
                      <a:pt x="341" y="455"/>
                      <a:pt x="364" y="463"/>
                      <a:pt x="336" y="487"/>
                    </a:cubicBezTo>
                    <a:cubicBezTo>
                      <a:pt x="307" y="512"/>
                      <a:pt x="319" y="520"/>
                      <a:pt x="285" y="573"/>
                    </a:cubicBezTo>
                    <a:cubicBezTo>
                      <a:pt x="251" y="627"/>
                      <a:pt x="133" y="657"/>
                      <a:pt x="116" y="685"/>
                    </a:cubicBezTo>
                    <a:cubicBezTo>
                      <a:pt x="98" y="714"/>
                      <a:pt x="39" y="737"/>
                      <a:pt x="38" y="759"/>
                    </a:cubicBezTo>
                    <a:cubicBezTo>
                      <a:pt x="36" y="781"/>
                      <a:pt x="0" y="797"/>
                      <a:pt x="21" y="826"/>
                    </a:cubicBezTo>
                    <a:cubicBezTo>
                      <a:pt x="38" y="849"/>
                      <a:pt x="59" y="833"/>
                      <a:pt x="77" y="851"/>
                    </a:cubicBezTo>
                    <a:cubicBezTo>
                      <a:pt x="95" y="869"/>
                      <a:pt x="113" y="853"/>
                      <a:pt x="121" y="869"/>
                    </a:cubicBezTo>
                    <a:cubicBezTo>
                      <a:pt x="129" y="884"/>
                      <a:pt x="189" y="884"/>
                      <a:pt x="234" y="843"/>
                    </a:cubicBezTo>
                    <a:cubicBezTo>
                      <a:pt x="279" y="802"/>
                      <a:pt x="258" y="782"/>
                      <a:pt x="275" y="771"/>
                    </a:cubicBezTo>
                    <a:cubicBezTo>
                      <a:pt x="293" y="761"/>
                      <a:pt x="296" y="728"/>
                      <a:pt x="307" y="707"/>
                    </a:cubicBezTo>
                    <a:cubicBezTo>
                      <a:pt x="318" y="687"/>
                      <a:pt x="326" y="665"/>
                      <a:pt x="375" y="665"/>
                    </a:cubicBezTo>
                    <a:cubicBezTo>
                      <a:pt x="424" y="665"/>
                      <a:pt x="398" y="655"/>
                      <a:pt x="396" y="632"/>
                    </a:cubicBezTo>
                    <a:cubicBezTo>
                      <a:pt x="393" y="609"/>
                      <a:pt x="437" y="605"/>
                      <a:pt x="437" y="575"/>
                    </a:cubicBezTo>
                    <a:cubicBezTo>
                      <a:pt x="437" y="545"/>
                      <a:pt x="497" y="517"/>
                      <a:pt x="484" y="494"/>
                    </a:cubicBezTo>
                    <a:cubicBezTo>
                      <a:pt x="472" y="471"/>
                      <a:pt x="495" y="457"/>
                      <a:pt x="476" y="444"/>
                    </a:cubicBezTo>
                    <a:close/>
                    <a:moveTo>
                      <a:pt x="81" y="915"/>
                    </a:moveTo>
                    <a:cubicBezTo>
                      <a:pt x="91" y="918"/>
                      <a:pt x="122" y="909"/>
                      <a:pt x="105" y="888"/>
                    </a:cubicBezTo>
                    <a:cubicBezTo>
                      <a:pt x="87" y="866"/>
                      <a:pt x="59" y="908"/>
                      <a:pt x="81" y="915"/>
                    </a:cubicBezTo>
                    <a:close/>
                    <a:moveTo>
                      <a:pt x="699" y="224"/>
                    </a:moveTo>
                    <a:cubicBezTo>
                      <a:pt x="687" y="244"/>
                      <a:pt x="662" y="218"/>
                      <a:pt x="639" y="218"/>
                    </a:cubicBezTo>
                    <a:cubicBezTo>
                      <a:pt x="616" y="218"/>
                      <a:pt x="602" y="202"/>
                      <a:pt x="602" y="181"/>
                    </a:cubicBezTo>
                    <a:cubicBezTo>
                      <a:pt x="602" y="161"/>
                      <a:pt x="596" y="131"/>
                      <a:pt x="575" y="132"/>
                    </a:cubicBezTo>
                    <a:cubicBezTo>
                      <a:pt x="553" y="133"/>
                      <a:pt x="581" y="155"/>
                      <a:pt x="573" y="166"/>
                    </a:cubicBezTo>
                    <a:cubicBezTo>
                      <a:pt x="565" y="177"/>
                      <a:pt x="560" y="154"/>
                      <a:pt x="549" y="154"/>
                    </a:cubicBezTo>
                    <a:cubicBezTo>
                      <a:pt x="538" y="154"/>
                      <a:pt x="525" y="139"/>
                      <a:pt x="525" y="112"/>
                    </a:cubicBezTo>
                    <a:cubicBezTo>
                      <a:pt x="525" y="84"/>
                      <a:pt x="502" y="87"/>
                      <a:pt x="502" y="56"/>
                    </a:cubicBezTo>
                    <a:cubicBezTo>
                      <a:pt x="502" y="24"/>
                      <a:pt x="453" y="0"/>
                      <a:pt x="426" y="0"/>
                    </a:cubicBezTo>
                    <a:cubicBezTo>
                      <a:pt x="398" y="0"/>
                      <a:pt x="431" y="49"/>
                      <a:pt x="445" y="65"/>
                    </a:cubicBezTo>
                    <a:cubicBezTo>
                      <a:pt x="458" y="82"/>
                      <a:pt x="489" y="97"/>
                      <a:pt x="487" y="109"/>
                    </a:cubicBezTo>
                    <a:cubicBezTo>
                      <a:pt x="486" y="121"/>
                      <a:pt x="508" y="153"/>
                      <a:pt x="524" y="158"/>
                    </a:cubicBezTo>
                    <a:cubicBezTo>
                      <a:pt x="540" y="164"/>
                      <a:pt x="514" y="211"/>
                      <a:pt x="514" y="250"/>
                    </a:cubicBezTo>
                    <a:cubicBezTo>
                      <a:pt x="514" y="288"/>
                      <a:pt x="484" y="281"/>
                      <a:pt x="464" y="306"/>
                    </a:cubicBezTo>
                    <a:cubicBezTo>
                      <a:pt x="443" y="330"/>
                      <a:pt x="516" y="355"/>
                      <a:pt x="546" y="379"/>
                    </a:cubicBezTo>
                    <a:cubicBezTo>
                      <a:pt x="576" y="404"/>
                      <a:pt x="520" y="464"/>
                      <a:pt x="528" y="478"/>
                    </a:cubicBezTo>
                    <a:cubicBezTo>
                      <a:pt x="532" y="485"/>
                      <a:pt x="553" y="494"/>
                      <a:pt x="584" y="486"/>
                    </a:cubicBezTo>
                    <a:cubicBezTo>
                      <a:pt x="616" y="478"/>
                      <a:pt x="631" y="409"/>
                      <a:pt x="653" y="390"/>
                    </a:cubicBezTo>
                    <a:cubicBezTo>
                      <a:pt x="674" y="371"/>
                      <a:pt x="661" y="341"/>
                      <a:pt x="672" y="326"/>
                    </a:cubicBezTo>
                    <a:cubicBezTo>
                      <a:pt x="683" y="311"/>
                      <a:pt x="698" y="312"/>
                      <a:pt x="713" y="312"/>
                    </a:cubicBezTo>
                    <a:cubicBezTo>
                      <a:pt x="728" y="312"/>
                      <a:pt x="719" y="276"/>
                      <a:pt x="739" y="276"/>
                    </a:cubicBezTo>
                    <a:cubicBezTo>
                      <a:pt x="758" y="276"/>
                      <a:pt x="748" y="250"/>
                      <a:pt x="759" y="221"/>
                    </a:cubicBezTo>
                    <a:cubicBezTo>
                      <a:pt x="770" y="192"/>
                      <a:pt x="711" y="203"/>
                      <a:pt x="699" y="22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6" name="Shape 320">
                <a:extLst>
                  <a:ext uri="{FF2B5EF4-FFF2-40B4-BE49-F238E27FC236}">
                    <a16:creationId xmlns:a16="http://schemas.microsoft.com/office/drawing/2014/main" id="{681B84A7-96C9-AC99-85E1-A07469C7CB85}"/>
                  </a:ext>
                </a:extLst>
              </p:cNvPr>
              <p:cNvSpPr/>
              <p:nvPr/>
            </p:nvSpPr>
            <p:spPr>
              <a:xfrm>
                <a:off x="17381555" y="8494260"/>
                <a:ext cx="124833" cy="111918"/>
              </a:xfrm>
              <a:custGeom>
                <a:avLst/>
                <a:gdLst/>
                <a:ahLst/>
                <a:cxnLst/>
                <a:rect l="0" t="0" r="0" b="0"/>
                <a:pathLst>
                  <a:path w="170" h="152" extrusionOk="0">
                    <a:moveTo>
                      <a:pt x="21" y="130"/>
                    </a:moveTo>
                    <a:cubicBezTo>
                      <a:pt x="44" y="152"/>
                      <a:pt x="91" y="151"/>
                      <a:pt x="92" y="111"/>
                    </a:cubicBezTo>
                    <a:cubicBezTo>
                      <a:pt x="93" y="71"/>
                      <a:pt x="0" y="111"/>
                      <a:pt x="21" y="130"/>
                    </a:cubicBezTo>
                    <a:close/>
                    <a:moveTo>
                      <a:pt x="106" y="58"/>
                    </a:moveTo>
                    <a:cubicBezTo>
                      <a:pt x="121" y="63"/>
                      <a:pt x="170" y="47"/>
                      <a:pt x="170" y="24"/>
                    </a:cubicBezTo>
                    <a:cubicBezTo>
                      <a:pt x="170" y="0"/>
                      <a:pt x="83" y="50"/>
                      <a:pt x="106" y="5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7" name="Shape 321">
                <a:extLst>
                  <a:ext uri="{FF2B5EF4-FFF2-40B4-BE49-F238E27FC236}">
                    <a16:creationId xmlns:a16="http://schemas.microsoft.com/office/drawing/2014/main" id="{6A269821-A30E-768A-C38E-A44216D25D34}"/>
                  </a:ext>
                </a:extLst>
              </p:cNvPr>
              <p:cNvSpPr/>
              <p:nvPr/>
            </p:nvSpPr>
            <p:spPr>
              <a:xfrm>
                <a:off x="11734012" y="5648965"/>
                <a:ext cx="649985" cy="413235"/>
              </a:xfrm>
              <a:custGeom>
                <a:avLst/>
                <a:gdLst/>
                <a:ahLst/>
                <a:cxnLst/>
                <a:rect l="0" t="0" r="0" b="0"/>
                <a:pathLst>
                  <a:path w="881" h="559" extrusionOk="0">
                    <a:moveTo>
                      <a:pt x="877" y="352"/>
                    </a:moveTo>
                    <a:cubicBezTo>
                      <a:pt x="877" y="352"/>
                      <a:pt x="837" y="332"/>
                      <a:pt x="822" y="333"/>
                    </a:cubicBezTo>
                    <a:cubicBezTo>
                      <a:pt x="807" y="335"/>
                      <a:pt x="784" y="301"/>
                      <a:pt x="758" y="292"/>
                    </a:cubicBezTo>
                    <a:cubicBezTo>
                      <a:pt x="733" y="282"/>
                      <a:pt x="698" y="266"/>
                      <a:pt x="687" y="250"/>
                    </a:cubicBezTo>
                    <a:cubicBezTo>
                      <a:pt x="676" y="233"/>
                      <a:pt x="631" y="217"/>
                      <a:pt x="625" y="204"/>
                    </a:cubicBezTo>
                    <a:cubicBezTo>
                      <a:pt x="620" y="191"/>
                      <a:pt x="611" y="169"/>
                      <a:pt x="598" y="153"/>
                    </a:cubicBezTo>
                    <a:cubicBezTo>
                      <a:pt x="585" y="137"/>
                      <a:pt x="585" y="115"/>
                      <a:pt x="572" y="113"/>
                    </a:cubicBezTo>
                    <a:cubicBezTo>
                      <a:pt x="560" y="111"/>
                      <a:pt x="481" y="113"/>
                      <a:pt x="481" y="102"/>
                    </a:cubicBezTo>
                    <a:cubicBezTo>
                      <a:pt x="481" y="91"/>
                      <a:pt x="476" y="40"/>
                      <a:pt x="459" y="37"/>
                    </a:cubicBezTo>
                    <a:cubicBezTo>
                      <a:pt x="443" y="33"/>
                      <a:pt x="421" y="29"/>
                      <a:pt x="412" y="20"/>
                    </a:cubicBezTo>
                    <a:cubicBezTo>
                      <a:pt x="403" y="11"/>
                      <a:pt x="374" y="0"/>
                      <a:pt x="368" y="9"/>
                    </a:cubicBezTo>
                    <a:cubicBezTo>
                      <a:pt x="363" y="18"/>
                      <a:pt x="348" y="22"/>
                      <a:pt x="343" y="22"/>
                    </a:cubicBezTo>
                    <a:cubicBezTo>
                      <a:pt x="337" y="22"/>
                      <a:pt x="339" y="47"/>
                      <a:pt x="321" y="46"/>
                    </a:cubicBezTo>
                    <a:cubicBezTo>
                      <a:pt x="303" y="44"/>
                      <a:pt x="277" y="66"/>
                      <a:pt x="277" y="78"/>
                    </a:cubicBezTo>
                    <a:cubicBezTo>
                      <a:pt x="277" y="91"/>
                      <a:pt x="279" y="109"/>
                      <a:pt x="256" y="108"/>
                    </a:cubicBezTo>
                    <a:cubicBezTo>
                      <a:pt x="244" y="107"/>
                      <a:pt x="227" y="104"/>
                      <a:pt x="212" y="97"/>
                    </a:cubicBezTo>
                    <a:cubicBezTo>
                      <a:pt x="209" y="100"/>
                      <a:pt x="189" y="114"/>
                      <a:pt x="169" y="87"/>
                    </a:cubicBezTo>
                    <a:cubicBezTo>
                      <a:pt x="147" y="58"/>
                      <a:pt x="113" y="29"/>
                      <a:pt x="94" y="29"/>
                    </a:cubicBezTo>
                    <a:cubicBezTo>
                      <a:pt x="76" y="29"/>
                      <a:pt x="16" y="29"/>
                      <a:pt x="30" y="62"/>
                    </a:cubicBezTo>
                    <a:cubicBezTo>
                      <a:pt x="34" y="55"/>
                      <a:pt x="42" y="50"/>
                      <a:pt x="59" y="51"/>
                    </a:cubicBezTo>
                    <a:cubicBezTo>
                      <a:pt x="102" y="55"/>
                      <a:pt x="82" y="106"/>
                      <a:pt x="106" y="108"/>
                    </a:cubicBezTo>
                    <a:cubicBezTo>
                      <a:pt x="130" y="109"/>
                      <a:pt x="157" y="146"/>
                      <a:pt x="135" y="144"/>
                    </a:cubicBezTo>
                    <a:cubicBezTo>
                      <a:pt x="113" y="142"/>
                      <a:pt x="95" y="164"/>
                      <a:pt x="73" y="157"/>
                    </a:cubicBezTo>
                    <a:cubicBezTo>
                      <a:pt x="51" y="149"/>
                      <a:pt x="24" y="131"/>
                      <a:pt x="17" y="157"/>
                    </a:cubicBezTo>
                    <a:cubicBezTo>
                      <a:pt x="10" y="182"/>
                      <a:pt x="0" y="210"/>
                      <a:pt x="30" y="208"/>
                    </a:cubicBezTo>
                    <a:cubicBezTo>
                      <a:pt x="59" y="206"/>
                      <a:pt x="53" y="226"/>
                      <a:pt x="33" y="246"/>
                    </a:cubicBezTo>
                    <a:cubicBezTo>
                      <a:pt x="13" y="266"/>
                      <a:pt x="64" y="242"/>
                      <a:pt x="68" y="261"/>
                    </a:cubicBezTo>
                    <a:cubicBezTo>
                      <a:pt x="71" y="279"/>
                      <a:pt x="88" y="281"/>
                      <a:pt x="81" y="310"/>
                    </a:cubicBezTo>
                    <a:cubicBezTo>
                      <a:pt x="76" y="328"/>
                      <a:pt x="79" y="365"/>
                      <a:pt x="81" y="392"/>
                    </a:cubicBezTo>
                    <a:cubicBezTo>
                      <a:pt x="100" y="392"/>
                      <a:pt x="126" y="390"/>
                      <a:pt x="132" y="383"/>
                    </a:cubicBezTo>
                    <a:cubicBezTo>
                      <a:pt x="141" y="370"/>
                      <a:pt x="170" y="344"/>
                      <a:pt x="186" y="344"/>
                    </a:cubicBezTo>
                    <a:cubicBezTo>
                      <a:pt x="203" y="344"/>
                      <a:pt x="221" y="352"/>
                      <a:pt x="230" y="339"/>
                    </a:cubicBezTo>
                    <a:cubicBezTo>
                      <a:pt x="239" y="326"/>
                      <a:pt x="292" y="330"/>
                      <a:pt x="301" y="341"/>
                    </a:cubicBezTo>
                    <a:cubicBezTo>
                      <a:pt x="310" y="352"/>
                      <a:pt x="339" y="361"/>
                      <a:pt x="347" y="361"/>
                    </a:cubicBezTo>
                    <a:cubicBezTo>
                      <a:pt x="354" y="361"/>
                      <a:pt x="357" y="377"/>
                      <a:pt x="376" y="375"/>
                    </a:cubicBezTo>
                    <a:cubicBezTo>
                      <a:pt x="394" y="374"/>
                      <a:pt x="429" y="381"/>
                      <a:pt x="429" y="392"/>
                    </a:cubicBezTo>
                    <a:cubicBezTo>
                      <a:pt x="429" y="403"/>
                      <a:pt x="441" y="414"/>
                      <a:pt x="456" y="414"/>
                    </a:cubicBezTo>
                    <a:cubicBezTo>
                      <a:pt x="470" y="414"/>
                      <a:pt x="483" y="450"/>
                      <a:pt x="498" y="448"/>
                    </a:cubicBezTo>
                    <a:cubicBezTo>
                      <a:pt x="512" y="446"/>
                      <a:pt x="541" y="446"/>
                      <a:pt x="541" y="455"/>
                    </a:cubicBezTo>
                    <a:cubicBezTo>
                      <a:pt x="541" y="463"/>
                      <a:pt x="544" y="506"/>
                      <a:pt x="552" y="531"/>
                    </a:cubicBezTo>
                    <a:cubicBezTo>
                      <a:pt x="557" y="528"/>
                      <a:pt x="563" y="528"/>
                      <a:pt x="566" y="530"/>
                    </a:cubicBezTo>
                    <a:cubicBezTo>
                      <a:pt x="573" y="535"/>
                      <a:pt x="604" y="525"/>
                      <a:pt x="609" y="542"/>
                    </a:cubicBezTo>
                    <a:cubicBezTo>
                      <a:pt x="614" y="559"/>
                      <a:pt x="665" y="549"/>
                      <a:pt x="663" y="522"/>
                    </a:cubicBezTo>
                    <a:cubicBezTo>
                      <a:pt x="660" y="496"/>
                      <a:pt x="743" y="496"/>
                      <a:pt x="750" y="471"/>
                    </a:cubicBezTo>
                    <a:cubicBezTo>
                      <a:pt x="758" y="447"/>
                      <a:pt x="767" y="403"/>
                      <a:pt x="787" y="410"/>
                    </a:cubicBezTo>
                    <a:cubicBezTo>
                      <a:pt x="806" y="418"/>
                      <a:pt x="819" y="379"/>
                      <a:pt x="836" y="381"/>
                    </a:cubicBezTo>
                    <a:cubicBezTo>
                      <a:pt x="851" y="384"/>
                      <a:pt x="863" y="396"/>
                      <a:pt x="881" y="392"/>
                    </a:cubicBezTo>
                    <a:lnTo>
                      <a:pt x="877" y="352"/>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8" name="Shape 322">
                <a:extLst>
                  <a:ext uri="{FF2B5EF4-FFF2-40B4-BE49-F238E27FC236}">
                    <a16:creationId xmlns:a16="http://schemas.microsoft.com/office/drawing/2014/main" id="{68E1D8BC-F430-7BB4-266B-1915B653BB39}"/>
                  </a:ext>
                </a:extLst>
              </p:cNvPr>
              <p:cNvSpPr/>
              <p:nvPr/>
            </p:nvSpPr>
            <p:spPr>
              <a:xfrm>
                <a:off x="11337996" y="5799625"/>
                <a:ext cx="899648" cy="761903"/>
              </a:xfrm>
              <a:custGeom>
                <a:avLst/>
                <a:gdLst/>
                <a:ahLst/>
                <a:cxnLst/>
                <a:rect l="0" t="0" r="0" b="0"/>
                <a:pathLst>
                  <a:path w="1218" h="1029" extrusionOk="0">
                    <a:moveTo>
                      <a:pt x="1184" y="888"/>
                    </a:moveTo>
                    <a:cubicBezTo>
                      <a:pt x="1170" y="883"/>
                      <a:pt x="1184" y="832"/>
                      <a:pt x="1155" y="819"/>
                    </a:cubicBezTo>
                    <a:cubicBezTo>
                      <a:pt x="1126" y="807"/>
                      <a:pt x="1100" y="788"/>
                      <a:pt x="1092" y="766"/>
                    </a:cubicBezTo>
                    <a:cubicBezTo>
                      <a:pt x="1085" y="747"/>
                      <a:pt x="1048" y="727"/>
                      <a:pt x="1050" y="712"/>
                    </a:cubicBezTo>
                    <a:cubicBezTo>
                      <a:pt x="1053" y="698"/>
                      <a:pt x="1123" y="652"/>
                      <a:pt x="1114" y="625"/>
                    </a:cubicBezTo>
                    <a:cubicBezTo>
                      <a:pt x="1104" y="598"/>
                      <a:pt x="1058" y="603"/>
                      <a:pt x="1053" y="593"/>
                    </a:cubicBezTo>
                    <a:cubicBezTo>
                      <a:pt x="1048" y="584"/>
                      <a:pt x="1055" y="550"/>
                      <a:pt x="1043" y="523"/>
                    </a:cubicBezTo>
                    <a:cubicBezTo>
                      <a:pt x="1031" y="496"/>
                      <a:pt x="1053" y="472"/>
                      <a:pt x="1043" y="457"/>
                    </a:cubicBezTo>
                    <a:cubicBezTo>
                      <a:pt x="1033" y="442"/>
                      <a:pt x="1048" y="413"/>
                      <a:pt x="1050" y="404"/>
                    </a:cubicBezTo>
                    <a:cubicBezTo>
                      <a:pt x="1053" y="394"/>
                      <a:pt x="1077" y="379"/>
                      <a:pt x="1075" y="355"/>
                    </a:cubicBezTo>
                    <a:cubicBezTo>
                      <a:pt x="1073" y="340"/>
                      <a:pt x="1081" y="331"/>
                      <a:pt x="1088" y="327"/>
                    </a:cubicBezTo>
                    <a:cubicBezTo>
                      <a:pt x="1080" y="302"/>
                      <a:pt x="1077" y="259"/>
                      <a:pt x="1077" y="251"/>
                    </a:cubicBezTo>
                    <a:cubicBezTo>
                      <a:pt x="1077" y="242"/>
                      <a:pt x="1048" y="242"/>
                      <a:pt x="1034" y="244"/>
                    </a:cubicBezTo>
                    <a:cubicBezTo>
                      <a:pt x="1019" y="246"/>
                      <a:pt x="1006" y="210"/>
                      <a:pt x="992" y="210"/>
                    </a:cubicBezTo>
                    <a:cubicBezTo>
                      <a:pt x="977" y="210"/>
                      <a:pt x="965" y="199"/>
                      <a:pt x="965" y="188"/>
                    </a:cubicBezTo>
                    <a:cubicBezTo>
                      <a:pt x="965" y="177"/>
                      <a:pt x="930" y="170"/>
                      <a:pt x="912" y="171"/>
                    </a:cubicBezTo>
                    <a:cubicBezTo>
                      <a:pt x="893" y="173"/>
                      <a:pt x="890" y="157"/>
                      <a:pt x="883" y="157"/>
                    </a:cubicBezTo>
                    <a:cubicBezTo>
                      <a:pt x="875" y="157"/>
                      <a:pt x="846" y="148"/>
                      <a:pt x="837" y="137"/>
                    </a:cubicBezTo>
                    <a:cubicBezTo>
                      <a:pt x="828" y="126"/>
                      <a:pt x="775" y="122"/>
                      <a:pt x="766" y="135"/>
                    </a:cubicBezTo>
                    <a:cubicBezTo>
                      <a:pt x="757" y="148"/>
                      <a:pt x="739" y="140"/>
                      <a:pt x="722" y="140"/>
                    </a:cubicBezTo>
                    <a:cubicBezTo>
                      <a:pt x="706" y="140"/>
                      <a:pt x="677" y="166"/>
                      <a:pt x="668" y="179"/>
                    </a:cubicBezTo>
                    <a:cubicBezTo>
                      <a:pt x="662" y="186"/>
                      <a:pt x="636" y="188"/>
                      <a:pt x="617" y="188"/>
                    </a:cubicBezTo>
                    <a:cubicBezTo>
                      <a:pt x="617" y="204"/>
                      <a:pt x="617" y="217"/>
                      <a:pt x="615" y="221"/>
                    </a:cubicBezTo>
                    <a:cubicBezTo>
                      <a:pt x="605" y="235"/>
                      <a:pt x="535" y="248"/>
                      <a:pt x="482" y="250"/>
                    </a:cubicBezTo>
                    <a:cubicBezTo>
                      <a:pt x="429" y="251"/>
                      <a:pt x="425" y="182"/>
                      <a:pt x="369" y="182"/>
                    </a:cubicBezTo>
                    <a:cubicBezTo>
                      <a:pt x="328" y="182"/>
                      <a:pt x="296" y="145"/>
                      <a:pt x="294" y="109"/>
                    </a:cubicBezTo>
                    <a:cubicBezTo>
                      <a:pt x="270" y="100"/>
                      <a:pt x="247" y="84"/>
                      <a:pt x="250" y="78"/>
                    </a:cubicBezTo>
                    <a:cubicBezTo>
                      <a:pt x="255" y="68"/>
                      <a:pt x="267" y="7"/>
                      <a:pt x="238" y="22"/>
                    </a:cubicBezTo>
                    <a:cubicBezTo>
                      <a:pt x="209" y="36"/>
                      <a:pt x="167" y="82"/>
                      <a:pt x="114" y="75"/>
                    </a:cubicBezTo>
                    <a:cubicBezTo>
                      <a:pt x="60" y="68"/>
                      <a:pt x="99" y="63"/>
                      <a:pt x="73" y="51"/>
                    </a:cubicBezTo>
                    <a:cubicBezTo>
                      <a:pt x="46" y="39"/>
                      <a:pt x="63" y="9"/>
                      <a:pt x="36" y="5"/>
                    </a:cubicBezTo>
                    <a:cubicBezTo>
                      <a:pt x="9" y="0"/>
                      <a:pt x="29" y="36"/>
                      <a:pt x="14" y="36"/>
                    </a:cubicBezTo>
                    <a:cubicBezTo>
                      <a:pt x="0" y="36"/>
                      <a:pt x="12" y="78"/>
                      <a:pt x="17" y="87"/>
                    </a:cubicBezTo>
                    <a:cubicBezTo>
                      <a:pt x="22" y="97"/>
                      <a:pt x="7" y="151"/>
                      <a:pt x="17" y="153"/>
                    </a:cubicBezTo>
                    <a:cubicBezTo>
                      <a:pt x="26" y="155"/>
                      <a:pt x="48" y="194"/>
                      <a:pt x="46" y="202"/>
                    </a:cubicBezTo>
                    <a:cubicBezTo>
                      <a:pt x="43" y="209"/>
                      <a:pt x="68" y="233"/>
                      <a:pt x="68" y="250"/>
                    </a:cubicBezTo>
                    <a:cubicBezTo>
                      <a:pt x="68" y="267"/>
                      <a:pt x="90" y="287"/>
                      <a:pt x="102" y="287"/>
                    </a:cubicBezTo>
                    <a:cubicBezTo>
                      <a:pt x="114" y="287"/>
                      <a:pt x="131" y="294"/>
                      <a:pt x="126" y="309"/>
                    </a:cubicBezTo>
                    <a:cubicBezTo>
                      <a:pt x="121" y="323"/>
                      <a:pt x="133" y="345"/>
                      <a:pt x="119" y="345"/>
                    </a:cubicBezTo>
                    <a:cubicBezTo>
                      <a:pt x="104" y="345"/>
                      <a:pt x="107" y="387"/>
                      <a:pt x="94" y="394"/>
                    </a:cubicBezTo>
                    <a:cubicBezTo>
                      <a:pt x="82" y="401"/>
                      <a:pt x="92" y="445"/>
                      <a:pt x="102" y="450"/>
                    </a:cubicBezTo>
                    <a:cubicBezTo>
                      <a:pt x="112" y="455"/>
                      <a:pt x="133" y="467"/>
                      <a:pt x="131" y="484"/>
                    </a:cubicBezTo>
                    <a:cubicBezTo>
                      <a:pt x="128" y="501"/>
                      <a:pt x="182" y="528"/>
                      <a:pt x="199" y="530"/>
                    </a:cubicBezTo>
                    <a:cubicBezTo>
                      <a:pt x="216" y="532"/>
                      <a:pt x="219" y="557"/>
                      <a:pt x="228" y="566"/>
                    </a:cubicBezTo>
                    <a:cubicBezTo>
                      <a:pt x="238" y="576"/>
                      <a:pt x="221" y="596"/>
                      <a:pt x="223" y="608"/>
                    </a:cubicBezTo>
                    <a:cubicBezTo>
                      <a:pt x="226" y="620"/>
                      <a:pt x="248" y="630"/>
                      <a:pt x="245" y="649"/>
                    </a:cubicBezTo>
                    <a:cubicBezTo>
                      <a:pt x="244" y="661"/>
                      <a:pt x="264" y="681"/>
                      <a:pt x="280" y="698"/>
                    </a:cubicBezTo>
                    <a:cubicBezTo>
                      <a:pt x="286" y="696"/>
                      <a:pt x="291" y="695"/>
                      <a:pt x="295" y="695"/>
                    </a:cubicBezTo>
                    <a:cubicBezTo>
                      <a:pt x="311" y="695"/>
                      <a:pt x="311" y="677"/>
                      <a:pt x="323" y="688"/>
                    </a:cubicBezTo>
                    <a:cubicBezTo>
                      <a:pt x="336" y="699"/>
                      <a:pt x="353" y="687"/>
                      <a:pt x="366" y="686"/>
                    </a:cubicBezTo>
                    <a:cubicBezTo>
                      <a:pt x="379" y="685"/>
                      <a:pt x="413" y="751"/>
                      <a:pt x="429" y="783"/>
                    </a:cubicBezTo>
                    <a:cubicBezTo>
                      <a:pt x="444" y="814"/>
                      <a:pt x="443" y="825"/>
                      <a:pt x="464" y="839"/>
                    </a:cubicBezTo>
                    <a:cubicBezTo>
                      <a:pt x="485" y="853"/>
                      <a:pt x="509" y="845"/>
                      <a:pt x="539" y="876"/>
                    </a:cubicBezTo>
                    <a:cubicBezTo>
                      <a:pt x="569" y="907"/>
                      <a:pt x="647" y="928"/>
                      <a:pt x="679" y="930"/>
                    </a:cubicBezTo>
                    <a:cubicBezTo>
                      <a:pt x="712" y="932"/>
                      <a:pt x="737" y="895"/>
                      <a:pt x="779" y="903"/>
                    </a:cubicBezTo>
                    <a:cubicBezTo>
                      <a:pt x="821" y="911"/>
                      <a:pt x="811" y="965"/>
                      <a:pt x="826" y="984"/>
                    </a:cubicBezTo>
                    <a:cubicBezTo>
                      <a:pt x="842" y="1003"/>
                      <a:pt x="1012" y="1016"/>
                      <a:pt x="1041" y="1024"/>
                    </a:cubicBezTo>
                    <a:cubicBezTo>
                      <a:pt x="1052" y="1027"/>
                      <a:pt x="1077" y="1029"/>
                      <a:pt x="1106" y="1029"/>
                    </a:cubicBezTo>
                    <a:cubicBezTo>
                      <a:pt x="1105" y="1023"/>
                      <a:pt x="1104" y="1018"/>
                      <a:pt x="1104" y="1014"/>
                    </a:cubicBezTo>
                    <a:cubicBezTo>
                      <a:pt x="1102" y="985"/>
                      <a:pt x="1123" y="961"/>
                      <a:pt x="1143" y="951"/>
                    </a:cubicBezTo>
                    <a:cubicBezTo>
                      <a:pt x="1162" y="941"/>
                      <a:pt x="1179" y="936"/>
                      <a:pt x="1199" y="934"/>
                    </a:cubicBezTo>
                    <a:cubicBezTo>
                      <a:pt x="1218" y="931"/>
                      <a:pt x="1199" y="893"/>
                      <a:pt x="1184" y="88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9" name="Shape 323">
                <a:extLst>
                  <a:ext uri="{FF2B5EF4-FFF2-40B4-BE49-F238E27FC236}">
                    <a16:creationId xmlns:a16="http://schemas.microsoft.com/office/drawing/2014/main" id="{34FAF92C-E9D6-D463-CA91-85C4B88E0084}"/>
                  </a:ext>
                </a:extLst>
              </p:cNvPr>
              <p:cNvSpPr/>
              <p:nvPr/>
            </p:nvSpPr>
            <p:spPr>
              <a:xfrm>
                <a:off x="11454219" y="4895674"/>
                <a:ext cx="1850947" cy="873821"/>
              </a:xfrm>
              <a:custGeom>
                <a:avLst/>
                <a:gdLst/>
                <a:ahLst/>
                <a:cxnLst/>
                <a:rect l="0" t="0" r="0" b="0"/>
                <a:pathLst>
                  <a:path w="2509" h="1182" extrusionOk="0">
                    <a:moveTo>
                      <a:pt x="2496" y="483"/>
                    </a:moveTo>
                    <a:cubicBezTo>
                      <a:pt x="2495" y="471"/>
                      <a:pt x="2484" y="476"/>
                      <a:pt x="2474" y="481"/>
                    </a:cubicBezTo>
                    <a:cubicBezTo>
                      <a:pt x="2465" y="487"/>
                      <a:pt x="2436" y="491"/>
                      <a:pt x="2425" y="491"/>
                    </a:cubicBezTo>
                    <a:cubicBezTo>
                      <a:pt x="2414" y="491"/>
                      <a:pt x="2394" y="476"/>
                      <a:pt x="2394" y="465"/>
                    </a:cubicBezTo>
                    <a:cubicBezTo>
                      <a:pt x="2394" y="454"/>
                      <a:pt x="2392" y="442"/>
                      <a:pt x="2381" y="442"/>
                    </a:cubicBezTo>
                    <a:cubicBezTo>
                      <a:pt x="2370" y="442"/>
                      <a:pt x="2354" y="436"/>
                      <a:pt x="2343" y="410"/>
                    </a:cubicBezTo>
                    <a:cubicBezTo>
                      <a:pt x="2332" y="384"/>
                      <a:pt x="2315" y="384"/>
                      <a:pt x="2303" y="378"/>
                    </a:cubicBezTo>
                    <a:cubicBezTo>
                      <a:pt x="2291" y="371"/>
                      <a:pt x="2257" y="390"/>
                      <a:pt x="2242" y="395"/>
                    </a:cubicBezTo>
                    <a:cubicBezTo>
                      <a:pt x="2227" y="401"/>
                      <a:pt x="2201" y="390"/>
                      <a:pt x="2182" y="386"/>
                    </a:cubicBezTo>
                    <a:cubicBezTo>
                      <a:pt x="2162" y="382"/>
                      <a:pt x="2152" y="348"/>
                      <a:pt x="2134" y="352"/>
                    </a:cubicBezTo>
                    <a:cubicBezTo>
                      <a:pt x="2116" y="356"/>
                      <a:pt x="2112" y="391"/>
                      <a:pt x="2098" y="391"/>
                    </a:cubicBezTo>
                    <a:cubicBezTo>
                      <a:pt x="2085" y="391"/>
                      <a:pt x="2060" y="320"/>
                      <a:pt x="2034" y="281"/>
                    </a:cubicBezTo>
                    <a:cubicBezTo>
                      <a:pt x="2008" y="241"/>
                      <a:pt x="1962" y="162"/>
                      <a:pt x="1921" y="147"/>
                    </a:cubicBezTo>
                    <a:cubicBezTo>
                      <a:pt x="1880" y="132"/>
                      <a:pt x="1892" y="111"/>
                      <a:pt x="1903" y="100"/>
                    </a:cubicBezTo>
                    <a:cubicBezTo>
                      <a:pt x="1914" y="89"/>
                      <a:pt x="1878" y="87"/>
                      <a:pt x="1862" y="96"/>
                    </a:cubicBezTo>
                    <a:cubicBezTo>
                      <a:pt x="1845" y="106"/>
                      <a:pt x="1825" y="123"/>
                      <a:pt x="1806" y="128"/>
                    </a:cubicBezTo>
                    <a:cubicBezTo>
                      <a:pt x="1787" y="132"/>
                      <a:pt x="1759" y="162"/>
                      <a:pt x="1739" y="155"/>
                    </a:cubicBezTo>
                    <a:cubicBezTo>
                      <a:pt x="1718" y="148"/>
                      <a:pt x="1709" y="181"/>
                      <a:pt x="1692" y="166"/>
                    </a:cubicBezTo>
                    <a:cubicBezTo>
                      <a:pt x="1676" y="151"/>
                      <a:pt x="1714" y="140"/>
                      <a:pt x="1714" y="126"/>
                    </a:cubicBezTo>
                    <a:cubicBezTo>
                      <a:pt x="1714" y="113"/>
                      <a:pt x="1688" y="130"/>
                      <a:pt x="1682" y="122"/>
                    </a:cubicBezTo>
                    <a:cubicBezTo>
                      <a:pt x="1675" y="114"/>
                      <a:pt x="1653" y="106"/>
                      <a:pt x="1653" y="118"/>
                    </a:cubicBezTo>
                    <a:cubicBezTo>
                      <a:pt x="1653" y="130"/>
                      <a:pt x="1635" y="123"/>
                      <a:pt x="1635" y="114"/>
                    </a:cubicBezTo>
                    <a:cubicBezTo>
                      <a:pt x="1635" y="104"/>
                      <a:pt x="1623" y="87"/>
                      <a:pt x="1612" y="99"/>
                    </a:cubicBezTo>
                    <a:cubicBezTo>
                      <a:pt x="1601" y="111"/>
                      <a:pt x="1564" y="118"/>
                      <a:pt x="1556" y="108"/>
                    </a:cubicBezTo>
                    <a:cubicBezTo>
                      <a:pt x="1548" y="99"/>
                      <a:pt x="1561" y="95"/>
                      <a:pt x="1563" y="82"/>
                    </a:cubicBezTo>
                    <a:cubicBezTo>
                      <a:pt x="1564" y="70"/>
                      <a:pt x="1549" y="54"/>
                      <a:pt x="1552" y="39"/>
                    </a:cubicBezTo>
                    <a:cubicBezTo>
                      <a:pt x="1554" y="24"/>
                      <a:pt x="1526" y="9"/>
                      <a:pt x="1512" y="14"/>
                    </a:cubicBezTo>
                    <a:cubicBezTo>
                      <a:pt x="1498" y="20"/>
                      <a:pt x="1479" y="14"/>
                      <a:pt x="1464" y="7"/>
                    </a:cubicBezTo>
                    <a:cubicBezTo>
                      <a:pt x="1449" y="0"/>
                      <a:pt x="1390" y="11"/>
                      <a:pt x="1388" y="25"/>
                    </a:cubicBezTo>
                    <a:cubicBezTo>
                      <a:pt x="1385" y="39"/>
                      <a:pt x="1311" y="50"/>
                      <a:pt x="1298" y="55"/>
                    </a:cubicBezTo>
                    <a:cubicBezTo>
                      <a:pt x="1284" y="61"/>
                      <a:pt x="1229" y="69"/>
                      <a:pt x="1210" y="72"/>
                    </a:cubicBezTo>
                    <a:cubicBezTo>
                      <a:pt x="1191" y="74"/>
                      <a:pt x="1172" y="91"/>
                      <a:pt x="1147" y="91"/>
                    </a:cubicBezTo>
                    <a:cubicBezTo>
                      <a:pt x="1123" y="91"/>
                      <a:pt x="1076" y="93"/>
                      <a:pt x="1054" y="110"/>
                    </a:cubicBezTo>
                    <a:cubicBezTo>
                      <a:pt x="1033" y="126"/>
                      <a:pt x="997" y="113"/>
                      <a:pt x="981" y="118"/>
                    </a:cubicBezTo>
                    <a:cubicBezTo>
                      <a:pt x="964" y="123"/>
                      <a:pt x="937" y="115"/>
                      <a:pt x="929" y="121"/>
                    </a:cubicBezTo>
                    <a:cubicBezTo>
                      <a:pt x="920" y="126"/>
                      <a:pt x="923" y="159"/>
                      <a:pt x="931" y="173"/>
                    </a:cubicBezTo>
                    <a:cubicBezTo>
                      <a:pt x="940" y="186"/>
                      <a:pt x="983" y="192"/>
                      <a:pt x="986" y="200"/>
                    </a:cubicBezTo>
                    <a:cubicBezTo>
                      <a:pt x="989" y="208"/>
                      <a:pt x="942" y="208"/>
                      <a:pt x="920" y="211"/>
                    </a:cubicBezTo>
                    <a:cubicBezTo>
                      <a:pt x="899" y="214"/>
                      <a:pt x="904" y="241"/>
                      <a:pt x="910" y="255"/>
                    </a:cubicBezTo>
                    <a:cubicBezTo>
                      <a:pt x="915" y="268"/>
                      <a:pt x="888" y="282"/>
                      <a:pt x="871" y="287"/>
                    </a:cubicBezTo>
                    <a:cubicBezTo>
                      <a:pt x="855" y="293"/>
                      <a:pt x="871" y="320"/>
                      <a:pt x="888" y="320"/>
                    </a:cubicBezTo>
                    <a:cubicBezTo>
                      <a:pt x="904" y="320"/>
                      <a:pt x="918" y="334"/>
                      <a:pt x="931" y="334"/>
                    </a:cubicBezTo>
                    <a:cubicBezTo>
                      <a:pt x="945" y="334"/>
                      <a:pt x="948" y="361"/>
                      <a:pt x="948" y="378"/>
                    </a:cubicBezTo>
                    <a:cubicBezTo>
                      <a:pt x="948" y="394"/>
                      <a:pt x="931" y="399"/>
                      <a:pt x="910" y="399"/>
                    </a:cubicBezTo>
                    <a:cubicBezTo>
                      <a:pt x="888" y="399"/>
                      <a:pt x="877" y="383"/>
                      <a:pt x="863" y="380"/>
                    </a:cubicBezTo>
                    <a:cubicBezTo>
                      <a:pt x="849" y="378"/>
                      <a:pt x="852" y="405"/>
                      <a:pt x="841" y="410"/>
                    </a:cubicBezTo>
                    <a:cubicBezTo>
                      <a:pt x="830" y="416"/>
                      <a:pt x="828" y="391"/>
                      <a:pt x="811" y="391"/>
                    </a:cubicBezTo>
                    <a:cubicBezTo>
                      <a:pt x="795" y="391"/>
                      <a:pt x="776" y="389"/>
                      <a:pt x="770" y="372"/>
                    </a:cubicBezTo>
                    <a:cubicBezTo>
                      <a:pt x="765" y="356"/>
                      <a:pt x="726" y="353"/>
                      <a:pt x="710" y="369"/>
                    </a:cubicBezTo>
                    <a:cubicBezTo>
                      <a:pt x="694" y="386"/>
                      <a:pt x="688" y="378"/>
                      <a:pt x="675" y="367"/>
                    </a:cubicBezTo>
                    <a:cubicBezTo>
                      <a:pt x="661" y="356"/>
                      <a:pt x="620" y="372"/>
                      <a:pt x="614" y="386"/>
                    </a:cubicBezTo>
                    <a:cubicBezTo>
                      <a:pt x="609" y="399"/>
                      <a:pt x="579" y="405"/>
                      <a:pt x="557" y="391"/>
                    </a:cubicBezTo>
                    <a:cubicBezTo>
                      <a:pt x="535" y="378"/>
                      <a:pt x="521" y="372"/>
                      <a:pt x="521" y="391"/>
                    </a:cubicBezTo>
                    <a:cubicBezTo>
                      <a:pt x="521" y="410"/>
                      <a:pt x="505" y="394"/>
                      <a:pt x="505" y="383"/>
                    </a:cubicBezTo>
                    <a:cubicBezTo>
                      <a:pt x="505" y="372"/>
                      <a:pt x="470" y="350"/>
                      <a:pt x="453" y="339"/>
                    </a:cubicBezTo>
                    <a:cubicBezTo>
                      <a:pt x="437" y="328"/>
                      <a:pt x="385" y="328"/>
                      <a:pt x="382" y="317"/>
                    </a:cubicBezTo>
                    <a:cubicBezTo>
                      <a:pt x="379" y="307"/>
                      <a:pt x="347" y="298"/>
                      <a:pt x="338" y="317"/>
                    </a:cubicBezTo>
                    <a:cubicBezTo>
                      <a:pt x="330" y="337"/>
                      <a:pt x="317" y="323"/>
                      <a:pt x="306" y="317"/>
                    </a:cubicBezTo>
                    <a:cubicBezTo>
                      <a:pt x="295" y="312"/>
                      <a:pt x="270" y="326"/>
                      <a:pt x="259" y="331"/>
                    </a:cubicBezTo>
                    <a:cubicBezTo>
                      <a:pt x="248" y="337"/>
                      <a:pt x="213" y="361"/>
                      <a:pt x="194" y="361"/>
                    </a:cubicBezTo>
                    <a:cubicBezTo>
                      <a:pt x="174" y="361"/>
                      <a:pt x="185" y="386"/>
                      <a:pt x="161" y="391"/>
                    </a:cubicBezTo>
                    <a:cubicBezTo>
                      <a:pt x="136" y="397"/>
                      <a:pt x="142" y="413"/>
                      <a:pt x="144" y="424"/>
                    </a:cubicBezTo>
                    <a:cubicBezTo>
                      <a:pt x="147" y="435"/>
                      <a:pt x="161" y="454"/>
                      <a:pt x="139" y="462"/>
                    </a:cubicBezTo>
                    <a:cubicBezTo>
                      <a:pt x="117" y="471"/>
                      <a:pt x="109" y="435"/>
                      <a:pt x="90" y="421"/>
                    </a:cubicBezTo>
                    <a:cubicBezTo>
                      <a:pt x="71" y="408"/>
                      <a:pt x="54" y="424"/>
                      <a:pt x="54" y="443"/>
                    </a:cubicBezTo>
                    <a:cubicBezTo>
                      <a:pt x="54" y="462"/>
                      <a:pt x="32" y="462"/>
                      <a:pt x="21" y="481"/>
                    </a:cubicBezTo>
                    <a:cubicBezTo>
                      <a:pt x="11" y="501"/>
                      <a:pt x="41" y="503"/>
                      <a:pt x="41" y="512"/>
                    </a:cubicBezTo>
                    <a:cubicBezTo>
                      <a:pt x="41" y="520"/>
                      <a:pt x="24" y="528"/>
                      <a:pt x="19" y="531"/>
                    </a:cubicBezTo>
                    <a:cubicBezTo>
                      <a:pt x="13" y="533"/>
                      <a:pt x="0" y="561"/>
                      <a:pt x="5" y="569"/>
                    </a:cubicBezTo>
                    <a:cubicBezTo>
                      <a:pt x="11" y="577"/>
                      <a:pt x="43" y="574"/>
                      <a:pt x="41" y="593"/>
                    </a:cubicBezTo>
                    <a:cubicBezTo>
                      <a:pt x="38" y="613"/>
                      <a:pt x="35" y="632"/>
                      <a:pt x="51" y="626"/>
                    </a:cubicBezTo>
                    <a:cubicBezTo>
                      <a:pt x="68" y="621"/>
                      <a:pt x="84" y="624"/>
                      <a:pt x="95" y="624"/>
                    </a:cubicBezTo>
                    <a:cubicBezTo>
                      <a:pt x="106" y="624"/>
                      <a:pt x="114" y="645"/>
                      <a:pt x="133" y="667"/>
                    </a:cubicBezTo>
                    <a:cubicBezTo>
                      <a:pt x="153" y="689"/>
                      <a:pt x="161" y="700"/>
                      <a:pt x="142" y="706"/>
                    </a:cubicBezTo>
                    <a:cubicBezTo>
                      <a:pt x="123" y="711"/>
                      <a:pt x="131" y="722"/>
                      <a:pt x="155" y="733"/>
                    </a:cubicBezTo>
                    <a:cubicBezTo>
                      <a:pt x="162" y="736"/>
                      <a:pt x="169" y="740"/>
                      <a:pt x="175" y="745"/>
                    </a:cubicBezTo>
                    <a:cubicBezTo>
                      <a:pt x="179" y="742"/>
                      <a:pt x="183" y="739"/>
                      <a:pt x="186" y="736"/>
                    </a:cubicBezTo>
                    <a:cubicBezTo>
                      <a:pt x="217" y="709"/>
                      <a:pt x="274" y="684"/>
                      <a:pt x="316" y="695"/>
                    </a:cubicBezTo>
                    <a:cubicBezTo>
                      <a:pt x="358" y="706"/>
                      <a:pt x="392" y="687"/>
                      <a:pt x="410" y="713"/>
                    </a:cubicBezTo>
                    <a:cubicBezTo>
                      <a:pt x="429" y="738"/>
                      <a:pt x="410" y="786"/>
                      <a:pt x="418" y="804"/>
                    </a:cubicBezTo>
                    <a:cubicBezTo>
                      <a:pt x="425" y="822"/>
                      <a:pt x="385" y="824"/>
                      <a:pt x="358" y="820"/>
                    </a:cubicBezTo>
                    <a:cubicBezTo>
                      <a:pt x="330" y="817"/>
                      <a:pt x="274" y="831"/>
                      <a:pt x="281" y="848"/>
                    </a:cubicBezTo>
                    <a:cubicBezTo>
                      <a:pt x="288" y="864"/>
                      <a:pt x="308" y="902"/>
                      <a:pt x="272" y="882"/>
                    </a:cubicBezTo>
                    <a:cubicBezTo>
                      <a:pt x="236" y="862"/>
                      <a:pt x="221" y="902"/>
                      <a:pt x="241" y="902"/>
                    </a:cubicBezTo>
                    <a:cubicBezTo>
                      <a:pt x="261" y="902"/>
                      <a:pt x="288" y="926"/>
                      <a:pt x="288" y="942"/>
                    </a:cubicBezTo>
                    <a:cubicBezTo>
                      <a:pt x="288" y="959"/>
                      <a:pt x="290" y="995"/>
                      <a:pt x="308" y="990"/>
                    </a:cubicBezTo>
                    <a:cubicBezTo>
                      <a:pt x="327" y="984"/>
                      <a:pt x="327" y="1017"/>
                      <a:pt x="352" y="1015"/>
                    </a:cubicBezTo>
                    <a:cubicBezTo>
                      <a:pt x="378" y="1013"/>
                      <a:pt x="401" y="1023"/>
                      <a:pt x="381" y="1046"/>
                    </a:cubicBezTo>
                    <a:cubicBezTo>
                      <a:pt x="361" y="1070"/>
                      <a:pt x="394" y="1135"/>
                      <a:pt x="401" y="1121"/>
                    </a:cubicBezTo>
                    <a:cubicBezTo>
                      <a:pt x="406" y="1112"/>
                      <a:pt x="402" y="1092"/>
                      <a:pt x="409" y="1079"/>
                    </a:cubicBezTo>
                    <a:cubicBezTo>
                      <a:pt x="395" y="1046"/>
                      <a:pt x="455" y="1046"/>
                      <a:pt x="473" y="1046"/>
                    </a:cubicBezTo>
                    <a:cubicBezTo>
                      <a:pt x="492" y="1046"/>
                      <a:pt x="526" y="1075"/>
                      <a:pt x="548" y="1104"/>
                    </a:cubicBezTo>
                    <a:cubicBezTo>
                      <a:pt x="570" y="1133"/>
                      <a:pt x="592" y="1114"/>
                      <a:pt x="592" y="1114"/>
                    </a:cubicBezTo>
                    <a:cubicBezTo>
                      <a:pt x="599" y="841"/>
                      <a:pt x="599" y="841"/>
                      <a:pt x="599" y="841"/>
                    </a:cubicBezTo>
                    <a:cubicBezTo>
                      <a:pt x="755" y="800"/>
                      <a:pt x="755" y="800"/>
                      <a:pt x="755" y="800"/>
                    </a:cubicBezTo>
                    <a:cubicBezTo>
                      <a:pt x="756" y="796"/>
                      <a:pt x="758" y="792"/>
                      <a:pt x="760" y="789"/>
                    </a:cubicBezTo>
                    <a:cubicBezTo>
                      <a:pt x="780" y="760"/>
                      <a:pt x="807" y="784"/>
                      <a:pt x="817" y="791"/>
                    </a:cubicBezTo>
                    <a:cubicBezTo>
                      <a:pt x="825" y="797"/>
                      <a:pt x="820" y="760"/>
                      <a:pt x="842" y="762"/>
                    </a:cubicBezTo>
                    <a:cubicBezTo>
                      <a:pt x="864" y="764"/>
                      <a:pt x="840" y="798"/>
                      <a:pt x="857" y="798"/>
                    </a:cubicBezTo>
                    <a:cubicBezTo>
                      <a:pt x="869" y="798"/>
                      <a:pt x="899" y="844"/>
                      <a:pt x="890" y="879"/>
                    </a:cubicBezTo>
                    <a:cubicBezTo>
                      <a:pt x="914" y="899"/>
                      <a:pt x="958" y="946"/>
                      <a:pt x="962" y="958"/>
                    </a:cubicBezTo>
                    <a:cubicBezTo>
                      <a:pt x="966" y="973"/>
                      <a:pt x="1030" y="948"/>
                      <a:pt x="1042" y="953"/>
                    </a:cubicBezTo>
                    <a:cubicBezTo>
                      <a:pt x="1054" y="958"/>
                      <a:pt x="1149" y="958"/>
                      <a:pt x="1166" y="958"/>
                    </a:cubicBezTo>
                    <a:cubicBezTo>
                      <a:pt x="1183" y="958"/>
                      <a:pt x="1195" y="990"/>
                      <a:pt x="1215" y="994"/>
                    </a:cubicBezTo>
                    <a:cubicBezTo>
                      <a:pt x="1234" y="999"/>
                      <a:pt x="1227" y="1031"/>
                      <a:pt x="1229" y="1053"/>
                    </a:cubicBezTo>
                    <a:cubicBezTo>
                      <a:pt x="1232" y="1075"/>
                      <a:pt x="1261" y="1097"/>
                      <a:pt x="1263" y="1116"/>
                    </a:cubicBezTo>
                    <a:cubicBezTo>
                      <a:pt x="1266" y="1136"/>
                      <a:pt x="1297" y="1126"/>
                      <a:pt x="1317" y="1131"/>
                    </a:cubicBezTo>
                    <a:cubicBezTo>
                      <a:pt x="1336" y="1136"/>
                      <a:pt x="1365" y="1143"/>
                      <a:pt x="1368" y="1162"/>
                    </a:cubicBezTo>
                    <a:cubicBezTo>
                      <a:pt x="1370" y="1182"/>
                      <a:pt x="1395" y="1167"/>
                      <a:pt x="1397" y="1153"/>
                    </a:cubicBezTo>
                    <a:cubicBezTo>
                      <a:pt x="1399" y="1138"/>
                      <a:pt x="1424" y="1119"/>
                      <a:pt x="1460" y="1104"/>
                    </a:cubicBezTo>
                    <a:cubicBezTo>
                      <a:pt x="1477" y="1097"/>
                      <a:pt x="1488" y="1097"/>
                      <a:pt x="1496" y="1101"/>
                    </a:cubicBezTo>
                    <a:cubicBezTo>
                      <a:pt x="1503" y="1083"/>
                      <a:pt x="1510" y="1068"/>
                      <a:pt x="1514" y="1066"/>
                    </a:cubicBezTo>
                    <a:cubicBezTo>
                      <a:pt x="1527" y="1061"/>
                      <a:pt x="1551" y="1043"/>
                      <a:pt x="1553" y="1024"/>
                    </a:cubicBezTo>
                    <a:cubicBezTo>
                      <a:pt x="1554" y="1006"/>
                      <a:pt x="1604" y="1006"/>
                      <a:pt x="1636" y="1022"/>
                    </a:cubicBezTo>
                    <a:cubicBezTo>
                      <a:pt x="1669" y="1039"/>
                      <a:pt x="1689" y="1039"/>
                      <a:pt x="1691" y="1013"/>
                    </a:cubicBezTo>
                    <a:cubicBezTo>
                      <a:pt x="1693" y="988"/>
                      <a:pt x="1740" y="981"/>
                      <a:pt x="1755" y="988"/>
                    </a:cubicBezTo>
                    <a:cubicBezTo>
                      <a:pt x="1769" y="995"/>
                      <a:pt x="1815" y="1021"/>
                      <a:pt x="1837" y="1012"/>
                    </a:cubicBezTo>
                    <a:cubicBezTo>
                      <a:pt x="1859" y="1002"/>
                      <a:pt x="1968" y="1013"/>
                      <a:pt x="1995" y="1021"/>
                    </a:cubicBezTo>
                    <a:cubicBezTo>
                      <a:pt x="2023" y="1028"/>
                      <a:pt x="2030" y="1010"/>
                      <a:pt x="2054" y="1037"/>
                    </a:cubicBezTo>
                    <a:cubicBezTo>
                      <a:pt x="2073" y="1060"/>
                      <a:pt x="2083" y="1039"/>
                      <a:pt x="2105" y="1057"/>
                    </a:cubicBezTo>
                    <a:cubicBezTo>
                      <a:pt x="2105" y="1050"/>
                      <a:pt x="2104" y="1041"/>
                      <a:pt x="2104" y="1032"/>
                    </a:cubicBezTo>
                    <a:cubicBezTo>
                      <a:pt x="2104" y="1014"/>
                      <a:pt x="2131" y="999"/>
                      <a:pt x="2136" y="986"/>
                    </a:cubicBezTo>
                    <a:cubicBezTo>
                      <a:pt x="2142" y="972"/>
                      <a:pt x="2112" y="931"/>
                      <a:pt x="2112" y="917"/>
                    </a:cubicBezTo>
                    <a:cubicBezTo>
                      <a:pt x="2112" y="904"/>
                      <a:pt x="2112" y="871"/>
                      <a:pt x="2098" y="864"/>
                    </a:cubicBezTo>
                    <a:cubicBezTo>
                      <a:pt x="2085" y="857"/>
                      <a:pt x="2124" y="839"/>
                      <a:pt x="2134" y="840"/>
                    </a:cubicBezTo>
                    <a:cubicBezTo>
                      <a:pt x="2154" y="841"/>
                      <a:pt x="2183" y="820"/>
                      <a:pt x="2192" y="829"/>
                    </a:cubicBezTo>
                    <a:cubicBezTo>
                      <a:pt x="2200" y="837"/>
                      <a:pt x="2218" y="840"/>
                      <a:pt x="2236" y="840"/>
                    </a:cubicBezTo>
                    <a:cubicBezTo>
                      <a:pt x="2253" y="840"/>
                      <a:pt x="2246" y="820"/>
                      <a:pt x="2236" y="811"/>
                    </a:cubicBezTo>
                    <a:cubicBezTo>
                      <a:pt x="2226" y="802"/>
                      <a:pt x="2267" y="720"/>
                      <a:pt x="2274" y="692"/>
                    </a:cubicBezTo>
                    <a:cubicBezTo>
                      <a:pt x="2280" y="665"/>
                      <a:pt x="2295" y="690"/>
                      <a:pt x="2315" y="692"/>
                    </a:cubicBezTo>
                    <a:cubicBezTo>
                      <a:pt x="2335" y="695"/>
                      <a:pt x="2359" y="691"/>
                      <a:pt x="2372" y="697"/>
                    </a:cubicBezTo>
                    <a:cubicBezTo>
                      <a:pt x="2385" y="704"/>
                      <a:pt x="2421" y="690"/>
                      <a:pt x="2430" y="676"/>
                    </a:cubicBezTo>
                    <a:cubicBezTo>
                      <a:pt x="2439" y="662"/>
                      <a:pt x="2420" y="658"/>
                      <a:pt x="2421" y="627"/>
                    </a:cubicBezTo>
                    <a:cubicBezTo>
                      <a:pt x="2422" y="595"/>
                      <a:pt x="2441" y="580"/>
                      <a:pt x="2461" y="580"/>
                    </a:cubicBezTo>
                    <a:cubicBezTo>
                      <a:pt x="2482" y="580"/>
                      <a:pt x="2488" y="561"/>
                      <a:pt x="2488" y="546"/>
                    </a:cubicBezTo>
                    <a:cubicBezTo>
                      <a:pt x="2488" y="532"/>
                      <a:pt x="2504" y="524"/>
                      <a:pt x="2509" y="506"/>
                    </a:cubicBezTo>
                    <a:cubicBezTo>
                      <a:pt x="2503" y="500"/>
                      <a:pt x="2497" y="490"/>
                      <a:pt x="2496" y="483"/>
                    </a:cubicBezTo>
                    <a:close/>
                    <a:moveTo>
                      <a:pt x="937" y="750"/>
                    </a:moveTo>
                    <a:cubicBezTo>
                      <a:pt x="930" y="760"/>
                      <a:pt x="858" y="742"/>
                      <a:pt x="852" y="727"/>
                    </a:cubicBezTo>
                    <a:cubicBezTo>
                      <a:pt x="845" y="711"/>
                      <a:pt x="953" y="729"/>
                      <a:pt x="937" y="750"/>
                    </a:cubicBezTo>
                    <a:close/>
                    <a:moveTo>
                      <a:pt x="1972" y="744"/>
                    </a:moveTo>
                    <a:cubicBezTo>
                      <a:pt x="1921" y="744"/>
                      <a:pt x="1808" y="718"/>
                      <a:pt x="1762" y="767"/>
                    </a:cubicBezTo>
                    <a:cubicBezTo>
                      <a:pt x="1717" y="817"/>
                      <a:pt x="1749" y="842"/>
                      <a:pt x="1729" y="846"/>
                    </a:cubicBezTo>
                    <a:cubicBezTo>
                      <a:pt x="1708" y="850"/>
                      <a:pt x="1697" y="771"/>
                      <a:pt x="1722" y="746"/>
                    </a:cubicBezTo>
                    <a:cubicBezTo>
                      <a:pt x="1748" y="720"/>
                      <a:pt x="1830" y="709"/>
                      <a:pt x="1881" y="722"/>
                    </a:cubicBezTo>
                    <a:cubicBezTo>
                      <a:pt x="1932" y="735"/>
                      <a:pt x="2023" y="711"/>
                      <a:pt x="2035" y="715"/>
                    </a:cubicBezTo>
                    <a:cubicBezTo>
                      <a:pt x="2048" y="718"/>
                      <a:pt x="2023" y="744"/>
                      <a:pt x="1972" y="74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0" name="Shape 324">
                <a:extLst>
                  <a:ext uri="{FF2B5EF4-FFF2-40B4-BE49-F238E27FC236}">
                    <a16:creationId xmlns:a16="http://schemas.microsoft.com/office/drawing/2014/main" id="{69502C9F-020D-EDD5-19FB-B40A634AF7E8}"/>
                  </a:ext>
                </a:extLst>
              </p:cNvPr>
              <p:cNvSpPr/>
              <p:nvPr/>
            </p:nvSpPr>
            <p:spPr>
              <a:xfrm>
                <a:off x="10236037" y="2752018"/>
                <a:ext cx="7773978" cy="2983041"/>
              </a:xfrm>
              <a:custGeom>
                <a:avLst/>
                <a:gdLst/>
                <a:ahLst/>
                <a:cxnLst/>
                <a:rect l="0" t="0" r="0" b="0"/>
                <a:pathLst>
                  <a:path w="10526" h="4038" extrusionOk="0">
                    <a:moveTo>
                      <a:pt x="159" y="2919"/>
                    </a:moveTo>
                    <a:cubicBezTo>
                      <a:pt x="151" y="2923"/>
                      <a:pt x="129" y="2914"/>
                      <a:pt x="122" y="2905"/>
                    </a:cubicBezTo>
                    <a:cubicBezTo>
                      <a:pt x="117" y="2897"/>
                      <a:pt x="100" y="2900"/>
                      <a:pt x="85" y="2901"/>
                    </a:cubicBezTo>
                    <a:cubicBezTo>
                      <a:pt x="88" y="2904"/>
                      <a:pt x="92" y="2906"/>
                      <a:pt x="95" y="2911"/>
                    </a:cubicBezTo>
                    <a:cubicBezTo>
                      <a:pt x="103" y="2925"/>
                      <a:pt x="62" y="2927"/>
                      <a:pt x="75" y="2944"/>
                    </a:cubicBezTo>
                    <a:cubicBezTo>
                      <a:pt x="87" y="2962"/>
                      <a:pt x="45" y="2963"/>
                      <a:pt x="45" y="2944"/>
                    </a:cubicBezTo>
                    <a:cubicBezTo>
                      <a:pt x="45" y="2926"/>
                      <a:pt x="2" y="2935"/>
                      <a:pt x="4" y="2947"/>
                    </a:cubicBezTo>
                    <a:cubicBezTo>
                      <a:pt x="4" y="2951"/>
                      <a:pt x="3" y="2957"/>
                      <a:pt x="0" y="2962"/>
                    </a:cubicBezTo>
                    <a:cubicBezTo>
                      <a:pt x="12" y="2966"/>
                      <a:pt x="26" y="2971"/>
                      <a:pt x="31" y="2973"/>
                    </a:cubicBezTo>
                    <a:cubicBezTo>
                      <a:pt x="39" y="2976"/>
                      <a:pt x="148" y="2988"/>
                      <a:pt x="191" y="2980"/>
                    </a:cubicBezTo>
                    <a:cubicBezTo>
                      <a:pt x="189" y="2972"/>
                      <a:pt x="193" y="2948"/>
                      <a:pt x="193" y="2939"/>
                    </a:cubicBezTo>
                    <a:cubicBezTo>
                      <a:pt x="193" y="2928"/>
                      <a:pt x="167" y="2914"/>
                      <a:pt x="159" y="2919"/>
                    </a:cubicBezTo>
                    <a:close/>
                    <a:moveTo>
                      <a:pt x="2795" y="113"/>
                    </a:moveTo>
                    <a:cubicBezTo>
                      <a:pt x="2864" y="105"/>
                      <a:pt x="2863" y="67"/>
                      <a:pt x="2826" y="60"/>
                    </a:cubicBezTo>
                    <a:cubicBezTo>
                      <a:pt x="2790" y="52"/>
                      <a:pt x="2784" y="82"/>
                      <a:pt x="2766" y="80"/>
                    </a:cubicBezTo>
                    <a:cubicBezTo>
                      <a:pt x="2748" y="78"/>
                      <a:pt x="2679" y="91"/>
                      <a:pt x="2693" y="107"/>
                    </a:cubicBezTo>
                    <a:cubicBezTo>
                      <a:pt x="2710" y="125"/>
                      <a:pt x="2761" y="116"/>
                      <a:pt x="2795" y="113"/>
                    </a:cubicBezTo>
                    <a:close/>
                    <a:moveTo>
                      <a:pt x="3147" y="1125"/>
                    </a:moveTo>
                    <a:cubicBezTo>
                      <a:pt x="3171" y="1129"/>
                      <a:pt x="3234" y="1116"/>
                      <a:pt x="3242" y="1104"/>
                    </a:cubicBezTo>
                    <a:cubicBezTo>
                      <a:pt x="3249" y="1091"/>
                      <a:pt x="3216" y="1076"/>
                      <a:pt x="3174" y="1076"/>
                    </a:cubicBezTo>
                    <a:cubicBezTo>
                      <a:pt x="3132" y="1076"/>
                      <a:pt x="3126" y="1122"/>
                      <a:pt x="3147" y="1125"/>
                    </a:cubicBezTo>
                    <a:close/>
                    <a:moveTo>
                      <a:pt x="4493" y="195"/>
                    </a:moveTo>
                    <a:cubicBezTo>
                      <a:pt x="4528" y="209"/>
                      <a:pt x="4515" y="218"/>
                      <a:pt x="4479" y="218"/>
                    </a:cubicBezTo>
                    <a:cubicBezTo>
                      <a:pt x="4442" y="218"/>
                      <a:pt x="4411" y="231"/>
                      <a:pt x="4435" y="240"/>
                    </a:cubicBezTo>
                    <a:cubicBezTo>
                      <a:pt x="4453" y="247"/>
                      <a:pt x="4451" y="267"/>
                      <a:pt x="4490" y="277"/>
                    </a:cubicBezTo>
                    <a:cubicBezTo>
                      <a:pt x="4528" y="286"/>
                      <a:pt x="4566" y="255"/>
                      <a:pt x="4562" y="233"/>
                    </a:cubicBezTo>
                    <a:cubicBezTo>
                      <a:pt x="4559" y="211"/>
                      <a:pt x="4695" y="191"/>
                      <a:pt x="4732" y="182"/>
                    </a:cubicBezTo>
                    <a:cubicBezTo>
                      <a:pt x="4768" y="173"/>
                      <a:pt x="4708" y="134"/>
                      <a:pt x="4748" y="131"/>
                    </a:cubicBezTo>
                    <a:cubicBezTo>
                      <a:pt x="4788" y="127"/>
                      <a:pt x="4772" y="109"/>
                      <a:pt x="4723" y="102"/>
                    </a:cubicBezTo>
                    <a:cubicBezTo>
                      <a:pt x="4674" y="94"/>
                      <a:pt x="4694" y="52"/>
                      <a:pt x="4677" y="38"/>
                    </a:cubicBezTo>
                    <a:cubicBezTo>
                      <a:pt x="4661" y="23"/>
                      <a:pt x="4652" y="56"/>
                      <a:pt x="4588" y="69"/>
                    </a:cubicBezTo>
                    <a:cubicBezTo>
                      <a:pt x="4524" y="82"/>
                      <a:pt x="4493" y="98"/>
                      <a:pt x="4519" y="111"/>
                    </a:cubicBezTo>
                    <a:cubicBezTo>
                      <a:pt x="4544" y="123"/>
                      <a:pt x="4519" y="154"/>
                      <a:pt x="4491" y="153"/>
                    </a:cubicBezTo>
                    <a:cubicBezTo>
                      <a:pt x="4464" y="151"/>
                      <a:pt x="4459" y="180"/>
                      <a:pt x="4493" y="195"/>
                    </a:cubicBezTo>
                    <a:close/>
                    <a:moveTo>
                      <a:pt x="4590" y="246"/>
                    </a:moveTo>
                    <a:cubicBezTo>
                      <a:pt x="4590" y="266"/>
                      <a:pt x="4531" y="286"/>
                      <a:pt x="4548" y="300"/>
                    </a:cubicBezTo>
                    <a:cubicBezTo>
                      <a:pt x="4562" y="313"/>
                      <a:pt x="4575" y="309"/>
                      <a:pt x="4593" y="313"/>
                    </a:cubicBezTo>
                    <a:cubicBezTo>
                      <a:pt x="4612" y="317"/>
                      <a:pt x="4621" y="362"/>
                      <a:pt x="4654" y="355"/>
                    </a:cubicBezTo>
                    <a:cubicBezTo>
                      <a:pt x="4686" y="348"/>
                      <a:pt x="4776" y="391"/>
                      <a:pt x="4828" y="391"/>
                    </a:cubicBezTo>
                    <a:cubicBezTo>
                      <a:pt x="4881" y="391"/>
                      <a:pt x="4887" y="348"/>
                      <a:pt x="4870" y="346"/>
                    </a:cubicBezTo>
                    <a:cubicBezTo>
                      <a:pt x="4854" y="344"/>
                      <a:pt x="4869" y="318"/>
                      <a:pt x="4898" y="277"/>
                    </a:cubicBezTo>
                    <a:cubicBezTo>
                      <a:pt x="4927" y="235"/>
                      <a:pt x="4807" y="204"/>
                      <a:pt x="4807" y="236"/>
                    </a:cubicBezTo>
                    <a:cubicBezTo>
                      <a:pt x="4807" y="269"/>
                      <a:pt x="4772" y="229"/>
                      <a:pt x="4761" y="209"/>
                    </a:cubicBezTo>
                    <a:cubicBezTo>
                      <a:pt x="4750" y="189"/>
                      <a:pt x="4590" y="226"/>
                      <a:pt x="4590" y="246"/>
                    </a:cubicBezTo>
                    <a:close/>
                    <a:moveTo>
                      <a:pt x="3679" y="1153"/>
                    </a:moveTo>
                    <a:cubicBezTo>
                      <a:pt x="3708" y="1167"/>
                      <a:pt x="3730" y="1162"/>
                      <a:pt x="3726" y="1133"/>
                    </a:cubicBezTo>
                    <a:cubicBezTo>
                      <a:pt x="3723" y="1104"/>
                      <a:pt x="3656" y="1141"/>
                      <a:pt x="3679" y="1153"/>
                    </a:cubicBezTo>
                    <a:close/>
                    <a:moveTo>
                      <a:pt x="4446" y="65"/>
                    </a:moveTo>
                    <a:cubicBezTo>
                      <a:pt x="4453" y="38"/>
                      <a:pt x="4332" y="50"/>
                      <a:pt x="4364" y="76"/>
                    </a:cubicBezTo>
                    <a:cubicBezTo>
                      <a:pt x="4375" y="85"/>
                      <a:pt x="4439" y="93"/>
                      <a:pt x="4446" y="65"/>
                    </a:cubicBezTo>
                    <a:close/>
                    <a:moveTo>
                      <a:pt x="9807" y="1386"/>
                    </a:moveTo>
                    <a:cubicBezTo>
                      <a:pt x="9844" y="1404"/>
                      <a:pt x="9866" y="1364"/>
                      <a:pt x="9895" y="1384"/>
                    </a:cubicBezTo>
                    <a:cubicBezTo>
                      <a:pt x="9924" y="1404"/>
                      <a:pt x="9995" y="1375"/>
                      <a:pt x="10024" y="1370"/>
                    </a:cubicBezTo>
                    <a:cubicBezTo>
                      <a:pt x="10053" y="1364"/>
                      <a:pt x="10039" y="1328"/>
                      <a:pt x="9957" y="1317"/>
                    </a:cubicBezTo>
                    <a:cubicBezTo>
                      <a:pt x="9875" y="1306"/>
                      <a:pt x="9768" y="1366"/>
                      <a:pt x="9807" y="1386"/>
                    </a:cubicBezTo>
                    <a:close/>
                    <a:moveTo>
                      <a:pt x="4872" y="502"/>
                    </a:moveTo>
                    <a:cubicBezTo>
                      <a:pt x="4898" y="517"/>
                      <a:pt x="4980" y="484"/>
                      <a:pt x="5034" y="486"/>
                    </a:cubicBezTo>
                    <a:cubicBezTo>
                      <a:pt x="5089" y="488"/>
                      <a:pt x="5242" y="444"/>
                      <a:pt x="5247" y="415"/>
                    </a:cubicBezTo>
                    <a:cubicBezTo>
                      <a:pt x="5253" y="386"/>
                      <a:pt x="5191" y="388"/>
                      <a:pt x="5167" y="362"/>
                    </a:cubicBezTo>
                    <a:cubicBezTo>
                      <a:pt x="5144" y="337"/>
                      <a:pt x="5091" y="359"/>
                      <a:pt x="5078" y="380"/>
                    </a:cubicBezTo>
                    <a:cubicBezTo>
                      <a:pt x="5065" y="402"/>
                      <a:pt x="5051" y="382"/>
                      <a:pt x="5085" y="348"/>
                    </a:cubicBezTo>
                    <a:cubicBezTo>
                      <a:pt x="5120" y="313"/>
                      <a:pt x="5051" y="286"/>
                      <a:pt x="5049" y="307"/>
                    </a:cubicBezTo>
                    <a:cubicBezTo>
                      <a:pt x="5047" y="329"/>
                      <a:pt x="4983" y="311"/>
                      <a:pt x="4983" y="331"/>
                    </a:cubicBezTo>
                    <a:cubicBezTo>
                      <a:pt x="4983" y="351"/>
                      <a:pt x="4960" y="360"/>
                      <a:pt x="4961" y="380"/>
                    </a:cubicBezTo>
                    <a:cubicBezTo>
                      <a:pt x="4963" y="400"/>
                      <a:pt x="4918" y="369"/>
                      <a:pt x="4916" y="415"/>
                    </a:cubicBezTo>
                    <a:cubicBezTo>
                      <a:pt x="4914" y="461"/>
                      <a:pt x="4845" y="487"/>
                      <a:pt x="4872" y="502"/>
                    </a:cubicBezTo>
                    <a:close/>
                    <a:moveTo>
                      <a:pt x="7222" y="878"/>
                    </a:moveTo>
                    <a:cubicBezTo>
                      <a:pt x="7248" y="890"/>
                      <a:pt x="7257" y="903"/>
                      <a:pt x="7271" y="918"/>
                    </a:cubicBezTo>
                    <a:cubicBezTo>
                      <a:pt x="7286" y="932"/>
                      <a:pt x="7341" y="911"/>
                      <a:pt x="7363" y="903"/>
                    </a:cubicBezTo>
                    <a:cubicBezTo>
                      <a:pt x="7384" y="896"/>
                      <a:pt x="7386" y="936"/>
                      <a:pt x="7421" y="914"/>
                    </a:cubicBezTo>
                    <a:cubicBezTo>
                      <a:pt x="7455" y="892"/>
                      <a:pt x="7490" y="903"/>
                      <a:pt x="7530" y="903"/>
                    </a:cubicBezTo>
                    <a:cubicBezTo>
                      <a:pt x="7570" y="903"/>
                      <a:pt x="7523" y="854"/>
                      <a:pt x="7525" y="832"/>
                    </a:cubicBezTo>
                    <a:cubicBezTo>
                      <a:pt x="7527" y="810"/>
                      <a:pt x="7572" y="825"/>
                      <a:pt x="7557" y="843"/>
                    </a:cubicBezTo>
                    <a:cubicBezTo>
                      <a:pt x="7543" y="861"/>
                      <a:pt x="7579" y="903"/>
                      <a:pt x="7638" y="900"/>
                    </a:cubicBezTo>
                    <a:cubicBezTo>
                      <a:pt x="7696" y="896"/>
                      <a:pt x="7652" y="859"/>
                      <a:pt x="7681" y="847"/>
                    </a:cubicBezTo>
                    <a:cubicBezTo>
                      <a:pt x="7711" y="834"/>
                      <a:pt x="7707" y="819"/>
                      <a:pt x="7665" y="794"/>
                    </a:cubicBezTo>
                    <a:cubicBezTo>
                      <a:pt x="7623" y="768"/>
                      <a:pt x="7568" y="785"/>
                      <a:pt x="7532" y="768"/>
                    </a:cubicBezTo>
                    <a:cubicBezTo>
                      <a:pt x="7493" y="751"/>
                      <a:pt x="7446" y="750"/>
                      <a:pt x="7445" y="790"/>
                    </a:cubicBezTo>
                    <a:cubicBezTo>
                      <a:pt x="7443" y="830"/>
                      <a:pt x="7366" y="747"/>
                      <a:pt x="7326" y="734"/>
                    </a:cubicBezTo>
                    <a:cubicBezTo>
                      <a:pt x="7286" y="721"/>
                      <a:pt x="7162" y="848"/>
                      <a:pt x="7222" y="878"/>
                    </a:cubicBezTo>
                    <a:close/>
                    <a:moveTo>
                      <a:pt x="7603" y="1111"/>
                    </a:moveTo>
                    <a:cubicBezTo>
                      <a:pt x="7636" y="1104"/>
                      <a:pt x="7579" y="1044"/>
                      <a:pt x="7523" y="1034"/>
                    </a:cubicBezTo>
                    <a:cubicBezTo>
                      <a:pt x="7466" y="1025"/>
                      <a:pt x="7414" y="1072"/>
                      <a:pt x="7421" y="1082"/>
                    </a:cubicBezTo>
                    <a:cubicBezTo>
                      <a:pt x="7437" y="1105"/>
                      <a:pt x="7570" y="1118"/>
                      <a:pt x="7603" y="1111"/>
                    </a:cubicBezTo>
                    <a:close/>
                    <a:moveTo>
                      <a:pt x="7457" y="991"/>
                    </a:moveTo>
                    <a:cubicBezTo>
                      <a:pt x="7457" y="963"/>
                      <a:pt x="7358" y="1001"/>
                      <a:pt x="7399" y="1014"/>
                    </a:cubicBezTo>
                    <a:cubicBezTo>
                      <a:pt x="7421" y="1022"/>
                      <a:pt x="7457" y="1018"/>
                      <a:pt x="7457" y="991"/>
                    </a:cubicBezTo>
                    <a:close/>
                    <a:moveTo>
                      <a:pt x="7774" y="876"/>
                    </a:moveTo>
                    <a:cubicBezTo>
                      <a:pt x="7818" y="880"/>
                      <a:pt x="7840" y="921"/>
                      <a:pt x="7924" y="927"/>
                    </a:cubicBezTo>
                    <a:cubicBezTo>
                      <a:pt x="8007" y="932"/>
                      <a:pt x="8069" y="916"/>
                      <a:pt x="8071" y="898"/>
                    </a:cubicBezTo>
                    <a:cubicBezTo>
                      <a:pt x="8073" y="880"/>
                      <a:pt x="7995" y="852"/>
                      <a:pt x="7971" y="867"/>
                    </a:cubicBezTo>
                    <a:cubicBezTo>
                      <a:pt x="7947" y="881"/>
                      <a:pt x="7929" y="843"/>
                      <a:pt x="7900" y="852"/>
                    </a:cubicBezTo>
                    <a:cubicBezTo>
                      <a:pt x="7871" y="861"/>
                      <a:pt x="7831" y="859"/>
                      <a:pt x="7816" y="834"/>
                    </a:cubicBezTo>
                    <a:cubicBezTo>
                      <a:pt x="7802" y="809"/>
                      <a:pt x="7752" y="874"/>
                      <a:pt x="7774" y="876"/>
                    </a:cubicBezTo>
                    <a:close/>
                    <a:moveTo>
                      <a:pt x="1688" y="136"/>
                    </a:moveTo>
                    <a:cubicBezTo>
                      <a:pt x="1730" y="98"/>
                      <a:pt x="1784" y="134"/>
                      <a:pt x="1792" y="116"/>
                    </a:cubicBezTo>
                    <a:cubicBezTo>
                      <a:pt x="1799" y="98"/>
                      <a:pt x="1713" y="93"/>
                      <a:pt x="1682" y="109"/>
                    </a:cubicBezTo>
                    <a:cubicBezTo>
                      <a:pt x="1651" y="125"/>
                      <a:pt x="1579" y="112"/>
                      <a:pt x="1588" y="133"/>
                    </a:cubicBezTo>
                    <a:cubicBezTo>
                      <a:pt x="1593" y="145"/>
                      <a:pt x="1646" y="175"/>
                      <a:pt x="1688" y="136"/>
                    </a:cubicBezTo>
                    <a:close/>
                    <a:moveTo>
                      <a:pt x="7588" y="3215"/>
                    </a:moveTo>
                    <a:cubicBezTo>
                      <a:pt x="7568" y="3162"/>
                      <a:pt x="7618" y="3111"/>
                      <a:pt x="7581" y="3084"/>
                    </a:cubicBezTo>
                    <a:cubicBezTo>
                      <a:pt x="7545" y="3057"/>
                      <a:pt x="7559" y="3000"/>
                      <a:pt x="7541" y="3011"/>
                    </a:cubicBezTo>
                    <a:cubicBezTo>
                      <a:pt x="7523" y="3022"/>
                      <a:pt x="7541" y="3071"/>
                      <a:pt x="7512" y="3075"/>
                    </a:cubicBezTo>
                    <a:cubicBezTo>
                      <a:pt x="7483" y="3078"/>
                      <a:pt x="7510" y="3106"/>
                      <a:pt x="7499" y="3142"/>
                    </a:cubicBezTo>
                    <a:cubicBezTo>
                      <a:pt x="7488" y="3179"/>
                      <a:pt x="7505" y="3231"/>
                      <a:pt x="7519" y="3264"/>
                    </a:cubicBezTo>
                    <a:cubicBezTo>
                      <a:pt x="7534" y="3297"/>
                      <a:pt x="7499" y="3472"/>
                      <a:pt x="7514" y="3501"/>
                    </a:cubicBezTo>
                    <a:cubicBezTo>
                      <a:pt x="7528" y="3530"/>
                      <a:pt x="7490" y="3659"/>
                      <a:pt x="7503" y="3674"/>
                    </a:cubicBezTo>
                    <a:cubicBezTo>
                      <a:pt x="7525" y="3700"/>
                      <a:pt x="7510" y="3639"/>
                      <a:pt x="7543" y="3634"/>
                    </a:cubicBezTo>
                    <a:cubicBezTo>
                      <a:pt x="7576" y="3629"/>
                      <a:pt x="7576" y="3670"/>
                      <a:pt x="7596" y="3680"/>
                    </a:cubicBezTo>
                    <a:cubicBezTo>
                      <a:pt x="7616" y="3689"/>
                      <a:pt x="7603" y="3621"/>
                      <a:pt x="7585" y="3625"/>
                    </a:cubicBezTo>
                    <a:cubicBezTo>
                      <a:pt x="7567" y="3629"/>
                      <a:pt x="7552" y="3581"/>
                      <a:pt x="7543" y="3552"/>
                    </a:cubicBezTo>
                    <a:cubicBezTo>
                      <a:pt x="7534" y="3523"/>
                      <a:pt x="7561" y="3488"/>
                      <a:pt x="7561" y="3452"/>
                    </a:cubicBezTo>
                    <a:cubicBezTo>
                      <a:pt x="7561" y="3415"/>
                      <a:pt x="7607" y="3417"/>
                      <a:pt x="7634" y="3445"/>
                    </a:cubicBezTo>
                    <a:cubicBezTo>
                      <a:pt x="7661" y="3472"/>
                      <a:pt x="7665" y="3454"/>
                      <a:pt x="7654" y="3434"/>
                    </a:cubicBezTo>
                    <a:cubicBezTo>
                      <a:pt x="7643" y="3414"/>
                      <a:pt x="7608" y="3268"/>
                      <a:pt x="7588" y="3215"/>
                    </a:cubicBezTo>
                    <a:close/>
                    <a:moveTo>
                      <a:pt x="1859" y="120"/>
                    </a:moveTo>
                    <a:cubicBezTo>
                      <a:pt x="1884" y="138"/>
                      <a:pt x="1788" y="133"/>
                      <a:pt x="1775" y="151"/>
                    </a:cubicBezTo>
                    <a:cubicBezTo>
                      <a:pt x="1762" y="169"/>
                      <a:pt x="1706" y="162"/>
                      <a:pt x="1717" y="184"/>
                    </a:cubicBezTo>
                    <a:cubicBezTo>
                      <a:pt x="1728" y="205"/>
                      <a:pt x="1819" y="207"/>
                      <a:pt x="1819" y="189"/>
                    </a:cubicBezTo>
                    <a:cubicBezTo>
                      <a:pt x="1819" y="171"/>
                      <a:pt x="1866" y="187"/>
                      <a:pt x="1868" y="171"/>
                    </a:cubicBezTo>
                    <a:cubicBezTo>
                      <a:pt x="1870" y="154"/>
                      <a:pt x="1890" y="136"/>
                      <a:pt x="1941" y="133"/>
                    </a:cubicBezTo>
                    <a:cubicBezTo>
                      <a:pt x="1992" y="129"/>
                      <a:pt x="1992" y="111"/>
                      <a:pt x="1945" y="89"/>
                    </a:cubicBezTo>
                    <a:cubicBezTo>
                      <a:pt x="1897" y="67"/>
                      <a:pt x="1833" y="102"/>
                      <a:pt x="1859" y="120"/>
                    </a:cubicBezTo>
                    <a:close/>
                    <a:moveTo>
                      <a:pt x="1781" y="1592"/>
                    </a:moveTo>
                    <a:cubicBezTo>
                      <a:pt x="1830" y="1637"/>
                      <a:pt x="1872" y="1572"/>
                      <a:pt x="1895" y="1568"/>
                    </a:cubicBezTo>
                    <a:cubicBezTo>
                      <a:pt x="1919" y="1565"/>
                      <a:pt x="1881" y="1539"/>
                      <a:pt x="1841" y="1528"/>
                    </a:cubicBezTo>
                    <a:cubicBezTo>
                      <a:pt x="1801" y="1517"/>
                      <a:pt x="1743" y="1557"/>
                      <a:pt x="1781" y="1592"/>
                    </a:cubicBezTo>
                    <a:close/>
                    <a:moveTo>
                      <a:pt x="10508" y="1902"/>
                    </a:moveTo>
                    <a:cubicBezTo>
                      <a:pt x="10490" y="1896"/>
                      <a:pt x="10431" y="1859"/>
                      <a:pt x="10417" y="1838"/>
                    </a:cubicBezTo>
                    <a:cubicBezTo>
                      <a:pt x="10402" y="1817"/>
                      <a:pt x="10332" y="1807"/>
                      <a:pt x="10332" y="1818"/>
                    </a:cubicBezTo>
                    <a:cubicBezTo>
                      <a:pt x="10332" y="1829"/>
                      <a:pt x="10309" y="1815"/>
                      <a:pt x="10304" y="1803"/>
                    </a:cubicBezTo>
                    <a:cubicBezTo>
                      <a:pt x="10298" y="1791"/>
                      <a:pt x="10225" y="1790"/>
                      <a:pt x="10224" y="1802"/>
                    </a:cubicBezTo>
                    <a:cubicBezTo>
                      <a:pt x="10223" y="1815"/>
                      <a:pt x="10241" y="1816"/>
                      <a:pt x="10252" y="1831"/>
                    </a:cubicBezTo>
                    <a:cubicBezTo>
                      <a:pt x="10263" y="1845"/>
                      <a:pt x="10237" y="1853"/>
                      <a:pt x="10243" y="1870"/>
                    </a:cubicBezTo>
                    <a:cubicBezTo>
                      <a:pt x="10248" y="1886"/>
                      <a:pt x="10215" y="1861"/>
                      <a:pt x="10204" y="1852"/>
                    </a:cubicBezTo>
                    <a:cubicBezTo>
                      <a:pt x="10192" y="1843"/>
                      <a:pt x="10197" y="1808"/>
                      <a:pt x="10201" y="1790"/>
                    </a:cubicBezTo>
                    <a:cubicBezTo>
                      <a:pt x="10205" y="1771"/>
                      <a:pt x="10180" y="1775"/>
                      <a:pt x="10177" y="1757"/>
                    </a:cubicBezTo>
                    <a:cubicBezTo>
                      <a:pt x="10174" y="1738"/>
                      <a:pt x="10092" y="1701"/>
                      <a:pt x="10058" y="1687"/>
                    </a:cubicBezTo>
                    <a:cubicBezTo>
                      <a:pt x="10023" y="1672"/>
                      <a:pt x="9979" y="1659"/>
                      <a:pt x="9967" y="1641"/>
                    </a:cubicBezTo>
                    <a:cubicBezTo>
                      <a:pt x="9955" y="1623"/>
                      <a:pt x="9893" y="1621"/>
                      <a:pt x="9869" y="1596"/>
                    </a:cubicBezTo>
                    <a:cubicBezTo>
                      <a:pt x="9846" y="1572"/>
                      <a:pt x="9742" y="1528"/>
                      <a:pt x="9697" y="1525"/>
                    </a:cubicBezTo>
                    <a:cubicBezTo>
                      <a:pt x="9653" y="1523"/>
                      <a:pt x="9663" y="1498"/>
                      <a:pt x="9641" y="1502"/>
                    </a:cubicBezTo>
                    <a:cubicBezTo>
                      <a:pt x="9619" y="1505"/>
                      <a:pt x="9525" y="1501"/>
                      <a:pt x="9496" y="1496"/>
                    </a:cubicBezTo>
                    <a:cubicBezTo>
                      <a:pt x="9467" y="1492"/>
                      <a:pt x="9460" y="1514"/>
                      <a:pt x="9439" y="1505"/>
                    </a:cubicBezTo>
                    <a:cubicBezTo>
                      <a:pt x="9418" y="1497"/>
                      <a:pt x="9310" y="1458"/>
                      <a:pt x="9297" y="1473"/>
                    </a:cubicBezTo>
                    <a:cubicBezTo>
                      <a:pt x="9285" y="1487"/>
                      <a:pt x="9290" y="1508"/>
                      <a:pt x="9277" y="1512"/>
                    </a:cubicBezTo>
                    <a:cubicBezTo>
                      <a:pt x="9264" y="1515"/>
                      <a:pt x="9277" y="1534"/>
                      <a:pt x="9307" y="1561"/>
                    </a:cubicBezTo>
                    <a:cubicBezTo>
                      <a:pt x="9337" y="1588"/>
                      <a:pt x="9319" y="1609"/>
                      <a:pt x="9292" y="1621"/>
                    </a:cubicBezTo>
                    <a:cubicBezTo>
                      <a:pt x="9264" y="1633"/>
                      <a:pt x="9221" y="1610"/>
                      <a:pt x="9207" y="1589"/>
                    </a:cubicBezTo>
                    <a:cubicBezTo>
                      <a:pt x="9193" y="1568"/>
                      <a:pt x="9156" y="1577"/>
                      <a:pt x="9147" y="1550"/>
                    </a:cubicBezTo>
                    <a:cubicBezTo>
                      <a:pt x="9138" y="1523"/>
                      <a:pt x="9158" y="1518"/>
                      <a:pt x="9176" y="1534"/>
                    </a:cubicBezTo>
                    <a:cubicBezTo>
                      <a:pt x="9194" y="1549"/>
                      <a:pt x="9219" y="1536"/>
                      <a:pt x="9222" y="1516"/>
                    </a:cubicBezTo>
                    <a:cubicBezTo>
                      <a:pt x="9224" y="1496"/>
                      <a:pt x="9172" y="1483"/>
                      <a:pt x="9144" y="1484"/>
                    </a:cubicBezTo>
                    <a:cubicBezTo>
                      <a:pt x="9116" y="1486"/>
                      <a:pt x="9100" y="1525"/>
                      <a:pt x="9071" y="1542"/>
                    </a:cubicBezTo>
                    <a:cubicBezTo>
                      <a:pt x="9042" y="1558"/>
                      <a:pt x="8929" y="1535"/>
                      <a:pt x="8917" y="1524"/>
                    </a:cubicBezTo>
                    <a:cubicBezTo>
                      <a:pt x="8906" y="1514"/>
                      <a:pt x="8748" y="1524"/>
                      <a:pt x="8732" y="1535"/>
                    </a:cubicBezTo>
                    <a:cubicBezTo>
                      <a:pt x="8715" y="1546"/>
                      <a:pt x="8727" y="1589"/>
                      <a:pt x="8719" y="1593"/>
                    </a:cubicBezTo>
                    <a:cubicBezTo>
                      <a:pt x="8711" y="1596"/>
                      <a:pt x="8702" y="1544"/>
                      <a:pt x="8702" y="1534"/>
                    </a:cubicBezTo>
                    <a:cubicBezTo>
                      <a:pt x="8702" y="1524"/>
                      <a:pt x="8683" y="1516"/>
                      <a:pt x="8655" y="1516"/>
                    </a:cubicBezTo>
                    <a:cubicBezTo>
                      <a:pt x="8627" y="1516"/>
                      <a:pt x="8610" y="1515"/>
                      <a:pt x="8622" y="1503"/>
                    </a:cubicBezTo>
                    <a:cubicBezTo>
                      <a:pt x="8634" y="1492"/>
                      <a:pt x="8611" y="1480"/>
                      <a:pt x="8633" y="1464"/>
                    </a:cubicBezTo>
                    <a:cubicBezTo>
                      <a:pt x="8655" y="1449"/>
                      <a:pt x="8593" y="1401"/>
                      <a:pt x="8533" y="1377"/>
                    </a:cubicBezTo>
                    <a:cubicBezTo>
                      <a:pt x="8473" y="1353"/>
                      <a:pt x="8336" y="1367"/>
                      <a:pt x="8300" y="1378"/>
                    </a:cubicBezTo>
                    <a:cubicBezTo>
                      <a:pt x="8263" y="1389"/>
                      <a:pt x="8191" y="1385"/>
                      <a:pt x="8156" y="1386"/>
                    </a:cubicBezTo>
                    <a:cubicBezTo>
                      <a:pt x="8121" y="1387"/>
                      <a:pt x="8150" y="1372"/>
                      <a:pt x="8140" y="1356"/>
                    </a:cubicBezTo>
                    <a:cubicBezTo>
                      <a:pt x="8130" y="1340"/>
                      <a:pt x="8070" y="1320"/>
                      <a:pt x="8062" y="1333"/>
                    </a:cubicBezTo>
                    <a:cubicBezTo>
                      <a:pt x="8054" y="1347"/>
                      <a:pt x="8038" y="1333"/>
                      <a:pt x="8038" y="1323"/>
                    </a:cubicBezTo>
                    <a:cubicBezTo>
                      <a:pt x="8038" y="1313"/>
                      <a:pt x="7983" y="1293"/>
                      <a:pt x="7961" y="1298"/>
                    </a:cubicBezTo>
                    <a:cubicBezTo>
                      <a:pt x="7939" y="1302"/>
                      <a:pt x="7929" y="1278"/>
                      <a:pt x="7955" y="1278"/>
                    </a:cubicBezTo>
                    <a:cubicBezTo>
                      <a:pt x="7980" y="1278"/>
                      <a:pt x="8024" y="1283"/>
                      <a:pt x="8005" y="1254"/>
                    </a:cubicBezTo>
                    <a:cubicBezTo>
                      <a:pt x="7986" y="1225"/>
                      <a:pt x="7822" y="1216"/>
                      <a:pt x="7806" y="1221"/>
                    </a:cubicBezTo>
                    <a:cubicBezTo>
                      <a:pt x="7791" y="1227"/>
                      <a:pt x="7805" y="1248"/>
                      <a:pt x="7770" y="1281"/>
                    </a:cubicBezTo>
                    <a:cubicBezTo>
                      <a:pt x="7734" y="1315"/>
                      <a:pt x="7700" y="1292"/>
                      <a:pt x="7704" y="1276"/>
                    </a:cubicBezTo>
                    <a:cubicBezTo>
                      <a:pt x="7709" y="1259"/>
                      <a:pt x="7752" y="1262"/>
                      <a:pt x="7752" y="1246"/>
                    </a:cubicBezTo>
                    <a:cubicBezTo>
                      <a:pt x="7752" y="1229"/>
                      <a:pt x="7692" y="1238"/>
                      <a:pt x="7683" y="1225"/>
                    </a:cubicBezTo>
                    <a:cubicBezTo>
                      <a:pt x="7674" y="1211"/>
                      <a:pt x="7696" y="1202"/>
                      <a:pt x="7718" y="1208"/>
                    </a:cubicBezTo>
                    <a:cubicBezTo>
                      <a:pt x="7740" y="1215"/>
                      <a:pt x="7778" y="1218"/>
                      <a:pt x="7780" y="1208"/>
                    </a:cubicBezTo>
                    <a:cubicBezTo>
                      <a:pt x="7782" y="1198"/>
                      <a:pt x="7757" y="1197"/>
                      <a:pt x="7721" y="1190"/>
                    </a:cubicBezTo>
                    <a:cubicBezTo>
                      <a:pt x="7684" y="1184"/>
                      <a:pt x="7596" y="1163"/>
                      <a:pt x="7549" y="1167"/>
                    </a:cubicBezTo>
                    <a:cubicBezTo>
                      <a:pt x="7503" y="1172"/>
                      <a:pt x="7482" y="1150"/>
                      <a:pt x="7456" y="1148"/>
                    </a:cubicBezTo>
                    <a:cubicBezTo>
                      <a:pt x="7431" y="1146"/>
                      <a:pt x="7431" y="1162"/>
                      <a:pt x="7443" y="1176"/>
                    </a:cubicBezTo>
                    <a:cubicBezTo>
                      <a:pt x="7455" y="1191"/>
                      <a:pt x="7418" y="1200"/>
                      <a:pt x="7388" y="1196"/>
                    </a:cubicBezTo>
                    <a:cubicBezTo>
                      <a:pt x="7358" y="1191"/>
                      <a:pt x="7314" y="1212"/>
                      <a:pt x="7332" y="1234"/>
                    </a:cubicBezTo>
                    <a:cubicBezTo>
                      <a:pt x="7349" y="1256"/>
                      <a:pt x="7366" y="1227"/>
                      <a:pt x="7381" y="1235"/>
                    </a:cubicBezTo>
                    <a:cubicBezTo>
                      <a:pt x="7395" y="1242"/>
                      <a:pt x="7343" y="1258"/>
                      <a:pt x="7364" y="1268"/>
                    </a:cubicBezTo>
                    <a:cubicBezTo>
                      <a:pt x="7386" y="1278"/>
                      <a:pt x="7383" y="1299"/>
                      <a:pt x="7384" y="1309"/>
                    </a:cubicBezTo>
                    <a:cubicBezTo>
                      <a:pt x="7384" y="1320"/>
                      <a:pt x="7347" y="1326"/>
                      <a:pt x="7333" y="1309"/>
                    </a:cubicBezTo>
                    <a:cubicBezTo>
                      <a:pt x="7320" y="1293"/>
                      <a:pt x="7301" y="1308"/>
                      <a:pt x="7275" y="1306"/>
                    </a:cubicBezTo>
                    <a:cubicBezTo>
                      <a:pt x="7250" y="1304"/>
                      <a:pt x="7230" y="1316"/>
                      <a:pt x="7258" y="1320"/>
                    </a:cubicBezTo>
                    <a:cubicBezTo>
                      <a:pt x="7285" y="1323"/>
                      <a:pt x="7294" y="1340"/>
                      <a:pt x="7258" y="1344"/>
                    </a:cubicBezTo>
                    <a:cubicBezTo>
                      <a:pt x="7221" y="1348"/>
                      <a:pt x="7230" y="1310"/>
                      <a:pt x="7209" y="1315"/>
                    </a:cubicBezTo>
                    <a:cubicBezTo>
                      <a:pt x="7187" y="1320"/>
                      <a:pt x="7139" y="1298"/>
                      <a:pt x="7114" y="1299"/>
                    </a:cubicBezTo>
                    <a:cubicBezTo>
                      <a:pt x="7088" y="1299"/>
                      <a:pt x="7077" y="1320"/>
                      <a:pt x="7043" y="1322"/>
                    </a:cubicBezTo>
                    <a:cubicBezTo>
                      <a:pt x="7009" y="1325"/>
                      <a:pt x="6964" y="1305"/>
                      <a:pt x="6950" y="1287"/>
                    </a:cubicBezTo>
                    <a:cubicBezTo>
                      <a:pt x="6936" y="1268"/>
                      <a:pt x="6932" y="1263"/>
                      <a:pt x="6915" y="1284"/>
                    </a:cubicBezTo>
                    <a:cubicBezTo>
                      <a:pt x="6899" y="1305"/>
                      <a:pt x="6898" y="1345"/>
                      <a:pt x="6882" y="1348"/>
                    </a:cubicBezTo>
                    <a:cubicBezTo>
                      <a:pt x="6865" y="1350"/>
                      <a:pt x="6859" y="1386"/>
                      <a:pt x="6842" y="1395"/>
                    </a:cubicBezTo>
                    <a:cubicBezTo>
                      <a:pt x="6826" y="1404"/>
                      <a:pt x="6825" y="1381"/>
                      <a:pt x="6804" y="1383"/>
                    </a:cubicBezTo>
                    <a:cubicBezTo>
                      <a:pt x="6783" y="1385"/>
                      <a:pt x="6716" y="1320"/>
                      <a:pt x="6712" y="1300"/>
                    </a:cubicBezTo>
                    <a:cubicBezTo>
                      <a:pt x="6709" y="1281"/>
                      <a:pt x="6667" y="1245"/>
                      <a:pt x="6656" y="1238"/>
                    </a:cubicBezTo>
                    <a:cubicBezTo>
                      <a:pt x="6645" y="1230"/>
                      <a:pt x="6667" y="1227"/>
                      <a:pt x="6680" y="1238"/>
                    </a:cubicBezTo>
                    <a:cubicBezTo>
                      <a:pt x="6694" y="1250"/>
                      <a:pt x="6711" y="1250"/>
                      <a:pt x="6725" y="1243"/>
                    </a:cubicBezTo>
                    <a:cubicBezTo>
                      <a:pt x="6739" y="1236"/>
                      <a:pt x="6737" y="1202"/>
                      <a:pt x="6713" y="1201"/>
                    </a:cubicBezTo>
                    <a:cubicBezTo>
                      <a:pt x="6689" y="1200"/>
                      <a:pt x="6699" y="1180"/>
                      <a:pt x="6710" y="1176"/>
                    </a:cubicBezTo>
                    <a:cubicBezTo>
                      <a:pt x="6722" y="1173"/>
                      <a:pt x="6683" y="1137"/>
                      <a:pt x="6698" y="1134"/>
                    </a:cubicBezTo>
                    <a:cubicBezTo>
                      <a:pt x="6712" y="1130"/>
                      <a:pt x="6706" y="1115"/>
                      <a:pt x="6686" y="1112"/>
                    </a:cubicBezTo>
                    <a:cubicBezTo>
                      <a:pt x="6666" y="1109"/>
                      <a:pt x="6645" y="1093"/>
                      <a:pt x="6644" y="1083"/>
                    </a:cubicBezTo>
                    <a:cubicBezTo>
                      <a:pt x="6643" y="1073"/>
                      <a:pt x="6558" y="1069"/>
                      <a:pt x="6562" y="1084"/>
                    </a:cubicBezTo>
                    <a:cubicBezTo>
                      <a:pt x="6566" y="1098"/>
                      <a:pt x="6535" y="1094"/>
                      <a:pt x="6539" y="1082"/>
                    </a:cubicBezTo>
                    <a:cubicBezTo>
                      <a:pt x="6544" y="1070"/>
                      <a:pt x="6509" y="1074"/>
                      <a:pt x="6469" y="1063"/>
                    </a:cubicBezTo>
                    <a:cubicBezTo>
                      <a:pt x="6429" y="1052"/>
                      <a:pt x="6428" y="1023"/>
                      <a:pt x="6414" y="1022"/>
                    </a:cubicBezTo>
                    <a:cubicBezTo>
                      <a:pt x="6401" y="1020"/>
                      <a:pt x="6405" y="1061"/>
                      <a:pt x="6385" y="1052"/>
                    </a:cubicBezTo>
                    <a:cubicBezTo>
                      <a:pt x="6365" y="1043"/>
                      <a:pt x="6343" y="1060"/>
                      <a:pt x="6354" y="1084"/>
                    </a:cubicBezTo>
                    <a:cubicBezTo>
                      <a:pt x="6365" y="1107"/>
                      <a:pt x="6355" y="1111"/>
                      <a:pt x="6353" y="1130"/>
                    </a:cubicBezTo>
                    <a:cubicBezTo>
                      <a:pt x="6351" y="1149"/>
                      <a:pt x="6341" y="1141"/>
                      <a:pt x="6317" y="1133"/>
                    </a:cubicBezTo>
                    <a:cubicBezTo>
                      <a:pt x="6293" y="1125"/>
                      <a:pt x="6293" y="1153"/>
                      <a:pt x="6242" y="1140"/>
                    </a:cubicBezTo>
                    <a:cubicBezTo>
                      <a:pt x="6191" y="1127"/>
                      <a:pt x="6168" y="1141"/>
                      <a:pt x="6159" y="1125"/>
                    </a:cubicBezTo>
                    <a:cubicBezTo>
                      <a:pt x="6150" y="1108"/>
                      <a:pt x="6135" y="1106"/>
                      <a:pt x="6133" y="1120"/>
                    </a:cubicBezTo>
                    <a:cubicBezTo>
                      <a:pt x="6131" y="1134"/>
                      <a:pt x="6053" y="1128"/>
                      <a:pt x="6046" y="1108"/>
                    </a:cubicBezTo>
                    <a:cubicBezTo>
                      <a:pt x="6040" y="1088"/>
                      <a:pt x="6060" y="1084"/>
                      <a:pt x="6072" y="1079"/>
                    </a:cubicBezTo>
                    <a:cubicBezTo>
                      <a:pt x="6084" y="1074"/>
                      <a:pt x="6059" y="1065"/>
                      <a:pt x="6016" y="1068"/>
                    </a:cubicBezTo>
                    <a:cubicBezTo>
                      <a:pt x="5973" y="1071"/>
                      <a:pt x="5946" y="1046"/>
                      <a:pt x="5902" y="1051"/>
                    </a:cubicBezTo>
                    <a:cubicBezTo>
                      <a:pt x="5859" y="1055"/>
                      <a:pt x="5761" y="1064"/>
                      <a:pt x="5748" y="1071"/>
                    </a:cubicBezTo>
                    <a:cubicBezTo>
                      <a:pt x="5734" y="1077"/>
                      <a:pt x="5760" y="1102"/>
                      <a:pt x="5739" y="1104"/>
                    </a:cubicBezTo>
                    <a:cubicBezTo>
                      <a:pt x="5718" y="1105"/>
                      <a:pt x="5733" y="1064"/>
                      <a:pt x="5729" y="1044"/>
                    </a:cubicBezTo>
                    <a:cubicBezTo>
                      <a:pt x="5726" y="1023"/>
                      <a:pt x="5694" y="1021"/>
                      <a:pt x="5698" y="1036"/>
                    </a:cubicBezTo>
                    <a:cubicBezTo>
                      <a:pt x="5703" y="1052"/>
                      <a:pt x="5648" y="1057"/>
                      <a:pt x="5635" y="1045"/>
                    </a:cubicBezTo>
                    <a:cubicBezTo>
                      <a:pt x="5621" y="1033"/>
                      <a:pt x="5599" y="1018"/>
                      <a:pt x="5564" y="1009"/>
                    </a:cubicBezTo>
                    <a:cubicBezTo>
                      <a:pt x="5528" y="1000"/>
                      <a:pt x="5484" y="1038"/>
                      <a:pt x="5494" y="1049"/>
                    </a:cubicBezTo>
                    <a:cubicBezTo>
                      <a:pt x="5504" y="1060"/>
                      <a:pt x="5531" y="1052"/>
                      <a:pt x="5532" y="1059"/>
                    </a:cubicBezTo>
                    <a:cubicBezTo>
                      <a:pt x="5534" y="1074"/>
                      <a:pt x="5456" y="1068"/>
                      <a:pt x="5456" y="1081"/>
                    </a:cubicBezTo>
                    <a:cubicBezTo>
                      <a:pt x="5456" y="1094"/>
                      <a:pt x="5384" y="1111"/>
                      <a:pt x="5362" y="1114"/>
                    </a:cubicBezTo>
                    <a:cubicBezTo>
                      <a:pt x="5302" y="1121"/>
                      <a:pt x="5289" y="1121"/>
                      <a:pt x="5261" y="1145"/>
                    </a:cubicBezTo>
                    <a:cubicBezTo>
                      <a:pt x="5233" y="1168"/>
                      <a:pt x="5255" y="1124"/>
                      <a:pt x="5277" y="1102"/>
                    </a:cubicBezTo>
                    <a:cubicBezTo>
                      <a:pt x="5298" y="1080"/>
                      <a:pt x="5321" y="1089"/>
                      <a:pt x="5334" y="1072"/>
                    </a:cubicBezTo>
                    <a:cubicBezTo>
                      <a:pt x="5347" y="1054"/>
                      <a:pt x="5367" y="1056"/>
                      <a:pt x="5401" y="1051"/>
                    </a:cubicBezTo>
                    <a:cubicBezTo>
                      <a:pt x="5436" y="1045"/>
                      <a:pt x="5434" y="1025"/>
                      <a:pt x="5451" y="1018"/>
                    </a:cubicBezTo>
                    <a:cubicBezTo>
                      <a:pt x="5467" y="1011"/>
                      <a:pt x="5507" y="995"/>
                      <a:pt x="5514" y="979"/>
                    </a:cubicBezTo>
                    <a:cubicBezTo>
                      <a:pt x="5522" y="962"/>
                      <a:pt x="5604" y="935"/>
                      <a:pt x="5620" y="936"/>
                    </a:cubicBezTo>
                    <a:cubicBezTo>
                      <a:pt x="5636" y="937"/>
                      <a:pt x="5640" y="903"/>
                      <a:pt x="5649" y="903"/>
                    </a:cubicBezTo>
                    <a:cubicBezTo>
                      <a:pt x="5658" y="903"/>
                      <a:pt x="5706" y="882"/>
                      <a:pt x="5724" y="874"/>
                    </a:cubicBezTo>
                    <a:cubicBezTo>
                      <a:pt x="5742" y="866"/>
                      <a:pt x="5751" y="849"/>
                      <a:pt x="5752" y="837"/>
                    </a:cubicBezTo>
                    <a:cubicBezTo>
                      <a:pt x="5753" y="825"/>
                      <a:pt x="5728" y="827"/>
                      <a:pt x="5725" y="816"/>
                    </a:cubicBezTo>
                    <a:cubicBezTo>
                      <a:pt x="5722" y="805"/>
                      <a:pt x="5737" y="812"/>
                      <a:pt x="5756" y="805"/>
                    </a:cubicBezTo>
                    <a:cubicBezTo>
                      <a:pt x="5775" y="798"/>
                      <a:pt x="5756" y="772"/>
                      <a:pt x="5740" y="777"/>
                    </a:cubicBezTo>
                    <a:cubicBezTo>
                      <a:pt x="5725" y="781"/>
                      <a:pt x="5748" y="763"/>
                      <a:pt x="5735" y="747"/>
                    </a:cubicBezTo>
                    <a:cubicBezTo>
                      <a:pt x="5721" y="730"/>
                      <a:pt x="5694" y="757"/>
                      <a:pt x="5695" y="739"/>
                    </a:cubicBezTo>
                    <a:cubicBezTo>
                      <a:pt x="5696" y="722"/>
                      <a:pt x="5693" y="700"/>
                      <a:pt x="5682" y="689"/>
                    </a:cubicBezTo>
                    <a:cubicBezTo>
                      <a:pt x="5671" y="678"/>
                      <a:pt x="5651" y="708"/>
                      <a:pt x="5628" y="691"/>
                    </a:cubicBezTo>
                    <a:cubicBezTo>
                      <a:pt x="5605" y="674"/>
                      <a:pt x="5539" y="663"/>
                      <a:pt x="5539" y="670"/>
                    </a:cubicBezTo>
                    <a:cubicBezTo>
                      <a:pt x="5539" y="677"/>
                      <a:pt x="5507" y="659"/>
                      <a:pt x="5501" y="666"/>
                    </a:cubicBezTo>
                    <a:cubicBezTo>
                      <a:pt x="5494" y="674"/>
                      <a:pt x="5441" y="673"/>
                      <a:pt x="5425" y="668"/>
                    </a:cubicBezTo>
                    <a:cubicBezTo>
                      <a:pt x="5409" y="664"/>
                      <a:pt x="5386" y="675"/>
                      <a:pt x="5385" y="691"/>
                    </a:cubicBezTo>
                    <a:cubicBezTo>
                      <a:pt x="5384" y="707"/>
                      <a:pt x="5319" y="701"/>
                      <a:pt x="5308" y="698"/>
                    </a:cubicBezTo>
                    <a:cubicBezTo>
                      <a:pt x="5296" y="696"/>
                      <a:pt x="5352" y="649"/>
                      <a:pt x="5352" y="641"/>
                    </a:cubicBezTo>
                    <a:cubicBezTo>
                      <a:pt x="5352" y="633"/>
                      <a:pt x="5257" y="643"/>
                      <a:pt x="5251" y="634"/>
                    </a:cubicBezTo>
                    <a:cubicBezTo>
                      <a:pt x="5246" y="625"/>
                      <a:pt x="5199" y="622"/>
                      <a:pt x="5178" y="623"/>
                    </a:cubicBezTo>
                    <a:cubicBezTo>
                      <a:pt x="5157" y="624"/>
                      <a:pt x="5177" y="617"/>
                      <a:pt x="5196" y="615"/>
                    </a:cubicBezTo>
                    <a:cubicBezTo>
                      <a:pt x="5216" y="614"/>
                      <a:pt x="5233" y="597"/>
                      <a:pt x="5254" y="594"/>
                    </a:cubicBezTo>
                    <a:cubicBezTo>
                      <a:pt x="5275" y="590"/>
                      <a:pt x="5270" y="583"/>
                      <a:pt x="5261" y="570"/>
                    </a:cubicBezTo>
                    <a:cubicBezTo>
                      <a:pt x="5252" y="557"/>
                      <a:pt x="5230" y="563"/>
                      <a:pt x="5209" y="557"/>
                    </a:cubicBezTo>
                    <a:cubicBezTo>
                      <a:pt x="5188" y="551"/>
                      <a:pt x="5163" y="542"/>
                      <a:pt x="5145" y="541"/>
                    </a:cubicBezTo>
                    <a:cubicBezTo>
                      <a:pt x="5126" y="540"/>
                      <a:pt x="5106" y="550"/>
                      <a:pt x="5063" y="558"/>
                    </a:cubicBezTo>
                    <a:cubicBezTo>
                      <a:pt x="5021" y="566"/>
                      <a:pt x="5017" y="599"/>
                      <a:pt x="4995" y="609"/>
                    </a:cubicBezTo>
                    <a:cubicBezTo>
                      <a:pt x="4973" y="619"/>
                      <a:pt x="4935" y="659"/>
                      <a:pt x="4953" y="663"/>
                    </a:cubicBezTo>
                    <a:cubicBezTo>
                      <a:pt x="4971" y="666"/>
                      <a:pt x="4962" y="677"/>
                      <a:pt x="4965" y="689"/>
                    </a:cubicBezTo>
                    <a:cubicBezTo>
                      <a:pt x="4968" y="701"/>
                      <a:pt x="4951" y="704"/>
                      <a:pt x="4930" y="700"/>
                    </a:cubicBezTo>
                    <a:cubicBezTo>
                      <a:pt x="4910" y="696"/>
                      <a:pt x="4836" y="697"/>
                      <a:pt x="4837" y="713"/>
                    </a:cubicBezTo>
                    <a:cubicBezTo>
                      <a:pt x="4838" y="728"/>
                      <a:pt x="4879" y="736"/>
                      <a:pt x="4877" y="744"/>
                    </a:cubicBezTo>
                    <a:cubicBezTo>
                      <a:pt x="4874" y="752"/>
                      <a:pt x="4845" y="743"/>
                      <a:pt x="4830" y="735"/>
                    </a:cubicBezTo>
                    <a:cubicBezTo>
                      <a:pt x="4816" y="727"/>
                      <a:pt x="4783" y="731"/>
                      <a:pt x="4777" y="747"/>
                    </a:cubicBezTo>
                    <a:cubicBezTo>
                      <a:pt x="4770" y="762"/>
                      <a:pt x="4745" y="758"/>
                      <a:pt x="4736" y="755"/>
                    </a:cubicBezTo>
                    <a:cubicBezTo>
                      <a:pt x="4728" y="751"/>
                      <a:pt x="4710" y="762"/>
                      <a:pt x="4696" y="757"/>
                    </a:cubicBezTo>
                    <a:cubicBezTo>
                      <a:pt x="4683" y="753"/>
                      <a:pt x="4724" y="733"/>
                      <a:pt x="4714" y="723"/>
                    </a:cubicBezTo>
                    <a:cubicBezTo>
                      <a:pt x="4704" y="713"/>
                      <a:pt x="4660" y="722"/>
                      <a:pt x="4655" y="738"/>
                    </a:cubicBezTo>
                    <a:cubicBezTo>
                      <a:pt x="4651" y="755"/>
                      <a:pt x="4624" y="727"/>
                      <a:pt x="4614" y="732"/>
                    </a:cubicBezTo>
                    <a:cubicBezTo>
                      <a:pt x="4604" y="737"/>
                      <a:pt x="4593" y="744"/>
                      <a:pt x="4574" y="752"/>
                    </a:cubicBezTo>
                    <a:cubicBezTo>
                      <a:pt x="4555" y="760"/>
                      <a:pt x="4522" y="743"/>
                      <a:pt x="4515" y="757"/>
                    </a:cubicBezTo>
                    <a:cubicBezTo>
                      <a:pt x="4508" y="772"/>
                      <a:pt x="4552" y="777"/>
                      <a:pt x="4552" y="783"/>
                    </a:cubicBezTo>
                    <a:cubicBezTo>
                      <a:pt x="4553" y="789"/>
                      <a:pt x="4453" y="788"/>
                      <a:pt x="4450" y="798"/>
                    </a:cubicBezTo>
                    <a:cubicBezTo>
                      <a:pt x="4448" y="809"/>
                      <a:pt x="4414" y="809"/>
                      <a:pt x="4373" y="809"/>
                    </a:cubicBezTo>
                    <a:cubicBezTo>
                      <a:pt x="4332" y="810"/>
                      <a:pt x="4348" y="830"/>
                      <a:pt x="4316" y="837"/>
                    </a:cubicBezTo>
                    <a:cubicBezTo>
                      <a:pt x="4283" y="843"/>
                      <a:pt x="4268" y="844"/>
                      <a:pt x="4257" y="860"/>
                    </a:cubicBezTo>
                    <a:cubicBezTo>
                      <a:pt x="4246" y="877"/>
                      <a:pt x="4221" y="880"/>
                      <a:pt x="4210" y="867"/>
                    </a:cubicBezTo>
                    <a:cubicBezTo>
                      <a:pt x="4199" y="854"/>
                      <a:pt x="4169" y="873"/>
                      <a:pt x="4185" y="875"/>
                    </a:cubicBezTo>
                    <a:cubicBezTo>
                      <a:pt x="4202" y="877"/>
                      <a:pt x="4186" y="893"/>
                      <a:pt x="4176" y="890"/>
                    </a:cubicBezTo>
                    <a:cubicBezTo>
                      <a:pt x="4166" y="886"/>
                      <a:pt x="4137" y="907"/>
                      <a:pt x="4153" y="905"/>
                    </a:cubicBezTo>
                    <a:cubicBezTo>
                      <a:pt x="4170" y="903"/>
                      <a:pt x="4178" y="917"/>
                      <a:pt x="4170" y="927"/>
                    </a:cubicBezTo>
                    <a:cubicBezTo>
                      <a:pt x="4162" y="937"/>
                      <a:pt x="4126" y="915"/>
                      <a:pt x="4117" y="924"/>
                    </a:cubicBezTo>
                    <a:cubicBezTo>
                      <a:pt x="4108" y="933"/>
                      <a:pt x="4134" y="945"/>
                      <a:pt x="4151" y="943"/>
                    </a:cubicBezTo>
                    <a:cubicBezTo>
                      <a:pt x="4167" y="942"/>
                      <a:pt x="4176" y="952"/>
                      <a:pt x="4178" y="964"/>
                    </a:cubicBezTo>
                    <a:cubicBezTo>
                      <a:pt x="4180" y="976"/>
                      <a:pt x="4140" y="957"/>
                      <a:pt x="4132" y="967"/>
                    </a:cubicBezTo>
                    <a:cubicBezTo>
                      <a:pt x="4123" y="977"/>
                      <a:pt x="4138" y="982"/>
                      <a:pt x="4155" y="983"/>
                    </a:cubicBezTo>
                    <a:cubicBezTo>
                      <a:pt x="4173" y="985"/>
                      <a:pt x="4160" y="992"/>
                      <a:pt x="4175" y="1005"/>
                    </a:cubicBezTo>
                    <a:cubicBezTo>
                      <a:pt x="4177" y="1006"/>
                      <a:pt x="4178" y="1007"/>
                      <a:pt x="4178" y="1008"/>
                    </a:cubicBezTo>
                    <a:cubicBezTo>
                      <a:pt x="4188" y="1020"/>
                      <a:pt x="4170" y="1023"/>
                      <a:pt x="4172" y="1034"/>
                    </a:cubicBezTo>
                    <a:cubicBezTo>
                      <a:pt x="4174" y="1046"/>
                      <a:pt x="4154" y="1051"/>
                      <a:pt x="4154" y="1040"/>
                    </a:cubicBezTo>
                    <a:cubicBezTo>
                      <a:pt x="4154" y="1029"/>
                      <a:pt x="4106" y="1025"/>
                      <a:pt x="4096" y="1037"/>
                    </a:cubicBezTo>
                    <a:cubicBezTo>
                      <a:pt x="4086" y="1049"/>
                      <a:pt x="4079" y="1058"/>
                      <a:pt x="4067" y="1047"/>
                    </a:cubicBezTo>
                    <a:cubicBezTo>
                      <a:pt x="4055" y="1036"/>
                      <a:pt x="4021" y="1050"/>
                      <a:pt x="3976" y="1052"/>
                    </a:cubicBezTo>
                    <a:cubicBezTo>
                      <a:pt x="3931" y="1054"/>
                      <a:pt x="3839" y="1057"/>
                      <a:pt x="3816" y="1065"/>
                    </a:cubicBezTo>
                    <a:cubicBezTo>
                      <a:pt x="3794" y="1074"/>
                      <a:pt x="3775" y="1105"/>
                      <a:pt x="3796" y="1126"/>
                    </a:cubicBezTo>
                    <a:cubicBezTo>
                      <a:pt x="3816" y="1147"/>
                      <a:pt x="3796" y="1156"/>
                      <a:pt x="3796" y="1170"/>
                    </a:cubicBezTo>
                    <a:cubicBezTo>
                      <a:pt x="3796" y="1184"/>
                      <a:pt x="3851" y="1212"/>
                      <a:pt x="3880" y="1215"/>
                    </a:cubicBezTo>
                    <a:cubicBezTo>
                      <a:pt x="3909" y="1217"/>
                      <a:pt x="3933" y="1253"/>
                      <a:pt x="3916" y="1275"/>
                    </a:cubicBezTo>
                    <a:cubicBezTo>
                      <a:pt x="3898" y="1297"/>
                      <a:pt x="3846" y="1268"/>
                      <a:pt x="3811" y="1241"/>
                    </a:cubicBezTo>
                    <a:cubicBezTo>
                      <a:pt x="3776" y="1214"/>
                      <a:pt x="3696" y="1203"/>
                      <a:pt x="3670" y="1205"/>
                    </a:cubicBezTo>
                    <a:cubicBezTo>
                      <a:pt x="3643" y="1207"/>
                      <a:pt x="3659" y="1181"/>
                      <a:pt x="3625" y="1182"/>
                    </a:cubicBezTo>
                    <a:cubicBezTo>
                      <a:pt x="3591" y="1183"/>
                      <a:pt x="3563" y="1213"/>
                      <a:pt x="3586" y="1213"/>
                    </a:cubicBezTo>
                    <a:cubicBezTo>
                      <a:pt x="3609" y="1213"/>
                      <a:pt x="3623" y="1211"/>
                      <a:pt x="3612" y="1222"/>
                    </a:cubicBezTo>
                    <a:cubicBezTo>
                      <a:pt x="3600" y="1233"/>
                      <a:pt x="3618" y="1230"/>
                      <a:pt x="3645" y="1242"/>
                    </a:cubicBezTo>
                    <a:cubicBezTo>
                      <a:pt x="3673" y="1254"/>
                      <a:pt x="3622" y="1270"/>
                      <a:pt x="3594" y="1251"/>
                    </a:cubicBezTo>
                    <a:cubicBezTo>
                      <a:pt x="3566" y="1232"/>
                      <a:pt x="3536" y="1250"/>
                      <a:pt x="3528" y="1265"/>
                    </a:cubicBezTo>
                    <a:cubicBezTo>
                      <a:pt x="3520" y="1279"/>
                      <a:pt x="3561" y="1321"/>
                      <a:pt x="3610" y="1329"/>
                    </a:cubicBezTo>
                    <a:cubicBezTo>
                      <a:pt x="3659" y="1336"/>
                      <a:pt x="3643" y="1351"/>
                      <a:pt x="3665" y="1360"/>
                    </a:cubicBezTo>
                    <a:cubicBezTo>
                      <a:pt x="3688" y="1368"/>
                      <a:pt x="3672" y="1377"/>
                      <a:pt x="3656" y="1378"/>
                    </a:cubicBezTo>
                    <a:cubicBezTo>
                      <a:pt x="3641" y="1379"/>
                      <a:pt x="3610" y="1354"/>
                      <a:pt x="3585" y="1341"/>
                    </a:cubicBezTo>
                    <a:cubicBezTo>
                      <a:pt x="3561" y="1329"/>
                      <a:pt x="3494" y="1347"/>
                      <a:pt x="3480" y="1332"/>
                    </a:cubicBezTo>
                    <a:cubicBezTo>
                      <a:pt x="3467" y="1318"/>
                      <a:pt x="3489" y="1303"/>
                      <a:pt x="3477" y="1292"/>
                    </a:cubicBezTo>
                    <a:cubicBezTo>
                      <a:pt x="3464" y="1281"/>
                      <a:pt x="3475" y="1257"/>
                      <a:pt x="3491" y="1231"/>
                    </a:cubicBezTo>
                    <a:cubicBezTo>
                      <a:pt x="3508" y="1206"/>
                      <a:pt x="3489" y="1162"/>
                      <a:pt x="3465" y="1155"/>
                    </a:cubicBezTo>
                    <a:cubicBezTo>
                      <a:pt x="3441" y="1147"/>
                      <a:pt x="3443" y="1172"/>
                      <a:pt x="3448" y="1179"/>
                    </a:cubicBezTo>
                    <a:cubicBezTo>
                      <a:pt x="3454" y="1187"/>
                      <a:pt x="3451" y="1221"/>
                      <a:pt x="3433" y="1244"/>
                    </a:cubicBezTo>
                    <a:cubicBezTo>
                      <a:pt x="3415" y="1267"/>
                      <a:pt x="3359" y="1267"/>
                      <a:pt x="3359" y="1282"/>
                    </a:cubicBezTo>
                    <a:cubicBezTo>
                      <a:pt x="3359" y="1298"/>
                      <a:pt x="3322" y="1309"/>
                      <a:pt x="3335" y="1320"/>
                    </a:cubicBezTo>
                    <a:cubicBezTo>
                      <a:pt x="3347" y="1331"/>
                      <a:pt x="3397" y="1388"/>
                      <a:pt x="3405" y="1405"/>
                    </a:cubicBezTo>
                    <a:cubicBezTo>
                      <a:pt x="3412" y="1422"/>
                      <a:pt x="3360" y="1477"/>
                      <a:pt x="3368" y="1509"/>
                    </a:cubicBezTo>
                    <a:cubicBezTo>
                      <a:pt x="3376" y="1541"/>
                      <a:pt x="3361" y="1555"/>
                      <a:pt x="3371" y="1571"/>
                    </a:cubicBezTo>
                    <a:cubicBezTo>
                      <a:pt x="3381" y="1586"/>
                      <a:pt x="3404" y="1573"/>
                      <a:pt x="3418" y="1579"/>
                    </a:cubicBezTo>
                    <a:cubicBezTo>
                      <a:pt x="3433" y="1585"/>
                      <a:pt x="3457" y="1570"/>
                      <a:pt x="3490" y="1564"/>
                    </a:cubicBezTo>
                    <a:cubicBezTo>
                      <a:pt x="3524" y="1557"/>
                      <a:pt x="3586" y="1593"/>
                      <a:pt x="3609" y="1604"/>
                    </a:cubicBezTo>
                    <a:cubicBezTo>
                      <a:pt x="3632" y="1615"/>
                      <a:pt x="3620" y="1633"/>
                      <a:pt x="3632" y="1651"/>
                    </a:cubicBezTo>
                    <a:cubicBezTo>
                      <a:pt x="3643" y="1669"/>
                      <a:pt x="3604" y="1669"/>
                      <a:pt x="3603" y="1697"/>
                    </a:cubicBezTo>
                    <a:cubicBezTo>
                      <a:pt x="3602" y="1724"/>
                      <a:pt x="3672" y="1736"/>
                      <a:pt x="3674" y="1744"/>
                    </a:cubicBezTo>
                    <a:cubicBezTo>
                      <a:pt x="3677" y="1752"/>
                      <a:pt x="3625" y="1746"/>
                      <a:pt x="3605" y="1738"/>
                    </a:cubicBezTo>
                    <a:cubicBezTo>
                      <a:pt x="3585" y="1731"/>
                      <a:pt x="3583" y="1705"/>
                      <a:pt x="3577" y="1699"/>
                    </a:cubicBezTo>
                    <a:cubicBezTo>
                      <a:pt x="3571" y="1694"/>
                      <a:pt x="3591" y="1672"/>
                      <a:pt x="3592" y="1655"/>
                    </a:cubicBezTo>
                    <a:cubicBezTo>
                      <a:pt x="3594" y="1637"/>
                      <a:pt x="3570" y="1627"/>
                      <a:pt x="3561" y="1616"/>
                    </a:cubicBezTo>
                    <a:cubicBezTo>
                      <a:pt x="3553" y="1604"/>
                      <a:pt x="3539" y="1586"/>
                      <a:pt x="3522" y="1590"/>
                    </a:cubicBezTo>
                    <a:cubicBezTo>
                      <a:pt x="3506" y="1594"/>
                      <a:pt x="3446" y="1599"/>
                      <a:pt x="3428" y="1616"/>
                    </a:cubicBezTo>
                    <a:cubicBezTo>
                      <a:pt x="3409" y="1632"/>
                      <a:pt x="3430" y="1678"/>
                      <a:pt x="3440" y="1701"/>
                    </a:cubicBezTo>
                    <a:cubicBezTo>
                      <a:pt x="3450" y="1724"/>
                      <a:pt x="3387" y="1756"/>
                      <a:pt x="3389" y="1774"/>
                    </a:cubicBezTo>
                    <a:cubicBezTo>
                      <a:pt x="3391" y="1792"/>
                      <a:pt x="3370" y="1800"/>
                      <a:pt x="3343" y="1815"/>
                    </a:cubicBezTo>
                    <a:cubicBezTo>
                      <a:pt x="3315" y="1830"/>
                      <a:pt x="3285" y="1840"/>
                      <a:pt x="3286" y="1864"/>
                    </a:cubicBezTo>
                    <a:cubicBezTo>
                      <a:pt x="3287" y="1888"/>
                      <a:pt x="3250" y="1875"/>
                      <a:pt x="3231" y="1864"/>
                    </a:cubicBezTo>
                    <a:cubicBezTo>
                      <a:pt x="3212" y="1853"/>
                      <a:pt x="3187" y="1871"/>
                      <a:pt x="3160" y="1870"/>
                    </a:cubicBezTo>
                    <a:cubicBezTo>
                      <a:pt x="3132" y="1869"/>
                      <a:pt x="3132" y="1846"/>
                      <a:pt x="3111" y="1854"/>
                    </a:cubicBezTo>
                    <a:cubicBezTo>
                      <a:pt x="3089" y="1862"/>
                      <a:pt x="3074" y="1844"/>
                      <a:pt x="3080" y="1828"/>
                    </a:cubicBezTo>
                    <a:cubicBezTo>
                      <a:pt x="3087" y="1811"/>
                      <a:pt x="3111" y="1824"/>
                      <a:pt x="3113" y="1836"/>
                    </a:cubicBezTo>
                    <a:cubicBezTo>
                      <a:pt x="3115" y="1848"/>
                      <a:pt x="3131" y="1842"/>
                      <a:pt x="3149" y="1832"/>
                    </a:cubicBezTo>
                    <a:cubicBezTo>
                      <a:pt x="3167" y="1822"/>
                      <a:pt x="3158" y="1845"/>
                      <a:pt x="3184" y="1847"/>
                    </a:cubicBezTo>
                    <a:cubicBezTo>
                      <a:pt x="3211" y="1849"/>
                      <a:pt x="3196" y="1833"/>
                      <a:pt x="3216" y="1835"/>
                    </a:cubicBezTo>
                    <a:cubicBezTo>
                      <a:pt x="3236" y="1837"/>
                      <a:pt x="3237" y="1831"/>
                      <a:pt x="3231" y="1820"/>
                    </a:cubicBezTo>
                    <a:cubicBezTo>
                      <a:pt x="3224" y="1810"/>
                      <a:pt x="3245" y="1803"/>
                      <a:pt x="3258" y="1798"/>
                    </a:cubicBezTo>
                    <a:cubicBezTo>
                      <a:pt x="3272" y="1792"/>
                      <a:pt x="3265" y="1771"/>
                      <a:pt x="3277" y="1765"/>
                    </a:cubicBezTo>
                    <a:cubicBezTo>
                      <a:pt x="3289" y="1759"/>
                      <a:pt x="3281" y="1746"/>
                      <a:pt x="3294" y="1745"/>
                    </a:cubicBezTo>
                    <a:cubicBezTo>
                      <a:pt x="3306" y="1744"/>
                      <a:pt x="3312" y="1725"/>
                      <a:pt x="3324" y="1725"/>
                    </a:cubicBezTo>
                    <a:cubicBezTo>
                      <a:pt x="3335" y="1725"/>
                      <a:pt x="3342" y="1706"/>
                      <a:pt x="3335" y="1696"/>
                    </a:cubicBezTo>
                    <a:cubicBezTo>
                      <a:pt x="3327" y="1686"/>
                      <a:pt x="3339" y="1658"/>
                      <a:pt x="3351" y="1655"/>
                    </a:cubicBezTo>
                    <a:cubicBezTo>
                      <a:pt x="3363" y="1651"/>
                      <a:pt x="3364" y="1640"/>
                      <a:pt x="3353" y="1632"/>
                    </a:cubicBezTo>
                    <a:cubicBezTo>
                      <a:pt x="3342" y="1624"/>
                      <a:pt x="3302" y="1596"/>
                      <a:pt x="3305" y="1579"/>
                    </a:cubicBezTo>
                    <a:cubicBezTo>
                      <a:pt x="3307" y="1562"/>
                      <a:pt x="3297" y="1530"/>
                      <a:pt x="3303" y="1516"/>
                    </a:cubicBezTo>
                    <a:cubicBezTo>
                      <a:pt x="3308" y="1503"/>
                      <a:pt x="3304" y="1474"/>
                      <a:pt x="3302" y="1458"/>
                    </a:cubicBezTo>
                    <a:cubicBezTo>
                      <a:pt x="3300" y="1442"/>
                      <a:pt x="3312" y="1423"/>
                      <a:pt x="3317" y="1393"/>
                    </a:cubicBezTo>
                    <a:cubicBezTo>
                      <a:pt x="3323" y="1363"/>
                      <a:pt x="3285" y="1331"/>
                      <a:pt x="3267" y="1323"/>
                    </a:cubicBezTo>
                    <a:cubicBezTo>
                      <a:pt x="3249" y="1315"/>
                      <a:pt x="3261" y="1299"/>
                      <a:pt x="3287" y="1277"/>
                    </a:cubicBezTo>
                    <a:cubicBezTo>
                      <a:pt x="3314" y="1255"/>
                      <a:pt x="3315" y="1187"/>
                      <a:pt x="3314" y="1172"/>
                    </a:cubicBezTo>
                    <a:cubicBezTo>
                      <a:pt x="3312" y="1157"/>
                      <a:pt x="3258" y="1145"/>
                      <a:pt x="3237" y="1146"/>
                    </a:cubicBezTo>
                    <a:cubicBezTo>
                      <a:pt x="3216" y="1148"/>
                      <a:pt x="3139" y="1145"/>
                      <a:pt x="3120" y="1141"/>
                    </a:cubicBezTo>
                    <a:cubicBezTo>
                      <a:pt x="3101" y="1137"/>
                      <a:pt x="3094" y="1157"/>
                      <a:pt x="3085" y="1176"/>
                    </a:cubicBezTo>
                    <a:cubicBezTo>
                      <a:pt x="3076" y="1194"/>
                      <a:pt x="3056" y="1222"/>
                      <a:pt x="3044" y="1263"/>
                    </a:cubicBezTo>
                    <a:cubicBezTo>
                      <a:pt x="3032" y="1304"/>
                      <a:pt x="2984" y="1317"/>
                      <a:pt x="2962" y="1326"/>
                    </a:cubicBezTo>
                    <a:cubicBezTo>
                      <a:pt x="2940" y="1335"/>
                      <a:pt x="2927" y="1365"/>
                      <a:pt x="2937" y="1380"/>
                    </a:cubicBezTo>
                    <a:cubicBezTo>
                      <a:pt x="2947" y="1394"/>
                      <a:pt x="2961" y="1382"/>
                      <a:pt x="2971" y="1388"/>
                    </a:cubicBezTo>
                    <a:cubicBezTo>
                      <a:pt x="2981" y="1393"/>
                      <a:pt x="2970" y="1432"/>
                      <a:pt x="2964" y="1437"/>
                    </a:cubicBezTo>
                    <a:cubicBezTo>
                      <a:pt x="2957" y="1442"/>
                      <a:pt x="2976" y="1456"/>
                      <a:pt x="2960" y="1466"/>
                    </a:cubicBezTo>
                    <a:cubicBezTo>
                      <a:pt x="2945" y="1476"/>
                      <a:pt x="2930" y="1497"/>
                      <a:pt x="2939" y="1508"/>
                    </a:cubicBezTo>
                    <a:cubicBezTo>
                      <a:pt x="2948" y="1519"/>
                      <a:pt x="2993" y="1524"/>
                      <a:pt x="3012" y="1535"/>
                    </a:cubicBezTo>
                    <a:cubicBezTo>
                      <a:pt x="3031" y="1546"/>
                      <a:pt x="3024" y="1566"/>
                      <a:pt x="3039" y="1585"/>
                    </a:cubicBezTo>
                    <a:cubicBezTo>
                      <a:pt x="3053" y="1605"/>
                      <a:pt x="3069" y="1593"/>
                      <a:pt x="3076" y="1605"/>
                    </a:cubicBezTo>
                    <a:cubicBezTo>
                      <a:pt x="3083" y="1616"/>
                      <a:pt x="3050" y="1664"/>
                      <a:pt x="3038" y="1666"/>
                    </a:cubicBezTo>
                    <a:cubicBezTo>
                      <a:pt x="3026" y="1667"/>
                      <a:pt x="2978" y="1617"/>
                      <a:pt x="2963" y="1606"/>
                    </a:cubicBezTo>
                    <a:cubicBezTo>
                      <a:pt x="2948" y="1596"/>
                      <a:pt x="2892" y="1578"/>
                      <a:pt x="2864" y="1564"/>
                    </a:cubicBezTo>
                    <a:cubicBezTo>
                      <a:pt x="2835" y="1549"/>
                      <a:pt x="2813" y="1551"/>
                      <a:pt x="2782" y="1530"/>
                    </a:cubicBezTo>
                    <a:cubicBezTo>
                      <a:pt x="2751" y="1509"/>
                      <a:pt x="2724" y="1499"/>
                      <a:pt x="2668" y="1500"/>
                    </a:cubicBezTo>
                    <a:cubicBezTo>
                      <a:pt x="2611" y="1501"/>
                      <a:pt x="2575" y="1487"/>
                      <a:pt x="2556" y="1490"/>
                    </a:cubicBezTo>
                    <a:cubicBezTo>
                      <a:pt x="2537" y="1493"/>
                      <a:pt x="2544" y="1471"/>
                      <a:pt x="2510" y="1456"/>
                    </a:cubicBezTo>
                    <a:cubicBezTo>
                      <a:pt x="2477" y="1442"/>
                      <a:pt x="2455" y="1422"/>
                      <a:pt x="2436" y="1432"/>
                    </a:cubicBezTo>
                    <a:cubicBezTo>
                      <a:pt x="2416" y="1442"/>
                      <a:pt x="2424" y="1478"/>
                      <a:pt x="2453" y="1483"/>
                    </a:cubicBezTo>
                    <a:cubicBezTo>
                      <a:pt x="2482" y="1487"/>
                      <a:pt x="2467" y="1503"/>
                      <a:pt x="2498" y="1501"/>
                    </a:cubicBezTo>
                    <a:cubicBezTo>
                      <a:pt x="2529" y="1499"/>
                      <a:pt x="2539" y="1510"/>
                      <a:pt x="2538" y="1529"/>
                    </a:cubicBezTo>
                    <a:cubicBezTo>
                      <a:pt x="2537" y="1548"/>
                      <a:pt x="2552" y="1567"/>
                      <a:pt x="2566" y="1580"/>
                    </a:cubicBezTo>
                    <a:cubicBezTo>
                      <a:pt x="2579" y="1593"/>
                      <a:pt x="2571" y="1614"/>
                      <a:pt x="2547" y="1614"/>
                    </a:cubicBezTo>
                    <a:cubicBezTo>
                      <a:pt x="2522" y="1614"/>
                      <a:pt x="2494" y="1617"/>
                      <a:pt x="2505" y="1635"/>
                    </a:cubicBezTo>
                    <a:cubicBezTo>
                      <a:pt x="2516" y="1652"/>
                      <a:pt x="2498" y="1657"/>
                      <a:pt x="2473" y="1647"/>
                    </a:cubicBezTo>
                    <a:cubicBezTo>
                      <a:pt x="2448" y="1638"/>
                      <a:pt x="2463" y="1621"/>
                      <a:pt x="2473" y="1611"/>
                    </a:cubicBezTo>
                    <a:cubicBezTo>
                      <a:pt x="2483" y="1601"/>
                      <a:pt x="2451" y="1588"/>
                      <a:pt x="2436" y="1583"/>
                    </a:cubicBezTo>
                    <a:cubicBezTo>
                      <a:pt x="2420" y="1577"/>
                      <a:pt x="2358" y="1623"/>
                      <a:pt x="2341" y="1630"/>
                    </a:cubicBezTo>
                    <a:cubicBezTo>
                      <a:pt x="2324" y="1637"/>
                      <a:pt x="2281" y="1619"/>
                      <a:pt x="2237" y="1630"/>
                    </a:cubicBezTo>
                    <a:cubicBezTo>
                      <a:pt x="2193" y="1641"/>
                      <a:pt x="2196" y="1676"/>
                      <a:pt x="2180" y="1672"/>
                    </a:cubicBezTo>
                    <a:cubicBezTo>
                      <a:pt x="2163" y="1668"/>
                      <a:pt x="2115" y="1677"/>
                      <a:pt x="2097" y="1666"/>
                    </a:cubicBezTo>
                    <a:cubicBezTo>
                      <a:pt x="2078" y="1655"/>
                      <a:pt x="2093" y="1648"/>
                      <a:pt x="2112" y="1649"/>
                    </a:cubicBezTo>
                    <a:cubicBezTo>
                      <a:pt x="2131" y="1650"/>
                      <a:pt x="2138" y="1644"/>
                      <a:pt x="2127" y="1631"/>
                    </a:cubicBezTo>
                    <a:cubicBezTo>
                      <a:pt x="2116" y="1618"/>
                      <a:pt x="2141" y="1598"/>
                      <a:pt x="2140" y="1589"/>
                    </a:cubicBezTo>
                    <a:cubicBezTo>
                      <a:pt x="2140" y="1580"/>
                      <a:pt x="2068" y="1604"/>
                      <a:pt x="2057" y="1614"/>
                    </a:cubicBezTo>
                    <a:cubicBezTo>
                      <a:pt x="2045" y="1624"/>
                      <a:pt x="2058" y="1642"/>
                      <a:pt x="2045" y="1648"/>
                    </a:cubicBezTo>
                    <a:cubicBezTo>
                      <a:pt x="2032" y="1655"/>
                      <a:pt x="2032" y="1637"/>
                      <a:pt x="2017" y="1632"/>
                    </a:cubicBezTo>
                    <a:cubicBezTo>
                      <a:pt x="2003" y="1626"/>
                      <a:pt x="1896" y="1651"/>
                      <a:pt x="1876" y="1674"/>
                    </a:cubicBezTo>
                    <a:cubicBezTo>
                      <a:pt x="1856" y="1697"/>
                      <a:pt x="1817" y="1698"/>
                      <a:pt x="1817" y="1710"/>
                    </a:cubicBezTo>
                    <a:cubicBezTo>
                      <a:pt x="1817" y="1723"/>
                      <a:pt x="1769" y="1722"/>
                      <a:pt x="1750" y="1731"/>
                    </a:cubicBezTo>
                    <a:cubicBezTo>
                      <a:pt x="1731" y="1740"/>
                      <a:pt x="1743" y="1778"/>
                      <a:pt x="1736" y="1796"/>
                    </a:cubicBezTo>
                    <a:cubicBezTo>
                      <a:pt x="1729" y="1814"/>
                      <a:pt x="1654" y="1809"/>
                      <a:pt x="1631" y="1810"/>
                    </a:cubicBezTo>
                    <a:cubicBezTo>
                      <a:pt x="1609" y="1810"/>
                      <a:pt x="1600" y="1766"/>
                      <a:pt x="1582" y="1763"/>
                    </a:cubicBezTo>
                    <a:cubicBezTo>
                      <a:pt x="1564" y="1760"/>
                      <a:pt x="1575" y="1735"/>
                      <a:pt x="1580" y="1724"/>
                    </a:cubicBezTo>
                    <a:cubicBezTo>
                      <a:pt x="1586" y="1713"/>
                      <a:pt x="1600" y="1722"/>
                      <a:pt x="1623" y="1708"/>
                    </a:cubicBezTo>
                    <a:cubicBezTo>
                      <a:pt x="1646" y="1693"/>
                      <a:pt x="1669" y="1715"/>
                      <a:pt x="1678" y="1705"/>
                    </a:cubicBezTo>
                    <a:cubicBezTo>
                      <a:pt x="1687" y="1695"/>
                      <a:pt x="1643" y="1668"/>
                      <a:pt x="1640" y="1646"/>
                    </a:cubicBezTo>
                    <a:cubicBezTo>
                      <a:pt x="1638" y="1623"/>
                      <a:pt x="1589" y="1616"/>
                      <a:pt x="1562" y="1624"/>
                    </a:cubicBezTo>
                    <a:cubicBezTo>
                      <a:pt x="1535" y="1631"/>
                      <a:pt x="1505" y="1625"/>
                      <a:pt x="1486" y="1616"/>
                    </a:cubicBezTo>
                    <a:cubicBezTo>
                      <a:pt x="1466" y="1606"/>
                      <a:pt x="1468" y="1632"/>
                      <a:pt x="1496" y="1639"/>
                    </a:cubicBezTo>
                    <a:cubicBezTo>
                      <a:pt x="1525" y="1646"/>
                      <a:pt x="1510" y="1668"/>
                      <a:pt x="1515" y="1682"/>
                    </a:cubicBezTo>
                    <a:cubicBezTo>
                      <a:pt x="1519" y="1696"/>
                      <a:pt x="1507" y="1727"/>
                      <a:pt x="1491" y="1750"/>
                    </a:cubicBezTo>
                    <a:cubicBezTo>
                      <a:pt x="1475" y="1774"/>
                      <a:pt x="1486" y="1773"/>
                      <a:pt x="1511" y="1772"/>
                    </a:cubicBezTo>
                    <a:cubicBezTo>
                      <a:pt x="1536" y="1771"/>
                      <a:pt x="1534" y="1803"/>
                      <a:pt x="1534" y="1827"/>
                    </a:cubicBezTo>
                    <a:cubicBezTo>
                      <a:pt x="1534" y="1851"/>
                      <a:pt x="1515" y="1857"/>
                      <a:pt x="1515" y="1874"/>
                    </a:cubicBezTo>
                    <a:cubicBezTo>
                      <a:pt x="1515" y="1892"/>
                      <a:pt x="1495" y="1866"/>
                      <a:pt x="1488" y="1873"/>
                    </a:cubicBezTo>
                    <a:cubicBezTo>
                      <a:pt x="1482" y="1881"/>
                      <a:pt x="1474" y="1870"/>
                      <a:pt x="1470" y="1855"/>
                    </a:cubicBezTo>
                    <a:cubicBezTo>
                      <a:pt x="1466" y="1841"/>
                      <a:pt x="1429" y="1849"/>
                      <a:pt x="1408" y="1843"/>
                    </a:cubicBezTo>
                    <a:cubicBezTo>
                      <a:pt x="1387" y="1838"/>
                      <a:pt x="1379" y="1847"/>
                      <a:pt x="1369" y="1862"/>
                    </a:cubicBezTo>
                    <a:cubicBezTo>
                      <a:pt x="1359" y="1878"/>
                      <a:pt x="1330" y="1884"/>
                      <a:pt x="1314" y="1886"/>
                    </a:cubicBezTo>
                    <a:cubicBezTo>
                      <a:pt x="1297" y="1888"/>
                      <a:pt x="1271" y="1918"/>
                      <a:pt x="1255" y="1929"/>
                    </a:cubicBezTo>
                    <a:cubicBezTo>
                      <a:pt x="1239" y="1940"/>
                      <a:pt x="1236" y="1961"/>
                      <a:pt x="1259" y="1983"/>
                    </a:cubicBezTo>
                    <a:cubicBezTo>
                      <a:pt x="1282" y="2004"/>
                      <a:pt x="1286" y="2019"/>
                      <a:pt x="1284" y="2031"/>
                    </a:cubicBezTo>
                    <a:cubicBezTo>
                      <a:pt x="1282" y="2043"/>
                      <a:pt x="1220" y="2039"/>
                      <a:pt x="1210" y="2026"/>
                    </a:cubicBezTo>
                    <a:cubicBezTo>
                      <a:pt x="1200" y="2014"/>
                      <a:pt x="1160" y="2009"/>
                      <a:pt x="1147" y="2012"/>
                    </a:cubicBezTo>
                    <a:cubicBezTo>
                      <a:pt x="1133" y="2015"/>
                      <a:pt x="1096" y="1971"/>
                      <a:pt x="1077" y="1970"/>
                    </a:cubicBezTo>
                    <a:cubicBezTo>
                      <a:pt x="1057" y="1969"/>
                      <a:pt x="1046" y="1993"/>
                      <a:pt x="1039" y="2004"/>
                    </a:cubicBezTo>
                    <a:cubicBezTo>
                      <a:pt x="1033" y="2016"/>
                      <a:pt x="1048" y="2020"/>
                      <a:pt x="1057" y="2040"/>
                    </a:cubicBezTo>
                    <a:cubicBezTo>
                      <a:pt x="1067" y="2060"/>
                      <a:pt x="1100" y="2061"/>
                      <a:pt x="1118" y="2061"/>
                    </a:cubicBezTo>
                    <a:cubicBezTo>
                      <a:pt x="1135" y="2061"/>
                      <a:pt x="1128" y="2087"/>
                      <a:pt x="1123" y="2098"/>
                    </a:cubicBezTo>
                    <a:cubicBezTo>
                      <a:pt x="1118" y="2109"/>
                      <a:pt x="1086" y="2117"/>
                      <a:pt x="1077" y="2106"/>
                    </a:cubicBezTo>
                    <a:cubicBezTo>
                      <a:pt x="1067" y="2094"/>
                      <a:pt x="1029" y="2106"/>
                      <a:pt x="1028" y="2091"/>
                    </a:cubicBezTo>
                    <a:cubicBezTo>
                      <a:pt x="1027" y="2076"/>
                      <a:pt x="1000" y="2055"/>
                      <a:pt x="972" y="2059"/>
                    </a:cubicBezTo>
                    <a:cubicBezTo>
                      <a:pt x="944" y="2064"/>
                      <a:pt x="938" y="2045"/>
                      <a:pt x="940" y="2024"/>
                    </a:cubicBezTo>
                    <a:cubicBezTo>
                      <a:pt x="942" y="2002"/>
                      <a:pt x="924" y="1989"/>
                      <a:pt x="925" y="1979"/>
                    </a:cubicBezTo>
                    <a:cubicBezTo>
                      <a:pt x="926" y="1969"/>
                      <a:pt x="913" y="1949"/>
                      <a:pt x="927" y="1939"/>
                    </a:cubicBezTo>
                    <a:cubicBezTo>
                      <a:pt x="942" y="1929"/>
                      <a:pt x="931" y="1913"/>
                      <a:pt x="932" y="1900"/>
                    </a:cubicBezTo>
                    <a:cubicBezTo>
                      <a:pt x="933" y="1886"/>
                      <a:pt x="907" y="1865"/>
                      <a:pt x="884" y="1865"/>
                    </a:cubicBezTo>
                    <a:cubicBezTo>
                      <a:pt x="862" y="1865"/>
                      <a:pt x="866" y="1842"/>
                      <a:pt x="847" y="1838"/>
                    </a:cubicBezTo>
                    <a:cubicBezTo>
                      <a:pt x="828" y="1833"/>
                      <a:pt x="790" y="1801"/>
                      <a:pt x="787" y="1788"/>
                    </a:cubicBezTo>
                    <a:cubicBezTo>
                      <a:pt x="784" y="1774"/>
                      <a:pt x="755" y="1772"/>
                      <a:pt x="765" y="1768"/>
                    </a:cubicBezTo>
                    <a:cubicBezTo>
                      <a:pt x="775" y="1763"/>
                      <a:pt x="798" y="1769"/>
                      <a:pt x="814" y="1786"/>
                    </a:cubicBezTo>
                    <a:cubicBezTo>
                      <a:pt x="831" y="1802"/>
                      <a:pt x="857" y="1817"/>
                      <a:pt x="900" y="1822"/>
                    </a:cubicBezTo>
                    <a:cubicBezTo>
                      <a:pt x="943" y="1828"/>
                      <a:pt x="960" y="1848"/>
                      <a:pt x="1007" y="1856"/>
                    </a:cubicBezTo>
                    <a:cubicBezTo>
                      <a:pt x="1055" y="1864"/>
                      <a:pt x="1083" y="1870"/>
                      <a:pt x="1151" y="1880"/>
                    </a:cubicBezTo>
                    <a:cubicBezTo>
                      <a:pt x="1220" y="1890"/>
                      <a:pt x="1311" y="1820"/>
                      <a:pt x="1330" y="1801"/>
                    </a:cubicBezTo>
                    <a:cubicBezTo>
                      <a:pt x="1349" y="1782"/>
                      <a:pt x="1324" y="1743"/>
                      <a:pt x="1324" y="1728"/>
                    </a:cubicBezTo>
                    <a:cubicBezTo>
                      <a:pt x="1324" y="1714"/>
                      <a:pt x="1293" y="1712"/>
                      <a:pt x="1289" y="1701"/>
                    </a:cubicBezTo>
                    <a:cubicBezTo>
                      <a:pt x="1284" y="1690"/>
                      <a:pt x="1264" y="1670"/>
                      <a:pt x="1238" y="1670"/>
                    </a:cubicBezTo>
                    <a:cubicBezTo>
                      <a:pt x="1211" y="1670"/>
                      <a:pt x="1208" y="1640"/>
                      <a:pt x="1187" y="1642"/>
                    </a:cubicBezTo>
                    <a:cubicBezTo>
                      <a:pt x="1166" y="1644"/>
                      <a:pt x="1151" y="1633"/>
                      <a:pt x="1097" y="1596"/>
                    </a:cubicBezTo>
                    <a:cubicBezTo>
                      <a:pt x="1042" y="1560"/>
                      <a:pt x="966" y="1534"/>
                      <a:pt x="953" y="1540"/>
                    </a:cubicBezTo>
                    <a:cubicBezTo>
                      <a:pt x="939" y="1546"/>
                      <a:pt x="930" y="1550"/>
                      <a:pt x="921" y="1536"/>
                    </a:cubicBezTo>
                    <a:cubicBezTo>
                      <a:pt x="912" y="1523"/>
                      <a:pt x="891" y="1524"/>
                      <a:pt x="876" y="1535"/>
                    </a:cubicBezTo>
                    <a:cubicBezTo>
                      <a:pt x="862" y="1546"/>
                      <a:pt x="847" y="1525"/>
                      <a:pt x="820" y="1532"/>
                    </a:cubicBezTo>
                    <a:cubicBezTo>
                      <a:pt x="792" y="1538"/>
                      <a:pt x="778" y="1520"/>
                      <a:pt x="785" y="1512"/>
                    </a:cubicBezTo>
                    <a:cubicBezTo>
                      <a:pt x="792" y="1503"/>
                      <a:pt x="832" y="1511"/>
                      <a:pt x="831" y="1497"/>
                    </a:cubicBezTo>
                    <a:cubicBezTo>
                      <a:pt x="829" y="1483"/>
                      <a:pt x="814" y="1497"/>
                      <a:pt x="790" y="1481"/>
                    </a:cubicBezTo>
                    <a:cubicBezTo>
                      <a:pt x="765" y="1464"/>
                      <a:pt x="751" y="1475"/>
                      <a:pt x="746" y="1489"/>
                    </a:cubicBezTo>
                    <a:cubicBezTo>
                      <a:pt x="740" y="1503"/>
                      <a:pt x="721" y="1499"/>
                      <a:pt x="709" y="1487"/>
                    </a:cubicBezTo>
                    <a:cubicBezTo>
                      <a:pt x="707" y="1486"/>
                      <a:pt x="706" y="1485"/>
                      <a:pt x="704" y="1484"/>
                    </a:cubicBezTo>
                    <a:cubicBezTo>
                      <a:pt x="700" y="1507"/>
                      <a:pt x="687" y="1509"/>
                      <a:pt x="673" y="1506"/>
                    </a:cubicBezTo>
                    <a:cubicBezTo>
                      <a:pt x="657" y="1503"/>
                      <a:pt x="640" y="1530"/>
                      <a:pt x="622" y="1530"/>
                    </a:cubicBezTo>
                    <a:cubicBezTo>
                      <a:pt x="604" y="1530"/>
                      <a:pt x="584" y="1550"/>
                      <a:pt x="580" y="1566"/>
                    </a:cubicBezTo>
                    <a:cubicBezTo>
                      <a:pt x="576" y="1583"/>
                      <a:pt x="556" y="1574"/>
                      <a:pt x="556" y="1585"/>
                    </a:cubicBezTo>
                    <a:cubicBezTo>
                      <a:pt x="556" y="1596"/>
                      <a:pt x="556" y="1606"/>
                      <a:pt x="547" y="1617"/>
                    </a:cubicBezTo>
                    <a:cubicBezTo>
                      <a:pt x="538" y="1628"/>
                      <a:pt x="547" y="1634"/>
                      <a:pt x="556" y="1652"/>
                    </a:cubicBezTo>
                    <a:cubicBezTo>
                      <a:pt x="566" y="1670"/>
                      <a:pt x="586" y="1668"/>
                      <a:pt x="595" y="1674"/>
                    </a:cubicBezTo>
                    <a:cubicBezTo>
                      <a:pt x="604" y="1679"/>
                      <a:pt x="638" y="1708"/>
                      <a:pt x="638" y="1719"/>
                    </a:cubicBezTo>
                    <a:cubicBezTo>
                      <a:pt x="638" y="1730"/>
                      <a:pt x="611" y="1758"/>
                      <a:pt x="600" y="1765"/>
                    </a:cubicBezTo>
                    <a:cubicBezTo>
                      <a:pt x="589" y="1772"/>
                      <a:pt x="575" y="1790"/>
                      <a:pt x="582" y="1801"/>
                    </a:cubicBezTo>
                    <a:cubicBezTo>
                      <a:pt x="589" y="1812"/>
                      <a:pt x="620" y="1858"/>
                      <a:pt x="640" y="1894"/>
                    </a:cubicBezTo>
                    <a:cubicBezTo>
                      <a:pt x="660" y="1931"/>
                      <a:pt x="633" y="1914"/>
                      <a:pt x="620" y="1931"/>
                    </a:cubicBezTo>
                    <a:cubicBezTo>
                      <a:pt x="607" y="1947"/>
                      <a:pt x="626" y="1967"/>
                      <a:pt x="629" y="1978"/>
                    </a:cubicBezTo>
                    <a:cubicBezTo>
                      <a:pt x="633" y="1989"/>
                      <a:pt x="613" y="1987"/>
                      <a:pt x="615" y="1996"/>
                    </a:cubicBezTo>
                    <a:cubicBezTo>
                      <a:pt x="617" y="2005"/>
                      <a:pt x="644" y="2009"/>
                      <a:pt x="646" y="2016"/>
                    </a:cubicBezTo>
                    <a:cubicBezTo>
                      <a:pt x="648" y="2024"/>
                      <a:pt x="627" y="2033"/>
                      <a:pt x="637" y="2047"/>
                    </a:cubicBezTo>
                    <a:cubicBezTo>
                      <a:pt x="646" y="2062"/>
                      <a:pt x="668" y="2062"/>
                      <a:pt x="669" y="2080"/>
                    </a:cubicBezTo>
                    <a:cubicBezTo>
                      <a:pt x="671" y="2098"/>
                      <a:pt x="629" y="2100"/>
                      <a:pt x="631" y="2115"/>
                    </a:cubicBezTo>
                    <a:cubicBezTo>
                      <a:pt x="633" y="2129"/>
                      <a:pt x="686" y="2147"/>
                      <a:pt x="709" y="2175"/>
                    </a:cubicBezTo>
                    <a:cubicBezTo>
                      <a:pt x="733" y="2202"/>
                      <a:pt x="731" y="2209"/>
                      <a:pt x="726" y="2224"/>
                    </a:cubicBezTo>
                    <a:cubicBezTo>
                      <a:pt x="715" y="2253"/>
                      <a:pt x="649" y="2279"/>
                      <a:pt x="635" y="2311"/>
                    </a:cubicBezTo>
                    <a:cubicBezTo>
                      <a:pt x="620" y="2344"/>
                      <a:pt x="566" y="2362"/>
                      <a:pt x="540" y="2388"/>
                    </a:cubicBezTo>
                    <a:cubicBezTo>
                      <a:pt x="530" y="2398"/>
                      <a:pt x="519" y="2412"/>
                      <a:pt x="511" y="2425"/>
                    </a:cubicBezTo>
                    <a:cubicBezTo>
                      <a:pt x="521" y="2423"/>
                      <a:pt x="530" y="2419"/>
                      <a:pt x="536" y="2416"/>
                    </a:cubicBezTo>
                    <a:cubicBezTo>
                      <a:pt x="551" y="2409"/>
                      <a:pt x="561" y="2444"/>
                      <a:pt x="576" y="2456"/>
                    </a:cubicBezTo>
                    <a:cubicBezTo>
                      <a:pt x="590" y="2468"/>
                      <a:pt x="619" y="2457"/>
                      <a:pt x="629" y="2468"/>
                    </a:cubicBezTo>
                    <a:cubicBezTo>
                      <a:pt x="639" y="2479"/>
                      <a:pt x="621" y="2480"/>
                      <a:pt x="600" y="2476"/>
                    </a:cubicBezTo>
                    <a:cubicBezTo>
                      <a:pt x="579" y="2473"/>
                      <a:pt x="574" y="2485"/>
                      <a:pt x="541" y="2496"/>
                    </a:cubicBezTo>
                    <a:cubicBezTo>
                      <a:pt x="516" y="2504"/>
                      <a:pt x="519" y="2513"/>
                      <a:pt x="511" y="2520"/>
                    </a:cubicBezTo>
                    <a:cubicBezTo>
                      <a:pt x="525" y="2542"/>
                      <a:pt x="506" y="2544"/>
                      <a:pt x="498" y="2561"/>
                    </a:cubicBezTo>
                    <a:cubicBezTo>
                      <a:pt x="490" y="2578"/>
                      <a:pt x="479" y="2581"/>
                      <a:pt x="478" y="2592"/>
                    </a:cubicBezTo>
                    <a:cubicBezTo>
                      <a:pt x="476" y="2603"/>
                      <a:pt x="480" y="2611"/>
                      <a:pt x="482" y="2627"/>
                    </a:cubicBezTo>
                    <a:cubicBezTo>
                      <a:pt x="483" y="2644"/>
                      <a:pt x="486" y="2647"/>
                      <a:pt x="495" y="2660"/>
                    </a:cubicBezTo>
                    <a:cubicBezTo>
                      <a:pt x="505" y="2674"/>
                      <a:pt x="487" y="2674"/>
                      <a:pt x="479" y="2681"/>
                    </a:cubicBezTo>
                    <a:cubicBezTo>
                      <a:pt x="471" y="2688"/>
                      <a:pt x="476" y="2703"/>
                      <a:pt x="487" y="2714"/>
                    </a:cubicBezTo>
                    <a:cubicBezTo>
                      <a:pt x="498" y="2725"/>
                      <a:pt x="498" y="2738"/>
                      <a:pt x="494" y="2748"/>
                    </a:cubicBezTo>
                    <a:cubicBezTo>
                      <a:pt x="490" y="2757"/>
                      <a:pt x="504" y="2774"/>
                      <a:pt x="513" y="2783"/>
                    </a:cubicBezTo>
                    <a:cubicBezTo>
                      <a:pt x="523" y="2793"/>
                      <a:pt x="521" y="2819"/>
                      <a:pt x="530" y="2826"/>
                    </a:cubicBezTo>
                    <a:cubicBezTo>
                      <a:pt x="538" y="2832"/>
                      <a:pt x="547" y="2839"/>
                      <a:pt x="562" y="2835"/>
                    </a:cubicBezTo>
                    <a:cubicBezTo>
                      <a:pt x="577" y="2831"/>
                      <a:pt x="587" y="2838"/>
                      <a:pt x="594" y="2850"/>
                    </a:cubicBezTo>
                    <a:cubicBezTo>
                      <a:pt x="601" y="2862"/>
                      <a:pt x="612" y="2857"/>
                      <a:pt x="627" y="2850"/>
                    </a:cubicBezTo>
                    <a:cubicBezTo>
                      <a:pt x="642" y="2843"/>
                      <a:pt x="676" y="2862"/>
                      <a:pt x="684" y="2867"/>
                    </a:cubicBezTo>
                    <a:cubicBezTo>
                      <a:pt x="692" y="2871"/>
                      <a:pt x="688" y="2894"/>
                      <a:pt x="689" y="2909"/>
                    </a:cubicBezTo>
                    <a:cubicBezTo>
                      <a:pt x="691" y="2924"/>
                      <a:pt x="681" y="2943"/>
                      <a:pt x="696" y="2953"/>
                    </a:cubicBezTo>
                    <a:cubicBezTo>
                      <a:pt x="711" y="2962"/>
                      <a:pt x="707" y="2984"/>
                      <a:pt x="725" y="2991"/>
                    </a:cubicBezTo>
                    <a:cubicBezTo>
                      <a:pt x="743" y="2998"/>
                      <a:pt x="750" y="3022"/>
                      <a:pt x="760" y="3025"/>
                    </a:cubicBezTo>
                    <a:cubicBezTo>
                      <a:pt x="771" y="3028"/>
                      <a:pt x="792" y="3044"/>
                      <a:pt x="795" y="3057"/>
                    </a:cubicBezTo>
                    <a:cubicBezTo>
                      <a:pt x="797" y="3069"/>
                      <a:pt x="775" y="3080"/>
                      <a:pt x="763" y="3085"/>
                    </a:cubicBezTo>
                    <a:cubicBezTo>
                      <a:pt x="751" y="3091"/>
                      <a:pt x="728" y="3069"/>
                      <a:pt x="719" y="3078"/>
                    </a:cubicBezTo>
                    <a:cubicBezTo>
                      <a:pt x="711" y="3088"/>
                      <a:pt x="722" y="3106"/>
                      <a:pt x="729" y="3136"/>
                    </a:cubicBezTo>
                    <a:cubicBezTo>
                      <a:pt x="736" y="3166"/>
                      <a:pt x="741" y="3169"/>
                      <a:pt x="755" y="3169"/>
                    </a:cubicBezTo>
                    <a:cubicBezTo>
                      <a:pt x="769" y="3169"/>
                      <a:pt x="774" y="3159"/>
                      <a:pt x="784" y="3154"/>
                    </a:cubicBezTo>
                    <a:cubicBezTo>
                      <a:pt x="793" y="3148"/>
                      <a:pt x="815" y="3156"/>
                      <a:pt x="825" y="3152"/>
                    </a:cubicBezTo>
                    <a:cubicBezTo>
                      <a:pt x="834" y="3148"/>
                      <a:pt x="868" y="3147"/>
                      <a:pt x="875" y="3158"/>
                    </a:cubicBezTo>
                    <a:cubicBezTo>
                      <a:pt x="882" y="3169"/>
                      <a:pt x="889" y="3195"/>
                      <a:pt x="883" y="3204"/>
                    </a:cubicBezTo>
                    <a:cubicBezTo>
                      <a:pt x="878" y="3214"/>
                      <a:pt x="890" y="3225"/>
                      <a:pt x="897" y="3238"/>
                    </a:cubicBezTo>
                    <a:cubicBezTo>
                      <a:pt x="904" y="3252"/>
                      <a:pt x="933" y="3245"/>
                      <a:pt x="942" y="3249"/>
                    </a:cubicBezTo>
                    <a:cubicBezTo>
                      <a:pt x="952" y="3253"/>
                      <a:pt x="974" y="3283"/>
                      <a:pt x="969" y="3297"/>
                    </a:cubicBezTo>
                    <a:cubicBezTo>
                      <a:pt x="965" y="3311"/>
                      <a:pt x="983" y="3313"/>
                      <a:pt x="993" y="3309"/>
                    </a:cubicBezTo>
                    <a:cubicBezTo>
                      <a:pt x="1002" y="3305"/>
                      <a:pt x="1012" y="3316"/>
                      <a:pt x="1023" y="3323"/>
                    </a:cubicBezTo>
                    <a:cubicBezTo>
                      <a:pt x="1034" y="3330"/>
                      <a:pt x="1043" y="3327"/>
                      <a:pt x="1054" y="3320"/>
                    </a:cubicBezTo>
                    <a:cubicBezTo>
                      <a:pt x="1065" y="3313"/>
                      <a:pt x="1083" y="3308"/>
                      <a:pt x="1088" y="3317"/>
                    </a:cubicBezTo>
                    <a:cubicBezTo>
                      <a:pt x="1094" y="3327"/>
                      <a:pt x="1116" y="3345"/>
                      <a:pt x="1116" y="3350"/>
                    </a:cubicBezTo>
                    <a:cubicBezTo>
                      <a:pt x="1116" y="3356"/>
                      <a:pt x="1150" y="3350"/>
                      <a:pt x="1166" y="3358"/>
                    </a:cubicBezTo>
                    <a:cubicBezTo>
                      <a:pt x="1183" y="3367"/>
                      <a:pt x="1200" y="3363"/>
                      <a:pt x="1218" y="3372"/>
                    </a:cubicBezTo>
                    <a:cubicBezTo>
                      <a:pt x="1236" y="3382"/>
                      <a:pt x="1252" y="3383"/>
                      <a:pt x="1254" y="3394"/>
                    </a:cubicBezTo>
                    <a:cubicBezTo>
                      <a:pt x="1255" y="3405"/>
                      <a:pt x="1236" y="3415"/>
                      <a:pt x="1236" y="3420"/>
                    </a:cubicBezTo>
                    <a:cubicBezTo>
                      <a:pt x="1236" y="3425"/>
                      <a:pt x="1251" y="3430"/>
                      <a:pt x="1251" y="3438"/>
                    </a:cubicBezTo>
                    <a:cubicBezTo>
                      <a:pt x="1251" y="3446"/>
                      <a:pt x="1232" y="3446"/>
                      <a:pt x="1229" y="3453"/>
                    </a:cubicBezTo>
                    <a:cubicBezTo>
                      <a:pt x="1226" y="3460"/>
                      <a:pt x="1240" y="3469"/>
                      <a:pt x="1243" y="3476"/>
                    </a:cubicBezTo>
                    <a:cubicBezTo>
                      <a:pt x="1246" y="3483"/>
                      <a:pt x="1232" y="3506"/>
                      <a:pt x="1232" y="3513"/>
                    </a:cubicBezTo>
                    <a:cubicBezTo>
                      <a:pt x="1232" y="3520"/>
                      <a:pt x="1191" y="3511"/>
                      <a:pt x="1181" y="3511"/>
                    </a:cubicBezTo>
                    <a:cubicBezTo>
                      <a:pt x="1172" y="3511"/>
                      <a:pt x="1143" y="3543"/>
                      <a:pt x="1133" y="3544"/>
                    </a:cubicBezTo>
                    <a:cubicBezTo>
                      <a:pt x="1125" y="3545"/>
                      <a:pt x="1129" y="3561"/>
                      <a:pt x="1132" y="3574"/>
                    </a:cubicBezTo>
                    <a:cubicBezTo>
                      <a:pt x="1162" y="3568"/>
                      <a:pt x="1192" y="3566"/>
                      <a:pt x="1195" y="3572"/>
                    </a:cubicBezTo>
                    <a:cubicBezTo>
                      <a:pt x="1200" y="3583"/>
                      <a:pt x="1131" y="3612"/>
                      <a:pt x="1118" y="3617"/>
                    </a:cubicBezTo>
                    <a:cubicBezTo>
                      <a:pt x="1106" y="3621"/>
                      <a:pt x="1143" y="3640"/>
                      <a:pt x="1142" y="3651"/>
                    </a:cubicBezTo>
                    <a:cubicBezTo>
                      <a:pt x="1141" y="3662"/>
                      <a:pt x="1102" y="3665"/>
                      <a:pt x="1106" y="3687"/>
                    </a:cubicBezTo>
                    <a:cubicBezTo>
                      <a:pt x="1109" y="3709"/>
                      <a:pt x="1093" y="3713"/>
                      <a:pt x="1072" y="3713"/>
                    </a:cubicBezTo>
                    <a:cubicBezTo>
                      <a:pt x="1051" y="3713"/>
                      <a:pt x="1046" y="3726"/>
                      <a:pt x="1056" y="3728"/>
                    </a:cubicBezTo>
                    <a:cubicBezTo>
                      <a:pt x="1066" y="3730"/>
                      <a:pt x="1065" y="3757"/>
                      <a:pt x="1104" y="3767"/>
                    </a:cubicBezTo>
                    <a:cubicBezTo>
                      <a:pt x="1143" y="3777"/>
                      <a:pt x="1185" y="3813"/>
                      <a:pt x="1219" y="3850"/>
                    </a:cubicBezTo>
                    <a:cubicBezTo>
                      <a:pt x="1223" y="3855"/>
                      <a:pt x="1229" y="3859"/>
                      <a:pt x="1235" y="3863"/>
                    </a:cubicBezTo>
                    <a:cubicBezTo>
                      <a:pt x="1244" y="3857"/>
                      <a:pt x="1253" y="3852"/>
                      <a:pt x="1258" y="3852"/>
                    </a:cubicBezTo>
                    <a:cubicBezTo>
                      <a:pt x="1277" y="3849"/>
                      <a:pt x="1312" y="3860"/>
                      <a:pt x="1332" y="3874"/>
                    </a:cubicBezTo>
                    <a:cubicBezTo>
                      <a:pt x="1351" y="3887"/>
                      <a:pt x="1419" y="3871"/>
                      <a:pt x="1427" y="3882"/>
                    </a:cubicBezTo>
                    <a:cubicBezTo>
                      <a:pt x="1435" y="3893"/>
                      <a:pt x="1452" y="3906"/>
                      <a:pt x="1465" y="3906"/>
                    </a:cubicBezTo>
                    <a:cubicBezTo>
                      <a:pt x="1479" y="3906"/>
                      <a:pt x="1493" y="3934"/>
                      <a:pt x="1504" y="3925"/>
                    </a:cubicBezTo>
                    <a:cubicBezTo>
                      <a:pt x="1515" y="3917"/>
                      <a:pt x="1556" y="3917"/>
                      <a:pt x="1567" y="3917"/>
                    </a:cubicBezTo>
                    <a:cubicBezTo>
                      <a:pt x="1578" y="3917"/>
                      <a:pt x="1578" y="3925"/>
                      <a:pt x="1588" y="3925"/>
                    </a:cubicBezTo>
                    <a:cubicBezTo>
                      <a:pt x="1599" y="3925"/>
                      <a:pt x="1599" y="3966"/>
                      <a:pt x="1608" y="3964"/>
                    </a:cubicBezTo>
                    <a:cubicBezTo>
                      <a:pt x="1616" y="3961"/>
                      <a:pt x="1646" y="3988"/>
                      <a:pt x="1665" y="3991"/>
                    </a:cubicBezTo>
                    <a:cubicBezTo>
                      <a:pt x="1684" y="3994"/>
                      <a:pt x="1703" y="4027"/>
                      <a:pt x="1711" y="4024"/>
                    </a:cubicBezTo>
                    <a:cubicBezTo>
                      <a:pt x="1720" y="4021"/>
                      <a:pt x="1733" y="4038"/>
                      <a:pt x="1739" y="4024"/>
                    </a:cubicBezTo>
                    <a:cubicBezTo>
                      <a:pt x="1744" y="4011"/>
                      <a:pt x="1771" y="4017"/>
                      <a:pt x="1778" y="3995"/>
                    </a:cubicBezTo>
                    <a:cubicBezTo>
                      <a:pt x="1744" y="3952"/>
                      <a:pt x="1707" y="3905"/>
                      <a:pt x="1708" y="3887"/>
                    </a:cubicBezTo>
                    <a:cubicBezTo>
                      <a:pt x="1710" y="3856"/>
                      <a:pt x="1722" y="3836"/>
                      <a:pt x="1684" y="3803"/>
                    </a:cubicBezTo>
                    <a:cubicBezTo>
                      <a:pt x="1646" y="3771"/>
                      <a:pt x="1688" y="3749"/>
                      <a:pt x="1715" y="3714"/>
                    </a:cubicBezTo>
                    <a:cubicBezTo>
                      <a:pt x="1739" y="3683"/>
                      <a:pt x="1791" y="3670"/>
                      <a:pt x="1824" y="3648"/>
                    </a:cubicBezTo>
                    <a:cubicBezTo>
                      <a:pt x="1818" y="3643"/>
                      <a:pt x="1811" y="3639"/>
                      <a:pt x="1804" y="3636"/>
                    </a:cubicBezTo>
                    <a:cubicBezTo>
                      <a:pt x="1780" y="3625"/>
                      <a:pt x="1772" y="3614"/>
                      <a:pt x="1791" y="3609"/>
                    </a:cubicBezTo>
                    <a:cubicBezTo>
                      <a:pt x="1810" y="3603"/>
                      <a:pt x="1802" y="3592"/>
                      <a:pt x="1782" y="3570"/>
                    </a:cubicBezTo>
                    <a:cubicBezTo>
                      <a:pt x="1763" y="3548"/>
                      <a:pt x="1755" y="3527"/>
                      <a:pt x="1744" y="3527"/>
                    </a:cubicBezTo>
                    <a:cubicBezTo>
                      <a:pt x="1733" y="3527"/>
                      <a:pt x="1717" y="3524"/>
                      <a:pt x="1700" y="3529"/>
                    </a:cubicBezTo>
                    <a:cubicBezTo>
                      <a:pt x="1684" y="3535"/>
                      <a:pt x="1687" y="3516"/>
                      <a:pt x="1690" y="3496"/>
                    </a:cubicBezTo>
                    <a:cubicBezTo>
                      <a:pt x="1692" y="3477"/>
                      <a:pt x="1660" y="3480"/>
                      <a:pt x="1654" y="3472"/>
                    </a:cubicBezTo>
                    <a:cubicBezTo>
                      <a:pt x="1649" y="3464"/>
                      <a:pt x="1662" y="3436"/>
                      <a:pt x="1668" y="3434"/>
                    </a:cubicBezTo>
                    <a:cubicBezTo>
                      <a:pt x="1673" y="3431"/>
                      <a:pt x="1690" y="3423"/>
                      <a:pt x="1690" y="3415"/>
                    </a:cubicBezTo>
                    <a:cubicBezTo>
                      <a:pt x="1690" y="3406"/>
                      <a:pt x="1660" y="3404"/>
                      <a:pt x="1670" y="3384"/>
                    </a:cubicBezTo>
                    <a:cubicBezTo>
                      <a:pt x="1681" y="3365"/>
                      <a:pt x="1703" y="3365"/>
                      <a:pt x="1703" y="3346"/>
                    </a:cubicBezTo>
                    <a:cubicBezTo>
                      <a:pt x="1703" y="3327"/>
                      <a:pt x="1720" y="3311"/>
                      <a:pt x="1739" y="3324"/>
                    </a:cubicBezTo>
                    <a:cubicBezTo>
                      <a:pt x="1758" y="3338"/>
                      <a:pt x="1766" y="3374"/>
                      <a:pt x="1788" y="3365"/>
                    </a:cubicBezTo>
                    <a:cubicBezTo>
                      <a:pt x="1810" y="3357"/>
                      <a:pt x="1796" y="3338"/>
                      <a:pt x="1793" y="3327"/>
                    </a:cubicBezTo>
                    <a:cubicBezTo>
                      <a:pt x="1791" y="3316"/>
                      <a:pt x="1785" y="3300"/>
                      <a:pt x="1810" y="3294"/>
                    </a:cubicBezTo>
                    <a:cubicBezTo>
                      <a:pt x="1834" y="3289"/>
                      <a:pt x="1823" y="3264"/>
                      <a:pt x="1843" y="3264"/>
                    </a:cubicBezTo>
                    <a:cubicBezTo>
                      <a:pt x="1862" y="3264"/>
                      <a:pt x="1897" y="3240"/>
                      <a:pt x="1908" y="3234"/>
                    </a:cubicBezTo>
                    <a:cubicBezTo>
                      <a:pt x="1919" y="3229"/>
                      <a:pt x="1944" y="3215"/>
                      <a:pt x="1955" y="3220"/>
                    </a:cubicBezTo>
                    <a:cubicBezTo>
                      <a:pt x="1966" y="3226"/>
                      <a:pt x="1979" y="3240"/>
                      <a:pt x="1987" y="3220"/>
                    </a:cubicBezTo>
                    <a:cubicBezTo>
                      <a:pt x="1996" y="3201"/>
                      <a:pt x="2028" y="3210"/>
                      <a:pt x="2031" y="3220"/>
                    </a:cubicBezTo>
                    <a:cubicBezTo>
                      <a:pt x="2034" y="3231"/>
                      <a:pt x="2086" y="3231"/>
                      <a:pt x="2102" y="3242"/>
                    </a:cubicBezTo>
                    <a:cubicBezTo>
                      <a:pt x="2119" y="3253"/>
                      <a:pt x="2154" y="3275"/>
                      <a:pt x="2154" y="3286"/>
                    </a:cubicBezTo>
                    <a:cubicBezTo>
                      <a:pt x="2154" y="3297"/>
                      <a:pt x="2170" y="3313"/>
                      <a:pt x="2170" y="3294"/>
                    </a:cubicBezTo>
                    <a:cubicBezTo>
                      <a:pt x="2170" y="3275"/>
                      <a:pt x="2184" y="3281"/>
                      <a:pt x="2206" y="3294"/>
                    </a:cubicBezTo>
                    <a:cubicBezTo>
                      <a:pt x="2228" y="3308"/>
                      <a:pt x="2258" y="3302"/>
                      <a:pt x="2263" y="3289"/>
                    </a:cubicBezTo>
                    <a:cubicBezTo>
                      <a:pt x="2269" y="3275"/>
                      <a:pt x="2310" y="3259"/>
                      <a:pt x="2324" y="3270"/>
                    </a:cubicBezTo>
                    <a:cubicBezTo>
                      <a:pt x="2337" y="3281"/>
                      <a:pt x="2343" y="3289"/>
                      <a:pt x="2359" y="3272"/>
                    </a:cubicBezTo>
                    <a:cubicBezTo>
                      <a:pt x="2375" y="3256"/>
                      <a:pt x="2414" y="3259"/>
                      <a:pt x="2419" y="3275"/>
                    </a:cubicBezTo>
                    <a:cubicBezTo>
                      <a:pt x="2425" y="3292"/>
                      <a:pt x="2444" y="3294"/>
                      <a:pt x="2460" y="3294"/>
                    </a:cubicBezTo>
                    <a:cubicBezTo>
                      <a:pt x="2477" y="3294"/>
                      <a:pt x="2479" y="3319"/>
                      <a:pt x="2490" y="3313"/>
                    </a:cubicBezTo>
                    <a:cubicBezTo>
                      <a:pt x="2501" y="3308"/>
                      <a:pt x="2498" y="3281"/>
                      <a:pt x="2512" y="3283"/>
                    </a:cubicBezTo>
                    <a:cubicBezTo>
                      <a:pt x="2526" y="3286"/>
                      <a:pt x="2537" y="3302"/>
                      <a:pt x="2559" y="3302"/>
                    </a:cubicBezTo>
                    <a:cubicBezTo>
                      <a:pt x="2580" y="3302"/>
                      <a:pt x="2597" y="3297"/>
                      <a:pt x="2597" y="3281"/>
                    </a:cubicBezTo>
                    <a:cubicBezTo>
                      <a:pt x="2597" y="3264"/>
                      <a:pt x="2594" y="3237"/>
                      <a:pt x="2580" y="3237"/>
                    </a:cubicBezTo>
                    <a:cubicBezTo>
                      <a:pt x="2567" y="3237"/>
                      <a:pt x="2553" y="3223"/>
                      <a:pt x="2537" y="3223"/>
                    </a:cubicBezTo>
                    <a:cubicBezTo>
                      <a:pt x="2520" y="3223"/>
                      <a:pt x="2504" y="3196"/>
                      <a:pt x="2520" y="3190"/>
                    </a:cubicBezTo>
                    <a:cubicBezTo>
                      <a:pt x="2537" y="3185"/>
                      <a:pt x="2564" y="3171"/>
                      <a:pt x="2559" y="3158"/>
                    </a:cubicBezTo>
                    <a:cubicBezTo>
                      <a:pt x="2553" y="3144"/>
                      <a:pt x="2548" y="3117"/>
                      <a:pt x="2569" y="3114"/>
                    </a:cubicBezTo>
                    <a:cubicBezTo>
                      <a:pt x="2591" y="3111"/>
                      <a:pt x="2638" y="3111"/>
                      <a:pt x="2635" y="3103"/>
                    </a:cubicBezTo>
                    <a:cubicBezTo>
                      <a:pt x="2632" y="3095"/>
                      <a:pt x="2589" y="3089"/>
                      <a:pt x="2580" y="3076"/>
                    </a:cubicBezTo>
                    <a:cubicBezTo>
                      <a:pt x="2572" y="3062"/>
                      <a:pt x="2569" y="3029"/>
                      <a:pt x="2578" y="3024"/>
                    </a:cubicBezTo>
                    <a:cubicBezTo>
                      <a:pt x="2586" y="3018"/>
                      <a:pt x="2613" y="3026"/>
                      <a:pt x="2630" y="3021"/>
                    </a:cubicBezTo>
                    <a:cubicBezTo>
                      <a:pt x="2646" y="3016"/>
                      <a:pt x="2682" y="3029"/>
                      <a:pt x="2703" y="3013"/>
                    </a:cubicBezTo>
                    <a:cubicBezTo>
                      <a:pt x="2725" y="2996"/>
                      <a:pt x="2772" y="2994"/>
                      <a:pt x="2796" y="2994"/>
                    </a:cubicBezTo>
                    <a:cubicBezTo>
                      <a:pt x="2821" y="2994"/>
                      <a:pt x="2840" y="2977"/>
                      <a:pt x="2859" y="2975"/>
                    </a:cubicBezTo>
                    <a:cubicBezTo>
                      <a:pt x="2878" y="2972"/>
                      <a:pt x="2933" y="2964"/>
                      <a:pt x="2947" y="2958"/>
                    </a:cubicBezTo>
                    <a:cubicBezTo>
                      <a:pt x="2960" y="2953"/>
                      <a:pt x="3034" y="2942"/>
                      <a:pt x="3037" y="2928"/>
                    </a:cubicBezTo>
                    <a:cubicBezTo>
                      <a:pt x="3039" y="2914"/>
                      <a:pt x="3098" y="2903"/>
                      <a:pt x="3113" y="2910"/>
                    </a:cubicBezTo>
                    <a:cubicBezTo>
                      <a:pt x="3128" y="2917"/>
                      <a:pt x="3147" y="2923"/>
                      <a:pt x="3161" y="2917"/>
                    </a:cubicBezTo>
                    <a:cubicBezTo>
                      <a:pt x="3175" y="2912"/>
                      <a:pt x="3203" y="2927"/>
                      <a:pt x="3201" y="2942"/>
                    </a:cubicBezTo>
                    <a:cubicBezTo>
                      <a:pt x="3198" y="2957"/>
                      <a:pt x="3213" y="2973"/>
                      <a:pt x="3212" y="2985"/>
                    </a:cubicBezTo>
                    <a:cubicBezTo>
                      <a:pt x="3210" y="2998"/>
                      <a:pt x="3197" y="3002"/>
                      <a:pt x="3205" y="3011"/>
                    </a:cubicBezTo>
                    <a:cubicBezTo>
                      <a:pt x="3213" y="3021"/>
                      <a:pt x="3250" y="3014"/>
                      <a:pt x="3261" y="3002"/>
                    </a:cubicBezTo>
                    <a:cubicBezTo>
                      <a:pt x="3272" y="2990"/>
                      <a:pt x="3284" y="3007"/>
                      <a:pt x="3284" y="3017"/>
                    </a:cubicBezTo>
                    <a:cubicBezTo>
                      <a:pt x="3284" y="3026"/>
                      <a:pt x="3302" y="3033"/>
                      <a:pt x="3302" y="3021"/>
                    </a:cubicBezTo>
                    <a:cubicBezTo>
                      <a:pt x="3302" y="3009"/>
                      <a:pt x="3324" y="3017"/>
                      <a:pt x="3331" y="3025"/>
                    </a:cubicBezTo>
                    <a:cubicBezTo>
                      <a:pt x="3337" y="3033"/>
                      <a:pt x="3363" y="3016"/>
                      <a:pt x="3363" y="3029"/>
                    </a:cubicBezTo>
                    <a:cubicBezTo>
                      <a:pt x="3363" y="3043"/>
                      <a:pt x="3325" y="3054"/>
                      <a:pt x="3341" y="3069"/>
                    </a:cubicBezTo>
                    <a:cubicBezTo>
                      <a:pt x="3358" y="3084"/>
                      <a:pt x="3367" y="3051"/>
                      <a:pt x="3388" y="3058"/>
                    </a:cubicBezTo>
                    <a:cubicBezTo>
                      <a:pt x="3408" y="3065"/>
                      <a:pt x="3436" y="3035"/>
                      <a:pt x="3455" y="3031"/>
                    </a:cubicBezTo>
                    <a:cubicBezTo>
                      <a:pt x="3474" y="3026"/>
                      <a:pt x="3494" y="3009"/>
                      <a:pt x="3511" y="2999"/>
                    </a:cubicBezTo>
                    <a:cubicBezTo>
                      <a:pt x="3527" y="2990"/>
                      <a:pt x="3563" y="2992"/>
                      <a:pt x="3552" y="3003"/>
                    </a:cubicBezTo>
                    <a:cubicBezTo>
                      <a:pt x="3541" y="3014"/>
                      <a:pt x="3529" y="3035"/>
                      <a:pt x="3570" y="3050"/>
                    </a:cubicBezTo>
                    <a:cubicBezTo>
                      <a:pt x="3611" y="3065"/>
                      <a:pt x="3657" y="3144"/>
                      <a:pt x="3683" y="3184"/>
                    </a:cubicBezTo>
                    <a:cubicBezTo>
                      <a:pt x="3709" y="3223"/>
                      <a:pt x="3734" y="3294"/>
                      <a:pt x="3747" y="3294"/>
                    </a:cubicBezTo>
                    <a:cubicBezTo>
                      <a:pt x="3761" y="3294"/>
                      <a:pt x="3765" y="3259"/>
                      <a:pt x="3783" y="3255"/>
                    </a:cubicBezTo>
                    <a:cubicBezTo>
                      <a:pt x="3801" y="3251"/>
                      <a:pt x="3811" y="3285"/>
                      <a:pt x="3831" y="3289"/>
                    </a:cubicBezTo>
                    <a:cubicBezTo>
                      <a:pt x="3850" y="3293"/>
                      <a:pt x="3876" y="3304"/>
                      <a:pt x="3891" y="3298"/>
                    </a:cubicBezTo>
                    <a:cubicBezTo>
                      <a:pt x="3906" y="3293"/>
                      <a:pt x="3940" y="3274"/>
                      <a:pt x="3952" y="3281"/>
                    </a:cubicBezTo>
                    <a:cubicBezTo>
                      <a:pt x="3964" y="3287"/>
                      <a:pt x="3981" y="3287"/>
                      <a:pt x="3992" y="3313"/>
                    </a:cubicBezTo>
                    <a:cubicBezTo>
                      <a:pt x="4003" y="3339"/>
                      <a:pt x="4019" y="3345"/>
                      <a:pt x="4030" y="3345"/>
                    </a:cubicBezTo>
                    <a:cubicBezTo>
                      <a:pt x="4041" y="3345"/>
                      <a:pt x="4043" y="3357"/>
                      <a:pt x="4043" y="3368"/>
                    </a:cubicBezTo>
                    <a:cubicBezTo>
                      <a:pt x="4043" y="3379"/>
                      <a:pt x="4063" y="3394"/>
                      <a:pt x="4074" y="3394"/>
                    </a:cubicBezTo>
                    <a:cubicBezTo>
                      <a:pt x="4085" y="3394"/>
                      <a:pt x="4114" y="3390"/>
                      <a:pt x="4123" y="3384"/>
                    </a:cubicBezTo>
                    <a:cubicBezTo>
                      <a:pt x="4133" y="3379"/>
                      <a:pt x="4144" y="3374"/>
                      <a:pt x="4145" y="3386"/>
                    </a:cubicBezTo>
                    <a:cubicBezTo>
                      <a:pt x="4147" y="3399"/>
                      <a:pt x="4164" y="3419"/>
                      <a:pt x="4174" y="3419"/>
                    </a:cubicBezTo>
                    <a:cubicBezTo>
                      <a:pt x="4185" y="3419"/>
                      <a:pt x="4207" y="3428"/>
                      <a:pt x="4209" y="3419"/>
                    </a:cubicBezTo>
                    <a:cubicBezTo>
                      <a:pt x="4211" y="3410"/>
                      <a:pt x="4240" y="3405"/>
                      <a:pt x="4251" y="3403"/>
                    </a:cubicBezTo>
                    <a:cubicBezTo>
                      <a:pt x="4262" y="3401"/>
                      <a:pt x="4300" y="3394"/>
                      <a:pt x="4307" y="3377"/>
                    </a:cubicBezTo>
                    <a:cubicBezTo>
                      <a:pt x="4315" y="3361"/>
                      <a:pt x="4346" y="3361"/>
                      <a:pt x="4355" y="3350"/>
                    </a:cubicBezTo>
                    <a:cubicBezTo>
                      <a:pt x="4364" y="3339"/>
                      <a:pt x="4389" y="3333"/>
                      <a:pt x="4395" y="3323"/>
                    </a:cubicBezTo>
                    <a:cubicBezTo>
                      <a:pt x="4400" y="3312"/>
                      <a:pt x="4433" y="3313"/>
                      <a:pt x="4437" y="3304"/>
                    </a:cubicBezTo>
                    <a:cubicBezTo>
                      <a:pt x="4440" y="3295"/>
                      <a:pt x="4468" y="3293"/>
                      <a:pt x="4481" y="3297"/>
                    </a:cubicBezTo>
                    <a:cubicBezTo>
                      <a:pt x="4493" y="3301"/>
                      <a:pt x="4557" y="3313"/>
                      <a:pt x="4566" y="3312"/>
                    </a:cubicBezTo>
                    <a:cubicBezTo>
                      <a:pt x="4575" y="3310"/>
                      <a:pt x="4577" y="3344"/>
                      <a:pt x="4586" y="3346"/>
                    </a:cubicBezTo>
                    <a:cubicBezTo>
                      <a:pt x="4595" y="3348"/>
                      <a:pt x="4628" y="3374"/>
                      <a:pt x="4637" y="3366"/>
                    </a:cubicBezTo>
                    <a:cubicBezTo>
                      <a:pt x="4646" y="3359"/>
                      <a:pt x="4668" y="3352"/>
                      <a:pt x="4686" y="3363"/>
                    </a:cubicBezTo>
                    <a:cubicBezTo>
                      <a:pt x="4705" y="3374"/>
                      <a:pt x="4723" y="3388"/>
                      <a:pt x="4730" y="3375"/>
                    </a:cubicBezTo>
                    <a:cubicBezTo>
                      <a:pt x="4737" y="3363"/>
                      <a:pt x="4776" y="3357"/>
                      <a:pt x="4781" y="3350"/>
                    </a:cubicBezTo>
                    <a:cubicBezTo>
                      <a:pt x="4787" y="3343"/>
                      <a:pt x="4792" y="3321"/>
                      <a:pt x="4783" y="3313"/>
                    </a:cubicBezTo>
                    <a:cubicBezTo>
                      <a:pt x="4774" y="3306"/>
                      <a:pt x="4765" y="3277"/>
                      <a:pt x="4761" y="3262"/>
                    </a:cubicBezTo>
                    <a:cubicBezTo>
                      <a:pt x="4757" y="3248"/>
                      <a:pt x="4783" y="3244"/>
                      <a:pt x="4787" y="3231"/>
                    </a:cubicBezTo>
                    <a:cubicBezTo>
                      <a:pt x="4790" y="3219"/>
                      <a:pt x="4812" y="3217"/>
                      <a:pt x="4819" y="3210"/>
                    </a:cubicBezTo>
                    <a:cubicBezTo>
                      <a:pt x="4827" y="3202"/>
                      <a:pt x="4828" y="3186"/>
                      <a:pt x="4841" y="3190"/>
                    </a:cubicBezTo>
                    <a:cubicBezTo>
                      <a:pt x="4854" y="3193"/>
                      <a:pt x="4881" y="3202"/>
                      <a:pt x="4887" y="3208"/>
                    </a:cubicBezTo>
                    <a:cubicBezTo>
                      <a:pt x="4892" y="3213"/>
                      <a:pt x="4912" y="3217"/>
                      <a:pt x="4925" y="3217"/>
                    </a:cubicBezTo>
                    <a:cubicBezTo>
                      <a:pt x="4938" y="3217"/>
                      <a:pt x="4958" y="3228"/>
                      <a:pt x="4971" y="3235"/>
                    </a:cubicBezTo>
                    <a:cubicBezTo>
                      <a:pt x="4983" y="3242"/>
                      <a:pt x="5023" y="3242"/>
                      <a:pt x="5031" y="3253"/>
                    </a:cubicBezTo>
                    <a:cubicBezTo>
                      <a:pt x="5038" y="3264"/>
                      <a:pt x="5029" y="3295"/>
                      <a:pt x="5038" y="3306"/>
                    </a:cubicBezTo>
                    <a:cubicBezTo>
                      <a:pt x="5047" y="3317"/>
                      <a:pt x="5069" y="3341"/>
                      <a:pt x="5076" y="3335"/>
                    </a:cubicBezTo>
                    <a:cubicBezTo>
                      <a:pt x="5084" y="3330"/>
                      <a:pt x="5118" y="3353"/>
                      <a:pt x="5131" y="3352"/>
                    </a:cubicBezTo>
                    <a:cubicBezTo>
                      <a:pt x="5144" y="3350"/>
                      <a:pt x="5164" y="3330"/>
                      <a:pt x="5175" y="3330"/>
                    </a:cubicBezTo>
                    <a:cubicBezTo>
                      <a:pt x="5186" y="3330"/>
                      <a:pt x="5220" y="3321"/>
                      <a:pt x="5231" y="3323"/>
                    </a:cubicBezTo>
                    <a:cubicBezTo>
                      <a:pt x="5242" y="3324"/>
                      <a:pt x="5282" y="3339"/>
                      <a:pt x="5288" y="3335"/>
                    </a:cubicBezTo>
                    <a:cubicBezTo>
                      <a:pt x="5293" y="3332"/>
                      <a:pt x="5329" y="3337"/>
                      <a:pt x="5335" y="3348"/>
                    </a:cubicBezTo>
                    <a:cubicBezTo>
                      <a:pt x="5340" y="3359"/>
                      <a:pt x="5386" y="3359"/>
                      <a:pt x="5386" y="3372"/>
                    </a:cubicBezTo>
                    <a:cubicBezTo>
                      <a:pt x="5386" y="3384"/>
                      <a:pt x="5411" y="3392"/>
                      <a:pt x="5419" y="3406"/>
                    </a:cubicBezTo>
                    <a:cubicBezTo>
                      <a:pt x="5426" y="3421"/>
                      <a:pt x="5486" y="3412"/>
                      <a:pt x="5497" y="3421"/>
                    </a:cubicBezTo>
                    <a:cubicBezTo>
                      <a:pt x="5508" y="3430"/>
                      <a:pt x="5577" y="3428"/>
                      <a:pt x="5579" y="3421"/>
                    </a:cubicBezTo>
                    <a:cubicBezTo>
                      <a:pt x="5581" y="3414"/>
                      <a:pt x="5646" y="3410"/>
                      <a:pt x="5659" y="3401"/>
                    </a:cubicBezTo>
                    <a:cubicBezTo>
                      <a:pt x="5672" y="3392"/>
                      <a:pt x="5707" y="3395"/>
                      <a:pt x="5708" y="3383"/>
                    </a:cubicBezTo>
                    <a:cubicBezTo>
                      <a:pt x="5710" y="3370"/>
                      <a:pt x="5743" y="3361"/>
                      <a:pt x="5758" y="3350"/>
                    </a:cubicBezTo>
                    <a:cubicBezTo>
                      <a:pt x="5772" y="3339"/>
                      <a:pt x="5830" y="3341"/>
                      <a:pt x="5834" y="3353"/>
                    </a:cubicBezTo>
                    <a:cubicBezTo>
                      <a:pt x="5838" y="3366"/>
                      <a:pt x="5872" y="3370"/>
                      <a:pt x="5887" y="3364"/>
                    </a:cubicBezTo>
                    <a:cubicBezTo>
                      <a:pt x="5902" y="3359"/>
                      <a:pt x="5940" y="3366"/>
                      <a:pt x="5945" y="3379"/>
                    </a:cubicBezTo>
                    <a:cubicBezTo>
                      <a:pt x="5951" y="3392"/>
                      <a:pt x="5994" y="3399"/>
                      <a:pt x="6005" y="3395"/>
                    </a:cubicBezTo>
                    <a:cubicBezTo>
                      <a:pt x="6016" y="3392"/>
                      <a:pt x="6051" y="3366"/>
                      <a:pt x="6064" y="3364"/>
                    </a:cubicBezTo>
                    <a:cubicBezTo>
                      <a:pt x="6076" y="3363"/>
                      <a:pt x="6095" y="3350"/>
                      <a:pt x="6091" y="3337"/>
                    </a:cubicBezTo>
                    <a:cubicBezTo>
                      <a:pt x="6087" y="3324"/>
                      <a:pt x="6116" y="3288"/>
                      <a:pt x="6120" y="3273"/>
                    </a:cubicBezTo>
                    <a:cubicBezTo>
                      <a:pt x="6124" y="3259"/>
                      <a:pt x="6149" y="3219"/>
                      <a:pt x="6158" y="3215"/>
                    </a:cubicBezTo>
                    <a:cubicBezTo>
                      <a:pt x="6167" y="3211"/>
                      <a:pt x="6188" y="3195"/>
                      <a:pt x="6186" y="3184"/>
                    </a:cubicBezTo>
                    <a:cubicBezTo>
                      <a:pt x="6184" y="3173"/>
                      <a:pt x="6178" y="3140"/>
                      <a:pt x="6167" y="3140"/>
                    </a:cubicBezTo>
                    <a:cubicBezTo>
                      <a:pt x="6157" y="3140"/>
                      <a:pt x="6137" y="3142"/>
                      <a:pt x="6162" y="3108"/>
                    </a:cubicBezTo>
                    <a:cubicBezTo>
                      <a:pt x="6187" y="3073"/>
                      <a:pt x="6233" y="3082"/>
                      <a:pt x="6240" y="3082"/>
                    </a:cubicBezTo>
                    <a:cubicBezTo>
                      <a:pt x="6248" y="3082"/>
                      <a:pt x="6306" y="3067"/>
                      <a:pt x="6331" y="3075"/>
                    </a:cubicBezTo>
                    <a:cubicBezTo>
                      <a:pt x="6357" y="3082"/>
                      <a:pt x="6373" y="3071"/>
                      <a:pt x="6401" y="3086"/>
                    </a:cubicBezTo>
                    <a:cubicBezTo>
                      <a:pt x="6428" y="3100"/>
                      <a:pt x="6466" y="3095"/>
                      <a:pt x="6475" y="3108"/>
                    </a:cubicBezTo>
                    <a:cubicBezTo>
                      <a:pt x="6484" y="3120"/>
                      <a:pt x="6521" y="3131"/>
                      <a:pt x="6515" y="3153"/>
                    </a:cubicBezTo>
                    <a:cubicBezTo>
                      <a:pt x="6510" y="3175"/>
                      <a:pt x="6535" y="3162"/>
                      <a:pt x="6545" y="3210"/>
                    </a:cubicBezTo>
                    <a:cubicBezTo>
                      <a:pt x="6554" y="3257"/>
                      <a:pt x="6576" y="3261"/>
                      <a:pt x="6581" y="3282"/>
                    </a:cubicBezTo>
                    <a:cubicBezTo>
                      <a:pt x="6586" y="3304"/>
                      <a:pt x="6616" y="3344"/>
                      <a:pt x="6612" y="3357"/>
                    </a:cubicBezTo>
                    <a:cubicBezTo>
                      <a:pt x="6608" y="3370"/>
                      <a:pt x="6605" y="3390"/>
                      <a:pt x="6636" y="3392"/>
                    </a:cubicBezTo>
                    <a:cubicBezTo>
                      <a:pt x="6667" y="3394"/>
                      <a:pt x="6689" y="3417"/>
                      <a:pt x="6696" y="3414"/>
                    </a:cubicBezTo>
                    <a:cubicBezTo>
                      <a:pt x="6703" y="3410"/>
                      <a:pt x="6739" y="3423"/>
                      <a:pt x="6758" y="3441"/>
                    </a:cubicBezTo>
                    <a:cubicBezTo>
                      <a:pt x="6776" y="3459"/>
                      <a:pt x="6803" y="3450"/>
                      <a:pt x="6801" y="3470"/>
                    </a:cubicBezTo>
                    <a:cubicBezTo>
                      <a:pt x="6800" y="3490"/>
                      <a:pt x="6816" y="3507"/>
                      <a:pt x="6814" y="3523"/>
                    </a:cubicBezTo>
                    <a:cubicBezTo>
                      <a:pt x="6812" y="3539"/>
                      <a:pt x="6849" y="3550"/>
                      <a:pt x="6874" y="3547"/>
                    </a:cubicBezTo>
                    <a:cubicBezTo>
                      <a:pt x="6900" y="3543"/>
                      <a:pt x="6918" y="3556"/>
                      <a:pt x="6929" y="3534"/>
                    </a:cubicBezTo>
                    <a:cubicBezTo>
                      <a:pt x="6940" y="3512"/>
                      <a:pt x="6976" y="3521"/>
                      <a:pt x="6989" y="3512"/>
                    </a:cubicBezTo>
                    <a:cubicBezTo>
                      <a:pt x="7002" y="3503"/>
                      <a:pt x="7040" y="3492"/>
                      <a:pt x="7038" y="3525"/>
                    </a:cubicBezTo>
                    <a:cubicBezTo>
                      <a:pt x="7036" y="3558"/>
                      <a:pt x="7058" y="3565"/>
                      <a:pt x="7040" y="3576"/>
                    </a:cubicBezTo>
                    <a:cubicBezTo>
                      <a:pt x="7022" y="3587"/>
                      <a:pt x="7013" y="3634"/>
                      <a:pt x="7007" y="3654"/>
                    </a:cubicBezTo>
                    <a:cubicBezTo>
                      <a:pt x="7002" y="3674"/>
                      <a:pt x="6974" y="3680"/>
                      <a:pt x="6971" y="3701"/>
                    </a:cubicBezTo>
                    <a:cubicBezTo>
                      <a:pt x="6967" y="3723"/>
                      <a:pt x="6942" y="3725"/>
                      <a:pt x="6942" y="3742"/>
                    </a:cubicBezTo>
                    <a:cubicBezTo>
                      <a:pt x="6942" y="3758"/>
                      <a:pt x="6905" y="3754"/>
                      <a:pt x="6887" y="3742"/>
                    </a:cubicBezTo>
                    <a:cubicBezTo>
                      <a:pt x="6869" y="3729"/>
                      <a:pt x="6851" y="3765"/>
                      <a:pt x="6836" y="3765"/>
                    </a:cubicBezTo>
                    <a:cubicBezTo>
                      <a:pt x="6821" y="3765"/>
                      <a:pt x="6823" y="3796"/>
                      <a:pt x="6827" y="3809"/>
                    </a:cubicBezTo>
                    <a:cubicBezTo>
                      <a:pt x="6831" y="3822"/>
                      <a:pt x="6821" y="3838"/>
                      <a:pt x="6831" y="3860"/>
                    </a:cubicBezTo>
                    <a:cubicBezTo>
                      <a:pt x="6835" y="3872"/>
                      <a:pt x="6833" y="3894"/>
                      <a:pt x="6835" y="3919"/>
                    </a:cubicBezTo>
                    <a:cubicBezTo>
                      <a:pt x="6857" y="3903"/>
                      <a:pt x="6877" y="3891"/>
                      <a:pt x="6886" y="3891"/>
                    </a:cubicBezTo>
                    <a:cubicBezTo>
                      <a:pt x="6909" y="3891"/>
                      <a:pt x="6932" y="3930"/>
                      <a:pt x="6957" y="3931"/>
                    </a:cubicBezTo>
                    <a:cubicBezTo>
                      <a:pt x="6983" y="3932"/>
                      <a:pt x="7098" y="3854"/>
                      <a:pt x="7099" y="3842"/>
                    </a:cubicBezTo>
                    <a:cubicBezTo>
                      <a:pt x="7100" y="3829"/>
                      <a:pt x="7168" y="3764"/>
                      <a:pt x="7199" y="3731"/>
                    </a:cubicBezTo>
                    <a:cubicBezTo>
                      <a:pt x="7231" y="3697"/>
                      <a:pt x="7273" y="3648"/>
                      <a:pt x="7290" y="3609"/>
                    </a:cubicBezTo>
                    <a:cubicBezTo>
                      <a:pt x="7300" y="3586"/>
                      <a:pt x="7344" y="3540"/>
                      <a:pt x="7355" y="3522"/>
                    </a:cubicBezTo>
                    <a:cubicBezTo>
                      <a:pt x="7366" y="3504"/>
                      <a:pt x="7373" y="3502"/>
                      <a:pt x="7394" y="3459"/>
                    </a:cubicBezTo>
                    <a:cubicBezTo>
                      <a:pt x="7414" y="3416"/>
                      <a:pt x="7414" y="3304"/>
                      <a:pt x="7420" y="3297"/>
                    </a:cubicBezTo>
                    <a:cubicBezTo>
                      <a:pt x="7426" y="3290"/>
                      <a:pt x="7423" y="3271"/>
                      <a:pt x="7432" y="3259"/>
                    </a:cubicBezTo>
                    <a:cubicBezTo>
                      <a:pt x="7441" y="3247"/>
                      <a:pt x="7436" y="3231"/>
                      <a:pt x="7455" y="3215"/>
                    </a:cubicBezTo>
                    <a:cubicBezTo>
                      <a:pt x="7473" y="3200"/>
                      <a:pt x="7469" y="3186"/>
                      <a:pt x="7465" y="3174"/>
                    </a:cubicBezTo>
                    <a:cubicBezTo>
                      <a:pt x="7460" y="3162"/>
                      <a:pt x="7465" y="3136"/>
                      <a:pt x="7461" y="3128"/>
                    </a:cubicBezTo>
                    <a:cubicBezTo>
                      <a:pt x="7456" y="3119"/>
                      <a:pt x="7457" y="3116"/>
                      <a:pt x="7468" y="3109"/>
                    </a:cubicBezTo>
                    <a:cubicBezTo>
                      <a:pt x="7479" y="3103"/>
                      <a:pt x="7461" y="3087"/>
                      <a:pt x="7445" y="3079"/>
                    </a:cubicBezTo>
                    <a:cubicBezTo>
                      <a:pt x="7430" y="3072"/>
                      <a:pt x="7410" y="3066"/>
                      <a:pt x="7408" y="3048"/>
                    </a:cubicBezTo>
                    <a:cubicBezTo>
                      <a:pt x="7406" y="3031"/>
                      <a:pt x="7380" y="3010"/>
                      <a:pt x="7360" y="3012"/>
                    </a:cubicBezTo>
                    <a:cubicBezTo>
                      <a:pt x="7340" y="3014"/>
                      <a:pt x="7302" y="3001"/>
                      <a:pt x="7307" y="3014"/>
                    </a:cubicBezTo>
                    <a:cubicBezTo>
                      <a:pt x="7312" y="3027"/>
                      <a:pt x="7305" y="3037"/>
                      <a:pt x="7295" y="3035"/>
                    </a:cubicBezTo>
                    <a:cubicBezTo>
                      <a:pt x="7285" y="3032"/>
                      <a:pt x="7281" y="3040"/>
                      <a:pt x="7269" y="3058"/>
                    </a:cubicBezTo>
                    <a:cubicBezTo>
                      <a:pt x="7257" y="3077"/>
                      <a:pt x="7215" y="3078"/>
                      <a:pt x="7234" y="3061"/>
                    </a:cubicBezTo>
                    <a:cubicBezTo>
                      <a:pt x="7253" y="3044"/>
                      <a:pt x="7228" y="3043"/>
                      <a:pt x="7231" y="3025"/>
                    </a:cubicBezTo>
                    <a:cubicBezTo>
                      <a:pt x="7235" y="3006"/>
                      <a:pt x="7250" y="2988"/>
                      <a:pt x="7230" y="3000"/>
                    </a:cubicBezTo>
                    <a:cubicBezTo>
                      <a:pt x="7209" y="3012"/>
                      <a:pt x="7209" y="3040"/>
                      <a:pt x="7191" y="3044"/>
                    </a:cubicBezTo>
                    <a:cubicBezTo>
                      <a:pt x="7174" y="3047"/>
                      <a:pt x="7179" y="2995"/>
                      <a:pt x="7184" y="2981"/>
                    </a:cubicBezTo>
                    <a:cubicBezTo>
                      <a:pt x="7189" y="2967"/>
                      <a:pt x="7152" y="2982"/>
                      <a:pt x="7114" y="2979"/>
                    </a:cubicBezTo>
                    <a:cubicBezTo>
                      <a:pt x="7076" y="2976"/>
                      <a:pt x="7086" y="2950"/>
                      <a:pt x="7117" y="2934"/>
                    </a:cubicBezTo>
                    <a:cubicBezTo>
                      <a:pt x="7148" y="2917"/>
                      <a:pt x="7142" y="2902"/>
                      <a:pt x="7158" y="2895"/>
                    </a:cubicBezTo>
                    <a:cubicBezTo>
                      <a:pt x="7173" y="2889"/>
                      <a:pt x="7213" y="2862"/>
                      <a:pt x="7237" y="2849"/>
                    </a:cubicBezTo>
                    <a:cubicBezTo>
                      <a:pt x="7261" y="2835"/>
                      <a:pt x="7265" y="2820"/>
                      <a:pt x="7271" y="2804"/>
                    </a:cubicBezTo>
                    <a:cubicBezTo>
                      <a:pt x="7276" y="2789"/>
                      <a:pt x="7320" y="2770"/>
                      <a:pt x="7359" y="2738"/>
                    </a:cubicBezTo>
                    <a:cubicBezTo>
                      <a:pt x="7398" y="2706"/>
                      <a:pt x="7417" y="2688"/>
                      <a:pt x="7426" y="2668"/>
                    </a:cubicBezTo>
                    <a:cubicBezTo>
                      <a:pt x="7435" y="2649"/>
                      <a:pt x="7494" y="2626"/>
                      <a:pt x="7495" y="2611"/>
                    </a:cubicBezTo>
                    <a:cubicBezTo>
                      <a:pt x="7496" y="2597"/>
                      <a:pt x="7564" y="2560"/>
                      <a:pt x="7610" y="2551"/>
                    </a:cubicBezTo>
                    <a:cubicBezTo>
                      <a:pt x="7657" y="2542"/>
                      <a:pt x="7731" y="2554"/>
                      <a:pt x="7744" y="2567"/>
                    </a:cubicBezTo>
                    <a:cubicBezTo>
                      <a:pt x="7758" y="2581"/>
                      <a:pt x="7768" y="2576"/>
                      <a:pt x="7776" y="2566"/>
                    </a:cubicBezTo>
                    <a:cubicBezTo>
                      <a:pt x="7784" y="2557"/>
                      <a:pt x="7802" y="2562"/>
                      <a:pt x="7833" y="2566"/>
                    </a:cubicBezTo>
                    <a:cubicBezTo>
                      <a:pt x="7864" y="2569"/>
                      <a:pt x="7872" y="2551"/>
                      <a:pt x="7893" y="2557"/>
                    </a:cubicBezTo>
                    <a:cubicBezTo>
                      <a:pt x="7914" y="2564"/>
                      <a:pt x="7931" y="2567"/>
                      <a:pt x="7944" y="2543"/>
                    </a:cubicBezTo>
                    <a:cubicBezTo>
                      <a:pt x="7956" y="2518"/>
                      <a:pt x="8017" y="2523"/>
                      <a:pt x="8030" y="2533"/>
                    </a:cubicBezTo>
                    <a:cubicBezTo>
                      <a:pt x="8044" y="2543"/>
                      <a:pt x="8055" y="2556"/>
                      <a:pt x="8077" y="2542"/>
                    </a:cubicBezTo>
                    <a:cubicBezTo>
                      <a:pt x="8099" y="2527"/>
                      <a:pt x="8099" y="2561"/>
                      <a:pt x="8119" y="2564"/>
                    </a:cubicBezTo>
                    <a:cubicBezTo>
                      <a:pt x="8140" y="2566"/>
                      <a:pt x="8127" y="2585"/>
                      <a:pt x="8109" y="2583"/>
                    </a:cubicBezTo>
                    <a:cubicBezTo>
                      <a:pt x="8090" y="2581"/>
                      <a:pt x="8068" y="2592"/>
                      <a:pt x="8089" y="2604"/>
                    </a:cubicBezTo>
                    <a:cubicBezTo>
                      <a:pt x="8109" y="2616"/>
                      <a:pt x="8134" y="2593"/>
                      <a:pt x="8150" y="2595"/>
                    </a:cubicBezTo>
                    <a:cubicBezTo>
                      <a:pt x="8167" y="2597"/>
                      <a:pt x="8192" y="2598"/>
                      <a:pt x="8215" y="2584"/>
                    </a:cubicBezTo>
                    <a:cubicBezTo>
                      <a:pt x="8238" y="2569"/>
                      <a:pt x="8244" y="2596"/>
                      <a:pt x="8259" y="2583"/>
                    </a:cubicBezTo>
                    <a:cubicBezTo>
                      <a:pt x="8273" y="2570"/>
                      <a:pt x="8306" y="2566"/>
                      <a:pt x="8323" y="2567"/>
                    </a:cubicBezTo>
                    <a:cubicBezTo>
                      <a:pt x="8339" y="2568"/>
                      <a:pt x="8325" y="2548"/>
                      <a:pt x="8298" y="2548"/>
                    </a:cubicBezTo>
                    <a:cubicBezTo>
                      <a:pt x="8271" y="2548"/>
                      <a:pt x="8272" y="2534"/>
                      <a:pt x="8293" y="2496"/>
                    </a:cubicBezTo>
                    <a:cubicBezTo>
                      <a:pt x="8315" y="2459"/>
                      <a:pt x="8357" y="2439"/>
                      <a:pt x="8384" y="2416"/>
                    </a:cubicBezTo>
                    <a:cubicBezTo>
                      <a:pt x="8410" y="2393"/>
                      <a:pt x="8429" y="2404"/>
                      <a:pt x="8429" y="2390"/>
                    </a:cubicBezTo>
                    <a:cubicBezTo>
                      <a:pt x="8429" y="2375"/>
                      <a:pt x="8442" y="2334"/>
                      <a:pt x="8462" y="2333"/>
                    </a:cubicBezTo>
                    <a:cubicBezTo>
                      <a:pt x="8482" y="2332"/>
                      <a:pt x="8532" y="2342"/>
                      <a:pt x="8563" y="2324"/>
                    </a:cubicBezTo>
                    <a:cubicBezTo>
                      <a:pt x="8594" y="2307"/>
                      <a:pt x="8591" y="2337"/>
                      <a:pt x="8604" y="2342"/>
                    </a:cubicBezTo>
                    <a:cubicBezTo>
                      <a:pt x="8617" y="2346"/>
                      <a:pt x="8634" y="2315"/>
                      <a:pt x="8649" y="2324"/>
                    </a:cubicBezTo>
                    <a:cubicBezTo>
                      <a:pt x="8663" y="2333"/>
                      <a:pt x="8627" y="2355"/>
                      <a:pt x="8619" y="2382"/>
                    </a:cubicBezTo>
                    <a:cubicBezTo>
                      <a:pt x="8610" y="2408"/>
                      <a:pt x="8638" y="2398"/>
                      <a:pt x="8653" y="2405"/>
                    </a:cubicBezTo>
                    <a:cubicBezTo>
                      <a:pt x="8669" y="2413"/>
                      <a:pt x="8633" y="2424"/>
                      <a:pt x="8637" y="2431"/>
                    </a:cubicBezTo>
                    <a:cubicBezTo>
                      <a:pt x="8640" y="2438"/>
                      <a:pt x="8671" y="2438"/>
                      <a:pt x="8712" y="2398"/>
                    </a:cubicBezTo>
                    <a:cubicBezTo>
                      <a:pt x="8752" y="2358"/>
                      <a:pt x="8788" y="2347"/>
                      <a:pt x="8814" y="2350"/>
                    </a:cubicBezTo>
                    <a:cubicBezTo>
                      <a:pt x="8839" y="2352"/>
                      <a:pt x="8824" y="2327"/>
                      <a:pt x="8826" y="2290"/>
                    </a:cubicBezTo>
                    <a:cubicBezTo>
                      <a:pt x="8828" y="2252"/>
                      <a:pt x="8906" y="2241"/>
                      <a:pt x="8932" y="2252"/>
                    </a:cubicBezTo>
                    <a:cubicBezTo>
                      <a:pt x="8957" y="2263"/>
                      <a:pt x="8956" y="2273"/>
                      <a:pt x="8931" y="2267"/>
                    </a:cubicBezTo>
                    <a:cubicBezTo>
                      <a:pt x="8906" y="2260"/>
                      <a:pt x="8884" y="2282"/>
                      <a:pt x="8885" y="2313"/>
                    </a:cubicBezTo>
                    <a:cubicBezTo>
                      <a:pt x="8886" y="2344"/>
                      <a:pt x="8863" y="2354"/>
                      <a:pt x="8875" y="2366"/>
                    </a:cubicBezTo>
                    <a:cubicBezTo>
                      <a:pt x="8886" y="2378"/>
                      <a:pt x="8857" y="2381"/>
                      <a:pt x="8856" y="2393"/>
                    </a:cubicBezTo>
                    <a:cubicBezTo>
                      <a:pt x="8855" y="2406"/>
                      <a:pt x="8856" y="2416"/>
                      <a:pt x="8838" y="2422"/>
                    </a:cubicBezTo>
                    <a:cubicBezTo>
                      <a:pt x="8820" y="2427"/>
                      <a:pt x="8759" y="2434"/>
                      <a:pt x="8757" y="2457"/>
                    </a:cubicBezTo>
                    <a:cubicBezTo>
                      <a:pt x="8755" y="2481"/>
                      <a:pt x="8722" y="2484"/>
                      <a:pt x="8707" y="2513"/>
                    </a:cubicBezTo>
                    <a:cubicBezTo>
                      <a:pt x="8692" y="2542"/>
                      <a:pt x="8632" y="2559"/>
                      <a:pt x="8593" y="2618"/>
                    </a:cubicBezTo>
                    <a:cubicBezTo>
                      <a:pt x="8554" y="2676"/>
                      <a:pt x="8492" y="2676"/>
                      <a:pt x="8492" y="2687"/>
                    </a:cubicBezTo>
                    <a:cubicBezTo>
                      <a:pt x="8492" y="2698"/>
                      <a:pt x="8449" y="2697"/>
                      <a:pt x="8435" y="2699"/>
                    </a:cubicBezTo>
                    <a:cubicBezTo>
                      <a:pt x="8420" y="2700"/>
                      <a:pt x="8448" y="2736"/>
                      <a:pt x="8414" y="2773"/>
                    </a:cubicBezTo>
                    <a:cubicBezTo>
                      <a:pt x="8379" y="2811"/>
                      <a:pt x="8356" y="2862"/>
                      <a:pt x="8357" y="2914"/>
                    </a:cubicBezTo>
                    <a:cubicBezTo>
                      <a:pt x="8358" y="2966"/>
                      <a:pt x="8375" y="3116"/>
                      <a:pt x="8391" y="3142"/>
                    </a:cubicBezTo>
                    <a:cubicBezTo>
                      <a:pt x="8406" y="3169"/>
                      <a:pt x="8397" y="3233"/>
                      <a:pt x="8410" y="3247"/>
                    </a:cubicBezTo>
                    <a:cubicBezTo>
                      <a:pt x="8423" y="3261"/>
                      <a:pt x="8418" y="3283"/>
                      <a:pt x="8426" y="3292"/>
                    </a:cubicBezTo>
                    <a:cubicBezTo>
                      <a:pt x="8435" y="3300"/>
                      <a:pt x="8468" y="3255"/>
                      <a:pt x="8491" y="3236"/>
                    </a:cubicBezTo>
                    <a:cubicBezTo>
                      <a:pt x="8514" y="3217"/>
                      <a:pt x="8507" y="3211"/>
                      <a:pt x="8522" y="3200"/>
                    </a:cubicBezTo>
                    <a:cubicBezTo>
                      <a:pt x="8538" y="3190"/>
                      <a:pt x="8531" y="3149"/>
                      <a:pt x="8536" y="3138"/>
                    </a:cubicBezTo>
                    <a:cubicBezTo>
                      <a:pt x="8540" y="3127"/>
                      <a:pt x="8569" y="3121"/>
                      <a:pt x="8578" y="3109"/>
                    </a:cubicBezTo>
                    <a:cubicBezTo>
                      <a:pt x="8587" y="3098"/>
                      <a:pt x="8610" y="3105"/>
                      <a:pt x="8623" y="3100"/>
                    </a:cubicBezTo>
                    <a:cubicBezTo>
                      <a:pt x="8636" y="3096"/>
                      <a:pt x="8622" y="3066"/>
                      <a:pt x="8618" y="3048"/>
                    </a:cubicBezTo>
                    <a:cubicBezTo>
                      <a:pt x="8613" y="3031"/>
                      <a:pt x="8655" y="3007"/>
                      <a:pt x="8677" y="2992"/>
                    </a:cubicBezTo>
                    <a:cubicBezTo>
                      <a:pt x="8699" y="2976"/>
                      <a:pt x="8726" y="3002"/>
                      <a:pt x="8751" y="2979"/>
                    </a:cubicBezTo>
                    <a:cubicBezTo>
                      <a:pt x="8775" y="2956"/>
                      <a:pt x="8749" y="2930"/>
                      <a:pt x="8740" y="2918"/>
                    </a:cubicBezTo>
                    <a:cubicBezTo>
                      <a:pt x="8731" y="2906"/>
                      <a:pt x="8764" y="2849"/>
                      <a:pt x="8784" y="2843"/>
                    </a:cubicBezTo>
                    <a:cubicBezTo>
                      <a:pt x="8803" y="2838"/>
                      <a:pt x="8813" y="2857"/>
                      <a:pt x="8831" y="2841"/>
                    </a:cubicBezTo>
                    <a:cubicBezTo>
                      <a:pt x="8849" y="2824"/>
                      <a:pt x="8814" y="2798"/>
                      <a:pt x="8802" y="2800"/>
                    </a:cubicBezTo>
                    <a:cubicBezTo>
                      <a:pt x="8789" y="2801"/>
                      <a:pt x="8784" y="2753"/>
                      <a:pt x="8814" y="2730"/>
                    </a:cubicBezTo>
                    <a:cubicBezTo>
                      <a:pt x="8845" y="2708"/>
                      <a:pt x="8833" y="2703"/>
                      <a:pt x="8813" y="2698"/>
                    </a:cubicBezTo>
                    <a:cubicBezTo>
                      <a:pt x="8793" y="2692"/>
                      <a:pt x="8789" y="2699"/>
                      <a:pt x="8773" y="2700"/>
                    </a:cubicBezTo>
                    <a:cubicBezTo>
                      <a:pt x="8758" y="2701"/>
                      <a:pt x="8743" y="2668"/>
                      <a:pt x="8766" y="2637"/>
                    </a:cubicBezTo>
                    <a:cubicBezTo>
                      <a:pt x="8790" y="2605"/>
                      <a:pt x="8813" y="2608"/>
                      <a:pt x="8818" y="2582"/>
                    </a:cubicBezTo>
                    <a:cubicBezTo>
                      <a:pt x="8824" y="2556"/>
                      <a:pt x="8856" y="2518"/>
                      <a:pt x="8865" y="2505"/>
                    </a:cubicBezTo>
                    <a:cubicBezTo>
                      <a:pt x="8873" y="2491"/>
                      <a:pt x="8906" y="2505"/>
                      <a:pt x="8918" y="2502"/>
                    </a:cubicBezTo>
                    <a:cubicBezTo>
                      <a:pt x="8931" y="2499"/>
                      <a:pt x="8927" y="2526"/>
                      <a:pt x="8942" y="2513"/>
                    </a:cubicBezTo>
                    <a:cubicBezTo>
                      <a:pt x="8957" y="2499"/>
                      <a:pt x="8983" y="2454"/>
                      <a:pt x="9004" y="2454"/>
                    </a:cubicBezTo>
                    <a:cubicBezTo>
                      <a:pt x="9025" y="2454"/>
                      <a:pt x="9011" y="2487"/>
                      <a:pt x="9017" y="2507"/>
                    </a:cubicBezTo>
                    <a:cubicBezTo>
                      <a:pt x="9022" y="2527"/>
                      <a:pt x="9034" y="2502"/>
                      <a:pt x="9074" y="2474"/>
                    </a:cubicBezTo>
                    <a:cubicBezTo>
                      <a:pt x="9114" y="2447"/>
                      <a:pt x="9202" y="2450"/>
                      <a:pt x="9228" y="2463"/>
                    </a:cubicBezTo>
                    <a:cubicBezTo>
                      <a:pt x="9254" y="2475"/>
                      <a:pt x="9259" y="2505"/>
                      <a:pt x="9274" y="2502"/>
                    </a:cubicBezTo>
                    <a:cubicBezTo>
                      <a:pt x="9296" y="2496"/>
                      <a:pt x="9277" y="2472"/>
                      <a:pt x="9299" y="2465"/>
                    </a:cubicBezTo>
                    <a:cubicBezTo>
                      <a:pt x="9321" y="2459"/>
                      <a:pt x="9359" y="2436"/>
                      <a:pt x="9388" y="2415"/>
                    </a:cubicBezTo>
                    <a:cubicBezTo>
                      <a:pt x="9417" y="2394"/>
                      <a:pt x="9409" y="2410"/>
                      <a:pt x="9425" y="2391"/>
                    </a:cubicBezTo>
                    <a:cubicBezTo>
                      <a:pt x="9440" y="2372"/>
                      <a:pt x="9456" y="2380"/>
                      <a:pt x="9460" y="2367"/>
                    </a:cubicBezTo>
                    <a:cubicBezTo>
                      <a:pt x="9465" y="2354"/>
                      <a:pt x="9507" y="2333"/>
                      <a:pt x="9564" y="2321"/>
                    </a:cubicBezTo>
                    <a:cubicBezTo>
                      <a:pt x="9622" y="2308"/>
                      <a:pt x="9696" y="2270"/>
                      <a:pt x="9693" y="2258"/>
                    </a:cubicBezTo>
                    <a:cubicBezTo>
                      <a:pt x="9689" y="2246"/>
                      <a:pt x="9714" y="2240"/>
                      <a:pt x="9717" y="2252"/>
                    </a:cubicBezTo>
                    <a:cubicBezTo>
                      <a:pt x="9720" y="2264"/>
                      <a:pt x="9742" y="2260"/>
                      <a:pt x="9772" y="2266"/>
                    </a:cubicBezTo>
                    <a:cubicBezTo>
                      <a:pt x="9802" y="2272"/>
                      <a:pt x="9816" y="2284"/>
                      <a:pt x="9839" y="2260"/>
                    </a:cubicBezTo>
                    <a:cubicBezTo>
                      <a:pt x="9863" y="2237"/>
                      <a:pt x="9836" y="2229"/>
                      <a:pt x="9837" y="2210"/>
                    </a:cubicBezTo>
                    <a:cubicBezTo>
                      <a:pt x="9838" y="2192"/>
                      <a:pt x="9796" y="2173"/>
                      <a:pt x="9802" y="2154"/>
                    </a:cubicBezTo>
                    <a:cubicBezTo>
                      <a:pt x="9807" y="2135"/>
                      <a:pt x="9771" y="2084"/>
                      <a:pt x="9760" y="2094"/>
                    </a:cubicBezTo>
                    <a:cubicBezTo>
                      <a:pt x="9749" y="2104"/>
                      <a:pt x="9724" y="2086"/>
                      <a:pt x="9724" y="2071"/>
                    </a:cubicBezTo>
                    <a:cubicBezTo>
                      <a:pt x="9724" y="2056"/>
                      <a:pt x="9722" y="2039"/>
                      <a:pt x="9704" y="2050"/>
                    </a:cubicBezTo>
                    <a:cubicBezTo>
                      <a:pt x="9687" y="2061"/>
                      <a:pt x="9658" y="2056"/>
                      <a:pt x="9653" y="2039"/>
                    </a:cubicBezTo>
                    <a:cubicBezTo>
                      <a:pt x="9647" y="2023"/>
                      <a:pt x="9686" y="2011"/>
                      <a:pt x="9714" y="2022"/>
                    </a:cubicBezTo>
                    <a:cubicBezTo>
                      <a:pt x="9741" y="2033"/>
                      <a:pt x="9733" y="2044"/>
                      <a:pt x="9746" y="2052"/>
                    </a:cubicBezTo>
                    <a:cubicBezTo>
                      <a:pt x="9760" y="2060"/>
                      <a:pt x="9797" y="2056"/>
                      <a:pt x="9816" y="2047"/>
                    </a:cubicBezTo>
                    <a:cubicBezTo>
                      <a:pt x="9836" y="2038"/>
                      <a:pt x="9889" y="2021"/>
                      <a:pt x="9898" y="2005"/>
                    </a:cubicBezTo>
                    <a:cubicBezTo>
                      <a:pt x="9908" y="1990"/>
                      <a:pt x="9898" y="1983"/>
                      <a:pt x="9916" y="1974"/>
                    </a:cubicBezTo>
                    <a:cubicBezTo>
                      <a:pt x="9934" y="1964"/>
                      <a:pt x="9920" y="1945"/>
                      <a:pt x="9905" y="1937"/>
                    </a:cubicBezTo>
                    <a:cubicBezTo>
                      <a:pt x="9889" y="1929"/>
                      <a:pt x="9893" y="1907"/>
                      <a:pt x="9909" y="1907"/>
                    </a:cubicBezTo>
                    <a:cubicBezTo>
                      <a:pt x="9926" y="1907"/>
                      <a:pt x="9921" y="1888"/>
                      <a:pt x="9932" y="1887"/>
                    </a:cubicBezTo>
                    <a:cubicBezTo>
                      <a:pt x="9943" y="1886"/>
                      <a:pt x="9945" y="1895"/>
                      <a:pt x="9965" y="1885"/>
                    </a:cubicBezTo>
                    <a:cubicBezTo>
                      <a:pt x="9985" y="1875"/>
                      <a:pt x="9966" y="1901"/>
                      <a:pt x="9957" y="1918"/>
                    </a:cubicBezTo>
                    <a:cubicBezTo>
                      <a:pt x="9948" y="1935"/>
                      <a:pt x="9976" y="1950"/>
                      <a:pt x="9979" y="1960"/>
                    </a:cubicBezTo>
                    <a:cubicBezTo>
                      <a:pt x="9981" y="1970"/>
                      <a:pt x="10020" y="1974"/>
                      <a:pt x="10042" y="1962"/>
                    </a:cubicBezTo>
                    <a:cubicBezTo>
                      <a:pt x="10064" y="1950"/>
                      <a:pt x="10134" y="1976"/>
                      <a:pt x="10139" y="1994"/>
                    </a:cubicBezTo>
                    <a:cubicBezTo>
                      <a:pt x="10143" y="2011"/>
                      <a:pt x="10153" y="2032"/>
                      <a:pt x="10183" y="2046"/>
                    </a:cubicBezTo>
                    <a:cubicBezTo>
                      <a:pt x="10212" y="2061"/>
                      <a:pt x="10238" y="2055"/>
                      <a:pt x="10244" y="2068"/>
                    </a:cubicBezTo>
                    <a:cubicBezTo>
                      <a:pt x="10249" y="2082"/>
                      <a:pt x="10260" y="2089"/>
                      <a:pt x="10276" y="2086"/>
                    </a:cubicBezTo>
                    <a:cubicBezTo>
                      <a:pt x="10293" y="2082"/>
                      <a:pt x="10302" y="2100"/>
                      <a:pt x="10314" y="2089"/>
                    </a:cubicBezTo>
                    <a:cubicBezTo>
                      <a:pt x="10326" y="2078"/>
                      <a:pt x="10332" y="2096"/>
                      <a:pt x="10348" y="2082"/>
                    </a:cubicBezTo>
                    <a:cubicBezTo>
                      <a:pt x="10363" y="2068"/>
                      <a:pt x="10314" y="2059"/>
                      <a:pt x="10320" y="2048"/>
                    </a:cubicBezTo>
                    <a:cubicBezTo>
                      <a:pt x="10327" y="2037"/>
                      <a:pt x="10337" y="2056"/>
                      <a:pt x="10350" y="2056"/>
                    </a:cubicBezTo>
                    <a:cubicBezTo>
                      <a:pt x="10364" y="2055"/>
                      <a:pt x="10347" y="2028"/>
                      <a:pt x="10357" y="2025"/>
                    </a:cubicBezTo>
                    <a:cubicBezTo>
                      <a:pt x="10367" y="2023"/>
                      <a:pt x="10358" y="1968"/>
                      <a:pt x="10348" y="1964"/>
                    </a:cubicBezTo>
                    <a:cubicBezTo>
                      <a:pt x="10337" y="1961"/>
                      <a:pt x="10346" y="1942"/>
                      <a:pt x="10367" y="1957"/>
                    </a:cubicBezTo>
                    <a:cubicBezTo>
                      <a:pt x="10388" y="1973"/>
                      <a:pt x="10420" y="1972"/>
                      <a:pt x="10436" y="1972"/>
                    </a:cubicBezTo>
                    <a:cubicBezTo>
                      <a:pt x="10451" y="1972"/>
                      <a:pt x="10437" y="1957"/>
                      <a:pt x="10421" y="1954"/>
                    </a:cubicBezTo>
                    <a:cubicBezTo>
                      <a:pt x="10406" y="1952"/>
                      <a:pt x="10424" y="1939"/>
                      <a:pt x="10435" y="1949"/>
                    </a:cubicBezTo>
                    <a:cubicBezTo>
                      <a:pt x="10446" y="1959"/>
                      <a:pt x="10467" y="1963"/>
                      <a:pt x="10469" y="1953"/>
                    </a:cubicBezTo>
                    <a:cubicBezTo>
                      <a:pt x="10470" y="1942"/>
                      <a:pt x="10481" y="1918"/>
                      <a:pt x="10501" y="1919"/>
                    </a:cubicBezTo>
                    <a:cubicBezTo>
                      <a:pt x="10520" y="1920"/>
                      <a:pt x="10526" y="1909"/>
                      <a:pt x="10508" y="1902"/>
                    </a:cubicBezTo>
                    <a:close/>
                    <a:moveTo>
                      <a:pt x="5428" y="3098"/>
                    </a:moveTo>
                    <a:cubicBezTo>
                      <a:pt x="5376" y="3144"/>
                      <a:pt x="5272" y="3155"/>
                      <a:pt x="5272" y="3193"/>
                    </a:cubicBezTo>
                    <a:cubicBezTo>
                      <a:pt x="5272" y="3231"/>
                      <a:pt x="5146" y="3251"/>
                      <a:pt x="5135" y="3234"/>
                    </a:cubicBezTo>
                    <a:cubicBezTo>
                      <a:pt x="5126" y="3220"/>
                      <a:pt x="5228" y="3215"/>
                      <a:pt x="5253" y="3160"/>
                    </a:cubicBezTo>
                    <a:cubicBezTo>
                      <a:pt x="5278" y="3106"/>
                      <a:pt x="5371" y="3078"/>
                      <a:pt x="5417" y="3005"/>
                    </a:cubicBezTo>
                    <a:cubicBezTo>
                      <a:pt x="5450" y="2953"/>
                      <a:pt x="5477" y="2873"/>
                      <a:pt x="5496" y="2879"/>
                    </a:cubicBezTo>
                    <a:cubicBezTo>
                      <a:pt x="5515" y="2884"/>
                      <a:pt x="5480" y="3051"/>
                      <a:pt x="5428" y="3098"/>
                    </a:cubicBezTo>
                    <a:close/>
                    <a:moveTo>
                      <a:pt x="5659" y="958"/>
                    </a:moveTo>
                    <a:cubicBezTo>
                      <a:pt x="5652" y="972"/>
                      <a:pt x="5612" y="973"/>
                      <a:pt x="5623" y="987"/>
                    </a:cubicBezTo>
                    <a:cubicBezTo>
                      <a:pt x="5641" y="1011"/>
                      <a:pt x="5732" y="998"/>
                      <a:pt x="5734" y="969"/>
                    </a:cubicBezTo>
                    <a:cubicBezTo>
                      <a:pt x="5736" y="940"/>
                      <a:pt x="5666" y="943"/>
                      <a:pt x="5659" y="958"/>
                    </a:cubicBezTo>
                    <a:close/>
                    <a:moveTo>
                      <a:pt x="2342" y="58"/>
                    </a:moveTo>
                    <a:cubicBezTo>
                      <a:pt x="2385" y="58"/>
                      <a:pt x="2373" y="31"/>
                      <a:pt x="2402" y="34"/>
                    </a:cubicBezTo>
                    <a:cubicBezTo>
                      <a:pt x="2431" y="38"/>
                      <a:pt x="2469" y="36"/>
                      <a:pt x="2455" y="18"/>
                    </a:cubicBezTo>
                    <a:cubicBezTo>
                      <a:pt x="2440" y="0"/>
                      <a:pt x="2334" y="7"/>
                      <a:pt x="2345" y="21"/>
                    </a:cubicBezTo>
                    <a:cubicBezTo>
                      <a:pt x="2356" y="36"/>
                      <a:pt x="2260" y="31"/>
                      <a:pt x="2262" y="36"/>
                    </a:cubicBezTo>
                    <a:cubicBezTo>
                      <a:pt x="2265" y="47"/>
                      <a:pt x="2298" y="58"/>
                      <a:pt x="2342" y="58"/>
                    </a:cubicBezTo>
                    <a:close/>
                    <a:moveTo>
                      <a:pt x="2116" y="180"/>
                    </a:moveTo>
                    <a:cubicBezTo>
                      <a:pt x="2116" y="151"/>
                      <a:pt x="2021" y="183"/>
                      <a:pt x="2039" y="189"/>
                    </a:cubicBezTo>
                    <a:cubicBezTo>
                      <a:pt x="2056" y="195"/>
                      <a:pt x="2116" y="209"/>
                      <a:pt x="2116" y="180"/>
                    </a:cubicBezTo>
                    <a:close/>
                    <a:moveTo>
                      <a:pt x="2351" y="156"/>
                    </a:moveTo>
                    <a:cubicBezTo>
                      <a:pt x="2356" y="171"/>
                      <a:pt x="2342" y="173"/>
                      <a:pt x="2305" y="173"/>
                    </a:cubicBezTo>
                    <a:cubicBezTo>
                      <a:pt x="2269" y="173"/>
                      <a:pt x="2250" y="193"/>
                      <a:pt x="2269" y="209"/>
                    </a:cubicBezTo>
                    <a:cubicBezTo>
                      <a:pt x="2291" y="227"/>
                      <a:pt x="2387" y="220"/>
                      <a:pt x="2404" y="198"/>
                    </a:cubicBezTo>
                    <a:cubicBezTo>
                      <a:pt x="2420" y="176"/>
                      <a:pt x="2462" y="195"/>
                      <a:pt x="2469" y="173"/>
                    </a:cubicBezTo>
                    <a:cubicBezTo>
                      <a:pt x="2477" y="151"/>
                      <a:pt x="2345" y="142"/>
                      <a:pt x="2351" y="156"/>
                    </a:cubicBezTo>
                    <a:close/>
                    <a:moveTo>
                      <a:pt x="2662" y="122"/>
                    </a:moveTo>
                    <a:cubicBezTo>
                      <a:pt x="2675" y="105"/>
                      <a:pt x="2639" y="105"/>
                      <a:pt x="2635" y="89"/>
                    </a:cubicBezTo>
                    <a:cubicBezTo>
                      <a:pt x="2631" y="72"/>
                      <a:pt x="2529" y="69"/>
                      <a:pt x="2535" y="87"/>
                    </a:cubicBezTo>
                    <a:cubicBezTo>
                      <a:pt x="2540" y="105"/>
                      <a:pt x="2464" y="125"/>
                      <a:pt x="2487" y="144"/>
                    </a:cubicBezTo>
                    <a:cubicBezTo>
                      <a:pt x="2531" y="178"/>
                      <a:pt x="2650" y="138"/>
                      <a:pt x="2662" y="122"/>
                    </a:cubicBezTo>
                    <a:close/>
                    <a:moveTo>
                      <a:pt x="2373" y="93"/>
                    </a:moveTo>
                    <a:cubicBezTo>
                      <a:pt x="2378" y="54"/>
                      <a:pt x="2314" y="85"/>
                      <a:pt x="2267" y="65"/>
                    </a:cubicBezTo>
                    <a:cubicBezTo>
                      <a:pt x="2220" y="45"/>
                      <a:pt x="2192" y="47"/>
                      <a:pt x="2223" y="74"/>
                    </a:cubicBezTo>
                    <a:cubicBezTo>
                      <a:pt x="2238" y="87"/>
                      <a:pt x="2142" y="97"/>
                      <a:pt x="2158" y="113"/>
                    </a:cubicBezTo>
                    <a:cubicBezTo>
                      <a:pt x="2192" y="147"/>
                      <a:pt x="2367" y="131"/>
                      <a:pt x="2373" y="93"/>
                    </a:cubicBezTo>
                    <a:close/>
                    <a:moveTo>
                      <a:pt x="2101" y="1104"/>
                    </a:moveTo>
                    <a:cubicBezTo>
                      <a:pt x="2103" y="1122"/>
                      <a:pt x="2092" y="1135"/>
                      <a:pt x="2058" y="1135"/>
                    </a:cubicBezTo>
                    <a:cubicBezTo>
                      <a:pt x="2023" y="1135"/>
                      <a:pt x="2074" y="1156"/>
                      <a:pt x="2078" y="1176"/>
                    </a:cubicBezTo>
                    <a:cubicBezTo>
                      <a:pt x="2081" y="1197"/>
                      <a:pt x="2043" y="1182"/>
                      <a:pt x="2041" y="1213"/>
                    </a:cubicBezTo>
                    <a:cubicBezTo>
                      <a:pt x="2039" y="1244"/>
                      <a:pt x="1974" y="1213"/>
                      <a:pt x="1965" y="1253"/>
                    </a:cubicBezTo>
                    <a:cubicBezTo>
                      <a:pt x="1956" y="1293"/>
                      <a:pt x="1997" y="1288"/>
                      <a:pt x="2027" y="1289"/>
                    </a:cubicBezTo>
                    <a:cubicBezTo>
                      <a:pt x="2056" y="1291"/>
                      <a:pt x="2016" y="1319"/>
                      <a:pt x="2038" y="1335"/>
                    </a:cubicBezTo>
                    <a:cubicBezTo>
                      <a:pt x="2059" y="1351"/>
                      <a:pt x="2076" y="1346"/>
                      <a:pt x="2061" y="1315"/>
                    </a:cubicBezTo>
                    <a:cubicBezTo>
                      <a:pt x="2047" y="1284"/>
                      <a:pt x="2138" y="1326"/>
                      <a:pt x="2110" y="1350"/>
                    </a:cubicBezTo>
                    <a:cubicBezTo>
                      <a:pt x="2083" y="1373"/>
                      <a:pt x="2154" y="1391"/>
                      <a:pt x="2189" y="1393"/>
                    </a:cubicBezTo>
                    <a:cubicBezTo>
                      <a:pt x="2223" y="1395"/>
                      <a:pt x="2346" y="1422"/>
                      <a:pt x="2349" y="1393"/>
                    </a:cubicBezTo>
                    <a:cubicBezTo>
                      <a:pt x="2351" y="1375"/>
                      <a:pt x="2304" y="1359"/>
                      <a:pt x="2265" y="1319"/>
                    </a:cubicBezTo>
                    <a:cubicBezTo>
                      <a:pt x="2227" y="1279"/>
                      <a:pt x="2200" y="1213"/>
                      <a:pt x="2243" y="1186"/>
                    </a:cubicBezTo>
                    <a:cubicBezTo>
                      <a:pt x="2287" y="1158"/>
                      <a:pt x="2249" y="1146"/>
                      <a:pt x="2293" y="1115"/>
                    </a:cubicBezTo>
                    <a:cubicBezTo>
                      <a:pt x="2336" y="1084"/>
                      <a:pt x="2311" y="1054"/>
                      <a:pt x="2347" y="1051"/>
                    </a:cubicBezTo>
                    <a:cubicBezTo>
                      <a:pt x="2384" y="1047"/>
                      <a:pt x="2344" y="1014"/>
                      <a:pt x="2380" y="1009"/>
                    </a:cubicBezTo>
                    <a:cubicBezTo>
                      <a:pt x="2416" y="1003"/>
                      <a:pt x="2424" y="963"/>
                      <a:pt x="2418" y="949"/>
                    </a:cubicBezTo>
                    <a:cubicBezTo>
                      <a:pt x="2413" y="934"/>
                      <a:pt x="2457" y="951"/>
                      <a:pt x="2477" y="929"/>
                    </a:cubicBezTo>
                    <a:cubicBezTo>
                      <a:pt x="2497" y="907"/>
                      <a:pt x="2544" y="921"/>
                      <a:pt x="2559" y="890"/>
                    </a:cubicBezTo>
                    <a:cubicBezTo>
                      <a:pt x="2573" y="859"/>
                      <a:pt x="2783" y="788"/>
                      <a:pt x="2901" y="761"/>
                    </a:cubicBezTo>
                    <a:cubicBezTo>
                      <a:pt x="3019" y="734"/>
                      <a:pt x="3101" y="685"/>
                      <a:pt x="3060" y="652"/>
                    </a:cubicBezTo>
                    <a:cubicBezTo>
                      <a:pt x="3018" y="619"/>
                      <a:pt x="2899" y="665"/>
                      <a:pt x="2870" y="688"/>
                    </a:cubicBezTo>
                    <a:cubicBezTo>
                      <a:pt x="2841" y="712"/>
                      <a:pt x="2799" y="696"/>
                      <a:pt x="2770" y="712"/>
                    </a:cubicBezTo>
                    <a:cubicBezTo>
                      <a:pt x="2741" y="728"/>
                      <a:pt x="2679" y="743"/>
                      <a:pt x="2648" y="723"/>
                    </a:cubicBezTo>
                    <a:cubicBezTo>
                      <a:pt x="2617" y="703"/>
                      <a:pt x="2580" y="747"/>
                      <a:pt x="2557" y="745"/>
                    </a:cubicBezTo>
                    <a:cubicBezTo>
                      <a:pt x="2533" y="743"/>
                      <a:pt x="2506" y="768"/>
                      <a:pt x="2480" y="767"/>
                    </a:cubicBezTo>
                    <a:cubicBezTo>
                      <a:pt x="2455" y="765"/>
                      <a:pt x="2404" y="787"/>
                      <a:pt x="2400" y="801"/>
                    </a:cubicBezTo>
                    <a:cubicBezTo>
                      <a:pt x="2396" y="816"/>
                      <a:pt x="2353" y="812"/>
                      <a:pt x="2353" y="830"/>
                    </a:cubicBezTo>
                    <a:cubicBezTo>
                      <a:pt x="2353" y="849"/>
                      <a:pt x="2318" y="865"/>
                      <a:pt x="2300" y="849"/>
                    </a:cubicBezTo>
                    <a:cubicBezTo>
                      <a:pt x="2282" y="832"/>
                      <a:pt x="2260" y="867"/>
                      <a:pt x="2285" y="890"/>
                    </a:cubicBezTo>
                    <a:cubicBezTo>
                      <a:pt x="2311" y="914"/>
                      <a:pt x="2238" y="916"/>
                      <a:pt x="2251" y="931"/>
                    </a:cubicBezTo>
                    <a:cubicBezTo>
                      <a:pt x="2263" y="945"/>
                      <a:pt x="2223" y="954"/>
                      <a:pt x="2232" y="971"/>
                    </a:cubicBezTo>
                    <a:cubicBezTo>
                      <a:pt x="2242" y="987"/>
                      <a:pt x="2207" y="992"/>
                      <a:pt x="2180" y="998"/>
                    </a:cubicBezTo>
                    <a:cubicBezTo>
                      <a:pt x="2152" y="1003"/>
                      <a:pt x="2138" y="1040"/>
                      <a:pt x="2172" y="1042"/>
                    </a:cubicBezTo>
                    <a:cubicBezTo>
                      <a:pt x="2207" y="1044"/>
                      <a:pt x="2152" y="1049"/>
                      <a:pt x="2156" y="1076"/>
                    </a:cubicBezTo>
                    <a:cubicBezTo>
                      <a:pt x="2160" y="1104"/>
                      <a:pt x="2099" y="1085"/>
                      <a:pt x="2101" y="11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1" name="Shape 326">
                <a:extLst>
                  <a:ext uri="{FF2B5EF4-FFF2-40B4-BE49-F238E27FC236}">
                    <a16:creationId xmlns:a16="http://schemas.microsoft.com/office/drawing/2014/main" id="{7D354796-784B-0AA2-7512-E56F242F1468}"/>
                  </a:ext>
                </a:extLst>
              </p:cNvPr>
              <p:cNvSpPr/>
              <p:nvPr/>
            </p:nvSpPr>
            <p:spPr>
              <a:xfrm>
                <a:off x="9908893" y="7478391"/>
                <a:ext cx="830774" cy="873822"/>
              </a:xfrm>
              <a:custGeom>
                <a:avLst/>
                <a:gdLst/>
                <a:ahLst/>
                <a:cxnLst/>
                <a:rect l="0" t="0" r="0" b="0"/>
                <a:pathLst>
                  <a:path w="1130" h="1187" extrusionOk="0">
                    <a:moveTo>
                      <a:pt x="1034" y="784"/>
                    </a:moveTo>
                    <a:cubicBezTo>
                      <a:pt x="1004" y="767"/>
                      <a:pt x="992" y="561"/>
                      <a:pt x="1007" y="556"/>
                    </a:cubicBezTo>
                    <a:cubicBezTo>
                      <a:pt x="1009" y="555"/>
                      <a:pt x="1011" y="557"/>
                      <a:pt x="1013" y="561"/>
                    </a:cubicBezTo>
                    <a:cubicBezTo>
                      <a:pt x="1010" y="515"/>
                      <a:pt x="1010" y="515"/>
                      <a:pt x="1010" y="515"/>
                    </a:cubicBezTo>
                    <a:cubicBezTo>
                      <a:pt x="1010" y="515"/>
                      <a:pt x="1008" y="514"/>
                      <a:pt x="1006" y="513"/>
                    </a:cubicBezTo>
                    <a:cubicBezTo>
                      <a:pt x="1001" y="511"/>
                      <a:pt x="993" y="507"/>
                      <a:pt x="993" y="495"/>
                    </a:cubicBezTo>
                    <a:cubicBezTo>
                      <a:pt x="993" y="479"/>
                      <a:pt x="1007" y="478"/>
                      <a:pt x="1007" y="478"/>
                    </a:cubicBezTo>
                    <a:cubicBezTo>
                      <a:pt x="1007" y="478"/>
                      <a:pt x="1004" y="444"/>
                      <a:pt x="1019" y="438"/>
                    </a:cubicBezTo>
                    <a:cubicBezTo>
                      <a:pt x="1022" y="437"/>
                      <a:pt x="1025" y="435"/>
                      <a:pt x="1027" y="432"/>
                    </a:cubicBezTo>
                    <a:cubicBezTo>
                      <a:pt x="1035" y="422"/>
                      <a:pt x="1037" y="402"/>
                      <a:pt x="1037" y="387"/>
                    </a:cubicBezTo>
                    <a:cubicBezTo>
                      <a:pt x="1037" y="370"/>
                      <a:pt x="1041" y="349"/>
                      <a:pt x="1048" y="334"/>
                    </a:cubicBezTo>
                    <a:cubicBezTo>
                      <a:pt x="1055" y="319"/>
                      <a:pt x="1052" y="299"/>
                      <a:pt x="1063" y="290"/>
                    </a:cubicBezTo>
                    <a:cubicBezTo>
                      <a:pt x="1074" y="282"/>
                      <a:pt x="1073" y="260"/>
                      <a:pt x="1086" y="256"/>
                    </a:cubicBezTo>
                    <a:cubicBezTo>
                      <a:pt x="1100" y="252"/>
                      <a:pt x="1111" y="247"/>
                      <a:pt x="1112" y="239"/>
                    </a:cubicBezTo>
                    <a:cubicBezTo>
                      <a:pt x="1114" y="230"/>
                      <a:pt x="1130" y="219"/>
                      <a:pt x="1130" y="207"/>
                    </a:cubicBezTo>
                    <a:cubicBezTo>
                      <a:pt x="1130" y="195"/>
                      <a:pt x="1109" y="192"/>
                      <a:pt x="1109" y="177"/>
                    </a:cubicBezTo>
                    <a:cubicBezTo>
                      <a:pt x="1109" y="162"/>
                      <a:pt x="1115" y="124"/>
                      <a:pt x="1115" y="124"/>
                    </a:cubicBezTo>
                    <a:cubicBezTo>
                      <a:pt x="1115" y="124"/>
                      <a:pt x="1115" y="124"/>
                      <a:pt x="1116" y="123"/>
                    </a:cubicBezTo>
                    <a:cubicBezTo>
                      <a:pt x="1086" y="97"/>
                      <a:pt x="1052" y="69"/>
                      <a:pt x="1045" y="63"/>
                    </a:cubicBezTo>
                    <a:cubicBezTo>
                      <a:pt x="1033" y="56"/>
                      <a:pt x="1014" y="71"/>
                      <a:pt x="1014" y="71"/>
                    </a:cubicBezTo>
                    <a:cubicBezTo>
                      <a:pt x="1014" y="71"/>
                      <a:pt x="995" y="52"/>
                      <a:pt x="980" y="67"/>
                    </a:cubicBezTo>
                    <a:cubicBezTo>
                      <a:pt x="965" y="82"/>
                      <a:pt x="942" y="67"/>
                      <a:pt x="942" y="67"/>
                    </a:cubicBezTo>
                    <a:cubicBezTo>
                      <a:pt x="942" y="67"/>
                      <a:pt x="923" y="56"/>
                      <a:pt x="915" y="37"/>
                    </a:cubicBezTo>
                    <a:cubicBezTo>
                      <a:pt x="912" y="29"/>
                      <a:pt x="906" y="24"/>
                      <a:pt x="899" y="21"/>
                    </a:cubicBezTo>
                    <a:cubicBezTo>
                      <a:pt x="900" y="23"/>
                      <a:pt x="900" y="23"/>
                      <a:pt x="900" y="23"/>
                    </a:cubicBezTo>
                    <a:cubicBezTo>
                      <a:pt x="855" y="31"/>
                      <a:pt x="855" y="31"/>
                      <a:pt x="855" y="31"/>
                    </a:cubicBezTo>
                    <a:cubicBezTo>
                      <a:pt x="855" y="31"/>
                      <a:pt x="798" y="0"/>
                      <a:pt x="786" y="23"/>
                    </a:cubicBezTo>
                    <a:cubicBezTo>
                      <a:pt x="775" y="46"/>
                      <a:pt x="763" y="31"/>
                      <a:pt x="737" y="31"/>
                    </a:cubicBezTo>
                    <a:cubicBezTo>
                      <a:pt x="710" y="31"/>
                      <a:pt x="687" y="42"/>
                      <a:pt x="672" y="50"/>
                    </a:cubicBezTo>
                    <a:cubicBezTo>
                      <a:pt x="657" y="57"/>
                      <a:pt x="634" y="42"/>
                      <a:pt x="623" y="50"/>
                    </a:cubicBezTo>
                    <a:cubicBezTo>
                      <a:pt x="611" y="57"/>
                      <a:pt x="604" y="92"/>
                      <a:pt x="604" y="92"/>
                    </a:cubicBezTo>
                    <a:cubicBezTo>
                      <a:pt x="486" y="69"/>
                      <a:pt x="486" y="69"/>
                      <a:pt x="486" y="69"/>
                    </a:cubicBezTo>
                    <a:cubicBezTo>
                      <a:pt x="486" y="69"/>
                      <a:pt x="463" y="35"/>
                      <a:pt x="437" y="35"/>
                    </a:cubicBezTo>
                    <a:cubicBezTo>
                      <a:pt x="410" y="35"/>
                      <a:pt x="372" y="84"/>
                      <a:pt x="372" y="84"/>
                    </a:cubicBezTo>
                    <a:cubicBezTo>
                      <a:pt x="372" y="125"/>
                      <a:pt x="372" y="125"/>
                      <a:pt x="372" y="125"/>
                    </a:cubicBezTo>
                    <a:cubicBezTo>
                      <a:pt x="377" y="150"/>
                      <a:pt x="371" y="176"/>
                      <a:pt x="363" y="189"/>
                    </a:cubicBezTo>
                    <a:cubicBezTo>
                      <a:pt x="351" y="208"/>
                      <a:pt x="340" y="216"/>
                      <a:pt x="340" y="254"/>
                    </a:cubicBezTo>
                    <a:cubicBezTo>
                      <a:pt x="340" y="292"/>
                      <a:pt x="294" y="353"/>
                      <a:pt x="294" y="383"/>
                    </a:cubicBezTo>
                    <a:cubicBezTo>
                      <a:pt x="294" y="414"/>
                      <a:pt x="241" y="433"/>
                      <a:pt x="241" y="452"/>
                    </a:cubicBezTo>
                    <a:cubicBezTo>
                      <a:pt x="241" y="471"/>
                      <a:pt x="237" y="513"/>
                      <a:pt x="237" y="555"/>
                    </a:cubicBezTo>
                    <a:cubicBezTo>
                      <a:pt x="237" y="597"/>
                      <a:pt x="214" y="562"/>
                      <a:pt x="214" y="600"/>
                    </a:cubicBezTo>
                    <a:cubicBezTo>
                      <a:pt x="214" y="639"/>
                      <a:pt x="195" y="616"/>
                      <a:pt x="176" y="635"/>
                    </a:cubicBezTo>
                    <a:cubicBezTo>
                      <a:pt x="157" y="654"/>
                      <a:pt x="150" y="658"/>
                      <a:pt x="150" y="639"/>
                    </a:cubicBezTo>
                    <a:cubicBezTo>
                      <a:pt x="150" y="620"/>
                      <a:pt x="123" y="616"/>
                      <a:pt x="100" y="635"/>
                    </a:cubicBezTo>
                    <a:cubicBezTo>
                      <a:pt x="77" y="654"/>
                      <a:pt x="70" y="635"/>
                      <a:pt x="58" y="631"/>
                    </a:cubicBezTo>
                    <a:cubicBezTo>
                      <a:pt x="52" y="629"/>
                      <a:pt x="26" y="644"/>
                      <a:pt x="0" y="662"/>
                    </a:cubicBezTo>
                    <a:cubicBezTo>
                      <a:pt x="12" y="685"/>
                      <a:pt x="18" y="709"/>
                      <a:pt x="22" y="730"/>
                    </a:cubicBezTo>
                    <a:cubicBezTo>
                      <a:pt x="23" y="731"/>
                      <a:pt x="23" y="734"/>
                      <a:pt x="24" y="736"/>
                    </a:cubicBezTo>
                    <a:cubicBezTo>
                      <a:pt x="37" y="726"/>
                      <a:pt x="51" y="718"/>
                      <a:pt x="59" y="717"/>
                    </a:cubicBezTo>
                    <a:cubicBezTo>
                      <a:pt x="78" y="714"/>
                      <a:pt x="258" y="717"/>
                      <a:pt x="258" y="717"/>
                    </a:cubicBezTo>
                    <a:cubicBezTo>
                      <a:pt x="258" y="717"/>
                      <a:pt x="275" y="744"/>
                      <a:pt x="269" y="769"/>
                    </a:cubicBezTo>
                    <a:cubicBezTo>
                      <a:pt x="264" y="793"/>
                      <a:pt x="280" y="782"/>
                      <a:pt x="294" y="815"/>
                    </a:cubicBezTo>
                    <a:cubicBezTo>
                      <a:pt x="307" y="848"/>
                      <a:pt x="318" y="862"/>
                      <a:pt x="346" y="853"/>
                    </a:cubicBezTo>
                    <a:cubicBezTo>
                      <a:pt x="373" y="845"/>
                      <a:pt x="406" y="840"/>
                      <a:pt x="417" y="842"/>
                    </a:cubicBezTo>
                    <a:cubicBezTo>
                      <a:pt x="428" y="845"/>
                      <a:pt x="425" y="796"/>
                      <a:pt x="441" y="788"/>
                    </a:cubicBezTo>
                    <a:cubicBezTo>
                      <a:pt x="458" y="780"/>
                      <a:pt x="491" y="788"/>
                      <a:pt x="491" y="788"/>
                    </a:cubicBezTo>
                    <a:cubicBezTo>
                      <a:pt x="491" y="788"/>
                      <a:pt x="493" y="801"/>
                      <a:pt x="521" y="801"/>
                    </a:cubicBezTo>
                    <a:cubicBezTo>
                      <a:pt x="548" y="801"/>
                      <a:pt x="562" y="791"/>
                      <a:pt x="562" y="810"/>
                    </a:cubicBezTo>
                    <a:cubicBezTo>
                      <a:pt x="562" y="829"/>
                      <a:pt x="564" y="851"/>
                      <a:pt x="572" y="859"/>
                    </a:cubicBezTo>
                    <a:cubicBezTo>
                      <a:pt x="581" y="867"/>
                      <a:pt x="551" y="935"/>
                      <a:pt x="564" y="946"/>
                    </a:cubicBezTo>
                    <a:cubicBezTo>
                      <a:pt x="578" y="957"/>
                      <a:pt x="597" y="982"/>
                      <a:pt x="594" y="996"/>
                    </a:cubicBezTo>
                    <a:cubicBezTo>
                      <a:pt x="592" y="1009"/>
                      <a:pt x="583" y="1042"/>
                      <a:pt x="594" y="1045"/>
                    </a:cubicBezTo>
                    <a:cubicBezTo>
                      <a:pt x="605" y="1047"/>
                      <a:pt x="608" y="1028"/>
                      <a:pt x="627" y="1028"/>
                    </a:cubicBezTo>
                    <a:cubicBezTo>
                      <a:pt x="646" y="1028"/>
                      <a:pt x="663" y="1031"/>
                      <a:pt x="682" y="1023"/>
                    </a:cubicBezTo>
                    <a:cubicBezTo>
                      <a:pt x="688" y="1020"/>
                      <a:pt x="694" y="1021"/>
                      <a:pt x="698" y="1023"/>
                    </a:cubicBezTo>
                    <a:cubicBezTo>
                      <a:pt x="708" y="1028"/>
                      <a:pt x="715" y="1039"/>
                      <a:pt x="715" y="1039"/>
                    </a:cubicBezTo>
                    <a:cubicBezTo>
                      <a:pt x="715" y="1039"/>
                      <a:pt x="720" y="1058"/>
                      <a:pt x="731" y="1053"/>
                    </a:cubicBezTo>
                    <a:cubicBezTo>
                      <a:pt x="742" y="1047"/>
                      <a:pt x="772" y="1039"/>
                      <a:pt x="769" y="1050"/>
                    </a:cubicBezTo>
                    <a:cubicBezTo>
                      <a:pt x="766" y="1061"/>
                      <a:pt x="777" y="1086"/>
                      <a:pt x="788" y="1080"/>
                    </a:cubicBezTo>
                    <a:cubicBezTo>
                      <a:pt x="799" y="1075"/>
                      <a:pt x="827" y="1097"/>
                      <a:pt x="840" y="1097"/>
                    </a:cubicBezTo>
                    <a:cubicBezTo>
                      <a:pt x="854" y="1097"/>
                      <a:pt x="868" y="1097"/>
                      <a:pt x="868" y="1088"/>
                    </a:cubicBezTo>
                    <a:cubicBezTo>
                      <a:pt x="868" y="1080"/>
                      <a:pt x="884" y="1067"/>
                      <a:pt x="889" y="1077"/>
                    </a:cubicBezTo>
                    <a:cubicBezTo>
                      <a:pt x="895" y="1088"/>
                      <a:pt x="909" y="1113"/>
                      <a:pt x="922" y="1113"/>
                    </a:cubicBezTo>
                    <a:cubicBezTo>
                      <a:pt x="936" y="1113"/>
                      <a:pt x="969" y="1113"/>
                      <a:pt x="969" y="1124"/>
                    </a:cubicBezTo>
                    <a:cubicBezTo>
                      <a:pt x="969" y="1135"/>
                      <a:pt x="980" y="1165"/>
                      <a:pt x="993" y="1176"/>
                    </a:cubicBezTo>
                    <a:cubicBezTo>
                      <a:pt x="1007" y="1187"/>
                      <a:pt x="1037" y="1176"/>
                      <a:pt x="1037" y="1176"/>
                    </a:cubicBezTo>
                    <a:cubicBezTo>
                      <a:pt x="1037" y="1176"/>
                      <a:pt x="1048" y="1168"/>
                      <a:pt x="1048" y="1149"/>
                    </a:cubicBezTo>
                    <a:cubicBezTo>
                      <a:pt x="1048" y="1129"/>
                      <a:pt x="1048" y="1105"/>
                      <a:pt x="1040" y="1105"/>
                    </a:cubicBezTo>
                    <a:cubicBezTo>
                      <a:pt x="1032" y="1105"/>
                      <a:pt x="1018" y="1124"/>
                      <a:pt x="999" y="1118"/>
                    </a:cubicBezTo>
                    <a:cubicBezTo>
                      <a:pt x="980" y="1113"/>
                      <a:pt x="966" y="1075"/>
                      <a:pt x="958" y="1069"/>
                    </a:cubicBezTo>
                    <a:cubicBezTo>
                      <a:pt x="950" y="1064"/>
                      <a:pt x="971" y="1028"/>
                      <a:pt x="971" y="1012"/>
                    </a:cubicBezTo>
                    <a:cubicBezTo>
                      <a:pt x="971" y="996"/>
                      <a:pt x="985" y="949"/>
                      <a:pt x="974" y="944"/>
                    </a:cubicBezTo>
                    <a:cubicBezTo>
                      <a:pt x="963" y="938"/>
                      <a:pt x="969" y="922"/>
                      <a:pt x="982" y="911"/>
                    </a:cubicBezTo>
                    <a:cubicBezTo>
                      <a:pt x="996" y="900"/>
                      <a:pt x="977" y="870"/>
                      <a:pt x="999" y="870"/>
                    </a:cubicBezTo>
                    <a:cubicBezTo>
                      <a:pt x="1019" y="870"/>
                      <a:pt x="1061" y="872"/>
                      <a:pt x="1073" y="859"/>
                    </a:cubicBezTo>
                    <a:cubicBezTo>
                      <a:pt x="1074" y="858"/>
                      <a:pt x="1075" y="857"/>
                      <a:pt x="1075" y="856"/>
                    </a:cubicBezTo>
                    <a:cubicBezTo>
                      <a:pt x="1077" y="853"/>
                      <a:pt x="1078" y="850"/>
                      <a:pt x="1079" y="847"/>
                    </a:cubicBezTo>
                    <a:cubicBezTo>
                      <a:pt x="1065" y="824"/>
                      <a:pt x="1051" y="793"/>
                      <a:pt x="1034" y="78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2" name="Shape 327">
                <a:extLst>
                  <a:ext uri="{FF2B5EF4-FFF2-40B4-BE49-F238E27FC236}">
                    <a16:creationId xmlns:a16="http://schemas.microsoft.com/office/drawing/2014/main" id="{DDE350B5-3C11-A89B-5770-4F2913DC3AD2}"/>
                  </a:ext>
                </a:extLst>
              </p:cNvPr>
              <p:cNvSpPr/>
              <p:nvPr/>
            </p:nvSpPr>
            <p:spPr>
              <a:xfrm>
                <a:off x="10649271" y="7844275"/>
                <a:ext cx="73178" cy="94700"/>
              </a:xfrm>
              <a:custGeom>
                <a:avLst/>
                <a:gdLst/>
                <a:ahLst/>
                <a:cxnLst/>
                <a:rect l="0" t="0" r="0" b="0"/>
                <a:pathLst>
                  <a:path w="99" h="130" extrusionOk="0">
                    <a:moveTo>
                      <a:pt x="7" y="66"/>
                    </a:moveTo>
                    <a:cubicBezTo>
                      <a:pt x="12" y="77"/>
                      <a:pt x="16" y="102"/>
                      <a:pt x="22" y="130"/>
                    </a:cubicBezTo>
                    <a:cubicBezTo>
                      <a:pt x="34" y="123"/>
                      <a:pt x="44" y="116"/>
                      <a:pt x="48" y="115"/>
                    </a:cubicBezTo>
                    <a:cubicBezTo>
                      <a:pt x="64" y="108"/>
                      <a:pt x="99" y="42"/>
                      <a:pt x="99" y="42"/>
                    </a:cubicBezTo>
                    <a:cubicBezTo>
                      <a:pt x="83" y="33"/>
                      <a:pt x="83" y="33"/>
                      <a:pt x="83" y="33"/>
                    </a:cubicBezTo>
                    <a:cubicBezTo>
                      <a:pt x="83" y="33"/>
                      <a:pt x="85" y="19"/>
                      <a:pt x="81" y="0"/>
                    </a:cubicBezTo>
                    <a:cubicBezTo>
                      <a:pt x="66" y="2"/>
                      <a:pt x="52" y="1"/>
                      <a:pt x="52" y="1"/>
                    </a:cubicBezTo>
                    <a:cubicBezTo>
                      <a:pt x="52" y="1"/>
                      <a:pt x="55" y="26"/>
                      <a:pt x="20" y="20"/>
                    </a:cubicBezTo>
                    <a:cubicBezTo>
                      <a:pt x="14" y="19"/>
                      <a:pt x="7" y="19"/>
                      <a:pt x="0" y="18"/>
                    </a:cubicBezTo>
                    <a:cubicBezTo>
                      <a:pt x="2" y="19"/>
                      <a:pt x="4" y="20"/>
                      <a:pt x="4" y="20"/>
                    </a:cubicBezTo>
                    <a:lnTo>
                      <a:pt x="7" y="66"/>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3" name="Shape 328">
                <a:extLst>
                  <a:ext uri="{FF2B5EF4-FFF2-40B4-BE49-F238E27FC236}">
                    <a16:creationId xmlns:a16="http://schemas.microsoft.com/office/drawing/2014/main" id="{99E924EF-4940-5581-C720-45A12AE49563}"/>
                  </a:ext>
                </a:extLst>
              </p:cNvPr>
              <p:cNvSpPr/>
              <p:nvPr/>
            </p:nvSpPr>
            <p:spPr>
              <a:xfrm>
                <a:off x="10696621" y="8218771"/>
                <a:ext cx="486414" cy="779121"/>
              </a:xfrm>
              <a:custGeom>
                <a:avLst/>
                <a:gdLst/>
                <a:ahLst/>
                <a:cxnLst/>
                <a:rect l="0" t="0" r="0" b="0"/>
                <a:pathLst>
                  <a:path w="658" h="1056" extrusionOk="0">
                    <a:moveTo>
                      <a:pt x="651" y="270"/>
                    </a:moveTo>
                    <a:cubicBezTo>
                      <a:pt x="645" y="254"/>
                      <a:pt x="632" y="180"/>
                      <a:pt x="636" y="150"/>
                    </a:cubicBezTo>
                    <a:cubicBezTo>
                      <a:pt x="639" y="120"/>
                      <a:pt x="630" y="41"/>
                      <a:pt x="630" y="2"/>
                    </a:cubicBezTo>
                    <a:cubicBezTo>
                      <a:pt x="630" y="2"/>
                      <a:pt x="630" y="1"/>
                      <a:pt x="630" y="0"/>
                    </a:cubicBezTo>
                    <a:cubicBezTo>
                      <a:pt x="600" y="14"/>
                      <a:pt x="568" y="29"/>
                      <a:pt x="565" y="35"/>
                    </a:cubicBezTo>
                    <a:cubicBezTo>
                      <a:pt x="559" y="46"/>
                      <a:pt x="536" y="33"/>
                      <a:pt x="521" y="46"/>
                    </a:cubicBezTo>
                    <a:cubicBezTo>
                      <a:pt x="506" y="59"/>
                      <a:pt x="497" y="48"/>
                      <a:pt x="485" y="44"/>
                    </a:cubicBezTo>
                    <a:cubicBezTo>
                      <a:pt x="472" y="41"/>
                      <a:pt x="466" y="57"/>
                      <a:pt x="465" y="68"/>
                    </a:cubicBezTo>
                    <a:cubicBezTo>
                      <a:pt x="463" y="79"/>
                      <a:pt x="437" y="73"/>
                      <a:pt x="428" y="72"/>
                    </a:cubicBezTo>
                    <a:cubicBezTo>
                      <a:pt x="419" y="70"/>
                      <a:pt x="390" y="79"/>
                      <a:pt x="375" y="79"/>
                    </a:cubicBezTo>
                    <a:cubicBezTo>
                      <a:pt x="361" y="79"/>
                      <a:pt x="372" y="66"/>
                      <a:pt x="355" y="61"/>
                    </a:cubicBezTo>
                    <a:cubicBezTo>
                      <a:pt x="339" y="55"/>
                      <a:pt x="328" y="68"/>
                      <a:pt x="319" y="68"/>
                    </a:cubicBezTo>
                    <a:cubicBezTo>
                      <a:pt x="313" y="68"/>
                      <a:pt x="296" y="66"/>
                      <a:pt x="284" y="64"/>
                    </a:cubicBezTo>
                    <a:cubicBezTo>
                      <a:pt x="284" y="73"/>
                      <a:pt x="283" y="80"/>
                      <a:pt x="281" y="86"/>
                    </a:cubicBezTo>
                    <a:cubicBezTo>
                      <a:pt x="269" y="117"/>
                      <a:pt x="305" y="187"/>
                      <a:pt x="307" y="216"/>
                    </a:cubicBezTo>
                    <a:cubicBezTo>
                      <a:pt x="320" y="228"/>
                      <a:pt x="336" y="242"/>
                      <a:pt x="344" y="252"/>
                    </a:cubicBezTo>
                    <a:cubicBezTo>
                      <a:pt x="361" y="272"/>
                      <a:pt x="344" y="270"/>
                      <a:pt x="346" y="314"/>
                    </a:cubicBezTo>
                    <a:cubicBezTo>
                      <a:pt x="348" y="358"/>
                      <a:pt x="328" y="340"/>
                      <a:pt x="312" y="354"/>
                    </a:cubicBezTo>
                    <a:cubicBezTo>
                      <a:pt x="295" y="369"/>
                      <a:pt x="310" y="401"/>
                      <a:pt x="306" y="411"/>
                    </a:cubicBezTo>
                    <a:cubicBezTo>
                      <a:pt x="302" y="420"/>
                      <a:pt x="253" y="347"/>
                      <a:pt x="250" y="336"/>
                    </a:cubicBezTo>
                    <a:cubicBezTo>
                      <a:pt x="246" y="325"/>
                      <a:pt x="268" y="281"/>
                      <a:pt x="262" y="256"/>
                    </a:cubicBezTo>
                    <a:cubicBezTo>
                      <a:pt x="257" y="230"/>
                      <a:pt x="224" y="247"/>
                      <a:pt x="213" y="248"/>
                    </a:cubicBezTo>
                    <a:cubicBezTo>
                      <a:pt x="202" y="250"/>
                      <a:pt x="177" y="219"/>
                      <a:pt x="171" y="219"/>
                    </a:cubicBezTo>
                    <a:cubicBezTo>
                      <a:pt x="166" y="219"/>
                      <a:pt x="0" y="281"/>
                      <a:pt x="0" y="281"/>
                    </a:cubicBezTo>
                    <a:cubicBezTo>
                      <a:pt x="13" y="327"/>
                      <a:pt x="13" y="327"/>
                      <a:pt x="13" y="327"/>
                    </a:cubicBezTo>
                    <a:cubicBezTo>
                      <a:pt x="9" y="327"/>
                      <a:pt x="9" y="327"/>
                      <a:pt x="9" y="327"/>
                    </a:cubicBezTo>
                    <a:cubicBezTo>
                      <a:pt x="18" y="347"/>
                      <a:pt x="18" y="347"/>
                      <a:pt x="18" y="347"/>
                    </a:cubicBezTo>
                    <a:cubicBezTo>
                      <a:pt x="18" y="347"/>
                      <a:pt x="73" y="349"/>
                      <a:pt x="97" y="366"/>
                    </a:cubicBezTo>
                    <a:cubicBezTo>
                      <a:pt x="122" y="382"/>
                      <a:pt x="160" y="385"/>
                      <a:pt x="169" y="390"/>
                    </a:cubicBezTo>
                    <a:cubicBezTo>
                      <a:pt x="177" y="396"/>
                      <a:pt x="169" y="456"/>
                      <a:pt x="171" y="486"/>
                    </a:cubicBezTo>
                    <a:cubicBezTo>
                      <a:pt x="174" y="516"/>
                      <a:pt x="138" y="524"/>
                      <a:pt x="155" y="541"/>
                    </a:cubicBezTo>
                    <a:cubicBezTo>
                      <a:pt x="171" y="557"/>
                      <a:pt x="163" y="585"/>
                      <a:pt x="174" y="587"/>
                    </a:cubicBezTo>
                    <a:cubicBezTo>
                      <a:pt x="185" y="590"/>
                      <a:pt x="155" y="625"/>
                      <a:pt x="141" y="634"/>
                    </a:cubicBezTo>
                    <a:cubicBezTo>
                      <a:pt x="128" y="642"/>
                      <a:pt x="141" y="672"/>
                      <a:pt x="125" y="694"/>
                    </a:cubicBezTo>
                    <a:cubicBezTo>
                      <a:pt x="114" y="708"/>
                      <a:pt x="84" y="735"/>
                      <a:pt x="62" y="756"/>
                    </a:cubicBezTo>
                    <a:cubicBezTo>
                      <a:pt x="63" y="757"/>
                      <a:pt x="64" y="757"/>
                      <a:pt x="65" y="758"/>
                    </a:cubicBezTo>
                    <a:cubicBezTo>
                      <a:pt x="70" y="768"/>
                      <a:pt x="87" y="863"/>
                      <a:pt x="103" y="873"/>
                    </a:cubicBezTo>
                    <a:cubicBezTo>
                      <a:pt x="119" y="882"/>
                      <a:pt x="110" y="977"/>
                      <a:pt x="108" y="985"/>
                    </a:cubicBezTo>
                    <a:cubicBezTo>
                      <a:pt x="107" y="993"/>
                      <a:pt x="115" y="1056"/>
                      <a:pt x="115" y="1056"/>
                    </a:cubicBezTo>
                    <a:cubicBezTo>
                      <a:pt x="115" y="1056"/>
                      <a:pt x="140" y="1052"/>
                      <a:pt x="161" y="1052"/>
                    </a:cubicBezTo>
                    <a:cubicBezTo>
                      <a:pt x="163" y="1040"/>
                      <a:pt x="164" y="1029"/>
                      <a:pt x="164" y="1022"/>
                    </a:cubicBezTo>
                    <a:cubicBezTo>
                      <a:pt x="166" y="993"/>
                      <a:pt x="146" y="1016"/>
                      <a:pt x="139" y="998"/>
                    </a:cubicBezTo>
                    <a:cubicBezTo>
                      <a:pt x="133" y="980"/>
                      <a:pt x="184" y="946"/>
                      <a:pt x="236" y="927"/>
                    </a:cubicBezTo>
                    <a:cubicBezTo>
                      <a:pt x="288" y="908"/>
                      <a:pt x="308" y="897"/>
                      <a:pt x="313" y="879"/>
                    </a:cubicBezTo>
                    <a:cubicBezTo>
                      <a:pt x="319" y="861"/>
                      <a:pt x="312" y="809"/>
                      <a:pt x="320" y="789"/>
                    </a:cubicBezTo>
                    <a:cubicBezTo>
                      <a:pt x="327" y="769"/>
                      <a:pt x="315" y="758"/>
                      <a:pt x="309" y="712"/>
                    </a:cubicBezTo>
                    <a:cubicBezTo>
                      <a:pt x="302" y="666"/>
                      <a:pt x="286" y="659"/>
                      <a:pt x="279" y="634"/>
                    </a:cubicBezTo>
                    <a:cubicBezTo>
                      <a:pt x="271" y="608"/>
                      <a:pt x="273" y="588"/>
                      <a:pt x="289" y="587"/>
                    </a:cubicBezTo>
                    <a:cubicBezTo>
                      <a:pt x="304" y="586"/>
                      <a:pt x="304" y="579"/>
                      <a:pt x="317" y="554"/>
                    </a:cubicBezTo>
                    <a:cubicBezTo>
                      <a:pt x="330" y="530"/>
                      <a:pt x="344" y="540"/>
                      <a:pt x="369" y="522"/>
                    </a:cubicBezTo>
                    <a:cubicBezTo>
                      <a:pt x="394" y="503"/>
                      <a:pt x="394" y="481"/>
                      <a:pt x="434" y="451"/>
                    </a:cubicBezTo>
                    <a:cubicBezTo>
                      <a:pt x="473" y="421"/>
                      <a:pt x="516" y="421"/>
                      <a:pt x="554" y="399"/>
                    </a:cubicBezTo>
                    <a:cubicBezTo>
                      <a:pt x="592" y="376"/>
                      <a:pt x="658" y="287"/>
                      <a:pt x="651" y="27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4" name="Shape 329">
                <a:extLst>
                  <a:ext uri="{FF2B5EF4-FFF2-40B4-BE49-F238E27FC236}">
                    <a16:creationId xmlns:a16="http://schemas.microsoft.com/office/drawing/2014/main" id="{DA6B9DA4-7F63-CC10-2E47-69A163E4E48D}"/>
                  </a:ext>
                </a:extLst>
              </p:cNvPr>
              <p:cNvSpPr/>
              <p:nvPr/>
            </p:nvSpPr>
            <p:spPr>
              <a:xfrm>
                <a:off x="10666488" y="7775402"/>
                <a:ext cx="495022" cy="499324"/>
              </a:xfrm>
              <a:custGeom>
                <a:avLst/>
                <a:gdLst/>
                <a:ahLst/>
                <a:cxnLst/>
                <a:rect l="0" t="0" r="0" b="0"/>
                <a:pathLst>
                  <a:path w="670" h="679" extrusionOk="0">
                    <a:moveTo>
                      <a:pt x="627" y="544"/>
                    </a:moveTo>
                    <a:cubicBezTo>
                      <a:pt x="625" y="507"/>
                      <a:pt x="603" y="507"/>
                      <a:pt x="604" y="481"/>
                    </a:cubicBezTo>
                    <a:cubicBezTo>
                      <a:pt x="605" y="456"/>
                      <a:pt x="607" y="433"/>
                      <a:pt x="597" y="430"/>
                    </a:cubicBezTo>
                    <a:cubicBezTo>
                      <a:pt x="588" y="428"/>
                      <a:pt x="594" y="406"/>
                      <a:pt x="608" y="384"/>
                    </a:cubicBezTo>
                    <a:cubicBezTo>
                      <a:pt x="623" y="362"/>
                      <a:pt x="582" y="359"/>
                      <a:pt x="576" y="332"/>
                    </a:cubicBezTo>
                    <a:cubicBezTo>
                      <a:pt x="573" y="320"/>
                      <a:pt x="586" y="281"/>
                      <a:pt x="603" y="238"/>
                    </a:cubicBezTo>
                    <a:cubicBezTo>
                      <a:pt x="552" y="203"/>
                      <a:pt x="499" y="165"/>
                      <a:pt x="499" y="165"/>
                    </a:cubicBezTo>
                    <a:cubicBezTo>
                      <a:pt x="502" y="127"/>
                      <a:pt x="502" y="127"/>
                      <a:pt x="502" y="127"/>
                    </a:cubicBezTo>
                    <a:cubicBezTo>
                      <a:pt x="270" y="3"/>
                      <a:pt x="270" y="3"/>
                      <a:pt x="270" y="3"/>
                    </a:cubicBezTo>
                    <a:cubicBezTo>
                      <a:pt x="268" y="32"/>
                      <a:pt x="257" y="54"/>
                      <a:pt x="240" y="61"/>
                    </a:cubicBezTo>
                    <a:cubicBezTo>
                      <a:pt x="222" y="70"/>
                      <a:pt x="265" y="96"/>
                      <a:pt x="244" y="100"/>
                    </a:cubicBezTo>
                    <a:cubicBezTo>
                      <a:pt x="224" y="104"/>
                      <a:pt x="177" y="81"/>
                      <a:pt x="144" y="94"/>
                    </a:cubicBezTo>
                    <a:cubicBezTo>
                      <a:pt x="122" y="103"/>
                      <a:pt x="127" y="48"/>
                      <a:pt x="144" y="0"/>
                    </a:cubicBezTo>
                    <a:cubicBezTo>
                      <a:pt x="93" y="4"/>
                      <a:pt x="93" y="4"/>
                      <a:pt x="93" y="4"/>
                    </a:cubicBezTo>
                    <a:cubicBezTo>
                      <a:pt x="93" y="4"/>
                      <a:pt x="79" y="7"/>
                      <a:pt x="64" y="12"/>
                    </a:cubicBezTo>
                    <a:cubicBezTo>
                      <a:pt x="74" y="39"/>
                      <a:pt x="74" y="39"/>
                      <a:pt x="74" y="39"/>
                    </a:cubicBezTo>
                    <a:cubicBezTo>
                      <a:pt x="74" y="39"/>
                      <a:pt x="86" y="64"/>
                      <a:pt x="83" y="80"/>
                    </a:cubicBezTo>
                    <a:cubicBezTo>
                      <a:pt x="82" y="87"/>
                      <a:pt x="70" y="90"/>
                      <a:pt x="59" y="91"/>
                    </a:cubicBezTo>
                    <a:cubicBezTo>
                      <a:pt x="63" y="110"/>
                      <a:pt x="61" y="124"/>
                      <a:pt x="61" y="124"/>
                    </a:cubicBezTo>
                    <a:cubicBezTo>
                      <a:pt x="77" y="133"/>
                      <a:pt x="77" y="133"/>
                      <a:pt x="77" y="133"/>
                    </a:cubicBezTo>
                    <a:cubicBezTo>
                      <a:pt x="77" y="133"/>
                      <a:pt x="42" y="199"/>
                      <a:pt x="26" y="206"/>
                    </a:cubicBezTo>
                    <a:cubicBezTo>
                      <a:pt x="22" y="207"/>
                      <a:pt x="12" y="214"/>
                      <a:pt x="0" y="221"/>
                    </a:cubicBezTo>
                    <a:cubicBezTo>
                      <a:pt x="9" y="268"/>
                      <a:pt x="21" y="323"/>
                      <a:pt x="38" y="339"/>
                    </a:cubicBezTo>
                    <a:cubicBezTo>
                      <a:pt x="69" y="367"/>
                      <a:pt x="64" y="400"/>
                      <a:pt x="70" y="419"/>
                    </a:cubicBezTo>
                    <a:cubicBezTo>
                      <a:pt x="77" y="438"/>
                      <a:pt x="105" y="460"/>
                      <a:pt x="86" y="469"/>
                    </a:cubicBezTo>
                    <a:cubicBezTo>
                      <a:pt x="73" y="474"/>
                      <a:pt x="62" y="461"/>
                      <a:pt x="51" y="443"/>
                    </a:cubicBezTo>
                    <a:cubicBezTo>
                      <a:pt x="50" y="446"/>
                      <a:pt x="49" y="449"/>
                      <a:pt x="47" y="452"/>
                    </a:cubicBezTo>
                    <a:cubicBezTo>
                      <a:pt x="47" y="453"/>
                      <a:pt x="46" y="454"/>
                      <a:pt x="45" y="455"/>
                    </a:cubicBezTo>
                    <a:cubicBezTo>
                      <a:pt x="62" y="467"/>
                      <a:pt x="81" y="480"/>
                      <a:pt x="89" y="480"/>
                    </a:cubicBezTo>
                    <a:cubicBezTo>
                      <a:pt x="105" y="480"/>
                      <a:pt x="130" y="499"/>
                      <a:pt x="146" y="502"/>
                    </a:cubicBezTo>
                    <a:cubicBezTo>
                      <a:pt x="162" y="505"/>
                      <a:pt x="218" y="528"/>
                      <a:pt x="225" y="537"/>
                    </a:cubicBezTo>
                    <a:cubicBezTo>
                      <a:pt x="226" y="538"/>
                      <a:pt x="228" y="541"/>
                      <a:pt x="229" y="543"/>
                    </a:cubicBezTo>
                    <a:cubicBezTo>
                      <a:pt x="242" y="542"/>
                      <a:pt x="260" y="542"/>
                      <a:pt x="271" y="543"/>
                    </a:cubicBezTo>
                    <a:cubicBezTo>
                      <a:pt x="273" y="541"/>
                      <a:pt x="276" y="540"/>
                      <a:pt x="280" y="540"/>
                    </a:cubicBezTo>
                    <a:cubicBezTo>
                      <a:pt x="300" y="540"/>
                      <a:pt x="325" y="618"/>
                      <a:pt x="324" y="664"/>
                    </a:cubicBezTo>
                    <a:cubicBezTo>
                      <a:pt x="336" y="666"/>
                      <a:pt x="353" y="668"/>
                      <a:pt x="359" y="668"/>
                    </a:cubicBezTo>
                    <a:cubicBezTo>
                      <a:pt x="368" y="668"/>
                      <a:pt x="379" y="655"/>
                      <a:pt x="395" y="661"/>
                    </a:cubicBezTo>
                    <a:cubicBezTo>
                      <a:pt x="412" y="666"/>
                      <a:pt x="401" y="679"/>
                      <a:pt x="415" y="679"/>
                    </a:cubicBezTo>
                    <a:cubicBezTo>
                      <a:pt x="430" y="679"/>
                      <a:pt x="459" y="670"/>
                      <a:pt x="468" y="672"/>
                    </a:cubicBezTo>
                    <a:cubicBezTo>
                      <a:pt x="477" y="673"/>
                      <a:pt x="503" y="679"/>
                      <a:pt x="505" y="668"/>
                    </a:cubicBezTo>
                    <a:cubicBezTo>
                      <a:pt x="506" y="657"/>
                      <a:pt x="512" y="641"/>
                      <a:pt x="525" y="644"/>
                    </a:cubicBezTo>
                    <a:cubicBezTo>
                      <a:pt x="537" y="648"/>
                      <a:pt x="546" y="659"/>
                      <a:pt x="561" y="646"/>
                    </a:cubicBezTo>
                    <a:cubicBezTo>
                      <a:pt x="576" y="633"/>
                      <a:pt x="599" y="646"/>
                      <a:pt x="605" y="635"/>
                    </a:cubicBezTo>
                    <a:cubicBezTo>
                      <a:pt x="608" y="629"/>
                      <a:pt x="640" y="614"/>
                      <a:pt x="670" y="600"/>
                    </a:cubicBezTo>
                    <a:cubicBezTo>
                      <a:pt x="668" y="565"/>
                      <a:pt x="628" y="581"/>
                      <a:pt x="627" y="54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5" name="Shape 330">
                <a:extLst>
                  <a:ext uri="{FF2B5EF4-FFF2-40B4-BE49-F238E27FC236}">
                    <a16:creationId xmlns:a16="http://schemas.microsoft.com/office/drawing/2014/main" id="{D277F24A-FA33-8ED6-0CF7-CDC95873871B}"/>
                  </a:ext>
                </a:extLst>
              </p:cNvPr>
              <p:cNvSpPr/>
              <p:nvPr/>
            </p:nvSpPr>
            <p:spPr>
              <a:xfrm>
                <a:off x="10812843" y="8175725"/>
                <a:ext cx="150660" cy="352971"/>
              </a:xfrm>
              <a:custGeom>
                <a:avLst/>
                <a:gdLst/>
                <a:ahLst/>
                <a:cxnLst/>
                <a:rect l="0" t="0" r="0" b="0"/>
                <a:pathLst>
                  <a:path w="205" h="478" extrusionOk="0">
                    <a:moveTo>
                      <a:pt x="188" y="310"/>
                    </a:moveTo>
                    <a:cubicBezTo>
                      <a:pt x="180" y="300"/>
                      <a:pt x="164" y="286"/>
                      <a:pt x="151" y="274"/>
                    </a:cubicBezTo>
                    <a:cubicBezTo>
                      <a:pt x="151" y="279"/>
                      <a:pt x="151" y="282"/>
                      <a:pt x="149" y="285"/>
                    </a:cubicBezTo>
                    <a:cubicBezTo>
                      <a:pt x="133" y="308"/>
                      <a:pt x="88" y="235"/>
                      <a:pt x="82" y="190"/>
                    </a:cubicBezTo>
                    <a:cubicBezTo>
                      <a:pt x="77" y="145"/>
                      <a:pt x="108" y="123"/>
                      <a:pt x="89" y="81"/>
                    </a:cubicBezTo>
                    <a:cubicBezTo>
                      <a:pt x="73" y="46"/>
                      <a:pt x="63" y="11"/>
                      <a:pt x="75" y="1"/>
                    </a:cubicBezTo>
                    <a:cubicBezTo>
                      <a:pt x="64" y="0"/>
                      <a:pt x="46" y="0"/>
                      <a:pt x="33" y="1"/>
                    </a:cubicBezTo>
                    <a:cubicBezTo>
                      <a:pt x="43" y="17"/>
                      <a:pt x="57" y="50"/>
                      <a:pt x="57" y="61"/>
                    </a:cubicBezTo>
                    <a:cubicBezTo>
                      <a:pt x="57" y="74"/>
                      <a:pt x="42" y="58"/>
                      <a:pt x="35" y="74"/>
                    </a:cubicBezTo>
                    <a:cubicBezTo>
                      <a:pt x="29" y="90"/>
                      <a:pt x="26" y="162"/>
                      <a:pt x="38" y="175"/>
                    </a:cubicBezTo>
                    <a:cubicBezTo>
                      <a:pt x="51" y="187"/>
                      <a:pt x="13" y="178"/>
                      <a:pt x="13" y="190"/>
                    </a:cubicBezTo>
                    <a:cubicBezTo>
                      <a:pt x="13" y="203"/>
                      <a:pt x="10" y="247"/>
                      <a:pt x="4" y="250"/>
                    </a:cubicBezTo>
                    <a:cubicBezTo>
                      <a:pt x="0" y="252"/>
                      <a:pt x="8" y="263"/>
                      <a:pt x="15" y="277"/>
                    </a:cubicBezTo>
                    <a:cubicBezTo>
                      <a:pt x="15" y="277"/>
                      <a:pt x="15" y="277"/>
                      <a:pt x="15" y="277"/>
                    </a:cubicBezTo>
                    <a:cubicBezTo>
                      <a:pt x="21" y="277"/>
                      <a:pt x="46" y="308"/>
                      <a:pt x="57" y="306"/>
                    </a:cubicBezTo>
                    <a:cubicBezTo>
                      <a:pt x="68" y="305"/>
                      <a:pt x="101" y="288"/>
                      <a:pt x="106" y="314"/>
                    </a:cubicBezTo>
                    <a:cubicBezTo>
                      <a:pt x="112" y="339"/>
                      <a:pt x="90" y="383"/>
                      <a:pt x="94" y="394"/>
                    </a:cubicBezTo>
                    <a:cubicBezTo>
                      <a:pt x="97" y="405"/>
                      <a:pt x="146" y="478"/>
                      <a:pt x="150" y="469"/>
                    </a:cubicBezTo>
                    <a:cubicBezTo>
                      <a:pt x="154" y="459"/>
                      <a:pt x="139" y="427"/>
                      <a:pt x="156" y="412"/>
                    </a:cubicBezTo>
                    <a:cubicBezTo>
                      <a:pt x="172" y="398"/>
                      <a:pt x="192" y="416"/>
                      <a:pt x="190" y="372"/>
                    </a:cubicBezTo>
                    <a:cubicBezTo>
                      <a:pt x="188" y="328"/>
                      <a:pt x="205" y="330"/>
                      <a:pt x="188" y="31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6" name="Shape 331">
                <a:extLst>
                  <a:ext uri="{FF2B5EF4-FFF2-40B4-BE49-F238E27FC236}">
                    <a16:creationId xmlns:a16="http://schemas.microsoft.com/office/drawing/2014/main" id="{E8D17036-0C3B-21F8-4D59-02F3292BA858}"/>
                  </a:ext>
                </a:extLst>
              </p:cNvPr>
              <p:cNvSpPr/>
              <p:nvPr/>
            </p:nvSpPr>
            <p:spPr>
              <a:xfrm>
                <a:off x="16783227" y="8683659"/>
                <a:ext cx="150660" cy="120527"/>
              </a:xfrm>
              <a:custGeom>
                <a:avLst/>
                <a:gdLst/>
                <a:ahLst/>
                <a:cxnLst/>
                <a:rect l="0" t="0" r="0" b="0"/>
                <a:pathLst>
                  <a:path w="205" h="161" extrusionOk="0">
                    <a:moveTo>
                      <a:pt x="4" y="22"/>
                    </a:moveTo>
                    <a:cubicBezTo>
                      <a:pt x="0" y="0"/>
                      <a:pt x="205" y="132"/>
                      <a:pt x="183" y="146"/>
                    </a:cubicBezTo>
                    <a:cubicBezTo>
                      <a:pt x="161" y="161"/>
                      <a:pt x="8" y="44"/>
                      <a:pt x="4" y="2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7" name="Shape 332">
                <a:extLst>
                  <a:ext uri="{FF2B5EF4-FFF2-40B4-BE49-F238E27FC236}">
                    <a16:creationId xmlns:a16="http://schemas.microsoft.com/office/drawing/2014/main" id="{84A0A69C-4046-AADD-7FF0-CBEFCC8D49C9}"/>
                  </a:ext>
                </a:extLst>
              </p:cNvPr>
              <p:cNvSpPr/>
              <p:nvPr/>
            </p:nvSpPr>
            <p:spPr>
              <a:xfrm>
                <a:off x="12427043" y="5747971"/>
                <a:ext cx="348668" cy="236750"/>
              </a:xfrm>
              <a:custGeom>
                <a:avLst/>
                <a:gdLst/>
                <a:ahLst/>
                <a:cxnLst/>
                <a:rect l="0" t="0" r="0" b="0"/>
                <a:pathLst>
                  <a:path w="473" h="318" extrusionOk="0">
                    <a:moveTo>
                      <a:pt x="386" y="258"/>
                    </a:moveTo>
                    <a:cubicBezTo>
                      <a:pt x="400" y="266"/>
                      <a:pt x="397" y="277"/>
                      <a:pt x="410" y="275"/>
                    </a:cubicBezTo>
                    <a:cubicBezTo>
                      <a:pt x="420" y="274"/>
                      <a:pt x="442" y="279"/>
                      <a:pt x="453" y="289"/>
                    </a:cubicBezTo>
                    <a:cubicBezTo>
                      <a:pt x="464" y="286"/>
                      <a:pt x="473" y="285"/>
                      <a:pt x="473" y="285"/>
                    </a:cubicBezTo>
                    <a:cubicBezTo>
                      <a:pt x="473" y="285"/>
                      <a:pt x="463" y="222"/>
                      <a:pt x="461" y="203"/>
                    </a:cubicBezTo>
                    <a:cubicBezTo>
                      <a:pt x="459" y="183"/>
                      <a:pt x="400" y="164"/>
                      <a:pt x="400" y="164"/>
                    </a:cubicBezTo>
                    <a:cubicBezTo>
                      <a:pt x="390" y="110"/>
                      <a:pt x="390" y="110"/>
                      <a:pt x="390" y="110"/>
                    </a:cubicBezTo>
                    <a:cubicBezTo>
                      <a:pt x="390" y="110"/>
                      <a:pt x="322" y="120"/>
                      <a:pt x="310" y="115"/>
                    </a:cubicBezTo>
                    <a:cubicBezTo>
                      <a:pt x="298" y="110"/>
                      <a:pt x="271" y="122"/>
                      <a:pt x="259" y="105"/>
                    </a:cubicBezTo>
                    <a:cubicBezTo>
                      <a:pt x="247" y="88"/>
                      <a:pt x="225" y="117"/>
                      <a:pt x="203" y="103"/>
                    </a:cubicBezTo>
                    <a:cubicBezTo>
                      <a:pt x="181" y="88"/>
                      <a:pt x="118" y="108"/>
                      <a:pt x="115" y="95"/>
                    </a:cubicBezTo>
                    <a:cubicBezTo>
                      <a:pt x="113" y="83"/>
                      <a:pt x="142" y="57"/>
                      <a:pt x="159" y="59"/>
                    </a:cubicBezTo>
                    <a:cubicBezTo>
                      <a:pt x="163" y="60"/>
                      <a:pt x="170" y="60"/>
                      <a:pt x="178" y="60"/>
                    </a:cubicBezTo>
                    <a:cubicBezTo>
                      <a:pt x="186" y="47"/>
                      <a:pt x="204" y="16"/>
                      <a:pt x="200" y="9"/>
                    </a:cubicBezTo>
                    <a:cubicBezTo>
                      <a:pt x="195" y="0"/>
                      <a:pt x="173" y="7"/>
                      <a:pt x="158" y="18"/>
                    </a:cubicBezTo>
                    <a:cubicBezTo>
                      <a:pt x="144" y="29"/>
                      <a:pt x="116" y="13"/>
                      <a:pt x="111" y="29"/>
                    </a:cubicBezTo>
                    <a:cubicBezTo>
                      <a:pt x="105" y="45"/>
                      <a:pt x="98" y="62"/>
                      <a:pt x="82" y="62"/>
                    </a:cubicBezTo>
                    <a:cubicBezTo>
                      <a:pt x="65" y="62"/>
                      <a:pt x="78" y="89"/>
                      <a:pt x="62" y="96"/>
                    </a:cubicBezTo>
                    <a:cubicBezTo>
                      <a:pt x="45" y="104"/>
                      <a:pt x="7" y="102"/>
                      <a:pt x="3" y="118"/>
                    </a:cubicBezTo>
                    <a:cubicBezTo>
                      <a:pt x="0" y="135"/>
                      <a:pt x="45" y="146"/>
                      <a:pt x="42" y="166"/>
                    </a:cubicBezTo>
                    <a:cubicBezTo>
                      <a:pt x="38" y="186"/>
                      <a:pt x="65" y="208"/>
                      <a:pt x="49" y="220"/>
                    </a:cubicBezTo>
                    <a:cubicBezTo>
                      <a:pt x="35" y="231"/>
                      <a:pt x="22" y="249"/>
                      <a:pt x="23" y="285"/>
                    </a:cubicBezTo>
                    <a:cubicBezTo>
                      <a:pt x="35" y="292"/>
                      <a:pt x="47" y="299"/>
                      <a:pt x="52" y="288"/>
                    </a:cubicBezTo>
                    <a:cubicBezTo>
                      <a:pt x="62" y="268"/>
                      <a:pt x="115" y="288"/>
                      <a:pt x="115" y="271"/>
                    </a:cubicBezTo>
                    <a:cubicBezTo>
                      <a:pt x="115" y="254"/>
                      <a:pt x="174" y="258"/>
                      <a:pt x="174" y="241"/>
                    </a:cubicBezTo>
                    <a:cubicBezTo>
                      <a:pt x="174" y="224"/>
                      <a:pt x="208" y="186"/>
                      <a:pt x="230" y="188"/>
                    </a:cubicBezTo>
                    <a:cubicBezTo>
                      <a:pt x="252" y="190"/>
                      <a:pt x="227" y="227"/>
                      <a:pt x="254" y="239"/>
                    </a:cubicBezTo>
                    <a:cubicBezTo>
                      <a:pt x="281" y="251"/>
                      <a:pt x="242" y="295"/>
                      <a:pt x="257" y="312"/>
                    </a:cubicBezTo>
                    <a:cubicBezTo>
                      <a:pt x="262" y="318"/>
                      <a:pt x="273" y="317"/>
                      <a:pt x="286" y="313"/>
                    </a:cubicBezTo>
                    <a:cubicBezTo>
                      <a:pt x="296" y="311"/>
                      <a:pt x="307" y="306"/>
                      <a:pt x="319" y="302"/>
                    </a:cubicBezTo>
                    <a:cubicBezTo>
                      <a:pt x="342" y="281"/>
                      <a:pt x="375" y="252"/>
                      <a:pt x="386" y="25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8" name="Shape 333">
                <a:extLst>
                  <a:ext uri="{FF2B5EF4-FFF2-40B4-BE49-F238E27FC236}">
                    <a16:creationId xmlns:a16="http://schemas.microsoft.com/office/drawing/2014/main" id="{098418A1-268D-E944-A95E-7B854261FC2B}"/>
                  </a:ext>
                </a:extLst>
              </p:cNvPr>
              <p:cNvSpPr/>
              <p:nvPr/>
            </p:nvSpPr>
            <p:spPr>
              <a:xfrm>
                <a:off x="5759327" y="6544307"/>
                <a:ext cx="38742" cy="86091"/>
              </a:xfrm>
              <a:custGeom>
                <a:avLst/>
                <a:gdLst/>
                <a:ahLst/>
                <a:cxnLst/>
                <a:rect l="0" t="0" r="0" b="0"/>
                <a:pathLst>
                  <a:path w="53" h="114" extrusionOk="0">
                    <a:moveTo>
                      <a:pt x="46" y="106"/>
                    </a:moveTo>
                    <a:cubicBezTo>
                      <a:pt x="42" y="114"/>
                      <a:pt x="22" y="95"/>
                      <a:pt x="21" y="81"/>
                    </a:cubicBezTo>
                    <a:cubicBezTo>
                      <a:pt x="21" y="67"/>
                      <a:pt x="0" y="64"/>
                      <a:pt x="0" y="39"/>
                    </a:cubicBezTo>
                    <a:cubicBezTo>
                      <a:pt x="0" y="15"/>
                      <a:pt x="10" y="0"/>
                      <a:pt x="23" y="22"/>
                    </a:cubicBezTo>
                    <a:cubicBezTo>
                      <a:pt x="35" y="43"/>
                      <a:pt x="27" y="57"/>
                      <a:pt x="29" y="68"/>
                    </a:cubicBezTo>
                    <a:cubicBezTo>
                      <a:pt x="31" y="78"/>
                      <a:pt x="53" y="91"/>
                      <a:pt x="46" y="10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9" name="Shape 334">
                <a:extLst>
                  <a:ext uri="{FF2B5EF4-FFF2-40B4-BE49-F238E27FC236}">
                    <a16:creationId xmlns:a16="http://schemas.microsoft.com/office/drawing/2014/main" id="{ACDF7386-562D-BEA1-397D-BE8F1FE5B7AC}"/>
                  </a:ext>
                </a:extLst>
              </p:cNvPr>
              <p:cNvSpPr/>
              <p:nvPr/>
            </p:nvSpPr>
            <p:spPr>
              <a:xfrm>
                <a:off x="6508315" y="7237338"/>
                <a:ext cx="55960" cy="43045"/>
              </a:xfrm>
              <a:custGeom>
                <a:avLst/>
                <a:gdLst/>
                <a:ahLst/>
                <a:cxnLst/>
                <a:rect l="0" t="0" r="0" b="0"/>
                <a:pathLst>
                  <a:path w="75" h="60" extrusionOk="0">
                    <a:moveTo>
                      <a:pt x="15" y="54"/>
                    </a:moveTo>
                    <a:cubicBezTo>
                      <a:pt x="7" y="46"/>
                      <a:pt x="27" y="31"/>
                      <a:pt x="14" y="25"/>
                    </a:cubicBezTo>
                    <a:cubicBezTo>
                      <a:pt x="0" y="18"/>
                      <a:pt x="45" y="0"/>
                      <a:pt x="59" y="12"/>
                    </a:cubicBezTo>
                    <a:cubicBezTo>
                      <a:pt x="73" y="24"/>
                      <a:pt x="75" y="42"/>
                      <a:pt x="62" y="48"/>
                    </a:cubicBezTo>
                    <a:cubicBezTo>
                      <a:pt x="49" y="53"/>
                      <a:pt x="23" y="60"/>
                      <a:pt x="15" y="5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0" name="Shape 335">
                <a:extLst>
                  <a:ext uri="{FF2B5EF4-FFF2-40B4-BE49-F238E27FC236}">
                    <a16:creationId xmlns:a16="http://schemas.microsoft.com/office/drawing/2014/main" id="{D67C97A3-2BE1-9777-8ED4-B760AE2AF4CE}"/>
                  </a:ext>
                </a:extLst>
              </p:cNvPr>
              <p:cNvSpPr/>
              <p:nvPr/>
            </p:nvSpPr>
            <p:spPr>
              <a:xfrm>
                <a:off x="11307865" y="5722143"/>
                <a:ext cx="150660" cy="133442"/>
              </a:xfrm>
              <a:custGeom>
                <a:avLst/>
                <a:gdLst/>
                <a:ahLst/>
                <a:cxnLst/>
                <a:rect l="0" t="0" r="0" b="0"/>
                <a:pathLst>
                  <a:path w="206" h="178" extrusionOk="0">
                    <a:moveTo>
                      <a:pt x="194" y="139"/>
                    </a:moveTo>
                    <a:cubicBezTo>
                      <a:pt x="194" y="124"/>
                      <a:pt x="156" y="111"/>
                      <a:pt x="156" y="93"/>
                    </a:cubicBezTo>
                    <a:cubicBezTo>
                      <a:pt x="156" y="75"/>
                      <a:pt x="130" y="58"/>
                      <a:pt x="134" y="44"/>
                    </a:cubicBezTo>
                    <a:cubicBezTo>
                      <a:pt x="136" y="34"/>
                      <a:pt x="124" y="20"/>
                      <a:pt x="117" y="8"/>
                    </a:cubicBezTo>
                    <a:cubicBezTo>
                      <a:pt x="100" y="4"/>
                      <a:pt x="79" y="0"/>
                      <a:pt x="62" y="2"/>
                    </a:cubicBezTo>
                    <a:cubicBezTo>
                      <a:pt x="40" y="5"/>
                      <a:pt x="22" y="12"/>
                      <a:pt x="0" y="15"/>
                    </a:cubicBezTo>
                    <a:cubicBezTo>
                      <a:pt x="12" y="33"/>
                      <a:pt x="3" y="38"/>
                      <a:pt x="14" y="64"/>
                    </a:cubicBezTo>
                    <a:cubicBezTo>
                      <a:pt x="25" y="91"/>
                      <a:pt x="52" y="77"/>
                      <a:pt x="61" y="84"/>
                    </a:cubicBezTo>
                    <a:cubicBezTo>
                      <a:pt x="65" y="87"/>
                      <a:pt x="69" y="96"/>
                      <a:pt x="72" y="107"/>
                    </a:cubicBezTo>
                    <a:cubicBezTo>
                      <a:pt x="74" y="106"/>
                      <a:pt x="76" y="106"/>
                      <a:pt x="78" y="107"/>
                    </a:cubicBezTo>
                    <a:cubicBezTo>
                      <a:pt x="88" y="108"/>
                      <a:pt x="92" y="114"/>
                      <a:pt x="94" y="120"/>
                    </a:cubicBezTo>
                    <a:cubicBezTo>
                      <a:pt x="107" y="123"/>
                      <a:pt x="118" y="132"/>
                      <a:pt x="124" y="134"/>
                    </a:cubicBezTo>
                    <a:cubicBezTo>
                      <a:pt x="132" y="138"/>
                      <a:pt x="138" y="127"/>
                      <a:pt x="153" y="145"/>
                    </a:cubicBezTo>
                    <a:cubicBezTo>
                      <a:pt x="167" y="160"/>
                      <a:pt x="168" y="164"/>
                      <a:pt x="166" y="178"/>
                    </a:cubicBezTo>
                    <a:cubicBezTo>
                      <a:pt x="181" y="178"/>
                      <a:pt x="194" y="175"/>
                      <a:pt x="206" y="169"/>
                    </a:cubicBezTo>
                    <a:cubicBezTo>
                      <a:pt x="200" y="158"/>
                      <a:pt x="194" y="146"/>
                      <a:pt x="194" y="13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1" name="Shape 336">
                <a:extLst>
                  <a:ext uri="{FF2B5EF4-FFF2-40B4-BE49-F238E27FC236}">
                    <a16:creationId xmlns:a16="http://schemas.microsoft.com/office/drawing/2014/main" id="{1318EBAD-BCD1-792E-15D5-0EE6339A5DEB}"/>
                  </a:ext>
                </a:extLst>
              </p:cNvPr>
              <p:cNvSpPr/>
              <p:nvPr/>
            </p:nvSpPr>
            <p:spPr>
              <a:xfrm>
                <a:off x="11376738" y="5696316"/>
                <a:ext cx="228141" cy="185096"/>
              </a:xfrm>
              <a:custGeom>
                <a:avLst/>
                <a:gdLst/>
                <a:ahLst/>
                <a:cxnLst/>
                <a:rect l="0" t="0" r="0" b="0"/>
                <a:pathLst>
                  <a:path w="308" h="250" extrusionOk="0">
                    <a:moveTo>
                      <a:pt x="289" y="83"/>
                    </a:moveTo>
                    <a:cubicBezTo>
                      <a:pt x="282" y="69"/>
                      <a:pt x="259" y="42"/>
                      <a:pt x="234" y="12"/>
                    </a:cubicBezTo>
                    <a:cubicBezTo>
                      <a:pt x="227" y="34"/>
                      <a:pt x="200" y="28"/>
                      <a:pt x="195" y="41"/>
                    </a:cubicBezTo>
                    <a:cubicBezTo>
                      <a:pt x="189" y="55"/>
                      <a:pt x="176" y="38"/>
                      <a:pt x="167" y="41"/>
                    </a:cubicBezTo>
                    <a:cubicBezTo>
                      <a:pt x="159" y="44"/>
                      <a:pt x="140" y="11"/>
                      <a:pt x="121" y="8"/>
                    </a:cubicBezTo>
                    <a:cubicBezTo>
                      <a:pt x="115" y="7"/>
                      <a:pt x="108" y="4"/>
                      <a:pt x="101" y="0"/>
                    </a:cubicBezTo>
                    <a:cubicBezTo>
                      <a:pt x="94" y="9"/>
                      <a:pt x="86" y="18"/>
                      <a:pt x="89" y="23"/>
                    </a:cubicBezTo>
                    <a:cubicBezTo>
                      <a:pt x="95" y="32"/>
                      <a:pt x="118" y="41"/>
                      <a:pt x="109" y="50"/>
                    </a:cubicBezTo>
                    <a:cubicBezTo>
                      <a:pt x="100" y="59"/>
                      <a:pt x="71" y="55"/>
                      <a:pt x="62" y="46"/>
                    </a:cubicBezTo>
                    <a:cubicBezTo>
                      <a:pt x="53" y="37"/>
                      <a:pt x="25" y="23"/>
                      <a:pt x="20" y="34"/>
                    </a:cubicBezTo>
                    <a:cubicBezTo>
                      <a:pt x="14" y="45"/>
                      <a:pt x="44" y="68"/>
                      <a:pt x="40" y="83"/>
                    </a:cubicBezTo>
                    <a:cubicBezTo>
                      <a:pt x="36" y="97"/>
                      <a:pt x="62" y="114"/>
                      <a:pt x="62" y="132"/>
                    </a:cubicBezTo>
                    <a:cubicBezTo>
                      <a:pt x="62" y="150"/>
                      <a:pt x="100" y="163"/>
                      <a:pt x="100" y="178"/>
                    </a:cubicBezTo>
                    <a:cubicBezTo>
                      <a:pt x="100" y="185"/>
                      <a:pt x="106" y="197"/>
                      <a:pt x="112" y="208"/>
                    </a:cubicBezTo>
                    <a:cubicBezTo>
                      <a:pt x="142" y="196"/>
                      <a:pt x="167" y="172"/>
                      <a:pt x="186" y="163"/>
                    </a:cubicBezTo>
                    <a:cubicBezTo>
                      <a:pt x="215" y="148"/>
                      <a:pt x="203" y="209"/>
                      <a:pt x="198" y="219"/>
                    </a:cubicBezTo>
                    <a:cubicBezTo>
                      <a:pt x="195" y="225"/>
                      <a:pt x="218" y="241"/>
                      <a:pt x="242" y="250"/>
                    </a:cubicBezTo>
                    <a:cubicBezTo>
                      <a:pt x="241" y="237"/>
                      <a:pt x="245" y="224"/>
                      <a:pt x="253" y="214"/>
                    </a:cubicBezTo>
                    <a:cubicBezTo>
                      <a:pt x="284" y="176"/>
                      <a:pt x="308" y="116"/>
                      <a:pt x="289" y="83"/>
                    </a:cubicBezTo>
                    <a:close/>
                    <a:moveTo>
                      <a:pt x="30" y="173"/>
                    </a:moveTo>
                    <a:cubicBezTo>
                      <a:pt x="24" y="171"/>
                      <a:pt x="13" y="162"/>
                      <a:pt x="0" y="159"/>
                    </a:cubicBezTo>
                    <a:cubicBezTo>
                      <a:pt x="4" y="170"/>
                      <a:pt x="4" y="184"/>
                      <a:pt x="21" y="192"/>
                    </a:cubicBezTo>
                    <a:cubicBezTo>
                      <a:pt x="47" y="204"/>
                      <a:pt x="8" y="209"/>
                      <a:pt x="62" y="216"/>
                    </a:cubicBezTo>
                    <a:cubicBezTo>
                      <a:pt x="66" y="217"/>
                      <a:pt x="69" y="217"/>
                      <a:pt x="72" y="217"/>
                    </a:cubicBezTo>
                    <a:cubicBezTo>
                      <a:pt x="74" y="203"/>
                      <a:pt x="73" y="199"/>
                      <a:pt x="59" y="184"/>
                    </a:cubicBezTo>
                    <a:cubicBezTo>
                      <a:pt x="44" y="166"/>
                      <a:pt x="38" y="177"/>
                      <a:pt x="30" y="17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2" name="Shape 337">
                <a:extLst>
                  <a:ext uri="{FF2B5EF4-FFF2-40B4-BE49-F238E27FC236}">
                    <a16:creationId xmlns:a16="http://schemas.microsoft.com/office/drawing/2014/main" id="{8C0923C8-ECE7-DD4F-01AE-89759F8C51CF}"/>
                  </a:ext>
                </a:extLst>
              </p:cNvPr>
              <p:cNvSpPr/>
              <p:nvPr/>
            </p:nvSpPr>
            <p:spPr>
              <a:xfrm>
                <a:off x="12099899" y="5885716"/>
                <a:ext cx="654288" cy="469195"/>
              </a:xfrm>
              <a:custGeom>
                <a:avLst/>
                <a:gdLst/>
                <a:ahLst/>
                <a:cxnLst/>
                <a:rect l="0" t="0" r="0" b="0"/>
                <a:pathLst>
                  <a:path w="885" h="634" extrusionOk="0">
                    <a:moveTo>
                      <a:pt x="854" y="89"/>
                    </a:moveTo>
                    <a:cubicBezTo>
                      <a:pt x="841" y="91"/>
                      <a:pt x="844" y="80"/>
                      <a:pt x="830" y="72"/>
                    </a:cubicBezTo>
                    <a:cubicBezTo>
                      <a:pt x="819" y="66"/>
                      <a:pt x="787" y="95"/>
                      <a:pt x="763" y="116"/>
                    </a:cubicBezTo>
                    <a:cubicBezTo>
                      <a:pt x="751" y="120"/>
                      <a:pt x="740" y="124"/>
                      <a:pt x="731" y="127"/>
                    </a:cubicBezTo>
                    <a:cubicBezTo>
                      <a:pt x="717" y="131"/>
                      <a:pt x="706" y="132"/>
                      <a:pt x="701" y="126"/>
                    </a:cubicBezTo>
                    <a:cubicBezTo>
                      <a:pt x="686" y="109"/>
                      <a:pt x="725" y="65"/>
                      <a:pt x="698" y="53"/>
                    </a:cubicBezTo>
                    <a:cubicBezTo>
                      <a:pt x="671" y="41"/>
                      <a:pt x="696" y="4"/>
                      <a:pt x="674" y="2"/>
                    </a:cubicBezTo>
                    <a:cubicBezTo>
                      <a:pt x="652" y="0"/>
                      <a:pt x="618" y="38"/>
                      <a:pt x="618" y="55"/>
                    </a:cubicBezTo>
                    <a:cubicBezTo>
                      <a:pt x="618" y="72"/>
                      <a:pt x="559" y="68"/>
                      <a:pt x="559" y="85"/>
                    </a:cubicBezTo>
                    <a:cubicBezTo>
                      <a:pt x="559" y="102"/>
                      <a:pt x="506" y="82"/>
                      <a:pt x="496" y="102"/>
                    </a:cubicBezTo>
                    <a:cubicBezTo>
                      <a:pt x="487" y="121"/>
                      <a:pt x="460" y="87"/>
                      <a:pt x="443" y="87"/>
                    </a:cubicBezTo>
                    <a:cubicBezTo>
                      <a:pt x="426" y="87"/>
                      <a:pt x="414" y="63"/>
                      <a:pt x="392" y="70"/>
                    </a:cubicBezTo>
                    <a:cubicBezTo>
                      <a:pt x="370" y="77"/>
                      <a:pt x="358" y="63"/>
                      <a:pt x="341" y="60"/>
                    </a:cubicBezTo>
                    <a:cubicBezTo>
                      <a:pt x="324" y="58"/>
                      <a:pt x="311" y="97"/>
                      <a:pt x="292" y="89"/>
                    </a:cubicBezTo>
                    <a:cubicBezTo>
                      <a:pt x="272" y="82"/>
                      <a:pt x="263" y="126"/>
                      <a:pt x="255" y="150"/>
                    </a:cubicBezTo>
                    <a:cubicBezTo>
                      <a:pt x="248" y="175"/>
                      <a:pt x="165" y="175"/>
                      <a:pt x="168" y="201"/>
                    </a:cubicBezTo>
                    <a:cubicBezTo>
                      <a:pt x="170" y="228"/>
                      <a:pt x="119" y="238"/>
                      <a:pt x="114" y="221"/>
                    </a:cubicBezTo>
                    <a:cubicBezTo>
                      <a:pt x="109" y="204"/>
                      <a:pt x="78" y="214"/>
                      <a:pt x="71" y="209"/>
                    </a:cubicBezTo>
                    <a:cubicBezTo>
                      <a:pt x="63" y="204"/>
                      <a:pt x="41" y="214"/>
                      <a:pt x="44" y="238"/>
                    </a:cubicBezTo>
                    <a:cubicBezTo>
                      <a:pt x="46" y="262"/>
                      <a:pt x="22" y="277"/>
                      <a:pt x="19" y="287"/>
                    </a:cubicBezTo>
                    <a:cubicBezTo>
                      <a:pt x="17" y="296"/>
                      <a:pt x="2" y="325"/>
                      <a:pt x="12" y="340"/>
                    </a:cubicBezTo>
                    <a:cubicBezTo>
                      <a:pt x="22" y="355"/>
                      <a:pt x="0" y="379"/>
                      <a:pt x="12" y="406"/>
                    </a:cubicBezTo>
                    <a:cubicBezTo>
                      <a:pt x="24" y="433"/>
                      <a:pt x="17" y="467"/>
                      <a:pt x="22" y="476"/>
                    </a:cubicBezTo>
                    <a:cubicBezTo>
                      <a:pt x="27" y="486"/>
                      <a:pt x="73" y="481"/>
                      <a:pt x="83" y="508"/>
                    </a:cubicBezTo>
                    <a:cubicBezTo>
                      <a:pt x="92" y="535"/>
                      <a:pt x="22" y="581"/>
                      <a:pt x="19" y="595"/>
                    </a:cubicBezTo>
                    <a:cubicBezTo>
                      <a:pt x="18" y="602"/>
                      <a:pt x="24" y="609"/>
                      <a:pt x="32" y="616"/>
                    </a:cubicBezTo>
                    <a:cubicBezTo>
                      <a:pt x="60" y="617"/>
                      <a:pt x="95" y="621"/>
                      <a:pt x="127" y="626"/>
                    </a:cubicBezTo>
                    <a:cubicBezTo>
                      <a:pt x="167" y="634"/>
                      <a:pt x="371" y="603"/>
                      <a:pt x="374" y="595"/>
                    </a:cubicBezTo>
                    <a:cubicBezTo>
                      <a:pt x="378" y="588"/>
                      <a:pt x="367" y="543"/>
                      <a:pt x="369" y="533"/>
                    </a:cubicBezTo>
                    <a:cubicBezTo>
                      <a:pt x="371" y="524"/>
                      <a:pt x="396" y="503"/>
                      <a:pt x="418" y="504"/>
                    </a:cubicBezTo>
                    <a:cubicBezTo>
                      <a:pt x="440" y="506"/>
                      <a:pt x="460" y="510"/>
                      <a:pt x="460" y="493"/>
                    </a:cubicBezTo>
                    <a:cubicBezTo>
                      <a:pt x="460" y="477"/>
                      <a:pt x="520" y="457"/>
                      <a:pt x="526" y="471"/>
                    </a:cubicBezTo>
                    <a:cubicBezTo>
                      <a:pt x="531" y="486"/>
                      <a:pt x="553" y="481"/>
                      <a:pt x="555" y="444"/>
                    </a:cubicBezTo>
                    <a:cubicBezTo>
                      <a:pt x="557" y="408"/>
                      <a:pt x="553" y="380"/>
                      <a:pt x="575" y="379"/>
                    </a:cubicBezTo>
                    <a:cubicBezTo>
                      <a:pt x="597" y="377"/>
                      <a:pt x="619" y="364"/>
                      <a:pt x="617" y="353"/>
                    </a:cubicBezTo>
                    <a:cubicBezTo>
                      <a:pt x="615" y="342"/>
                      <a:pt x="589" y="320"/>
                      <a:pt x="597" y="313"/>
                    </a:cubicBezTo>
                    <a:cubicBezTo>
                      <a:pt x="604" y="306"/>
                      <a:pt x="659" y="331"/>
                      <a:pt x="666" y="315"/>
                    </a:cubicBezTo>
                    <a:cubicBezTo>
                      <a:pt x="673" y="298"/>
                      <a:pt x="662" y="280"/>
                      <a:pt x="671" y="266"/>
                    </a:cubicBezTo>
                    <a:cubicBezTo>
                      <a:pt x="680" y="251"/>
                      <a:pt x="702" y="237"/>
                      <a:pt x="701" y="222"/>
                    </a:cubicBezTo>
                    <a:cubicBezTo>
                      <a:pt x="699" y="207"/>
                      <a:pt x="702" y="198"/>
                      <a:pt x="690" y="186"/>
                    </a:cubicBezTo>
                    <a:cubicBezTo>
                      <a:pt x="677" y="173"/>
                      <a:pt x="682" y="156"/>
                      <a:pt x="699" y="155"/>
                    </a:cubicBezTo>
                    <a:cubicBezTo>
                      <a:pt x="702" y="154"/>
                      <a:pt x="705" y="153"/>
                      <a:pt x="708" y="151"/>
                    </a:cubicBezTo>
                    <a:cubicBezTo>
                      <a:pt x="720" y="148"/>
                      <a:pt x="731" y="146"/>
                      <a:pt x="740" y="139"/>
                    </a:cubicBezTo>
                    <a:cubicBezTo>
                      <a:pt x="762" y="123"/>
                      <a:pt x="806" y="109"/>
                      <a:pt x="823" y="115"/>
                    </a:cubicBezTo>
                    <a:cubicBezTo>
                      <a:pt x="837" y="120"/>
                      <a:pt x="867" y="116"/>
                      <a:pt x="885" y="96"/>
                    </a:cubicBezTo>
                    <a:cubicBezTo>
                      <a:pt x="874" y="91"/>
                      <a:pt x="861" y="88"/>
                      <a:pt x="854" y="8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3" name="Shape 338">
                <a:extLst>
                  <a:ext uri="{FF2B5EF4-FFF2-40B4-BE49-F238E27FC236}">
                    <a16:creationId xmlns:a16="http://schemas.microsoft.com/office/drawing/2014/main" id="{48F78E3A-712A-884A-6409-5B0AE8139CD6}"/>
                  </a:ext>
                </a:extLst>
              </p:cNvPr>
              <p:cNvSpPr/>
              <p:nvPr/>
            </p:nvSpPr>
            <p:spPr>
              <a:xfrm>
                <a:off x="12121420" y="5954588"/>
                <a:ext cx="753294" cy="680116"/>
              </a:xfrm>
              <a:custGeom>
                <a:avLst/>
                <a:gdLst/>
                <a:ahLst/>
                <a:cxnLst/>
                <a:rect l="0" t="0" r="0" b="0"/>
                <a:pathLst>
                  <a:path w="1019" h="920" extrusionOk="0">
                    <a:moveTo>
                      <a:pt x="971" y="95"/>
                    </a:moveTo>
                    <a:cubicBezTo>
                      <a:pt x="942" y="82"/>
                      <a:pt x="939" y="57"/>
                      <a:pt x="939" y="49"/>
                    </a:cubicBezTo>
                    <a:cubicBezTo>
                      <a:pt x="939" y="42"/>
                      <a:pt x="907" y="22"/>
                      <a:pt x="883" y="3"/>
                    </a:cubicBezTo>
                    <a:cubicBezTo>
                      <a:pt x="880" y="4"/>
                      <a:pt x="873" y="5"/>
                      <a:pt x="865" y="7"/>
                    </a:cubicBezTo>
                    <a:cubicBezTo>
                      <a:pt x="862" y="4"/>
                      <a:pt x="858" y="2"/>
                      <a:pt x="853" y="0"/>
                    </a:cubicBezTo>
                    <a:cubicBezTo>
                      <a:pt x="835" y="20"/>
                      <a:pt x="805" y="24"/>
                      <a:pt x="791" y="19"/>
                    </a:cubicBezTo>
                    <a:cubicBezTo>
                      <a:pt x="774" y="13"/>
                      <a:pt x="730" y="27"/>
                      <a:pt x="708" y="43"/>
                    </a:cubicBezTo>
                    <a:cubicBezTo>
                      <a:pt x="699" y="50"/>
                      <a:pt x="688" y="52"/>
                      <a:pt x="676" y="55"/>
                    </a:cubicBezTo>
                    <a:cubicBezTo>
                      <a:pt x="673" y="57"/>
                      <a:pt x="670" y="58"/>
                      <a:pt x="667" y="59"/>
                    </a:cubicBezTo>
                    <a:cubicBezTo>
                      <a:pt x="650" y="60"/>
                      <a:pt x="645" y="77"/>
                      <a:pt x="658" y="90"/>
                    </a:cubicBezTo>
                    <a:cubicBezTo>
                      <a:pt x="670" y="102"/>
                      <a:pt x="667" y="111"/>
                      <a:pt x="669" y="126"/>
                    </a:cubicBezTo>
                    <a:cubicBezTo>
                      <a:pt x="670" y="141"/>
                      <a:pt x="648" y="155"/>
                      <a:pt x="639" y="170"/>
                    </a:cubicBezTo>
                    <a:cubicBezTo>
                      <a:pt x="630" y="184"/>
                      <a:pt x="641" y="202"/>
                      <a:pt x="634" y="219"/>
                    </a:cubicBezTo>
                    <a:cubicBezTo>
                      <a:pt x="627" y="235"/>
                      <a:pt x="572" y="210"/>
                      <a:pt x="565" y="217"/>
                    </a:cubicBezTo>
                    <a:cubicBezTo>
                      <a:pt x="557" y="224"/>
                      <a:pt x="583" y="246"/>
                      <a:pt x="585" y="257"/>
                    </a:cubicBezTo>
                    <a:cubicBezTo>
                      <a:pt x="587" y="268"/>
                      <a:pt x="565" y="281"/>
                      <a:pt x="543" y="283"/>
                    </a:cubicBezTo>
                    <a:cubicBezTo>
                      <a:pt x="521" y="284"/>
                      <a:pt x="525" y="312"/>
                      <a:pt x="523" y="348"/>
                    </a:cubicBezTo>
                    <a:cubicBezTo>
                      <a:pt x="521" y="385"/>
                      <a:pt x="499" y="390"/>
                      <a:pt x="494" y="375"/>
                    </a:cubicBezTo>
                    <a:cubicBezTo>
                      <a:pt x="488" y="361"/>
                      <a:pt x="428" y="381"/>
                      <a:pt x="428" y="397"/>
                    </a:cubicBezTo>
                    <a:cubicBezTo>
                      <a:pt x="428" y="414"/>
                      <a:pt x="408" y="410"/>
                      <a:pt x="386" y="408"/>
                    </a:cubicBezTo>
                    <a:cubicBezTo>
                      <a:pt x="364" y="407"/>
                      <a:pt x="339" y="428"/>
                      <a:pt x="337" y="437"/>
                    </a:cubicBezTo>
                    <a:cubicBezTo>
                      <a:pt x="335" y="447"/>
                      <a:pt x="346" y="492"/>
                      <a:pt x="342" y="499"/>
                    </a:cubicBezTo>
                    <a:cubicBezTo>
                      <a:pt x="339" y="507"/>
                      <a:pt x="135" y="538"/>
                      <a:pt x="95" y="530"/>
                    </a:cubicBezTo>
                    <a:cubicBezTo>
                      <a:pt x="63" y="525"/>
                      <a:pt x="28" y="521"/>
                      <a:pt x="0" y="520"/>
                    </a:cubicBezTo>
                    <a:cubicBezTo>
                      <a:pt x="10" y="530"/>
                      <a:pt x="25" y="542"/>
                      <a:pt x="29" y="553"/>
                    </a:cubicBezTo>
                    <a:cubicBezTo>
                      <a:pt x="37" y="575"/>
                      <a:pt x="63" y="594"/>
                      <a:pt x="92" y="606"/>
                    </a:cubicBezTo>
                    <a:cubicBezTo>
                      <a:pt x="121" y="619"/>
                      <a:pt x="107" y="670"/>
                      <a:pt x="121" y="675"/>
                    </a:cubicBezTo>
                    <a:cubicBezTo>
                      <a:pt x="136" y="680"/>
                      <a:pt x="155" y="718"/>
                      <a:pt x="136" y="721"/>
                    </a:cubicBezTo>
                    <a:cubicBezTo>
                      <a:pt x="116" y="723"/>
                      <a:pt x="99" y="728"/>
                      <a:pt x="80" y="738"/>
                    </a:cubicBezTo>
                    <a:cubicBezTo>
                      <a:pt x="60" y="748"/>
                      <a:pt x="39" y="772"/>
                      <a:pt x="41" y="801"/>
                    </a:cubicBezTo>
                    <a:cubicBezTo>
                      <a:pt x="41" y="805"/>
                      <a:pt x="42" y="810"/>
                      <a:pt x="43" y="816"/>
                    </a:cubicBezTo>
                    <a:cubicBezTo>
                      <a:pt x="92" y="818"/>
                      <a:pt x="151" y="815"/>
                      <a:pt x="157" y="808"/>
                    </a:cubicBezTo>
                    <a:cubicBezTo>
                      <a:pt x="167" y="797"/>
                      <a:pt x="191" y="792"/>
                      <a:pt x="205" y="801"/>
                    </a:cubicBezTo>
                    <a:cubicBezTo>
                      <a:pt x="219" y="810"/>
                      <a:pt x="280" y="814"/>
                      <a:pt x="304" y="800"/>
                    </a:cubicBezTo>
                    <a:cubicBezTo>
                      <a:pt x="334" y="783"/>
                      <a:pt x="352" y="800"/>
                      <a:pt x="353" y="815"/>
                    </a:cubicBezTo>
                    <a:cubicBezTo>
                      <a:pt x="354" y="829"/>
                      <a:pt x="368" y="836"/>
                      <a:pt x="382" y="848"/>
                    </a:cubicBezTo>
                    <a:cubicBezTo>
                      <a:pt x="395" y="861"/>
                      <a:pt x="385" y="876"/>
                      <a:pt x="394" y="890"/>
                    </a:cubicBezTo>
                    <a:cubicBezTo>
                      <a:pt x="403" y="905"/>
                      <a:pt x="422" y="902"/>
                      <a:pt x="448" y="914"/>
                    </a:cubicBezTo>
                    <a:cubicBezTo>
                      <a:pt x="452" y="915"/>
                      <a:pt x="455" y="918"/>
                      <a:pt x="458" y="920"/>
                    </a:cubicBezTo>
                    <a:cubicBezTo>
                      <a:pt x="460" y="918"/>
                      <a:pt x="461" y="917"/>
                      <a:pt x="462" y="915"/>
                    </a:cubicBezTo>
                    <a:cubicBezTo>
                      <a:pt x="476" y="898"/>
                      <a:pt x="479" y="869"/>
                      <a:pt x="518" y="877"/>
                    </a:cubicBezTo>
                    <a:cubicBezTo>
                      <a:pt x="557" y="884"/>
                      <a:pt x="554" y="869"/>
                      <a:pt x="576" y="874"/>
                    </a:cubicBezTo>
                    <a:cubicBezTo>
                      <a:pt x="598" y="879"/>
                      <a:pt x="613" y="877"/>
                      <a:pt x="622" y="862"/>
                    </a:cubicBezTo>
                    <a:cubicBezTo>
                      <a:pt x="632" y="847"/>
                      <a:pt x="613" y="818"/>
                      <a:pt x="601" y="806"/>
                    </a:cubicBezTo>
                    <a:cubicBezTo>
                      <a:pt x="588" y="794"/>
                      <a:pt x="571" y="767"/>
                      <a:pt x="574" y="743"/>
                    </a:cubicBezTo>
                    <a:cubicBezTo>
                      <a:pt x="576" y="718"/>
                      <a:pt x="535" y="718"/>
                      <a:pt x="535" y="699"/>
                    </a:cubicBezTo>
                    <a:cubicBezTo>
                      <a:pt x="535" y="680"/>
                      <a:pt x="574" y="648"/>
                      <a:pt x="581" y="641"/>
                    </a:cubicBezTo>
                    <a:cubicBezTo>
                      <a:pt x="588" y="633"/>
                      <a:pt x="620" y="660"/>
                      <a:pt x="627" y="645"/>
                    </a:cubicBezTo>
                    <a:cubicBezTo>
                      <a:pt x="635" y="631"/>
                      <a:pt x="656" y="641"/>
                      <a:pt x="669" y="643"/>
                    </a:cubicBezTo>
                    <a:cubicBezTo>
                      <a:pt x="681" y="645"/>
                      <a:pt x="700" y="619"/>
                      <a:pt x="703" y="597"/>
                    </a:cubicBezTo>
                    <a:cubicBezTo>
                      <a:pt x="705" y="575"/>
                      <a:pt x="746" y="572"/>
                      <a:pt x="754" y="565"/>
                    </a:cubicBezTo>
                    <a:cubicBezTo>
                      <a:pt x="761" y="558"/>
                      <a:pt x="773" y="509"/>
                      <a:pt x="778" y="499"/>
                    </a:cubicBezTo>
                    <a:cubicBezTo>
                      <a:pt x="783" y="490"/>
                      <a:pt x="815" y="497"/>
                      <a:pt x="815" y="470"/>
                    </a:cubicBezTo>
                    <a:cubicBezTo>
                      <a:pt x="815" y="444"/>
                      <a:pt x="829" y="439"/>
                      <a:pt x="844" y="436"/>
                    </a:cubicBezTo>
                    <a:cubicBezTo>
                      <a:pt x="858" y="434"/>
                      <a:pt x="853" y="409"/>
                      <a:pt x="856" y="390"/>
                    </a:cubicBezTo>
                    <a:cubicBezTo>
                      <a:pt x="858" y="371"/>
                      <a:pt x="868" y="349"/>
                      <a:pt x="888" y="344"/>
                    </a:cubicBezTo>
                    <a:cubicBezTo>
                      <a:pt x="907" y="339"/>
                      <a:pt x="880" y="312"/>
                      <a:pt x="858" y="317"/>
                    </a:cubicBezTo>
                    <a:cubicBezTo>
                      <a:pt x="836" y="322"/>
                      <a:pt x="822" y="259"/>
                      <a:pt x="822" y="259"/>
                    </a:cubicBezTo>
                    <a:cubicBezTo>
                      <a:pt x="822" y="259"/>
                      <a:pt x="824" y="208"/>
                      <a:pt x="812" y="200"/>
                    </a:cubicBezTo>
                    <a:cubicBezTo>
                      <a:pt x="800" y="193"/>
                      <a:pt x="817" y="166"/>
                      <a:pt x="844" y="166"/>
                    </a:cubicBezTo>
                    <a:cubicBezTo>
                      <a:pt x="871" y="166"/>
                      <a:pt x="919" y="195"/>
                      <a:pt x="936" y="183"/>
                    </a:cubicBezTo>
                    <a:cubicBezTo>
                      <a:pt x="953" y="171"/>
                      <a:pt x="987" y="164"/>
                      <a:pt x="997" y="159"/>
                    </a:cubicBezTo>
                    <a:cubicBezTo>
                      <a:pt x="1004" y="155"/>
                      <a:pt x="1015" y="132"/>
                      <a:pt x="1019" y="121"/>
                    </a:cubicBezTo>
                    <a:cubicBezTo>
                      <a:pt x="1008" y="113"/>
                      <a:pt x="989" y="104"/>
                      <a:pt x="971" y="9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4" name="Shape 339">
                <a:extLst>
                  <a:ext uri="{FF2B5EF4-FFF2-40B4-BE49-F238E27FC236}">
                    <a16:creationId xmlns:a16="http://schemas.microsoft.com/office/drawing/2014/main" id="{A893537A-34D9-00F3-E1E7-CBA08E71F6F4}"/>
                  </a:ext>
                </a:extLst>
              </p:cNvPr>
              <p:cNvSpPr/>
              <p:nvPr/>
            </p:nvSpPr>
            <p:spPr>
              <a:xfrm>
                <a:off x="13628005" y="7469782"/>
                <a:ext cx="2096307" cy="766206"/>
              </a:xfrm>
              <a:custGeom>
                <a:avLst/>
                <a:gdLst/>
                <a:ahLst/>
                <a:cxnLst/>
                <a:rect l="0" t="0" r="0" b="0"/>
                <a:pathLst>
                  <a:path w="2837" h="1032" extrusionOk="0">
                    <a:moveTo>
                      <a:pt x="210" y="438"/>
                    </a:moveTo>
                    <a:cubicBezTo>
                      <a:pt x="206" y="447"/>
                      <a:pt x="226" y="483"/>
                      <a:pt x="239" y="472"/>
                    </a:cubicBezTo>
                    <a:cubicBezTo>
                      <a:pt x="252" y="461"/>
                      <a:pt x="221" y="409"/>
                      <a:pt x="210" y="438"/>
                    </a:cubicBezTo>
                    <a:close/>
                    <a:moveTo>
                      <a:pt x="806" y="549"/>
                    </a:moveTo>
                    <a:cubicBezTo>
                      <a:pt x="806" y="533"/>
                      <a:pt x="759" y="540"/>
                      <a:pt x="773" y="563"/>
                    </a:cubicBezTo>
                    <a:cubicBezTo>
                      <a:pt x="787" y="587"/>
                      <a:pt x="806" y="565"/>
                      <a:pt x="806" y="549"/>
                    </a:cubicBezTo>
                    <a:close/>
                    <a:moveTo>
                      <a:pt x="121" y="281"/>
                    </a:moveTo>
                    <a:cubicBezTo>
                      <a:pt x="117" y="299"/>
                      <a:pt x="137" y="352"/>
                      <a:pt x="159" y="330"/>
                    </a:cubicBezTo>
                    <a:cubicBezTo>
                      <a:pt x="181" y="308"/>
                      <a:pt x="124" y="263"/>
                      <a:pt x="121" y="281"/>
                    </a:cubicBezTo>
                    <a:close/>
                    <a:moveTo>
                      <a:pt x="1496" y="593"/>
                    </a:moveTo>
                    <a:cubicBezTo>
                      <a:pt x="1523" y="594"/>
                      <a:pt x="1520" y="635"/>
                      <a:pt x="1514" y="658"/>
                    </a:cubicBezTo>
                    <a:cubicBezTo>
                      <a:pt x="1509" y="682"/>
                      <a:pt x="1498" y="738"/>
                      <a:pt x="1522" y="729"/>
                    </a:cubicBezTo>
                    <a:cubicBezTo>
                      <a:pt x="1551" y="718"/>
                      <a:pt x="1569" y="682"/>
                      <a:pt x="1553" y="669"/>
                    </a:cubicBezTo>
                    <a:cubicBezTo>
                      <a:pt x="1536" y="656"/>
                      <a:pt x="1538" y="576"/>
                      <a:pt x="1545" y="556"/>
                    </a:cubicBezTo>
                    <a:cubicBezTo>
                      <a:pt x="1553" y="536"/>
                      <a:pt x="1602" y="551"/>
                      <a:pt x="1585" y="582"/>
                    </a:cubicBezTo>
                    <a:cubicBezTo>
                      <a:pt x="1569" y="613"/>
                      <a:pt x="1616" y="609"/>
                      <a:pt x="1616" y="644"/>
                    </a:cubicBezTo>
                    <a:cubicBezTo>
                      <a:pt x="1616" y="678"/>
                      <a:pt x="1644" y="660"/>
                      <a:pt x="1673" y="651"/>
                    </a:cubicBezTo>
                    <a:cubicBezTo>
                      <a:pt x="1702" y="642"/>
                      <a:pt x="1697" y="625"/>
                      <a:pt x="1676" y="604"/>
                    </a:cubicBezTo>
                    <a:cubicBezTo>
                      <a:pt x="1656" y="582"/>
                      <a:pt x="1691" y="551"/>
                      <a:pt x="1664" y="533"/>
                    </a:cubicBezTo>
                    <a:cubicBezTo>
                      <a:pt x="1636" y="514"/>
                      <a:pt x="1618" y="487"/>
                      <a:pt x="1644" y="482"/>
                    </a:cubicBezTo>
                    <a:cubicBezTo>
                      <a:pt x="1669" y="476"/>
                      <a:pt x="1746" y="432"/>
                      <a:pt x="1737" y="414"/>
                    </a:cubicBezTo>
                    <a:cubicBezTo>
                      <a:pt x="1728" y="396"/>
                      <a:pt x="1620" y="418"/>
                      <a:pt x="1611" y="451"/>
                    </a:cubicBezTo>
                    <a:cubicBezTo>
                      <a:pt x="1602" y="483"/>
                      <a:pt x="1525" y="447"/>
                      <a:pt x="1534" y="390"/>
                    </a:cubicBezTo>
                    <a:cubicBezTo>
                      <a:pt x="1544" y="334"/>
                      <a:pt x="1695" y="325"/>
                      <a:pt x="1738" y="345"/>
                    </a:cubicBezTo>
                    <a:cubicBezTo>
                      <a:pt x="1782" y="365"/>
                      <a:pt x="1829" y="312"/>
                      <a:pt x="1846" y="281"/>
                    </a:cubicBezTo>
                    <a:cubicBezTo>
                      <a:pt x="1862" y="250"/>
                      <a:pt x="1811" y="287"/>
                      <a:pt x="1780" y="307"/>
                    </a:cubicBezTo>
                    <a:cubicBezTo>
                      <a:pt x="1749" y="327"/>
                      <a:pt x="1667" y="305"/>
                      <a:pt x="1625" y="290"/>
                    </a:cubicBezTo>
                    <a:cubicBezTo>
                      <a:pt x="1584" y="276"/>
                      <a:pt x="1585" y="316"/>
                      <a:pt x="1551" y="321"/>
                    </a:cubicBezTo>
                    <a:cubicBezTo>
                      <a:pt x="1516" y="327"/>
                      <a:pt x="1523" y="403"/>
                      <a:pt x="1507" y="412"/>
                    </a:cubicBezTo>
                    <a:cubicBezTo>
                      <a:pt x="1491" y="421"/>
                      <a:pt x="1491" y="478"/>
                      <a:pt x="1458" y="531"/>
                    </a:cubicBezTo>
                    <a:cubicBezTo>
                      <a:pt x="1425" y="583"/>
                      <a:pt x="1469" y="591"/>
                      <a:pt x="1496" y="593"/>
                    </a:cubicBezTo>
                    <a:close/>
                    <a:moveTo>
                      <a:pt x="664" y="640"/>
                    </a:moveTo>
                    <a:cubicBezTo>
                      <a:pt x="662" y="615"/>
                      <a:pt x="673" y="589"/>
                      <a:pt x="673" y="576"/>
                    </a:cubicBezTo>
                    <a:cubicBezTo>
                      <a:pt x="673" y="563"/>
                      <a:pt x="682" y="558"/>
                      <a:pt x="698" y="562"/>
                    </a:cubicBezTo>
                    <a:cubicBezTo>
                      <a:pt x="715" y="565"/>
                      <a:pt x="713" y="527"/>
                      <a:pt x="700" y="523"/>
                    </a:cubicBezTo>
                    <a:cubicBezTo>
                      <a:pt x="687" y="520"/>
                      <a:pt x="680" y="474"/>
                      <a:pt x="649" y="474"/>
                    </a:cubicBezTo>
                    <a:cubicBezTo>
                      <a:pt x="618" y="474"/>
                      <a:pt x="624" y="500"/>
                      <a:pt x="642" y="502"/>
                    </a:cubicBezTo>
                    <a:cubicBezTo>
                      <a:pt x="660" y="503"/>
                      <a:pt x="671" y="518"/>
                      <a:pt x="665" y="531"/>
                    </a:cubicBezTo>
                    <a:cubicBezTo>
                      <a:pt x="660" y="543"/>
                      <a:pt x="653" y="518"/>
                      <a:pt x="627" y="520"/>
                    </a:cubicBezTo>
                    <a:cubicBezTo>
                      <a:pt x="602" y="522"/>
                      <a:pt x="618" y="489"/>
                      <a:pt x="589" y="487"/>
                    </a:cubicBezTo>
                    <a:cubicBezTo>
                      <a:pt x="560" y="485"/>
                      <a:pt x="565" y="432"/>
                      <a:pt x="534" y="432"/>
                    </a:cubicBezTo>
                    <a:cubicBezTo>
                      <a:pt x="503" y="432"/>
                      <a:pt x="501" y="407"/>
                      <a:pt x="521" y="389"/>
                    </a:cubicBezTo>
                    <a:cubicBezTo>
                      <a:pt x="542" y="370"/>
                      <a:pt x="491" y="354"/>
                      <a:pt x="491" y="332"/>
                    </a:cubicBezTo>
                    <a:cubicBezTo>
                      <a:pt x="491" y="310"/>
                      <a:pt x="458" y="323"/>
                      <a:pt x="458" y="305"/>
                    </a:cubicBezTo>
                    <a:cubicBezTo>
                      <a:pt x="458" y="287"/>
                      <a:pt x="443" y="296"/>
                      <a:pt x="427" y="274"/>
                    </a:cubicBezTo>
                    <a:cubicBezTo>
                      <a:pt x="410" y="252"/>
                      <a:pt x="403" y="272"/>
                      <a:pt x="388" y="256"/>
                    </a:cubicBezTo>
                    <a:cubicBezTo>
                      <a:pt x="374" y="239"/>
                      <a:pt x="354" y="230"/>
                      <a:pt x="341" y="236"/>
                    </a:cubicBezTo>
                    <a:cubicBezTo>
                      <a:pt x="328" y="241"/>
                      <a:pt x="299" y="212"/>
                      <a:pt x="288" y="183"/>
                    </a:cubicBezTo>
                    <a:cubicBezTo>
                      <a:pt x="280" y="160"/>
                      <a:pt x="195" y="121"/>
                      <a:pt x="184" y="90"/>
                    </a:cubicBezTo>
                    <a:cubicBezTo>
                      <a:pt x="174" y="59"/>
                      <a:pt x="144" y="46"/>
                      <a:pt x="95" y="48"/>
                    </a:cubicBezTo>
                    <a:cubicBezTo>
                      <a:pt x="46" y="50"/>
                      <a:pt x="27" y="0"/>
                      <a:pt x="15" y="24"/>
                    </a:cubicBezTo>
                    <a:cubicBezTo>
                      <a:pt x="0" y="55"/>
                      <a:pt x="68" y="124"/>
                      <a:pt x="99" y="143"/>
                    </a:cubicBezTo>
                    <a:cubicBezTo>
                      <a:pt x="130" y="161"/>
                      <a:pt x="146" y="226"/>
                      <a:pt x="183" y="230"/>
                    </a:cubicBezTo>
                    <a:cubicBezTo>
                      <a:pt x="219" y="234"/>
                      <a:pt x="223" y="349"/>
                      <a:pt x="250" y="354"/>
                    </a:cubicBezTo>
                    <a:cubicBezTo>
                      <a:pt x="277" y="359"/>
                      <a:pt x="336" y="449"/>
                      <a:pt x="345" y="496"/>
                    </a:cubicBezTo>
                    <a:cubicBezTo>
                      <a:pt x="354" y="543"/>
                      <a:pt x="414" y="567"/>
                      <a:pt x="434" y="602"/>
                    </a:cubicBezTo>
                    <a:cubicBezTo>
                      <a:pt x="454" y="636"/>
                      <a:pt x="534" y="684"/>
                      <a:pt x="545" y="698"/>
                    </a:cubicBezTo>
                    <a:cubicBezTo>
                      <a:pt x="556" y="713"/>
                      <a:pt x="567" y="746"/>
                      <a:pt x="576" y="729"/>
                    </a:cubicBezTo>
                    <a:cubicBezTo>
                      <a:pt x="585" y="713"/>
                      <a:pt x="624" y="729"/>
                      <a:pt x="642" y="731"/>
                    </a:cubicBezTo>
                    <a:cubicBezTo>
                      <a:pt x="660" y="733"/>
                      <a:pt x="665" y="665"/>
                      <a:pt x="664" y="640"/>
                    </a:cubicBezTo>
                    <a:close/>
                    <a:moveTo>
                      <a:pt x="2055" y="349"/>
                    </a:moveTo>
                    <a:cubicBezTo>
                      <a:pt x="2096" y="352"/>
                      <a:pt x="2077" y="328"/>
                      <a:pt x="2077" y="303"/>
                    </a:cubicBezTo>
                    <a:cubicBezTo>
                      <a:pt x="2077" y="277"/>
                      <a:pt x="2041" y="299"/>
                      <a:pt x="2041" y="287"/>
                    </a:cubicBezTo>
                    <a:cubicBezTo>
                      <a:pt x="2041" y="274"/>
                      <a:pt x="2028" y="223"/>
                      <a:pt x="1999" y="263"/>
                    </a:cubicBezTo>
                    <a:cubicBezTo>
                      <a:pt x="1970" y="303"/>
                      <a:pt x="2008" y="402"/>
                      <a:pt x="2032" y="398"/>
                    </a:cubicBezTo>
                    <a:cubicBezTo>
                      <a:pt x="2052" y="394"/>
                      <a:pt x="2015" y="345"/>
                      <a:pt x="2055" y="349"/>
                    </a:cubicBezTo>
                    <a:close/>
                    <a:moveTo>
                      <a:pt x="1906" y="576"/>
                    </a:moveTo>
                    <a:cubicBezTo>
                      <a:pt x="1913" y="605"/>
                      <a:pt x="1966" y="622"/>
                      <a:pt x="1981" y="596"/>
                    </a:cubicBezTo>
                    <a:cubicBezTo>
                      <a:pt x="1995" y="571"/>
                      <a:pt x="1898" y="542"/>
                      <a:pt x="1906" y="576"/>
                    </a:cubicBezTo>
                    <a:close/>
                    <a:moveTo>
                      <a:pt x="1762" y="884"/>
                    </a:moveTo>
                    <a:cubicBezTo>
                      <a:pt x="1713" y="877"/>
                      <a:pt x="1680" y="913"/>
                      <a:pt x="1631" y="895"/>
                    </a:cubicBezTo>
                    <a:cubicBezTo>
                      <a:pt x="1582" y="877"/>
                      <a:pt x="1508" y="895"/>
                      <a:pt x="1516" y="911"/>
                    </a:cubicBezTo>
                    <a:cubicBezTo>
                      <a:pt x="1523" y="926"/>
                      <a:pt x="1567" y="928"/>
                      <a:pt x="1616" y="930"/>
                    </a:cubicBezTo>
                    <a:cubicBezTo>
                      <a:pt x="1666" y="931"/>
                      <a:pt x="1709" y="904"/>
                      <a:pt x="1742" y="902"/>
                    </a:cubicBezTo>
                    <a:cubicBezTo>
                      <a:pt x="1775" y="900"/>
                      <a:pt x="1811" y="891"/>
                      <a:pt x="1762" y="884"/>
                    </a:cubicBezTo>
                    <a:close/>
                    <a:moveTo>
                      <a:pt x="2152" y="551"/>
                    </a:moveTo>
                    <a:cubicBezTo>
                      <a:pt x="2105" y="536"/>
                      <a:pt x="2024" y="549"/>
                      <a:pt x="2032" y="573"/>
                    </a:cubicBezTo>
                    <a:cubicBezTo>
                      <a:pt x="2039" y="594"/>
                      <a:pt x="2077" y="585"/>
                      <a:pt x="2116" y="585"/>
                    </a:cubicBezTo>
                    <a:cubicBezTo>
                      <a:pt x="2154" y="585"/>
                      <a:pt x="2174" y="613"/>
                      <a:pt x="2194" y="613"/>
                    </a:cubicBezTo>
                    <a:cubicBezTo>
                      <a:pt x="2214" y="613"/>
                      <a:pt x="2199" y="565"/>
                      <a:pt x="2152" y="551"/>
                    </a:cubicBezTo>
                    <a:close/>
                    <a:moveTo>
                      <a:pt x="1192" y="864"/>
                    </a:moveTo>
                    <a:cubicBezTo>
                      <a:pt x="1190" y="842"/>
                      <a:pt x="1119" y="862"/>
                      <a:pt x="1084" y="848"/>
                    </a:cubicBezTo>
                    <a:cubicBezTo>
                      <a:pt x="1050" y="833"/>
                      <a:pt x="1123" y="820"/>
                      <a:pt x="1146" y="806"/>
                    </a:cubicBezTo>
                    <a:cubicBezTo>
                      <a:pt x="1170" y="791"/>
                      <a:pt x="1132" y="786"/>
                      <a:pt x="1073" y="804"/>
                    </a:cubicBezTo>
                    <a:cubicBezTo>
                      <a:pt x="1015" y="822"/>
                      <a:pt x="948" y="764"/>
                      <a:pt x="946" y="789"/>
                    </a:cubicBezTo>
                    <a:cubicBezTo>
                      <a:pt x="944" y="815"/>
                      <a:pt x="840" y="778"/>
                      <a:pt x="815" y="760"/>
                    </a:cubicBezTo>
                    <a:cubicBezTo>
                      <a:pt x="789" y="742"/>
                      <a:pt x="691" y="718"/>
                      <a:pt x="671" y="753"/>
                    </a:cubicBezTo>
                    <a:cubicBezTo>
                      <a:pt x="651" y="788"/>
                      <a:pt x="633" y="756"/>
                      <a:pt x="642" y="789"/>
                    </a:cubicBezTo>
                    <a:cubicBezTo>
                      <a:pt x="647" y="811"/>
                      <a:pt x="671" y="798"/>
                      <a:pt x="687" y="798"/>
                    </a:cubicBezTo>
                    <a:cubicBezTo>
                      <a:pt x="704" y="798"/>
                      <a:pt x="696" y="829"/>
                      <a:pt x="720" y="833"/>
                    </a:cubicBezTo>
                    <a:cubicBezTo>
                      <a:pt x="744" y="837"/>
                      <a:pt x="822" y="859"/>
                      <a:pt x="829" y="842"/>
                    </a:cubicBezTo>
                    <a:cubicBezTo>
                      <a:pt x="837" y="826"/>
                      <a:pt x="910" y="842"/>
                      <a:pt x="946" y="871"/>
                    </a:cubicBezTo>
                    <a:cubicBezTo>
                      <a:pt x="982" y="900"/>
                      <a:pt x="1066" y="902"/>
                      <a:pt x="1099" y="897"/>
                    </a:cubicBezTo>
                    <a:cubicBezTo>
                      <a:pt x="1132" y="891"/>
                      <a:pt x="1168" y="919"/>
                      <a:pt x="1181" y="900"/>
                    </a:cubicBezTo>
                    <a:cubicBezTo>
                      <a:pt x="1194" y="882"/>
                      <a:pt x="1217" y="930"/>
                      <a:pt x="1254" y="902"/>
                    </a:cubicBezTo>
                    <a:cubicBezTo>
                      <a:pt x="1290" y="875"/>
                      <a:pt x="1194" y="886"/>
                      <a:pt x="1192" y="864"/>
                    </a:cubicBezTo>
                    <a:close/>
                    <a:moveTo>
                      <a:pt x="2626" y="467"/>
                    </a:moveTo>
                    <a:cubicBezTo>
                      <a:pt x="2598" y="469"/>
                      <a:pt x="2595" y="516"/>
                      <a:pt x="2571" y="516"/>
                    </a:cubicBezTo>
                    <a:cubicBezTo>
                      <a:pt x="2547" y="516"/>
                      <a:pt x="2514" y="565"/>
                      <a:pt x="2471" y="580"/>
                    </a:cubicBezTo>
                    <a:cubicBezTo>
                      <a:pt x="2427" y="594"/>
                      <a:pt x="2425" y="454"/>
                      <a:pt x="2405" y="427"/>
                    </a:cubicBezTo>
                    <a:cubicBezTo>
                      <a:pt x="2385" y="400"/>
                      <a:pt x="2276" y="378"/>
                      <a:pt x="2265" y="409"/>
                    </a:cubicBezTo>
                    <a:cubicBezTo>
                      <a:pt x="2254" y="440"/>
                      <a:pt x="2216" y="423"/>
                      <a:pt x="2212" y="449"/>
                    </a:cubicBezTo>
                    <a:cubicBezTo>
                      <a:pt x="2208" y="472"/>
                      <a:pt x="2221" y="465"/>
                      <a:pt x="2245" y="465"/>
                    </a:cubicBezTo>
                    <a:cubicBezTo>
                      <a:pt x="2269" y="465"/>
                      <a:pt x="2269" y="483"/>
                      <a:pt x="2279" y="507"/>
                    </a:cubicBezTo>
                    <a:cubicBezTo>
                      <a:pt x="2290" y="531"/>
                      <a:pt x="2356" y="514"/>
                      <a:pt x="2378" y="512"/>
                    </a:cubicBezTo>
                    <a:cubicBezTo>
                      <a:pt x="2400" y="511"/>
                      <a:pt x="2403" y="542"/>
                      <a:pt x="2372" y="531"/>
                    </a:cubicBezTo>
                    <a:cubicBezTo>
                      <a:pt x="2341" y="520"/>
                      <a:pt x="2341" y="545"/>
                      <a:pt x="2320" y="540"/>
                    </a:cubicBezTo>
                    <a:cubicBezTo>
                      <a:pt x="2298" y="534"/>
                      <a:pt x="2269" y="536"/>
                      <a:pt x="2283" y="549"/>
                    </a:cubicBezTo>
                    <a:cubicBezTo>
                      <a:pt x="2298" y="562"/>
                      <a:pt x="2321" y="574"/>
                      <a:pt x="2321" y="604"/>
                    </a:cubicBezTo>
                    <a:cubicBezTo>
                      <a:pt x="2321" y="633"/>
                      <a:pt x="2363" y="627"/>
                      <a:pt x="2363" y="604"/>
                    </a:cubicBezTo>
                    <a:cubicBezTo>
                      <a:pt x="2363" y="580"/>
                      <a:pt x="2385" y="611"/>
                      <a:pt x="2427" y="622"/>
                    </a:cubicBezTo>
                    <a:cubicBezTo>
                      <a:pt x="2469" y="633"/>
                      <a:pt x="2440" y="649"/>
                      <a:pt x="2482" y="651"/>
                    </a:cubicBezTo>
                    <a:cubicBezTo>
                      <a:pt x="2524" y="653"/>
                      <a:pt x="2618" y="684"/>
                      <a:pt x="2655" y="711"/>
                    </a:cubicBezTo>
                    <a:cubicBezTo>
                      <a:pt x="2691" y="738"/>
                      <a:pt x="2666" y="757"/>
                      <a:pt x="2689" y="782"/>
                    </a:cubicBezTo>
                    <a:cubicBezTo>
                      <a:pt x="2713" y="808"/>
                      <a:pt x="2720" y="837"/>
                      <a:pt x="2688" y="837"/>
                    </a:cubicBezTo>
                    <a:cubicBezTo>
                      <a:pt x="2655" y="837"/>
                      <a:pt x="2620" y="870"/>
                      <a:pt x="2629" y="886"/>
                    </a:cubicBezTo>
                    <a:cubicBezTo>
                      <a:pt x="2638" y="902"/>
                      <a:pt x="2746" y="879"/>
                      <a:pt x="2771" y="879"/>
                    </a:cubicBezTo>
                    <a:cubicBezTo>
                      <a:pt x="2788" y="879"/>
                      <a:pt x="2805" y="908"/>
                      <a:pt x="2837" y="930"/>
                    </a:cubicBezTo>
                    <a:cubicBezTo>
                      <a:pt x="2837" y="541"/>
                      <a:pt x="2837" y="541"/>
                      <a:pt x="2837" y="541"/>
                    </a:cubicBezTo>
                    <a:cubicBezTo>
                      <a:pt x="2758" y="514"/>
                      <a:pt x="2648" y="465"/>
                      <a:pt x="2626" y="467"/>
                    </a:cubicBezTo>
                    <a:close/>
                    <a:moveTo>
                      <a:pt x="1837" y="929"/>
                    </a:moveTo>
                    <a:cubicBezTo>
                      <a:pt x="1831" y="932"/>
                      <a:pt x="1825" y="935"/>
                      <a:pt x="1817" y="937"/>
                    </a:cubicBezTo>
                    <a:cubicBezTo>
                      <a:pt x="1815" y="944"/>
                      <a:pt x="1812" y="951"/>
                      <a:pt x="1808" y="955"/>
                    </a:cubicBezTo>
                    <a:cubicBezTo>
                      <a:pt x="1803" y="959"/>
                      <a:pt x="1794" y="951"/>
                      <a:pt x="1788" y="944"/>
                    </a:cubicBezTo>
                    <a:cubicBezTo>
                      <a:pt x="1753" y="958"/>
                      <a:pt x="1734" y="1000"/>
                      <a:pt x="1758" y="1013"/>
                    </a:cubicBezTo>
                    <a:cubicBezTo>
                      <a:pt x="1782" y="1026"/>
                      <a:pt x="1816" y="993"/>
                      <a:pt x="1836" y="969"/>
                    </a:cubicBezTo>
                    <a:cubicBezTo>
                      <a:pt x="1839" y="965"/>
                      <a:pt x="1842" y="962"/>
                      <a:pt x="1844" y="959"/>
                    </a:cubicBezTo>
                    <a:cubicBezTo>
                      <a:pt x="1845" y="957"/>
                      <a:pt x="1848" y="955"/>
                      <a:pt x="1850" y="953"/>
                    </a:cubicBezTo>
                    <a:cubicBezTo>
                      <a:pt x="1852" y="952"/>
                      <a:pt x="1854" y="951"/>
                      <a:pt x="1856" y="949"/>
                    </a:cubicBezTo>
                    <a:cubicBezTo>
                      <a:pt x="1851" y="941"/>
                      <a:pt x="1843" y="933"/>
                      <a:pt x="1837" y="929"/>
                    </a:cubicBezTo>
                    <a:close/>
                    <a:moveTo>
                      <a:pt x="1330" y="460"/>
                    </a:moveTo>
                    <a:cubicBezTo>
                      <a:pt x="1363" y="440"/>
                      <a:pt x="1370" y="401"/>
                      <a:pt x="1367" y="365"/>
                    </a:cubicBezTo>
                    <a:cubicBezTo>
                      <a:pt x="1363" y="328"/>
                      <a:pt x="1447" y="327"/>
                      <a:pt x="1460" y="312"/>
                    </a:cubicBezTo>
                    <a:cubicBezTo>
                      <a:pt x="1472" y="298"/>
                      <a:pt x="1441" y="274"/>
                      <a:pt x="1418" y="263"/>
                    </a:cubicBezTo>
                    <a:cubicBezTo>
                      <a:pt x="1394" y="252"/>
                      <a:pt x="1414" y="228"/>
                      <a:pt x="1398" y="214"/>
                    </a:cubicBezTo>
                    <a:cubicBezTo>
                      <a:pt x="1381" y="199"/>
                      <a:pt x="1354" y="161"/>
                      <a:pt x="1378" y="159"/>
                    </a:cubicBezTo>
                    <a:cubicBezTo>
                      <a:pt x="1401" y="157"/>
                      <a:pt x="1361" y="124"/>
                      <a:pt x="1381" y="114"/>
                    </a:cubicBezTo>
                    <a:cubicBezTo>
                      <a:pt x="1384" y="112"/>
                      <a:pt x="1387" y="110"/>
                      <a:pt x="1390" y="109"/>
                    </a:cubicBezTo>
                    <a:cubicBezTo>
                      <a:pt x="1379" y="103"/>
                      <a:pt x="1368" y="99"/>
                      <a:pt x="1361" y="99"/>
                    </a:cubicBezTo>
                    <a:cubicBezTo>
                      <a:pt x="1332" y="99"/>
                      <a:pt x="1263" y="92"/>
                      <a:pt x="1267" y="139"/>
                    </a:cubicBezTo>
                    <a:cubicBezTo>
                      <a:pt x="1270" y="186"/>
                      <a:pt x="1227" y="168"/>
                      <a:pt x="1230" y="194"/>
                    </a:cubicBezTo>
                    <a:cubicBezTo>
                      <a:pt x="1234" y="219"/>
                      <a:pt x="1208" y="219"/>
                      <a:pt x="1212" y="252"/>
                    </a:cubicBezTo>
                    <a:cubicBezTo>
                      <a:pt x="1216" y="285"/>
                      <a:pt x="1194" y="270"/>
                      <a:pt x="1157" y="288"/>
                    </a:cubicBezTo>
                    <a:cubicBezTo>
                      <a:pt x="1121" y="307"/>
                      <a:pt x="1135" y="277"/>
                      <a:pt x="1099" y="277"/>
                    </a:cubicBezTo>
                    <a:cubicBezTo>
                      <a:pt x="1063" y="277"/>
                      <a:pt x="1059" y="296"/>
                      <a:pt x="1037" y="303"/>
                    </a:cubicBezTo>
                    <a:cubicBezTo>
                      <a:pt x="1015" y="310"/>
                      <a:pt x="971" y="299"/>
                      <a:pt x="957" y="310"/>
                    </a:cubicBezTo>
                    <a:cubicBezTo>
                      <a:pt x="942" y="321"/>
                      <a:pt x="920" y="285"/>
                      <a:pt x="906" y="285"/>
                    </a:cubicBezTo>
                    <a:cubicBezTo>
                      <a:pt x="898" y="285"/>
                      <a:pt x="892" y="265"/>
                      <a:pt x="887" y="245"/>
                    </a:cubicBezTo>
                    <a:cubicBezTo>
                      <a:pt x="885" y="245"/>
                      <a:pt x="882" y="244"/>
                      <a:pt x="880" y="245"/>
                    </a:cubicBezTo>
                    <a:cubicBezTo>
                      <a:pt x="857" y="247"/>
                      <a:pt x="818" y="309"/>
                      <a:pt x="840" y="330"/>
                    </a:cubicBezTo>
                    <a:cubicBezTo>
                      <a:pt x="868" y="356"/>
                      <a:pt x="860" y="396"/>
                      <a:pt x="873" y="416"/>
                    </a:cubicBezTo>
                    <a:cubicBezTo>
                      <a:pt x="886" y="436"/>
                      <a:pt x="926" y="440"/>
                      <a:pt x="926" y="478"/>
                    </a:cubicBezTo>
                    <a:cubicBezTo>
                      <a:pt x="926" y="516"/>
                      <a:pt x="960" y="576"/>
                      <a:pt x="984" y="560"/>
                    </a:cubicBezTo>
                    <a:cubicBezTo>
                      <a:pt x="1008" y="543"/>
                      <a:pt x="1026" y="567"/>
                      <a:pt x="1033" y="583"/>
                    </a:cubicBezTo>
                    <a:cubicBezTo>
                      <a:pt x="1041" y="600"/>
                      <a:pt x="1097" y="571"/>
                      <a:pt x="1115" y="574"/>
                    </a:cubicBezTo>
                    <a:cubicBezTo>
                      <a:pt x="1134" y="578"/>
                      <a:pt x="1190" y="589"/>
                      <a:pt x="1194" y="611"/>
                    </a:cubicBezTo>
                    <a:cubicBezTo>
                      <a:pt x="1197" y="633"/>
                      <a:pt x="1248" y="609"/>
                      <a:pt x="1283" y="596"/>
                    </a:cubicBezTo>
                    <a:cubicBezTo>
                      <a:pt x="1318" y="583"/>
                      <a:pt x="1298" y="480"/>
                      <a:pt x="1330" y="460"/>
                    </a:cubicBezTo>
                    <a:close/>
                    <a:moveTo>
                      <a:pt x="1467" y="970"/>
                    </a:moveTo>
                    <a:cubicBezTo>
                      <a:pt x="1478" y="986"/>
                      <a:pt x="1509" y="986"/>
                      <a:pt x="1522" y="997"/>
                    </a:cubicBezTo>
                    <a:cubicBezTo>
                      <a:pt x="1534" y="1008"/>
                      <a:pt x="1580" y="1032"/>
                      <a:pt x="1580" y="1001"/>
                    </a:cubicBezTo>
                    <a:cubicBezTo>
                      <a:pt x="1580" y="970"/>
                      <a:pt x="1455" y="951"/>
                      <a:pt x="1467" y="970"/>
                    </a:cubicBezTo>
                    <a:close/>
                    <a:moveTo>
                      <a:pt x="1376" y="880"/>
                    </a:moveTo>
                    <a:cubicBezTo>
                      <a:pt x="1369" y="897"/>
                      <a:pt x="1338" y="900"/>
                      <a:pt x="1319" y="888"/>
                    </a:cubicBezTo>
                    <a:cubicBezTo>
                      <a:pt x="1301" y="875"/>
                      <a:pt x="1279" y="905"/>
                      <a:pt x="1290" y="921"/>
                    </a:cubicBezTo>
                    <a:cubicBezTo>
                      <a:pt x="1296" y="928"/>
                      <a:pt x="1334" y="957"/>
                      <a:pt x="1380" y="935"/>
                    </a:cubicBezTo>
                    <a:cubicBezTo>
                      <a:pt x="1425" y="913"/>
                      <a:pt x="1456" y="933"/>
                      <a:pt x="1467" y="910"/>
                    </a:cubicBezTo>
                    <a:cubicBezTo>
                      <a:pt x="1478" y="886"/>
                      <a:pt x="1383" y="864"/>
                      <a:pt x="1376" y="88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5" name="Shape 340">
                <a:extLst>
                  <a:ext uri="{FF2B5EF4-FFF2-40B4-BE49-F238E27FC236}">
                    <a16:creationId xmlns:a16="http://schemas.microsoft.com/office/drawing/2014/main" id="{CFCCC1DD-A34A-7269-8603-A188BAB9F04B}"/>
                  </a:ext>
                </a:extLst>
              </p:cNvPr>
              <p:cNvSpPr/>
              <p:nvPr/>
            </p:nvSpPr>
            <p:spPr>
              <a:xfrm>
                <a:off x="14949495" y="8119765"/>
                <a:ext cx="150660" cy="60263"/>
              </a:xfrm>
              <a:custGeom>
                <a:avLst/>
                <a:gdLst/>
                <a:ahLst/>
                <a:cxnLst/>
                <a:rect l="0" t="0" r="0" b="0"/>
                <a:pathLst>
                  <a:path w="204" h="84" extrusionOk="0">
                    <a:moveTo>
                      <a:pt x="20" y="64"/>
                    </a:moveTo>
                    <a:cubicBezTo>
                      <a:pt x="13" y="64"/>
                      <a:pt x="6" y="66"/>
                      <a:pt x="0" y="69"/>
                    </a:cubicBezTo>
                    <a:cubicBezTo>
                      <a:pt x="6" y="76"/>
                      <a:pt x="15" y="84"/>
                      <a:pt x="20" y="80"/>
                    </a:cubicBezTo>
                    <a:cubicBezTo>
                      <a:pt x="24" y="76"/>
                      <a:pt x="27" y="69"/>
                      <a:pt x="29" y="62"/>
                    </a:cubicBezTo>
                    <a:cubicBezTo>
                      <a:pt x="26" y="63"/>
                      <a:pt x="24" y="63"/>
                      <a:pt x="21" y="64"/>
                    </a:cubicBezTo>
                    <a:cubicBezTo>
                      <a:pt x="20" y="64"/>
                      <a:pt x="20" y="64"/>
                      <a:pt x="20" y="64"/>
                    </a:cubicBezTo>
                    <a:close/>
                    <a:moveTo>
                      <a:pt x="107" y="16"/>
                    </a:moveTo>
                    <a:cubicBezTo>
                      <a:pt x="82" y="15"/>
                      <a:pt x="73" y="35"/>
                      <a:pt x="54" y="50"/>
                    </a:cubicBezTo>
                    <a:cubicBezTo>
                      <a:pt x="53" y="51"/>
                      <a:pt x="51" y="52"/>
                      <a:pt x="49" y="54"/>
                    </a:cubicBezTo>
                    <a:cubicBezTo>
                      <a:pt x="55" y="58"/>
                      <a:pt x="63" y="66"/>
                      <a:pt x="68" y="74"/>
                    </a:cubicBezTo>
                    <a:cubicBezTo>
                      <a:pt x="104" y="53"/>
                      <a:pt x="194" y="27"/>
                      <a:pt x="198" y="15"/>
                    </a:cubicBezTo>
                    <a:cubicBezTo>
                      <a:pt x="204" y="0"/>
                      <a:pt x="144" y="18"/>
                      <a:pt x="107" y="1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6" name="Shape 341">
                <a:extLst>
                  <a:ext uri="{FF2B5EF4-FFF2-40B4-BE49-F238E27FC236}">
                    <a16:creationId xmlns:a16="http://schemas.microsoft.com/office/drawing/2014/main" id="{3B06DA52-80FE-E241-3E5B-730D2831FE12}"/>
                  </a:ext>
                </a:extLst>
              </p:cNvPr>
              <p:cNvSpPr/>
              <p:nvPr/>
            </p:nvSpPr>
            <p:spPr>
              <a:xfrm>
                <a:off x="9659230" y="5399302"/>
                <a:ext cx="525152" cy="572504"/>
              </a:xfrm>
              <a:custGeom>
                <a:avLst/>
                <a:gdLst/>
                <a:ahLst/>
                <a:cxnLst/>
                <a:rect l="0" t="0" r="0" b="0"/>
                <a:pathLst>
                  <a:path w="711" h="773" extrusionOk="0">
                    <a:moveTo>
                      <a:pt x="493" y="670"/>
                    </a:moveTo>
                    <a:cubicBezTo>
                      <a:pt x="456" y="678"/>
                      <a:pt x="440" y="680"/>
                      <a:pt x="418" y="670"/>
                    </a:cubicBezTo>
                    <a:cubicBezTo>
                      <a:pt x="397" y="659"/>
                      <a:pt x="361" y="679"/>
                      <a:pt x="367" y="694"/>
                    </a:cubicBezTo>
                    <a:cubicBezTo>
                      <a:pt x="370" y="704"/>
                      <a:pt x="385" y="717"/>
                      <a:pt x="430" y="729"/>
                    </a:cubicBezTo>
                    <a:cubicBezTo>
                      <a:pt x="476" y="741"/>
                      <a:pt x="481" y="772"/>
                      <a:pt x="500" y="772"/>
                    </a:cubicBezTo>
                    <a:cubicBezTo>
                      <a:pt x="520" y="773"/>
                      <a:pt x="521" y="755"/>
                      <a:pt x="517" y="731"/>
                    </a:cubicBezTo>
                    <a:cubicBezTo>
                      <a:pt x="512" y="706"/>
                      <a:pt x="540" y="678"/>
                      <a:pt x="542" y="673"/>
                    </a:cubicBezTo>
                    <a:cubicBezTo>
                      <a:pt x="545" y="669"/>
                      <a:pt x="530" y="661"/>
                      <a:pt x="493" y="670"/>
                    </a:cubicBezTo>
                    <a:close/>
                    <a:moveTo>
                      <a:pt x="141" y="463"/>
                    </a:moveTo>
                    <a:cubicBezTo>
                      <a:pt x="121" y="480"/>
                      <a:pt x="104" y="460"/>
                      <a:pt x="96" y="474"/>
                    </a:cubicBezTo>
                    <a:cubicBezTo>
                      <a:pt x="86" y="491"/>
                      <a:pt x="127" y="517"/>
                      <a:pt x="119" y="553"/>
                    </a:cubicBezTo>
                    <a:cubicBezTo>
                      <a:pt x="111" y="588"/>
                      <a:pt x="123" y="633"/>
                      <a:pt x="144" y="612"/>
                    </a:cubicBezTo>
                    <a:cubicBezTo>
                      <a:pt x="165" y="591"/>
                      <a:pt x="175" y="601"/>
                      <a:pt x="187" y="586"/>
                    </a:cubicBezTo>
                    <a:cubicBezTo>
                      <a:pt x="199" y="570"/>
                      <a:pt x="189" y="513"/>
                      <a:pt x="197" y="486"/>
                    </a:cubicBezTo>
                    <a:cubicBezTo>
                      <a:pt x="205" y="458"/>
                      <a:pt x="161" y="445"/>
                      <a:pt x="141" y="463"/>
                    </a:cubicBezTo>
                    <a:close/>
                    <a:moveTo>
                      <a:pt x="587" y="434"/>
                    </a:moveTo>
                    <a:cubicBezTo>
                      <a:pt x="563" y="419"/>
                      <a:pt x="579" y="395"/>
                      <a:pt x="541" y="397"/>
                    </a:cubicBezTo>
                    <a:cubicBezTo>
                      <a:pt x="504" y="399"/>
                      <a:pt x="459" y="353"/>
                      <a:pt x="446" y="299"/>
                    </a:cubicBezTo>
                    <a:cubicBezTo>
                      <a:pt x="432" y="245"/>
                      <a:pt x="374" y="242"/>
                      <a:pt x="359" y="210"/>
                    </a:cubicBezTo>
                    <a:cubicBezTo>
                      <a:pt x="345" y="179"/>
                      <a:pt x="373" y="175"/>
                      <a:pt x="360" y="148"/>
                    </a:cubicBezTo>
                    <a:cubicBezTo>
                      <a:pt x="353" y="134"/>
                      <a:pt x="369" y="121"/>
                      <a:pt x="387" y="113"/>
                    </a:cubicBezTo>
                    <a:cubicBezTo>
                      <a:pt x="386" y="84"/>
                      <a:pt x="388" y="52"/>
                      <a:pt x="391" y="32"/>
                    </a:cubicBezTo>
                    <a:cubicBezTo>
                      <a:pt x="376" y="30"/>
                      <a:pt x="364" y="28"/>
                      <a:pt x="359" y="26"/>
                    </a:cubicBezTo>
                    <a:cubicBezTo>
                      <a:pt x="352" y="21"/>
                      <a:pt x="351" y="0"/>
                      <a:pt x="347" y="0"/>
                    </a:cubicBezTo>
                    <a:cubicBezTo>
                      <a:pt x="343" y="0"/>
                      <a:pt x="305" y="0"/>
                      <a:pt x="298" y="6"/>
                    </a:cubicBezTo>
                    <a:cubicBezTo>
                      <a:pt x="291" y="13"/>
                      <a:pt x="270" y="26"/>
                      <a:pt x="260" y="19"/>
                    </a:cubicBezTo>
                    <a:cubicBezTo>
                      <a:pt x="257" y="17"/>
                      <a:pt x="255" y="16"/>
                      <a:pt x="252" y="14"/>
                    </a:cubicBezTo>
                    <a:cubicBezTo>
                      <a:pt x="240" y="26"/>
                      <a:pt x="240" y="26"/>
                      <a:pt x="240" y="26"/>
                    </a:cubicBezTo>
                    <a:cubicBezTo>
                      <a:pt x="240" y="26"/>
                      <a:pt x="238" y="40"/>
                      <a:pt x="231" y="40"/>
                    </a:cubicBezTo>
                    <a:cubicBezTo>
                      <a:pt x="224" y="40"/>
                      <a:pt x="213" y="35"/>
                      <a:pt x="213" y="47"/>
                    </a:cubicBezTo>
                    <a:cubicBezTo>
                      <a:pt x="213" y="60"/>
                      <a:pt x="193" y="56"/>
                      <a:pt x="183" y="55"/>
                    </a:cubicBezTo>
                    <a:cubicBezTo>
                      <a:pt x="174" y="53"/>
                      <a:pt x="162" y="56"/>
                      <a:pt x="162" y="67"/>
                    </a:cubicBezTo>
                    <a:cubicBezTo>
                      <a:pt x="162" y="78"/>
                      <a:pt x="160" y="102"/>
                      <a:pt x="145" y="89"/>
                    </a:cubicBezTo>
                    <a:cubicBezTo>
                      <a:pt x="131" y="77"/>
                      <a:pt x="116" y="44"/>
                      <a:pt x="111" y="47"/>
                    </a:cubicBezTo>
                    <a:cubicBezTo>
                      <a:pt x="105" y="51"/>
                      <a:pt x="92" y="91"/>
                      <a:pt x="80" y="91"/>
                    </a:cubicBezTo>
                    <a:cubicBezTo>
                      <a:pt x="72" y="91"/>
                      <a:pt x="46" y="93"/>
                      <a:pt x="27" y="95"/>
                    </a:cubicBezTo>
                    <a:cubicBezTo>
                      <a:pt x="22" y="111"/>
                      <a:pt x="27" y="120"/>
                      <a:pt x="34" y="124"/>
                    </a:cubicBezTo>
                    <a:cubicBezTo>
                      <a:pt x="41" y="128"/>
                      <a:pt x="30" y="144"/>
                      <a:pt x="22" y="148"/>
                    </a:cubicBezTo>
                    <a:cubicBezTo>
                      <a:pt x="14" y="153"/>
                      <a:pt x="0" y="148"/>
                      <a:pt x="9" y="164"/>
                    </a:cubicBezTo>
                    <a:cubicBezTo>
                      <a:pt x="19" y="179"/>
                      <a:pt x="37" y="180"/>
                      <a:pt x="27" y="195"/>
                    </a:cubicBezTo>
                    <a:cubicBezTo>
                      <a:pt x="18" y="210"/>
                      <a:pt x="27" y="224"/>
                      <a:pt x="41" y="225"/>
                    </a:cubicBezTo>
                    <a:cubicBezTo>
                      <a:pt x="55" y="226"/>
                      <a:pt x="74" y="224"/>
                      <a:pt x="70" y="235"/>
                    </a:cubicBezTo>
                    <a:cubicBezTo>
                      <a:pt x="67" y="241"/>
                      <a:pt x="63" y="248"/>
                      <a:pt x="63" y="255"/>
                    </a:cubicBezTo>
                    <a:cubicBezTo>
                      <a:pt x="73" y="252"/>
                      <a:pt x="83" y="252"/>
                      <a:pt x="92" y="247"/>
                    </a:cubicBezTo>
                    <a:cubicBezTo>
                      <a:pt x="112" y="237"/>
                      <a:pt x="103" y="220"/>
                      <a:pt x="135" y="210"/>
                    </a:cubicBezTo>
                    <a:cubicBezTo>
                      <a:pt x="167" y="201"/>
                      <a:pt x="209" y="228"/>
                      <a:pt x="222" y="247"/>
                    </a:cubicBezTo>
                    <a:cubicBezTo>
                      <a:pt x="234" y="266"/>
                      <a:pt x="238" y="268"/>
                      <a:pt x="241" y="283"/>
                    </a:cubicBezTo>
                    <a:cubicBezTo>
                      <a:pt x="244" y="299"/>
                      <a:pt x="255" y="330"/>
                      <a:pt x="299" y="358"/>
                    </a:cubicBezTo>
                    <a:cubicBezTo>
                      <a:pt x="343" y="386"/>
                      <a:pt x="360" y="418"/>
                      <a:pt x="383" y="430"/>
                    </a:cubicBezTo>
                    <a:cubicBezTo>
                      <a:pt x="406" y="442"/>
                      <a:pt x="428" y="439"/>
                      <a:pt x="442" y="455"/>
                    </a:cubicBezTo>
                    <a:cubicBezTo>
                      <a:pt x="456" y="472"/>
                      <a:pt x="474" y="481"/>
                      <a:pt x="496" y="491"/>
                    </a:cubicBezTo>
                    <a:cubicBezTo>
                      <a:pt x="518" y="501"/>
                      <a:pt x="519" y="525"/>
                      <a:pt x="540" y="527"/>
                    </a:cubicBezTo>
                    <a:cubicBezTo>
                      <a:pt x="561" y="530"/>
                      <a:pt x="547" y="548"/>
                      <a:pt x="560" y="564"/>
                    </a:cubicBezTo>
                    <a:cubicBezTo>
                      <a:pt x="572" y="579"/>
                      <a:pt x="576" y="612"/>
                      <a:pt x="562" y="630"/>
                    </a:cubicBezTo>
                    <a:cubicBezTo>
                      <a:pt x="549" y="649"/>
                      <a:pt x="556" y="680"/>
                      <a:pt x="565" y="680"/>
                    </a:cubicBezTo>
                    <a:cubicBezTo>
                      <a:pt x="574" y="680"/>
                      <a:pt x="593" y="647"/>
                      <a:pt x="596" y="629"/>
                    </a:cubicBezTo>
                    <a:cubicBezTo>
                      <a:pt x="599" y="610"/>
                      <a:pt x="617" y="611"/>
                      <a:pt x="632" y="592"/>
                    </a:cubicBezTo>
                    <a:cubicBezTo>
                      <a:pt x="646" y="573"/>
                      <a:pt x="610" y="568"/>
                      <a:pt x="603" y="544"/>
                    </a:cubicBezTo>
                    <a:cubicBezTo>
                      <a:pt x="597" y="519"/>
                      <a:pt x="631" y="497"/>
                      <a:pt x="663" y="517"/>
                    </a:cubicBezTo>
                    <a:cubicBezTo>
                      <a:pt x="694" y="537"/>
                      <a:pt x="707" y="551"/>
                      <a:pt x="709" y="520"/>
                    </a:cubicBezTo>
                    <a:cubicBezTo>
                      <a:pt x="711" y="489"/>
                      <a:pt x="611" y="448"/>
                      <a:pt x="587" y="43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7" name="Shape 342">
                <a:extLst>
                  <a:ext uri="{FF2B5EF4-FFF2-40B4-BE49-F238E27FC236}">
                    <a16:creationId xmlns:a16="http://schemas.microsoft.com/office/drawing/2014/main" id="{4E74F9BF-A858-E00B-3C57-57C195DE9423}"/>
                  </a:ext>
                </a:extLst>
              </p:cNvPr>
              <p:cNvSpPr/>
              <p:nvPr/>
            </p:nvSpPr>
            <p:spPr>
              <a:xfrm>
                <a:off x="10184382" y="5610226"/>
                <a:ext cx="55960" cy="73178"/>
              </a:xfrm>
              <a:custGeom>
                <a:avLst/>
                <a:gdLst/>
                <a:ahLst/>
                <a:cxnLst/>
                <a:rect l="0" t="0" r="0" b="0"/>
                <a:pathLst>
                  <a:path w="75" h="99" extrusionOk="0">
                    <a:moveTo>
                      <a:pt x="26" y="0"/>
                    </a:moveTo>
                    <a:cubicBezTo>
                      <a:pt x="14" y="17"/>
                      <a:pt x="1" y="38"/>
                      <a:pt x="3" y="45"/>
                    </a:cubicBezTo>
                    <a:cubicBezTo>
                      <a:pt x="3" y="48"/>
                      <a:pt x="2" y="55"/>
                      <a:pt x="0" y="64"/>
                    </a:cubicBezTo>
                    <a:cubicBezTo>
                      <a:pt x="16" y="78"/>
                      <a:pt x="32" y="91"/>
                      <a:pt x="44" y="97"/>
                    </a:cubicBezTo>
                    <a:cubicBezTo>
                      <a:pt x="45" y="97"/>
                      <a:pt x="46" y="98"/>
                      <a:pt x="47" y="99"/>
                    </a:cubicBezTo>
                    <a:cubicBezTo>
                      <a:pt x="51" y="78"/>
                      <a:pt x="64" y="57"/>
                      <a:pt x="75" y="55"/>
                    </a:cubicBezTo>
                    <a:cubicBezTo>
                      <a:pt x="60" y="38"/>
                      <a:pt x="40" y="13"/>
                      <a:pt x="26"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8" name="Shape 343">
                <a:extLst>
                  <a:ext uri="{FF2B5EF4-FFF2-40B4-BE49-F238E27FC236}">
                    <a16:creationId xmlns:a16="http://schemas.microsoft.com/office/drawing/2014/main" id="{A172742D-533E-AC2A-3848-EC8548BD368B}"/>
                  </a:ext>
                </a:extLst>
              </p:cNvPr>
              <p:cNvSpPr/>
              <p:nvPr/>
            </p:nvSpPr>
            <p:spPr>
              <a:xfrm>
                <a:off x="10197297" y="5446654"/>
                <a:ext cx="189399" cy="228141"/>
              </a:xfrm>
              <a:custGeom>
                <a:avLst/>
                <a:gdLst/>
                <a:ahLst/>
                <a:cxnLst/>
                <a:rect l="0" t="0" r="0" b="0"/>
                <a:pathLst>
                  <a:path w="256" h="307" extrusionOk="0">
                    <a:moveTo>
                      <a:pt x="224" y="205"/>
                    </a:moveTo>
                    <a:cubicBezTo>
                      <a:pt x="211" y="192"/>
                      <a:pt x="212" y="171"/>
                      <a:pt x="224" y="162"/>
                    </a:cubicBezTo>
                    <a:cubicBezTo>
                      <a:pt x="237" y="154"/>
                      <a:pt x="226" y="143"/>
                      <a:pt x="226" y="130"/>
                    </a:cubicBezTo>
                    <a:cubicBezTo>
                      <a:pt x="226" y="116"/>
                      <a:pt x="167" y="112"/>
                      <a:pt x="157" y="109"/>
                    </a:cubicBezTo>
                    <a:cubicBezTo>
                      <a:pt x="148" y="106"/>
                      <a:pt x="164" y="71"/>
                      <a:pt x="149" y="71"/>
                    </a:cubicBezTo>
                    <a:cubicBezTo>
                      <a:pt x="134" y="71"/>
                      <a:pt x="129" y="60"/>
                      <a:pt x="129" y="49"/>
                    </a:cubicBezTo>
                    <a:cubicBezTo>
                      <a:pt x="129" y="38"/>
                      <a:pt x="105" y="20"/>
                      <a:pt x="107" y="13"/>
                    </a:cubicBezTo>
                    <a:cubicBezTo>
                      <a:pt x="107" y="12"/>
                      <a:pt x="108" y="12"/>
                      <a:pt x="108" y="11"/>
                    </a:cubicBezTo>
                    <a:cubicBezTo>
                      <a:pt x="100" y="9"/>
                      <a:pt x="93" y="8"/>
                      <a:pt x="91" y="8"/>
                    </a:cubicBezTo>
                    <a:cubicBezTo>
                      <a:pt x="81" y="6"/>
                      <a:pt x="65" y="0"/>
                      <a:pt x="65" y="0"/>
                    </a:cubicBezTo>
                    <a:cubicBezTo>
                      <a:pt x="65" y="0"/>
                      <a:pt x="27" y="12"/>
                      <a:pt x="0" y="20"/>
                    </a:cubicBezTo>
                    <a:cubicBezTo>
                      <a:pt x="2" y="36"/>
                      <a:pt x="6" y="53"/>
                      <a:pt x="16" y="57"/>
                    </a:cubicBezTo>
                    <a:cubicBezTo>
                      <a:pt x="36" y="65"/>
                      <a:pt x="29" y="84"/>
                      <a:pt x="36" y="101"/>
                    </a:cubicBezTo>
                    <a:cubicBezTo>
                      <a:pt x="43" y="118"/>
                      <a:pt x="41" y="197"/>
                      <a:pt x="31" y="197"/>
                    </a:cubicBezTo>
                    <a:cubicBezTo>
                      <a:pt x="27" y="197"/>
                      <a:pt x="18" y="207"/>
                      <a:pt x="8" y="220"/>
                    </a:cubicBezTo>
                    <a:cubicBezTo>
                      <a:pt x="22" y="233"/>
                      <a:pt x="42" y="258"/>
                      <a:pt x="57" y="275"/>
                    </a:cubicBezTo>
                    <a:cubicBezTo>
                      <a:pt x="57" y="275"/>
                      <a:pt x="58" y="274"/>
                      <a:pt x="58" y="274"/>
                    </a:cubicBezTo>
                    <a:cubicBezTo>
                      <a:pt x="71" y="274"/>
                      <a:pt x="116" y="307"/>
                      <a:pt x="116" y="307"/>
                    </a:cubicBezTo>
                    <a:cubicBezTo>
                      <a:pt x="116" y="307"/>
                      <a:pt x="179" y="294"/>
                      <a:pt x="222" y="288"/>
                    </a:cubicBezTo>
                    <a:cubicBezTo>
                      <a:pt x="222" y="281"/>
                      <a:pt x="224" y="274"/>
                      <a:pt x="223" y="269"/>
                    </a:cubicBezTo>
                    <a:cubicBezTo>
                      <a:pt x="221" y="261"/>
                      <a:pt x="231" y="244"/>
                      <a:pt x="243" y="244"/>
                    </a:cubicBezTo>
                    <a:cubicBezTo>
                      <a:pt x="256" y="244"/>
                      <a:pt x="238" y="217"/>
                      <a:pt x="224" y="20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E23E98CC-5851-0740-2FBA-7D9E96757851}"/>
                </a:ext>
              </a:extLst>
            </p:cNvPr>
            <p:cNvGrpSpPr/>
            <p:nvPr/>
          </p:nvGrpSpPr>
          <p:grpSpPr>
            <a:xfrm>
              <a:off x="4297776" y="501459"/>
              <a:ext cx="7817874" cy="5093940"/>
              <a:chOff x="4297776" y="501459"/>
              <a:chExt cx="7817874" cy="5093940"/>
            </a:xfrm>
          </p:grpSpPr>
          <p:grpSp>
            <p:nvGrpSpPr>
              <p:cNvPr id="6" name="Group 5">
                <a:extLst>
                  <a:ext uri="{FF2B5EF4-FFF2-40B4-BE49-F238E27FC236}">
                    <a16:creationId xmlns:a16="http://schemas.microsoft.com/office/drawing/2014/main" id="{66B89FAE-DEA0-D069-985E-4D286C89CCA8}"/>
                  </a:ext>
                </a:extLst>
              </p:cNvPr>
              <p:cNvGrpSpPr/>
              <p:nvPr/>
            </p:nvGrpSpPr>
            <p:grpSpPr>
              <a:xfrm>
                <a:off x="5176367" y="718682"/>
                <a:ext cx="6571218" cy="4648088"/>
                <a:chOff x="5176367" y="718682"/>
                <a:chExt cx="6571218" cy="4648088"/>
              </a:xfrm>
            </p:grpSpPr>
            <p:cxnSp>
              <p:nvCxnSpPr>
                <p:cNvPr id="38" name="Straight Connector 37">
                  <a:extLst>
                    <a:ext uri="{FF2B5EF4-FFF2-40B4-BE49-F238E27FC236}">
                      <a16:creationId xmlns:a16="http://schemas.microsoft.com/office/drawing/2014/main" id="{9599DBDF-81AA-986D-2D1A-E6C01E60F27F}"/>
                    </a:ext>
                  </a:extLst>
                </p:cNvPr>
                <p:cNvCxnSpPr>
                  <a:cxnSpLocks/>
                  <a:stCxn id="11" idx="3"/>
                </p:cNvCxnSpPr>
                <p:nvPr/>
              </p:nvCxnSpPr>
              <p:spPr>
                <a:xfrm>
                  <a:off x="5194858" y="2429215"/>
                  <a:ext cx="26857" cy="406522"/>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E1282C23-5FF2-D458-2449-422E7B057061}"/>
                    </a:ext>
                  </a:extLst>
                </p:cNvPr>
                <p:cNvGrpSpPr/>
                <p:nvPr/>
              </p:nvGrpSpPr>
              <p:grpSpPr>
                <a:xfrm>
                  <a:off x="5200982" y="2687889"/>
                  <a:ext cx="618037" cy="923525"/>
                  <a:chOff x="5200982" y="2687889"/>
                  <a:chExt cx="618037" cy="923525"/>
                </a:xfrm>
              </p:grpSpPr>
              <p:cxnSp>
                <p:nvCxnSpPr>
                  <p:cNvPr id="104" name="Straight Connector 103">
                    <a:extLst>
                      <a:ext uri="{FF2B5EF4-FFF2-40B4-BE49-F238E27FC236}">
                        <a16:creationId xmlns:a16="http://schemas.microsoft.com/office/drawing/2014/main" id="{6F9AE488-8859-CE65-0078-8DC86D45D6CD}"/>
                      </a:ext>
                    </a:extLst>
                  </p:cNvPr>
                  <p:cNvCxnSpPr>
                    <a:cxnSpLocks/>
                  </p:cNvCxnSpPr>
                  <p:nvPr/>
                </p:nvCxnSpPr>
                <p:spPr>
                  <a:xfrm flipV="1">
                    <a:off x="5200982" y="2729998"/>
                    <a:ext cx="573591" cy="881416"/>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5" name="Shape 345">
                    <a:extLst>
                      <a:ext uri="{FF2B5EF4-FFF2-40B4-BE49-F238E27FC236}">
                        <a16:creationId xmlns:a16="http://schemas.microsoft.com/office/drawing/2014/main" id="{F79529AE-4D40-8E6C-D9B7-4CAC5D494AFD}"/>
                      </a:ext>
                    </a:extLst>
                  </p:cNvPr>
                  <p:cNvSpPr/>
                  <p:nvPr/>
                </p:nvSpPr>
                <p:spPr>
                  <a:xfrm>
                    <a:off x="5732511" y="2687889"/>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0" name="Group 39">
                  <a:extLst>
                    <a:ext uri="{FF2B5EF4-FFF2-40B4-BE49-F238E27FC236}">
                      <a16:creationId xmlns:a16="http://schemas.microsoft.com/office/drawing/2014/main" id="{3F379732-A6A3-40FF-5129-DB7F17D89C1C}"/>
                    </a:ext>
                  </a:extLst>
                </p:cNvPr>
                <p:cNvGrpSpPr/>
                <p:nvPr/>
              </p:nvGrpSpPr>
              <p:grpSpPr>
                <a:xfrm>
                  <a:off x="5209885" y="2104046"/>
                  <a:ext cx="308934" cy="711758"/>
                  <a:chOff x="5209885" y="2104046"/>
                  <a:chExt cx="308934" cy="711758"/>
                </a:xfrm>
              </p:grpSpPr>
              <p:cxnSp>
                <p:nvCxnSpPr>
                  <p:cNvPr id="102" name="Straight Connector 101">
                    <a:extLst>
                      <a:ext uri="{FF2B5EF4-FFF2-40B4-BE49-F238E27FC236}">
                        <a16:creationId xmlns:a16="http://schemas.microsoft.com/office/drawing/2014/main" id="{CF004E53-0AF7-6181-2BA7-CE44B3BD6164}"/>
                      </a:ext>
                    </a:extLst>
                  </p:cNvPr>
                  <p:cNvCxnSpPr>
                    <a:cxnSpLocks/>
                    <a:stCxn id="31" idx="3"/>
                  </p:cNvCxnSpPr>
                  <p:nvPr/>
                </p:nvCxnSpPr>
                <p:spPr>
                  <a:xfrm>
                    <a:off x="5209885" y="2104046"/>
                    <a:ext cx="265544" cy="666001"/>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3" name="Shape 345">
                    <a:extLst>
                      <a:ext uri="{FF2B5EF4-FFF2-40B4-BE49-F238E27FC236}">
                        <a16:creationId xmlns:a16="http://schemas.microsoft.com/office/drawing/2014/main" id="{AE6CED49-4229-1681-3A7E-91F0CFA96D4F}"/>
                      </a:ext>
                    </a:extLst>
                  </p:cNvPr>
                  <p:cNvSpPr/>
                  <p:nvPr/>
                </p:nvSpPr>
                <p:spPr>
                  <a:xfrm>
                    <a:off x="5432311" y="272929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1" name="Group 40">
                  <a:extLst>
                    <a:ext uri="{FF2B5EF4-FFF2-40B4-BE49-F238E27FC236}">
                      <a16:creationId xmlns:a16="http://schemas.microsoft.com/office/drawing/2014/main" id="{E47C9B0F-2C93-9BF9-DCB0-0B0E8EB2128C}"/>
                    </a:ext>
                  </a:extLst>
                </p:cNvPr>
                <p:cNvGrpSpPr/>
                <p:nvPr/>
              </p:nvGrpSpPr>
              <p:grpSpPr>
                <a:xfrm>
                  <a:off x="5960247" y="2919077"/>
                  <a:ext cx="397904" cy="86508"/>
                  <a:chOff x="5960247" y="2919077"/>
                  <a:chExt cx="397904" cy="86508"/>
                </a:xfrm>
              </p:grpSpPr>
              <p:cxnSp>
                <p:nvCxnSpPr>
                  <p:cNvPr id="100" name="Straight Connector 99">
                    <a:extLst>
                      <a:ext uri="{FF2B5EF4-FFF2-40B4-BE49-F238E27FC236}">
                        <a16:creationId xmlns:a16="http://schemas.microsoft.com/office/drawing/2014/main" id="{2E91275C-2E47-CE48-F13F-CAD9CA37C68C}"/>
                      </a:ext>
                    </a:extLst>
                  </p:cNvPr>
                  <p:cNvCxnSpPr>
                    <a:cxnSpLocks/>
                    <a:stCxn id="15" idx="1"/>
                  </p:cNvCxnSpPr>
                  <p:nvPr/>
                </p:nvCxnSpPr>
                <p:spPr>
                  <a:xfrm flipH="1" flipV="1">
                    <a:off x="6000791" y="2959080"/>
                    <a:ext cx="357360" cy="4358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1" name="Shape 345">
                    <a:extLst>
                      <a:ext uri="{FF2B5EF4-FFF2-40B4-BE49-F238E27FC236}">
                        <a16:creationId xmlns:a16="http://schemas.microsoft.com/office/drawing/2014/main" id="{C86CC8A3-764E-44E8-7130-BAFD9AEFD358}"/>
                      </a:ext>
                    </a:extLst>
                  </p:cNvPr>
                  <p:cNvSpPr/>
                  <p:nvPr/>
                </p:nvSpPr>
                <p:spPr>
                  <a:xfrm>
                    <a:off x="5960247" y="2919077"/>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2" name="Group 41">
                  <a:extLst>
                    <a:ext uri="{FF2B5EF4-FFF2-40B4-BE49-F238E27FC236}">
                      <a16:creationId xmlns:a16="http://schemas.microsoft.com/office/drawing/2014/main" id="{113431E8-DEF8-877B-520F-B76FAD947F20}"/>
                    </a:ext>
                  </a:extLst>
                </p:cNvPr>
                <p:cNvGrpSpPr/>
                <p:nvPr/>
              </p:nvGrpSpPr>
              <p:grpSpPr>
                <a:xfrm>
                  <a:off x="5553080" y="3308991"/>
                  <a:ext cx="443674" cy="86508"/>
                  <a:chOff x="5553080" y="3308991"/>
                  <a:chExt cx="443674" cy="86508"/>
                </a:xfrm>
              </p:grpSpPr>
              <p:cxnSp>
                <p:nvCxnSpPr>
                  <p:cNvPr id="98" name="Straight Connector 97">
                    <a:extLst>
                      <a:ext uri="{FF2B5EF4-FFF2-40B4-BE49-F238E27FC236}">
                        <a16:creationId xmlns:a16="http://schemas.microsoft.com/office/drawing/2014/main" id="{38FFEB2D-805B-7F6D-0E98-9A7ED17E61FA}"/>
                      </a:ext>
                    </a:extLst>
                  </p:cNvPr>
                  <p:cNvCxnSpPr>
                    <a:cxnSpLocks/>
                    <a:stCxn id="33" idx="1"/>
                  </p:cNvCxnSpPr>
                  <p:nvPr/>
                </p:nvCxnSpPr>
                <p:spPr>
                  <a:xfrm flipH="1">
                    <a:off x="5593830" y="3310667"/>
                    <a:ext cx="402924" cy="45020"/>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9" name="Shape 345">
                    <a:extLst>
                      <a:ext uri="{FF2B5EF4-FFF2-40B4-BE49-F238E27FC236}">
                        <a16:creationId xmlns:a16="http://schemas.microsoft.com/office/drawing/2014/main" id="{933DC947-72FC-26A0-7817-754C9EC3B1D2}"/>
                      </a:ext>
                    </a:extLst>
                  </p:cNvPr>
                  <p:cNvSpPr/>
                  <p:nvPr/>
                </p:nvSpPr>
                <p:spPr>
                  <a:xfrm>
                    <a:off x="5553080" y="3308991"/>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3" name="Group 42">
                  <a:extLst>
                    <a:ext uri="{FF2B5EF4-FFF2-40B4-BE49-F238E27FC236}">
                      <a16:creationId xmlns:a16="http://schemas.microsoft.com/office/drawing/2014/main" id="{D9F574C2-BF09-E96B-DF21-E916EC8900B8}"/>
                    </a:ext>
                  </a:extLst>
                </p:cNvPr>
                <p:cNvGrpSpPr/>
                <p:nvPr/>
              </p:nvGrpSpPr>
              <p:grpSpPr>
                <a:xfrm>
                  <a:off x="5867081" y="3481519"/>
                  <a:ext cx="497389" cy="131199"/>
                  <a:chOff x="5867081" y="3481519"/>
                  <a:chExt cx="497389" cy="131199"/>
                </a:xfrm>
              </p:grpSpPr>
              <p:cxnSp>
                <p:nvCxnSpPr>
                  <p:cNvPr id="96" name="Straight Connector 95">
                    <a:extLst>
                      <a:ext uri="{FF2B5EF4-FFF2-40B4-BE49-F238E27FC236}">
                        <a16:creationId xmlns:a16="http://schemas.microsoft.com/office/drawing/2014/main" id="{12001CD7-448D-2DDC-C3C9-59E3F0D62631}"/>
                      </a:ext>
                    </a:extLst>
                  </p:cNvPr>
                  <p:cNvCxnSpPr>
                    <a:cxnSpLocks/>
                    <a:stCxn id="37" idx="1"/>
                  </p:cNvCxnSpPr>
                  <p:nvPr/>
                </p:nvCxnSpPr>
                <p:spPr>
                  <a:xfrm flipH="1" flipV="1">
                    <a:off x="5910856" y="3528694"/>
                    <a:ext cx="453614" cy="8402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7" name="Shape 345">
                    <a:extLst>
                      <a:ext uri="{FF2B5EF4-FFF2-40B4-BE49-F238E27FC236}">
                        <a16:creationId xmlns:a16="http://schemas.microsoft.com/office/drawing/2014/main" id="{D3F77933-26E7-9627-94FD-3851CD899E7C}"/>
                      </a:ext>
                    </a:extLst>
                  </p:cNvPr>
                  <p:cNvSpPr/>
                  <p:nvPr/>
                </p:nvSpPr>
                <p:spPr>
                  <a:xfrm>
                    <a:off x="5867081" y="3481519"/>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4" name="Group 43">
                  <a:extLst>
                    <a:ext uri="{FF2B5EF4-FFF2-40B4-BE49-F238E27FC236}">
                      <a16:creationId xmlns:a16="http://schemas.microsoft.com/office/drawing/2014/main" id="{CDF772B0-89FA-5403-FC7A-E73383930B42}"/>
                    </a:ext>
                  </a:extLst>
                </p:cNvPr>
                <p:cNvGrpSpPr/>
                <p:nvPr/>
              </p:nvGrpSpPr>
              <p:grpSpPr>
                <a:xfrm>
                  <a:off x="6401919" y="2608152"/>
                  <a:ext cx="371997" cy="90790"/>
                  <a:chOff x="6401919" y="2608152"/>
                  <a:chExt cx="371997" cy="90790"/>
                </a:xfrm>
              </p:grpSpPr>
              <p:cxnSp>
                <p:nvCxnSpPr>
                  <p:cNvPr id="94" name="Straight Connector 93">
                    <a:extLst>
                      <a:ext uri="{FF2B5EF4-FFF2-40B4-BE49-F238E27FC236}">
                        <a16:creationId xmlns:a16="http://schemas.microsoft.com/office/drawing/2014/main" id="{C3110903-07FA-C7EE-E386-7C53C719910F}"/>
                      </a:ext>
                    </a:extLst>
                  </p:cNvPr>
                  <p:cNvCxnSpPr>
                    <a:cxnSpLocks/>
                    <a:stCxn id="14" idx="1"/>
                  </p:cNvCxnSpPr>
                  <p:nvPr/>
                </p:nvCxnSpPr>
                <p:spPr>
                  <a:xfrm flipH="1" flipV="1">
                    <a:off x="6444580" y="2651404"/>
                    <a:ext cx="329336" cy="47538"/>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5" name="Shape 345">
                    <a:extLst>
                      <a:ext uri="{FF2B5EF4-FFF2-40B4-BE49-F238E27FC236}">
                        <a16:creationId xmlns:a16="http://schemas.microsoft.com/office/drawing/2014/main" id="{1FD055C5-8B15-BBF2-ADE6-738E18BBFEDF}"/>
                      </a:ext>
                    </a:extLst>
                  </p:cNvPr>
                  <p:cNvSpPr/>
                  <p:nvPr/>
                </p:nvSpPr>
                <p:spPr>
                  <a:xfrm>
                    <a:off x="6401919" y="2608152"/>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59DF4262-503C-EF2E-B037-EED65A0C5373}"/>
                    </a:ext>
                  </a:extLst>
                </p:cNvPr>
                <p:cNvGrpSpPr/>
                <p:nvPr/>
              </p:nvGrpSpPr>
              <p:grpSpPr>
                <a:xfrm>
                  <a:off x="6464030" y="1593888"/>
                  <a:ext cx="157523" cy="1004530"/>
                  <a:chOff x="6464030" y="1593888"/>
                  <a:chExt cx="157523" cy="1004530"/>
                </a:xfrm>
              </p:grpSpPr>
              <p:cxnSp>
                <p:nvCxnSpPr>
                  <p:cNvPr id="92" name="Straight Connector 91">
                    <a:extLst>
                      <a:ext uri="{FF2B5EF4-FFF2-40B4-BE49-F238E27FC236}">
                        <a16:creationId xmlns:a16="http://schemas.microsoft.com/office/drawing/2014/main" id="{66E96AEC-EF76-275D-884B-69AD6ED55E88}"/>
                      </a:ext>
                    </a:extLst>
                  </p:cNvPr>
                  <p:cNvCxnSpPr>
                    <a:cxnSpLocks/>
                    <a:stCxn id="13" idx="1"/>
                  </p:cNvCxnSpPr>
                  <p:nvPr/>
                </p:nvCxnSpPr>
                <p:spPr>
                  <a:xfrm flipH="1">
                    <a:off x="6503167" y="1593888"/>
                    <a:ext cx="118386" cy="968851"/>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3" name="Shape 345">
                    <a:extLst>
                      <a:ext uri="{FF2B5EF4-FFF2-40B4-BE49-F238E27FC236}">
                        <a16:creationId xmlns:a16="http://schemas.microsoft.com/office/drawing/2014/main" id="{F69E4C62-BE95-C7F0-AD2A-277FA81B9405}"/>
                      </a:ext>
                    </a:extLst>
                  </p:cNvPr>
                  <p:cNvSpPr/>
                  <p:nvPr/>
                </p:nvSpPr>
                <p:spPr>
                  <a:xfrm>
                    <a:off x="6464030" y="251191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6" name="Group 45">
                  <a:extLst>
                    <a:ext uri="{FF2B5EF4-FFF2-40B4-BE49-F238E27FC236}">
                      <a16:creationId xmlns:a16="http://schemas.microsoft.com/office/drawing/2014/main" id="{2E11350B-AE8E-A016-74AD-D57AB8EF9E35}"/>
                    </a:ext>
                  </a:extLst>
                </p:cNvPr>
                <p:cNvGrpSpPr/>
                <p:nvPr/>
              </p:nvGrpSpPr>
              <p:grpSpPr>
                <a:xfrm>
                  <a:off x="6070665" y="1337665"/>
                  <a:ext cx="402817" cy="1233148"/>
                  <a:chOff x="6070665" y="1337665"/>
                  <a:chExt cx="402817" cy="1233148"/>
                </a:xfrm>
              </p:grpSpPr>
              <p:cxnSp>
                <p:nvCxnSpPr>
                  <p:cNvPr id="90" name="Straight Connector 89">
                    <a:extLst>
                      <a:ext uri="{FF2B5EF4-FFF2-40B4-BE49-F238E27FC236}">
                        <a16:creationId xmlns:a16="http://schemas.microsoft.com/office/drawing/2014/main" id="{454D1F5B-33EE-6FEA-DA13-69DFFC524BAE}"/>
                      </a:ext>
                    </a:extLst>
                  </p:cNvPr>
                  <p:cNvCxnSpPr>
                    <a:cxnSpLocks/>
                    <a:stCxn id="32" idx="1"/>
                  </p:cNvCxnSpPr>
                  <p:nvPr/>
                </p:nvCxnSpPr>
                <p:spPr>
                  <a:xfrm flipH="1">
                    <a:off x="6114293" y="1337665"/>
                    <a:ext cx="359189" cy="1182972"/>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1" name="Shape 345">
                    <a:extLst>
                      <a:ext uri="{FF2B5EF4-FFF2-40B4-BE49-F238E27FC236}">
                        <a16:creationId xmlns:a16="http://schemas.microsoft.com/office/drawing/2014/main" id="{89907D02-39DD-F067-976D-17E89505A841}"/>
                      </a:ext>
                    </a:extLst>
                  </p:cNvPr>
                  <p:cNvSpPr/>
                  <p:nvPr/>
                </p:nvSpPr>
                <p:spPr>
                  <a:xfrm>
                    <a:off x="6070665" y="248430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7" name="Group 46">
                  <a:extLst>
                    <a:ext uri="{FF2B5EF4-FFF2-40B4-BE49-F238E27FC236}">
                      <a16:creationId xmlns:a16="http://schemas.microsoft.com/office/drawing/2014/main" id="{70B1C15F-DC8E-1EED-23DE-88F2EAEF5C66}"/>
                    </a:ext>
                  </a:extLst>
                </p:cNvPr>
                <p:cNvGrpSpPr/>
                <p:nvPr/>
              </p:nvGrpSpPr>
              <p:grpSpPr>
                <a:xfrm>
                  <a:off x="7848614" y="1122981"/>
                  <a:ext cx="144261" cy="1330513"/>
                  <a:chOff x="7848614" y="1122981"/>
                  <a:chExt cx="144261" cy="1330513"/>
                </a:xfrm>
              </p:grpSpPr>
              <p:cxnSp>
                <p:nvCxnSpPr>
                  <p:cNvPr id="88" name="Straight Connector 87">
                    <a:extLst>
                      <a:ext uri="{FF2B5EF4-FFF2-40B4-BE49-F238E27FC236}">
                        <a16:creationId xmlns:a16="http://schemas.microsoft.com/office/drawing/2014/main" id="{2CB785E3-76A6-FBB6-1D66-C7E962749E36}"/>
                      </a:ext>
                    </a:extLst>
                  </p:cNvPr>
                  <p:cNvCxnSpPr>
                    <a:cxnSpLocks/>
                    <a:stCxn id="16" idx="2"/>
                  </p:cNvCxnSpPr>
                  <p:nvPr/>
                </p:nvCxnSpPr>
                <p:spPr>
                  <a:xfrm>
                    <a:off x="7848614" y="1122981"/>
                    <a:ext cx="100657" cy="1287017"/>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9" name="Shape 345">
                    <a:extLst>
                      <a:ext uri="{FF2B5EF4-FFF2-40B4-BE49-F238E27FC236}">
                        <a16:creationId xmlns:a16="http://schemas.microsoft.com/office/drawing/2014/main" id="{7F1BB8CE-CA22-F225-0B71-1C25FB4267F7}"/>
                      </a:ext>
                    </a:extLst>
                  </p:cNvPr>
                  <p:cNvSpPr/>
                  <p:nvPr/>
                </p:nvSpPr>
                <p:spPr>
                  <a:xfrm>
                    <a:off x="7906367" y="236698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8" name="Group 47">
                  <a:extLst>
                    <a:ext uri="{FF2B5EF4-FFF2-40B4-BE49-F238E27FC236}">
                      <a16:creationId xmlns:a16="http://schemas.microsoft.com/office/drawing/2014/main" id="{9F14CECF-F308-49A5-E7B8-4BC12C24A8CC}"/>
                    </a:ext>
                  </a:extLst>
                </p:cNvPr>
                <p:cNvGrpSpPr/>
                <p:nvPr/>
              </p:nvGrpSpPr>
              <p:grpSpPr>
                <a:xfrm>
                  <a:off x="7996081" y="718682"/>
                  <a:ext cx="628878" cy="1773870"/>
                  <a:chOff x="7996081" y="718682"/>
                  <a:chExt cx="628878" cy="1773870"/>
                </a:xfrm>
              </p:grpSpPr>
              <p:cxnSp>
                <p:nvCxnSpPr>
                  <p:cNvPr id="86" name="Straight Connector 85">
                    <a:extLst>
                      <a:ext uri="{FF2B5EF4-FFF2-40B4-BE49-F238E27FC236}">
                        <a16:creationId xmlns:a16="http://schemas.microsoft.com/office/drawing/2014/main" id="{7B956CFC-A080-30FB-D3CB-1E9D32E94B31}"/>
                      </a:ext>
                    </a:extLst>
                  </p:cNvPr>
                  <p:cNvCxnSpPr>
                    <a:cxnSpLocks/>
                    <a:stCxn id="24" idx="2"/>
                  </p:cNvCxnSpPr>
                  <p:nvPr/>
                </p:nvCxnSpPr>
                <p:spPr>
                  <a:xfrm flipH="1">
                    <a:off x="8043897" y="718682"/>
                    <a:ext cx="581062" cy="1731279"/>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7" name="Shape 345">
                    <a:extLst>
                      <a:ext uri="{FF2B5EF4-FFF2-40B4-BE49-F238E27FC236}">
                        <a16:creationId xmlns:a16="http://schemas.microsoft.com/office/drawing/2014/main" id="{0082B9BB-804D-DB2B-DBF8-A740C1B9959E}"/>
                      </a:ext>
                    </a:extLst>
                  </p:cNvPr>
                  <p:cNvSpPr/>
                  <p:nvPr/>
                </p:nvSpPr>
                <p:spPr>
                  <a:xfrm>
                    <a:off x="7996081" y="2406044"/>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9" name="Group 48">
                  <a:extLst>
                    <a:ext uri="{FF2B5EF4-FFF2-40B4-BE49-F238E27FC236}">
                      <a16:creationId xmlns:a16="http://schemas.microsoft.com/office/drawing/2014/main" id="{881E946A-AD43-C6D0-0223-E67A9D740A63}"/>
                    </a:ext>
                  </a:extLst>
                </p:cNvPr>
                <p:cNvGrpSpPr/>
                <p:nvPr/>
              </p:nvGrpSpPr>
              <p:grpSpPr>
                <a:xfrm>
                  <a:off x="8064903" y="1346723"/>
                  <a:ext cx="516105" cy="1152975"/>
                  <a:chOff x="8064903" y="1346723"/>
                  <a:chExt cx="516105" cy="1152975"/>
                </a:xfrm>
              </p:grpSpPr>
              <p:cxnSp>
                <p:nvCxnSpPr>
                  <p:cNvPr id="84" name="Straight Connector 83">
                    <a:extLst>
                      <a:ext uri="{FF2B5EF4-FFF2-40B4-BE49-F238E27FC236}">
                        <a16:creationId xmlns:a16="http://schemas.microsoft.com/office/drawing/2014/main" id="{29AD8325-475F-8CD0-5142-CD004CE49340}"/>
                      </a:ext>
                    </a:extLst>
                  </p:cNvPr>
                  <p:cNvCxnSpPr>
                    <a:cxnSpLocks/>
                    <a:stCxn id="23" idx="1"/>
                  </p:cNvCxnSpPr>
                  <p:nvPr/>
                </p:nvCxnSpPr>
                <p:spPr>
                  <a:xfrm flipH="1">
                    <a:off x="8102404" y="1346723"/>
                    <a:ext cx="478604" cy="1109702"/>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5" name="Shape 345">
                    <a:extLst>
                      <a:ext uri="{FF2B5EF4-FFF2-40B4-BE49-F238E27FC236}">
                        <a16:creationId xmlns:a16="http://schemas.microsoft.com/office/drawing/2014/main" id="{0E0776B0-63EA-AC3F-58AF-F9A9CD45B9CA}"/>
                      </a:ext>
                    </a:extLst>
                  </p:cNvPr>
                  <p:cNvSpPr/>
                  <p:nvPr/>
                </p:nvSpPr>
                <p:spPr>
                  <a:xfrm>
                    <a:off x="8064903" y="241319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0" name="Group 49">
                  <a:extLst>
                    <a:ext uri="{FF2B5EF4-FFF2-40B4-BE49-F238E27FC236}">
                      <a16:creationId xmlns:a16="http://schemas.microsoft.com/office/drawing/2014/main" id="{A534E77E-AB23-68B1-0E16-86959DD00132}"/>
                    </a:ext>
                  </a:extLst>
                </p:cNvPr>
                <p:cNvGrpSpPr/>
                <p:nvPr/>
              </p:nvGrpSpPr>
              <p:grpSpPr>
                <a:xfrm>
                  <a:off x="8859929" y="3165775"/>
                  <a:ext cx="404097" cy="304685"/>
                  <a:chOff x="8859929" y="3165775"/>
                  <a:chExt cx="404097" cy="304685"/>
                </a:xfrm>
              </p:grpSpPr>
              <p:cxnSp>
                <p:nvCxnSpPr>
                  <p:cNvPr id="82" name="Straight Connector 81">
                    <a:extLst>
                      <a:ext uri="{FF2B5EF4-FFF2-40B4-BE49-F238E27FC236}">
                        <a16:creationId xmlns:a16="http://schemas.microsoft.com/office/drawing/2014/main" id="{23845038-6E10-9D1C-F55F-1B2B11466271}"/>
                      </a:ext>
                    </a:extLst>
                  </p:cNvPr>
                  <p:cNvCxnSpPr>
                    <a:cxnSpLocks/>
                    <a:stCxn id="26" idx="3"/>
                  </p:cNvCxnSpPr>
                  <p:nvPr/>
                </p:nvCxnSpPr>
                <p:spPr>
                  <a:xfrm flipV="1">
                    <a:off x="8859929" y="3212074"/>
                    <a:ext cx="366150" cy="258386"/>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3" name="Shape 345">
                    <a:extLst>
                      <a:ext uri="{FF2B5EF4-FFF2-40B4-BE49-F238E27FC236}">
                        <a16:creationId xmlns:a16="http://schemas.microsoft.com/office/drawing/2014/main" id="{99F4818F-EC30-AB9F-8D0D-0256BF27B8D3}"/>
                      </a:ext>
                    </a:extLst>
                  </p:cNvPr>
                  <p:cNvSpPr/>
                  <p:nvPr/>
                </p:nvSpPr>
                <p:spPr>
                  <a:xfrm>
                    <a:off x="9177518" y="316577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1" name="Group 50">
                  <a:extLst>
                    <a:ext uri="{FF2B5EF4-FFF2-40B4-BE49-F238E27FC236}">
                      <a16:creationId xmlns:a16="http://schemas.microsoft.com/office/drawing/2014/main" id="{56312A79-3B4D-469E-19B9-04B2F70AC50C}"/>
                    </a:ext>
                  </a:extLst>
                </p:cNvPr>
                <p:cNvGrpSpPr/>
                <p:nvPr/>
              </p:nvGrpSpPr>
              <p:grpSpPr>
                <a:xfrm>
                  <a:off x="8977491" y="3184494"/>
                  <a:ext cx="337502" cy="555576"/>
                  <a:chOff x="8977491" y="3184494"/>
                  <a:chExt cx="337502" cy="555576"/>
                </a:xfrm>
              </p:grpSpPr>
              <p:cxnSp>
                <p:nvCxnSpPr>
                  <p:cNvPr id="80" name="Straight Connector 79">
                    <a:extLst>
                      <a:ext uri="{FF2B5EF4-FFF2-40B4-BE49-F238E27FC236}">
                        <a16:creationId xmlns:a16="http://schemas.microsoft.com/office/drawing/2014/main" id="{F876BA67-F205-474F-B8BA-5BC186BE2412}"/>
                      </a:ext>
                    </a:extLst>
                  </p:cNvPr>
                  <p:cNvCxnSpPr>
                    <a:cxnSpLocks/>
                    <a:stCxn id="25" idx="3"/>
                  </p:cNvCxnSpPr>
                  <p:nvPr/>
                </p:nvCxnSpPr>
                <p:spPr>
                  <a:xfrm flipV="1">
                    <a:off x="8977491" y="3228766"/>
                    <a:ext cx="288020" cy="51130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1" name="Shape 345">
                    <a:extLst>
                      <a:ext uri="{FF2B5EF4-FFF2-40B4-BE49-F238E27FC236}">
                        <a16:creationId xmlns:a16="http://schemas.microsoft.com/office/drawing/2014/main" id="{BD21BB20-0083-94FA-3454-757999384233}"/>
                      </a:ext>
                    </a:extLst>
                  </p:cNvPr>
                  <p:cNvSpPr/>
                  <p:nvPr/>
                </p:nvSpPr>
                <p:spPr>
                  <a:xfrm>
                    <a:off x="9228485" y="3184494"/>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2" name="Group 51">
                  <a:extLst>
                    <a:ext uri="{FF2B5EF4-FFF2-40B4-BE49-F238E27FC236}">
                      <a16:creationId xmlns:a16="http://schemas.microsoft.com/office/drawing/2014/main" id="{21580743-0233-9E99-93FC-13A27B5535D8}"/>
                    </a:ext>
                  </a:extLst>
                </p:cNvPr>
                <p:cNvGrpSpPr/>
                <p:nvPr/>
              </p:nvGrpSpPr>
              <p:grpSpPr>
                <a:xfrm>
                  <a:off x="9697623" y="2708497"/>
                  <a:ext cx="86508" cy="372305"/>
                  <a:chOff x="9697623" y="2708497"/>
                  <a:chExt cx="86508" cy="372305"/>
                </a:xfrm>
              </p:grpSpPr>
              <p:cxnSp>
                <p:nvCxnSpPr>
                  <p:cNvPr id="78" name="Straight Connector 77">
                    <a:extLst>
                      <a:ext uri="{FF2B5EF4-FFF2-40B4-BE49-F238E27FC236}">
                        <a16:creationId xmlns:a16="http://schemas.microsoft.com/office/drawing/2014/main" id="{B5722C49-6608-CD10-D683-3681D20BCC90}"/>
                      </a:ext>
                    </a:extLst>
                  </p:cNvPr>
                  <p:cNvCxnSpPr>
                    <a:cxnSpLocks/>
                  </p:cNvCxnSpPr>
                  <p:nvPr/>
                </p:nvCxnSpPr>
                <p:spPr>
                  <a:xfrm>
                    <a:off x="9741977" y="2708497"/>
                    <a:ext cx="0" cy="325733"/>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9" name="Shape 345">
                    <a:extLst>
                      <a:ext uri="{FF2B5EF4-FFF2-40B4-BE49-F238E27FC236}">
                        <a16:creationId xmlns:a16="http://schemas.microsoft.com/office/drawing/2014/main" id="{6685F0EA-80E6-F7A6-BC8D-B56A7BA9F9CE}"/>
                      </a:ext>
                    </a:extLst>
                  </p:cNvPr>
                  <p:cNvSpPr/>
                  <p:nvPr/>
                </p:nvSpPr>
                <p:spPr>
                  <a:xfrm>
                    <a:off x="9697623" y="2994294"/>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3" name="Group 52">
                  <a:extLst>
                    <a:ext uri="{FF2B5EF4-FFF2-40B4-BE49-F238E27FC236}">
                      <a16:creationId xmlns:a16="http://schemas.microsoft.com/office/drawing/2014/main" id="{CD8E9F36-CDF1-F771-B241-1E51FFDD45F3}"/>
                    </a:ext>
                  </a:extLst>
                </p:cNvPr>
                <p:cNvGrpSpPr/>
                <p:nvPr/>
              </p:nvGrpSpPr>
              <p:grpSpPr>
                <a:xfrm>
                  <a:off x="9708278" y="2959740"/>
                  <a:ext cx="250405" cy="226338"/>
                  <a:chOff x="9708278" y="2959740"/>
                  <a:chExt cx="250405" cy="226338"/>
                </a:xfrm>
              </p:grpSpPr>
              <p:cxnSp>
                <p:nvCxnSpPr>
                  <p:cNvPr id="76" name="Straight Connector 75">
                    <a:extLst>
                      <a:ext uri="{FF2B5EF4-FFF2-40B4-BE49-F238E27FC236}">
                        <a16:creationId xmlns:a16="http://schemas.microsoft.com/office/drawing/2014/main" id="{EB00D7CB-C291-2970-7272-ED4F77C5123B}"/>
                      </a:ext>
                    </a:extLst>
                  </p:cNvPr>
                  <p:cNvCxnSpPr>
                    <a:cxnSpLocks/>
                  </p:cNvCxnSpPr>
                  <p:nvPr/>
                </p:nvCxnSpPr>
                <p:spPr>
                  <a:xfrm flipH="1">
                    <a:off x="9751583" y="2959740"/>
                    <a:ext cx="207100" cy="182153"/>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7" name="Shape 345">
                    <a:extLst>
                      <a:ext uri="{FF2B5EF4-FFF2-40B4-BE49-F238E27FC236}">
                        <a16:creationId xmlns:a16="http://schemas.microsoft.com/office/drawing/2014/main" id="{4797458D-0E37-2069-105F-27CAE503588B}"/>
                      </a:ext>
                    </a:extLst>
                  </p:cNvPr>
                  <p:cNvSpPr/>
                  <p:nvPr/>
                </p:nvSpPr>
                <p:spPr>
                  <a:xfrm>
                    <a:off x="9708278" y="309957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4" name="Group 53">
                  <a:extLst>
                    <a:ext uri="{FF2B5EF4-FFF2-40B4-BE49-F238E27FC236}">
                      <a16:creationId xmlns:a16="http://schemas.microsoft.com/office/drawing/2014/main" id="{35FE8BCC-647B-5B63-DB42-507172F5B7C2}"/>
                    </a:ext>
                  </a:extLst>
                </p:cNvPr>
                <p:cNvGrpSpPr/>
                <p:nvPr/>
              </p:nvGrpSpPr>
              <p:grpSpPr>
                <a:xfrm>
                  <a:off x="9605883" y="3213457"/>
                  <a:ext cx="86508" cy="570793"/>
                  <a:chOff x="9605883" y="3213457"/>
                  <a:chExt cx="86508" cy="570793"/>
                </a:xfrm>
              </p:grpSpPr>
              <p:cxnSp>
                <p:nvCxnSpPr>
                  <p:cNvPr id="74" name="Straight Connector 73">
                    <a:extLst>
                      <a:ext uri="{FF2B5EF4-FFF2-40B4-BE49-F238E27FC236}">
                        <a16:creationId xmlns:a16="http://schemas.microsoft.com/office/drawing/2014/main" id="{0CA73A41-816E-7F77-AD85-03A07D59F4A8}"/>
                      </a:ext>
                    </a:extLst>
                  </p:cNvPr>
                  <p:cNvCxnSpPr>
                    <a:cxnSpLocks/>
                    <a:stCxn id="28" idx="0"/>
                  </p:cNvCxnSpPr>
                  <p:nvPr/>
                </p:nvCxnSpPr>
                <p:spPr>
                  <a:xfrm flipV="1">
                    <a:off x="9637625" y="3256274"/>
                    <a:ext cx="10408" cy="527976"/>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5" name="Shape 345">
                    <a:extLst>
                      <a:ext uri="{FF2B5EF4-FFF2-40B4-BE49-F238E27FC236}">
                        <a16:creationId xmlns:a16="http://schemas.microsoft.com/office/drawing/2014/main" id="{CEAFDD8B-D6BD-FF21-71F6-26DCA8931A60}"/>
                      </a:ext>
                    </a:extLst>
                  </p:cNvPr>
                  <p:cNvSpPr/>
                  <p:nvPr/>
                </p:nvSpPr>
                <p:spPr>
                  <a:xfrm>
                    <a:off x="9605883" y="3213457"/>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5" name="Group 54">
                  <a:extLst>
                    <a:ext uri="{FF2B5EF4-FFF2-40B4-BE49-F238E27FC236}">
                      <a16:creationId xmlns:a16="http://schemas.microsoft.com/office/drawing/2014/main" id="{6EF684B1-46C5-B707-83D7-8669B59D1B5E}"/>
                    </a:ext>
                  </a:extLst>
                </p:cNvPr>
                <p:cNvGrpSpPr/>
                <p:nvPr/>
              </p:nvGrpSpPr>
              <p:grpSpPr>
                <a:xfrm>
                  <a:off x="9757608" y="3355686"/>
                  <a:ext cx="258326" cy="260217"/>
                  <a:chOff x="9757608" y="3355686"/>
                  <a:chExt cx="258326" cy="260217"/>
                </a:xfrm>
              </p:grpSpPr>
              <p:cxnSp>
                <p:nvCxnSpPr>
                  <p:cNvPr id="72" name="Straight Connector 71">
                    <a:extLst>
                      <a:ext uri="{FF2B5EF4-FFF2-40B4-BE49-F238E27FC236}">
                        <a16:creationId xmlns:a16="http://schemas.microsoft.com/office/drawing/2014/main" id="{1932D7C9-90E6-2957-AA86-9A546D5B6C16}"/>
                      </a:ext>
                    </a:extLst>
                  </p:cNvPr>
                  <p:cNvCxnSpPr>
                    <a:cxnSpLocks/>
                    <a:stCxn id="29" idx="1"/>
                  </p:cNvCxnSpPr>
                  <p:nvPr/>
                </p:nvCxnSpPr>
                <p:spPr>
                  <a:xfrm flipH="1">
                    <a:off x="9797456" y="3355686"/>
                    <a:ext cx="218478" cy="216963"/>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3" name="Shape 345">
                    <a:extLst>
                      <a:ext uri="{FF2B5EF4-FFF2-40B4-BE49-F238E27FC236}">
                        <a16:creationId xmlns:a16="http://schemas.microsoft.com/office/drawing/2014/main" id="{2A34258D-711D-369F-A32D-520E9E6BC3B0}"/>
                      </a:ext>
                    </a:extLst>
                  </p:cNvPr>
                  <p:cNvSpPr/>
                  <p:nvPr/>
                </p:nvSpPr>
                <p:spPr>
                  <a:xfrm>
                    <a:off x="9757608" y="352939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6" name="Group 55">
                  <a:extLst>
                    <a:ext uri="{FF2B5EF4-FFF2-40B4-BE49-F238E27FC236}">
                      <a16:creationId xmlns:a16="http://schemas.microsoft.com/office/drawing/2014/main" id="{4DF58A88-4491-5F64-ADBD-56CE3152E006}"/>
                    </a:ext>
                  </a:extLst>
                </p:cNvPr>
                <p:cNvGrpSpPr/>
                <p:nvPr/>
              </p:nvGrpSpPr>
              <p:grpSpPr>
                <a:xfrm>
                  <a:off x="9845585" y="3543630"/>
                  <a:ext cx="429947" cy="534862"/>
                  <a:chOff x="9845585" y="3543630"/>
                  <a:chExt cx="429947" cy="534862"/>
                </a:xfrm>
              </p:grpSpPr>
              <p:cxnSp>
                <p:nvCxnSpPr>
                  <p:cNvPr id="70" name="Straight Connector 69">
                    <a:extLst>
                      <a:ext uri="{FF2B5EF4-FFF2-40B4-BE49-F238E27FC236}">
                        <a16:creationId xmlns:a16="http://schemas.microsoft.com/office/drawing/2014/main" id="{2065E4CE-31A6-9BF2-7282-47D83E0B510C}"/>
                      </a:ext>
                    </a:extLst>
                  </p:cNvPr>
                  <p:cNvCxnSpPr>
                    <a:cxnSpLocks/>
                    <a:stCxn id="35" idx="0"/>
                  </p:cNvCxnSpPr>
                  <p:nvPr/>
                </p:nvCxnSpPr>
                <p:spPr>
                  <a:xfrm flipH="1" flipV="1">
                    <a:off x="9888014" y="3582742"/>
                    <a:ext cx="387518" cy="495750"/>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1" name="Shape 345">
                    <a:extLst>
                      <a:ext uri="{FF2B5EF4-FFF2-40B4-BE49-F238E27FC236}">
                        <a16:creationId xmlns:a16="http://schemas.microsoft.com/office/drawing/2014/main" id="{168EAD89-7AE3-2301-7D01-329F28E00FBE}"/>
                      </a:ext>
                    </a:extLst>
                  </p:cNvPr>
                  <p:cNvSpPr/>
                  <p:nvPr/>
                </p:nvSpPr>
                <p:spPr>
                  <a:xfrm>
                    <a:off x="9845585" y="354363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7" name="Group 56">
                  <a:extLst>
                    <a:ext uri="{FF2B5EF4-FFF2-40B4-BE49-F238E27FC236}">
                      <a16:creationId xmlns:a16="http://schemas.microsoft.com/office/drawing/2014/main" id="{42832588-A93F-2A48-7482-9A9B928BA842}"/>
                    </a:ext>
                  </a:extLst>
                </p:cNvPr>
                <p:cNvGrpSpPr/>
                <p:nvPr/>
              </p:nvGrpSpPr>
              <p:grpSpPr>
                <a:xfrm>
                  <a:off x="11164138" y="4781476"/>
                  <a:ext cx="193586" cy="287583"/>
                  <a:chOff x="11164138" y="4781476"/>
                  <a:chExt cx="193586" cy="287583"/>
                </a:xfrm>
              </p:grpSpPr>
              <p:cxnSp>
                <p:nvCxnSpPr>
                  <p:cNvPr id="68" name="Straight Connector 67">
                    <a:extLst>
                      <a:ext uri="{FF2B5EF4-FFF2-40B4-BE49-F238E27FC236}">
                        <a16:creationId xmlns:a16="http://schemas.microsoft.com/office/drawing/2014/main" id="{459C11E1-6A1E-AD1F-4F8C-4D4033F833D1}"/>
                      </a:ext>
                    </a:extLst>
                  </p:cNvPr>
                  <p:cNvCxnSpPr>
                    <a:cxnSpLocks/>
                    <a:stCxn id="9" idx="3"/>
                  </p:cNvCxnSpPr>
                  <p:nvPr/>
                </p:nvCxnSpPr>
                <p:spPr>
                  <a:xfrm flipV="1">
                    <a:off x="11164138" y="4822914"/>
                    <a:ext cx="155139" cy="246145"/>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9" name="Shape 345">
                    <a:extLst>
                      <a:ext uri="{FF2B5EF4-FFF2-40B4-BE49-F238E27FC236}">
                        <a16:creationId xmlns:a16="http://schemas.microsoft.com/office/drawing/2014/main" id="{131092E5-4A3B-04B9-5CC2-329AF69608B7}"/>
                      </a:ext>
                    </a:extLst>
                  </p:cNvPr>
                  <p:cNvSpPr/>
                  <p:nvPr/>
                </p:nvSpPr>
                <p:spPr>
                  <a:xfrm>
                    <a:off x="11271216" y="478147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sp>
              <p:nvSpPr>
                <p:cNvPr id="58" name="Shape 345">
                  <a:extLst>
                    <a:ext uri="{FF2B5EF4-FFF2-40B4-BE49-F238E27FC236}">
                      <a16:creationId xmlns:a16="http://schemas.microsoft.com/office/drawing/2014/main" id="{5F1929E8-D3B7-DBE2-587B-30398E3BF825}"/>
                    </a:ext>
                  </a:extLst>
                </p:cNvPr>
                <p:cNvSpPr/>
                <p:nvPr/>
              </p:nvSpPr>
              <p:spPr>
                <a:xfrm>
                  <a:off x="5176367" y="279165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rtl="0"/>
                  <a:endParaRPr>
                    <a:solidFill>
                      <a:schemeClr val="lt1"/>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1A42E7D-39F5-D3E8-106A-93B2DC77DB7F}"/>
                    </a:ext>
                  </a:extLst>
                </p:cNvPr>
                <p:cNvGrpSpPr/>
                <p:nvPr/>
              </p:nvGrpSpPr>
              <p:grpSpPr>
                <a:xfrm>
                  <a:off x="8151183" y="1748601"/>
                  <a:ext cx="526930" cy="714004"/>
                  <a:chOff x="8151183" y="1748601"/>
                  <a:chExt cx="526930" cy="714004"/>
                </a:xfrm>
              </p:grpSpPr>
              <p:cxnSp>
                <p:nvCxnSpPr>
                  <p:cNvPr id="66" name="Straight Connector 65">
                    <a:extLst>
                      <a:ext uri="{FF2B5EF4-FFF2-40B4-BE49-F238E27FC236}">
                        <a16:creationId xmlns:a16="http://schemas.microsoft.com/office/drawing/2014/main" id="{4B0CACC7-0886-67E6-5430-D6818635A30F}"/>
                      </a:ext>
                    </a:extLst>
                  </p:cNvPr>
                  <p:cNvCxnSpPr>
                    <a:cxnSpLocks/>
                    <a:stCxn id="30" idx="1"/>
                  </p:cNvCxnSpPr>
                  <p:nvPr/>
                </p:nvCxnSpPr>
                <p:spPr>
                  <a:xfrm flipH="1">
                    <a:off x="8193597" y="1748601"/>
                    <a:ext cx="484516" cy="67692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7" name="Shape 345">
                    <a:extLst>
                      <a:ext uri="{FF2B5EF4-FFF2-40B4-BE49-F238E27FC236}">
                        <a16:creationId xmlns:a16="http://schemas.microsoft.com/office/drawing/2014/main" id="{375232E5-74C3-B877-07F0-6DC55BA40FE9}"/>
                      </a:ext>
                    </a:extLst>
                  </p:cNvPr>
                  <p:cNvSpPr/>
                  <p:nvPr/>
                </p:nvSpPr>
                <p:spPr>
                  <a:xfrm>
                    <a:off x="8151183" y="2376097"/>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60" name="Group 59">
                  <a:extLst>
                    <a:ext uri="{FF2B5EF4-FFF2-40B4-BE49-F238E27FC236}">
                      <a16:creationId xmlns:a16="http://schemas.microsoft.com/office/drawing/2014/main" id="{66130002-C92D-9D9D-BD16-27691E635D7B}"/>
                    </a:ext>
                  </a:extLst>
                </p:cNvPr>
                <p:cNvGrpSpPr/>
                <p:nvPr/>
              </p:nvGrpSpPr>
              <p:grpSpPr>
                <a:xfrm>
                  <a:off x="10372635" y="3405976"/>
                  <a:ext cx="713265" cy="367037"/>
                  <a:chOff x="10372635" y="3405976"/>
                  <a:chExt cx="713265" cy="367037"/>
                </a:xfrm>
              </p:grpSpPr>
              <p:cxnSp>
                <p:nvCxnSpPr>
                  <p:cNvPr id="64" name="Straight Connector 63">
                    <a:extLst>
                      <a:ext uri="{FF2B5EF4-FFF2-40B4-BE49-F238E27FC236}">
                        <a16:creationId xmlns:a16="http://schemas.microsoft.com/office/drawing/2014/main" id="{7053A584-3B82-441D-4609-921F305212E3}"/>
                      </a:ext>
                    </a:extLst>
                  </p:cNvPr>
                  <p:cNvCxnSpPr>
                    <a:cxnSpLocks/>
                    <a:stCxn id="10" idx="1"/>
                  </p:cNvCxnSpPr>
                  <p:nvPr/>
                </p:nvCxnSpPr>
                <p:spPr>
                  <a:xfrm flipH="1">
                    <a:off x="10417280" y="3405976"/>
                    <a:ext cx="668620" cy="323758"/>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5" name="Shape 345">
                    <a:extLst>
                      <a:ext uri="{FF2B5EF4-FFF2-40B4-BE49-F238E27FC236}">
                        <a16:creationId xmlns:a16="http://schemas.microsoft.com/office/drawing/2014/main" id="{698DA9A7-7606-432E-D8C9-C000EC6B2A4B}"/>
                      </a:ext>
                    </a:extLst>
                  </p:cNvPr>
                  <p:cNvSpPr/>
                  <p:nvPr/>
                </p:nvSpPr>
                <p:spPr>
                  <a:xfrm>
                    <a:off x="10372635" y="368650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61" name="Group 60">
                  <a:extLst>
                    <a:ext uri="{FF2B5EF4-FFF2-40B4-BE49-F238E27FC236}">
                      <a16:creationId xmlns:a16="http://schemas.microsoft.com/office/drawing/2014/main" id="{DFCF79CC-D33B-9AEB-0F80-3803576DE984}"/>
                    </a:ext>
                  </a:extLst>
                </p:cNvPr>
                <p:cNvGrpSpPr/>
                <p:nvPr/>
              </p:nvGrpSpPr>
              <p:grpSpPr>
                <a:xfrm>
                  <a:off x="11553999" y="5079187"/>
                  <a:ext cx="193586" cy="287583"/>
                  <a:chOff x="11164138" y="4781476"/>
                  <a:chExt cx="193586" cy="287583"/>
                </a:xfrm>
              </p:grpSpPr>
              <p:cxnSp>
                <p:nvCxnSpPr>
                  <p:cNvPr id="62" name="Straight Connector 61">
                    <a:extLst>
                      <a:ext uri="{FF2B5EF4-FFF2-40B4-BE49-F238E27FC236}">
                        <a16:creationId xmlns:a16="http://schemas.microsoft.com/office/drawing/2014/main" id="{435FA7F1-B2E5-343F-058D-B9C98AE67AAF}"/>
                      </a:ext>
                    </a:extLst>
                  </p:cNvPr>
                  <p:cNvCxnSpPr>
                    <a:cxnSpLocks/>
                  </p:cNvCxnSpPr>
                  <p:nvPr/>
                </p:nvCxnSpPr>
                <p:spPr>
                  <a:xfrm flipV="1">
                    <a:off x="11164138" y="4822914"/>
                    <a:ext cx="155139" cy="246145"/>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3" name="Shape 345">
                    <a:extLst>
                      <a:ext uri="{FF2B5EF4-FFF2-40B4-BE49-F238E27FC236}">
                        <a16:creationId xmlns:a16="http://schemas.microsoft.com/office/drawing/2014/main" id="{589A41E2-D4AF-4EC5-31DF-0CA3109DC8B5}"/>
                      </a:ext>
                    </a:extLst>
                  </p:cNvPr>
                  <p:cNvSpPr/>
                  <p:nvPr/>
                </p:nvSpPr>
                <p:spPr>
                  <a:xfrm>
                    <a:off x="11271216" y="478147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grpSp>
            <p:nvGrpSpPr>
              <p:cNvPr id="7" name="Group 6">
                <a:extLst>
                  <a:ext uri="{FF2B5EF4-FFF2-40B4-BE49-F238E27FC236}">
                    <a16:creationId xmlns:a16="http://schemas.microsoft.com/office/drawing/2014/main" id="{10F03749-89D4-3DFE-2CB4-88834683BC84}"/>
                  </a:ext>
                </a:extLst>
              </p:cNvPr>
              <p:cNvGrpSpPr/>
              <p:nvPr/>
            </p:nvGrpSpPr>
            <p:grpSpPr>
              <a:xfrm>
                <a:off x="4297776" y="501459"/>
                <a:ext cx="7817874" cy="5093940"/>
                <a:chOff x="4297776" y="501459"/>
                <a:chExt cx="7817874" cy="5093940"/>
              </a:xfrm>
            </p:grpSpPr>
            <p:sp>
              <p:nvSpPr>
                <p:cNvPr id="8" name="Rectangle: Rounded Corners 3">
                  <a:extLst>
                    <a:ext uri="{FF2B5EF4-FFF2-40B4-BE49-F238E27FC236}">
                      <a16:creationId xmlns:a16="http://schemas.microsoft.com/office/drawing/2014/main" id="{F5221B3B-6C03-FBCB-9CD1-230B4BEE09F8}"/>
                    </a:ext>
                  </a:extLst>
                </p:cNvPr>
                <p:cNvSpPr/>
                <p:nvPr/>
              </p:nvSpPr>
              <p:spPr>
                <a:xfrm>
                  <a:off x="11204193" y="5349255"/>
                  <a:ext cx="911457" cy="246144"/>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Wellington</a:t>
                  </a:r>
                </a:p>
              </p:txBody>
            </p:sp>
            <p:sp>
              <p:nvSpPr>
                <p:cNvPr id="9" name="Rectangle: Rounded Corners 94">
                  <a:extLst>
                    <a:ext uri="{FF2B5EF4-FFF2-40B4-BE49-F238E27FC236}">
                      <a16:creationId xmlns:a16="http://schemas.microsoft.com/office/drawing/2014/main" id="{AA8CBCAE-10C9-DE70-6D94-82BACEA5E03C}"/>
                    </a:ext>
                  </a:extLst>
                </p:cNvPr>
                <p:cNvSpPr/>
                <p:nvPr/>
              </p:nvSpPr>
              <p:spPr>
                <a:xfrm>
                  <a:off x="10569907" y="4961280"/>
                  <a:ext cx="594231" cy="21555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Sydney</a:t>
                  </a:r>
                </a:p>
              </p:txBody>
            </p:sp>
            <p:sp>
              <p:nvSpPr>
                <p:cNvPr id="10" name="Rectangle: Rounded Corners 104">
                  <a:extLst>
                    <a:ext uri="{FF2B5EF4-FFF2-40B4-BE49-F238E27FC236}">
                      <a16:creationId xmlns:a16="http://schemas.microsoft.com/office/drawing/2014/main" id="{D894BC9C-96EF-5FD5-B281-97883CD39823}"/>
                    </a:ext>
                  </a:extLst>
                </p:cNvPr>
                <p:cNvSpPr/>
                <p:nvPr/>
              </p:nvSpPr>
              <p:spPr>
                <a:xfrm>
                  <a:off x="11085900" y="3306397"/>
                  <a:ext cx="750423" cy="199158"/>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Malaysia</a:t>
                  </a:r>
                </a:p>
              </p:txBody>
            </p:sp>
            <p:sp>
              <p:nvSpPr>
                <p:cNvPr id="11" name="Rectangle: Rounded Corners 78">
                  <a:extLst>
                    <a:ext uri="{FF2B5EF4-FFF2-40B4-BE49-F238E27FC236}">
                      <a16:creationId xmlns:a16="http://schemas.microsoft.com/office/drawing/2014/main" id="{4778F082-C40F-77C2-8F23-61398EAD3F96}"/>
                    </a:ext>
                  </a:extLst>
                </p:cNvPr>
                <p:cNvSpPr/>
                <p:nvPr/>
              </p:nvSpPr>
              <p:spPr>
                <a:xfrm>
                  <a:off x="4297776" y="2335026"/>
                  <a:ext cx="897082" cy="18837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San Francisco</a:t>
                  </a:r>
                </a:p>
              </p:txBody>
            </p:sp>
            <p:sp>
              <p:nvSpPr>
                <p:cNvPr id="12" name="Rectangle: Rounded Corners 79">
                  <a:extLst>
                    <a:ext uri="{FF2B5EF4-FFF2-40B4-BE49-F238E27FC236}">
                      <a16:creationId xmlns:a16="http://schemas.microsoft.com/office/drawing/2014/main" id="{6D4E98BF-6A2F-04F3-94AD-CD04E347FEE2}"/>
                    </a:ext>
                  </a:extLst>
                </p:cNvPr>
                <p:cNvSpPr/>
                <p:nvPr/>
              </p:nvSpPr>
              <p:spPr>
                <a:xfrm>
                  <a:off x="5052935" y="3629145"/>
                  <a:ext cx="839379" cy="194965"/>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Washington</a:t>
                  </a:r>
                </a:p>
              </p:txBody>
            </p:sp>
            <p:sp>
              <p:nvSpPr>
                <p:cNvPr id="13" name="Rectangle: Rounded Corners 82">
                  <a:extLst>
                    <a:ext uri="{FF2B5EF4-FFF2-40B4-BE49-F238E27FC236}">
                      <a16:creationId xmlns:a16="http://schemas.microsoft.com/office/drawing/2014/main" id="{4441C477-92CF-CF41-9242-1719893A449E}"/>
                    </a:ext>
                  </a:extLst>
                </p:cNvPr>
                <p:cNvSpPr/>
                <p:nvPr/>
              </p:nvSpPr>
              <p:spPr>
                <a:xfrm>
                  <a:off x="6621553" y="1511018"/>
                  <a:ext cx="623379" cy="165740"/>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Boston</a:t>
                  </a:r>
                  <a:endParaRPr kumimoji="0" lang="en-IN" sz="8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endParaRPr>
                </a:p>
              </p:txBody>
            </p:sp>
            <p:sp>
              <p:nvSpPr>
                <p:cNvPr id="14" name="Rectangle: Rounded Corners 83">
                  <a:extLst>
                    <a:ext uri="{FF2B5EF4-FFF2-40B4-BE49-F238E27FC236}">
                      <a16:creationId xmlns:a16="http://schemas.microsoft.com/office/drawing/2014/main" id="{90594101-23D3-9F23-1461-1839F0CD2931}"/>
                    </a:ext>
                  </a:extLst>
                </p:cNvPr>
                <p:cNvSpPr/>
                <p:nvPr/>
              </p:nvSpPr>
              <p:spPr>
                <a:xfrm>
                  <a:off x="6773916" y="2600173"/>
                  <a:ext cx="711781" cy="197538"/>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New York</a:t>
                  </a:r>
                </a:p>
              </p:txBody>
            </p:sp>
            <p:sp>
              <p:nvSpPr>
                <p:cNvPr id="15" name="Rectangle: Rounded Corners 84">
                  <a:extLst>
                    <a:ext uri="{FF2B5EF4-FFF2-40B4-BE49-F238E27FC236}">
                      <a16:creationId xmlns:a16="http://schemas.microsoft.com/office/drawing/2014/main" id="{70E43592-54AD-CE81-7D77-AF619CDDA2E5}"/>
                    </a:ext>
                  </a:extLst>
                </p:cNvPr>
                <p:cNvSpPr/>
                <p:nvPr/>
              </p:nvSpPr>
              <p:spPr>
                <a:xfrm>
                  <a:off x="6358151" y="2906440"/>
                  <a:ext cx="594735" cy="192447"/>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Austin</a:t>
                  </a:r>
                </a:p>
              </p:txBody>
            </p:sp>
            <p:sp>
              <p:nvSpPr>
                <p:cNvPr id="16" name="Rectangle: Rounded Corners 85">
                  <a:extLst>
                    <a:ext uri="{FF2B5EF4-FFF2-40B4-BE49-F238E27FC236}">
                      <a16:creationId xmlns:a16="http://schemas.microsoft.com/office/drawing/2014/main" id="{09890CC0-FFFC-7E97-4C1A-74C35B3FB833}"/>
                    </a:ext>
                  </a:extLst>
                </p:cNvPr>
                <p:cNvSpPr/>
                <p:nvPr/>
              </p:nvSpPr>
              <p:spPr>
                <a:xfrm>
                  <a:off x="7537423" y="942425"/>
                  <a:ext cx="622382" cy="180556"/>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London</a:t>
                  </a:r>
                  <a:endParaRPr kumimoji="0" lang="en-IN" sz="8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endParaRPr>
                </a:p>
              </p:txBody>
            </p:sp>
            <p:sp>
              <p:nvSpPr>
                <p:cNvPr id="23" name="Rectangle: Rounded Corners 86">
                  <a:extLst>
                    <a:ext uri="{FF2B5EF4-FFF2-40B4-BE49-F238E27FC236}">
                      <a16:creationId xmlns:a16="http://schemas.microsoft.com/office/drawing/2014/main" id="{4CA2E3E3-7637-8D40-A598-321421BBA552}"/>
                    </a:ext>
                  </a:extLst>
                </p:cNvPr>
                <p:cNvSpPr/>
                <p:nvPr/>
              </p:nvSpPr>
              <p:spPr>
                <a:xfrm>
                  <a:off x="8581008" y="1261694"/>
                  <a:ext cx="983109" cy="170057"/>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Poland</a:t>
                  </a:r>
                </a:p>
              </p:txBody>
            </p:sp>
            <p:sp>
              <p:nvSpPr>
                <p:cNvPr id="24" name="Rectangle: Rounded Corners 87">
                  <a:extLst>
                    <a:ext uri="{FF2B5EF4-FFF2-40B4-BE49-F238E27FC236}">
                      <a16:creationId xmlns:a16="http://schemas.microsoft.com/office/drawing/2014/main" id="{B0679140-E217-2130-CF73-58B5194ED008}"/>
                    </a:ext>
                  </a:extLst>
                </p:cNvPr>
                <p:cNvSpPr/>
                <p:nvPr/>
              </p:nvSpPr>
              <p:spPr>
                <a:xfrm>
                  <a:off x="8159804" y="501459"/>
                  <a:ext cx="930310" cy="217223"/>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Netherlands</a:t>
                  </a:r>
                </a:p>
              </p:txBody>
            </p:sp>
            <p:sp>
              <p:nvSpPr>
                <p:cNvPr id="25" name="Rectangle: Rounded Corners 88">
                  <a:extLst>
                    <a:ext uri="{FF2B5EF4-FFF2-40B4-BE49-F238E27FC236}">
                      <a16:creationId xmlns:a16="http://schemas.microsoft.com/office/drawing/2014/main" id="{DAF2960E-9058-E0F3-6274-8059935D677B}"/>
                    </a:ext>
                  </a:extLst>
                </p:cNvPr>
                <p:cNvSpPr/>
                <p:nvPr/>
              </p:nvSpPr>
              <p:spPr>
                <a:xfrm>
                  <a:off x="8193597" y="3645926"/>
                  <a:ext cx="783894" cy="18828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Abu Dhabi</a:t>
                  </a:r>
                </a:p>
              </p:txBody>
            </p:sp>
            <p:sp>
              <p:nvSpPr>
                <p:cNvPr id="26" name="Rectangle: Rounded Corners 89">
                  <a:extLst>
                    <a:ext uri="{FF2B5EF4-FFF2-40B4-BE49-F238E27FC236}">
                      <a16:creationId xmlns:a16="http://schemas.microsoft.com/office/drawing/2014/main" id="{FE21E8E0-9FC6-C8B0-4901-6C5572C5D63F}"/>
                    </a:ext>
                  </a:extLst>
                </p:cNvPr>
                <p:cNvSpPr/>
                <p:nvPr/>
              </p:nvSpPr>
              <p:spPr>
                <a:xfrm>
                  <a:off x="8334464" y="3389137"/>
                  <a:ext cx="525465" cy="162645"/>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Dubai</a:t>
                  </a:r>
                </a:p>
              </p:txBody>
            </p:sp>
            <p:sp>
              <p:nvSpPr>
                <p:cNvPr id="27" name="Rectangle: Rounded Corners 90">
                  <a:extLst>
                    <a:ext uri="{FF2B5EF4-FFF2-40B4-BE49-F238E27FC236}">
                      <a16:creationId xmlns:a16="http://schemas.microsoft.com/office/drawing/2014/main" id="{5D8F047C-B05D-9A74-B84B-B9E9EC3E7525}"/>
                    </a:ext>
                  </a:extLst>
                </p:cNvPr>
                <p:cNvSpPr/>
                <p:nvPr/>
              </p:nvSpPr>
              <p:spPr>
                <a:xfrm>
                  <a:off x="9908241" y="2797961"/>
                  <a:ext cx="729266" cy="180521"/>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Gurugram</a:t>
                  </a:r>
                </a:p>
              </p:txBody>
            </p:sp>
            <p:sp>
              <p:nvSpPr>
                <p:cNvPr id="28" name="Rectangle: Rounded Corners 91">
                  <a:extLst>
                    <a:ext uri="{FF2B5EF4-FFF2-40B4-BE49-F238E27FC236}">
                      <a16:creationId xmlns:a16="http://schemas.microsoft.com/office/drawing/2014/main" id="{6A63BE1B-66C7-9DFC-D611-1E6A8D93E6FD}"/>
                    </a:ext>
                  </a:extLst>
                </p:cNvPr>
                <p:cNvSpPr/>
                <p:nvPr/>
              </p:nvSpPr>
              <p:spPr>
                <a:xfrm>
                  <a:off x="9387238" y="3784250"/>
                  <a:ext cx="500774" cy="191400"/>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Pune</a:t>
                  </a:r>
                </a:p>
              </p:txBody>
            </p:sp>
            <p:sp>
              <p:nvSpPr>
                <p:cNvPr id="29" name="Rectangle: Rounded Corners 92">
                  <a:extLst>
                    <a:ext uri="{FF2B5EF4-FFF2-40B4-BE49-F238E27FC236}">
                      <a16:creationId xmlns:a16="http://schemas.microsoft.com/office/drawing/2014/main" id="{CD0A730F-F1E4-4441-D84F-6B599C7D9C88}"/>
                    </a:ext>
                  </a:extLst>
                </p:cNvPr>
                <p:cNvSpPr/>
                <p:nvPr/>
              </p:nvSpPr>
              <p:spPr>
                <a:xfrm>
                  <a:off x="10015934" y="3266273"/>
                  <a:ext cx="729266" cy="178826"/>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Bengaluru</a:t>
                  </a:r>
                </a:p>
              </p:txBody>
            </p:sp>
            <p:sp>
              <p:nvSpPr>
                <p:cNvPr id="30" name="Rectangle: Rounded Corners 97">
                  <a:extLst>
                    <a:ext uri="{FF2B5EF4-FFF2-40B4-BE49-F238E27FC236}">
                      <a16:creationId xmlns:a16="http://schemas.microsoft.com/office/drawing/2014/main" id="{B853132C-C464-D864-39C4-96971DB0466F}"/>
                    </a:ext>
                  </a:extLst>
                </p:cNvPr>
                <p:cNvSpPr/>
                <p:nvPr/>
              </p:nvSpPr>
              <p:spPr>
                <a:xfrm>
                  <a:off x="8678113" y="1666229"/>
                  <a:ext cx="682364" cy="164743"/>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Germany</a:t>
                  </a:r>
                </a:p>
              </p:txBody>
            </p:sp>
            <p:sp>
              <p:nvSpPr>
                <p:cNvPr id="31" name="Rectangle: Rounded Corners 100">
                  <a:extLst>
                    <a:ext uri="{FF2B5EF4-FFF2-40B4-BE49-F238E27FC236}">
                      <a16:creationId xmlns:a16="http://schemas.microsoft.com/office/drawing/2014/main" id="{4E1244FF-2886-E9A2-E14F-BD2B0583DD6A}"/>
                    </a:ext>
                  </a:extLst>
                </p:cNvPr>
                <p:cNvSpPr/>
                <p:nvPr/>
              </p:nvSpPr>
              <p:spPr>
                <a:xfrm>
                  <a:off x="4605740" y="2009857"/>
                  <a:ext cx="604145" cy="18837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Denver</a:t>
                  </a:r>
                </a:p>
              </p:txBody>
            </p:sp>
            <p:sp>
              <p:nvSpPr>
                <p:cNvPr id="32" name="Rectangle: Rounded Corners 106">
                  <a:extLst>
                    <a:ext uri="{FF2B5EF4-FFF2-40B4-BE49-F238E27FC236}">
                      <a16:creationId xmlns:a16="http://schemas.microsoft.com/office/drawing/2014/main" id="{D69E48C1-25AC-0F81-317C-BF78B8F528E8}"/>
                    </a:ext>
                  </a:extLst>
                </p:cNvPr>
                <p:cNvSpPr/>
                <p:nvPr/>
              </p:nvSpPr>
              <p:spPr>
                <a:xfrm>
                  <a:off x="6473482" y="1256484"/>
                  <a:ext cx="717316" cy="162362"/>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Canada</a:t>
                  </a:r>
                  <a:endParaRPr kumimoji="0" lang="en-IN" sz="8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endParaRPr>
                </a:p>
              </p:txBody>
            </p:sp>
            <p:sp>
              <p:nvSpPr>
                <p:cNvPr id="33" name="Rectangle: Rounded Corners 138">
                  <a:extLst>
                    <a:ext uri="{FF2B5EF4-FFF2-40B4-BE49-F238E27FC236}">
                      <a16:creationId xmlns:a16="http://schemas.microsoft.com/office/drawing/2014/main" id="{EB09F810-6A51-5421-E229-EB4E92E3DD7F}"/>
                    </a:ext>
                  </a:extLst>
                </p:cNvPr>
                <p:cNvSpPr/>
                <p:nvPr/>
              </p:nvSpPr>
              <p:spPr>
                <a:xfrm>
                  <a:off x="5996754" y="3213613"/>
                  <a:ext cx="590588" cy="19410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Mexico</a:t>
                  </a:r>
                </a:p>
              </p:txBody>
            </p:sp>
            <p:sp>
              <p:nvSpPr>
                <p:cNvPr id="34" name="Rectangle: Rounded Corners 128">
                  <a:extLst>
                    <a:ext uri="{FF2B5EF4-FFF2-40B4-BE49-F238E27FC236}">
                      <a16:creationId xmlns:a16="http://schemas.microsoft.com/office/drawing/2014/main" id="{3939CAA4-9D80-AE97-421E-E41CBAAA1A79}"/>
                    </a:ext>
                  </a:extLst>
                </p:cNvPr>
                <p:cNvSpPr/>
                <p:nvPr/>
              </p:nvSpPr>
              <p:spPr>
                <a:xfrm>
                  <a:off x="9652550" y="2651404"/>
                  <a:ext cx="584827" cy="157189"/>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Noida</a:t>
                  </a:r>
                </a:p>
              </p:txBody>
            </p:sp>
            <p:sp>
              <p:nvSpPr>
                <p:cNvPr id="35" name="Rectangle: Rounded Corners 129">
                  <a:extLst>
                    <a:ext uri="{FF2B5EF4-FFF2-40B4-BE49-F238E27FC236}">
                      <a16:creationId xmlns:a16="http://schemas.microsoft.com/office/drawing/2014/main" id="{963BC876-9B35-B92A-8484-0D7CE8F5788C}"/>
                    </a:ext>
                  </a:extLst>
                </p:cNvPr>
                <p:cNvSpPr/>
                <p:nvPr/>
              </p:nvSpPr>
              <p:spPr>
                <a:xfrm>
                  <a:off x="9947581" y="4078492"/>
                  <a:ext cx="655901" cy="258494"/>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Chennai</a:t>
                  </a:r>
                </a:p>
              </p:txBody>
            </p:sp>
            <p:sp>
              <p:nvSpPr>
                <p:cNvPr id="37" name="Rectangle: Rounded Corners 132">
                  <a:extLst>
                    <a:ext uri="{FF2B5EF4-FFF2-40B4-BE49-F238E27FC236}">
                      <a16:creationId xmlns:a16="http://schemas.microsoft.com/office/drawing/2014/main" id="{0ED57750-BDFA-2E7E-2E3B-28C459A44DB7}"/>
                    </a:ext>
                  </a:extLst>
                </p:cNvPr>
                <p:cNvSpPr/>
                <p:nvPr/>
              </p:nvSpPr>
              <p:spPr>
                <a:xfrm>
                  <a:off x="6364470" y="3476049"/>
                  <a:ext cx="755382" cy="273337"/>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Costa Rica</a:t>
                  </a:r>
                </a:p>
              </p:txBody>
            </p:sp>
          </p:grpSp>
        </p:grpSp>
      </p:grpSp>
      <p:grpSp>
        <p:nvGrpSpPr>
          <p:cNvPr id="279" name="Group 278">
            <a:extLst>
              <a:ext uri="{FF2B5EF4-FFF2-40B4-BE49-F238E27FC236}">
                <a16:creationId xmlns:a16="http://schemas.microsoft.com/office/drawing/2014/main" id="{FC2BA225-093B-74B5-E19F-E1E317FF4E5E}"/>
              </a:ext>
            </a:extLst>
          </p:cNvPr>
          <p:cNvGrpSpPr/>
          <p:nvPr userDrawn="1"/>
        </p:nvGrpSpPr>
        <p:grpSpPr>
          <a:xfrm>
            <a:off x="740646" y="897948"/>
            <a:ext cx="4486670" cy="5003300"/>
            <a:chOff x="570518" y="908581"/>
            <a:chExt cx="4486670" cy="5003300"/>
          </a:xfrm>
        </p:grpSpPr>
        <p:grpSp>
          <p:nvGrpSpPr>
            <p:cNvPr id="280" name="Group 279">
              <a:extLst>
                <a:ext uri="{FF2B5EF4-FFF2-40B4-BE49-F238E27FC236}">
                  <a16:creationId xmlns:a16="http://schemas.microsoft.com/office/drawing/2014/main" id="{59D4134A-1AE1-2F22-336B-C643BF7AB00C}"/>
                </a:ext>
              </a:extLst>
            </p:cNvPr>
            <p:cNvGrpSpPr/>
            <p:nvPr/>
          </p:nvGrpSpPr>
          <p:grpSpPr>
            <a:xfrm>
              <a:off x="570518" y="908581"/>
              <a:ext cx="4486670" cy="5003300"/>
              <a:chOff x="638254" y="1018649"/>
              <a:chExt cx="4486670" cy="5003300"/>
            </a:xfrm>
          </p:grpSpPr>
          <p:sp>
            <p:nvSpPr>
              <p:cNvPr id="293" name="Shape 164">
                <a:extLst>
                  <a:ext uri="{FF2B5EF4-FFF2-40B4-BE49-F238E27FC236}">
                    <a16:creationId xmlns:a16="http://schemas.microsoft.com/office/drawing/2014/main" id="{443AF0B7-6CB3-1741-C4F4-08626915131E}"/>
                  </a:ext>
                </a:extLst>
              </p:cNvPr>
              <p:cNvSpPr txBox="1"/>
              <p:nvPr/>
            </p:nvSpPr>
            <p:spPr>
              <a:xfrm>
                <a:off x="638254" y="1449940"/>
                <a:ext cx="2642261" cy="1138774"/>
              </a:xfrm>
              <a:prstGeom prst="rect">
                <a:avLst/>
              </a:prstGeom>
              <a:noFill/>
              <a:ln>
                <a:noFill/>
              </a:ln>
            </p:spPr>
            <p:txBody>
              <a:bodyPr spcFirstLastPara="1" wrap="square" lIns="0" tIns="0" rIns="0" bIns="0" anchor="t" anchorCtr="0">
                <a:noAutofit/>
              </a:bodyPr>
              <a:lstStyle/>
              <a:p>
                <a:r>
                  <a:rPr lang="en-US" sz="3700">
                    <a:solidFill>
                      <a:schemeClr val="accent2"/>
                    </a:solidFill>
                    <a:latin typeface="Montserrat SemiBold"/>
                    <a:ea typeface="Montserrat SemiBold"/>
                    <a:cs typeface="Montserrat SemiBold"/>
                    <a:sym typeface="Montserrat SemiBold"/>
                  </a:rPr>
                  <a:t>Our Global </a:t>
                </a:r>
              </a:p>
              <a:p>
                <a:r>
                  <a:rPr lang="en-US" sz="3700">
                    <a:solidFill>
                      <a:schemeClr val="accent2"/>
                    </a:solidFill>
                    <a:latin typeface="Montserrat SemiBold"/>
                    <a:sym typeface="Montserrat SemiBold"/>
                  </a:rPr>
                  <a:t>Footprint</a:t>
                </a:r>
                <a:endParaRPr sz="900">
                  <a:solidFill>
                    <a:schemeClr val="accent2"/>
                  </a:solidFill>
                </a:endParaRPr>
              </a:p>
            </p:txBody>
          </p:sp>
          <p:sp>
            <p:nvSpPr>
              <p:cNvPr id="294" name="Shape 165">
                <a:extLst>
                  <a:ext uri="{FF2B5EF4-FFF2-40B4-BE49-F238E27FC236}">
                    <a16:creationId xmlns:a16="http://schemas.microsoft.com/office/drawing/2014/main" id="{FA3C3C2B-891C-0A1F-CCD7-EA19E608071B}"/>
                  </a:ext>
                </a:extLst>
              </p:cNvPr>
              <p:cNvSpPr txBox="1"/>
              <p:nvPr/>
            </p:nvSpPr>
            <p:spPr>
              <a:xfrm>
                <a:off x="663655" y="1018649"/>
                <a:ext cx="3942153" cy="215444"/>
              </a:xfrm>
              <a:prstGeom prst="rect">
                <a:avLst/>
              </a:prstGeom>
              <a:noFill/>
              <a:ln>
                <a:noFill/>
              </a:ln>
            </p:spPr>
            <p:txBody>
              <a:bodyPr spcFirstLastPara="1" wrap="square" lIns="0" tIns="0" rIns="0" bIns="0" anchor="t" anchorCtr="0">
                <a:noAutofit/>
              </a:bodyPr>
              <a:lstStyle/>
              <a:p>
                <a:r>
                  <a:rPr lang="en-IN" sz="1600" b="0" i="0">
                    <a:solidFill>
                      <a:srgbClr val="333333"/>
                    </a:solidFill>
                    <a:effectLst/>
                    <a:latin typeface="Montserrat" pitchFamily="2" charset="77"/>
                  </a:rPr>
                  <a:t>We co-create your Digital Future</a:t>
                </a:r>
                <a:endParaRPr sz="1600">
                  <a:solidFill>
                    <a:schemeClr val="accent1"/>
                  </a:solidFill>
                  <a:latin typeface="Montserrat" pitchFamily="2" charset="77"/>
                  <a:ea typeface="Montserrat SemiBold"/>
                  <a:cs typeface="Montserrat SemiBold"/>
                  <a:sym typeface="Montserrat SemiBold"/>
                </a:endParaRPr>
              </a:p>
            </p:txBody>
          </p:sp>
          <p:sp>
            <p:nvSpPr>
              <p:cNvPr id="295" name="Shape 167">
                <a:extLst>
                  <a:ext uri="{FF2B5EF4-FFF2-40B4-BE49-F238E27FC236}">
                    <a16:creationId xmlns:a16="http://schemas.microsoft.com/office/drawing/2014/main" id="{B206BCAF-7888-BC15-BC78-72521E5E03EA}"/>
                  </a:ext>
                </a:extLst>
              </p:cNvPr>
              <p:cNvSpPr txBox="1"/>
              <p:nvPr/>
            </p:nvSpPr>
            <p:spPr>
              <a:xfrm>
                <a:off x="665817" y="2687296"/>
                <a:ext cx="3141202" cy="881417"/>
              </a:xfrm>
              <a:prstGeom prst="rect">
                <a:avLst/>
              </a:prstGeom>
              <a:noFill/>
              <a:ln>
                <a:noFill/>
              </a:ln>
            </p:spPr>
            <p:txBody>
              <a:bodyPr spcFirstLastPara="1" wrap="square" lIns="0" tIns="0" rIns="0" bIns="0" anchor="t" anchorCtr="0">
                <a:noAutofit/>
              </a:bodyPr>
              <a:lstStyle/>
              <a:p>
                <a:pPr>
                  <a:lnSpc>
                    <a:spcPct val="150000"/>
                  </a:lnSpc>
                </a:pPr>
                <a:r>
                  <a:rPr lang="en-US" sz="1200" b="0" i="0" u="none" strike="noStrike">
                    <a:solidFill>
                      <a:srgbClr val="333333"/>
                    </a:solidFill>
                    <a:effectLst/>
                    <a:latin typeface="Montserrat" pitchFamily="2" charset="77"/>
                  </a:rPr>
                  <a:t>Staffing, Digital and Application services being delivered seamlessly with global workforce of 10000+ professionals</a:t>
                </a:r>
                <a:r>
                  <a:rPr lang="en-US" sz="1200" b="0" i="0">
                    <a:solidFill>
                      <a:srgbClr val="333333"/>
                    </a:solidFill>
                    <a:effectLst/>
                    <a:latin typeface="Montserrat" pitchFamily="2" charset="77"/>
                  </a:rPr>
                  <a:t>​</a:t>
                </a:r>
                <a:endParaRPr sz="1200">
                  <a:solidFill>
                    <a:schemeClr val="accent2"/>
                  </a:solidFill>
                  <a:latin typeface="Montserrat" pitchFamily="2" charset="77"/>
                  <a:ea typeface="Montserrat Light"/>
                  <a:cs typeface="Montserrat Light"/>
                  <a:sym typeface="Montserrat Light"/>
                </a:endParaRPr>
              </a:p>
            </p:txBody>
          </p:sp>
          <p:sp>
            <p:nvSpPr>
              <p:cNvPr id="296" name="TextBox 295">
                <a:extLst>
                  <a:ext uri="{FF2B5EF4-FFF2-40B4-BE49-F238E27FC236}">
                    <a16:creationId xmlns:a16="http://schemas.microsoft.com/office/drawing/2014/main" id="{87310DA9-DEDE-48DC-56A4-3C69C1BC0138}"/>
                  </a:ext>
                </a:extLst>
              </p:cNvPr>
              <p:cNvSpPr txBox="1"/>
              <p:nvPr/>
            </p:nvSpPr>
            <p:spPr>
              <a:xfrm>
                <a:off x="2874884" y="4297834"/>
                <a:ext cx="22500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Application Development</a:t>
                </a:r>
              </a:p>
            </p:txBody>
          </p:sp>
          <p:sp>
            <p:nvSpPr>
              <p:cNvPr id="297" name="TextBox 296">
                <a:extLst>
                  <a:ext uri="{FF2B5EF4-FFF2-40B4-BE49-F238E27FC236}">
                    <a16:creationId xmlns:a16="http://schemas.microsoft.com/office/drawing/2014/main" id="{FC0887A1-3BCB-2D0A-7AEF-25D8BA9B9B2D}"/>
                  </a:ext>
                </a:extLst>
              </p:cNvPr>
              <p:cNvSpPr txBox="1"/>
              <p:nvPr/>
            </p:nvSpPr>
            <p:spPr>
              <a:xfrm>
                <a:off x="756920" y="5560284"/>
                <a:ext cx="1250881"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Application Maintenance</a:t>
                </a:r>
              </a:p>
            </p:txBody>
          </p:sp>
          <p:sp>
            <p:nvSpPr>
              <p:cNvPr id="298" name="TextBox 297">
                <a:extLst>
                  <a:ext uri="{FF2B5EF4-FFF2-40B4-BE49-F238E27FC236}">
                    <a16:creationId xmlns:a16="http://schemas.microsoft.com/office/drawing/2014/main" id="{8BB0A416-EAD6-2AF4-BF8A-F7CA431AFAAD}"/>
                  </a:ext>
                </a:extLst>
              </p:cNvPr>
              <p:cNvSpPr txBox="1"/>
              <p:nvPr/>
            </p:nvSpPr>
            <p:spPr>
              <a:xfrm>
                <a:off x="756920" y="4742902"/>
                <a:ext cx="17908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Big Data, AI, ML, RPA </a:t>
                </a:r>
              </a:p>
            </p:txBody>
          </p:sp>
          <p:sp>
            <p:nvSpPr>
              <p:cNvPr id="299" name="TextBox 298">
                <a:extLst>
                  <a:ext uri="{FF2B5EF4-FFF2-40B4-BE49-F238E27FC236}">
                    <a16:creationId xmlns:a16="http://schemas.microsoft.com/office/drawing/2014/main" id="{09946D29-BB4B-B4C2-9FB7-F821C9A6F31A}"/>
                  </a:ext>
                </a:extLst>
              </p:cNvPr>
              <p:cNvSpPr txBox="1"/>
              <p:nvPr/>
            </p:nvSpPr>
            <p:spPr>
              <a:xfrm>
                <a:off x="2874884" y="4747894"/>
                <a:ext cx="17191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Cloud Architecture</a:t>
                </a:r>
              </a:p>
            </p:txBody>
          </p:sp>
          <p:sp>
            <p:nvSpPr>
              <p:cNvPr id="300" name="TextBox 299">
                <a:extLst>
                  <a:ext uri="{FF2B5EF4-FFF2-40B4-BE49-F238E27FC236}">
                    <a16:creationId xmlns:a16="http://schemas.microsoft.com/office/drawing/2014/main" id="{0B8F1514-63FA-8ED4-2AD9-D9626B0973B5}"/>
                  </a:ext>
                </a:extLst>
              </p:cNvPr>
              <p:cNvSpPr txBox="1"/>
              <p:nvPr/>
            </p:nvSpPr>
            <p:spPr>
              <a:xfrm>
                <a:off x="2874884" y="3966648"/>
                <a:ext cx="13092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DevOps/SRE</a:t>
                </a:r>
              </a:p>
            </p:txBody>
          </p:sp>
          <p:sp>
            <p:nvSpPr>
              <p:cNvPr id="301" name="TextBox 300">
                <a:extLst>
                  <a:ext uri="{FF2B5EF4-FFF2-40B4-BE49-F238E27FC236}">
                    <a16:creationId xmlns:a16="http://schemas.microsoft.com/office/drawing/2014/main" id="{0586F7A0-8D7E-BC3D-3E97-DFE6428D7A90}"/>
                  </a:ext>
                </a:extLst>
              </p:cNvPr>
              <p:cNvSpPr txBox="1"/>
              <p:nvPr/>
            </p:nvSpPr>
            <p:spPr>
              <a:xfrm>
                <a:off x="756920" y="4275137"/>
                <a:ext cx="1905475" cy="343171"/>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IN"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Software Engineering</a:t>
                </a:r>
              </a:p>
            </p:txBody>
          </p:sp>
          <p:sp>
            <p:nvSpPr>
              <p:cNvPr id="302" name="TextBox 301">
                <a:extLst>
                  <a:ext uri="{FF2B5EF4-FFF2-40B4-BE49-F238E27FC236}">
                    <a16:creationId xmlns:a16="http://schemas.microsoft.com/office/drawing/2014/main" id="{99DCED2D-D112-BBFA-115B-C94728BCB093}"/>
                  </a:ext>
                </a:extLst>
              </p:cNvPr>
              <p:cNvSpPr txBox="1"/>
              <p:nvPr/>
            </p:nvSpPr>
            <p:spPr>
              <a:xfrm>
                <a:off x="756920" y="3925503"/>
                <a:ext cx="1905475" cy="343171"/>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IN"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Agile Transformation</a:t>
                </a:r>
              </a:p>
            </p:txBody>
          </p:sp>
          <p:sp>
            <p:nvSpPr>
              <p:cNvPr id="303" name="TextBox 302">
                <a:extLst>
                  <a:ext uri="{FF2B5EF4-FFF2-40B4-BE49-F238E27FC236}">
                    <a16:creationId xmlns:a16="http://schemas.microsoft.com/office/drawing/2014/main" id="{B967E630-BA11-2D6E-CCCA-57F9F1A8B558}"/>
                  </a:ext>
                </a:extLst>
              </p:cNvPr>
              <p:cNvSpPr txBox="1"/>
              <p:nvPr/>
            </p:nvSpPr>
            <p:spPr>
              <a:xfrm>
                <a:off x="2874884" y="5151593"/>
                <a:ext cx="19590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Infrastructure Services</a:t>
                </a:r>
              </a:p>
            </p:txBody>
          </p:sp>
          <p:sp>
            <p:nvSpPr>
              <p:cNvPr id="304" name="TextBox 303">
                <a:extLst>
                  <a:ext uri="{FF2B5EF4-FFF2-40B4-BE49-F238E27FC236}">
                    <a16:creationId xmlns:a16="http://schemas.microsoft.com/office/drawing/2014/main" id="{CE5231FC-4B18-8158-9F78-7CE35FE65DC1}"/>
                  </a:ext>
                </a:extLst>
              </p:cNvPr>
              <p:cNvSpPr txBox="1"/>
              <p:nvPr/>
            </p:nvSpPr>
            <p:spPr>
              <a:xfrm>
                <a:off x="756920" y="5151593"/>
                <a:ext cx="17191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Automation/ AIOps</a:t>
                </a:r>
              </a:p>
            </p:txBody>
          </p:sp>
          <p:sp>
            <p:nvSpPr>
              <p:cNvPr id="305" name="TextBox 304">
                <a:extLst>
                  <a:ext uri="{FF2B5EF4-FFF2-40B4-BE49-F238E27FC236}">
                    <a16:creationId xmlns:a16="http://schemas.microsoft.com/office/drawing/2014/main" id="{B1D30B2F-E627-B964-827D-86CA51F34DD9}"/>
                  </a:ext>
                </a:extLst>
              </p:cNvPr>
              <p:cNvSpPr txBox="1"/>
              <p:nvPr/>
            </p:nvSpPr>
            <p:spPr>
              <a:xfrm>
                <a:off x="2874884" y="5599878"/>
                <a:ext cx="14872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6">
                        <a:lumMod val="50000"/>
                      </a:schemeClr>
                    </a:solidFill>
                    <a:latin typeface="Montserrat" pitchFamily="2" charset="77"/>
                    <a:cs typeface="Poppins" panose="00000500000000000000" pitchFamily="2" charset="0"/>
                  </a:rPr>
                  <a:t>Cyber Security</a:t>
                </a:r>
                <a:endPar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endParaRPr>
              </a:p>
            </p:txBody>
          </p:sp>
        </p:grpSp>
        <p:grpSp>
          <p:nvGrpSpPr>
            <p:cNvPr id="281" name="Group 280">
              <a:extLst>
                <a:ext uri="{FF2B5EF4-FFF2-40B4-BE49-F238E27FC236}">
                  <a16:creationId xmlns:a16="http://schemas.microsoft.com/office/drawing/2014/main" id="{66CF3869-DB06-6080-DAAE-5A2D1EFDA243}"/>
                </a:ext>
              </a:extLst>
            </p:cNvPr>
            <p:cNvGrpSpPr/>
            <p:nvPr/>
          </p:nvGrpSpPr>
          <p:grpSpPr>
            <a:xfrm>
              <a:off x="635685" y="3988504"/>
              <a:ext cx="60860" cy="1624808"/>
              <a:chOff x="635685" y="3988504"/>
              <a:chExt cx="60860" cy="1624808"/>
            </a:xfrm>
          </p:grpSpPr>
          <p:sp>
            <p:nvSpPr>
              <p:cNvPr id="288" name="Shape 345">
                <a:extLst>
                  <a:ext uri="{FF2B5EF4-FFF2-40B4-BE49-F238E27FC236}">
                    <a16:creationId xmlns:a16="http://schemas.microsoft.com/office/drawing/2014/main" id="{CF7AE93A-5B33-A93A-CAEC-4330960906F7}"/>
                  </a:ext>
                </a:extLst>
              </p:cNvPr>
              <p:cNvSpPr/>
              <p:nvPr/>
            </p:nvSpPr>
            <p:spPr>
              <a:xfrm>
                <a:off x="635685" y="39885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9" name="Shape 345">
                <a:extLst>
                  <a:ext uri="{FF2B5EF4-FFF2-40B4-BE49-F238E27FC236}">
                    <a16:creationId xmlns:a16="http://schemas.microsoft.com/office/drawing/2014/main" id="{73F69147-25C4-8570-8A6F-144CC9A188F9}"/>
                  </a:ext>
                </a:extLst>
              </p:cNvPr>
              <p:cNvSpPr/>
              <p:nvPr/>
            </p:nvSpPr>
            <p:spPr>
              <a:xfrm>
                <a:off x="635685" y="43441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90" name="Shape 345">
                <a:extLst>
                  <a:ext uri="{FF2B5EF4-FFF2-40B4-BE49-F238E27FC236}">
                    <a16:creationId xmlns:a16="http://schemas.microsoft.com/office/drawing/2014/main" id="{87298706-E372-7D4A-8476-D781990F1B85}"/>
                  </a:ext>
                </a:extLst>
              </p:cNvPr>
              <p:cNvSpPr/>
              <p:nvPr/>
            </p:nvSpPr>
            <p:spPr>
              <a:xfrm>
                <a:off x="635685" y="475048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91" name="Shape 345">
                <a:extLst>
                  <a:ext uri="{FF2B5EF4-FFF2-40B4-BE49-F238E27FC236}">
                    <a16:creationId xmlns:a16="http://schemas.microsoft.com/office/drawing/2014/main" id="{D62358A9-2B27-5562-8328-63EFF516DD1C}"/>
                  </a:ext>
                </a:extLst>
              </p:cNvPr>
              <p:cNvSpPr/>
              <p:nvPr/>
            </p:nvSpPr>
            <p:spPr>
              <a:xfrm>
                <a:off x="635685" y="515190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92" name="Shape 345">
                <a:extLst>
                  <a:ext uri="{FF2B5EF4-FFF2-40B4-BE49-F238E27FC236}">
                    <a16:creationId xmlns:a16="http://schemas.microsoft.com/office/drawing/2014/main" id="{1C817D0C-B360-307F-F380-4FED74441DAA}"/>
                  </a:ext>
                </a:extLst>
              </p:cNvPr>
              <p:cNvSpPr/>
              <p:nvPr/>
            </p:nvSpPr>
            <p:spPr>
              <a:xfrm>
                <a:off x="635685" y="5552452"/>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282" name="Group 281">
              <a:extLst>
                <a:ext uri="{FF2B5EF4-FFF2-40B4-BE49-F238E27FC236}">
                  <a16:creationId xmlns:a16="http://schemas.microsoft.com/office/drawing/2014/main" id="{1C3356FA-1348-FF91-BD7B-E88C7F5C4F25}"/>
                </a:ext>
              </a:extLst>
            </p:cNvPr>
            <p:cNvGrpSpPr/>
            <p:nvPr/>
          </p:nvGrpSpPr>
          <p:grpSpPr>
            <a:xfrm>
              <a:off x="2764382" y="3980037"/>
              <a:ext cx="60860" cy="1685668"/>
              <a:chOff x="635685" y="3988504"/>
              <a:chExt cx="60860" cy="1685668"/>
            </a:xfrm>
          </p:grpSpPr>
          <p:sp>
            <p:nvSpPr>
              <p:cNvPr id="283" name="Shape 345">
                <a:extLst>
                  <a:ext uri="{FF2B5EF4-FFF2-40B4-BE49-F238E27FC236}">
                    <a16:creationId xmlns:a16="http://schemas.microsoft.com/office/drawing/2014/main" id="{12ADCE31-150B-3EBE-7204-4D97E11E0B72}"/>
                  </a:ext>
                </a:extLst>
              </p:cNvPr>
              <p:cNvSpPr/>
              <p:nvPr/>
            </p:nvSpPr>
            <p:spPr>
              <a:xfrm>
                <a:off x="635685" y="39885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4" name="Shape 345">
                <a:extLst>
                  <a:ext uri="{FF2B5EF4-FFF2-40B4-BE49-F238E27FC236}">
                    <a16:creationId xmlns:a16="http://schemas.microsoft.com/office/drawing/2014/main" id="{9F9AC2B9-91D1-90A8-6BE9-21B1824E3F31}"/>
                  </a:ext>
                </a:extLst>
              </p:cNvPr>
              <p:cNvSpPr/>
              <p:nvPr/>
            </p:nvSpPr>
            <p:spPr>
              <a:xfrm>
                <a:off x="635685" y="43441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5" name="Shape 345">
                <a:extLst>
                  <a:ext uri="{FF2B5EF4-FFF2-40B4-BE49-F238E27FC236}">
                    <a16:creationId xmlns:a16="http://schemas.microsoft.com/office/drawing/2014/main" id="{F42C65F5-F29A-BCC1-FFF8-087FC9D4E631}"/>
                  </a:ext>
                </a:extLst>
              </p:cNvPr>
              <p:cNvSpPr/>
              <p:nvPr/>
            </p:nvSpPr>
            <p:spPr>
              <a:xfrm>
                <a:off x="635685" y="475048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6" name="Shape 345">
                <a:extLst>
                  <a:ext uri="{FF2B5EF4-FFF2-40B4-BE49-F238E27FC236}">
                    <a16:creationId xmlns:a16="http://schemas.microsoft.com/office/drawing/2014/main" id="{01F3C92B-9800-ECC0-3241-37A9CB032514}"/>
                  </a:ext>
                </a:extLst>
              </p:cNvPr>
              <p:cNvSpPr/>
              <p:nvPr/>
            </p:nvSpPr>
            <p:spPr>
              <a:xfrm>
                <a:off x="635685" y="515190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7" name="Shape 345">
                <a:extLst>
                  <a:ext uri="{FF2B5EF4-FFF2-40B4-BE49-F238E27FC236}">
                    <a16:creationId xmlns:a16="http://schemas.microsoft.com/office/drawing/2014/main" id="{7A4FDF3C-3D6D-CA93-B812-C803C22098DB}"/>
                  </a:ext>
                </a:extLst>
              </p:cNvPr>
              <p:cNvSpPr/>
              <p:nvPr/>
            </p:nvSpPr>
            <p:spPr>
              <a:xfrm flipV="1">
                <a:off x="635685" y="5613312"/>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spTree>
    <p:extLst>
      <p:ext uri="{BB962C8B-B14F-4D97-AF65-F5344CB8AC3E}">
        <p14:creationId xmlns:p14="http://schemas.microsoft.com/office/powerpoint/2010/main" val="4571664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Contact Us">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6A92E8A2-6A4E-CBAC-89F1-2678AAB8397E}"/>
              </a:ext>
            </a:extLst>
          </p:cNvPr>
          <p:cNvPicPr>
            <a:picLocks noChangeAspect="1"/>
          </p:cNvPicPr>
          <p:nvPr userDrawn="1"/>
        </p:nvPicPr>
        <p:blipFill>
          <a:blip r:embed="rId3"/>
          <a:stretch>
            <a:fillRect/>
          </a:stretch>
        </p:blipFill>
        <p:spPr>
          <a:xfrm>
            <a:off x="10848108" y="-6410"/>
            <a:ext cx="1343891" cy="1567873"/>
          </a:xfrm>
          <a:prstGeom prst="rect">
            <a:avLst/>
          </a:prstGeom>
        </p:spPr>
      </p:pic>
      <p:pic>
        <p:nvPicPr>
          <p:cNvPr id="2" name="Picture 1" descr="A picture containing text, computer, person, indoor&#10;&#10;Description automatically generated">
            <a:extLst>
              <a:ext uri="{FF2B5EF4-FFF2-40B4-BE49-F238E27FC236}">
                <a16:creationId xmlns:a16="http://schemas.microsoft.com/office/drawing/2014/main" id="{9DE489EF-8767-0CD0-3189-F8A4632CD236}"/>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harpenSoften amount="-65000"/>
                    </a14:imgEffect>
                  </a14:imgLayer>
                </a14:imgProps>
              </a:ext>
              <a:ext uri="{28A0092B-C50C-407E-A947-70E740481C1C}">
                <a14:useLocalDpi xmlns:a14="http://schemas.microsoft.com/office/drawing/2010/main" val="0"/>
              </a:ext>
            </a:extLst>
          </a:blip>
          <a:srcRect l="32596" t="7737" r="5770" b="7737"/>
          <a:stretch/>
        </p:blipFill>
        <p:spPr>
          <a:xfrm>
            <a:off x="-36918" y="0"/>
            <a:ext cx="7575402" cy="6858000"/>
          </a:xfrm>
          <a:prstGeom prst="rect">
            <a:avLst/>
          </a:prstGeom>
        </p:spPr>
      </p:pic>
      <p:sp>
        <p:nvSpPr>
          <p:cNvPr id="3" name="Shape 3499">
            <a:extLst>
              <a:ext uri="{FF2B5EF4-FFF2-40B4-BE49-F238E27FC236}">
                <a16:creationId xmlns:a16="http://schemas.microsoft.com/office/drawing/2014/main" id="{33A409DD-6E8B-FE46-EEDB-09EEA81FF072}"/>
              </a:ext>
            </a:extLst>
          </p:cNvPr>
          <p:cNvSpPr/>
          <p:nvPr userDrawn="1"/>
        </p:nvSpPr>
        <p:spPr>
          <a:xfrm>
            <a:off x="7187610" y="0"/>
            <a:ext cx="5004392" cy="6858000"/>
          </a:xfrm>
          <a:prstGeom prst="rect">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nvGrpSpPr>
          <p:cNvPr id="4" name="Shape 3503">
            <a:extLst>
              <a:ext uri="{FF2B5EF4-FFF2-40B4-BE49-F238E27FC236}">
                <a16:creationId xmlns:a16="http://schemas.microsoft.com/office/drawing/2014/main" id="{04341371-AB6C-99A0-955E-C190287CAA02}"/>
              </a:ext>
            </a:extLst>
          </p:cNvPr>
          <p:cNvGrpSpPr/>
          <p:nvPr userDrawn="1"/>
        </p:nvGrpSpPr>
        <p:grpSpPr>
          <a:xfrm>
            <a:off x="7958814" y="1408268"/>
            <a:ext cx="3503078" cy="4164134"/>
            <a:chOff x="16364206" y="2398596"/>
            <a:chExt cx="7006155" cy="8328268"/>
          </a:xfrm>
        </p:grpSpPr>
        <p:grpSp>
          <p:nvGrpSpPr>
            <p:cNvPr id="5" name="Shape 3504">
              <a:extLst>
                <a:ext uri="{FF2B5EF4-FFF2-40B4-BE49-F238E27FC236}">
                  <a16:creationId xmlns:a16="http://schemas.microsoft.com/office/drawing/2014/main" id="{54FDBED1-A4E1-4379-FF59-D2C52D006549}"/>
                </a:ext>
              </a:extLst>
            </p:cNvPr>
            <p:cNvGrpSpPr/>
            <p:nvPr/>
          </p:nvGrpSpPr>
          <p:grpSpPr>
            <a:xfrm>
              <a:off x="18215894" y="2398596"/>
              <a:ext cx="4491707" cy="2056395"/>
              <a:chOff x="18215894" y="2398596"/>
              <a:chExt cx="4491707" cy="2056395"/>
            </a:xfrm>
          </p:grpSpPr>
          <p:sp>
            <p:nvSpPr>
              <p:cNvPr id="15" name="Shape 3505">
                <a:extLst>
                  <a:ext uri="{FF2B5EF4-FFF2-40B4-BE49-F238E27FC236}">
                    <a16:creationId xmlns:a16="http://schemas.microsoft.com/office/drawing/2014/main" id="{FD33FEF2-395E-2A12-B21E-59689E397A77}"/>
                  </a:ext>
                </a:extLst>
              </p:cNvPr>
              <p:cNvSpPr txBox="1"/>
              <p:nvPr/>
            </p:nvSpPr>
            <p:spPr>
              <a:xfrm>
                <a:off x="18215894" y="2398596"/>
                <a:ext cx="4491705" cy="984885"/>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Call</a:t>
                </a:r>
                <a:endParaRPr sz="900"/>
              </a:p>
              <a:p>
                <a:r>
                  <a:rPr lang="en-US" sz="1600">
                    <a:solidFill>
                      <a:schemeClr val="lt1"/>
                    </a:solidFill>
                    <a:latin typeface="Montserrat SemiBold"/>
                    <a:ea typeface="Montserrat SemiBold"/>
                    <a:cs typeface="Montserrat SemiBold"/>
                    <a:sym typeface="Montserrat SemiBold"/>
                  </a:rPr>
                  <a:t>US:</a:t>
                </a:r>
                <a:endParaRPr sz="1600">
                  <a:solidFill>
                    <a:schemeClr val="lt1"/>
                  </a:solidFill>
                  <a:latin typeface="Montserrat SemiBold"/>
                  <a:ea typeface="Montserrat SemiBold"/>
                  <a:cs typeface="Montserrat SemiBold"/>
                  <a:sym typeface="Montserrat SemiBold"/>
                </a:endParaRPr>
              </a:p>
            </p:txBody>
          </p:sp>
          <p:sp>
            <p:nvSpPr>
              <p:cNvPr id="16" name="Shape 3506">
                <a:extLst>
                  <a:ext uri="{FF2B5EF4-FFF2-40B4-BE49-F238E27FC236}">
                    <a16:creationId xmlns:a16="http://schemas.microsoft.com/office/drawing/2014/main" id="{3D32739C-2D10-E9C3-381D-AAF5DEE10E2C}"/>
                  </a:ext>
                </a:extLst>
              </p:cNvPr>
              <p:cNvSpPr txBox="1"/>
              <p:nvPr/>
            </p:nvSpPr>
            <p:spPr>
              <a:xfrm>
                <a:off x="18215894" y="3579367"/>
                <a:ext cx="4491707" cy="875624"/>
              </a:xfrm>
              <a:prstGeom prst="rect">
                <a:avLst/>
              </a:prstGeom>
              <a:noFill/>
              <a:ln>
                <a:noFill/>
              </a:ln>
            </p:spPr>
            <p:txBody>
              <a:bodyPr spcFirstLastPara="1" wrap="square" lIns="0" tIns="0" rIns="0" bIns="0" anchor="t" anchorCtr="0">
                <a:noAutofit/>
              </a:bodyPr>
              <a:lstStyle/>
              <a:p>
                <a:pPr>
                  <a:lnSpc>
                    <a:spcPct val="150000"/>
                  </a:lnSpc>
                </a:pPr>
                <a:r>
                  <a:rPr lang="en-US" sz="1200">
                    <a:solidFill>
                      <a:schemeClr val="lt1"/>
                    </a:solidFill>
                    <a:latin typeface="Montserrat Light"/>
                    <a:sym typeface="Montserrat Light"/>
                  </a:rPr>
                  <a:t>+971 4 XXXXXX</a:t>
                </a:r>
                <a:endParaRPr sz="1200"/>
              </a:p>
              <a:p>
                <a:pPr>
                  <a:lnSpc>
                    <a:spcPct val="150000"/>
                  </a:lnSpc>
                </a:pPr>
                <a:r>
                  <a:rPr lang="en-US" sz="1200">
                    <a:solidFill>
                      <a:schemeClr val="lt1"/>
                    </a:solidFill>
                    <a:latin typeface="Montserrat Light"/>
                    <a:ea typeface="Montserrat Light"/>
                    <a:cs typeface="Montserrat Light"/>
                    <a:sym typeface="Montserrat Light"/>
                  </a:rPr>
                  <a:t>+971 52 XXXX XXX</a:t>
                </a:r>
                <a:endParaRPr sz="1200">
                  <a:solidFill>
                    <a:schemeClr val="lt1"/>
                  </a:solidFill>
                  <a:latin typeface="Montserrat Light"/>
                  <a:ea typeface="Montserrat Light"/>
                  <a:cs typeface="Montserrat Light"/>
                  <a:sym typeface="Montserrat Light"/>
                </a:endParaRPr>
              </a:p>
            </p:txBody>
          </p:sp>
        </p:grpSp>
        <p:grpSp>
          <p:nvGrpSpPr>
            <p:cNvPr id="6" name="Shape 3507">
              <a:extLst>
                <a:ext uri="{FF2B5EF4-FFF2-40B4-BE49-F238E27FC236}">
                  <a16:creationId xmlns:a16="http://schemas.microsoft.com/office/drawing/2014/main" id="{BED0128A-C538-FFC2-8EEF-C4DF2DA9F64C}"/>
                </a:ext>
              </a:extLst>
            </p:cNvPr>
            <p:cNvGrpSpPr/>
            <p:nvPr/>
          </p:nvGrpSpPr>
          <p:grpSpPr>
            <a:xfrm>
              <a:off x="18215894" y="5534533"/>
              <a:ext cx="5154467" cy="2056396"/>
              <a:chOff x="18215894" y="5399699"/>
              <a:chExt cx="5154467" cy="2056396"/>
            </a:xfrm>
          </p:grpSpPr>
          <p:sp>
            <p:nvSpPr>
              <p:cNvPr id="13" name="Shape 3508">
                <a:extLst>
                  <a:ext uri="{FF2B5EF4-FFF2-40B4-BE49-F238E27FC236}">
                    <a16:creationId xmlns:a16="http://schemas.microsoft.com/office/drawing/2014/main" id="{64485AED-F500-C8D5-B012-288C3E50CF59}"/>
                  </a:ext>
                </a:extLst>
              </p:cNvPr>
              <p:cNvSpPr txBox="1"/>
              <p:nvPr/>
            </p:nvSpPr>
            <p:spPr>
              <a:xfrm>
                <a:off x="18215894" y="5399699"/>
                <a:ext cx="4491705" cy="984885"/>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Email</a:t>
                </a:r>
                <a:endParaRPr sz="900"/>
              </a:p>
              <a:p>
                <a:r>
                  <a:rPr lang="en-US" sz="1600">
                    <a:solidFill>
                      <a:schemeClr val="lt1"/>
                    </a:solidFill>
                    <a:latin typeface="Montserrat SemiBold"/>
                    <a:ea typeface="Montserrat SemiBold"/>
                    <a:cs typeface="Montserrat SemiBold"/>
                    <a:sym typeface="Montserrat SemiBold"/>
                  </a:rPr>
                  <a:t>US:</a:t>
                </a:r>
                <a:endParaRPr sz="1600">
                  <a:solidFill>
                    <a:schemeClr val="lt1"/>
                  </a:solidFill>
                  <a:latin typeface="Montserrat SemiBold"/>
                  <a:ea typeface="Montserrat SemiBold"/>
                  <a:cs typeface="Montserrat SemiBold"/>
                  <a:sym typeface="Montserrat SemiBold"/>
                </a:endParaRPr>
              </a:p>
            </p:txBody>
          </p:sp>
          <p:sp>
            <p:nvSpPr>
              <p:cNvPr id="14" name="Shape 3509">
                <a:extLst>
                  <a:ext uri="{FF2B5EF4-FFF2-40B4-BE49-F238E27FC236}">
                    <a16:creationId xmlns:a16="http://schemas.microsoft.com/office/drawing/2014/main" id="{C18017C5-9029-A72B-7248-DD6BD8F86C65}"/>
                  </a:ext>
                </a:extLst>
              </p:cNvPr>
              <p:cNvSpPr txBox="1"/>
              <p:nvPr/>
            </p:nvSpPr>
            <p:spPr>
              <a:xfrm>
                <a:off x="18215894" y="6580471"/>
                <a:ext cx="5154467" cy="875624"/>
              </a:xfrm>
              <a:prstGeom prst="rect">
                <a:avLst/>
              </a:prstGeom>
              <a:noFill/>
              <a:ln>
                <a:noFill/>
              </a:ln>
            </p:spPr>
            <p:txBody>
              <a:bodyPr spcFirstLastPara="1" wrap="square" lIns="0" tIns="0" rIns="0" bIns="0" anchor="t" anchorCtr="0">
                <a:noAutofit/>
              </a:bodyPr>
              <a:lstStyle/>
              <a:p>
                <a:pPr>
                  <a:lnSpc>
                    <a:spcPct val="150000"/>
                  </a:lnSpc>
                </a:pPr>
                <a:r>
                  <a:rPr lang="en-US" sz="1200">
                    <a:solidFill>
                      <a:schemeClr val="bg1"/>
                    </a:solidFill>
                    <a:latin typeface="Montserrat Light"/>
                    <a:ea typeface="Montserrat Light"/>
                    <a:cs typeface="Montserrat Light"/>
                    <a:sym typeface="Montserrat Light"/>
                    <a:hlinkClick r:id="rId6">
                      <a:extLst>
                        <a:ext uri="{A12FA001-AC4F-418D-AE19-62706E023703}">
                          <ahyp:hlinkClr xmlns:ahyp="http://schemas.microsoft.com/office/drawing/2018/hyperlinkcolor" val="tx"/>
                        </a:ext>
                      </a:extLst>
                    </a:hlinkClick>
                  </a:rPr>
                  <a:t>info@idctechnologies.com</a:t>
                </a:r>
                <a:endParaRPr lang="en-US" sz="1200">
                  <a:solidFill>
                    <a:schemeClr val="bg1"/>
                  </a:solidFill>
                  <a:latin typeface="Montserrat Light"/>
                  <a:ea typeface="Montserrat Light"/>
                  <a:cs typeface="Montserrat Light"/>
                  <a:sym typeface="Montserrat Light"/>
                </a:endParaRPr>
              </a:p>
              <a:p>
                <a:pPr>
                  <a:lnSpc>
                    <a:spcPct val="150000"/>
                  </a:lnSpc>
                </a:pPr>
                <a:r>
                  <a:rPr lang="en-US" sz="1200">
                    <a:solidFill>
                      <a:schemeClr val="bg1"/>
                    </a:solidFill>
                    <a:latin typeface="Montserrat Light"/>
                    <a:ea typeface="Montserrat Light"/>
                    <a:cs typeface="Montserrat Light"/>
                    <a:sym typeface="Montserrat Light"/>
                    <a:hlinkClick r:id="rId7">
                      <a:extLst>
                        <a:ext uri="{A12FA001-AC4F-418D-AE19-62706E023703}">
                          <ahyp:hlinkClr xmlns:ahyp="http://schemas.microsoft.com/office/drawing/2018/hyperlinkcolor" val="tx"/>
                        </a:ext>
                      </a:extLst>
                    </a:hlinkClick>
                  </a:rPr>
                  <a:t>projects@idctechnologies.com</a:t>
                </a:r>
                <a:endParaRPr lang="en-US" sz="1200">
                  <a:solidFill>
                    <a:schemeClr val="bg1"/>
                  </a:solidFill>
                  <a:latin typeface="Montserrat Light"/>
                  <a:ea typeface="Montserrat Light"/>
                  <a:cs typeface="Montserrat Light"/>
                  <a:sym typeface="Montserrat Light"/>
                </a:endParaRPr>
              </a:p>
              <a:p>
                <a:pPr>
                  <a:lnSpc>
                    <a:spcPct val="150000"/>
                  </a:lnSpc>
                </a:pPr>
                <a:endParaRPr lang="en-US" sz="1200">
                  <a:solidFill>
                    <a:schemeClr val="bg1"/>
                  </a:solidFill>
                  <a:latin typeface="Montserrat Light"/>
                  <a:ea typeface="Montserrat Light"/>
                  <a:cs typeface="Montserrat Light"/>
                  <a:sym typeface="Montserrat Light"/>
                </a:endParaRPr>
              </a:p>
              <a:p>
                <a:pPr>
                  <a:lnSpc>
                    <a:spcPct val="150000"/>
                  </a:lnSpc>
                </a:pPr>
                <a:endParaRPr sz="1200">
                  <a:solidFill>
                    <a:schemeClr val="bg1"/>
                  </a:solidFill>
                  <a:latin typeface="Montserrat Light"/>
                  <a:ea typeface="Montserrat Light"/>
                  <a:cs typeface="Montserrat Light"/>
                  <a:sym typeface="Montserrat Light"/>
                </a:endParaRPr>
              </a:p>
            </p:txBody>
          </p:sp>
        </p:grpSp>
        <p:grpSp>
          <p:nvGrpSpPr>
            <p:cNvPr id="7" name="Shape 3510">
              <a:extLst>
                <a:ext uri="{FF2B5EF4-FFF2-40B4-BE49-F238E27FC236}">
                  <a16:creationId xmlns:a16="http://schemas.microsoft.com/office/drawing/2014/main" id="{293C1E44-9A9C-32CD-E3FC-ECAD0A14FE55}"/>
                </a:ext>
              </a:extLst>
            </p:cNvPr>
            <p:cNvGrpSpPr/>
            <p:nvPr/>
          </p:nvGrpSpPr>
          <p:grpSpPr>
            <a:xfrm>
              <a:off x="18215894" y="8670469"/>
              <a:ext cx="4856755" cy="2056395"/>
              <a:chOff x="18215894" y="8670469"/>
              <a:chExt cx="4856755" cy="2056395"/>
            </a:xfrm>
          </p:grpSpPr>
          <p:sp>
            <p:nvSpPr>
              <p:cNvPr id="11" name="Shape 3511">
                <a:extLst>
                  <a:ext uri="{FF2B5EF4-FFF2-40B4-BE49-F238E27FC236}">
                    <a16:creationId xmlns:a16="http://schemas.microsoft.com/office/drawing/2014/main" id="{135F9E09-9AF4-C2DB-1E65-0FD36FDC9638}"/>
                  </a:ext>
                </a:extLst>
              </p:cNvPr>
              <p:cNvSpPr txBox="1"/>
              <p:nvPr/>
            </p:nvSpPr>
            <p:spPr>
              <a:xfrm>
                <a:off x="18215894" y="8670469"/>
                <a:ext cx="4491705" cy="984885"/>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Follow</a:t>
                </a:r>
                <a:endParaRPr sz="900"/>
              </a:p>
              <a:p>
                <a:r>
                  <a:rPr lang="en-US" sz="1600">
                    <a:solidFill>
                      <a:schemeClr val="lt1"/>
                    </a:solidFill>
                    <a:latin typeface="Montserrat SemiBold"/>
                    <a:ea typeface="Montserrat SemiBold"/>
                    <a:cs typeface="Montserrat SemiBold"/>
                    <a:sym typeface="Montserrat SemiBold"/>
                  </a:rPr>
                  <a:t>US:</a:t>
                </a:r>
                <a:endParaRPr sz="1600">
                  <a:solidFill>
                    <a:schemeClr val="lt1"/>
                  </a:solidFill>
                  <a:latin typeface="Montserrat SemiBold"/>
                  <a:ea typeface="Montserrat SemiBold"/>
                  <a:cs typeface="Montserrat SemiBold"/>
                  <a:sym typeface="Montserrat SemiBold"/>
                </a:endParaRPr>
              </a:p>
            </p:txBody>
          </p:sp>
          <p:sp>
            <p:nvSpPr>
              <p:cNvPr id="12" name="Shape 3512">
                <a:extLst>
                  <a:ext uri="{FF2B5EF4-FFF2-40B4-BE49-F238E27FC236}">
                    <a16:creationId xmlns:a16="http://schemas.microsoft.com/office/drawing/2014/main" id="{3052CB85-3BF7-4E6F-1F82-52D61449C816}"/>
                  </a:ext>
                </a:extLst>
              </p:cNvPr>
              <p:cNvSpPr txBox="1"/>
              <p:nvPr/>
            </p:nvSpPr>
            <p:spPr>
              <a:xfrm>
                <a:off x="18215894" y="9851240"/>
                <a:ext cx="4856755" cy="875624"/>
              </a:xfrm>
              <a:prstGeom prst="rect">
                <a:avLst/>
              </a:prstGeom>
              <a:noFill/>
              <a:ln>
                <a:noFill/>
              </a:ln>
            </p:spPr>
            <p:txBody>
              <a:bodyPr spcFirstLastPara="1" wrap="square" lIns="0" tIns="0" rIns="0" bIns="0" anchor="t" anchorCtr="0">
                <a:noAutofit/>
              </a:bodyPr>
              <a:lstStyle/>
              <a:p>
                <a:pPr>
                  <a:lnSpc>
                    <a:spcPct val="150000"/>
                  </a:lnSpc>
                </a:pPr>
                <a:r>
                  <a:rPr lang="en-US" sz="1200" err="1">
                    <a:solidFill>
                      <a:schemeClr val="lt1"/>
                    </a:solidFill>
                    <a:latin typeface="Montserrat Light"/>
                    <a:ea typeface="Montserrat Light"/>
                    <a:cs typeface="Montserrat Light"/>
                    <a:sym typeface="Montserrat Light"/>
                  </a:rPr>
                  <a:t>Facebook.com</a:t>
                </a:r>
                <a:r>
                  <a:rPr lang="en-US" sz="1200">
                    <a:solidFill>
                      <a:schemeClr val="lt1"/>
                    </a:solidFill>
                    <a:latin typeface="Montserrat Light"/>
                    <a:ea typeface="Montserrat Light"/>
                    <a:cs typeface="Montserrat Light"/>
                    <a:sym typeface="Montserrat Light"/>
                  </a:rPr>
                  <a:t>/</a:t>
                </a:r>
                <a:r>
                  <a:rPr lang="en-US" sz="1200" err="1">
                    <a:solidFill>
                      <a:schemeClr val="lt1"/>
                    </a:solidFill>
                    <a:latin typeface="Montserrat Light"/>
                    <a:ea typeface="Montserrat Light"/>
                    <a:cs typeface="Montserrat Light"/>
                    <a:sym typeface="Montserrat Light"/>
                  </a:rPr>
                  <a:t>idctechnologies</a:t>
                </a:r>
                <a:endParaRPr sz="1200">
                  <a:solidFill>
                    <a:schemeClr val="lt1"/>
                  </a:solidFill>
                  <a:latin typeface="Montserrat Light"/>
                  <a:ea typeface="Montserrat Light"/>
                  <a:cs typeface="Montserrat Light"/>
                  <a:sym typeface="Montserrat Light"/>
                </a:endParaRPr>
              </a:p>
              <a:p>
                <a:pPr>
                  <a:lnSpc>
                    <a:spcPct val="150000"/>
                  </a:lnSpc>
                </a:pPr>
                <a:r>
                  <a:rPr lang="en-US" sz="1200" err="1">
                    <a:solidFill>
                      <a:schemeClr val="lt1"/>
                    </a:solidFill>
                    <a:latin typeface="Montserrat Light"/>
                    <a:ea typeface="Montserrat Light"/>
                    <a:cs typeface="Montserrat Light"/>
                    <a:sym typeface="Montserrat Light"/>
                  </a:rPr>
                  <a:t>twitter.com</a:t>
                </a:r>
                <a:r>
                  <a:rPr lang="en-US" sz="1200">
                    <a:solidFill>
                      <a:schemeClr val="lt1"/>
                    </a:solidFill>
                    <a:latin typeface="Montserrat Light"/>
                    <a:ea typeface="Montserrat Light"/>
                    <a:cs typeface="Montserrat Light"/>
                    <a:sym typeface="Montserrat Light"/>
                  </a:rPr>
                  <a:t>/</a:t>
                </a:r>
                <a:r>
                  <a:rPr lang="en-US" sz="1200" err="1">
                    <a:solidFill>
                      <a:schemeClr val="lt1"/>
                    </a:solidFill>
                    <a:latin typeface="Montserrat Light"/>
                    <a:ea typeface="Montserrat Light"/>
                    <a:cs typeface="Montserrat Light"/>
                    <a:sym typeface="Montserrat Light"/>
                  </a:rPr>
                  <a:t>idctechnologies</a:t>
                </a:r>
                <a:endParaRPr sz="1200">
                  <a:solidFill>
                    <a:schemeClr val="lt1"/>
                  </a:solidFill>
                  <a:latin typeface="Montserrat Light"/>
                  <a:ea typeface="Montserrat Light"/>
                  <a:cs typeface="Montserrat Light"/>
                  <a:sym typeface="Montserrat Light"/>
                </a:endParaRPr>
              </a:p>
            </p:txBody>
          </p:sp>
        </p:grpSp>
        <p:sp>
          <p:nvSpPr>
            <p:cNvPr id="8" name="Shape 3513">
              <a:extLst>
                <a:ext uri="{FF2B5EF4-FFF2-40B4-BE49-F238E27FC236}">
                  <a16:creationId xmlns:a16="http://schemas.microsoft.com/office/drawing/2014/main" id="{4444911C-7AF2-703E-7942-A4F53C95FB18}"/>
                </a:ext>
              </a:extLst>
            </p:cNvPr>
            <p:cNvSpPr/>
            <p:nvPr/>
          </p:nvSpPr>
          <p:spPr>
            <a:xfrm>
              <a:off x="16409066" y="5679532"/>
              <a:ext cx="873532" cy="636748"/>
            </a:xfrm>
            <a:custGeom>
              <a:avLst/>
              <a:gdLst/>
              <a:ahLst/>
              <a:cxnLst/>
              <a:rect l="0" t="0" r="0" b="0"/>
              <a:pathLst>
                <a:path w="353" h="256" extrusionOk="0">
                  <a:moveTo>
                    <a:pt x="321" y="0"/>
                  </a:moveTo>
                  <a:cubicBezTo>
                    <a:pt x="32" y="0"/>
                    <a:pt x="32" y="0"/>
                    <a:pt x="32" y="0"/>
                  </a:cubicBezTo>
                  <a:cubicBezTo>
                    <a:pt x="14" y="0"/>
                    <a:pt x="0" y="14"/>
                    <a:pt x="0" y="32"/>
                  </a:cubicBezTo>
                  <a:cubicBezTo>
                    <a:pt x="0" y="224"/>
                    <a:pt x="0" y="224"/>
                    <a:pt x="0" y="224"/>
                  </a:cubicBezTo>
                  <a:cubicBezTo>
                    <a:pt x="0" y="242"/>
                    <a:pt x="14" y="256"/>
                    <a:pt x="32" y="256"/>
                  </a:cubicBezTo>
                  <a:cubicBezTo>
                    <a:pt x="321" y="256"/>
                    <a:pt x="321" y="256"/>
                    <a:pt x="321" y="256"/>
                  </a:cubicBezTo>
                  <a:cubicBezTo>
                    <a:pt x="338" y="256"/>
                    <a:pt x="353" y="242"/>
                    <a:pt x="353" y="224"/>
                  </a:cubicBezTo>
                  <a:cubicBezTo>
                    <a:pt x="353" y="32"/>
                    <a:pt x="353" y="32"/>
                    <a:pt x="353" y="32"/>
                  </a:cubicBezTo>
                  <a:cubicBezTo>
                    <a:pt x="353" y="14"/>
                    <a:pt x="338" y="0"/>
                    <a:pt x="321" y="0"/>
                  </a:cubicBezTo>
                  <a:moveTo>
                    <a:pt x="32" y="16"/>
                  </a:moveTo>
                  <a:cubicBezTo>
                    <a:pt x="321" y="16"/>
                    <a:pt x="321" y="16"/>
                    <a:pt x="321" y="16"/>
                  </a:cubicBezTo>
                  <a:cubicBezTo>
                    <a:pt x="323" y="16"/>
                    <a:pt x="324" y="16"/>
                    <a:pt x="326" y="17"/>
                  </a:cubicBezTo>
                  <a:cubicBezTo>
                    <a:pt x="187" y="156"/>
                    <a:pt x="187" y="156"/>
                    <a:pt x="187" y="156"/>
                  </a:cubicBezTo>
                  <a:cubicBezTo>
                    <a:pt x="184" y="158"/>
                    <a:pt x="180" y="160"/>
                    <a:pt x="176" y="160"/>
                  </a:cubicBezTo>
                  <a:cubicBezTo>
                    <a:pt x="172" y="160"/>
                    <a:pt x="168" y="158"/>
                    <a:pt x="165" y="156"/>
                  </a:cubicBezTo>
                  <a:cubicBezTo>
                    <a:pt x="26" y="17"/>
                    <a:pt x="26" y="17"/>
                    <a:pt x="26" y="17"/>
                  </a:cubicBezTo>
                  <a:cubicBezTo>
                    <a:pt x="28" y="16"/>
                    <a:pt x="30" y="16"/>
                    <a:pt x="32" y="16"/>
                  </a:cubicBezTo>
                  <a:moveTo>
                    <a:pt x="16" y="224"/>
                  </a:moveTo>
                  <a:cubicBezTo>
                    <a:pt x="16" y="32"/>
                    <a:pt x="16" y="32"/>
                    <a:pt x="16" y="32"/>
                  </a:cubicBezTo>
                  <a:cubicBezTo>
                    <a:pt x="16" y="31"/>
                    <a:pt x="16" y="30"/>
                    <a:pt x="16" y="29"/>
                  </a:cubicBezTo>
                  <a:cubicBezTo>
                    <a:pt x="115" y="128"/>
                    <a:pt x="115" y="128"/>
                    <a:pt x="115" y="128"/>
                  </a:cubicBezTo>
                  <a:cubicBezTo>
                    <a:pt x="16" y="227"/>
                    <a:pt x="16" y="227"/>
                    <a:pt x="16" y="227"/>
                  </a:cubicBezTo>
                  <a:cubicBezTo>
                    <a:pt x="16" y="226"/>
                    <a:pt x="16" y="225"/>
                    <a:pt x="16" y="224"/>
                  </a:cubicBezTo>
                  <a:moveTo>
                    <a:pt x="321" y="240"/>
                  </a:moveTo>
                  <a:cubicBezTo>
                    <a:pt x="32" y="240"/>
                    <a:pt x="32" y="240"/>
                    <a:pt x="32" y="240"/>
                  </a:cubicBezTo>
                  <a:cubicBezTo>
                    <a:pt x="30" y="240"/>
                    <a:pt x="28" y="240"/>
                    <a:pt x="26" y="239"/>
                  </a:cubicBezTo>
                  <a:cubicBezTo>
                    <a:pt x="126" y="139"/>
                    <a:pt x="126" y="139"/>
                    <a:pt x="126" y="139"/>
                  </a:cubicBezTo>
                  <a:cubicBezTo>
                    <a:pt x="154" y="167"/>
                    <a:pt x="154" y="167"/>
                    <a:pt x="154" y="167"/>
                  </a:cubicBezTo>
                  <a:cubicBezTo>
                    <a:pt x="160" y="173"/>
                    <a:pt x="168" y="176"/>
                    <a:pt x="176" y="176"/>
                  </a:cubicBezTo>
                  <a:cubicBezTo>
                    <a:pt x="184" y="176"/>
                    <a:pt x="192" y="173"/>
                    <a:pt x="198" y="167"/>
                  </a:cubicBezTo>
                  <a:cubicBezTo>
                    <a:pt x="226" y="139"/>
                    <a:pt x="226" y="139"/>
                    <a:pt x="226" y="139"/>
                  </a:cubicBezTo>
                  <a:cubicBezTo>
                    <a:pt x="326" y="239"/>
                    <a:pt x="326" y="239"/>
                    <a:pt x="326" y="239"/>
                  </a:cubicBezTo>
                  <a:cubicBezTo>
                    <a:pt x="324" y="240"/>
                    <a:pt x="323" y="240"/>
                    <a:pt x="321" y="240"/>
                  </a:cubicBezTo>
                  <a:moveTo>
                    <a:pt x="337" y="224"/>
                  </a:moveTo>
                  <a:cubicBezTo>
                    <a:pt x="337" y="225"/>
                    <a:pt x="337" y="226"/>
                    <a:pt x="336" y="227"/>
                  </a:cubicBezTo>
                  <a:cubicBezTo>
                    <a:pt x="237" y="128"/>
                    <a:pt x="237" y="128"/>
                    <a:pt x="237" y="128"/>
                  </a:cubicBezTo>
                  <a:cubicBezTo>
                    <a:pt x="336" y="29"/>
                    <a:pt x="336" y="29"/>
                    <a:pt x="336" y="29"/>
                  </a:cubicBezTo>
                  <a:cubicBezTo>
                    <a:pt x="337" y="30"/>
                    <a:pt x="337" y="31"/>
                    <a:pt x="337" y="32"/>
                  </a:cubicBezTo>
                  <a:lnTo>
                    <a:pt x="337" y="224"/>
                  </a:lnTo>
                  <a:close/>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sp>
          <p:nvSpPr>
            <p:cNvPr id="9" name="Shape 3514">
              <a:extLst>
                <a:ext uri="{FF2B5EF4-FFF2-40B4-BE49-F238E27FC236}">
                  <a16:creationId xmlns:a16="http://schemas.microsoft.com/office/drawing/2014/main" id="{FAD40939-B585-8872-982A-7CFE5F7FA4B3}"/>
                </a:ext>
              </a:extLst>
            </p:cNvPr>
            <p:cNvSpPr/>
            <p:nvPr/>
          </p:nvSpPr>
          <p:spPr>
            <a:xfrm>
              <a:off x="16364206" y="2499329"/>
              <a:ext cx="783420" cy="783420"/>
            </a:xfrm>
            <a:custGeom>
              <a:avLst/>
              <a:gdLst/>
              <a:ahLst/>
              <a:cxnLst/>
              <a:rect l="0" t="0" r="0" b="0"/>
              <a:pathLst>
                <a:path w="353" h="353" extrusionOk="0">
                  <a:moveTo>
                    <a:pt x="193" y="16"/>
                  </a:moveTo>
                  <a:cubicBezTo>
                    <a:pt x="273" y="16"/>
                    <a:pt x="337" y="80"/>
                    <a:pt x="337" y="160"/>
                  </a:cubicBezTo>
                  <a:cubicBezTo>
                    <a:pt x="337" y="165"/>
                    <a:pt x="341" y="168"/>
                    <a:pt x="345" y="168"/>
                  </a:cubicBezTo>
                  <a:cubicBezTo>
                    <a:pt x="350" y="168"/>
                    <a:pt x="353" y="165"/>
                    <a:pt x="353" y="160"/>
                  </a:cubicBezTo>
                  <a:cubicBezTo>
                    <a:pt x="353" y="71"/>
                    <a:pt x="282" y="0"/>
                    <a:pt x="193" y="0"/>
                  </a:cubicBezTo>
                  <a:cubicBezTo>
                    <a:pt x="188" y="0"/>
                    <a:pt x="185" y="3"/>
                    <a:pt x="185" y="8"/>
                  </a:cubicBezTo>
                  <a:cubicBezTo>
                    <a:pt x="185" y="12"/>
                    <a:pt x="188" y="16"/>
                    <a:pt x="193" y="16"/>
                  </a:cubicBezTo>
                  <a:moveTo>
                    <a:pt x="193" y="96"/>
                  </a:moveTo>
                  <a:cubicBezTo>
                    <a:pt x="228" y="96"/>
                    <a:pt x="257" y="125"/>
                    <a:pt x="257" y="160"/>
                  </a:cubicBezTo>
                  <a:cubicBezTo>
                    <a:pt x="257" y="165"/>
                    <a:pt x="261" y="168"/>
                    <a:pt x="265" y="168"/>
                  </a:cubicBezTo>
                  <a:cubicBezTo>
                    <a:pt x="270" y="168"/>
                    <a:pt x="273" y="165"/>
                    <a:pt x="273" y="160"/>
                  </a:cubicBezTo>
                  <a:cubicBezTo>
                    <a:pt x="273" y="116"/>
                    <a:pt x="237" y="80"/>
                    <a:pt x="193" y="80"/>
                  </a:cubicBezTo>
                  <a:cubicBezTo>
                    <a:pt x="188" y="80"/>
                    <a:pt x="185" y="83"/>
                    <a:pt x="185" y="88"/>
                  </a:cubicBezTo>
                  <a:cubicBezTo>
                    <a:pt x="185" y="92"/>
                    <a:pt x="188" y="96"/>
                    <a:pt x="193" y="96"/>
                  </a:cubicBezTo>
                  <a:moveTo>
                    <a:pt x="193" y="176"/>
                  </a:moveTo>
                  <a:cubicBezTo>
                    <a:pt x="202" y="176"/>
                    <a:pt x="209" y="169"/>
                    <a:pt x="209" y="160"/>
                  </a:cubicBezTo>
                  <a:cubicBezTo>
                    <a:pt x="209" y="151"/>
                    <a:pt x="202" y="144"/>
                    <a:pt x="193" y="144"/>
                  </a:cubicBezTo>
                  <a:cubicBezTo>
                    <a:pt x="184" y="144"/>
                    <a:pt x="177" y="151"/>
                    <a:pt x="177" y="160"/>
                  </a:cubicBezTo>
                  <a:cubicBezTo>
                    <a:pt x="177" y="169"/>
                    <a:pt x="184" y="176"/>
                    <a:pt x="193" y="176"/>
                  </a:cubicBezTo>
                  <a:moveTo>
                    <a:pt x="353" y="280"/>
                  </a:moveTo>
                  <a:cubicBezTo>
                    <a:pt x="353" y="274"/>
                    <a:pt x="351" y="268"/>
                    <a:pt x="346" y="263"/>
                  </a:cubicBezTo>
                  <a:cubicBezTo>
                    <a:pt x="345" y="262"/>
                    <a:pt x="343" y="261"/>
                    <a:pt x="342" y="260"/>
                  </a:cubicBezTo>
                  <a:cubicBezTo>
                    <a:pt x="274" y="207"/>
                    <a:pt x="274" y="207"/>
                    <a:pt x="274" y="207"/>
                  </a:cubicBezTo>
                  <a:cubicBezTo>
                    <a:pt x="270" y="203"/>
                    <a:pt x="264" y="200"/>
                    <a:pt x="257" y="200"/>
                  </a:cubicBezTo>
                  <a:cubicBezTo>
                    <a:pt x="251" y="200"/>
                    <a:pt x="246" y="202"/>
                    <a:pt x="242" y="205"/>
                  </a:cubicBezTo>
                  <a:cubicBezTo>
                    <a:pt x="223" y="224"/>
                    <a:pt x="223" y="224"/>
                    <a:pt x="223" y="224"/>
                  </a:cubicBezTo>
                  <a:cubicBezTo>
                    <a:pt x="223" y="224"/>
                    <a:pt x="223" y="224"/>
                    <a:pt x="223" y="224"/>
                  </a:cubicBezTo>
                  <a:cubicBezTo>
                    <a:pt x="221" y="227"/>
                    <a:pt x="216" y="230"/>
                    <a:pt x="212" y="230"/>
                  </a:cubicBezTo>
                  <a:cubicBezTo>
                    <a:pt x="206" y="230"/>
                    <a:pt x="201" y="227"/>
                    <a:pt x="198" y="223"/>
                  </a:cubicBezTo>
                  <a:cubicBezTo>
                    <a:pt x="198" y="223"/>
                    <a:pt x="198" y="223"/>
                    <a:pt x="198" y="223"/>
                  </a:cubicBezTo>
                  <a:cubicBezTo>
                    <a:pt x="172" y="204"/>
                    <a:pt x="149" y="181"/>
                    <a:pt x="130" y="155"/>
                  </a:cubicBezTo>
                  <a:cubicBezTo>
                    <a:pt x="130" y="155"/>
                    <a:pt x="130" y="155"/>
                    <a:pt x="130" y="155"/>
                  </a:cubicBezTo>
                  <a:cubicBezTo>
                    <a:pt x="126" y="152"/>
                    <a:pt x="123" y="147"/>
                    <a:pt x="123" y="141"/>
                  </a:cubicBezTo>
                  <a:cubicBezTo>
                    <a:pt x="123" y="136"/>
                    <a:pt x="125" y="132"/>
                    <a:pt x="129" y="129"/>
                  </a:cubicBezTo>
                  <a:cubicBezTo>
                    <a:pt x="129" y="129"/>
                    <a:pt x="129" y="129"/>
                    <a:pt x="129" y="129"/>
                  </a:cubicBezTo>
                  <a:cubicBezTo>
                    <a:pt x="148" y="110"/>
                    <a:pt x="148" y="110"/>
                    <a:pt x="148" y="110"/>
                  </a:cubicBezTo>
                  <a:cubicBezTo>
                    <a:pt x="151" y="106"/>
                    <a:pt x="153" y="101"/>
                    <a:pt x="153" y="96"/>
                  </a:cubicBezTo>
                  <a:cubicBezTo>
                    <a:pt x="153" y="89"/>
                    <a:pt x="150" y="83"/>
                    <a:pt x="146" y="79"/>
                  </a:cubicBezTo>
                  <a:cubicBezTo>
                    <a:pt x="93" y="11"/>
                    <a:pt x="93" y="11"/>
                    <a:pt x="93" y="11"/>
                  </a:cubicBezTo>
                  <a:cubicBezTo>
                    <a:pt x="92" y="9"/>
                    <a:pt x="91"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7" y="297"/>
                    <a:pt x="233" y="345"/>
                  </a:cubicBezTo>
                  <a:cubicBezTo>
                    <a:pt x="233" y="345"/>
                    <a:pt x="233" y="345"/>
                    <a:pt x="233" y="345"/>
                  </a:cubicBezTo>
                  <a:cubicBezTo>
                    <a:pt x="244" y="350"/>
                    <a:pt x="256" y="353"/>
                    <a:pt x="269" y="353"/>
                  </a:cubicBezTo>
                  <a:cubicBezTo>
                    <a:pt x="316" y="353"/>
                    <a:pt x="353" y="313"/>
                    <a:pt x="353" y="281"/>
                  </a:cubicBezTo>
                  <a:cubicBezTo>
                    <a:pt x="353" y="281"/>
                    <a:pt x="353" y="280"/>
                    <a:pt x="353" y="280"/>
                  </a:cubicBezTo>
                  <a:close/>
                  <a:moveTo>
                    <a:pt x="269" y="337"/>
                  </a:moveTo>
                  <a:cubicBezTo>
                    <a:pt x="259" y="337"/>
                    <a:pt x="249" y="335"/>
                    <a:pt x="240" y="330"/>
                  </a:cubicBezTo>
                  <a:cubicBezTo>
                    <a:pt x="239" y="330"/>
                    <a:pt x="238" y="329"/>
                    <a:pt x="237" y="329"/>
                  </a:cubicBezTo>
                  <a:cubicBezTo>
                    <a:pt x="146" y="283"/>
                    <a:pt x="70" y="207"/>
                    <a:pt x="24" y="116"/>
                  </a:cubicBezTo>
                  <a:cubicBezTo>
                    <a:pt x="24" y="115"/>
                    <a:pt x="23" y="114"/>
                    <a:pt x="23" y="113"/>
                  </a:cubicBezTo>
                  <a:cubicBezTo>
                    <a:pt x="18" y="104"/>
                    <a:pt x="16" y="94"/>
                    <a:pt x="16" y="84"/>
                  </a:cubicBezTo>
                  <a:cubicBezTo>
                    <a:pt x="16" y="45"/>
                    <a:pt x="50" y="16"/>
                    <a:pt x="72" y="16"/>
                  </a:cubicBezTo>
                  <a:cubicBezTo>
                    <a:pt x="75" y="16"/>
                    <a:pt x="77" y="17"/>
                    <a:pt x="78" y="18"/>
                  </a:cubicBezTo>
                  <a:cubicBezTo>
                    <a:pt x="78" y="18"/>
                    <a:pt x="79" y="19"/>
                    <a:pt x="79" y="19"/>
                  </a:cubicBezTo>
                  <a:cubicBezTo>
                    <a:pt x="79" y="20"/>
                    <a:pt x="80" y="20"/>
                    <a:pt x="80" y="21"/>
                  </a:cubicBezTo>
                  <a:cubicBezTo>
                    <a:pt x="133" y="89"/>
                    <a:pt x="133" y="89"/>
                    <a:pt x="133" y="89"/>
                  </a:cubicBezTo>
                  <a:cubicBezTo>
                    <a:pt x="133" y="89"/>
                    <a:pt x="134" y="90"/>
                    <a:pt x="134" y="90"/>
                  </a:cubicBezTo>
                  <a:cubicBezTo>
                    <a:pt x="135" y="91"/>
                    <a:pt x="137" y="93"/>
                    <a:pt x="137" y="96"/>
                  </a:cubicBezTo>
                  <a:cubicBezTo>
                    <a:pt x="137" y="97"/>
                    <a:pt x="136" y="99"/>
                    <a:pt x="135" y="100"/>
                  </a:cubicBezTo>
                  <a:cubicBezTo>
                    <a:pt x="118" y="118"/>
                    <a:pt x="118" y="118"/>
                    <a:pt x="118" y="118"/>
                  </a:cubicBezTo>
                  <a:cubicBezTo>
                    <a:pt x="117" y="118"/>
                    <a:pt x="117" y="118"/>
                    <a:pt x="117" y="118"/>
                  </a:cubicBezTo>
                  <a:cubicBezTo>
                    <a:pt x="111" y="124"/>
                    <a:pt x="107" y="132"/>
                    <a:pt x="107" y="141"/>
                  </a:cubicBezTo>
                  <a:cubicBezTo>
                    <a:pt x="107" y="150"/>
                    <a:pt x="110" y="158"/>
                    <a:pt x="116" y="163"/>
                  </a:cubicBezTo>
                  <a:cubicBezTo>
                    <a:pt x="116" y="164"/>
                    <a:pt x="116" y="164"/>
                    <a:pt x="117" y="164"/>
                  </a:cubicBezTo>
                  <a:cubicBezTo>
                    <a:pt x="136" y="192"/>
                    <a:pt x="161" y="216"/>
                    <a:pt x="189" y="236"/>
                  </a:cubicBezTo>
                  <a:cubicBezTo>
                    <a:pt x="189" y="236"/>
                    <a:pt x="189" y="236"/>
                    <a:pt x="189" y="237"/>
                  </a:cubicBezTo>
                  <a:cubicBezTo>
                    <a:pt x="195" y="242"/>
                    <a:pt x="203" y="246"/>
                    <a:pt x="212" y="246"/>
                  </a:cubicBezTo>
                  <a:cubicBezTo>
                    <a:pt x="220" y="246"/>
                    <a:pt x="228" y="242"/>
                    <a:pt x="234" y="236"/>
                  </a:cubicBezTo>
                  <a:cubicBezTo>
                    <a:pt x="234" y="236"/>
                    <a:pt x="235" y="236"/>
                    <a:pt x="235" y="236"/>
                  </a:cubicBezTo>
                  <a:cubicBezTo>
                    <a:pt x="253" y="217"/>
                    <a:pt x="253" y="217"/>
                    <a:pt x="253" y="217"/>
                  </a:cubicBezTo>
                  <a:cubicBezTo>
                    <a:pt x="254" y="217"/>
                    <a:pt x="255" y="216"/>
                    <a:pt x="257" y="216"/>
                  </a:cubicBezTo>
                  <a:cubicBezTo>
                    <a:pt x="260" y="216"/>
                    <a:pt x="262" y="218"/>
                    <a:pt x="263" y="219"/>
                  </a:cubicBezTo>
                  <a:cubicBezTo>
                    <a:pt x="263" y="219"/>
                    <a:pt x="264" y="219"/>
                    <a:pt x="264" y="220"/>
                  </a:cubicBezTo>
                  <a:cubicBezTo>
                    <a:pt x="332" y="273"/>
                    <a:pt x="332" y="273"/>
                    <a:pt x="332" y="273"/>
                  </a:cubicBezTo>
                  <a:cubicBezTo>
                    <a:pt x="332" y="273"/>
                    <a:pt x="333" y="273"/>
                    <a:pt x="333" y="274"/>
                  </a:cubicBezTo>
                  <a:cubicBezTo>
                    <a:pt x="334" y="274"/>
                    <a:pt x="335" y="275"/>
                    <a:pt x="335" y="275"/>
                  </a:cubicBezTo>
                  <a:cubicBezTo>
                    <a:pt x="336" y="276"/>
                    <a:pt x="337" y="278"/>
                    <a:pt x="337" y="280"/>
                  </a:cubicBezTo>
                  <a:cubicBezTo>
                    <a:pt x="337" y="281"/>
                    <a:pt x="337" y="281"/>
                    <a:pt x="337" y="282"/>
                  </a:cubicBezTo>
                  <a:cubicBezTo>
                    <a:pt x="336" y="304"/>
                    <a:pt x="307" y="337"/>
                    <a:pt x="269" y="337"/>
                  </a:cubicBezTo>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sp>
          <p:nvSpPr>
            <p:cNvPr id="10" name="Shape 3515">
              <a:extLst>
                <a:ext uri="{FF2B5EF4-FFF2-40B4-BE49-F238E27FC236}">
                  <a16:creationId xmlns:a16="http://schemas.microsoft.com/office/drawing/2014/main" id="{2FA21C64-51D1-A80D-EB6D-96FAB4E01182}"/>
                </a:ext>
              </a:extLst>
            </p:cNvPr>
            <p:cNvSpPr/>
            <p:nvPr/>
          </p:nvSpPr>
          <p:spPr>
            <a:xfrm>
              <a:off x="16551780" y="8790064"/>
              <a:ext cx="711754" cy="985780"/>
            </a:xfrm>
            <a:custGeom>
              <a:avLst/>
              <a:gdLst/>
              <a:ahLst/>
              <a:cxnLst/>
              <a:rect l="0" t="0" r="0" b="0"/>
              <a:pathLst>
                <a:path w="258" h="355" extrusionOk="0">
                  <a:moveTo>
                    <a:pt x="88" y="306"/>
                  </a:moveTo>
                  <a:cubicBezTo>
                    <a:pt x="97" y="306"/>
                    <a:pt x="104" y="299"/>
                    <a:pt x="104" y="290"/>
                  </a:cubicBezTo>
                  <a:cubicBezTo>
                    <a:pt x="104" y="282"/>
                    <a:pt x="97" y="274"/>
                    <a:pt x="88" y="274"/>
                  </a:cubicBezTo>
                  <a:cubicBezTo>
                    <a:pt x="79" y="274"/>
                    <a:pt x="72" y="282"/>
                    <a:pt x="72" y="290"/>
                  </a:cubicBezTo>
                  <a:cubicBezTo>
                    <a:pt x="72" y="299"/>
                    <a:pt x="79" y="306"/>
                    <a:pt x="88" y="306"/>
                  </a:cubicBezTo>
                  <a:moveTo>
                    <a:pt x="253" y="2"/>
                  </a:moveTo>
                  <a:cubicBezTo>
                    <a:pt x="249" y="0"/>
                    <a:pt x="244" y="2"/>
                    <a:pt x="242" y="6"/>
                  </a:cubicBezTo>
                  <a:cubicBezTo>
                    <a:pt x="224" y="33"/>
                    <a:pt x="200" y="59"/>
                    <a:pt x="156" y="34"/>
                  </a:cubicBezTo>
                  <a:cubicBezTo>
                    <a:pt x="131" y="20"/>
                    <a:pt x="115" y="25"/>
                    <a:pt x="103" y="32"/>
                  </a:cubicBezTo>
                  <a:cubicBezTo>
                    <a:pt x="91" y="39"/>
                    <a:pt x="83" y="52"/>
                    <a:pt x="81" y="66"/>
                  </a:cubicBezTo>
                  <a:cubicBezTo>
                    <a:pt x="36" y="70"/>
                    <a:pt x="0" y="108"/>
                    <a:pt x="0" y="154"/>
                  </a:cubicBezTo>
                  <a:cubicBezTo>
                    <a:pt x="0" y="266"/>
                    <a:pt x="0" y="266"/>
                    <a:pt x="0" y="266"/>
                  </a:cubicBezTo>
                  <a:cubicBezTo>
                    <a:pt x="0" y="315"/>
                    <a:pt x="40" y="355"/>
                    <a:pt x="88" y="355"/>
                  </a:cubicBezTo>
                  <a:cubicBezTo>
                    <a:pt x="137" y="355"/>
                    <a:pt x="177" y="315"/>
                    <a:pt x="177" y="266"/>
                  </a:cubicBezTo>
                  <a:cubicBezTo>
                    <a:pt x="177" y="154"/>
                    <a:pt x="177" y="154"/>
                    <a:pt x="177" y="154"/>
                  </a:cubicBezTo>
                  <a:cubicBezTo>
                    <a:pt x="177" y="108"/>
                    <a:pt x="142" y="71"/>
                    <a:pt x="97" y="66"/>
                  </a:cubicBezTo>
                  <a:cubicBezTo>
                    <a:pt x="99" y="59"/>
                    <a:pt x="104" y="51"/>
                    <a:pt x="112" y="46"/>
                  </a:cubicBezTo>
                  <a:cubicBezTo>
                    <a:pt x="123" y="39"/>
                    <a:pt x="131" y="40"/>
                    <a:pt x="149" y="49"/>
                  </a:cubicBezTo>
                  <a:cubicBezTo>
                    <a:pt x="179" y="64"/>
                    <a:pt x="199" y="60"/>
                    <a:pt x="214" y="54"/>
                  </a:cubicBezTo>
                  <a:cubicBezTo>
                    <a:pt x="233" y="47"/>
                    <a:pt x="247" y="32"/>
                    <a:pt x="256" y="13"/>
                  </a:cubicBezTo>
                  <a:cubicBezTo>
                    <a:pt x="258" y="9"/>
                    <a:pt x="256" y="4"/>
                    <a:pt x="253" y="2"/>
                  </a:cubicBezTo>
                  <a:moveTo>
                    <a:pt x="161" y="266"/>
                  </a:moveTo>
                  <a:cubicBezTo>
                    <a:pt x="161" y="306"/>
                    <a:pt x="128" y="339"/>
                    <a:pt x="88" y="339"/>
                  </a:cubicBezTo>
                  <a:cubicBezTo>
                    <a:pt x="48" y="339"/>
                    <a:pt x="16" y="306"/>
                    <a:pt x="16" y="266"/>
                  </a:cubicBezTo>
                  <a:cubicBezTo>
                    <a:pt x="16" y="178"/>
                    <a:pt x="16" y="178"/>
                    <a:pt x="16" y="178"/>
                  </a:cubicBezTo>
                  <a:cubicBezTo>
                    <a:pt x="161" y="178"/>
                    <a:pt x="161" y="178"/>
                    <a:pt x="161" y="178"/>
                  </a:cubicBezTo>
                  <a:lnTo>
                    <a:pt x="161" y="266"/>
                  </a:lnTo>
                  <a:close/>
                  <a:moveTo>
                    <a:pt x="161" y="154"/>
                  </a:moveTo>
                  <a:cubicBezTo>
                    <a:pt x="161" y="162"/>
                    <a:pt x="161" y="162"/>
                    <a:pt x="161" y="162"/>
                  </a:cubicBezTo>
                  <a:cubicBezTo>
                    <a:pt x="16" y="162"/>
                    <a:pt x="16" y="162"/>
                    <a:pt x="16" y="162"/>
                  </a:cubicBezTo>
                  <a:cubicBezTo>
                    <a:pt x="16" y="154"/>
                    <a:pt x="16" y="154"/>
                    <a:pt x="16" y="154"/>
                  </a:cubicBezTo>
                  <a:cubicBezTo>
                    <a:pt x="16" y="117"/>
                    <a:pt x="44" y="86"/>
                    <a:pt x="80" y="82"/>
                  </a:cubicBezTo>
                  <a:cubicBezTo>
                    <a:pt x="80" y="162"/>
                    <a:pt x="80" y="162"/>
                    <a:pt x="80" y="162"/>
                  </a:cubicBezTo>
                  <a:cubicBezTo>
                    <a:pt x="96" y="162"/>
                    <a:pt x="96" y="162"/>
                    <a:pt x="96" y="162"/>
                  </a:cubicBezTo>
                  <a:cubicBezTo>
                    <a:pt x="96" y="82"/>
                    <a:pt x="96" y="82"/>
                    <a:pt x="96" y="82"/>
                  </a:cubicBezTo>
                  <a:cubicBezTo>
                    <a:pt x="133" y="86"/>
                    <a:pt x="161" y="117"/>
                    <a:pt x="161" y="154"/>
                  </a:cubicBezTo>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1829716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NTT_title_and_content_page_dark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4"/>
            <a:ext cx="11376207" cy="793751"/>
          </a:xfrm>
          <a:prstGeom prst="rect">
            <a:avLst/>
          </a:prstGeom>
        </p:spPr>
        <p:txBody>
          <a:bodyPr anchor="ctr"/>
          <a:lstStyle>
            <a:lvl1pPr>
              <a:defRPr sz="3200" b="1">
                <a:solidFill>
                  <a:schemeClr val="tx1"/>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1006574072"/>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66201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Digital Market Cap">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173B79-82DA-8AB4-8148-2878245FAAFB}"/>
              </a:ext>
            </a:extLst>
          </p:cNvPr>
          <p:cNvPicPr>
            <a:picLocks noChangeAspect="1"/>
          </p:cNvPicPr>
          <p:nvPr userDrawn="1"/>
        </p:nvPicPr>
        <p:blipFill rotWithShape="1">
          <a:blip r:embed="rId2"/>
          <a:srcRect l="20801" t="11316" r="767"/>
          <a:stretch/>
        </p:blipFill>
        <p:spPr>
          <a:xfrm>
            <a:off x="0" y="0"/>
            <a:ext cx="12191999" cy="6926933"/>
          </a:xfrm>
          <a:prstGeom prst="rect">
            <a:avLst/>
          </a:prstGeom>
        </p:spPr>
      </p:pic>
    </p:spTree>
    <p:extLst>
      <p:ext uri="{BB962C8B-B14F-4D97-AF65-F5344CB8AC3E}">
        <p14:creationId xmlns:p14="http://schemas.microsoft.com/office/powerpoint/2010/main" val="3963677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4491183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09730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093973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31871898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14112186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9638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116749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25800695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82739206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8127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DC Umbrell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523A-68C4-B83B-03E8-117E23CD19E6}"/>
              </a:ext>
            </a:extLst>
          </p:cNvPr>
          <p:cNvPicPr>
            <a:picLocks noChangeAspect="1"/>
          </p:cNvPicPr>
          <p:nvPr userDrawn="1"/>
        </p:nvPicPr>
        <p:blipFill>
          <a:blip r:embed="rId2"/>
          <a:stretch>
            <a:fillRect/>
          </a:stretch>
        </p:blipFill>
        <p:spPr>
          <a:xfrm>
            <a:off x="246628" y="16029"/>
            <a:ext cx="11539682" cy="4416124"/>
          </a:xfrm>
          <a:prstGeom prst="rect">
            <a:avLst/>
          </a:prstGeom>
        </p:spPr>
      </p:pic>
      <p:grpSp>
        <p:nvGrpSpPr>
          <p:cNvPr id="4" name="Group 3">
            <a:extLst>
              <a:ext uri="{FF2B5EF4-FFF2-40B4-BE49-F238E27FC236}">
                <a16:creationId xmlns:a16="http://schemas.microsoft.com/office/drawing/2014/main" id="{41590538-9E2F-3994-81B4-DF9473556A48}"/>
              </a:ext>
            </a:extLst>
          </p:cNvPr>
          <p:cNvGrpSpPr/>
          <p:nvPr userDrawn="1"/>
        </p:nvGrpSpPr>
        <p:grpSpPr>
          <a:xfrm>
            <a:off x="414869" y="2777398"/>
            <a:ext cx="1310967" cy="1047743"/>
            <a:chOff x="373773" y="3246019"/>
            <a:chExt cx="1310967" cy="1047743"/>
          </a:xfrm>
        </p:grpSpPr>
        <p:sp>
          <p:nvSpPr>
            <p:cNvPr id="5" name="Oval 4">
              <a:extLst>
                <a:ext uri="{FF2B5EF4-FFF2-40B4-BE49-F238E27FC236}">
                  <a16:creationId xmlns:a16="http://schemas.microsoft.com/office/drawing/2014/main" id="{411D64E6-2C72-F6FA-B9F8-D44C8BF4FF62}"/>
                </a:ext>
              </a:extLst>
            </p:cNvPr>
            <p:cNvSpPr/>
            <p:nvPr/>
          </p:nvSpPr>
          <p:spPr>
            <a:xfrm>
              <a:off x="772993"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58BC"/>
                  </a:solidFill>
                  <a:latin typeface="Montserrat" pitchFamily="2" charset="77"/>
                  <a:cs typeface="Poppins" pitchFamily="2" charset="77"/>
                </a:rPr>
                <a:t>D</a:t>
              </a:r>
            </a:p>
          </p:txBody>
        </p:sp>
        <p:sp>
          <p:nvSpPr>
            <p:cNvPr id="6" name="TextBox 5">
              <a:extLst>
                <a:ext uri="{FF2B5EF4-FFF2-40B4-BE49-F238E27FC236}">
                  <a16:creationId xmlns:a16="http://schemas.microsoft.com/office/drawing/2014/main" id="{F652D45F-DF15-B828-78F3-1F73AF1137B5}"/>
                </a:ext>
              </a:extLst>
            </p:cNvPr>
            <p:cNvSpPr txBox="1"/>
            <p:nvPr/>
          </p:nvSpPr>
          <p:spPr>
            <a:xfrm>
              <a:off x="373773" y="3832097"/>
              <a:ext cx="1310967" cy="461665"/>
            </a:xfrm>
            <a:prstGeom prst="rect">
              <a:avLst/>
            </a:prstGeom>
            <a:noFill/>
          </p:spPr>
          <p:txBody>
            <a:bodyPr wrap="square" rtlCol="0">
              <a:spAutoFit/>
            </a:bodyPr>
            <a:lstStyle/>
            <a:p>
              <a:pPr algn="ctr"/>
              <a:r>
                <a:rPr lang="en-US" sz="1200" b="1">
                  <a:solidFill>
                    <a:srgbClr val="0058BC"/>
                  </a:solidFill>
                  <a:latin typeface="Montserrat" pitchFamily="2" charset="77"/>
                  <a:cs typeface="Poppins" pitchFamily="2" charset="77"/>
                </a:rPr>
                <a:t>Digital Disruption</a:t>
              </a:r>
            </a:p>
          </p:txBody>
        </p:sp>
      </p:grpSp>
      <p:grpSp>
        <p:nvGrpSpPr>
          <p:cNvPr id="7" name="Group 6">
            <a:extLst>
              <a:ext uri="{FF2B5EF4-FFF2-40B4-BE49-F238E27FC236}">
                <a16:creationId xmlns:a16="http://schemas.microsoft.com/office/drawing/2014/main" id="{CFF51845-48A6-8473-D6AE-696D90231C7C}"/>
              </a:ext>
            </a:extLst>
          </p:cNvPr>
          <p:cNvGrpSpPr/>
          <p:nvPr userDrawn="1"/>
        </p:nvGrpSpPr>
        <p:grpSpPr>
          <a:xfrm>
            <a:off x="1876676" y="2777398"/>
            <a:ext cx="1509922" cy="1047743"/>
            <a:chOff x="1856128" y="3246019"/>
            <a:chExt cx="1509922" cy="1047743"/>
          </a:xfrm>
        </p:grpSpPr>
        <p:sp>
          <p:nvSpPr>
            <p:cNvPr id="8" name="Oval 7">
              <a:extLst>
                <a:ext uri="{FF2B5EF4-FFF2-40B4-BE49-F238E27FC236}">
                  <a16:creationId xmlns:a16="http://schemas.microsoft.com/office/drawing/2014/main" id="{AE244804-C145-2967-6897-9A3156D01A2B}"/>
                </a:ext>
              </a:extLst>
            </p:cNvPr>
            <p:cNvSpPr/>
            <p:nvPr/>
          </p:nvSpPr>
          <p:spPr>
            <a:xfrm>
              <a:off x="2366177"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8CD3"/>
                  </a:solidFill>
                  <a:latin typeface="Montserrat" pitchFamily="2" charset="77"/>
                  <a:cs typeface="Poppins" pitchFamily="2" charset="77"/>
                </a:rPr>
                <a:t>A</a:t>
              </a:r>
            </a:p>
          </p:txBody>
        </p:sp>
        <p:sp>
          <p:nvSpPr>
            <p:cNvPr id="9" name="TextBox 8">
              <a:extLst>
                <a:ext uri="{FF2B5EF4-FFF2-40B4-BE49-F238E27FC236}">
                  <a16:creationId xmlns:a16="http://schemas.microsoft.com/office/drawing/2014/main" id="{AFBA0159-B4BC-0C6B-B071-2143A4D3183D}"/>
                </a:ext>
              </a:extLst>
            </p:cNvPr>
            <p:cNvSpPr txBox="1"/>
            <p:nvPr/>
          </p:nvSpPr>
          <p:spPr>
            <a:xfrm>
              <a:off x="1856128" y="3832097"/>
              <a:ext cx="1509922" cy="461665"/>
            </a:xfrm>
            <a:prstGeom prst="rect">
              <a:avLst/>
            </a:prstGeom>
            <a:noFill/>
          </p:spPr>
          <p:txBody>
            <a:bodyPr wrap="square" rtlCol="0">
              <a:spAutoFit/>
            </a:bodyPr>
            <a:lstStyle/>
            <a:p>
              <a:pPr algn="ctr"/>
              <a:r>
                <a:rPr lang="en-US" sz="1200" b="1">
                  <a:solidFill>
                    <a:srgbClr val="008CD3"/>
                  </a:solidFill>
                  <a:latin typeface="Montserrat" pitchFamily="2" charset="77"/>
                  <a:cs typeface="Poppins" pitchFamily="2" charset="77"/>
                </a:rPr>
                <a:t>Application Modernization</a:t>
              </a:r>
            </a:p>
          </p:txBody>
        </p:sp>
      </p:grpSp>
      <p:grpSp>
        <p:nvGrpSpPr>
          <p:cNvPr id="10" name="Group 9">
            <a:extLst>
              <a:ext uri="{FF2B5EF4-FFF2-40B4-BE49-F238E27FC236}">
                <a16:creationId xmlns:a16="http://schemas.microsoft.com/office/drawing/2014/main" id="{07A0B076-0DBD-5944-871B-29F0751CFEA6}"/>
              </a:ext>
            </a:extLst>
          </p:cNvPr>
          <p:cNvGrpSpPr/>
          <p:nvPr userDrawn="1"/>
        </p:nvGrpSpPr>
        <p:grpSpPr>
          <a:xfrm>
            <a:off x="3528595" y="2777398"/>
            <a:ext cx="1373018" cy="1047743"/>
            <a:chOff x="3508047" y="3246019"/>
            <a:chExt cx="1373018" cy="1047743"/>
          </a:xfrm>
        </p:grpSpPr>
        <p:sp>
          <p:nvSpPr>
            <p:cNvPr id="11" name="Oval 10">
              <a:extLst>
                <a:ext uri="{FF2B5EF4-FFF2-40B4-BE49-F238E27FC236}">
                  <a16:creationId xmlns:a16="http://schemas.microsoft.com/office/drawing/2014/main" id="{3AB74351-E835-2697-50B5-95CC0B9AF986}"/>
                </a:ext>
              </a:extLst>
            </p:cNvPr>
            <p:cNvSpPr/>
            <p:nvPr/>
          </p:nvSpPr>
          <p:spPr>
            <a:xfrm>
              <a:off x="4012656"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37B6EF"/>
                  </a:solidFill>
                  <a:latin typeface="Montserrat" pitchFamily="2" charset="77"/>
                  <a:cs typeface="Poppins" pitchFamily="2" charset="77"/>
                </a:rPr>
                <a:t>P</a:t>
              </a:r>
            </a:p>
          </p:txBody>
        </p:sp>
        <p:sp>
          <p:nvSpPr>
            <p:cNvPr id="12" name="TextBox 11">
              <a:extLst>
                <a:ext uri="{FF2B5EF4-FFF2-40B4-BE49-F238E27FC236}">
                  <a16:creationId xmlns:a16="http://schemas.microsoft.com/office/drawing/2014/main" id="{97D5824F-E5C2-3031-5098-8C80E92A0F49}"/>
                </a:ext>
              </a:extLst>
            </p:cNvPr>
            <p:cNvSpPr txBox="1"/>
            <p:nvPr/>
          </p:nvSpPr>
          <p:spPr>
            <a:xfrm>
              <a:off x="3508047" y="3832097"/>
              <a:ext cx="1373018" cy="461665"/>
            </a:xfrm>
            <a:prstGeom prst="rect">
              <a:avLst/>
            </a:prstGeom>
            <a:noFill/>
          </p:spPr>
          <p:txBody>
            <a:bodyPr wrap="square" rtlCol="0">
              <a:spAutoFit/>
            </a:bodyPr>
            <a:lstStyle/>
            <a:p>
              <a:pPr algn="ctr"/>
              <a:r>
                <a:rPr lang="en-US" sz="1200" b="1">
                  <a:solidFill>
                    <a:srgbClr val="37B6EF"/>
                  </a:solidFill>
                  <a:latin typeface="Montserrat" pitchFamily="2" charset="77"/>
                  <a:cs typeface="Poppins" pitchFamily="2" charset="77"/>
                </a:rPr>
                <a:t>Platform Enablement</a:t>
              </a:r>
            </a:p>
          </p:txBody>
        </p:sp>
      </p:grpSp>
      <p:grpSp>
        <p:nvGrpSpPr>
          <p:cNvPr id="13" name="Group 12">
            <a:extLst>
              <a:ext uri="{FF2B5EF4-FFF2-40B4-BE49-F238E27FC236}">
                <a16:creationId xmlns:a16="http://schemas.microsoft.com/office/drawing/2014/main" id="{87E337E3-65AB-97EF-FE57-A3F90DCCF4E5}"/>
              </a:ext>
            </a:extLst>
          </p:cNvPr>
          <p:cNvGrpSpPr/>
          <p:nvPr userDrawn="1"/>
        </p:nvGrpSpPr>
        <p:grpSpPr>
          <a:xfrm>
            <a:off x="7116420" y="2777398"/>
            <a:ext cx="1017255" cy="1047743"/>
            <a:chOff x="7085598" y="3246019"/>
            <a:chExt cx="1017255" cy="1047743"/>
          </a:xfrm>
        </p:grpSpPr>
        <p:sp>
          <p:nvSpPr>
            <p:cNvPr id="14" name="Oval 13">
              <a:extLst>
                <a:ext uri="{FF2B5EF4-FFF2-40B4-BE49-F238E27FC236}">
                  <a16:creationId xmlns:a16="http://schemas.microsoft.com/office/drawing/2014/main" id="{3E7D2368-BA50-6AE3-03E5-05CF1192247B}"/>
                </a:ext>
              </a:extLst>
            </p:cNvPr>
            <p:cNvSpPr/>
            <p:nvPr/>
          </p:nvSpPr>
          <p:spPr>
            <a:xfrm>
              <a:off x="7321734"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19CEA"/>
                  </a:solidFill>
                  <a:latin typeface="Montserrat" pitchFamily="2" charset="77"/>
                  <a:cs typeface="Poppins" pitchFamily="2" charset="77"/>
                </a:rPr>
                <a:t>D</a:t>
              </a:r>
            </a:p>
          </p:txBody>
        </p:sp>
        <p:sp>
          <p:nvSpPr>
            <p:cNvPr id="15" name="TextBox 14">
              <a:extLst>
                <a:ext uri="{FF2B5EF4-FFF2-40B4-BE49-F238E27FC236}">
                  <a16:creationId xmlns:a16="http://schemas.microsoft.com/office/drawing/2014/main" id="{0F7AF23A-907D-7B33-1794-D733D5791978}"/>
                </a:ext>
              </a:extLst>
            </p:cNvPr>
            <p:cNvSpPr txBox="1"/>
            <p:nvPr/>
          </p:nvSpPr>
          <p:spPr>
            <a:xfrm>
              <a:off x="7085598" y="3832097"/>
              <a:ext cx="1017255" cy="461665"/>
            </a:xfrm>
            <a:prstGeom prst="rect">
              <a:avLst/>
            </a:prstGeom>
            <a:noFill/>
          </p:spPr>
          <p:txBody>
            <a:bodyPr wrap="square" rtlCol="0">
              <a:spAutoFit/>
            </a:bodyPr>
            <a:lstStyle/>
            <a:p>
              <a:pPr algn="ctr"/>
              <a:r>
                <a:rPr lang="en-US" sz="1200" b="1">
                  <a:solidFill>
                    <a:srgbClr val="019CEA"/>
                  </a:solidFill>
                  <a:latin typeface="Montserrat" pitchFamily="2" charset="77"/>
                  <a:cs typeface="Poppins" pitchFamily="2" charset="77"/>
                </a:rPr>
                <a:t>Data Insights</a:t>
              </a:r>
            </a:p>
          </p:txBody>
        </p:sp>
      </p:grpSp>
      <p:grpSp>
        <p:nvGrpSpPr>
          <p:cNvPr id="16" name="Group 15">
            <a:extLst>
              <a:ext uri="{FF2B5EF4-FFF2-40B4-BE49-F238E27FC236}">
                <a16:creationId xmlns:a16="http://schemas.microsoft.com/office/drawing/2014/main" id="{DE973D01-BDCC-A3CE-E8C6-DC8C4C23DFBA}"/>
              </a:ext>
            </a:extLst>
          </p:cNvPr>
          <p:cNvGrpSpPr/>
          <p:nvPr userDrawn="1"/>
        </p:nvGrpSpPr>
        <p:grpSpPr>
          <a:xfrm>
            <a:off x="8685658" y="2777398"/>
            <a:ext cx="1017255" cy="1047743"/>
            <a:chOff x="8654836" y="3246019"/>
            <a:chExt cx="1017255" cy="1047743"/>
          </a:xfrm>
        </p:grpSpPr>
        <p:sp>
          <p:nvSpPr>
            <p:cNvPr id="17" name="Oval 16">
              <a:extLst>
                <a:ext uri="{FF2B5EF4-FFF2-40B4-BE49-F238E27FC236}">
                  <a16:creationId xmlns:a16="http://schemas.microsoft.com/office/drawing/2014/main" id="{488B410A-50AE-DD4D-30C8-C72DE6EA9DD8}"/>
                </a:ext>
              </a:extLst>
            </p:cNvPr>
            <p:cNvSpPr/>
            <p:nvPr/>
          </p:nvSpPr>
          <p:spPr>
            <a:xfrm>
              <a:off x="8890972"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8CD3"/>
                  </a:solidFill>
                  <a:latin typeface="Montserrat" pitchFamily="2" charset="77"/>
                  <a:cs typeface="Poppins" pitchFamily="2" charset="77"/>
                </a:rPr>
                <a:t>C</a:t>
              </a:r>
            </a:p>
          </p:txBody>
        </p:sp>
        <p:sp>
          <p:nvSpPr>
            <p:cNvPr id="18" name="TextBox 17">
              <a:extLst>
                <a:ext uri="{FF2B5EF4-FFF2-40B4-BE49-F238E27FC236}">
                  <a16:creationId xmlns:a16="http://schemas.microsoft.com/office/drawing/2014/main" id="{95D8B49B-F3BB-E51F-DC2E-CFE686C41D8E}"/>
                </a:ext>
              </a:extLst>
            </p:cNvPr>
            <p:cNvSpPr txBox="1"/>
            <p:nvPr/>
          </p:nvSpPr>
          <p:spPr>
            <a:xfrm>
              <a:off x="8654836" y="3832097"/>
              <a:ext cx="1017255" cy="461665"/>
            </a:xfrm>
            <a:prstGeom prst="rect">
              <a:avLst/>
            </a:prstGeom>
            <a:noFill/>
          </p:spPr>
          <p:txBody>
            <a:bodyPr wrap="square" rtlCol="0">
              <a:spAutoFit/>
            </a:bodyPr>
            <a:lstStyle/>
            <a:p>
              <a:pPr algn="ctr"/>
              <a:r>
                <a:rPr lang="en-US" sz="1200" b="1">
                  <a:solidFill>
                    <a:srgbClr val="008CD3"/>
                  </a:solidFill>
                  <a:latin typeface="Montserrat" pitchFamily="2" charset="77"/>
                  <a:cs typeface="Poppins" pitchFamily="2" charset="77"/>
                </a:rPr>
                <a:t>Cyber Security</a:t>
              </a:r>
            </a:p>
          </p:txBody>
        </p:sp>
      </p:grpSp>
      <p:grpSp>
        <p:nvGrpSpPr>
          <p:cNvPr id="19" name="Group 18">
            <a:extLst>
              <a:ext uri="{FF2B5EF4-FFF2-40B4-BE49-F238E27FC236}">
                <a16:creationId xmlns:a16="http://schemas.microsoft.com/office/drawing/2014/main" id="{24658836-23B4-FC47-ED01-FF4D1EB78B49}"/>
              </a:ext>
            </a:extLst>
          </p:cNvPr>
          <p:cNvGrpSpPr/>
          <p:nvPr userDrawn="1"/>
        </p:nvGrpSpPr>
        <p:grpSpPr>
          <a:xfrm>
            <a:off x="10235794" y="2777398"/>
            <a:ext cx="1198878" cy="1047743"/>
            <a:chOff x="10194698" y="3246019"/>
            <a:chExt cx="1198878" cy="1047743"/>
          </a:xfrm>
        </p:grpSpPr>
        <p:sp>
          <p:nvSpPr>
            <p:cNvPr id="20" name="Oval 19">
              <a:extLst>
                <a:ext uri="{FF2B5EF4-FFF2-40B4-BE49-F238E27FC236}">
                  <a16:creationId xmlns:a16="http://schemas.microsoft.com/office/drawing/2014/main" id="{5E2F7595-22C0-473A-27C8-7EABFDFAC737}"/>
                </a:ext>
              </a:extLst>
            </p:cNvPr>
            <p:cNvSpPr/>
            <p:nvPr/>
          </p:nvSpPr>
          <p:spPr>
            <a:xfrm>
              <a:off x="10521646"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58BC"/>
                  </a:solidFill>
                  <a:latin typeface="Montserrat" pitchFamily="2" charset="77"/>
                  <a:cs typeface="Poppins" pitchFamily="2" charset="77"/>
                </a:rPr>
                <a:t>O</a:t>
              </a:r>
            </a:p>
          </p:txBody>
        </p:sp>
        <p:sp>
          <p:nvSpPr>
            <p:cNvPr id="21" name="TextBox 20">
              <a:extLst>
                <a:ext uri="{FF2B5EF4-FFF2-40B4-BE49-F238E27FC236}">
                  <a16:creationId xmlns:a16="http://schemas.microsoft.com/office/drawing/2014/main" id="{ED32DD18-C412-CFE8-E16D-57F729B67535}"/>
                </a:ext>
              </a:extLst>
            </p:cNvPr>
            <p:cNvSpPr txBox="1"/>
            <p:nvPr/>
          </p:nvSpPr>
          <p:spPr>
            <a:xfrm>
              <a:off x="10194698" y="3832097"/>
              <a:ext cx="1198878" cy="461665"/>
            </a:xfrm>
            <a:prstGeom prst="rect">
              <a:avLst/>
            </a:prstGeom>
            <a:noFill/>
          </p:spPr>
          <p:txBody>
            <a:bodyPr wrap="square" rtlCol="0">
              <a:spAutoFit/>
            </a:bodyPr>
            <a:lstStyle/>
            <a:p>
              <a:pPr algn="ctr"/>
              <a:r>
                <a:rPr lang="en-US" sz="1200" b="1">
                  <a:solidFill>
                    <a:srgbClr val="0058BC"/>
                  </a:solidFill>
                  <a:latin typeface="Montserrat" pitchFamily="2" charset="77"/>
                  <a:cs typeface="Poppins" pitchFamily="2" charset="77"/>
                </a:rPr>
                <a:t>Operations Support</a:t>
              </a:r>
            </a:p>
          </p:txBody>
        </p:sp>
      </p:grpSp>
      <p:sp>
        <p:nvSpPr>
          <p:cNvPr id="22" name="TextBox 21">
            <a:extLst>
              <a:ext uri="{FF2B5EF4-FFF2-40B4-BE49-F238E27FC236}">
                <a16:creationId xmlns:a16="http://schemas.microsoft.com/office/drawing/2014/main" id="{DF56A77C-9A79-DE3F-2DB4-8D6D6EC204FF}"/>
              </a:ext>
            </a:extLst>
          </p:cNvPr>
          <p:cNvSpPr txBox="1"/>
          <p:nvPr userDrawn="1"/>
        </p:nvSpPr>
        <p:spPr>
          <a:xfrm>
            <a:off x="4047664" y="1557241"/>
            <a:ext cx="3844818" cy="369332"/>
          </a:xfrm>
          <a:prstGeom prst="rect">
            <a:avLst/>
          </a:prstGeom>
          <a:noFill/>
        </p:spPr>
        <p:txBody>
          <a:bodyPr wrap="square" rtlCol="0">
            <a:spAutoFit/>
          </a:bodyPr>
          <a:lstStyle/>
          <a:p>
            <a:pPr algn="ctr"/>
            <a:r>
              <a:rPr lang="en-AE">
                <a:solidFill>
                  <a:schemeClr val="bg1"/>
                </a:solidFill>
                <a:latin typeface="Montserrat" pitchFamily="2" charset="77"/>
                <a:cs typeface="Poppins" pitchFamily="2" charset="77"/>
              </a:rPr>
              <a:t>Services Capabilities</a:t>
            </a:r>
          </a:p>
        </p:txBody>
      </p:sp>
      <p:sp>
        <p:nvSpPr>
          <p:cNvPr id="23" name="Rectangle 22">
            <a:extLst>
              <a:ext uri="{FF2B5EF4-FFF2-40B4-BE49-F238E27FC236}">
                <a16:creationId xmlns:a16="http://schemas.microsoft.com/office/drawing/2014/main" id="{98ECDCA2-5DF7-0407-0DE1-D072953CA738}"/>
              </a:ext>
            </a:extLst>
          </p:cNvPr>
          <p:cNvSpPr/>
          <p:nvPr userDrawn="1"/>
        </p:nvSpPr>
        <p:spPr>
          <a:xfrm>
            <a:off x="4498200" y="932139"/>
            <a:ext cx="2943746" cy="666786"/>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chemeClr val="bg1"/>
                </a:solidFill>
                <a:effectLst/>
                <a:uLnTx/>
                <a:uFillTx/>
                <a:latin typeface="Montserrat" pitchFamily="2" charset="77"/>
                <a:ea typeface="Segoe UI" panose="020B0502040204020203" pitchFamily="34" charset="0"/>
                <a:cs typeface="Poppins" panose="00000500000000000000" pitchFamily="2" charset="0"/>
              </a:rPr>
              <a:t>IDC</a:t>
            </a:r>
            <a:r>
              <a:rPr kumimoji="0" lang="en-US" sz="3733" b="1" i="0" u="none" strike="noStrike" kern="1200" cap="none" spc="0" normalizeH="0" baseline="0" noProof="0">
                <a:ln>
                  <a:noFill/>
                </a:ln>
                <a:solidFill>
                  <a:srgbClr val="6A205F"/>
                </a:solidFill>
                <a:effectLst/>
                <a:uLnTx/>
                <a:uFillTx/>
                <a:latin typeface="Montserrat" pitchFamily="2" charset="77"/>
                <a:ea typeface="Segoe UI" panose="020B0502040204020203" pitchFamily="34" charset="0"/>
                <a:cs typeface="Segoe UI" panose="020B0502040204020203" pitchFamily="34" charset="0"/>
              </a:rPr>
              <a:t> </a:t>
            </a:r>
            <a:r>
              <a:rPr kumimoji="0" lang="en-US" sz="3200" b="1" i="0" u="none" strike="noStrike" kern="1200" cap="none" spc="0" normalizeH="0" baseline="0" noProof="0">
                <a:ln>
                  <a:noFill/>
                </a:ln>
                <a:solidFill>
                  <a:schemeClr val="bg1"/>
                </a:solidFill>
                <a:effectLst/>
                <a:uLnTx/>
                <a:uFillTx/>
                <a:latin typeface="Montserrat" pitchFamily="2" charset="77"/>
                <a:ea typeface="Segoe UI" panose="020B0502040204020203" pitchFamily="34" charset="0"/>
                <a:cs typeface="Poppins" panose="00000500000000000000" pitchFamily="2" charset="0"/>
              </a:rPr>
              <a:t>Digital</a:t>
            </a:r>
          </a:p>
        </p:txBody>
      </p:sp>
    </p:spTree>
    <p:extLst>
      <p:ext uri="{BB962C8B-B14F-4D97-AF65-F5344CB8AC3E}">
        <p14:creationId xmlns:p14="http://schemas.microsoft.com/office/powerpoint/2010/main" val="26776123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5587683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107876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6480225"/>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364357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IDC Digital Cover 1">
    <p:spTree>
      <p:nvGrpSpPr>
        <p:cNvPr id="1" name=""/>
        <p:cNvGrpSpPr/>
        <p:nvPr/>
      </p:nvGrpSpPr>
      <p:grpSpPr>
        <a:xfrm>
          <a:off x="0" y="0"/>
          <a:ext cx="0" cy="0"/>
          <a:chOff x="0" y="0"/>
          <a:chExt cx="0" cy="0"/>
        </a:xfrm>
      </p:grpSpPr>
      <p:pic>
        <p:nvPicPr>
          <p:cNvPr id="17" name="Picture 16" descr="A group of people in different poses&#10;&#10;Description automatically generated">
            <a:extLst>
              <a:ext uri="{FF2B5EF4-FFF2-40B4-BE49-F238E27FC236}">
                <a16:creationId xmlns:a16="http://schemas.microsoft.com/office/drawing/2014/main" id="{208AC4EF-762E-2D0C-8364-0884CE251FA9}"/>
              </a:ext>
            </a:extLst>
          </p:cNvPr>
          <p:cNvPicPr>
            <a:picLocks noChangeAspect="1"/>
          </p:cNvPicPr>
          <p:nvPr userDrawn="1"/>
        </p:nvPicPr>
        <p:blipFill rotWithShape="1">
          <a:blip r:embed="rId2"/>
          <a:srcRect r="37493"/>
          <a:stretch/>
        </p:blipFill>
        <p:spPr>
          <a:xfrm>
            <a:off x="2025929" y="-2100"/>
            <a:ext cx="10166071" cy="6860100"/>
          </a:xfrm>
          <a:prstGeom prst="rect">
            <a:avLst/>
          </a:prstGeom>
        </p:spPr>
      </p:pic>
      <p:sp>
        <p:nvSpPr>
          <p:cNvPr id="18" name="Date Placeholder 1">
            <a:extLst>
              <a:ext uri="{FF2B5EF4-FFF2-40B4-BE49-F238E27FC236}">
                <a16:creationId xmlns:a16="http://schemas.microsoft.com/office/drawing/2014/main" id="{99BC2127-7330-FD22-5920-3E0B29E0706B}"/>
              </a:ext>
            </a:extLst>
          </p:cNvPr>
          <p:cNvSpPr>
            <a:spLocks noGrp="1"/>
          </p:cNvSpPr>
          <p:nvPr>
            <p:ph type="dt" sz="half" idx="10"/>
          </p:nvPr>
        </p:nvSpPr>
        <p:spPr>
          <a:xfrm>
            <a:off x="1602673" y="6351713"/>
            <a:ext cx="846513" cy="365125"/>
          </a:xfrm>
          <a:prstGeom prst="rect">
            <a:avLst/>
          </a:prstGeom>
        </p:spPr>
        <p:txBody>
          <a:bodyPr/>
          <a:lstStyle/>
          <a:p>
            <a:fld id="{FA7C2328-F24B-5B43-82EA-7C8D92A689C5}" type="datetime1">
              <a:rPr lang="en-US" smtClean="0"/>
              <a:t>10/10/2024</a:t>
            </a:fld>
            <a:endParaRPr lang="en-AE"/>
          </a:p>
        </p:txBody>
      </p:sp>
      <p:sp>
        <p:nvSpPr>
          <p:cNvPr id="19" name="Rectangle 18">
            <a:extLst>
              <a:ext uri="{FF2B5EF4-FFF2-40B4-BE49-F238E27FC236}">
                <a16:creationId xmlns:a16="http://schemas.microsoft.com/office/drawing/2014/main" id="{4388DCFE-6C9B-8E97-D7C5-DD47E501D38A}"/>
              </a:ext>
            </a:extLst>
          </p:cNvPr>
          <p:cNvSpPr/>
          <p:nvPr userDrawn="1"/>
        </p:nvSpPr>
        <p:spPr>
          <a:xfrm>
            <a:off x="97590" y="0"/>
            <a:ext cx="8640009" cy="6860100"/>
          </a:xfrm>
          <a:prstGeom prst="rect">
            <a:avLst/>
          </a:prstGeom>
          <a:gradFill>
            <a:gsLst>
              <a:gs pos="36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0" name="Picture 19" descr="A picture containing screenshot, darkness, black, light&#10;&#10;Description automatically generated">
            <a:extLst>
              <a:ext uri="{FF2B5EF4-FFF2-40B4-BE49-F238E27FC236}">
                <a16:creationId xmlns:a16="http://schemas.microsoft.com/office/drawing/2014/main" id="{397F2391-9976-E26D-2FCD-3D1760ABC718}"/>
              </a:ext>
            </a:extLst>
          </p:cNvPr>
          <p:cNvPicPr>
            <a:picLocks noChangeAspect="1"/>
          </p:cNvPicPr>
          <p:nvPr userDrawn="1"/>
        </p:nvPicPr>
        <p:blipFill>
          <a:blip r:embed="rId3"/>
          <a:stretch>
            <a:fillRect/>
          </a:stretch>
        </p:blipFill>
        <p:spPr>
          <a:xfrm>
            <a:off x="-10048" y="-2100"/>
            <a:ext cx="3946914" cy="2225387"/>
          </a:xfrm>
          <a:prstGeom prst="rect">
            <a:avLst/>
          </a:prstGeom>
        </p:spPr>
      </p:pic>
      <p:sp>
        <p:nvSpPr>
          <p:cNvPr id="24" name="Footer Placeholder 4">
            <a:extLst>
              <a:ext uri="{FF2B5EF4-FFF2-40B4-BE49-F238E27FC236}">
                <a16:creationId xmlns:a16="http://schemas.microsoft.com/office/drawing/2014/main" id="{80DCDD0F-29F7-709B-61B2-D6FBFE87EFFF}"/>
              </a:ext>
            </a:extLst>
          </p:cNvPr>
          <p:cNvSpPr txBox="1">
            <a:spLocks/>
          </p:cNvSpPr>
          <p:nvPr userDrawn="1"/>
        </p:nvSpPr>
        <p:spPr>
          <a:xfrm>
            <a:off x="629515" y="6241494"/>
            <a:ext cx="4892869" cy="369332"/>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B8BEC5"/>
                </a:solidFill>
                <a:latin typeface="Poppins" pitchFamily="2" charset="77"/>
                <a:ea typeface="+mn-ea"/>
                <a:cs typeface="Poppins" pitchFamily="2"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a:solidFill>
                  <a:schemeClr val="bg1">
                    <a:lumMod val="50000"/>
                  </a:schemeClr>
                </a:solidFill>
                <a:latin typeface="Montserrat" pitchFamily="2" charset="77"/>
              </a:rPr>
              <a:t>© 2024 IDC Digital. All rights reserved - Confidential</a:t>
            </a:r>
            <a:endParaRPr lang="en-AE" sz="1200">
              <a:solidFill>
                <a:schemeClr val="bg1">
                  <a:lumMod val="50000"/>
                </a:schemeClr>
              </a:solidFill>
              <a:latin typeface="Montserrat" pitchFamily="2" charset="77"/>
            </a:endParaRPr>
          </a:p>
        </p:txBody>
      </p:sp>
      <p:grpSp>
        <p:nvGrpSpPr>
          <p:cNvPr id="27" name="Group 26">
            <a:extLst>
              <a:ext uri="{FF2B5EF4-FFF2-40B4-BE49-F238E27FC236}">
                <a16:creationId xmlns:a16="http://schemas.microsoft.com/office/drawing/2014/main" id="{B9FDC20F-9B4B-2FA7-E4EE-814EFFC18CC1}"/>
              </a:ext>
            </a:extLst>
          </p:cNvPr>
          <p:cNvGrpSpPr/>
          <p:nvPr userDrawn="1"/>
        </p:nvGrpSpPr>
        <p:grpSpPr>
          <a:xfrm>
            <a:off x="638393" y="2647101"/>
            <a:ext cx="8931735" cy="3264544"/>
            <a:chOff x="638393" y="2521726"/>
            <a:chExt cx="8931735" cy="3264544"/>
          </a:xfrm>
        </p:grpSpPr>
        <p:sp>
          <p:nvSpPr>
            <p:cNvPr id="21" name="TextBox 20">
              <a:extLst>
                <a:ext uri="{FF2B5EF4-FFF2-40B4-BE49-F238E27FC236}">
                  <a16:creationId xmlns:a16="http://schemas.microsoft.com/office/drawing/2014/main" id="{1C80F3E4-491F-309F-8E1A-71B366CC86C3}"/>
                </a:ext>
              </a:extLst>
            </p:cNvPr>
            <p:cNvSpPr txBox="1"/>
            <p:nvPr userDrawn="1"/>
          </p:nvSpPr>
          <p:spPr>
            <a:xfrm>
              <a:off x="638393" y="2521726"/>
              <a:ext cx="8931735" cy="1323439"/>
            </a:xfrm>
            <a:prstGeom prst="rect">
              <a:avLst/>
            </a:prstGeom>
            <a:noFill/>
          </p:spPr>
          <p:txBody>
            <a:bodyPr wrap="square" rtlCol="0">
              <a:spAutoFit/>
            </a:bodyPr>
            <a:lstStyle/>
            <a:p>
              <a:r>
                <a:rPr lang="en-AE" sz="4000" b="1">
                  <a:solidFill>
                    <a:schemeClr val="accent2"/>
                  </a:solidFill>
                  <a:latin typeface="Montserrat" pitchFamily="2" charset="77"/>
                  <a:cs typeface="Poppins" pitchFamily="2" charset="77"/>
                </a:rPr>
                <a:t>IDC </a:t>
              </a:r>
              <a:br>
                <a:rPr lang="en-AE" sz="4000" b="1">
                  <a:solidFill>
                    <a:schemeClr val="accent2"/>
                  </a:solidFill>
                  <a:latin typeface="Montserrat" pitchFamily="2" charset="77"/>
                  <a:cs typeface="Poppins" pitchFamily="2" charset="77"/>
                </a:rPr>
              </a:br>
              <a:r>
                <a:rPr lang="en-AE" sz="4000" b="1">
                  <a:solidFill>
                    <a:schemeClr val="accent2"/>
                  </a:solidFill>
                  <a:latin typeface="Montserrat" pitchFamily="2" charset="77"/>
                  <a:cs typeface="Poppins" pitchFamily="2" charset="77"/>
                </a:rPr>
                <a:t>Cybersecurity</a:t>
              </a:r>
            </a:p>
          </p:txBody>
        </p:sp>
        <p:sp>
          <p:nvSpPr>
            <p:cNvPr id="22" name="TextBox 21">
              <a:extLst>
                <a:ext uri="{FF2B5EF4-FFF2-40B4-BE49-F238E27FC236}">
                  <a16:creationId xmlns:a16="http://schemas.microsoft.com/office/drawing/2014/main" id="{96B1338B-0CB6-B0D7-8755-086A609BC9A6}"/>
                </a:ext>
              </a:extLst>
            </p:cNvPr>
            <p:cNvSpPr txBox="1"/>
            <p:nvPr userDrawn="1"/>
          </p:nvSpPr>
          <p:spPr>
            <a:xfrm>
              <a:off x="661666" y="3792342"/>
              <a:ext cx="1861407" cy="646331"/>
            </a:xfrm>
            <a:prstGeom prst="rect">
              <a:avLst/>
            </a:prstGeom>
            <a:noFill/>
          </p:spPr>
          <p:txBody>
            <a:bodyPr wrap="none" rtlCol="0">
              <a:spAutoFit/>
            </a:bodyPr>
            <a:lstStyle/>
            <a:p>
              <a:r>
                <a:rPr lang="en-AE" sz="1800">
                  <a:latin typeface="Montserrat" pitchFamily="2" charset="77"/>
                  <a:cs typeface="Poppins" pitchFamily="2" charset="77"/>
                </a:rPr>
                <a:t>Community of</a:t>
              </a:r>
            </a:p>
            <a:p>
              <a:r>
                <a:rPr lang="en-AE" sz="1800">
                  <a:latin typeface="Montserrat" pitchFamily="2" charset="77"/>
                  <a:cs typeface="Poppins" pitchFamily="2" charset="77"/>
                </a:rPr>
                <a:t>Practice</a:t>
              </a:r>
            </a:p>
          </p:txBody>
        </p:sp>
        <p:sp>
          <p:nvSpPr>
            <p:cNvPr id="23" name="TextBox 22">
              <a:extLst>
                <a:ext uri="{FF2B5EF4-FFF2-40B4-BE49-F238E27FC236}">
                  <a16:creationId xmlns:a16="http://schemas.microsoft.com/office/drawing/2014/main" id="{4A5C5E38-0FD0-5363-9342-17E9CCED8BFC}"/>
                </a:ext>
              </a:extLst>
            </p:cNvPr>
            <p:cNvSpPr txBox="1"/>
            <p:nvPr userDrawn="1"/>
          </p:nvSpPr>
          <p:spPr>
            <a:xfrm>
              <a:off x="692146" y="4814207"/>
              <a:ext cx="3474028" cy="307777"/>
            </a:xfrm>
            <a:prstGeom prst="rect">
              <a:avLst/>
            </a:prstGeom>
            <a:noFill/>
          </p:spPr>
          <p:txBody>
            <a:bodyPr wrap="none" rtlCol="0">
              <a:spAutoFit/>
            </a:bodyPr>
            <a:lstStyle/>
            <a:p>
              <a:r>
                <a:rPr lang="en-AE" sz="1400">
                  <a:solidFill>
                    <a:schemeClr val="accent2"/>
                  </a:solidFill>
                  <a:latin typeface="Montserrat" pitchFamily="2" charset="77"/>
                  <a:cs typeface="Poppins" pitchFamily="2" charset="77"/>
                </a:rPr>
                <a:t>www.idctechnologies.com/idcdigital</a:t>
              </a:r>
            </a:p>
          </p:txBody>
        </p:sp>
        <p:sp>
          <p:nvSpPr>
            <p:cNvPr id="25" name="TextBox 24">
              <a:extLst>
                <a:ext uri="{FF2B5EF4-FFF2-40B4-BE49-F238E27FC236}">
                  <a16:creationId xmlns:a16="http://schemas.microsoft.com/office/drawing/2014/main" id="{C769C2ED-EADD-DE8E-1A4B-8D1C5C768093}"/>
                </a:ext>
              </a:extLst>
            </p:cNvPr>
            <p:cNvSpPr txBox="1"/>
            <p:nvPr userDrawn="1"/>
          </p:nvSpPr>
          <p:spPr>
            <a:xfrm>
              <a:off x="730514" y="5463105"/>
              <a:ext cx="2345435"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500">
                  <a:latin typeface="Montserrat" pitchFamily="2" charset="77"/>
                  <a:cs typeface="Calibri"/>
                </a:rPr>
                <a:t>Date: 7</a:t>
              </a:r>
              <a:r>
                <a:rPr lang="en-GB" sz="1500" baseline="30000">
                  <a:latin typeface="Montserrat" pitchFamily="2" charset="77"/>
                  <a:cs typeface="Calibri"/>
                </a:rPr>
                <a:t>th</a:t>
              </a:r>
              <a:r>
                <a:rPr lang="en-GB" sz="1500">
                  <a:latin typeface="Montserrat" pitchFamily="2" charset="77"/>
                  <a:cs typeface="Calibri"/>
                </a:rPr>
                <a:t> Feb' 2024</a:t>
              </a:r>
              <a:endParaRPr lang="en-GB" sz="1500">
                <a:latin typeface="Montserrat" pitchFamily="2" charset="77"/>
              </a:endParaRPr>
            </a:p>
          </p:txBody>
        </p:sp>
      </p:grpSp>
      <p:pic>
        <p:nvPicPr>
          <p:cNvPr id="26" name="Picture 25" descr="A blue rectangle with white text&#10;&#10;Description automatically generated">
            <a:extLst>
              <a:ext uri="{FF2B5EF4-FFF2-40B4-BE49-F238E27FC236}">
                <a16:creationId xmlns:a16="http://schemas.microsoft.com/office/drawing/2014/main" id="{EFC35A8A-84BE-5FF9-55A4-BB85FBC6865C}"/>
              </a:ext>
            </a:extLst>
          </p:cNvPr>
          <p:cNvPicPr>
            <a:picLocks noChangeAspect="1"/>
          </p:cNvPicPr>
          <p:nvPr userDrawn="1"/>
        </p:nvPicPr>
        <p:blipFill>
          <a:blip r:embed="rId4"/>
          <a:stretch>
            <a:fillRect/>
          </a:stretch>
        </p:blipFill>
        <p:spPr>
          <a:xfrm>
            <a:off x="744798" y="1187588"/>
            <a:ext cx="1715749" cy="878464"/>
          </a:xfrm>
          <a:prstGeom prst="rect">
            <a:avLst/>
          </a:prstGeom>
        </p:spPr>
      </p:pic>
    </p:spTree>
    <p:extLst>
      <p:ext uri="{BB962C8B-B14F-4D97-AF65-F5344CB8AC3E}">
        <p14:creationId xmlns:p14="http://schemas.microsoft.com/office/powerpoint/2010/main" val="37926559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IDC Digital Cover 2">
    <p:spTree>
      <p:nvGrpSpPr>
        <p:cNvPr id="1" name=""/>
        <p:cNvGrpSpPr/>
        <p:nvPr/>
      </p:nvGrpSpPr>
      <p:grpSpPr>
        <a:xfrm>
          <a:off x="0" y="0"/>
          <a:ext cx="0" cy="0"/>
          <a:chOff x="0" y="0"/>
          <a:chExt cx="0" cy="0"/>
        </a:xfrm>
      </p:grpSpPr>
      <p:pic>
        <p:nvPicPr>
          <p:cNvPr id="36" name="Picture 35" descr="A group of people in different poses&#10;&#10;Description automatically generated">
            <a:extLst>
              <a:ext uri="{FF2B5EF4-FFF2-40B4-BE49-F238E27FC236}">
                <a16:creationId xmlns:a16="http://schemas.microsoft.com/office/drawing/2014/main" id="{B4CE77B7-C529-5A39-DBF3-E656FCAAE6A4}"/>
              </a:ext>
            </a:extLst>
          </p:cNvPr>
          <p:cNvPicPr>
            <a:picLocks noChangeAspect="1"/>
          </p:cNvPicPr>
          <p:nvPr userDrawn="1"/>
        </p:nvPicPr>
        <p:blipFill rotWithShape="1">
          <a:blip r:embed="rId2"/>
          <a:srcRect l="586" t="16011" r="1962"/>
          <a:stretch/>
        </p:blipFill>
        <p:spPr>
          <a:xfrm>
            <a:off x="1" y="0"/>
            <a:ext cx="12192000" cy="4432214"/>
          </a:xfrm>
          <a:prstGeom prst="rect">
            <a:avLst/>
          </a:prstGeom>
        </p:spPr>
      </p:pic>
      <p:grpSp>
        <p:nvGrpSpPr>
          <p:cNvPr id="37" name="Group 36">
            <a:extLst>
              <a:ext uri="{FF2B5EF4-FFF2-40B4-BE49-F238E27FC236}">
                <a16:creationId xmlns:a16="http://schemas.microsoft.com/office/drawing/2014/main" id="{72056E84-DC1B-191A-7427-0C72B287E97B}"/>
              </a:ext>
            </a:extLst>
          </p:cNvPr>
          <p:cNvGrpSpPr/>
          <p:nvPr userDrawn="1"/>
        </p:nvGrpSpPr>
        <p:grpSpPr>
          <a:xfrm>
            <a:off x="1533152" y="3585230"/>
            <a:ext cx="7025737" cy="2528616"/>
            <a:chOff x="2365909" y="3552573"/>
            <a:chExt cx="7025737" cy="2528616"/>
          </a:xfrm>
        </p:grpSpPr>
        <p:grpSp>
          <p:nvGrpSpPr>
            <p:cNvPr id="27" name="Group 26">
              <a:extLst>
                <a:ext uri="{FF2B5EF4-FFF2-40B4-BE49-F238E27FC236}">
                  <a16:creationId xmlns:a16="http://schemas.microsoft.com/office/drawing/2014/main" id="{5815C4DE-34E6-D893-801A-5C990F1B2C57}"/>
                </a:ext>
              </a:extLst>
            </p:cNvPr>
            <p:cNvGrpSpPr/>
            <p:nvPr userDrawn="1"/>
          </p:nvGrpSpPr>
          <p:grpSpPr>
            <a:xfrm>
              <a:off x="2365909" y="3552573"/>
              <a:ext cx="2336800" cy="2336800"/>
              <a:chOff x="2365909" y="3177569"/>
              <a:chExt cx="2336800" cy="2336800"/>
            </a:xfrm>
          </p:grpSpPr>
          <p:pic>
            <p:nvPicPr>
              <p:cNvPr id="28" name="Picture 27">
                <a:extLst>
                  <a:ext uri="{FF2B5EF4-FFF2-40B4-BE49-F238E27FC236}">
                    <a16:creationId xmlns:a16="http://schemas.microsoft.com/office/drawing/2014/main" id="{4DCE2253-48B8-E8C6-3738-87B0E0B95812}"/>
                  </a:ext>
                </a:extLst>
              </p:cNvPr>
              <p:cNvPicPr>
                <a:picLocks noChangeAspect="1"/>
              </p:cNvPicPr>
              <p:nvPr/>
            </p:nvPicPr>
            <p:blipFill>
              <a:blip r:embed="rId3"/>
              <a:stretch>
                <a:fillRect/>
              </a:stretch>
            </p:blipFill>
            <p:spPr>
              <a:xfrm>
                <a:off x="2365909" y="3177569"/>
                <a:ext cx="2336800" cy="2336800"/>
              </a:xfrm>
              <a:prstGeom prst="rect">
                <a:avLst/>
              </a:prstGeom>
            </p:spPr>
          </p:pic>
          <p:pic>
            <p:nvPicPr>
              <p:cNvPr id="29" name="Picture 28">
                <a:extLst>
                  <a:ext uri="{FF2B5EF4-FFF2-40B4-BE49-F238E27FC236}">
                    <a16:creationId xmlns:a16="http://schemas.microsoft.com/office/drawing/2014/main" id="{F832DACC-3816-69F4-F91B-6D61D4F7997C}"/>
                  </a:ext>
                </a:extLst>
              </p:cNvPr>
              <p:cNvPicPr>
                <a:picLocks noChangeAspect="1"/>
              </p:cNvPicPr>
              <p:nvPr/>
            </p:nvPicPr>
            <p:blipFill>
              <a:blip r:embed="rId4"/>
              <a:stretch>
                <a:fillRect/>
              </a:stretch>
            </p:blipFill>
            <p:spPr>
              <a:xfrm>
                <a:off x="2664359" y="3907819"/>
                <a:ext cx="1739900" cy="876300"/>
              </a:xfrm>
              <a:prstGeom prst="rect">
                <a:avLst/>
              </a:prstGeom>
            </p:spPr>
          </p:pic>
        </p:grpSp>
        <p:sp>
          <p:nvSpPr>
            <p:cNvPr id="30" name="TextBox 29">
              <a:extLst>
                <a:ext uri="{FF2B5EF4-FFF2-40B4-BE49-F238E27FC236}">
                  <a16:creationId xmlns:a16="http://schemas.microsoft.com/office/drawing/2014/main" id="{D50AFCA5-C24A-C8C5-AAB6-FF13E1DE5B4C}"/>
                </a:ext>
              </a:extLst>
            </p:cNvPr>
            <p:cNvSpPr txBox="1"/>
            <p:nvPr userDrawn="1"/>
          </p:nvSpPr>
          <p:spPr>
            <a:xfrm>
              <a:off x="4901947" y="4809582"/>
              <a:ext cx="2648482" cy="615553"/>
            </a:xfrm>
            <a:prstGeom prst="rect">
              <a:avLst/>
            </a:prstGeom>
            <a:noFill/>
          </p:spPr>
          <p:txBody>
            <a:bodyPr wrap="none" rtlCol="0">
              <a:spAutoFit/>
            </a:bodyPr>
            <a:lstStyle/>
            <a:p>
              <a:r>
                <a:rPr lang="en-AE" sz="3400" b="1">
                  <a:solidFill>
                    <a:schemeClr val="accent2"/>
                  </a:solidFill>
                  <a:latin typeface="Montserrat" pitchFamily="2" charset="77"/>
                  <a:cs typeface="Poppins" pitchFamily="2" charset="77"/>
                </a:rPr>
                <a:t>IDC Digital</a:t>
              </a:r>
            </a:p>
          </p:txBody>
        </p:sp>
        <p:sp>
          <p:nvSpPr>
            <p:cNvPr id="31" name="TextBox 30">
              <a:extLst>
                <a:ext uri="{FF2B5EF4-FFF2-40B4-BE49-F238E27FC236}">
                  <a16:creationId xmlns:a16="http://schemas.microsoft.com/office/drawing/2014/main" id="{58D9105E-4948-BD21-99BB-0D571715605D}"/>
                </a:ext>
              </a:extLst>
            </p:cNvPr>
            <p:cNvSpPr txBox="1"/>
            <p:nvPr userDrawn="1"/>
          </p:nvSpPr>
          <p:spPr>
            <a:xfrm>
              <a:off x="4922153" y="5342925"/>
              <a:ext cx="4469493" cy="461665"/>
            </a:xfrm>
            <a:prstGeom prst="rect">
              <a:avLst/>
            </a:prstGeom>
            <a:noFill/>
          </p:spPr>
          <p:txBody>
            <a:bodyPr wrap="none" rtlCol="0">
              <a:spAutoFit/>
            </a:bodyPr>
            <a:lstStyle/>
            <a:p>
              <a:r>
                <a:rPr lang="en-AE" sz="2400">
                  <a:latin typeface="Montserrat" pitchFamily="2" charset="77"/>
                  <a:cs typeface="Poppins" pitchFamily="2" charset="77"/>
                </a:rPr>
                <a:t>Transforming your business</a:t>
              </a:r>
            </a:p>
          </p:txBody>
        </p:sp>
        <p:sp>
          <p:nvSpPr>
            <p:cNvPr id="32" name="TextBox 31">
              <a:extLst>
                <a:ext uri="{FF2B5EF4-FFF2-40B4-BE49-F238E27FC236}">
                  <a16:creationId xmlns:a16="http://schemas.microsoft.com/office/drawing/2014/main" id="{24B20520-6F92-627F-48E9-E4E35A01095D}"/>
                </a:ext>
              </a:extLst>
            </p:cNvPr>
            <p:cNvSpPr txBox="1"/>
            <p:nvPr userDrawn="1"/>
          </p:nvSpPr>
          <p:spPr>
            <a:xfrm>
              <a:off x="4963249" y="5773412"/>
              <a:ext cx="3474028" cy="307777"/>
            </a:xfrm>
            <a:prstGeom prst="rect">
              <a:avLst/>
            </a:prstGeom>
            <a:noFill/>
          </p:spPr>
          <p:txBody>
            <a:bodyPr wrap="none" rtlCol="0">
              <a:spAutoFit/>
            </a:bodyPr>
            <a:lstStyle/>
            <a:p>
              <a:r>
                <a:rPr lang="en-AE" sz="1400">
                  <a:solidFill>
                    <a:schemeClr val="accent2"/>
                  </a:solidFill>
                  <a:latin typeface="Montserrat" pitchFamily="2" charset="77"/>
                  <a:cs typeface="Poppins" pitchFamily="2" charset="77"/>
                </a:rPr>
                <a:t>www.idctechnologies.com/idcdigital</a:t>
              </a:r>
            </a:p>
          </p:txBody>
        </p:sp>
      </p:grpSp>
      <p:sp>
        <p:nvSpPr>
          <p:cNvPr id="38" name="Rectangle 37">
            <a:extLst>
              <a:ext uri="{FF2B5EF4-FFF2-40B4-BE49-F238E27FC236}">
                <a16:creationId xmlns:a16="http://schemas.microsoft.com/office/drawing/2014/main" id="{5754635B-A1C7-B3A0-00A1-9D92F63BA19A}"/>
              </a:ext>
            </a:extLst>
          </p:cNvPr>
          <p:cNvSpPr/>
          <p:nvPr userDrawn="1"/>
        </p:nvSpPr>
        <p:spPr>
          <a:xfrm>
            <a:off x="9821636" y="6098721"/>
            <a:ext cx="1902278" cy="7592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3" name="Picture 2">
            <a:extLst>
              <a:ext uri="{FF2B5EF4-FFF2-40B4-BE49-F238E27FC236}">
                <a16:creationId xmlns:a16="http://schemas.microsoft.com/office/drawing/2014/main" id="{4136D75F-6D74-CE1D-DB1C-0F728DAA596F}"/>
              </a:ext>
            </a:extLst>
          </p:cNvPr>
          <p:cNvPicPr>
            <a:picLocks noChangeAspect="1"/>
          </p:cNvPicPr>
          <p:nvPr userDrawn="1"/>
        </p:nvPicPr>
        <p:blipFill>
          <a:blip r:embed="rId5"/>
          <a:stretch>
            <a:fillRect/>
          </a:stretch>
        </p:blipFill>
        <p:spPr>
          <a:xfrm>
            <a:off x="-9615" y="4610100"/>
            <a:ext cx="3543300" cy="2247900"/>
          </a:xfrm>
          <a:prstGeom prst="rect">
            <a:avLst/>
          </a:prstGeom>
        </p:spPr>
      </p:pic>
      <p:pic>
        <p:nvPicPr>
          <p:cNvPr id="5" name="Picture 4">
            <a:extLst>
              <a:ext uri="{FF2B5EF4-FFF2-40B4-BE49-F238E27FC236}">
                <a16:creationId xmlns:a16="http://schemas.microsoft.com/office/drawing/2014/main" id="{E09BCAA3-B0C2-31D0-14C9-3DDC3FB09C9E}"/>
              </a:ext>
            </a:extLst>
          </p:cNvPr>
          <p:cNvPicPr>
            <a:picLocks noChangeAspect="1"/>
          </p:cNvPicPr>
          <p:nvPr userDrawn="1"/>
        </p:nvPicPr>
        <p:blipFill>
          <a:blip r:embed="rId6"/>
          <a:stretch>
            <a:fillRect/>
          </a:stretch>
        </p:blipFill>
        <p:spPr>
          <a:xfrm>
            <a:off x="10878707" y="4432214"/>
            <a:ext cx="1333500" cy="1574800"/>
          </a:xfrm>
          <a:prstGeom prst="rect">
            <a:avLst/>
          </a:prstGeom>
        </p:spPr>
      </p:pic>
    </p:spTree>
    <p:extLst>
      <p:ext uri="{BB962C8B-B14F-4D97-AF65-F5344CB8AC3E}">
        <p14:creationId xmlns:p14="http://schemas.microsoft.com/office/powerpoint/2010/main" val="2704935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igital Market Cap">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173B79-82DA-8AB4-8148-2878245FAAFB}"/>
              </a:ext>
            </a:extLst>
          </p:cNvPr>
          <p:cNvPicPr>
            <a:picLocks noChangeAspect="1"/>
          </p:cNvPicPr>
          <p:nvPr userDrawn="1"/>
        </p:nvPicPr>
        <p:blipFill rotWithShape="1">
          <a:blip r:embed="rId2"/>
          <a:srcRect l="20801" t="11316" r="767"/>
          <a:stretch/>
        </p:blipFill>
        <p:spPr>
          <a:xfrm>
            <a:off x="0" y="0"/>
            <a:ext cx="12191999" cy="6926933"/>
          </a:xfrm>
          <a:prstGeom prst="rect">
            <a:avLst/>
          </a:prstGeom>
        </p:spPr>
      </p:pic>
    </p:spTree>
    <p:extLst>
      <p:ext uri="{BB962C8B-B14F-4D97-AF65-F5344CB8AC3E}">
        <p14:creationId xmlns:p14="http://schemas.microsoft.com/office/powerpoint/2010/main" val="5537348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IDC Umbrell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523A-68C4-B83B-03E8-117E23CD19E6}"/>
              </a:ext>
            </a:extLst>
          </p:cNvPr>
          <p:cNvPicPr>
            <a:picLocks noChangeAspect="1"/>
          </p:cNvPicPr>
          <p:nvPr userDrawn="1"/>
        </p:nvPicPr>
        <p:blipFill>
          <a:blip r:embed="rId2"/>
          <a:stretch>
            <a:fillRect/>
          </a:stretch>
        </p:blipFill>
        <p:spPr>
          <a:xfrm>
            <a:off x="246628" y="16029"/>
            <a:ext cx="11539682" cy="4416124"/>
          </a:xfrm>
          <a:prstGeom prst="rect">
            <a:avLst/>
          </a:prstGeom>
        </p:spPr>
      </p:pic>
      <p:grpSp>
        <p:nvGrpSpPr>
          <p:cNvPr id="4" name="Group 3">
            <a:extLst>
              <a:ext uri="{FF2B5EF4-FFF2-40B4-BE49-F238E27FC236}">
                <a16:creationId xmlns:a16="http://schemas.microsoft.com/office/drawing/2014/main" id="{41590538-9E2F-3994-81B4-DF9473556A48}"/>
              </a:ext>
            </a:extLst>
          </p:cNvPr>
          <p:cNvGrpSpPr/>
          <p:nvPr userDrawn="1"/>
        </p:nvGrpSpPr>
        <p:grpSpPr>
          <a:xfrm>
            <a:off x="414869" y="2777398"/>
            <a:ext cx="1310967" cy="1047743"/>
            <a:chOff x="373773" y="3246019"/>
            <a:chExt cx="1310967" cy="1047743"/>
          </a:xfrm>
        </p:grpSpPr>
        <p:sp>
          <p:nvSpPr>
            <p:cNvPr id="5" name="Oval 4">
              <a:extLst>
                <a:ext uri="{FF2B5EF4-FFF2-40B4-BE49-F238E27FC236}">
                  <a16:creationId xmlns:a16="http://schemas.microsoft.com/office/drawing/2014/main" id="{411D64E6-2C72-F6FA-B9F8-D44C8BF4FF62}"/>
                </a:ext>
              </a:extLst>
            </p:cNvPr>
            <p:cNvSpPr/>
            <p:nvPr/>
          </p:nvSpPr>
          <p:spPr>
            <a:xfrm>
              <a:off x="772993"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58BC"/>
                  </a:solidFill>
                  <a:latin typeface="Montserrat" pitchFamily="2" charset="77"/>
                  <a:cs typeface="Poppins" pitchFamily="2" charset="77"/>
                </a:rPr>
                <a:t>D</a:t>
              </a:r>
            </a:p>
          </p:txBody>
        </p:sp>
        <p:sp>
          <p:nvSpPr>
            <p:cNvPr id="6" name="TextBox 5">
              <a:extLst>
                <a:ext uri="{FF2B5EF4-FFF2-40B4-BE49-F238E27FC236}">
                  <a16:creationId xmlns:a16="http://schemas.microsoft.com/office/drawing/2014/main" id="{F652D45F-DF15-B828-78F3-1F73AF1137B5}"/>
                </a:ext>
              </a:extLst>
            </p:cNvPr>
            <p:cNvSpPr txBox="1"/>
            <p:nvPr/>
          </p:nvSpPr>
          <p:spPr>
            <a:xfrm>
              <a:off x="373773" y="3832097"/>
              <a:ext cx="1310967" cy="461665"/>
            </a:xfrm>
            <a:prstGeom prst="rect">
              <a:avLst/>
            </a:prstGeom>
            <a:noFill/>
          </p:spPr>
          <p:txBody>
            <a:bodyPr wrap="square" rtlCol="0">
              <a:spAutoFit/>
            </a:bodyPr>
            <a:lstStyle/>
            <a:p>
              <a:pPr algn="ctr"/>
              <a:r>
                <a:rPr lang="en-US" sz="1200" b="1">
                  <a:solidFill>
                    <a:srgbClr val="0058BC"/>
                  </a:solidFill>
                  <a:latin typeface="Montserrat" pitchFamily="2" charset="77"/>
                  <a:cs typeface="Poppins" pitchFamily="2" charset="77"/>
                </a:rPr>
                <a:t>Digital Disruption</a:t>
              </a:r>
            </a:p>
          </p:txBody>
        </p:sp>
      </p:grpSp>
      <p:grpSp>
        <p:nvGrpSpPr>
          <p:cNvPr id="7" name="Group 6">
            <a:extLst>
              <a:ext uri="{FF2B5EF4-FFF2-40B4-BE49-F238E27FC236}">
                <a16:creationId xmlns:a16="http://schemas.microsoft.com/office/drawing/2014/main" id="{CFF51845-48A6-8473-D6AE-696D90231C7C}"/>
              </a:ext>
            </a:extLst>
          </p:cNvPr>
          <p:cNvGrpSpPr/>
          <p:nvPr userDrawn="1"/>
        </p:nvGrpSpPr>
        <p:grpSpPr>
          <a:xfrm>
            <a:off x="1876676" y="2777398"/>
            <a:ext cx="1509922" cy="1047743"/>
            <a:chOff x="1856128" y="3246019"/>
            <a:chExt cx="1509922" cy="1047743"/>
          </a:xfrm>
        </p:grpSpPr>
        <p:sp>
          <p:nvSpPr>
            <p:cNvPr id="8" name="Oval 7">
              <a:extLst>
                <a:ext uri="{FF2B5EF4-FFF2-40B4-BE49-F238E27FC236}">
                  <a16:creationId xmlns:a16="http://schemas.microsoft.com/office/drawing/2014/main" id="{AE244804-C145-2967-6897-9A3156D01A2B}"/>
                </a:ext>
              </a:extLst>
            </p:cNvPr>
            <p:cNvSpPr/>
            <p:nvPr/>
          </p:nvSpPr>
          <p:spPr>
            <a:xfrm>
              <a:off x="2366177"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8CD3"/>
                  </a:solidFill>
                  <a:latin typeface="Montserrat" pitchFamily="2" charset="77"/>
                  <a:cs typeface="Poppins" pitchFamily="2" charset="77"/>
                </a:rPr>
                <a:t>A</a:t>
              </a:r>
            </a:p>
          </p:txBody>
        </p:sp>
        <p:sp>
          <p:nvSpPr>
            <p:cNvPr id="9" name="TextBox 8">
              <a:extLst>
                <a:ext uri="{FF2B5EF4-FFF2-40B4-BE49-F238E27FC236}">
                  <a16:creationId xmlns:a16="http://schemas.microsoft.com/office/drawing/2014/main" id="{AFBA0159-B4BC-0C6B-B071-2143A4D3183D}"/>
                </a:ext>
              </a:extLst>
            </p:cNvPr>
            <p:cNvSpPr txBox="1"/>
            <p:nvPr/>
          </p:nvSpPr>
          <p:spPr>
            <a:xfrm>
              <a:off x="1856128" y="3832097"/>
              <a:ext cx="1509922" cy="461665"/>
            </a:xfrm>
            <a:prstGeom prst="rect">
              <a:avLst/>
            </a:prstGeom>
            <a:noFill/>
          </p:spPr>
          <p:txBody>
            <a:bodyPr wrap="square" rtlCol="0">
              <a:spAutoFit/>
            </a:bodyPr>
            <a:lstStyle/>
            <a:p>
              <a:pPr algn="ctr"/>
              <a:r>
                <a:rPr lang="en-US" sz="1200" b="1">
                  <a:solidFill>
                    <a:srgbClr val="008CD3"/>
                  </a:solidFill>
                  <a:latin typeface="Montserrat" pitchFamily="2" charset="77"/>
                  <a:cs typeface="Poppins" pitchFamily="2" charset="77"/>
                </a:rPr>
                <a:t>Application Modernization</a:t>
              </a:r>
            </a:p>
          </p:txBody>
        </p:sp>
      </p:grpSp>
      <p:grpSp>
        <p:nvGrpSpPr>
          <p:cNvPr id="10" name="Group 9">
            <a:extLst>
              <a:ext uri="{FF2B5EF4-FFF2-40B4-BE49-F238E27FC236}">
                <a16:creationId xmlns:a16="http://schemas.microsoft.com/office/drawing/2014/main" id="{07A0B076-0DBD-5944-871B-29F0751CFEA6}"/>
              </a:ext>
            </a:extLst>
          </p:cNvPr>
          <p:cNvGrpSpPr/>
          <p:nvPr userDrawn="1"/>
        </p:nvGrpSpPr>
        <p:grpSpPr>
          <a:xfrm>
            <a:off x="3528595" y="2777398"/>
            <a:ext cx="1373018" cy="1047743"/>
            <a:chOff x="3508047" y="3246019"/>
            <a:chExt cx="1373018" cy="1047743"/>
          </a:xfrm>
        </p:grpSpPr>
        <p:sp>
          <p:nvSpPr>
            <p:cNvPr id="11" name="Oval 10">
              <a:extLst>
                <a:ext uri="{FF2B5EF4-FFF2-40B4-BE49-F238E27FC236}">
                  <a16:creationId xmlns:a16="http://schemas.microsoft.com/office/drawing/2014/main" id="{3AB74351-E835-2697-50B5-95CC0B9AF986}"/>
                </a:ext>
              </a:extLst>
            </p:cNvPr>
            <p:cNvSpPr/>
            <p:nvPr/>
          </p:nvSpPr>
          <p:spPr>
            <a:xfrm>
              <a:off x="4012656"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37B6EF"/>
                  </a:solidFill>
                  <a:latin typeface="Montserrat" pitchFamily="2" charset="77"/>
                  <a:cs typeface="Poppins" pitchFamily="2" charset="77"/>
                </a:rPr>
                <a:t>P</a:t>
              </a:r>
            </a:p>
          </p:txBody>
        </p:sp>
        <p:sp>
          <p:nvSpPr>
            <p:cNvPr id="12" name="TextBox 11">
              <a:extLst>
                <a:ext uri="{FF2B5EF4-FFF2-40B4-BE49-F238E27FC236}">
                  <a16:creationId xmlns:a16="http://schemas.microsoft.com/office/drawing/2014/main" id="{97D5824F-E5C2-3031-5098-8C80E92A0F49}"/>
                </a:ext>
              </a:extLst>
            </p:cNvPr>
            <p:cNvSpPr txBox="1"/>
            <p:nvPr/>
          </p:nvSpPr>
          <p:spPr>
            <a:xfrm>
              <a:off x="3508047" y="3832097"/>
              <a:ext cx="1373018" cy="461665"/>
            </a:xfrm>
            <a:prstGeom prst="rect">
              <a:avLst/>
            </a:prstGeom>
            <a:noFill/>
          </p:spPr>
          <p:txBody>
            <a:bodyPr wrap="square" rtlCol="0">
              <a:spAutoFit/>
            </a:bodyPr>
            <a:lstStyle/>
            <a:p>
              <a:pPr algn="ctr"/>
              <a:r>
                <a:rPr lang="en-US" sz="1200" b="1">
                  <a:solidFill>
                    <a:srgbClr val="37B6EF"/>
                  </a:solidFill>
                  <a:latin typeface="Montserrat" pitchFamily="2" charset="77"/>
                  <a:cs typeface="Poppins" pitchFamily="2" charset="77"/>
                </a:rPr>
                <a:t>Platform Enablement</a:t>
              </a:r>
            </a:p>
          </p:txBody>
        </p:sp>
      </p:grpSp>
      <p:grpSp>
        <p:nvGrpSpPr>
          <p:cNvPr id="13" name="Group 12">
            <a:extLst>
              <a:ext uri="{FF2B5EF4-FFF2-40B4-BE49-F238E27FC236}">
                <a16:creationId xmlns:a16="http://schemas.microsoft.com/office/drawing/2014/main" id="{87E337E3-65AB-97EF-FE57-A3F90DCCF4E5}"/>
              </a:ext>
            </a:extLst>
          </p:cNvPr>
          <p:cNvGrpSpPr/>
          <p:nvPr userDrawn="1"/>
        </p:nvGrpSpPr>
        <p:grpSpPr>
          <a:xfrm>
            <a:off x="7116420" y="2777398"/>
            <a:ext cx="1017255" cy="1047743"/>
            <a:chOff x="7085598" y="3246019"/>
            <a:chExt cx="1017255" cy="1047743"/>
          </a:xfrm>
        </p:grpSpPr>
        <p:sp>
          <p:nvSpPr>
            <p:cNvPr id="14" name="Oval 13">
              <a:extLst>
                <a:ext uri="{FF2B5EF4-FFF2-40B4-BE49-F238E27FC236}">
                  <a16:creationId xmlns:a16="http://schemas.microsoft.com/office/drawing/2014/main" id="{3E7D2368-BA50-6AE3-03E5-05CF1192247B}"/>
                </a:ext>
              </a:extLst>
            </p:cNvPr>
            <p:cNvSpPr/>
            <p:nvPr/>
          </p:nvSpPr>
          <p:spPr>
            <a:xfrm>
              <a:off x="7321734"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19CEA"/>
                  </a:solidFill>
                  <a:latin typeface="Montserrat" pitchFamily="2" charset="77"/>
                  <a:cs typeface="Poppins" pitchFamily="2" charset="77"/>
                </a:rPr>
                <a:t>D</a:t>
              </a:r>
            </a:p>
          </p:txBody>
        </p:sp>
        <p:sp>
          <p:nvSpPr>
            <p:cNvPr id="15" name="TextBox 14">
              <a:extLst>
                <a:ext uri="{FF2B5EF4-FFF2-40B4-BE49-F238E27FC236}">
                  <a16:creationId xmlns:a16="http://schemas.microsoft.com/office/drawing/2014/main" id="{0F7AF23A-907D-7B33-1794-D733D5791978}"/>
                </a:ext>
              </a:extLst>
            </p:cNvPr>
            <p:cNvSpPr txBox="1"/>
            <p:nvPr/>
          </p:nvSpPr>
          <p:spPr>
            <a:xfrm>
              <a:off x="7085598" y="3832097"/>
              <a:ext cx="1017255" cy="461665"/>
            </a:xfrm>
            <a:prstGeom prst="rect">
              <a:avLst/>
            </a:prstGeom>
            <a:noFill/>
          </p:spPr>
          <p:txBody>
            <a:bodyPr wrap="square" rtlCol="0">
              <a:spAutoFit/>
            </a:bodyPr>
            <a:lstStyle/>
            <a:p>
              <a:pPr algn="ctr"/>
              <a:r>
                <a:rPr lang="en-US" sz="1200" b="1">
                  <a:solidFill>
                    <a:srgbClr val="019CEA"/>
                  </a:solidFill>
                  <a:latin typeface="Montserrat" pitchFamily="2" charset="77"/>
                  <a:cs typeface="Poppins" pitchFamily="2" charset="77"/>
                </a:rPr>
                <a:t>Data Insights</a:t>
              </a:r>
            </a:p>
          </p:txBody>
        </p:sp>
      </p:grpSp>
      <p:grpSp>
        <p:nvGrpSpPr>
          <p:cNvPr id="16" name="Group 15">
            <a:extLst>
              <a:ext uri="{FF2B5EF4-FFF2-40B4-BE49-F238E27FC236}">
                <a16:creationId xmlns:a16="http://schemas.microsoft.com/office/drawing/2014/main" id="{DE973D01-BDCC-A3CE-E8C6-DC8C4C23DFBA}"/>
              </a:ext>
            </a:extLst>
          </p:cNvPr>
          <p:cNvGrpSpPr/>
          <p:nvPr userDrawn="1"/>
        </p:nvGrpSpPr>
        <p:grpSpPr>
          <a:xfrm>
            <a:off x="8685658" y="2777398"/>
            <a:ext cx="1017255" cy="1047743"/>
            <a:chOff x="8654836" y="3246019"/>
            <a:chExt cx="1017255" cy="1047743"/>
          </a:xfrm>
        </p:grpSpPr>
        <p:sp>
          <p:nvSpPr>
            <p:cNvPr id="17" name="Oval 16">
              <a:extLst>
                <a:ext uri="{FF2B5EF4-FFF2-40B4-BE49-F238E27FC236}">
                  <a16:creationId xmlns:a16="http://schemas.microsoft.com/office/drawing/2014/main" id="{488B410A-50AE-DD4D-30C8-C72DE6EA9DD8}"/>
                </a:ext>
              </a:extLst>
            </p:cNvPr>
            <p:cNvSpPr/>
            <p:nvPr/>
          </p:nvSpPr>
          <p:spPr>
            <a:xfrm>
              <a:off x="8890972"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8CD3"/>
                  </a:solidFill>
                  <a:latin typeface="Montserrat" pitchFamily="2" charset="77"/>
                  <a:cs typeface="Poppins" pitchFamily="2" charset="77"/>
                </a:rPr>
                <a:t>C</a:t>
              </a:r>
            </a:p>
          </p:txBody>
        </p:sp>
        <p:sp>
          <p:nvSpPr>
            <p:cNvPr id="18" name="TextBox 17">
              <a:extLst>
                <a:ext uri="{FF2B5EF4-FFF2-40B4-BE49-F238E27FC236}">
                  <a16:creationId xmlns:a16="http://schemas.microsoft.com/office/drawing/2014/main" id="{95D8B49B-F3BB-E51F-DC2E-CFE686C41D8E}"/>
                </a:ext>
              </a:extLst>
            </p:cNvPr>
            <p:cNvSpPr txBox="1"/>
            <p:nvPr/>
          </p:nvSpPr>
          <p:spPr>
            <a:xfrm>
              <a:off x="8654836" y="3832097"/>
              <a:ext cx="1017255" cy="461665"/>
            </a:xfrm>
            <a:prstGeom prst="rect">
              <a:avLst/>
            </a:prstGeom>
            <a:noFill/>
          </p:spPr>
          <p:txBody>
            <a:bodyPr wrap="square" rtlCol="0">
              <a:spAutoFit/>
            </a:bodyPr>
            <a:lstStyle/>
            <a:p>
              <a:pPr algn="ctr"/>
              <a:r>
                <a:rPr lang="en-US" sz="1200" b="1">
                  <a:solidFill>
                    <a:srgbClr val="008CD3"/>
                  </a:solidFill>
                  <a:latin typeface="Montserrat" pitchFamily="2" charset="77"/>
                  <a:cs typeface="Poppins" pitchFamily="2" charset="77"/>
                </a:rPr>
                <a:t>Cyber Security</a:t>
              </a:r>
            </a:p>
          </p:txBody>
        </p:sp>
      </p:grpSp>
      <p:grpSp>
        <p:nvGrpSpPr>
          <p:cNvPr id="19" name="Group 18">
            <a:extLst>
              <a:ext uri="{FF2B5EF4-FFF2-40B4-BE49-F238E27FC236}">
                <a16:creationId xmlns:a16="http://schemas.microsoft.com/office/drawing/2014/main" id="{24658836-23B4-FC47-ED01-FF4D1EB78B49}"/>
              </a:ext>
            </a:extLst>
          </p:cNvPr>
          <p:cNvGrpSpPr/>
          <p:nvPr userDrawn="1"/>
        </p:nvGrpSpPr>
        <p:grpSpPr>
          <a:xfrm>
            <a:off x="10235794" y="2777398"/>
            <a:ext cx="1198878" cy="1047743"/>
            <a:chOff x="10194698" y="3246019"/>
            <a:chExt cx="1198878" cy="1047743"/>
          </a:xfrm>
        </p:grpSpPr>
        <p:sp>
          <p:nvSpPr>
            <p:cNvPr id="20" name="Oval 19">
              <a:extLst>
                <a:ext uri="{FF2B5EF4-FFF2-40B4-BE49-F238E27FC236}">
                  <a16:creationId xmlns:a16="http://schemas.microsoft.com/office/drawing/2014/main" id="{5E2F7595-22C0-473A-27C8-7EABFDFAC737}"/>
                </a:ext>
              </a:extLst>
            </p:cNvPr>
            <p:cNvSpPr/>
            <p:nvPr/>
          </p:nvSpPr>
          <p:spPr>
            <a:xfrm>
              <a:off x="10521646"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58BC"/>
                  </a:solidFill>
                  <a:latin typeface="Montserrat" pitchFamily="2" charset="77"/>
                  <a:cs typeface="Poppins" pitchFamily="2" charset="77"/>
                </a:rPr>
                <a:t>O</a:t>
              </a:r>
            </a:p>
          </p:txBody>
        </p:sp>
        <p:sp>
          <p:nvSpPr>
            <p:cNvPr id="21" name="TextBox 20">
              <a:extLst>
                <a:ext uri="{FF2B5EF4-FFF2-40B4-BE49-F238E27FC236}">
                  <a16:creationId xmlns:a16="http://schemas.microsoft.com/office/drawing/2014/main" id="{ED32DD18-C412-CFE8-E16D-57F729B67535}"/>
                </a:ext>
              </a:extLst>
            </p:cNvPr>
            <p:cNvSpPr txBox="1"/>
            <p:nvPr/>
          </p:nvSpPr>
          <p:spPr>
            <a:xfrm>
              <a:off x="10194698" y="3832097"/>
              <a:ext cx="1198878" cy="461665"/>
            </a:xfrm>
            <a:prstGeom prst="rect">
              <a:avLst/>
            </a:prstGeom>
            <a:noFill/>
          </p:spPr>
          <p:txBody>
            <a:bodyPr wrap="square" rtlCol="0">
              <a:spAutoFit/>
            </a:bodyPr>
            <a:lstStyle/>
            <a:p>
              <a:pPr algn="ctr"/>
              <a:r>
                <a:rPr lang="en-US" sz="1200" b="1">
                  <a:solidFill>
                    <a:srgbClr val="0058BC"/>
                  </a:solidFill>
                  <a:latin typeface="Montserrat" pitchFamily="2" charset="77"/>
                  <a:cs typeface="Poppins" pitchFamily="2" charset="77"/>
                </a:rPr>
                <a:t>Operations Support</a:t>
              </a:r>
            </a:p>
          </p:txBody>
        </p:sp>
      </p:grpSp>
      <p:sp>
        <p:nvSpPr>
          <p:cNvPr id="22" name="TextBox 21">
            <a:extLst>
              <a:ext uri="{FF2B5EF4-FFF2-40B4-BE49-F238E27FC236}">
                <a16:creationId xmlns:a16="http://schemas.microsoft.com/office/drawing/2014/main" id="{DF56A77C-9A79-DE3F-2DB4-8D6D6EC204FF}"/>
              </a:ext>
            </a:extLst>
          </p:cNvPr>
          <p:cNvSpPr txBox="1"/>
          <p:nvPr userDrawn="1"/>
        </p:nvSpPr>
        <p:spPr>
          <a:xfrm>
            <a:off x="4047664" y="1557241"/>
            <a:ext cx="3844818" cy="369332"/>
          </a:xfrm>
          <a:prstGeom prst="rect">
            <a:avLst/>
          </a:prstGeom>
          <a:noFill/>
        </p:spPr>
        <p:txBody>
          <a:bodyPr wrap="square" rtlCol="0">
            <a:spAutoFit/>
          </a:bodyPr>
          <a:lstStyle/>
          <a:p>
            <a:pPr algn="ctr"/>
            <a:r>
              <a:rPr lang="en-AE">
                <a:solidFill>
                  <a:schemeClr val="bg1"/>
                </a:solidFill>
                <a:latin typeface="Montserrat" pitchFamily="2" charset="77"/>
                <a:cs typeface="Poppins" pitchFamily="2" charset="77"/>
              </a:rPr>
              <a:t>Services Capabilities</a:t>
            </a:r>
          </a:p>
        </p:txBody>
      </p:sp>
      <p:sp>
        <p:nvSpPr>
          <p:cNvPr id="23" name="Rectangle 22">
            <a:extLst>
              <a:ext uri="{FF2B5EF4-FFF2-40B4-BE49-F238E27FC236}">
                <a16:creationId xmlns:a16="http://schemas.microsoft.com/office/drawing/2014/main" id="{98ECDCA2-5DF7-0407-0DE1-D072953CA738}"/>
              </a:ext>
            </a:extLst>
          </p:cNvPr>
          <p:cNvSpPr/>
          <p:nvPr userDrawn="1"/>
        </p:nvSpPr>
        <p:spPr>
          <a:xfrm>
            <a:off x="4498200" y="932139"/>
            <a:ext cx="2943746" cy="666786"/>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chemeClr val="bg1"/>
                </a:solidFill>
                <a:effectLst/>
                <a:uLnTx/>
                <a:uFillTx/>
                <a:latin typeface="Montserrat" pitchFamily="2" charset="77"/>
                <a:ea typeface="Segoe UI" panose="020B0502040204020203" pitchFamily="34" charset="0"/>
                <a:cs typeface="Poppins" panose="00000500000000000000" pitchFamily="2" charset="0"/>
              </a:rPr>
              <a:t>IDC</a:t>
            </a:r>
            <a:r>
              <a:rPr kumimoji="0" lang="en-US" sz="3733" b="1" i="0" u="none" strike="noStrike" kern="1200" cap="none" spc="0" normalizeH="0" baseline="0" noProof="0">
                <a:ln>
                  <a:noFill/>
                </a:ln>
                <a:solidFill>
                  <a:srgbClr val="6A205F"/>
                </a:solidFill>
                <a:effectLst/>
                <a:uLnTx/>
                <a:uFillTx/>
                <a:latin typeface="Montserrat" pitchFamily="2" charset="77"/>
                <a:ea typeface="Segoe UI" panose="020B0502040204020203" pitchFamily="34" charset="0"/>
                <a:cs typeface="Segoe UI" panose="020B0502040204020203" pitchFamily="34" charset="0"/>
              </a:rPr>
              <a:t> </a:t>
            </a:r>
            <a:r>
              <a:rPr kumimoji="0" lang="en-US" sz="3200" b="1" i="0" u="none" strike="noStrike" kern="1200" cap="none" spc="0" normalizeH="0" baseline="0" noProof="0">
                <a:ln>
                  <a:noFill/>
                </a:ln>
                <a:solidFill>
                  <a:schemeClr val="bg1"/>
                </a:solidFill>
                <a:effectLst/>
                <a:uLnTx/>
                <a:uFillTx/>
                <a:latin typeface="Montserrat" pitchFamily="2" charset="77"/>
                <a:ea typeface="Segoe UI" panose="020B0502040204020203" pitchFamily="34" charset="0"/>
                <a:cs typeface="Poppins" panose="00000500000000000000" pitchFamily="2" charset="0"/>
              </a:rPr>
              <a:t>Digital</a:t>
            </a:r>
          </a:p>
        </p:txBody>
      </p:sp>
    </p:spTree>
    <p:extLst>
      <p:ext uri="{BB962C8B-B14F-4D97-AF65-F5344CB8AC3E}">
        <p14:creationId xmlns:p14="http://schemas.microsoft.com/office/powerpoint/2010/main" val="10836705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1_Digital Market C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10B74A-8E31-0C89-463C-339440F31772}"/>
              </a:ext>
            </a:extLst>
          </p:cNvPr>
          <p:cNvPicPr>
            <a:picLocks noChangeAspect="1"/>
          </p:cNvPicPr>
          <p:nvPr userDrawn="1"/>
        </p:nvPicPr>
        <p:blipFill>
          <a:blip r:embed="rId2"/>
          <a:stretch>
            <a:fillRect/>
          </a:stretch>
        </p:blipFill>
        <p:spPr>
          <a:xfrm>
            <a:off x="7429500" y="4178300"/>
            <a:ext cx="4762500" cy="2679700"/>
          </a:xfrm>
          <a:prstGeom prst="rect">
            <a:avLst/>
          </a:prstGeom>
        </p:spPr>
      </p:pic>
      <p:pic>
        <p:nvPicPr>
          <p:cNvPr id="7" name="Picture 6">
            <a:extLst>
              <a:ext uri="{FF2B5EF4-FFF2-40B4-BE49-F238E27FC236}">
                <a16:creationId xmlns:a16="http://schemas.microsoft.com/office/drawing/2014/main" id="{74DBA5F0-E52A-A762-4CE0-CCFD3E389BB5}"/>
              </a:ext>
            </a:extLst>
          </p:cNvPr>
          <p:cNvPicPr>
            <a:picLocks noChangeAspect="1"/>
          </p:cNvPicPr>
          <p:nvPr userDrawn="1"/>
        </p:nvPicPr>
        <p:blipFill>
          <a:blip r:embed="rId3"/>
          <a:stretch>
            <a:fillRect/>
          </a:stretch>
        </p:blipFill>
        <p:spPr>
          <a:xfrm>
            <a:off x="-6350" y="0"/>
            <a:ext cx="1739900" cy="2032000"/>
          </a:xfrm>
          <a:prstGeom prst="rect">
            <a:avLst/>
          </a:prstGeom>
        </p:spPr>
      </p:pic>
    </p:spTree>
    <p:extLst>
      <p:ext uri="{BB962C8B-B14F-4D97-AF65-F5344CB8AC3E}">
        <p14:creationId xmlns:p14="http://schemas.microsoft.com/office/powerpoint/2010/main" val="25029481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00A0-C370-F1AF-3723-CD575441BD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9322B6E8-CE6F-CCA9-5F11-502CBF7AE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329A7F6E-ACA0-5E48-4478-FF63B5D33AC8}"/>
              </a:ext>
            </a:extLst>
          </p:cNvPr>
          <p:cNvSpPr>
            <a:spLocks noGrp="1"/>
          </p:cNvSpPr>
          <p:nvPr>
            <p:ph type="dt" sz="half" idx="10"/>
          </p:nvPr>
        </p:nvSpPr>
        <p:spPr>
          <a:xfrm>
            <a:off x="1602673" y="6351713"/>
            <a:ext cx="846513" cy="365125"/>
          </a:xfrm>
          <a:prstGeom prst="rect">
            <a:avLst/>
          </a:prstGeom>
        </p:spPr>
        <p:txBody>
          <a:bodyPr/>
          <a:lstStyle/>
          <a:p>
            <a:fld id="{9E1B17D4-D994-2F42-9135-55632FD60DF3}" type="datetime1">
              <a:rPr lang="en-US" smtClean="0"/>
              <a:t>10/10/2024</a:t>
            </a:fld>
            <a:endParaRPr lang="en-AE"/>
          </a:p>
        </p:txBody>
      </p:sp>
      <p:sp>
        <p:nvSpPr>
          <p:cNvPr id="5" name="Footer Placeholder 4">
            <a:extLst>
              <a:ext uri="{FF2B5EF4-FFF2-40B4-BE49-F238E27FC236}">
                <a16:creationId xmlns:a16="http://schemas.microsoft.com/office/drawing/2014/main" id="{2C6C73CC-B7D9-D0D1-5FC6-3B1F39F417B7}"/>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901D2671-6AE0-5BF3-E2FA-8162FE6D2065}"/>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105500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Digital Market C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10B74A-8E31-0C89-463C-339440F31772}"/>
              </a:ext>
            </a:extLst>
          </p:cNvPr>
          <p:cNvPicPr>
            <a:picLocks noChangeAspect="1"/>
          </p:cNvPicPr>
          <p:nvPr userDrawn="1"/>
        </p:nvPicPr>
        <p:blipFill>
          <a:blip r:embed="rId2"/>
          <a:stretch>
            <a:fillRect/>
          </a:stretch>
        </p:blipFill>
        <p:spPr>
          <a:xfrm>
            <a:off x="7429500" y="4178300"/>
            <a:ext cx="4762500" cy="2679700"/>
          </a:xfrm>
          <a:prstGeom prst="rect">
            <a:avLst/>
          </a:prstGeom>
        </p:spPr>
      </p:pic>
      <p:pic>
        <p:nvPicPr>
          <p:cNvPr id="7" name="Picture 6">
            <a:extLst>
              <a:ext uri="{FF2B5EF4-FFF2-40B4-BE49-F238E27FC236}">
                <a16:creationId xmlns:a16="http://schemas.microsoft.com/office/drawing/2014/main" id="{74DBA5F0-E52A-A762-4CE0-CCFD3E389BB5}"/>
              </a:ext>
            </a:extLst>
          </p:cNvPr>
          <p:cNvPicPr>
            <a:picLocks noChangeAspect="1"/>
          </p:cNvPicPr>
          <p:nvPr userDrawn="1"/>
        </p:nvPicPr>
        <p:blipFill>
          <a:blip r:embed="rId3"/>
          <a:stretch>
            <a:fillRect/>
          </a:stretch>
        </p:blipFill>
        <p:spPr>
          <a:xfrm>
            <a:off x="-6350" y="0"/>
            <a:ext cx="1739900" cy="2032000"/>
          </a:xfrm>
          <a:prstGeom prst="rect">
            <a:avLst/>
          </a:prstGeom>
        </p:spPr>
      </p:pic>
    </p:spTree>
    <p:extLst>
      <p:ext uri="{BB962C8B-B14F-4D97-AF65-F5344CB8AC3E}">
        <p14:creationId xmlns:p14="http://schemas.microsoft.com/office/powerpoint/2010/main" val="38561538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BC9E-80D1-FC4C-3999-BBBF9B2E3C31}"/>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124104BA-CB67-2B8A-7A06-6508E2B1AD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3D11E8D7-FCBC-FEA7-1A03-16491636E3D7}"/>
              </a:ext>
            </a:extLst>
          </p:cNvPr>
          <p:cNvSpPr>
            <a:spLocks noGrp="1"/>
          </p:cNvSpPr>
          <p:nvPr>
            <p:ph type="dt" sz="half" idx="10"/>
          </p:nvPr>
        </p:nvSpPr>
        <p:spPr>
          <a:xfrm>
            <a:off x="1602673" y="6351713"/>
            <a:ext cx="846513" cy="365125"/>
          </a:xfrm>
          <a:prstGeom prst="rect">
            <a:avLst/>
          </a:prstGeom>
        </p:spPr>
        <p:txBody>
          <a:bodyPr/>
          <a:lstStyle/>
          <a:p>
            <a:fld id="{0D2B3F5D-9BD4-0141-AD9D-4C6F3A48FEFF}" type="datetime1">
              <a:rPr lang="en-US" smtClean="0"/>
              <a:t>10/10/2024</a:t>
            </a:fld>
            <a:endParaRPr lang="en-AE"/>
          </a:p>
        </p:txBody>
      </p:sp>
      <p:sp>
        <p:nvSpPr>
          <p:cNvPr id="5" name="Footer Placeholder 4">
            <a:extLst>
              <a:ext uri="{FF2B5EF4-FFF2-40B4-BE49-F238E27FC236}">
                <a16:creationId xmlns:a16="http://schemas.microsoft.com/office/drawing/2014/main" id="{0A444CC3-53E0-DC1F-90DF-4109912ECD69}"/>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C266C54B-4129-0563-CBB8-7F571F11695C}"/>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217620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9FC84-BDB7-D19B-A4C3-0D81F5C3D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C1287624-42BE-8D59-D931-896BC79686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70300-BEA9-08C2-BFCF-FD4A5A40DC5A}"/>
              </a:ext>
            </a:extLst>
          </p:cNvPr>
          <p:cNvSpPr>
            <a:spLocks noGrp="1"/>
          </p:cNvSpPr>
          <p:nvPr>
            <p:ph type="dt" sz="half" idx="10"/>
          </p:nvPr>
        </p:nvSpPr>
        <p:spPr>
          <a:xfrm>
            <a:off x="1602673" y="6351713"/>
            <a:ext cx="846513" cy="365125"/>
          </a:xfrm>
          <a:prstGeom prst="rect">
            <a:avLst/>
          </a:prstGeom>
        </p:spPr>
        <p:txBody>
          <a:bodyPr/>
          <a:lstStyle/>
          <a:p>
            <a:fld id="{AF781D27-0A8D-3A4E-B7FA-B37B779FAE5F}" type="datetime1">
              <a:rPr lang="en-US" smtClean="0"/>
              <a:t>10/10/2024</a:t>
            </a:fld>
            <a:endParaRPr lang="en-AE"/>
          </a:p>
        </p:txBody>
      </p:sp>
      <p:sp>
        <p:nvSpPr>
          <p:cNvPr id="5" name="Footer Placeholder 4">
            <a:extLst>
              <a:ext uri="{FF2B5EF4-FFF2-40B4-BE49-F238E27FC236}">
                <a16:creationId xmlns:a16="http://schemas.microsoft.com/office/drawing/2014/main" id="{645F9C19-8616-2E1D-8B3A-54B9E998C2D0}"/>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1179BC45-80B6-E810-4E73-82ABA202AD2E}"/>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11819231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0B6B-1B87-B9B4-BB3B-0FBB2BBB8C24}"/>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84041CD4-A3DA-ED06-03B0-8B805D3D2D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B8195B1F-0F1D-8090-13F3-0AFAFD636F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D64876E9-1035-2CF0-C610-DFC89DE0D00F}"/>
              </a:ext>
            </a:extLst>
          </p:cNvPr>
          <p:cNvSpPr>
            <a:spLocks noGrp="1"/>
          </p:cNvSpPr>
          <p:nvPr>
            <p:ph type="dt" sz="half" idx="10"/>
          </p:nvPr>
        </p:nvSpPr>
        <p:spPr>
          <a:xfrm>
            <a:off x="1602673" y="6351713"/>
            <a:ext cx="846513" cy="365125"/>
          </a:xfrm>
          <a:prstGeom prst="rect">
            <a:avLst/>
          </a:prstGeom>
        </p:spPr>
        <p:txBody>
          <a:bodyPr/>
          <a:lstStyle/>
          <a:p>
            <a:fld id="{9E680DBC-88BA-A444-8F92-72E93B6A2EDE}" type="datetime1">
              <a:rPr lang="en-US" smtClean="0"/>
              <a:t>10/10/2024</a:t>
            </a:fld>
            <a:endParaRPr lang="en-AE"/>
          </a:p>
        </p:txBody>
      </p:sp>
      <p:sp>
        <p:nvSpPr>
          <p:cNvPr id="6" name="Footer Placeholder 5">
            <a:extLst>
              <a:ext uri="{FF2B5EF4-FFF2-40B4-BE49-F238E27FC236}">
                <a16:creationId xmlns:a16="http://schemas.microsoft.com/office/drawing/2014/main" id="{EBD0D7AB-3332-4C99-6F1D-23D9549FD838}"/>
              </a:ext>
            </a:extLst>
          </p:cNvPr>
          <p:cNvSpPr>
            <a:spLocks noGrp="1"/>
          </p:cNvSpPr>
          <p:nvPr>
            <p:ph type="ftr" sz="quarter" idx="11"/>
          </p:nvPr>
        </p:nvSpPr>
        <p:spPr/>
        <p:txBody>
          <a:bodyPr/>
          <a:lstStyle/>
          <a:p>
            <a:r>
              <a:rPr lang="en-US"/>
              <a:t>© 2023 IDC Technologies. All rights reserved.</a:t>
            </a:r>
            <a:endParaRPr lang="en-AE"/>
          </a:p>
        </p:txBody>
      </p:sp>
      <p:sp>
        <p:nvSpPr>
          <p:cNvPr id="7" name="Slide Number Placeholder 6">
            <a:extLst>
              <a:ext uri="{FF2B5EF4-FFF2-40B4-BE49-F238E27FC236}">
                <a16:creationId xmlns:a16="http://schemas.microsoft.com/office/drawing/2014/main" id="{8D25E1C3-A9FD-AD2C-99A7-15B2BBB877CE}"/>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36739706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00D-B690-4B8B-357A-03E1B4896AB8}"/>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92DF0FED-22E6-C994-3E27-DF4E1F253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F2E01-4022-1EB5-2454-7DE764787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E07FF55D-7A37-EC15-5BD3-11B48955D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0A9A21-B63B-8F8C-8EB1-B37BCCB41C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2707E88F-7F1E-8921-2D25-63163A55A622}"/>
              </a:ext>
            </a:extLst>
          </p:cNvPr>
          <p:cNvSpPr>
            <a:spLocks noGrp="1"/>
          </p:cNvSpPr>
          <p:nvPr>
            <p:ph type="dt" sz="half" idx="10"/>
          </p:nvPr>
        </p:nvSpPr>
        <p:spPr>
          <a:xfrm>
            <a:off x="1602673" y="6351713"/>
            <a:ext cx="846513" cy="365125"/>
          </a:xfrm>
          <a:prstGeom prst="rect">
            <a:avLst/>
          </a:prstGeom>
        </p:spPr>
        <p:txBody>
          <a:bodyPr/>
          <a:lstStyle/>
          <a:p>
            <a:fld id="{56EDB03A-D72C-344B-BEB1-8BAAFC777DB1}" type="datetime1">
              <a:rPr lang="en-US" smtClean="0"/>
              <a:t>10/10/2024</a:t>
            </a:fld>
            <a:endParaRPr lang="en-AE"/>
          </a:p>
        </p:txBody>
      </p:sp>
      <p:sp>
        <p:nvSpPr>
          <p:cNvPr id="8" name="Footer Placeholder 7">
            <a:extLst>
              <a:ext uri="{FF2B5EF4-FFF2-40B4-BE49-F238E27FC236}">
                <a16:creationId xmlns:a16="http://schemas.microsoft.com/office/drawing/2014/main" id="{3A153B01-1F7E-5CE8-9A9A-34546B6B40B7}"/>
              </a:ext>
            </a:extLst>
          </p:cNvPr>
          <p:cNvSpPr>
            <a:spLocks noGrp="1"/>
          </p:cNvSpPr>
          <p:nvPr>
            <p:ph type="ftr" sz="quarter" idx="11"/>
          </p:nvPr>
        </p:nvSpPr>
        <p:spPr/>
        <p:txBody>
          <a:bodyPr/>
          <a:lstStyle/>
          <a:p>
            <a:r>
              <a:rPr lang="en-US"/>
              <a:t>© 2023 IDC Technologies. All rights reserved.</a:t>
            </a:r>
            <a:endParaRPr lang="en-AE"/>
          </a:p>
        </p:txBody>
      </p:sp>
      <p:sp>
        <p:nvSpPr>
          <p:cNvPr id="9" name="Slide Number Placeholder 8">
            <a:extLst>
              <a:ext uri="{FF2B5EF4-FFF2-40B4-BE49-F238E27FC236}">
                <a16:creationId xmlns:a16="http://schemas.microsoft.com/office/drawing/2014/main" id="{2789AE81-0AE2-91DD-9D99-F6FF5FF9EB92}"/>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5089353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ckground Patter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C6E535FC-F052-BB4B-98E3-CB5C77119EEF}"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pic>
        <p:nvPicPr>
          <p:cNvPr id="5" name="Picture 4" descr="A picture containing screenshot, darkness, black, light&#10;&#10;Description automatically generated">
            <a:extLst>
              <a:ext uri="{FF2B5EF4-FFF2-40B4-BE49-F238E27FC236}">
                <a16:creationId xmlns:a16="http://schemas.microsoft.com/office/drawing/2014/main" id="{B8C904DE-28C4-3C9C-3910-47D54E1FD060}"/>
              </a:ext>
            </a:extLst>
          </p:cNvPr>
          <p:cNvPicPr>
            <a:picLocks noChangeAspect="1"/>
          </p:cNvPicPr>
          <p:nvPr userDrawn="1"/>
        </p:nvPicPr>
        <p:blipFill>
          <a:blip r:embed="rId2"/>
          <a:stretch>
            <a:fillRect/>
          </a:stretch>
        </p:blipFill>
        <p:spPr>
          <a:xfrm>
            <a:off x="-9939" y="-6410"/>
            <a:ext cx="3608740" cy="2034715"/>
          </a:xfrm>
          <a:prstGeom prst="rect">
            <a:avLst/>
          </a:prstGeom>
        </p:spPr>
      </p:pic>
      <p:pic>
        <p:nvPicPr>
          <p:cNvPr id="6" name="Picture 5" descr="A blue and white hexagons on a black background&#10;&#10;Description automatically generated with medium confidence">
            <a:extLst>
              <a:ext uri="{FF2B5EF4-FFF2-40B4-BE49-F238E27FC236}">
                <a16:creationId xmlns:a16="http://schemas.microsoft.com/office/drawing/2014/main" id="{258D6B50-ABF5-A779-923F-41C5E48D74F4}"/>
              </a:ext>
            </a:extLst>
          </p:cNvPr>
          <p:cNvPicPr>
            <a:picLocks noChangeAspect="1"/>
          </p:cNvPicPr>
          <p:nvPr userDrawn="1"/>
        </p:nvPicPr>
        <p:blipFill>
          <a:blip r:embed="rId3"/>
          <a:stretch>
            <a:fillRect/>
          </a:stretch>
        </p:blipFill>
        <p:spPr>
          <a:xfrm>
            <a:off x="10848108" y="-6410"/>
            <a:ext cx="1343891" cy="1567873"/>
          </a:xfrm>
          <a:prstGeom prst="rect">
            <a:avLst/>
          </a:prstGeom>
        </p:spPr>
      </p:pic>
    </p:spTree>
    <p:extLst>
      <p:ext uri="{BB962C8B-B14F-4D97-AF65-F5344CB8AC3E}">
        <p14:creationId xmlns:p14="http://schemas.microsoft.com/office/powerpoint/2010/main" val="33036711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5627B-71D9-052E-89E0-91F558A25511}"/>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CD47B4CC-862D-6CA5-87C6-188265072B9B}"/>
              </a:ext>
            </a:extLst>
          </p:cNvPr>
          <p:cNvSpPr>
            <a:spLocks noGrp="1"/>
          </p:cNvSpPr>
          <p:nvPr>
            <p:ph type="dt" sz="half" idx="10"/>
          </p:nvPr>
        </p:nvSpPr>
        <p:spPr>
          <a:xfrm>
            <a:off x="1602673" y="6351713"/>
            <a:ext cx="846513" cy="365125"/>
          </a:xfrm>
          <a:prstGeom prst="rect">
            <a:avLst/>
          </a:prstGeom>
        </p:spPr>
        <p:txBody>
          <a:bodyPr/>
          <a:lstStyle/>
          <a:p>
            <a:fld id="{C0F6D9ED-9C96-4B47-9D12-75C714409946}" type="datetime1">
              <a:rPr lang="en-US" smtClean="0"/>
              <a:t>10/10/2024</a:t>
            </a:fld>
            <a:endParaRPr lang="en-AE"/>
          </a:p>
        </p:txBody>
      </p:sp>
      <p:sp>
        <p:nvSpPr>
          <p:cNvPr id="4" name="Footer Placeholder 3">
            <a:extLst>
              <a:ext uri="{FF2B5EF4-FFF2-40B4-BE49-F238E27FC236}">
                <a16:creationId xmlns:a16="http://schemas.microsoft.com/office/drawing/2014/main" id="{C43D5D52-5AC7-D070-737A-3BF10DBDBD65}"/>
              </a:ext>
            </a:extLst>
          </p:cNvPr>
          <p:cNvSpPr>
            <a:spLocks noGrp="1"/>
          </p:cNvSpPr>
          <p:nvPr>
            <p:ph type="ftr" sz="quarter" idx="11"/>
          </p:nvPr>
        </p:nvSpPr>
        <p:spPr/>
        <p:txBody>
          <a:bodyPr/>
          <a:lstStyle/>
          <a:p>
            <a:r>
              <a:rPr lang="en-US"/>
              <a:t>© 2023 IDC Technologies. All rights reserved.</a:t>
            </a:r>
            <a:endParaRPr lang="en-AE"/>
          </a:p>
        </p:txBody>
      </p:sp>
      <p:sp>
        <p:nvSpPr>
          <p:cNvPr id="5" name="Slide Number Placeholder 4">
            <a:extLst>
              <a:ext uri="{FF2B5EF4-FFF2-40B4-BE49-F238E27FC236}">
                <a16:creationId xmlns:a16="http://schemas.microsoft.com/office/drawing/2014/main" id="{AE818436-98FD-90E9-2FD6-6D9EDD1E061E}"/>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40619196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BC7020AE-4892-5446-9FE3-1B69868B9ED4}"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728027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4787-DDA0-C66F-6C00-73838ED3D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D02B08EB-93D4-F09E-BA7E-6393E9CF4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AC471728-BDF6-105B-90CC-45B70DA1D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792D7F-009B-F0C5-B667-5F22D58998B8}"/>
              </a:ext>
            </a:extLst>
          </p:cNvPr>
          <p:cNvSpPr>
            <a:spLocks noGrp="1"/>
          </p:cNvSpPr>
          <p:nvPr>
            <p:ph type="dt" sz="half" idx="10"/>
          </p:nvPr>
        </p:nvSpPr>
        <p:spPr>
          <a:xfrm>
            <a:off x="1602673" y="6351713"/>
            <a:ext cx="846513" cy="365125"/>
          </a:xfrm>
          <a:prstGeom prst="rect">
            <a:avLst/>
          </a:prstGeom>
        </p:spPr>
        <p:txBody>
          <a:bodyPr/>
          <a:lstStyle/>
          <a:p>
            <a:fld id="{A627CE07-F3F5-FF4D-9D57-531C1598DEB9}" type="datetime1">
              <a:rPr lang="en-US" smtClean="0"/>
              <a:t>10/10/2024</a:t>
            </a:fld>
            <a:endParaRPr lang="en-AE"/>
          </a:p>
        </p:txBody>
      </p:sp>
      <p:sp>
        <p:nvSpPr>
          <p:cNvPr id="6" name="Footer Placeholder 5">
            <a:extLst>
              <a:ext uri="{FF2B5EF4-FFF2-40B4-BE49-F238E27FC236}">
                <a16:creationId xmlns:a16="http://schemas.microsoft.com/office/drawing/2014/main" id="{7CA872DC-C7C5-E543-E400-CBC991140D5C}"/>
              </a:ext>
            </a:extLst>
          </p:cNvPr>
          <p:cNvSpPr>
            <a:spLocks noGrp="1"/>
          </p:cNvSpPr>
          <p:nvPr>
            <p:ph type="ftr" sz="quarter" idx="11"/>
          </p:nvPr>
        </p:nvSpPr>
        <p:spPr/>
        <p:txBody>
          <a:bodyPr/>
          <a:lstStyle/>
          <a:p>
            <a:r>
              <a:rPr lang="en-US"/>
              <a:t>© 2023 IDC Technologies. All rights reserved.</a:t>
            </a:r>
            <a:endParaRPr lang="en-AE"/>
          </a:p>
        </p:txBody>
      </p:sp>
      <p:sp>
        <p:nvSpPr>
          <p:cNvPr id="7" name="Slide Number Placeholder 6">
            <a:extLst>
              <a:ext uri="{FF2B5EF4-FFF2-40B4-BE49-F238E27FC236}">
                <a16:creationId xmlns:a16="http://schemas.microsoft.com/office/drawing/2014/main" id="{9BBFB562-495D-29EF-36C0-B25B85ECE893}"/>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6838702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C5EA-EBBC-14AE-55D1-7DB25BE0B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C2A18B25-F184-3813-52FD-641DEB0328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ED90AB76-251C-2441-F77D-563B0840E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504E9-0060-04C0-8FDF-326B91BA0184}"/>
              </a:ext>
            </a:extLst>
          </p:cNvPr>
          <p:cNvSpPr>
            <a:spLocks noGrp="1"/>
          </p:cNvSpPr>
          <p:nvPr>
            <p:ph type="dt" sz="half" idx="10"/>
          </p:nvPr>
        </p:nvSpPr>
        <p:spPr>
          <a:xfrm>
            <a:off x="1602673" y="6351713"/>
            <a:ext cx="846513" cy="365125"/>
          </a:xfrm>
          <a:prstGeom prst="rect">
            <a:avLst/>
          </a:prstGeom>
        </p:spPr>
        <p:txBody>
          <a:bodyPr/>
          <a:lstStyle/>
          <a:p>
            <a:fld id="{D245C86C-B1AD-0F48-88FB-76525C21BFAC}" type="datetime1">
              <a:rPr lang="en-US" smtClean="0"/>
              <a:t>10/10/2024</a:t>
            </a:fld>
            <a:endParaRPr lang="en-AE"/>
          </a:p>
        </p:txBody>
      </p:sp>
      <p:sp>
        <p:nvSpPr>
          <p:cNvPr id="6" name="Footer Placeholder 5">
            <a:extLst>
              <a:ext uri="{FF2B5EF4-FFF2-40B4-BE49-F238E27FC236}">
                <a16:creationId xmlns:a16="http://schemas.microsoft.com/office/drawing/2014/main" id="{B2E4AD88-53AD-EC43-024F-247E44AAE4F6}"/>
              </a:ext>
            </a:extLst>
          </p:cNvPr>
          <p:cNvSpPr>
            <a:spLocks noGrp="1"/>
          </p:cNvSpPr>
          <p:nvPr>
            <p:ph type="ftr" sz="quarter" idx="11"/>
          </p:nvPr>
        </p:nvSpPr>
        <p:spPr/>
        <p:txBody>
          <a:bodyPr/>
          <a:lstStyle/>
          <a:p>
            <a:r>
              <a:rPr lang="en-US"/>
              <a:t>© 2023 IDC Technologies. All rights reserved.</a:t>
            </a:r>
            <a:endParaRPr lang="en-AE"/>
          </a:p>
        </p:txBody>
      </p:sp>
      <p:sp>
        <p:nvSpPr>
          <p:cNvPr id="7" name="Slide Number Placeholder 6">
            <a:extLst>
              <a:ext uri="{FF2B5EF4-FFF2-40B4-BE49-F238E27FC236}">
                <a16:creationId xmlns:a16="http://schemas.microsoft.com/office/drawing/2014/main" id="{452D45B0-7400-FADD-2BAE-C9BB09307E8A}"/>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31268951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2AB9-0F22-EA58-5BE5-A1B2A6F1B6DE}"/>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D6166E60-CD03-1ACE-B940-F2D1C846EC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B2B03D7B-5778-8AC6-DF6B-049F3502B3C4}"/>
              </a:ext>
            </a:extLst>
          </p:cNvPr>
          <p:cNvSpPr>
            <a:spLocks noGrp="1"/>
          </p:cNvSpPr>
          <p:nvPr>
            <p:ph type="dt" sz="half" idx="10"/>
          </p:nvPr>
        </p:nvSpPr>
        <p:spPr>
          <a:xfrm>
            <a:off x="1602673" y="6351713"/>
            <a:ext cx="846513" cy="365125"/>
          </a:xfrm>
          <a:prstGeom prst="rect">
            <a:avLst/>
          </a:prstGeom>
        </p:spPr>
        <p:txBody>
          <a:bodyPr/>
          <a:lstStyle/>
          <a:p>
            <a:fld id="{2CF22096-2136-3345-B3DD-9B582A78C1A3}" type="datetime1">
              <a:rPr lang="en-US" smtClean="0"/>
              <a:t>10/10/2024</a:t>
            </a:fld>
            <a:endParaRPr lang="en-AE"/>
          </a:p>
        </p:txBody>
      </p:sp>
      <p:sp>
        <p:nvSpPr>
          <p:cNvPr id="5" name="Footer Placeholder 4">
            <a:extLst>
              <a:ext uri="{FF2B5EF4-FFF2-40B4-BE49-F238E27FC236}">
                <a16:creationId xmlns:a16="http://schemas.microsoft.com/office/drawing/2014/main" id="{490F8FE3-7467-4144-9E89-9BCBE7F3D66D}"/>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4C434FA2-419C-68E1-59E3-4B442010BEDD}"/>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89609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00A0-C370-F1AF-3723-CD575441BD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9322B6E8-CE6F-CCA9-5F11-502CBF7AE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329A7F6E-ACA0-5E48-4478-FF63B5D33AC8}"/>
              </a:ext>
            </a:extLst>
          </p:cNvPr>
          <p:cNvSpPr>
            <a:spLocks noGrp="1"/>
          </p:cNvSpPr>
          <p:nvPr>
            <p:ph type="dt" sz="half" idx="10"/>
          </p:nvPr>
        </p:nvSpPr>
        <p:spPr>
          <a:xfrm>
            <a:off x="1602673" y="6351713"/>
            <a:ext cx="846513" cy="365125"/>
          </a:xfrm>
          <a:prstGeom prst="rect">
            <a:avLst/>
          </a:prstGeom>
        </p:spPr>
        <p:txBody>
          <a:bodyPr/>
          <a:lstStyle/>
          <a:p>
            <a:fld id="{9E1B17D4-D994-2F42-9135-55632FD60DF3}" type="datetime1">
              <a:rPr lang="en-US" smtClean="0"/>
              <a:t>10/10/2024</a:t>
            </a:fld>
            <a:endParaRPr lang="en-AE"/>
          </a:p>
        </p:txBody>
      </p:sp>
      <p:sp>
        <p:nvSpPr>
          <p:cNvPr id="5" name="Footer Placeholder 4">
            <a:extLst>
              <a:ext uri="{FF2B5EF4-FFF2-40B4-BE49-F238E27FC236}">
                <a16:creationId xmlns:a16="http://schemas.microsoft.com/office/drawing/2014/main" id="{2C6C73CC-B7D9-D0D1-5FC6-3B1F39F417B7}"/>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901D2671-6AE0-5BF3-E2FA-8162FE6D2065}"/>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3481580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6FBE47-985A-7ED1-5D32-676B4CB50A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BD3950FF-2695-FEC3-D9C2-EA4EE29728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05B6B19D-4A81-A0EE-DD8C-6A77C8966AF1}"/>
              </a:ext>
            </a:extLst>
          </p:cNvPr>
          <p:cNvSpPr>
            <a:spLocks noGrp="1"/>
          </p:cNvSpPr>
          <p:nvPr>
            <p:ph type="dt" sz="half" idx="10"/>
          </p:nvPr>
        </p:nvSpPr>
        <p:spPr>
          <a:xfrm>
            <a:off x="1602673" y="6351713"/>
            <a:ext cx="846513" cy="365125"/>
          </a:xfrm>
          <a:prstGeom prst="rect">
            <a:avLst/>
          </a:prstGeom>
        </p:spPr>
        <p:txBody>
          <a:bodyPr/>
          <a:lstStyle/>
          <a:p>
            <a:fld id="{591AAAC0-4193-8E45-B1A3-89680FC61DEA}" type="datetime1">
              <a:rPr lang="en-US" smtClean="0"/>
              <a:t>10/10/2024</a:t>
            </a:fld>
            <a:endParaRPr lang="en-AE"/>
          </a:p>
        </p:txBody>
      </p:sp>
      <p:sp>
        <p:nvSpPr>
          <p:cNvPr id="5" name="Footer Placeholder 4">
            <a:extLst>
              <a:ext uri="{FF2B5EF4-FFF2-40B4-BE49-F238E27FC236}">
                <a16:creationId xmlns:a16="http://schemas.microsoft.com/office/drawing/2014/main" id="{D8AE0D76-E90A-322E-91A5-1C4737F3259C}"/>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B8B92FB7-9B2A-5D40-5E21-59432764E5B5}"/>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8327810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Slide Brea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BC7020AE-4892-5446-9FE3-1B69868B9ED4}"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pic>
        <p:nvPicPr>
          <p:cNvPr id="5" name="Picture 4">
            <a:extLst>
              <a:ext uri="{FF2B5EF4-FFF2-40B4-BE49-F238E27FC236}">
                <a16:creationId xmlns:a16="http://schemas.microsoft.com/office/drawing/2014/main" id="{F937F663-2D48-F45A-9569-99B7B0DC04E2}"/>
              </a:ext>
            </a:extLst>
          </p:cNvPr>
          <p:cNvPicPr>
            <a:picLocks noChangeAspect="1"/>
          </p:cNvPicPr>
          <p:nvPr userDrawn="1"/>
        </p:nvPicPr>
        <p:blipFill rotWithShape="1">
          <a:blip r:embed="rId2"/>
          <a:srcRect l="2299" t="7096" r="-85" b="10512"/>
          <a:stretch/>
        </p:blipFill>
        <p:spPr>
          <a:xfrm>
            <a:off x="-1" y="-49839"/>
            <a:ext cx="12291238" cy="6907840"/>
          </a:xfrm>
          <a:prstGeom prst="rect">
            <a:avLst/>
          </a:prstGeom>
        </p:spPr>
      </p:pic>
    </p:spTree>
    <p:extLst>
      <p:ext uri="{BB962C8B-B14F-4D97-AF65-F5344CB8AC3E}">
        <p14:creationId xmlns:p14="http://schemas.microsoft.com/office/powerpoint/2010/main" val="31173907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Points Infographi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BC7020AE-4892-5446-9FE3-1B69868B9ED4}"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grpSp>
        <p:nvGrpSpPr>
          <p:cNvPr id="5" name="Group 4">
            <a:extLst>
              <a:ext uri="{FF2B5EF4-FFF2-40B4-BE49-F238E27FC236}">
                <a16:creationId xmlns:a16="http://schemas.microsoft.com/office/drawing/2014/main" id="{99F2D352-91D6-35DB-6A8E-AF78E3FACED6}"/>
              </a:ext>
            </a:extLst>
          </p:cNvPr>
          <p:cNvGrpSpPr/>
          <p:nvPr userDrawn="1"/>
        </p:nvGrpSpPr>
        <p:grpSpPr>
          <a:xfrm>
            <a:off x="3479352" y="1770928"/>
            <a:ext cx="5044580" cy="4237182"/>
            <a:chOff x="3479352" y="1770928"/>
            <a:chExt cx="5044580" cy="4237182"/>
          </a:xfrm>
        </p:grpSpPr>
        <p:pic>
          <p:nvPicPr>
            <p:cNvPr id="6" name="Picture 5">
              <a:extLst>
                <a:ext uri="{FF2B5EF4-FFF2-40B4-BE49-F238E27FC236}">
                  <a16:creationId xmlns:a16="http://schemas.microsoft.com/office/drawing/2014/main" id="{1A21B2C6-56D1-9AA3-EF5C-1BAD5FF7F5C8}"/>
                </a:ext>
              </a:extLst>
            </p:cNvPr>
            <p:cNvPicPr>
              <a:picLocks noChangeAspect="1"/>
            </p:cNvPicPr>
            <p:nvPr/>
          </p:nvPicPr>
          <p:blipFill>
            <a:blip r:embed="rId2"/>
            <a:stretch>
              <a:fillRect/>
            </a:stretch>
          </p:blipFill>
          <p:spPr>
            <a:xfrm>
              <a:off x="3479352" y="1770928"/>
              <a:ext cx="4964545" cy="4237182"/>
            </a:xfrm>
            <a:prstGeom prst="rect">
              <a:avLst/>
            </a:prstGeom>
          </p:spPr>
        </p:pic>
        <p:pic>
          <p:nvPicPr>
            <p:cNvPr id="7" name="Picture 6">
              <a:extLst>
                <a:ext uri="{FF2B5EF4-FFF2-40B4-BE49-F238E27FC236}">
                  <a16:creationId xmlns:a16="http://schemas.microsoft.com/office/drawing/2014/main" id="{810B84E2-5B9B-FDAD-C857-0DB9CD155427}"/>
                </a:ext>
              </a:extLst>
            </p:cNvPr>
            <p:cNvPicPr>
              <a:picLocks noChangeAspect="1"/>
            </p:cNvPicPr>
            <p:nvPr userDrawn="1"/>
          </p:nvPicPr>
          <p:blipFill>
            <a:blip r:embed="rId3"/>
            <a:stretch>
              <a:fillRect/>
            </a:stretch>
          </p:blipFill>
          <p:spPr>
            <a:xfrm>
              <a:off x="4512242" y="2330400"/>
              <a:ext cx="4011690" cy="2668684"/>
            </a:xfrm>
            <a:prstGeom prst="rect">
              <a:avLst/>
            </a:prstGeom>
          </p:spPr>
        </p:pic>
      </p:grpSp>
      <p:pic>
        <p:nvPicPr>
          <p:cNvPr id="17" name="Picture 16" descr="A picture containing screenshot, darkness, black, light&#10;&#10;Description automatically generated">
            <a:extLst>
              <a:ext uri="{FF2B5EF4-FFF2-40B4-BE49-F238E27FC236}">
                <a16:creationId xmlns:a16="http://schemas.microsoft.com/office/drawing/2014/main" id="{E6209C3F-84E2-1948-CF77-8347075C13BB}"/>
              </a:ext>
            </a:extLst>
          </p:cNvPr>
          <p:cNvPicPr>
            <a:picLocks noChangeAspect="1"/>
          </p:cNvPicPr>
          <p:nvPr userDrawn="1"/>
        </p:nvPicPr>
        <p:blipFill>
          <a:blip r:embed="rId4"/>
          <a:stretch>
            <a:fillRect/>
          </a:stretch>
        </p:blipFill>
        <p:spPr>
          <a:xfrm>
            <a:off x="-9939" y="-6410"/>
            <a:ext cx="3608740" cy="2034715"/>
          </a:xfrm>
          <a:prstGeom prst="rect">
            <a:avLst/>
          </a:prstGeom>
        </p:spPr>
      </p:pic>
      <p:pic>
        <p:nvPicPr>
          <p:cNvPr id="18" name="Picture 17" descr="A blue and white hexagons on a black background&#10;&#10;Description automatically generated with medium confidence">
            <a:extLst>
              <a:ext uri="{FF2B5EF4-FFF2-40B4-BE49-F238E27FC236}">
                <a16:creationId xmlns:a16="http://schemas.microsoft.com/office/drawing/2014/main" id="{E3E83A17-E471-95FF-8E71-AE3DFD1233A1}"/>
              </a:ext>
            </a:extLst>
          </p:cNvPr>
          <p:cNvPicPr>
            <a:picLocks noChangeAspect="1"/>
          </p:cNvPicPr>
          <p:nvPr userDrawn="1"/>
        </p:nvPicPr>
        <p:blipFill>
          <a:blip r:embed="rId5"/>
          <a:stretch>
            <a:fillRect/>
          </a:stretch>
        </p:blipFill>
        <p:spPr>
          <a:xfrm>
            <a:off x="10848108" y="-6410"/>
            <a:ext cx="1343891" cy="1567873"/>
          </a:xfrm>
          <a:prstGeom prst="rect">
            <a:avLst/>
          </a:prstGeom>
        </p:spPr>
      </p:pic>
    </p:spTree>
    <p:extLst>
      <p:ext uri="{BB962C8B-B14F-4D97-AF65-F5344CB8AC3E}">
        <p14:creationId xmlns:p14="http://schemas.microsoft.com/office/powerpoint/2010/main" val="36273239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About the compan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C6E535FC-F052-BB4B-98E3-CB5C77119EEF}"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
        <p:nvSpPr>
          <p:cNvPr id="7" name="Shape 1080">
            <a:extLst>
              <a:ext uri="{FF2B5EF4-FFF2-40B4-BE49-F238E27FC236}">
                <a16:creationId xmlns:a16="http://schemas.microsoft.com/office/drawing/2014/main" id="{4DCEBCB4-4562-D3F1-80E7-C3191AAEC762}"/>
              </a:ext>
            </a:extLst>
          </p:cNvPr>
          <p:cNvSpPr txBox="1"/>
          <p:nvPr userDrawn="1"/>
        </p:nvSpPr>
        <p:spPr>
          <a:xfrm>
            <a:off x="451151" y="827295"/>
            <a:ext cx="6377715" cy="708223"/>
          </a:xfrm>
          <a:prstGeom prst="rect">
            <a:avLst/>
          </a:prstGeom>
          <a:noFill/>
          <a:ln>
            <a:noFill/>
          </a:ln>
        </p:spPr>
        <p:txBody>
          <a:bodyPr spcFirstLastPara="1" wrap="square" lIns="0" tIns="0" rIns="0" bIns="0" anchor="t" anchorCtr="0">
            <a:noAutofit/>
          </a:bodyPr>
          <a:lstStyle/>
          <a:p>
            <a:r>
              <a:rPr lang="en-GB" sz="3200" b="1">
                <a:solidFill>
                  <a:schemeClr val="accent2"/>
                </a:solidFill>
                <a:latin typeface="Montserrat" pitchFamily="2" charset="77"/>
                <a:cs typeface="Poppins" pitchFamily="2" charset="77"/>
              </a:rPr>
              <a:t>About IDC Technologies  </a:t>
            </a:r>
            <a:endParaRPr lang="en-AE" sz="3200" b="1">
              <a:solidFill>
                <a:schemeClr val="accent2"/>
              </a:solidFill>
              <a:latin typeface="Montserrat" pitchFamily="2" charset="77"/>
              <a:cs typeface="Poppins" pitchFamily="2" charset="77"/>
            </a:endParaRPr>
          </a:p>
        </p:txBody>
      </p:sp>
      <p:grpSp>
        <p:nvGrpSpPr>
          <p:cNvPr id="8" name="Group 7">
            <a:extLst>
              <a:ext uri="{FF2B5EF4-FFF2-40B4-BE49-F238E27FC236}">
                <a16:creationId xmlns:a16="http://schemas.microsoft.com/office/drawing/2014/main" id="{32E99D71-9ABE-7ECA-B36E-8782CA39B91F}"/>
              </a:ext>
            </a:extLst>
          </p:cNvPr>
          <p:cNvGrpSpPr/>
          <p:nvPr userDrawn="1"/>
        </p:nvGrpSpPr>
        <p:grpSpPr>
          <a:xfrm>
            <a:off x="3640009" y="1511804"/>
            <a:ext cx="8094523" cy="4613730"/>
            <a:chOff x="2418107" y="1313888"/>
            <a:chExt cx="8094523" cy="4613730"/>
          </a:xfrm>
        </p:grpSpPr>
        <p:grpSp>
          <p:nvGrpSpPr>
            <p:cNvPr id="9" name="Group 8">
              <a:extLst>
                <a:ext uri="{FF2B5EF4-FFF2-40B4-BE49-F238E27FC236}">
                  <a16:creationId xmlns:a16="http://schemas.microsoft.com/office/drawing/2014/main" id="{0004E4FF-A5B6-F9C9-512A-10643984BE3F}"/>
                </a:ext>
              </a:extLst>
            </p:cNvPr>
            <p:cNvGrpSpPr/>
            <p:nvPr/>
          </p:nvGrpSpPr>
          <p:grpSpPr>
            <a:xfrm>
              <a:off x="2418107" y="1425648"/>
              <a:ext cx="8094523" cy="4501970"/>
              <a:chOff x="2457863" y="1167231"/>
              <a:chExt cx="8094523" cy="4501970"/>
            </a:xfrm>
          </p:grpSpPr>
          <p:sp>
            <p:nvSpPr>
              <p:cNvPr id="15" name="TextBox 14">
                <a:extLst>
                  <a:ext uri="{FF2B5EF4-FFF2-40B4-BE49-F238E27FC236}">
                    <a16:creationId xmlns:a16="http://schemas.microsoft.com/office/drawing/2014/main" id="{2EFDA92C-3208-888B-BC8C-02DFC5A2E97F}"/>
                  </a:ext>
                </a:extLst>
              </p:cNvPr>
              <p:cNvSpPr txBox="1"/>
              <p:nvPr/>
            </p:nvSpPr>
            <p:spPr>
              <a:xfrm>
                <a:off x="2457863" y="4637776"/>
                <a:ext cx="1127246" cy="307777"/>
              </a:xfrm>
              <a:prstGeom prst="rect">
                <a:avLst/>
              </a:prstGeom>
              <a:noFill/>
            </p:spPr>
            <p:txBody>
              <a:bodyPr wrap="square" rtlCol="0">
                <a:spAutoFit/>
              </a:bodyPr>
              <a:lstStyle/>
              <a:p>
                <a:r>
                  <a:rPr lang="en-AE" sz="1400" b="1">
                    <a:latin typeface="Montserrat" pitchFamily="2" charset="77"/>
                    <a:cs typeface="Poppins" pitchFamily="2" charset="77"/>
                  </a:rPr>
                  <a:t>Founded</a:t>
                </a:r>
              </a:p>
            </p:txBody>
          </p:sp>
          <p:sp>
            <p:nvSpPr>
              <p:cNvPr id="16" name="TextBox 15">
                <a:extLst>
                  <a:ext uri="{FF2B5EF4-FFF2-40B4-BE49-F238E27FC236}">
                    <a16:creationId xmlns:a16="http://schemas.microsoft.com/office/drawing/2014/main" id="{6D828C89-108E-2981-B47F-86BC507A9215}"/>
                  </a:ext>
                </a:extLst>
              </p:cNvPr>
              <p:cNvSpPr txBox="1"/>
              <p:nvPr/>
            </p:nvSpPr>
            <p:spPr>
              <a:xfrm>
                <a:off x="2457864" y="4916696"/>
                <a:ext cx="1739784" cy="430887"/>
              </a:xfrm>
              <a:prstGeom prst="rect">
                <a:avLst/>
              </a:prstGeom>
              <a:noFill/>
            </p:spPr>
            <p:txBody>
              <a:bodyPr wrap="square" rtlCol="0">
                <a:spAutoFit/>
              </a:bodyPr>
              <a:lstStyle/>
              <a:p>
                <a:r>
                  <a:rPr lang="en-US" sz="1100" b="0">
                    <a:effectLst/>
                    <a:latin typeface="Montserrat" pitchFamily="2" charset="77"/>
                    <a:cs typeface="Poppins" pitchFamily="2" charset="77"/>
                  </a:rPr>
                  <a:t>IDC Technologies was Founded in 2003</a:t>
                </a:r>
              </a:p>
            </p:txBody>
          </p:sp>
          <p:sp>
            <p:nvSpPr>
              <p:cNvPr id="17" name="TextBox 16">
                <a:extLst>
                  <a:ext uri="{FF2B5EF4-FFF2-40B4-BE49-F238E27FC236}">
                    <a16:creationId xmlns:a16="http://schemas.microsoft.com/office/drawing/2014/main" id="{35849A6A-02FE-81DE-3341-41051D03BF34}"/>
                  </a:ext>
                </a:extLst>
              </p:cNvPr>
              <p:cNvSpPr txBox="1"/>
              <p:nvPr/>
            </p:nvSpPr>
            <p:spPr>
              <a:xfrm>
                <a:off x="4624649" y="4620840"/>
                <a:ext cx="1578528" cy="307777"/>
              </a:xfrm>
              <a:prstGeom prst="rect">
                <a:avLst/>
              </a:prstGeom>
              <a:noFill/>
            </p:spPr>
            <p:txBody>
              <a:bodyPr wrap="square" rtlCol="0">
                <a:spAutoFit/>
              </a:bodyPr>
              <a:lstStyle/>
              <a:p>
                <a:r>
                  <a:rPr lang="en-US" sz="1400" b="1">
                    <a:latin typeface="Montserrat" pitchFamily="2" charset="77"/>
                    <a:cs typeface="Poppins" pitchFamily="2" charset="77"/>
                  </a:rPr>
                  <a:t>Headquarter</a:t>
                </a:r>
                <a:endParaRPr lang="en-AE" sz="1400" b="1">
                  <a:latin typeface="Montserrat" pitchFamily="2" charset="77"/>
                  <a:cs typeface="Poppins" pitchFamily="2" charset="77"/>
                </a:endParaRPr>
              </a:p>
            </p:txBody>
          </p:sp>
          <p:sp>
            <p:nvSpPr>
              <p:cNvPr id="18" name="TextBox 17">
                <a:extLst>
                  <a:ext uri="{FF2B5EF4-FFF2-40B4-BE49-F238E27FC236}">
                    <a16:creationId xmlns:a16="http://schemas.microsoft.com/office/drawing/2014/main" id="{1C0956CB-C993-5E9A-D529-FFCE3A80D651}"/>
                  </a:ext>
                </a:extLst>
              </p:cNvPr>
              <p:cNvSpPr txBox="1"/>
              <p:nvPr/>
            </p:nvSpPr>
            <p:spPr>
              <a:xfrm>
                <a:off x="4624649" y="4899760"/>
                <a:ext cx="1898374" cy="430887"/>
              </a:xfrm>
              <a:prstGeom prst="rect">
                <a:avLst/>
              </a:prstGeom>
              <a:noFill/>
            </p:spPr>
            <p:txBody>
              <a:bodyPr wrap="square" rtlCol="0">
                <a:spAutoFit/>
              </a:bodyPr>
              <a:lstStyle/>
              <a:p>
                <a:r>
                  <a:rPr lang="en-US" sz="1100" b="0">
                    <a:effectLst/>
                    <a:latin typeface="Montserrat" pitchFamily="2" charset="77"/>
                    <a:cs typeface="Poppins" pitchFamily="2" charset="77"/>
                  </a:rPr>
                  <a:t>Headquartered in Milpitas, CA</a:t>
                </a:r>
              </a:p>
            </p:txBody>
          </p:sp>
          <p:sp>
            <p:nvSpPr>
              <p:cNvPr id="19" name="TextBox 18">
                <a:extLst>
                  <a:ext uri="{FF2B5EF4-FFF2-40B4-BE49-F238E27FC236}">
                    <a16:creationId xmlns:a16="http://schemas.microsoft.com/office/drawing/2014/main" id="{F1F33646-FD52-3879-F4EC-DB11198FB5E7}"/>
                  </a:ext>
                </a:extLst>
              </p:cNvPr>
              <p:cNvSpPr txBox="1"/>
              <p:nvPr/>
            </p:nvSpPr>
            <p:spPr>
              <a:xfrm>
                <a:off x="6382777" y="4612599"/>
                <a:ext cx="2005529" cy="307777"/>
              </a:xfrm>
              <a:prstGeom prst="rect">
                <a:avLst/>
              </a:prstGeom>
              <a:noFill/>
            </p:spPr>
            <p:txBody>
              <a:bodyPr wrap="square" rtlCol="0">
                <a:spAutoFit/>
              </a:bodyPr>
              <a:lstStyle/>
              <a:p>
                <a:r>
                  <a:rPr lang="en-US" sz="1400" b="1">
                    <a:latin typeface="Montserrat" pitchFamily="2" charset="77"/>
                    <a:cs typeface="Poppins" pitchFamily="2" charset="77"/>
                  </a:rPr>
                  <a:t>No. of Years Served</a:t>
                </a:r>
                <a:endParaRPr lang="en-AE" sz="1400" b="1">
                  <a:latin typeface="Montserrat" pitchFamily="2" charset="77"/>
                  <a:cs typeface="Poppins" pitchFamily="2" charset="77"/>
                </a:endParaRPr>
              </a:p>
            </p:txBody>
          </p:sp>
          <p:sp>
            <p:nvSpPr>
              <p:cNvPr id="20" name="TextBox 19">
                <a:extLst>
                  <a:ext uri="{FF2B5EF4-FFF2-40B4-BE49-F238E27FC236}">
                    <a16:creationId xmlns:a16="http://schemas.microsoft.com/office/drawing/2014/main" id="{B423A4D1-F26F-AC83-BEDE-E6B39640F2C5}"/>
                  </a:ext>
                </a:extLst>
              </p:cNvPr>
              <p:cNvSpPr txBox="1"/>
              <p:nvPr/>
            </p:nvSpPr>
            <p:spPr>
              <a:xfrm>
                <a:off x="6383643" y="4901097"/>
                <a:ext cx="2004663" cy="430887"/>
              </a:xfrm>
              <a:prstGeom prst="rect">
                <a:avLst/>
              </a:prstGeom>
              <a:noFill/>
            </p:spPr>
            <p:txBody>
              <a:bodyPr wrap="square" lIns="91440" tIns="45720" rIns="91440" bIns="45720" rtlCol="0" anchor="t">
                <a:spAutoFit/>
              </a:bodyPr>
              <a:lstStyle/>
              <a:p>
                <a:r>
                  <a:rPr lang="en-US" sz="1100">
                    <a:latin typeface="Montserrat"/>
                  </a:rPr>
                  <a:t>20 years of experience in IT Manpower Solutions</a:t>
                </a:r>
                <a:endParaRPr lang="en-US" sz="1100" b="0">
                  <a:effectLst/>
                  <a:latin typeface="Montserrat"/>
                  <a:cs typeface="Poppins" pitchFamily="2" charset="77"/>
                </a:endParaRPr>
              </a:p>
            </p:txBody>
          </p:sp>
          <p:sp>
            <p:nvSpPr>
              <p:cNvPr id="21" name="TextBox 20">
                <a:extLst>
                  <a:ext uri="{FF2B5EF4-FFF2-40B4-BE49-F238E27FC236}">
                    <a16:creationId xmlns:a16="http://schemas.microsoft.com/office/drawing/2014/main" id="{51E2BF1C-CA03-E7F9-DF2C-B858707E9AE0}"/>
                  </a:ext>
                </a:extLst>
              </p:cNvPr>
              <p:cNvSpPr txBox="1"/>
              <p:nvPr/>
            </p:nvSpPr>
            <p:spPr>
              <a:xfrm>
                <a:off x="8166616" y="1167231"/>
                <a:ext cx="1356166" cy="523220"/>
              </a:xfrm>
              <a:prstGeom prst="rect">
                <a:avLst/>
              </a:prstGeom>
              <a:noFill/>
            </p:spPr>
            <p:txBody>
              <a:bodyPr wrap="square" rtlCol="0">
                <a:spAutoFit/>
              </a:bodyPr>
              <a:lstStyle/>
              <a:p>
                <a:r>
                  <a:rPr lang="en-US" sz="1400" b="1">
                    <a:latin typeface="Montserrat" pitchFamily="2" charset="77"/>
                    <a:cs typeface="Poppins" pitchFamily="2" charset="77"/>
                  </a:rPr>
                  <a:t>Global</a:t>
                </a:r>
              </a:p>
              <a:p>
                <a:r>
                  <a:rPr lang="en-US" sz="1400" b="1">
                    <a:latin typeface="Montserrat" pitchFamily="2" charset="77"/>
                    <a:cs typeface="Poppins" pitchFamily="2" charset="77"/>
                  </a:rPr>
                  <a:t>Employees</a:t>
                </a:r>
                <a:endParaRPr lang="en-AE" sz="1400" b="1">
                  <a:latin typeface="Montserrat" pitchFamily="2" charset="77"/>
                  <a:cs typeface="Poppins" pitchFamily="2" charset="77"/>
                </a:endParaRPr>
              </a:p>
            </p:txBody>
          </p:sp>
          <p:sp>
            <p:nvSpPr>
              <p:cNvPr id="22" name="TextBox 21">
                <a:extLst>
                  <a:ext uri="{FF2B5EF4-FFF2-40B4-BE49-F238E27FC236}">
                    <a16:creationId xmlns:a16="http://schemas.microsoft.com/office/drawing/2014/main" id="{B62CB36E-30E0-1761-3F3C-D8E3F3B5B70B}"/>
                  </a:ext>
                </a:extLst>
              </p:cNvPr>
              <p:cNvSpPr txBox="1"/>
              <p:nvPr/>
            </p:nvSpPr>
            <p:spPr>
              <a:xfrm>
                <a:off x="8166617" y="1662051"/>
                <a:ext cx="1553340" cy="430887"/>
              </a:xfrm>
              <a:prstGeom prst="rect">
                <a:avLst/>
              </a:prstGeom>
              <a:noFill/>
            </p:spPr>
            <p:txBody>
              <a:bodyPr wrap="square" rtlCol="0">
                <a:spAutoFit/>
              </a:bodyPr>
              <a:lstStyle/>
              <a:p>
                <a:r>
                  <a:rPr lang="en-US" sz="1100">
                    <a:latin typeface="Montserrat" pitchFamily="2" charset="77"/>
                    <a:cs typeface="Poppins" pitchFamily="2" charset="77"/>
                  </a:rPr>
                  <a:t>650</a:t>
                </a:r>
                <a:r>
                  <a:rPr lang="en-US" sz="1100" b="0">
                    <a:effectLst/>
                    <a:latin typeface="Montserrat" pitchFamily="2" charset="77"/>
                    <a:cs typeface="Poppins" pitchFamily="2" charset="77"/>
                  </a:rPr>
                  <a:t>0+ Employees</a:t>
                </a:r>
              </a:p>
              <a:p>
                <a:r>
                  <a:rPr lang="en-US" sz="1100" b="0">
                    <a:effectLst/>
                    <a:latin typeface="Montserrat" pitchFamily="2" charset="77"/>
                    <a:cs typeface="Poppins" pitchFamily="2" charset="77"/>
                  </a:rPr>
                  <a:t>Globally</a:t>
                </a:r>
              </a:p>
            </p:txBody>
          </p:sp>
          <p:sp>
            <p:nvSpPr>
              <p:cNvPr id="23" name="TextBox 22">
                <a:extLst>
                  <a:ext uri="{FF2B5EF4-FFF2-40B4-BE49-F238E27FC236}">
                    <a16:creationId xmlns:a16="http://schemas.microsoft.com/office/drawing/2014/main" id="{24BBDF61-8DF2-786C-C092-BADBF8EE1964}"/>
                  </a:ext>
                </a:extLst>
              </p:cNvPr>
              <p:cNvSpPr txBox="1"/>
              <p:nvPr/>
            </p:nvSpPr>
            <p:spPr>
              <a:xfrm>
                <a:off x="8546857" y="4612599"/>
                <a:ext cx="2005529" cy="307777"/>
              </a:xfrm>
              <a:prstGeom prst="rect">
                <a:avLst/>
              </a:prstGeom>
              <a:noFill/>
            </p:spPr>
            <p:txBody>
              <a:bodyPr wrap="square" rtlCol="0">
                <a:spAutoFit/>
              </a:bodyPr>
              <a:lstStyle/>
              <a:p>
                <a:r>
                  <a:rPr lang="en-US" sz="1400" b="1">
                    <a:latin typeface="Montserrat" pitchFamily="2" charset="77"/>
                    <a:cs typeface="Poppins" pitchFamily="2" charset="77"/>
                  </a:rPr>
                  <a:t>Growth &amp; Revenue</a:t>
                </a:r>
                <a:endParaRPr lang="en-AE" sz="1400" b="1">
                  <a:latin typeface="Montserrat" pitchFamily="2" charset="77"/>
                  <a:cs typeface="Poppins" pitchFamily="2" charset="77"/>
                </a:endParaRPr>
              </a:p>
            </p:txBody>
          </p:sp>
          <p:sp>
            <p:nvSpPr>
              <p:cNvPr id="24" name="TextBox 23">
                <a:extLst>
                  <a:ext uri="{FF2B5EF4-FFF2-40B4-BE49-F238E27FC236}">
                    <a16:creationId xmlns:a16="http://schemas.microsoft.com/office/drawing/2014/main" id="{0D0FB23D-D64C-BC7E-B4D8-016906DA528C}"/>
                  </a:ext>
                </a:extLst>
              </p:cNvPr>
              <p:cNvSpPr txBox="1"/>
              <p:nvPr/>
            </p:nvSpPr>
            <p:spPr>
              <a:xfrm>
                <a:off x="8579614" y="4899760"/>
                <a:ext cx="1739784" cy="769441"/>
              </a:xfrm>
              <a:prstGeom prst="rect">
                <a:avLst/>
              </a:prstGeom>
              <a:noFill/>
            </p:spPr>
            <p:txBody>
              <a:bodyPr wrap="square" lIns="91440" tIns="45720" rIns="91440" bIns="45720" rtlCol="0" anchor="t">
                <a:spAutoFit/>
              </a:bodyPr>
              <a:lstStyle/>
              <a:p>
                <a:r>
                  <a:rPr lang="en-US" sz="1100">
                    <a:latin typeface="Montserrat"/>
                  </a:rPr>
                  <a:t>Approx $750Million+  in Revenue with over 19 years of consistent growth</a:t>
                </a:r>
                <a:endParaRPr lang="en-US" sz="1100" b="0">
                  <a:effectLst/>
                  <a:latin typeface="Montserrat"/>
                  <a:cs typeface="Poppins" pitchFamily="2" charset="77"/>
                </a:endParaRPr>
              </a:p>
            </p:txBody>
          </p:sp>
        </p:grpSp>
        <p:grpSp>
          <p:nvGrpSpPr>
            <p:cNvPr id="10" name="Group 9">
              <a:extLst>
                <a:ext uri="{FF2B5EF4-FFF2-40B4-BE49-F238E27FC236}">
                  <a16:creationId xmlns:a16="http://schemas.microsoft.com/office/drawing/2014/main" id="{FD93077E-DB64-7CF8-C23C-AB8F3FD2F30B}"/>
                </a:ext>
              </a:extLst>
            </p:cNvPr>
            <p:cNvGrpSpPr/>
            <p:nvPr/>
          </p:nvGrpSpPr>
          <p:grpSpPr>
            <a:xfrm>
              <a:off x="2697651" y="1313888"/>
              <a:ext cx="5212925" cy="1217639"/>
              <a:chOff x="2778745" y="1097106"/>
              <a:chExt cx="5212925" cy="1217639"/>
            </a:xfrm>
          </p:grpSpPr>
          <p:sp>
            <p:nvSpPr>
              <p:cNvPr id="11" name="TextBox 10">
                <a:extLst>
                  <a:ext uri="{FF2B5EF4-FFF2-40B4-BE49-F238E27FC236}">
                    <a16:creationId xmlns:a16="http://schemas.microsoft.com/office/drawing/2014/main" id="{0F0675B9-C3F1-95B3-C93E-6E18F73A99B7}"/>
                  </a:ext>
                </a:extLst>
              </p:cNvPr>
              <p:cNvSpPr txBox="1"/>
              <p:nvPr/>
            </p:nvSpPr>
            <p:spPr>
              <a:xfrm>
                <a:off x="5064318" y="1097106"/>
                <a:ext cx="1874206" cy="307777"/>
              </a:xfrm>
              <a:prstGeom prst="rect">
                <a:avLst/>
              </a:prstGeom>
              <a:noFill/>
            </p:spPr>
            <p:txBody>
              <a:bodyPr wrap="square" rtlCol="0">
                <a:spAutoFit/>
              </a:bodyPr>
              <a:lstStyle/>
              <a:p>
                <a:r>
                  <a:rPr lang="en-US" sz="1400" b="1">
                    <a:latin typeface="Montserrat" pitchFamily="2" charset="77"/>
                    <a:cs typeface="Poppins" pitchFamily="2" charset="77"/>
                  </a:rPr>
                  <a:t>Industry Certified</a:t>
                </a:r>
                <a:endParaRPr lang="en-AE" sz="1400" b="1">
                  <a:latin typeface="Montserrat" pitchFamily="2" charset="77"/>
                  <a:cs typeface="Poppins" pitchFamily="2" charset="77"/>
                </a:endParaRPr>
              </a:p>
            </p:txBody>
          </p:sp>
          <p:sp>
            <p:nvSpPr>
              <p:cNvPr id="12" name="TextBox 11">
                <a:extLst>
                  <a:ext uri="{FF2B5EF4-FFF2-40B4-BE49-F238E27FC236}">
                    <a16:creationId xmlns:a16="http://schemas.microsoft.com/office/drawing/2014/main" id="{B8A838FA-29DB-DACD-2A4B-AD1E6300235C}"/>
                  </a:ext>
                </a:extLst>
              </p:cNvPr>
              <p:cNvSpPr txBox="1"/>
              <p:nvPr/>
            </p:nvSpPr>
            <p:spPr>
              <a:xfrm>
                <a:off x="5064317" y="1376026"/>
                <a:ext cx="2927353" cy="938719"/>
              </a:xfrm>
              <a:prstGeom prst="rect">
                <a:avLst/>
              </a:prstGeom>
              <a:noFill/>
            </p:spPr>
            <p:txBody>
              <a:bodyPr wrap="square" rtlCol="0">
                <a:spAutoFit/>
              </a:bodyPr>
              <a:lstStyle/>
              <a:p>
                <a:pPr algn="just"/>
                <a:r>
                  <a:rPr lang="en-US" sz="1100" b="0">
                    <a:effectLst/>
                    <a:latin typeface="Montserrat" pitchFamily="2" charset="77"/>
                    <a:cs typeface="Poppins" pitchFamily="2" charset="77"/>
                  </a:rPr>
                  <a:t>NMSDC Certified MBE, BBB Certified Business, E-Verify Certified, </a:t>
                </a:r>
                <a:r>
                  <a:rPr lang="en-US" sz="1100">
                    <a:latin typeface="Montserrat" pitchFamily="2" charset="77"/>
                  </a:rPr>
                  <a:t> ISO 9001:2015, ISO 27001:2013, ISO 20000-1:2011 Certified. Also, CMM Level 3 Certified Company</a:t>
                </a:r>
              </a:p>
            </p:txBody>
          </p:sp>
          <p:sp>
            <p:nvSpPr>
              <p:cNvPr id="13" name="TextBox 12">
                <a:extLst>
                  <a:ext uri="{FF2B5EF4-FFF2-40B4-BE49-F238E27FC236}">
                    <a16:creationId xmlns:a16="http://schemas.microsoft.com/office/drawing/2014/main" id="{6C120899-7B8C-022B-3E23-A1A17518A501}"/>
                  </a:ext>
                </a:extLst>
              </p:cNvPr>
              <p:cNvSpPr txBox="1"/>
              <p:nvPr/>
            </p:nvSpPr>
            <p:spPr>
              <a:xfrm>
                <a:off x="2778745" y="1208866"/>
                <a:ext cx="1755131" cy="307777"/>
              </a:xfrm>
              <a:prstGeom prst="rect">
                <a:avLst/>
              </a:prstGeom>
              <a:noFill/>
            </p:spPr>
            <p:txBody>
              <a:bodyPr wrap="square" rtlCol="0">
                <a:spAutoFit/>
              </a:bodyPr>
              <a:lstStyle/>
              <a:p>
                <a:r>
                  <a:rPr lang="en-US" sz="1400" b="1">
                    <a:latin typeface="Montserrat" pitchFamily="2" charset="77"/>
                    <a:cs typeface="Poppins" pitchFamily="2" charset="77"/>
                  </a:rPr>
                  <a:t>Global Presence</a:t>
                </a:r>
                <a:endParaRPr lang="en-AE" sz="1400" b="1">
                  <a:latin typeface="Montserrat" pitchFamily="2" charset="77"/>
                  <a:cs typeface="Poppins" pitchFamily="2" charset="77"/>
                </a:endParaRPr>
              </a:p>
            </p:txBody>
          </p:sp>
          <p:sp>
            <p:nvSpPr>
              <p:cNvPr id="14" name="TextBox 13">
                <a:extLst>
                  <a:ext uri="{FF2B5EF4-FFF2-40B4-BE49-F238E27FC236}">
                    <a16:creationId xmlns:a16="http://schemas.microsoft.com/office/drawing/2014/main" id="{02BBE7FD-1C33-0121-D924-1FA3FC052D73}"/>
                  </a:ext>
                </a:extLst>
              </p:cNvPr>
              <p:cNvSpPr txBox="1"/>
              <p:nvPr/>
            </p:nvSpPr>
            <p:spPr>
              <a:xfrm>
                <a:off x="2778746" y="1487786"/>
                <a:ext cx="1916460" cy="600164"/>
              </a:xfrm>
              <a:prstGeom prst="rect">
                <a:avLst/>
              </a:prstGeom>
              <a:noFill/>
            </p:spPr>
            <p:txBody>
              <a:bodyPr wrap="square" rtlCol="0">
                <a:spAutoFit/>
              </a:bodyPr>
              <a:lstStyle/>
              <a:p>
                <a:pPr algn="just"/>
                <a:r>
                  <a:rPr lang="en-US" sz="1100" b="0">
                    <a:effectLst/>
                    <a:latin typeface="Montserrat" pitchFamily="2" charset="77"/>
                    <a:cs typeface="Poppins" pitchFamily="2" charset="77"/>
                  </a:rPr>
                  <a:t>North America, Europe, Australia, Singapore, Malaysia, UAE, &amp; India</a:t>
                </a:r>
              </a:p>
            </p:txBody>
          </p:sp>
        </p:grpSp>
      </p:grpSp>
      <p:sp>
        <p:nvSpPr>
          <p:cNvPr id="25" name="Shape 1080">
            <a:extLst>
              <a:ext uri="{FF2B5EF4-FFF2-40B4-BE49-F238E27FC236}">
                <a16:creationId xmlns:a16="http://schemas.microsoft.com/office/drawing/2014/main" id="{0C299E1B-0444-975C-5A0E-D625419EE4DF}"/>
              </a:ext>
            </a:extLst>
          </p:cNvPr>
          <p:cNvSpPr txBox="1"/>
          <p:nvPr userDrawn="1"/>
        </p:nvSpPr>
        <p:spPr>
          <a:xfrm>
            <a:off x="6005289" y="6019946"/>
            <a:ext cx="2562399" cy="331767"/>
          </a:xfrm>
          <a:prstGeom prst="rect">
            <a:avLst/>
          </a:prstGeom>
          <a:noFill/>
          <a:ln>
            <a:noFill/>
          </a:ln>
        </p:spPr>
        <p:txBody>
          <a:bodyPr spcFirstLastPara="1" wrap="square" lIns="0" tIns="0" rIns="0" bIns="0" anchor="t" anchorCtr="0">
            <a:noAutofit/>
          </a:bodyPr>
          <a:lstStyle/>
          <a:p>
            <a:r>
              <a:rPr lang="en-GB" b="1">
                <a:solidFill>
                  <a:schemeClr val="accent2"/>
                </a:solidFill>
                <a:latin typeface="Montserrat" pitchFamily="2" charset="77"/>
              </a:rPr>
              <a:t>Company Highlights</a:t>
            </a:r>
            <a:r>
              <a:rPr lang="en-GB" b="1" i="0">
                <a:solidFill>
                  <a:schemeClr val="accent2"/>
                </a:solidFill>
                <a:effectLst/>
                <a:latin typeface="Montserrat" pitchFamily="2" charset="77"/>
              </a:rPr>
              <a:t> </a:t>
            </a:r>
            <a:endParaRPr lang="en-AE" b="1">
              <a:solidFill>
                <a:schemeClr val="accent2"/>
              </a:solidFill>
              <a:latin typeface="Montserrat" pitchFamily="2" charset="77"/>
            </a:endParaRPr>
          </a:p>
        </p:txBody>
      </p:sp>
      <p:sp>
        <p:nvSpPr>
          <p:cNvPr id="26" name="TextBox 25">
            <a:extLst>
              <a:ext uri="{FF2B5EF4-FFF2-40B4-BE49-F238E27FC236}">
                <a16:creationId xmlns:a16="http://schemas.microsoft.com/office/drawing/2014/main" id="{B4DCB185-7F0E-5BF7-2221-F01FDC9C9FF2}"/>
              </a:ext>
            </a:extLst>
          </p:cNvPr>
          <p:cNvSpPr txBox="1"/>
          <p:nvPr userDrawn="1"/>
        </p:nvSpPr>
        <p:spPr>
          <a:xfrm>
            <a:off x="360107" y="1613609"/>
            <a:ext cx="2727223" cy="4278094"/>
          </a:xfrm>
          <a:prstGeom prst="rect">
            <a:avLst/>
          </a:prstGeom>
          <a:noFill/>
        </p:spPr>
        <p:txBody>
          <a:bodyPr wrap="square">
            <a:spAutoFit/>
          </a:bodyPr>
          <a:lstStyle/>
          <a:p>
            <a:r>
              <a:rPr lang="en-GB" sz="1700" b="0" i="0">
                <a:solidFill>
                  <a:srgbClr val="006DA5"/>
                </a:solidFill>
                <a:effectLst/>
                <a:latin typeface="Montserrat" pitchFamily="2" charset="77"/>
              </a:rPr>
              <a:t>IDC Technologies is a leading Manpower Solution Service </a:t>
            </a:r>
            <a:r>
              <a:rPr lang="en-GB" sz="1700">
                <a:solidFill>
                  <a:srgbClr val="006DA5"/>
                </a:solidFill>
                <a:latin typeface="Montserrat" pitchFamily="2" charset="77"/>
              </a:rPr>
              <a:t>firm </a:t>
            </a:r>
            <a:r>
              <a:rPr lang="en-GB" sz="1700" b="0" i="0">
                <a:solidFill>
                  <a:srgbClr val="006DA5"/>
                </a:solidFill>
                <a:effectLst/>
                <a:latin typeface="Montserrat" pitchFamily="2" charset="77"/>
              </a:rPr>
              <a:t>with a focus on delivering exceptional solutions and services to our clients.</a:t>
            </a:r>
          </a:p>
          <a:p>
            <a:endParaRPr lang="en-GB" sz="1700" b="0" i="0">
              <a:solidFill>
                <a:srgbClr val="006DA5"/>
              </a:solidFill>
              <a:effectLst/>
              <a:latin typeface="Montserrat" pitchFamily="2" charset="77"/>
            </a:endParaRPr>
          </a:p>
          <a:p>
            <a:r>
              <a:rPr lang="en-GB" sz="1700" b="0" i="0">
                <a:solidFill>
                  <a:srgbClr val="006DA5"/>
                </a:solidFill>
                <a:effectLst/>
                <a:latin typeface="Montserrat" pitchFamily="2" charset="77"/>
              </a:rPr>
              <a:t>We leverage our extensive experience, industry knowledge, and innovative strategies to help businesses succeed in today's rapidly changing marketplace</a:t>
            </a:r>
          </a:p>
        </p:txBody>
      </p:sp>
      <p:pic>
        <p:nvPicPr>
          <p:cNvPr id="36" name="Picture 35" descr="A picture containing screenshot, darkness, black, light&#10;&#10;Description automatically generated">
            <a:extLst>
              <a:ext uri="{FF2B5EF4-FFF2-40B4-BE49-F238E27FC236}">
                <a16:creationId xmlns:a16="http://schemas.microsoft.com/office/drawing/2014/main" id="{F466F374-B26E-B4B3-5493-15FCD53DFE56}"/>
              </a:ext>
            </a:extLst>
          </p:cNvPr>
          <p:cNvPicPr>
            <a:picLocks noChangeAspect="1"/>
          </p:cNvPicPr>
          <p:nvPr userDrawn="1"/>
        </p:nvPicPr>
        <p:blipFill>
          <a:blip r:embed="rId2"/>
          <a:stretch>
            <a:fillRect/>
          </a:stretch>
        </p:blipFill>
        <p:spPr>
          <a:xfrm>
            <a:off x="-9939" y="-641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02644853-967C-8E51-F45D-DE7EAC1DCBDA}"/>
              </a:ext>
            </a:extLst>
          </p:cNvPr>
          <p:cNvPicPr>
            <a:picLocks noChangeAspect="1"/>
          </p:cNvPicPr>
          <p:nvPr userDrawn="1"/>
        </p:nvPicPr>
        <p:blipFill>
          <a:blip r:embed="rId3"/>
          <a:stretch>
            <a:fillRect/>
          </a:stretch>
        </p:blipFill>
        <p:spPr>
          <a:xfrm>
            <a:off x="10848108" y="-6410"/>
            <a:ext cx="1343891" cy="1567873"/>
          </a:xfrm>
          <a:prstGeom prst="rect">
            <a:avLst/>
          </a:prstGeom>
        </p:spPr>
      </p:pic>
      <p:pic>
        <p:nvPicPr>
          <p:cNvPr id="45" name="Picture 44">
            <a:extLst>
              <a:ext uri="{FF2B5EF4-FFF2-40B4-BE49-F238E27FC236}">
                <a16:creationId xmlns:a16="http://schemas.microsoft.com/office/drawing/2014/main" id="{AC47E3D7-3DC5-0A96-EC35-1F903223AF43}"/>
              </a:ext>
            </a:extLst>
          </p:cNvPr>
          <p:cNvPicPr>
            <a:picLocks noChangeAspect="1"/>
          </p:cNvPicPr>
          <p:nvPr userDrawn="1"/>
        </p:nvPicPr>
        <p:blipFill>
          <a:blip r:embed="rId4"/>
          <a:stretch>
            <a:fillRect/>
          </a:stretch>
        </p:blipFill>
        <p:spPr>
          <a:xfrm>
            <a:off x="3747653" y="2641532"/>
            <a:ext cx="7772400" cy="2209800"/>
          </a:xfrm>
          <a:prstGeom prst="rect">
            <a:avLst/>
          </a:prstGeom>
        </p:spPr>
      </p:pic>
    </p:spTree>
    <p:extLst>
      <p:ext uri="{BB962C8B-B14F-4D97-AF65-F5344CB8AC3E}">
        <p14:creationId xmlns:p14="http://schemas.microsoft.com/office/powerpoint/2010/main" val="18951706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Services">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F466F374-B26E-B4B3-5493-15FCD53DFE56}"/>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02644853-967C-8E51-F45D-DE7EAC1DCBDA}"/>
              </a:ext>
            </a:extLst>
          </p:cNvPr>
          <p:cNvPicPr>
            <a:picLocks noChangeAspect="1"/>
          </p:cNvPicPr>
          <p:nvPr userDrawn="1"/>
        </p:nvPicPr>
        <p:blipFill>
          <a:blip r:embed="rId3"/>
          <a:stretch>
            <a:fillRect/>
          </a:stretch>
        </p:blipFill>
        <p:spPr>
          <a:xfrm>
            <a:off x="10848108" y="-6410"/>
            <a:ext cx="1343891" cy="1567873"/>
          </a:xfrm>
          <a:prstGeom prst="rect">
            <a:avLst/>
          </a:prstGeom>
        </p:spPr>
      </p:pic>
      <p:sp>
        <p:nvSpPr>
          <p:cNvPr id="6" name="Shape 1039">
            <a:extLst>
              <a:ext uri="{FF2B5EF4-FFF2-40B4-BE49-F238E27FC236}">
                <a16:creationId xmlns:a16="http://schemas.microsoft.com/office/drawing/2014/main" id="{EA0924A9-76D3-70E2-46E5-9C022D21F67B}"/>
              </a:ext>
            </a:extLst>
          </p:cNvPr>
          <p:cNvSpPr/>
          <p:nvPr userDrawn="1"/>
        </p:nvSpPr>
        <p:spPr>
          <a:xfrm>
            <a:off x="1354759" y="2653634"/>
            <a:ext cx="1053645"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42" name="Shape 1044">
            <a:extLst>
              <a:ext uri="{FF2B5EF4-FFF2-40B4-BE49-F238E27FC236}">
                <a16:creationId xmlns:a16="http://schemas.microsoft.com/office/drawing/2014/main" id="{3A337ABD-89AA-81D2-F17C-325F895ABC85}"/>
              </a:ext>
            </a:extLst>
          </p:cNvPr>
          <p:cNvSpPr txBox="1"/>
          <p:nvPr userDrawn="1"/>
        </p:nvSpPr>
        <p:spPr>
          <a:xfrm>
            <a:off x="1413647"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Web</a:t>
            </a:r>
            <a:endParaRPr sz="900">
              <a:solidFill>
                <a:schemeClr val="accent1"/>
              </a:solidFill>
            </a:endParaRPr>
          </a:p>
          <a:p>
            <a:r>
              <a:rPr lang="en-US" sz="1600">
                <a:solidFill>
                  <a:schemeClr val="accent1"/>
                </a:solidFill>
                <a:latin typeface="Montserrat SemiBold"/>
                <a:ea typeface="Montserrat SemiBold"/>
                <a:cs typeface="Montserrat SemiBold"/>
                <a:sym typeface="Montserrat SemiBold"/>
              </a:rPr>
              <a:t>Design</a:t>
            </a:r>
            <a:endParaRPr sz="1600">
              <a:solidFill>
                <a:schemeClr val="accent1"/>
              </a:solidFill>
              <a:latin typeface="Montserrat SemiBold"/>
              <a:ea typeface="Montserrat SemiBold"/>
              <a:cs typeface="Montserrat SemiBold"/>
              <a:sym typeface="Montserrat SemiBold"/>
            </a:endParaRPr>
          </a:p>
        </p:txBody>
      </p:sp>
      <p:sp>
        <p:nvSpPr>
          <p:cNvPr id="43" name="Shape 1045">
            <a:extLst>
              <a:ext uri="{FF2B5EF4-FFF2-40B4-BE49-F238E27FC236}">
                <a16:creationId xmlns:a16="http://schemas.microsoft.com/office/drawing/2014/main" id="{7EAAE641-A9AB-3F4E-2A61-88DBD0623134}"/>
              </a:ext>
            </a:extLst>
          </p:cNvPr>
          <p:cNvSpPr txBox="1"/>
          <p:nvPr userDrawn="1"/>
        </p:nvSpPr>
        <p:spPr>
          <a:xfrm>
            <a:off x="1413647" y="4621493"/>
            <a:ext cx="1854959" cy="692498"/>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a:t>
            </a:r>
            <a:r>
              <a:rPr lang="en-US" sz="1200" b="1" err="1">
                <a:latin typeface="Montserrat Light"/>
                <a:ea typeface="Montserrat Light"/>
                <a:cs typeface="Montserrat Light"/>
                <a:sym typeface="Montserrat Light"/>
              </a:rPr>
              <a:t>ut</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perspiciatis</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unde</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omnis</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iste</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natus</a:t>
            </a:r>
            <a:r>
              <a:rPr lang="en-US" sz="1200" b="1">
                <a:latin typeface="Montserrat Light"/>
                <a:ea typeface="Montserrat Light"/>
                <a:cs typeface="Montserrat Light"/>
                <a:sym typeface="Montserrat Light"/>
              </a:rPr>
              <a:t> error sit </a:t>
            </a:r>
            <a:r>
              <a:rPr lang="en-US" sz="1200" b="1" err="1">
                <a:latin typeface="Montserrat Light"/>
                <a:ea typeface="Montserrat Light"/>
                <a:cs typeface="Montserrat Light"/>
                <a:sym typeface="Montserrat Light"/>
              </a:rPr>
              <a:t>volup</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tatem</a:t>
            </a:r>
            <a:endParaRPr sz="1200" b="1">
              <a:latin typeface="Montserrat Light"/>
              <a:ea typeface="Montserrat Light"/>
              <a:cs typeface="Montserrat Light"/>
              <a:sym typeface="Montserrat Light"/>
            </a:endParaRPr>
          </a:p>
        </p:txBody>
      </p:sp>
      <p:sp>
        <p:nvSpPr>
          <p:cNvPr id="45" name="Shape 1047">
            <a:extLst>
              <a:ext uri="{FF2B5EF4-FFF2-40B4-BE49-F238E27FC236}">
                <a16:creationId xmlns:a16="http://schemas.microsoft.com/office/drawing/2014/main" id="{C20D61FE-85AF-8F2E-88CA-8D9B834E969E}"/>
              </a:ext>
            </a:extLst>
          </p:cNvPr>
          <p:cNvSpPr/>
          <p:nvPr/>
        </p:nvSpPr>
        <p:spPr>
          <a:xfrm>
            <a:off x="9388615" y="2653632"/>
            <a:ext cx="1053645"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51" name="Shape 1053">
            <a:extLst>
              <a:ext uri="{FF2B5EF4-FFF2-40B4-BE49-F238E27FC236}">
                <a16:creationId xmlns:a16="http://schemas.microsoft.com/office/drawing/2014/main" id="{FA7E0FC0-9E65-1F5B-4A60-16ABB40E18D6}"/>
              </a:ext>
            </a:extLst>
          </p:cNvPr>
          <p:cNvSpPr txBox="1"/>
          <p:nvPr userDrawn="1"/>
        </p:nvSpPr>
        <p:spPr>
          <a:xfrm>
            <a:off x="9465154"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Branding &amp; Promotions</a:t>
            </a:r>
            <a:endParaRPr sz="900">
              <a:solidFill>
                <a:schemeClr val="accent1"/>
              </a:solidFill>
            </a:endParaRPr>
          </a:p>
        </p:txBody>
      </p:sp>
      <p:sp>
        <p:nvSpPr>
          <p:cNvPr id="52" name="Shape 1054">
            <a:extLst>
              <a:ext uri="{FF2B5EF4-FFF2-40B4-BE49-F238E27FC236}">
                <a16:creationId xmlns:a16="http://schemas.microsoft.com/office/drawing/2014/main" id="{808C0369-4CB6-37C8-989E-4A312D4D5DA1}"/>
              </a:ext>
            </a:extLst>
          </p:cNvPr>
          <p:cNvSpPr txBox="1"/>
          <p:nvPr userDrawn="1"/>
        </p:nvSpPr>
        <p:spPr>
          <a:xfrm>
            <a:off x="9465153" y="4621493"/>
            <a:ext cx="1854959" cy="668645"/>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ut perspiciatis unde omnis iste natus error sit volup tatem</a:t>
            </a:r>
            <a:endParaRPr sz="1200" b="1">
              <a:latin typeface="Montserrat Light"/>
              <a:ea typeface="Montserrat Light"/>
              <a:cs typeface="Montserrat Light"/>
              <a:sym typeface="Montserrat Light"/>
            </a:endParaRPr>
          </a:p>
        </p:txBody>
      </p:sp>
      <p:sp>
        <p:nvSpPr>
          <p:cNvPr id="54" name="Shape 1056">
            <a:extLst>
              <a:ext uri="{FF2B5EF4-FFF2-40B4-BE49-F238E27FC236}">
                <a16:creationId xmlns:a16="http://schemas.microsoft.com/office/drawing/2014/main" id="{0A87C3C4-D453-4D34-EA63-6290ACBCCF05}"/>
              </a:ext>
            </a:extLst>
          </p:cNvPr>
          <p:cNvSpPr/>
          <p:nvPr/>
        </p:nvSpPr>
        <p:spPr>
          <a:xfrm>
            <a:off x="4097486" y="2644941"/>
            <a:ext cx="1053646"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59" name="Shape 1061">
            <a:extLst>
              <a:ext uri="{FF2B5EF4-FFF2-40B4-BE49-F238E27FC236}">
                <a16:creationId xmlns:a16="http://schemas.microsoft.com/office/drawing/2014/main" id="{F432E6AF-17A5-6CE1-F764-391E777F8200}"/>
              </a:ext>
            </a:extLst>
          </p:cNvPr>
          <p:cNvSpPr txBox="1"/>
          <p:nvPr userDrawn="1"/>
        </p:nvSpPr>
        <p:spPr>
          <a:xfrm>
            <a:off x="4097483"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Web Development</a:t>
            </a:r>
            <a:endParaRPr sz="1600">
              <a:solidFill>
                <a:schemeClr val="accent1"/>
              </a:solidFill>
              <a:latin typeface="Montserrat SemiBold"/>
              <a:ea typeface="Montserrat SemiBold"/>
              <a:cs typeface="Montserrat SemiBold"/>
              <a:sym typeface="Montserrat SemiBold"/>
            </a:endParaRPr>
          </a:p>
        </p:txBody>
      </p:sp>
      <p:sp>
        <p:nvSpPr>
          <p:cNvPr id="60" name="Shape 1062">
            <a:extLst>
              <a:ext uri="{FF2B5EF4-FFF2-40B4-BE49-F238E27FC236}">
                <a16:creationId xmlns:a16="http://schemas.microsoft.com/office/drawing/2014/main" id="{01158329-A274-2E2C-DF40-2CA6BFF2F820}"/>
              </a:ext>
            </a:extLst>
          </p:cNvPr>
          <p:cNvSpPr txBox="1"/>
          <p:nvPr userDrawn="1"/>
        </p:nvSpPr>
        <p:spPr>
          <a:xfrm>
            <a:off x="4097482" y="4621493"/>
            <a:ext cx="1854959" cy="692498"/>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ut perspiciatis unde omnis iste natus error sit volup tatem</a:t>
            </a:r>
            <a:endParaRPr sz="1200" b="1">
              <a:latin typeface="Montserrat Light"/>
              <a:ea typeface="Montserrat Light"/>
              <a:cs typeface="Montserrat Light"/>
              <a:sym typeface="Montserrat Light"/>
            </a:endParaRPr>
          </a:p>
        </p:txBody>
      </p:sp>
      <p:sp>
        <p:nvSpPr>
          <p:cNvPr id="61" name="Shape 1063">
            <a:extLst>
              <a:ext uri="{FF2B5EF4-FFF2-40B4-BE49-F238E27FC236}">
                <a16:creationId xmlns:a16="http://schemas.microsoft.com/office/drawing/2014/main" id="{79B4ACFE-2792-C397-780F-D1E5C593050E}"/>
              </a:ext>
            </a:extLst>
          </p:cNvPr>
          <p:cNvSpPr txBox="1"/>
          <p:nvPr userDrawn="1"/>
        </p:nvSpPr>
        <p:spPr>
          <a:xfrm>
            <a:off x="6781319"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Digital</a:t>
            </a:r>
            <a:endParaRPr sz="900">
              <a:solidFill>
                <a:schemeClr val="accent1"/>
              </a:solidFill>
            </a:endParaRPr>
          </a:p>
          <a:p>
            <a:r>
              <a:rPr lang="en-US" sz="1600">
                <a:solidFill>
                  <a:schemeClr val="accent1"/>
                </a:solidFill>
                <a:latin typeface="Montserrat SemiBold"/>
                <a:ea typeface="Montserrat SemiBold"/>
                <a:cs typeface="Montserrat SemiBold"/>
                <a:sym typeface="Montserrat SemiBold"/>
              </a:rPr>
              <a:t>Solutions</a:t>
            </a:r>
            <a:endParaRPr sz="1600">
              <a:solidFill>
                <a:schemeClr val="accent1"/>
              </a:solidFill>
              <a:latin typeface="Montserrat SemiBold"/>
              <a:ea typeface="Montserrat SemiBold"/>
              <a:cs typeface="Montserrat SemiBold"/>
              <a:sym typeface="Montserrat SemiBold"/>
            </a:endParaRPr>
          </a:p>
        </p:txBody>
      </p:sp>
      <p:sp>
        <p:nvSpPr>
          <p:cNvPr id="62" name="Shape 1064">
            <a:extLst>
              <a:ext uri="{FF2B5EF4-FFF2-40B4-BE49-F238E27FC236}">
                <a16:creationId xmlns:a16="http://schemas.microsoft.com/office/drawing/2014/main" id="{AD907756-BE9B-80E8-C594-37ED3F048BC2}"/>
              </a:ext>
            </a:extLst>
          </p:cNvPr>
          <p:cNvSpPr txBox="1"/>
          <p:nvPr userDrawn="1"/>
        </p:nvSpPr>
        <p:spPr>
          <a:xfrm>
            <a:off x="6781317" y="4621493"/>
            <a:ext cx="1854959" cy="692498"/>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ut perspiciatis unde omnis iste natus error sit volup tatem</a:t>
            </a:r>
            <a:endParaRPr sz="1200" b="1">
              <a:latin typeface="Montserrat Light"/>
              <a:ea typeface="Montserrat Light"/>
              <a:cs typeface="Montserrat Light"/>
              <a:sym typeface="Montserrat Light"/>
            </a:endParaRPr>
          </a:p>
        </p:txBody>
      </p:sp>
      <p:sp>
        <p:nvSpPr>
          <p:cNvPr id="64" name="Shape 1066">
            <a:extLst>
              <a:ext uri="{FF2B5EF4-FFF2-40B4-BE49-F238E27FC236}">
                <a16:creationId xmlns:a16="http://schemas.microsoft.com/office/drawing/2014/main" id="{0A03A0C4-1D9A-07DE-BB2B-6CB6485D592F}"/>
              </a:ext>
            </a:extLst>
          </p:cNvPr>
          <p:cNvSpPr/>
          <p:nvPr/>
        </p:nvSpPr>
        <p:spPr>
          <a:xfrm>
            <a:off x="6655151" y="2653632"/>
            <a:ext cx="1053645"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78" name="Shape 1080">
            <a:extLst>
              <a:ext uri="{FF2B5EF4-FFF2-40B4-BE49-F238E27FC236}">
                <a16:creationId xmlns:a16="http://schemas.microsoft.com/office/drawing/2014/main" id="{FCD5A6D5-DBE4-1C5E-B50C-97685374A3AF}"/>
              </a:ext>
            </a:extLst>
          </p:cNvPr>
          <p:cNvSpPr txBox="1"/>
          <p:nvPr userDrawn="1"/>
        </p:nvSpPr>
        <p:spPr>
          <a:xfrm>
            <a:off x="1310225" y="1472840"/>
            <a:ext cx="3942153" cy="492443"/>
          </a:xfrm>
          <a:prstGeom prst="rect">
            <a:avLst/>
          </a:prstGeom>
          <a:noFill/>
          <a:ln>
            <a:noFill/>
          </a:ln>
        </p:spPr>
        <p:txBody>
          <a:bodyPr spcFirstLastPara="1" wrap="square" lIns="0" tIns="0" rIns="0" bIns="0" anchor="t" anchorCtr="0">
            <a:noAutofit/>
          </a:bodyPr>
          <a:lstStyle/>
          <a:p>
            <a:r>
              <a:rPr lang="en-US" sz="3700">
                <a:solidFill>
                  <a:schemeClr val="accent2"/>
                </a:solidFill>
                <a:latin typeface="Montserrat SemiBold"/>
                <a:ea typeface="Montserrat SemiBold"/>
                <a:cs typeface="Montserrat SemiBold"/>
                <a:sym typeface="Montserrat SemiBold"/>
              </a:rPr>
              <a:t>Our</a:t>
            </a:r>
            <a:r>
              <a:rPr lang="en-US" sz="900">
                <a:solidFill>
                  <a:schemeClr val="accent2"/>
                </a:solidFill>
                <a:latin typeface="+mn-lt"/>
                <a:ea typeface="+mn-ea"/>
                <a:cs typeface="+mn-cs"/>
                <a:sym typeface="Montserrat SemiBold"/>
              </a:rPr>
              <a:t> </a:t>
            </a:r>
            <a:r>
              <a:rPr lang="en-US" sz="3700">
                <a:solidFill>
                  <a:schemeClr val="accent2"/>
                </a:solidFill>
                <a:latin typeface="Montserrat SemiBold"/>
                <a:ea typeface="Montserrat SemiBold"/>
                <a:cs typeface="Montserrat SemiBold"/>
                <a:sym typeface="Montserrat SemiBold"/>
              </a:rPr>
              <a:t>Services</a:t>
            </a:r>
            <a:endParaRPr sz="900">
              <a:solidFill>
                <a:schemeClr val="accent2"/>
              </a:solidFill>
            </a:endParaRPr>
          </a:p>
        </p:txBody>
      </p:sp>
      <p:sp>
        <p:nvSpPr>
          <p:cNvPr id="79" name="Shape 1081">
            <a:extLst>
              <a:ext uri="{FF2B5EF4-FFF2-40B4-BE49-F238E27FC236}">
                <a16:creationId xmlns:a16="http://schemas.microsoft.com/office/drawing/2014/main" id="{9A9DADA4-C515-0977-45F3-CA68F602A5EF}"/>
              </a:ext>
            </a:extLst>
          </p:cNvPr>
          <p:cNvSpPr txBox="1"/>
          <p:nvPr userDrawn="1"/>
        </p:nvSpPr>
        <p:spPr>
          <a:xfrm>
            <a:off x="1310225" y="1203629"/>
            <a:ext cx="3942153" cy="215444"/>
          </a:xfrm>
          <a:prstGeom prst="rect">
            <a:avLst/>
          </a:prstGeom>
          <a:noFill/>
          <a:ln>
            <a:noFill/>
          </a:ln>
        </p:spPr>
        <p:txBody>
          <a:bodyPr spcFirstLastPara="1" wrap="square" lIns="0" tIns="0" rIns="0" bIns="0" anchor="t" anchorCtr="0">
            <a:noAutofit/>
          </a:bodyPr>
          <a:lstStyle/>
          <a:p>
            <a:r>
              <a:rPr lang="en-US" sz="1400">
                <a:solidFill>
                  <a:schemeClr val="tx1"/>
                </a:solidFill>
                <a:latin typeface="Montserrat SemiBold"/>
                <a:ea typeface="Montserrat SemiBold"/>
                <a:cs typeface="Montserrat SemiBold"/>
                <a:sym typeface="Montserrat SemiBold"/>
              </a:rPr>
              <a:t>CAPABILITIES</a:t>
            </a:r>
            <a:endParaRPr sz="1400">
              <a:solidFill>
                <a:schemeClr val="tx1"/>
              </a:solidFill>
              <a:latin typeface="Montserrat SemiBold"/>
              <a:ea typeface="Montserrat SemiBold"/>
              <a:cs typeface="Montserrat SemiBold"/>
              <a:sym typeface="Montserrat SemiBold"/>
            </a:endParaRPr>
          </a:p>
        </p:txBody>
      </p:sp>
      <p:pic>
        <p:nvPicPr>
          <p:cNvPr id="15" name="Picture 14">
            <a:extLst>
              <a:ext uri="{FF2B5EF4-FFF2-40B4-BE49-F238E27FC236}">
                <a16:creationId xmlns:a16="http://schemas.microsoft.com/office/drawing/2014/main" id="{FD4FED03-82AD-ED33-772A-531C08D47C7F}"/>
              </a:ext>
            </a:extLst>
          </p:cNvPr>
          <p:cNvPicPr>
            <a:picLocks noChangeAspect="1"/>
          </p:cNvPicPr>
          <p:nvPr userDrawn="1"/>
        </p:nvPicPr>
        <p:blipFill>
          <a:blip r:embed="rId4"/>
          <a:stretch>
            <a:fillRect/>
          </a:stretch>
        </p:blipFill>
        <p:spPr>
          <a:xfrm>
            <a:off x="4332930" y="2895364"/>
            <a:ext cx="546100" cy="533400"/>
          </a:xfrm>
          <a:prstGeom prst="rect">
            <a:avLst/>
          </a:prstGeom>
        </p:spPr>
      </p:pic>
      <p:pic>
        <p:nvPicPr>
          <p:cNvPr id="20" name="Picture 19">
            <a:extLst>
              <a:ext uri="{FF2B5EF4-FFF2-40B4-BE49-F238E27FC236}">
                <a16:creationId xmlns:a16="http://schemas.microsoft.com/office/drawing/2014/main" id="{57D8F16B-FACC-E181-A56B-7CEA2EC8C25F}"/>
              </a:ext>
            </a:extLst>
          </p:cNvPr>
          <p:cNvPicPr>
            <a:picLocks noChangeAspect="1"/>
          </p:cNvPicPr>
          <p:nvPr userDrawn="1"/>
        </p:nvPicPr>
        <p:blipFill>
          <a:blip r:embed="rId5"/>
          <a:stretch>
            <a:fillRect/>
          </a:stretch>
        </p:blipFill>
        <p:spPr>
          <a:xfrm>
            <a:off x="1629959" y="2930108"/>
            <a:ext cx="495300" cy="495300"/>
          </a:xfrm>
          <a:prstGeom prst="rect">
            <a:avLst/>
          </a:prstGeom>
        </p:spPr>
      </p:pic>
      <p:pic>
        <p:nvPicPr>
          <p:cNvPr id="22" name="Picture 21" descr="A light bulb with rays of light&#10;&#10;Description automatically generated">
            <a:extLst>
              <a:ext uri="{FF2B5EF4-FFF2-40B4-BE49-F238E27FC236}">
                <a16:creationId xmlns:a16="http://schemas.microsoft.com/office/drawing/2014/main" id="{6B65CACF-18C3-8E87-7060-FB06AB815814}"/>
              </a:ext>
            </a:extLst>
          </p:cNvPr>
          <p:cNvPicPr>
            <a:picLocks noChangeAspect="1"/>
          </p:cNvPicPr>
          <p:nvPr userDrawn="1"/>
        </p:nvPicPr>
        <p:blipFill>
          <a:blip r:embed="rId6"/>
          <a:stretch>
            <a:fillRect/>
          </a:stretch>
        </p:blipFill>
        <p:spPr>
          <a:xfrm>
            <a:off x="6829704" y="2793396"/>
            <a:ext cx="690448" cy="761686"/>
          </a:xfrm>
          <a:prstGeom prst="rect">
            <a:avLst/>
          </a:prstGeom>
        </p:spPr>
      </p:pic>
      <p:pic>
        <p:nvPicPr>
          <p:cNvPr id="27" name="Picture 26">
            <a:extLst>
              <a:ext uri="{FF2B5EF4-FFF2-40B4-BE49-F238E27FC236}">
                <a16:creationId xmlns:a16="http://schemas.microsoft.com/office/drawing/2014/main" id="{CD99F286-D97B-3C1F-C344-C90E4E6B98DC}"/>
              </a:ext>
            </a:extLst>
          </p:cNvPr>
          <p:cNvPicPr>
            <a:picLocks noChangeAspect="1"/>
          </p:cNvPicPr>
          <p:nvPr userDrawn="1"/>
        </p:nvPicPr>
        <p:blipFill>
          <a:blip r:embed="rId7"/>
          <a:stretch>
            <a:fillRect/>
          </a:stretch>
        </p:blipFill>
        <p:spPr>
          <a:xfrm>
            <a:off x="9557483" y="2942808"/>
            <a:ext cx="635000" cy="482600"/>
          </a:xfrm>
          <a:prstGeom prst="rect">
            <a:avLst/>
          </a:prstGeom>
        </p:spPr>
      </p:pic>
    </p:spTree>
    <p:extLst>
      <p:ext uri="{BB962C8B-B14F-4D97-AF65-F5344CB8AC3E}">
        <p14:creationId xmlns:p14="http://schemas.microsoft.com/office/powerpoint/2010/main" val="14099145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Clients">
    <p:spTree>
      <p:nvGrpSpPr>
        <p:cNvPr id="1" name=""/>
        <p:cNvGrpSpPr/>
        <p:nvPr/>
      </p:nvGrpSpPr>
      <p:grpSpPr>
        <a:xfrm>
          <a:off x="0" y="0"/>
          <a:ext cx="0" cy="0"/>
          <a:chOff x="0" y="0"/>
          <a:chExt cx="0" cy="0"/>
        </a:xfrm>
      </p:grpSpPr>
      <p:pic>
        <p:nvPicPr>
          <p:cNvPr id="124" name="Picture 123">
            <a:extLst>
              <a:ext uri="{FF2B5EF4-FFF2-40B4-BE49-F238E27FC236}">
                <a16:creationId xmlns:a16="http://schemas.microsoft.com/office/drawing/2014/main" id="{4617477A-103A-7608-DF41-0AD6A3BC1043}"/>
              </a:ext>
            </a:extLst>
          </p:cNvPr>
          <p:cNvPicPr>
            <a:picLocks noChangeAspect="1"/>
          </p:cNvPicPr>
          <p:nvPr userDrawn="1"/>
        </p:nvPicPr>
        <p:blipFill rotWithShape="1">
          <a:blip r:embed="rId2"/>
          <a:srcRect r="12145"/>
          <a:stretch/>
        </p:blipFill>
        <p:spPr>
          <a:xfrm>
            <a:off x="1371624" y="905018"/>
            <a:ext cx="10861340" cy="5044218"/>
          </a:xfrm>
          <a:prstGeom prst="rect">
            <a:avLst/>
          </a:prstGeom>
        </p:spPr>
      </p:pic>
      <p:sp>
        <p:nvSpPr>
          <p:cNvPr id="100" name="Freeform 99">
            <a:extLst>
              <a:ext uri="{FF2B5EF4-FFF2-40B4-BE49-F238E27FC236}">
                <a16:creationId xmlns:a16="http://schemas.microsoft.com/office/drawing/2014/main" id="{C94E88DB-73F1-CAF3-F5E8-E1E88C921599}"/>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59177 h 6858000"/>
              <a:gd name="connsiteX3" fmla="*/ 2061674 w 12192000"/>
              <a:gd name="connsiteY3" fmla="*/ 759177 h 6858000"/>
              <a:gd name="connsiteX4" fmla="*/ 1171715 w 12192000"/>
              <a:gd name="connsiteY4" fmla="*/ 1649136 h 6858000"/>
              <a:gd name="connsiteX5" fmla="*/ 1171715 w 12192000"/>
              <a:gd name="connsiteY5" fmla="*/ 5208863 h 6858000"/>
              <a:gd name="connsiteX6" fmla="*/ 2061674 w 12192000"/>
              <a:gd name="connsiteY6" fmla="*/ 6098822 h 6858000"/>
              <a:gd name="connsiteX7" fmla="*/ 12192000 w 12192000"/>
              <a:gd name="connsiteY7" fmla="*/ 6098822 h 6858000"/>
              <a:gd name="connsiteX8" fmla="*/ 12192000 w 12192000"/>
              <a:gd name="connsiteY8" fmla="*/ 6858000 h 6858000"/>
              <a:gd name="connsiteX9" fmla="*/ 0 w 12192000"/>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759177"/>
                </a:lnTo>
                <a:lnTo>
                  <a:pt x="2061674" y="759177"/>
                </a:lnTo>
                <a:cubicBezTo>
                  <a:pt x="1570163" y="759177"/>
                  <a:pt x="1171715" y="1157625"/>
                  <a:pt x="1171715" y="1649136"/>
                </a:cubicBezTo>
                <a:lnTo>
                  <a:pt x="1171715" y="5208863"/>
                </a:lnTo>
                <a:cubicBezTo>
                  <a:pt x="1171715" y="5700374"/>
                  <a:pt x="1570163" y="6098822"/>
                  <a:pt x="2061674" y="6098822"/>
                </a:cubicBezTo>
                <a:lnTo>
                  <a:pt x="12192000" y="6098822"/>
                </a:lnTo>
                <a:lnTo>
                  <a:pt x="12192000"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E"/>
          </a:p>
        </p:txBody>
      </p:sp>
      <p:grpSp>
        <p:nvGrpSpPr>
          <p:cNvPr id="101" name="Group 100">
            <a:extLst>
              <a:ext uri="{FF2B5EF4-FFF2-40B4-BE49-F238E27FC236}">
                <a16:creationId xmlns:a16="http://schemas.microsoft.com/office/drawing/2014/main" id="{44C53EE1-3114-0933-5CE4-76F94955E211}"/>
              </a:ext>
            </a:extLst>
          </p:cNvPr>
          <p:cNvGrpSpPr/>
          <p:nvPr userDrawn="1"/>
        </p:nvGrpSpPr>
        <p:grpSpPr>
          <a:xfrm>
            <a:off x="2619639" y="1254969"/>
            <a:ext cx="8992353" cy="4294501"/>
            <a:chOff x="2172532" y="1322732"/>
            <a:chExt cx="8992353" cy="4294501"/>
          </a:xfrm>
        </p:grpSpPr>
        <p:grpSp>
          <p:nvGrpSpPr>
            <p:cNvPr id="102" name="Group 101">
              <a:extLst>
                <a:ext uri="{FF2B5EF4-FFF2-40B4-BE49-F238E27FC236}">
                  <a16:creationId xmlns:a16="http://schemas.microsoft.com/office/drawing/2014/main" id="{BB56EACD-2D8F-BA1D-A13A-AC68CAEDB4DB}"/>
                </a:ext>
              </a:extLst>
            </p:cNvPr>
            <p:cNvGrpSpPr/>
            <p:nvPr/>
          </p:nvGrpSpPr>
          <p:grpSpPr>
            <a:xfrm>
              <a:off x="2436756" y="1322732"/>
              <a:ext cx="8728129" cy="4294501"/>
              <a:chOff x="1868556" y="1415988"/>
              <a:chExt cx="9893291" cy="4867795"/>
            </a:xfrm>
          </p:grpSpPr>
          <p:cxnSp>
            <p:nvCxnSpPr>
              <p:cNvPr id="117" name="Straight Connector 116">
                <a:extLst>
                  <a:ext uri="{FF2B5EF4-FFF2-40B4-BE49-F238E27FC236}">
                    <a16:creationId xmlns:a16="http://schemas.microsoft.com/office/drawing/2014/main" id="{9EC51977-0AF5-F9F2-3EEE-B4A37074D082}"/>
                  </a:ext>
                </a:extLst>
              </p:cNvPr>
              <p:cNvCxnSpPr>
                <a:cxnSpLocks/>
              </p:cNvCxnSpPr>
              <p:nvPr/>
            </p:nvCxnSpPr>
            <p:spPr>
              <a:xfrm>
                <a:off x="4025348" y="1415988"/>
                <a:ext cx="0" cy="486779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4365995-FA3D-2F86-4D8F-05CA6D56D3AA}"/>
                  </a:ext>
                </a:extLst>
              </p:cNvPr>
              <p:cNvCxnSpPr>
                <a:cxnSpLocks/>
              </p:cNvCxnSpPr>
              <p:nvPr/>
            </p:nvCxnSpPr>
            <p:spPr>
              <a:xfrm>
                <a:off x="1868556" y="1888434"/>
                <a:ext cx="9893291"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6653F66-3548-49B5-63DB-5BF75B85E455}"/>
                  </a:ext>
                </a:extLst>
              </p:cNvPr>
              <p:cNvCxnSpPr>
                <a:cxnSpLocks/>
              </p:cNvCxnSpPr>
              <p:nvPr/>
            </p:nvCxnSpPr>
            <p:spPr>
              <a:xfrm>
                <a:off x="1868556" y="2650434"/>
                <a:ext cx="9893291"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C0AB556-65DE-0C37-7CC7-5E7896C74868}"/>
                  </a:ext>
                </a:extLst>
              </p:cNvPr>
              <p:cNvCxnSpPr>
                <a:cxnSpLocks/>
              </p:cNvCxnSpPr>
              <p:nvPr/>
            </p:nvCxnSpPr>
            <p:spPr>
              <a:xfrm>
                <a:off x="1868556" y="3412434"/>
                <a:ext cx="9893291"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10CBF8F-D207-D2BC-4C25-28811AC0BB7D}"/>
                  </a:ext>
                </a:extLst>
              </p:cNvPr>
              <p:cNvCxnSpPr>
                <a:cxnSpLocks/>
              </p:cNvCxnSpPr>
              <p:nvPr/>
            </p:nvCxnSpPr>
            <p:spPr>
              <a:xfrm>
                <a:off x="1868556" y="4174434"/>
                <a:ext cx="9893291"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8989E4-BF6A-5ACD-B44C-B0C416CE3B0D}"/>
                  </a:ext>
                </a:extLst>
              </p:cNvPr>
              <p:cNvCxnSpPr>
                <a:cxnSpLocks/>
              </p:cNvCxnSpPr>
              <p:nvPr/>
            </p:nvCxnSpPr>
            <p:spPr>
              <a:xfrm>
                <a:off x="1868556" y="4936434"/>
                <a:ext cx="9893291"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E7C3D76-8BD7-9FE1-334D-F9C9A3A06412}"/>
                  </a:ext>
                </a:extLst>
              </p:cNvPr>
              <p:cNvCxnSpPr>
                <a:cxnSpLocks/>
              </p:cNvCxnSpPr>
              <p:nvPr/>
            </p:nvCxnSpPr>
            <p:spPr>
              <a:xfrm>
                <a:off x="1868556" y="5698435"/>
                <a:ext cx="9893291"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9EADC155-62FB-8706-A29E-A65A2FB55E1C}"/>
                </a:ext>
              </a:extLst>
            </p:cNvPr>
            <p:cNvSpPr txBox="1"/>
            <p:nvPr/>
          </p:nvSpPr>
          <p:spPr>
            <a:xfrm>
              <a:off x="2831362" y="1322732"/>
              <a:ext cx="1304888" cy="307777"/>
            </a:xfrm>
            <a:prstGeom prst="rect">
              <a:avLst/>
            </a:prstGeom>
            <a:noFill/>
          </p:spPr>
          <p:txBody>
            <a:bodyPr wrap="square" rtlCol="0">
              <a:spAutoFit/>
            </a:bodyPr>
            <a:lstStyle/>
            <a:p>
              <a:pPr algn="ctr"/>
              <a:r>
                <a:rPr lang="en-US" sz="1400" b="1">
                  <a:latin typeface="Montserrat" pitchFamily="2" charset="77"/>
                  <a:cs typeface="Poppins" pitchFamily="2" charset="77"/>
                </a:rPr>
                <a:t>Domain</a:t>
              </a:r>
              <a:endParaRPr lang="en-AE" sz="1400" b="1">
                <a:latin typeface="Montserrat" pitchFamily="2" charset="77"/>
                <a:cs typeface="Poppins" pitchFamily="2" charset="77"/>
              </a:endParaRPr>
            </a:p>
          </p:txBody>
        </p:sp>
        <p:sp>
          <p:nvSpPr>
            <p:cNvPr id="104" name="TextBox 103">
              <a:extLst>
                <a:ext uri="{FF2B5EF4-FFF2-40B4-BE49-F238E27FC236}">
                  <a16:creationId xmlns:a16="http://schemas.microsoft.com/office/drawing/2014/main" id="{130EB4F5-7884-D7CA-FC2D-641A882D2460}"/>
                </a:ext>
              </a:extLst>
            </p:cNvPr>
            <p:cNvSpPr txBox="1"/>
            <p:nvPr/>
          </p:nvSpPr>
          <p:spPr>
            <a:xfrm>
              <a:off x="6725485" y="1322732"/>
              <a:ext cx="1241554" cy="307777"/>
            </a:xfrm>
            <a:prstGeom prst="rect">
              <a:avLst/>
            </a:prstGeom>
            <a:noFill/>
          </p:spPr>
          <p:txBody>
            <a:bodyPr wrap="square" rtlCol="0">
              <a:spAutoFit/>
            </a:bodyPr>
            <a:lstStyle/>
            <a:p>
              <a:pPr algn="ctr"/>
              <a:r>
                <a:rPr lang="en-US" sz="1400" b="1">
                  <a:latin typeface="Montserrat" pitchFamily="2" charset="77"/>
                  <a:cs typeface="Poppins" pitchFamily="2" charset="77"/>
                </a:rPr>
                <a:t>Providers</a:t>
              </a:r>
              <a:endParaRPr lang="en-AE" sz="1400" b="1">
                <a:latin typeface="Montserrat" pitchFamily="2" charset="77"/>
                <a:cs typeface="Poppins" pitchFamily="2" charset="77"/>
              </a:endParaRPr>
            </a:p>
          </p:txBody>
        </p:sp>
        <p:sp>
          <p:nvSpPr>
            <p:cNvPr id="105" name="TextBox 104">
              <a:extLst>
                <a:ext uri="{FF2B5EF4-FFF2-40B4-BE49-F238E27FC236}">
                  <a16:creationId xmlns:a16="http://schemas.microsoft.com/office/drawing/2014/main" id="{5BC01EA3-AF5D-C707-8116-C5A6B7E56C2F}"/>
                </a:ext>
              </a:extLst>
            </p:cNvPr>
            <p:cNvSpPr txBox="1"/>
            <p:nvPr/>
          </p:nvSpPr>
          <p:spPr>
            <a:xfrm>
              <a:off x="2172532" y="1896494"/>
              <a:ext cx="2037792" cy="261610"/>
            </a:xfrm>
            <a:prstGeom prst="rect">
              <a:avLst/>
            </a:prstGeom>
            <a:noFill/>
          </p:spPr>
          <p:txBody>
            <a:bodyPr wrap="square" rtlCol="0">
              <a:spAutoFit/>
            </a:bodyPr>
            <a:lstStyle/>
            <a:p>
              <a:pPr algn="r"/>
              <a:r>
                <a:rPr lang="en-US" sz="1100" b="1">
                  <a:latin typeface="Montserrat" pitchFamily="2" charset="77"/>
                  <a:cs typeface="Poppins" pitchFamily="2" charset="77"/>
                </a:rPr>
                <a:t>Network Security</a:t>
              </a:r>
              <a:endParaRPr lang="en-US" sz="1100" b="1">
                <a:effectLst/>
                <a:latin typeface="Montserrat" pitchFamily="2" charset="77"/>
                <a:cs typeface="Poppins" pitchFamily="2" charset="77"/>
              </a:endParaRPr>
            </a:p>
          </p:txBody>
        </p:sp>
        <p:sp>
          <p:nvSpPr>
            <p:cNvPr id="106" name="TextBox 105">
              <a:extLst>
                <a:ext uri="{FF2B5EF4-FFF2-40B4-BE49-F238E27FC236}">
                  <a16:creationId xmlns:a16="http://schemas.microsoft.com/office/drawing/2014/main" id="{F2323ECB-9FB5-D227-0F23-C526B0FE97D6}"/>
                </a:ext>
              </a:extLst>
            </p:cNvPr>
            <p:cNvSpPr txBox="1"/>
            <p:nvPr/>
          </p:nvSpPr>
          <p:spPr>
            <a:xfrm>
              <a:off x="2172532" y="2631988"/>
              <a:ext cx="2037792" cy="261610"/>
            </a:xfrm>
            <a:prstGeom prst="rect">
              <a:avLst/>
            </a:prstGeom>
            <a:noFill/>
          </p:spPr>
          <p:txBody>
            <a:bodyPr wrap="square" rtlCol="0">
              <a:spAutoFit/>
            </a:bodyPr>
            <a:lstStyle/>
            <a:p>
              <a:pPr algn="r"/>
              <a:r>
                <a:rPr lang="en-US" sz="1100" b="1">
                  <a:latin typeface="Montserrat" pitchFamily="2" charset="77"/>
                  <a:cs typeface="Poppins" pitchFamily="2" charset="77"/>
                </a:rPr>
                <a:t>EDR, MDR, SIEM</a:t>
              </a:r>
              <a:endParaRPr lang="en-US" sz="1100" b="1">
                <a:effectLst/>
                <a:latin typeface="Montserrat" pitchFamily="2" charset="77"/>
                <a:cs typeface="Poppins" pitchFamily="2" charset="77"/>
              </a:endParaRPr>
            </a:p>
          </p:txBody>
        </p:sp>
        <p:sp>
          <p:nvSpPr>
            <p:cNvPr id="107" name="TextBox 106">
              <a:extLst>
                <a:ext uri="{FF2B5EF4-FFF2-40B4-BE49-F238E27FC236}">
                  <a16:creationId xmlns:a16="http://schemas.microsoft.com/office/drawing/2014/main" id="{CED8B0C0-62C2-1FF3-10E5-0C2D8446D578}"/>
                </a:ext>
              </a:extLst>
            </p:cNvPr>
            <p:cNvSpPr txBox="1"/>
            <p:nvPr/>
          </p:nvSpPr>
          <p:spPr>
            <a:xfrm>
              <a:off x="2172532" y="3228336"/>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Cloud, Email &amp; Identity Security</a:t>
              </a:r>
              <a:endParaRPr lang="en-US" sz="1100" b="1">
                <a:effectLst/>
                <a:latin typeface="Montserrat" pitchFamily="2" charset="77"/>
                <a:cs typeface="Poppins" pitchFamily="2" charset="77"/>
              </a:endParaRPr>
            </a:p>
          </p:txBody>
        </p:sp>
        <p:sp>
          <p:nvSpPr>
            <p:cNvPr id="108" name="TextBox 107">
              <a:extLst>
                <a:ext uri="{FF2B5EF4-FFF2-40B4-BE49-F238E27FC236}">
                  <a16:creationId xmlns:a16="http://schemas.microsoft.com/office/drawing/2014/main" id="{8C5840C4-9523-803B-F4B0-C5FE42C2AEF8}"/>
                </a:ext>
              </a:extLst>
            </p:cNvPr>
            <p:cNvSpPr txBox="1"/>
            <p:nvPr/>
          </p:nvSpPr>
          <p:spPr>
            <a:xfrm>
              <a:off x="2172532" y="3894258"/>
              <a:ext cx="2037792" cy="261610"/>
            </a:xfrm>
            <a:prstGeom prst="rect">
              <a:avLst/>
            </a:prstGeom>
            <a:noFill/>
          </p:spPr>
          <p:txBody>
            <a:bodyPr wrap="square" rtlCol="0">
              <a:spAutoFit/>
            </a:bodyPr>
            <a:lstStyle/>
            <a:p>
              <a:pPr algn="r"/>
              <a:r>
                <a:rPr lang="en-US" sz="1100" b="1">
                  <a:latin typeface="Montserrat" pitchFamily="2" charset="77"/>
                  <a:cs typeface="Poppins" pitchFamily="2" charset="77"/>
                </a:rPr>
                <a:t>Encryption</a:t>
              </a:r>
            </a:p>
          </p:txBody>
        </p:sp>
        <p:sp>
          <p:nvSpPr>
            <p:cNvPr id="109" name="TextBox 108">
              <a:extLst>
                <a:ext uri="{FF2B5EF4-FFF2-40B4-BE49-F238E27FC236}">
                  <a16:creationId xmlns:a16="http://schemas.microsoft.com/office/drawing/2014/main" id="{600A2F91-17DF-F104-41C6-340ED5A5B340}"/>
                </a:ext>
              </a:extLst>
            </p:cNvPr>
            <p:cNvSpPr txBox="1"/>
            <p:nvPr/>
          </p:nvSpPr>
          <p:spPr>
            <a:xfrm>
              <a:off x="2172532" y="4570119"/>
              <a:ext cx="2037792" cy="261610"/>
            </a:xfrm>
            <a:prstGeom prst="rect">
              <a:avLst/>
            </a:prstGeom>
            <a:noFill/>
          </p:spPr>
          <p:txBody>
            <a:bodyPr wrap="square" rtlCol="0">
              <a:spAutoFit/>
            </a:bodyPr>
            <a:lstStyle/>
            <a:p>
              <a:pPr algn="r"/>
              <a:r>
                <a:rPr lang="en-US" sz="1100" b="1">
                  <a:latin typeface="Montserrat" pitchFamily="2" charset="77"/>
                  <a:cs typeface="Poppins" pitchFamily="2" charset="77"/>
                </a:rPr>
                <a:t>Backup</a:t>
              </a:r>
              <a:endParaRPr lang="en-US" sz="1100" b="1">
                <a:effectLst/>
                <a:latin typeface="Montserrat" pitchFamily="2" charset="77"/>
                <a:cs typeface="Poppins" pitchFamily="2" charset="77"/>
              </a:endParaRPr>
            </a:p>
          </p:txBody>
        </p:sp>
        <p:sp>
          <p:nvSpPr>
            <p:cNvPr id="110" name="TextBox 109">
              <a:extLst>
                <a:ext uri="{FF2B5EF4-FFF2-40B4-BE49-F238E27FC236}">
                  <a16:creationId xmlns:a16="http://schemas.microsoft.com/office/drawing/2014/main" id="{65BA7FB8-A3BF-8AAD-A8EE-380E75C40508}"/>
                </a:ext>
              </a:extLst>
            </p:cNvPr>
            <p:cNvSpPr txBox="1"/>
            <p:nvPr/>
          </p:nvSpPr>
          <p:spPr>
            <a:xfrm>
              <a:off x="2172532" y="5186346"/>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VAPT, Source Code Security</a:t>
              </a:r>
              <a:endParaRPr lang="en-US" sz="1100" b="1">
                <a:effectLst/>
                <a:latin typeface="Montserrat" pitchFamily="2" charset="77"/>
                <a:cs typeface="Poppins" pitchFamily="2" charset="77"/>
              </a:endParaRPr>
            </a:p>
          </p:txBody>
        </p:sp>
      </p:grpSp>
      <p:sp>
        <p:nvSpPr>
          <p:cNvPr id="125" name="TextBox 124">
            <a:extLst>
              <a:ext uri="{FF2B5EF4-FFF2-40B4-BE49-F238E27FC236}">
                <a16:creationId xmlns:a16="http://schemas.microsoft.com/office/drawing/2014/main" id="{950795F1-6860-8B06-60CF-1ED78A09E214}"/>
              </a:ext>
            </a:extLst>
          </p:cNvPr>
          <p:cNvSpPr txBox="1"/>
          <p:nvPr userDrawn="1"/>
        </p:nvSpPr>
        <p:spPr>
          <a:xfrm rot="16200000">
            <a:off x="337526" y="3162838"/>
            <a:ext cx="3858749" cy="584775"/>
          </a:xfrm>
          <a:prstGeom prst="rect">
            <a:avLst/>
          </a:prstGeom>
          <a:noFill/>
        </p:spPr>
        <p:txBody>
          <a:bodyPr wrap="none" rtlCol="0">
            <a:spAutoFit/>
          </a:bodyPr>
          <a:lstStyle/>
          <a:p>
            <a:pPr algn="ctr"/>
            <a:r>
              <a:rPr lang="en-AE" sz="3200" b="1">
                <a:solidFill>
                  <a:srgbClr val="0B4A8B"/>
                </a:solidFill>
                <a:latin typeface="Montserrat" pitchFamily="2" charset="77"/>
                <a:cs typeface="Poppins" pitchFamily="2" charset="77"/>
              </a:rPr>
              <a:t>Our Partnerships</a:t>
            </a:r>
          </a:p>
        </p:txBody>
      </p:sp>
      <p:pic>
        <p:nvPicPr>
          <p:cNvPr id="1026" name="Picture 2">
            <a:extLst>
              <a:ext uri="{FF2B5EF4-FFF2-40B4-BE49-F238E27FC236}">
                <a16:creationId xmlns:a16="http://schemas.microsoft.com/office/drawing/2014/main" id="{0CC68A55-1057-3C52-D5B3-9D95D65587FC}"/>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34696" b="36739"/>
          <a:stretch/>
        </p:blipFill>
        <p:spPr bwMode="auto">
          <a:xfrm>
            <a:off x="4915857" y="1961990"/>
            <a:ext cx="1053524" cy="167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Fortinet Logo in SVG Vector or PNG File Format - Logo.wine">
            <a:extLst>
              <a:ext uri="{FF2B5EF4-FFF2-40B4-BE49-F238E27FC236}">
                <a16:creationId xmlns:a16="http://schemas.microsoft.com/office/drawing/2014/main" id="{539232BD-C88B-74FF-24DF-9D41AAB85706}"/>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0910" t="42542" r="10816" b="42155"/>
          <a:stretch/>
        </p:blipFill>
        <p:spPr bwMode="auto">
          <a:xfrm>
            <a:off x="6184372" y="1962035"/>
            <a:ext cx="1141994" cy="1488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7E03C8D-8918-03CD-A235-B964E54EA13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507533" y="1768775"/>
            <a:ext cx="494728" cy="4947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Sophos - InterWorks">
            <a:extLst>
              <a:ext uri="{FF2B5EF4-FFF2-40B4-BE49-F238E27FC236}">
                <a16:creationId xmlns:a16="http://schemas.microsoft.com/office/drawing/2014/main" id="{C53E69BC-A8D4-EC59-0D6E-452FCE6C315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0820" t="43115" r="10215" b="40791"/>
          <a:stretch/>
        </p:blipFill>
        <p:spPr bwMode="auto">
          <a:xfrm>
            <a:off x="4950126" y="2613539"/>
            <a:ext cx="815694" cy="1662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Sophos - InterWorks">
            <a:extLst>
              <a:ext uri="{FF2B5EF4-FFF2-40B4-BE49-F238E27FC236}">
                <a16:creationId xmlns:a16="http://schemas.microsoft.com/office/drawing/2014/main" id="{1DAD58CF-F08B-50D1-EA36-5B914632129F}"/>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0820" t="43115" r="10215" b="40791"/>
          <a:stretch/>
        </p:blipFill>
        <p:spPr bwMode="auto">
          <a:xfrm>
            <a:off x="8168033" y="1939826"/>
            <a:ext cx="815694" cy="1662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Sophos - InterWorks">
            <a:extLst>
              <a:ext uri="{FF2B5EF4-FFF2-40B4-BE49-F238E27FC236}">
                <a16:creationId xmlns:a16="http://schemas.microsoft.com/office/drawing/2014/main" id="{4EE66108-0C65-FD97-E7DF-42FDF914A9C5}"/>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0820" t="43115" r="10215" b="40791"/>
          <a:stretch/>
        </p:blipFill>
        <p:spPr bwMode="auto">
          <a:xfrm>
            <a:off x="4946117" y="3274225"/>
            <a:ext cx="815694" cy="1662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Sophos - InterWorks">
            <a:extLst>
              <a:ext uri="{FF2B5EF4-FFF2-40B4-BE49-F238E27FC236}">
                <a16:creationId xmlns:a16="http://schemas.microsoft.com/office/drawing/2014/main" id="{C3500173-A1DF-213E-0312-2FFA43AF9A36}"/>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10820" t="43115" r="10215" b="40791"/>
          <a:stretch/>
        </p:blipFill>
        <p:spPr bwMode="auto">
          <a:xfrm>
            <a:off x="4946117" y="3942095"/>
            <a:ext cx="815694" cy="1662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eam Launches Cyber Secure Program to Help Enterprises Protect and ...">
            <a:extLst>
              <a:ext uri="{FF2B5EF4-FFF2-40B4-BE49-F238E27FC236}">
                <a16:creationId xmlns:a16="http://schemas.microsoft.com/office/drawing/2014/main" id="{D2B5BC3B-0F77-B7E1-96C7-C5B46726BD35}"/>
              </a:ext>
            </a:extLst>
          </p:cNvPr>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19362" b="18162"/>
          <a:stretch/>
        </p:blipFill>
        <p:spPr bwMode="auto">
          <a:xfrm>
            <a:off x="4915856" y="4537868"/>
            <a:ext cx="982710" cy="3069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C14F870-C976-3687-B76C-C8682EE553AE}"/>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69688" y="2579300"/>
            <a:ext cx="1400423" cy="2210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0A88C027-F94B-9036-B066-5C8A6E0923A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125501" y="1914058"/>
            <a:ext cx="1400423" cy="2210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pire Solutions | CyberArk">
            <a:extLst>
              <a:ext uri="{FF2B5EF4-FFF2-40B4-BE49-F238E27FC236}">
                <a16:creationId xmlns:a16="http://schemas.microsoft.com/office/drawing/2014/main" id="{2F552781-BD73-9DB8-167C-9BAC0DD5B08E}"/>
              </a:ext>
            </a:extLst>
          </p:cNvPr>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18131" t="25126" r="18083" b="25089"/>
          <a:stretch/>
        </p:blipFill>
        <p:spPr bwMode="auto">
          <a:xfrm>
            <a:off x="7385719" y="2534165"/>
            <a:ext cx="815694" cy="3183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Spire Solutions | CyberArk">
            <a:extLst>
              <a:ext uri="{FF2B5EF4-FFF2-40B4-BE49-F238E27FC236}">
                <a16:creationId xmlns:a16="http://schemas.microsoft.com/office/drawing/2014/main" id="{D3AD0B83-E3C8-D918-5535-70E478B3E095}"/>
              </a:ext>
            </a:extLst>
          </p:cNvPr>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18131" t="25126" r="18083" b="25089"/>
          <a:stretch/>
        </p:blipFill>
        <p:spPr bwMode="auto">
          <a:xfrm>
            <a:off x="5912543" y="3192440"/>
            <a:ext cx="815694" cy="3183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pire Solutions | CyberArk">
            <a:extLst>
              <a:ext uri="{FF2B5EF4-FFF2-40B4-BE49-F238E27FC236}">
                <a16:creationId xmlns:a16="http://schemas.microsoft.com/office/drawing/2014/main" id="{B38659D6-416C-28E7-6F78-036AD6713211}"/>
              </a:ext>
            </a:extLst>
          </p:cNvPr>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l="18131" t="25126" r="18083" b="25089"/>
          <a:stretch/>
        </p:blipFill>
        <p:spPr bwMode="auto">
          <a:xfrm>
            <a:off x="5912543" y="3871863"/>
            <a:ext cx="815694" cy="3183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ncryption specialist partners with Distology Prolific North">
            <a:extLst>
              <a:ext uri="{FF2B5EF4-FFF2-40B4-BE49-F238E27FC236}">
                <a16:creationId xmlns:a16="http://schemas.microsoft.com/office/drawing/2014/main" id="{04FDEF7E-C830-002E-11DE-7FC3BF45E1B1}"/>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29904" t="42907" r="29735" b="42611"/>
          <a:stretch/>
        </p:blipFill>
        <p:spPr bwMode="auto">
          <a:xfrm>
            <a:off x="6915368" y="3960016"/>
            <a:ext cx="1047866" cy="21160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irsec delivers new protection platform to mitigate attacks on server ...">
            <a:extLst>
              <a:ext uri="{FF2B5EF4-FFF2-40B4-BE49-F238E27FC236}">
                <a16:creationId xmlns:a16="http://schemas.microsoft.com/office/drawing/2014/main" id="{865CEC72-0E80-A6E9-A6A9-6C9F4DBE8EF5}"/>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t="33830" b="32634"/>
          <a:stretch/>
        </p:blipFill>
        <p:spPr bwMode="auto">
          <a:xfrm>
            <a:off x="4906979" y="5250634"/>
            <a:ext cx="1048142" cy="184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Virsec delivers new protection platform to mitigate attacks on server ...">
            <a:extLst>
              <a:ext uri="{FF2B5EF4-FFF2-40B4-BE49-F238E27FC236}">
                <a16:creationId xmlns:a16="http://schemas.microsoft.com/office/drawing/2014/main" id="{B44421A3-00AB-F82A-17FD-E5D87FE548A4}"/>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t="33830" b="32634"/>
          <a:stretch/>
        </p:blipFill>
        <p:spPr bwMode="auto">
          <a:xfrm>
            <a:off x="8326358" y="2619272"/>
            <a:ext cx="1048142" cy="18453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WS Marketplace: Resecurity, Inc.">
            <a:extLst>
              <a:ext uri="{FF2B5EF4-FFF2-40B4-BE49-F238E27FC236}">
                <a16:creationId xmlns:a16="http://schemas.microsoft.com/office/drawing/2014/main" id="{3CE159B0-B1C1-DDC0-9AE3-C6D4A7B8E427}"/>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11014" t="23058" r="10029" b="24491"/>
          <a:stretch/>
        </p:blipFill>
        <p:spPr bwMode="auto">
          <a:xfrm>
            <a:off x="6086715" y="5176884"/>
            <a:ext cx="1069470" cy="2812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AWS Marketplace: Resecurity, Inc.">
            <a:extLst>
              <a:ext uri="{FF2B5EF4-FFF2-40B4-BE49-F238E27FC236}">
                <a16:creationId xmlns:a16="http://schemas.microsoft.com/office/drawing/2014/main" id="{C975992E-DFB2-755F-F876-ACB07B090C44}"/>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11014" t="23058" r="10029" b="24491"/>
          <a:stretch/>
        </p:blipFill>
        <p:spPr bwMode="auto">
          <a:xfrm>
            <a:off x="9501377" y="2548396"/>
            <a:ext cx="1069470" cy="28122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muniWeb - ABCD Services Ltd">
            <a:extLst>
              <a:ext uri="{FF2B5EF4-FFF2-40B4-BE49-F238E27FC236}">
                <a16:creationId xmlns:a16="http://schemas.microsoft.com/office/drawing/2014/main" id="{7FAC3FCE-0BDE-0077-59B3-87B284732B70}"/>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3232" t="12690" r="1671" b="22319"/>
          <a:stretch/>
        </p:blipFill>
        <p:spPr bwMode="auto">
          <a:xfrm>
            <a:off x="7270111" y="5165013"/>
            <a:ext cx="1234478" cy="2812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Encryption specialist partners with Distology Prolific North">
            <a:extLst>
              <a:ext uri="{FF2B5EF4-FFF2-40B4-BE49-F238E27FC236}">
                <a16:creationId xmlns:a16="http://schemas.microsoft.com/office/drawing/2014/main" id="{63B9E3E3-6D79-DE16-A403-B1255502295F}"/>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29904" t="42907" r="29735" b="42611"/>
          <a:stretch/>
        </p:blipFill>
        <p:spPr bwMode="auto">
          <a:xfrm>
            <a:off x="6915368" y="3296150"/>
            <a:ext cx="1047866" cy="2116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dington unveils its new global brand identity: Best Media Info">
            <a:extLst>
              <a:ext uri="{FF2B5EF4-FFF2-40B4-BE49-F238E27FC236}">
                <a16:creationId xmlns:a16="http://schemas.microsoft.com/office/drawing/2014/main" id="{3C9052F2-8B6C-CF2D-631B-5F595DAB13FA}"/>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l="4951" t="27952" r="5152" b="27167"/>
          <a:stretch/>
        </p:blipFill>
        <p:spPr bwMode="auto">
          <a:xfrm>
            <a:off x="6096000" y="4527279"/>
            <a:ext cx="1021197" cy="2878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dington unveils its new global brand identity: Best Media Info">
            <a:extLst>
              <a:ext uri="{FF2B5EF4-FFF2-40B4-BE49-F238E27FC236}">
                <a16:creationId xmlns:a16="http://schemas.microsoft.com/office/drawing/2014/main" id="{EC1CA2F5-FAA1-9BA1-087C-6633E251A033}"/>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l="4951" t="27952" r="5152" b="27167"/>
          <a:stretch/>
        </p:blipFill>
        <p:spPr bwMode="auto">
          <a:xfrm>
            <a:off x="8131675" y="3217357"/>
            <a:ext cx="1021197" cy="2878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dington unveils its new global brand identity: Best Media Info">
            <a:extLst>
              <a:ext uri="{FF2B5EF4-FFF2-40B4-BE49-F238E27FC236}">
                <a16:creationId xmlns:a16="http://schemas.microsoft.com/office/drawing/2014/main" id="{2A70A211-562B-D76C-9415-70BB9CBC38B2}"/>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l="4951" t="27952" r="5152" b="27167"/>
          <a:stretch/>
        </p:blipFill>
        <p:spPr bwMode="auto">
          <a:xfrm>
            <a:off x="8131675" y="3883815"/>
            <a:ext cx="1021197" cy="2878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SailPoint Status">
            <a:extLst>
              <a:ext uri="{FF2B5EF4-FFF2-40B4-BE49-F238E27FC236}">
                <a16:creationId xmlns:a16="http://schemas.microsoft.com/office/drawing/2014/main" id="{D04F6962-9861-0F95-F67C-C44505CBDB9C}"/>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290468" y="3247591"/>
            <a:ext cx="1021198" cy="2223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icrosoft Unveils a New Look - The Official Microsoft Blog">
            <a:extLst>
              <a:ext uri="{FF2B5EF4-FFF2-40B4-BE49-F238E27FC236}">
                <a16:creationId xmlns:a16="http://schemas.microsoft.com/office/drawing/2014/main" id="{49944673-0797-6D1D-93C2-EF199A6D8287}"/>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l="10267" t="25457" r="10291" b="25249"/>
          <a:stretch/>
        </p:blipFill>
        <p:spPr bwMode="auto">
          <a:xfrm>
            <a:off x="10632366" y="1910065"/>
            <a:ext cx="979626" cy="22336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Microsoft Unveils a New Look - The Official Microsoft Blog">
            <a:extLst>
              <a:ext uri="{FF2B5EF4-FFF2-40B4-BE49-F238E27FC236}">
                <a16:creationId xmlns:a16="http://schemas.microsoft.com/office/drawing/2014/main" id="{53573F6E-24C5-6D77-582C-54F2D0A7FE5B}"/>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l="10267" t="25457" r="10291" b="25249"/>
          <a:stretch/>
        </p:blipFill>
        <p:spPr bwMode="auto">
          <a:xfrm>
            <a:off x="10674464" y="2577614"/>
            <a:ext cx="979626" cy="2233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Microsoft Unveils a New Look - The Official Microsoft Blog">
            <a:extLst>
              <a:ext uri="{FF2B5EF4-FFF2-40B4-BE49-F238E27FC236}">
                <a16:creationId xmlns:a16="http://schemas.microsoft.com/office/drawing/2014/main" id="{1C374B91-A601-640D-23E5-F354A2246844}"/>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l="10267" t="25457" r="10291" b="25249"/>
          <a:stretch/>
        </p:blipFill>
        <p:spPr bwMode="auto">
          <a:xfrm>
            <a:off x="10484774" y="3255569"/>
            <a:ext cx="979626" cy="2233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Microsoft Unveils a New Look - The Official Microsoft Blog">
            <a:extLst>
              <a:ext uri="{FF2B5EF4-FFF2-40B4-BE49-F238E27FC236}">
                <a16:creationId xmlns:a16="http://schemas.microsoft.com/office/drawing/2014/main" id="{1CA7CF8B-35E7-F851-FD6F-85DC44AA9004}"/>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l="10267" t="25457" r="10291" b="25249"/>
          <a:stretch/>
        </p:blipFill>
        <p:spPr bwMode="auto">
          <a:xfrm>
            <a:off x="9325980" y="3900935"/>
            <a:ext cx="979626" cy="2233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Microsoft Unveils a New Look - The Official Microsoft Blog">
            <a:extLst>
              <a:ext uri="{FF2B5EF4-FFF2-40B4-BE49-F238E27FC236}">
                <a16:creationId xmlns:a16="http://schemas.microsoft.com/office/drawing/2014/main" id="{6E1E4707-AA19-FC56-F5BD-F5E8B1FCE5D8}"/>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l="10267" t="25457" r="10291" b="25249"/>
          <a:stretch/>
        </p:blipFill>
        <p:spPr bwMode="auto">
          <a:xfrm>
            <a:off x="7221787" y="4559111"/>
            <a:ext cx="979626" cy="22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9600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How we do">
    <p:spTree>
      <p:nvGrpSpPr>
        <p:cNvPr id="1" name=""/>
        <p:cNvGrpSpPr/>
        <p:nvPr/>
      </p:nvGrpSpPr>
      <p:grpSpPr>
        <a:xfrm>
          <a:off x="0" y="0"/>
          <a:ext cx="0" cy="0"/>
          <a:chOff x="0" y="0"/>
          <a:chExt cx="0" cy="0"/>
        </a:xfrm>
      </p:grpSpPr>
      <p:sp>
        <p:nvSpPr>
          <p:cNvPr id="2" name="Shape 966">
            <a:extLst>
              <a:ext uri="{FF2B5EF4-FFF2-40B4-BE49-F238E27FC236}">
                <a16:creationId xmlns:a16="http://schemas.microsoft.com/office/drawing/2014/main" id="{137DC72A-C395-13F9-A0FC-6739456D3447}"/>
              </a:ext>
            </a:extLst>
          </p:cNvPr>
          <p:cNvSpPr txBox="1"/>
          <p:nvPr userDrawn="1"/>
        </p:nvSpPr>
        <p:spPr>
          <a:xfrm>
            <a:off x="1413647" y="1280605"/>
            <a:ext cx="2751954" cy="1138774"/>
          </a:xfrm>
          <a:prstGeom prst="rect">
            <a:avLst/>
          </a:prstGeom>
          <a:noFill/>
          <a:ln>
            <a:noFill/>
          </a:ln>
        </p:spPr>
        <p:txBody>
          <a:bodyPr spcFirstLastPara="1" wrap="square" lIns="0" tIns="0" rIns="0" bIns="0" anchor="t" anchorCtr="0">
            <a:noAutofit/>
          </a:bodyPr>
          <a:lstStyle/>
          <a:p>
            <a:r>
              <a:rPr lang="en-US" sz="3700">
                <a:solidFill>
                  <a:schemeClr val="accent2"/>
                </a:solidFill>
                <a:latin typeface="Montserrat SemiBold"/>
                <a:ea typeface="Montserrat SemiBold"/>
                <a:cs typeface="Montserrat SemiBold"/>
                <a:sym typeface="Montserrat SemiBold"/>
              </a:rPr>
              <a:t>Business Process</a:t>
            </a:r>
            <a:endParaRPr sz="900">
              <a:solidFill>
                <a:schemeClr val="accent2"/>
              </a:solidFill>
            </a:endParaRPr>
          </a:p>
        </p:txBody>
      </p:sp>
      <p:sp>
        <p:nvSpPr>
          <p:cNvPr id="3" name="Shape 967">
            <a:extLst>
              <a:ext uri="{FF2B5EF4-FFF2-40B4-BE49-F238E27FC236}">
                <a16:creationId xmlns:a16="http://schemas.microsoft.com/office/drawing/2014/main" id="{E21D16E5-CEEC-3FEA-6C1F-B1B7BE74CAFB}"/>
              </a:ext>
            </a:extLst>
          </p:cNvPr>
          <p:cNvSpPr txBox="1"/>
          <p:nvPr userDrawn="1"/>
        </p:nvSpPr>
        <p:spPr>
          <a:xfrm>
            <a:off x="1413647" y="936803"/>
            <a:ext cx="2751954" cy="215444"/>
          </a:xfrm>
          <a:prstGeom prst="rect">
            <a:avLst/>
          </a:prstGeom>
          <a:noFill/>
          <a:ln>
            <a:noFill/>
          </a:ln>
        </p:spPr>
        <p:txBody>
          <a:bodyPr spcFirstLastPara="1" wrap="square" lIns="0" tIns="0" rIns="0" bIns="0" anchor="t" anchorCtr="0">
            <a:noAutofit/>
          </a:bodyPr>
          <a:lstStyle/>
          <a:p>
            <a:r>
              <a:rPr lang="en-US" sz="1400">
                <a:solidFill>
                  <a:schemeClr val="tx1"/>
                </a:solidFill>
                <a:latin typeface="Montserrat SemiBold"/>
                <a:ea typeface="Montserrat SemiBold"/>
                <a:cs typeface="Montserrat SemiBold"/>
                <a:sym typeface="Montserrat SemiBold"/>
              </a:rPr>
              <a:t>HOW WE DO</a:t>
            </a:r>
            <a:endParaRPr sz="1400">
              <a:solidFill>
                <a:schemeClr val="tx1"/>
              </a:solidFill>
              <a:latin typeface="Montserrat SemiBold"/>
              <a:ea typeface="Montserrat SemiBold"/>
              <a:cs typeface="Montserrat SemiBold"/>
              <a:sym typeface="Montserrat SemiBold"/>
            </a:endParaRPr>
          </a:p>
        </p:txBody>
      </p:sp>
      <p:sp>
        <p:nvSpPr>
          <p:cNvPr id="4" name="Shape 969">
            <a:extLst>
              <a:ext uri="{FF2B5EF4-FFF2-40B4-BE49-F238E27FC236}">
                <a16:creationId xmlns:a16="http://schemas.microsoft.com/office/drawing/2014/main" id="{FA5E297D-74FF-FE4D-6B7F-7FFB5BFBB469}"/>
              </a:ext>
            </a:extLst>
          </p:cNvPr>
          <p:cNvSpPr/>
          <p:nvPr userDrawn="1"/>
        </p:nvSpPr>
        <p:spPr>
          <a:xfrm>
            <a:off x="5787497" y="1647649"/>
            <a:ext cx="1139930" cy="2022230"/>
          </a:xfrm>
          <a:custGeom>
            <a:avLst/>
            <a:gdLst/>
            <a:ahLst/>
            <a:cxnLst/>
            <a:rect l="0" t="0" r="0" b="0"/>
            <a:pathLst>
              <a:path w="2279859" h="4044460" extrusionOk="0">
                <a:moveTo>
                  <a:pt x="948622" y="745697"/>
                </a:moveTo>
                <a:cubicBezTo>
                  <a:pt x="1040051" y="748142"/>
                  <a:pt x="1130493" y="783694"/>
                  <a:pt x="1191129" y="852022"/>
                </a:cubicBezTo>
                <a:cubicBezTo>
                  <a:pt x="1422277" y="1016418"/>
                  <a:pt x="1670081" y="1106063"/>
                  <a:pt x="1960257" y="1036566"/>
                </a:cubicBezTo>
                <a:cubicBezTo>
                  <a:pt x="2187605" y="982254"/>
                  <a:pt x="2278486" y="1333239"/>
                  <a:pt x="2050553" y="1387843"/>
                </a:cubicBezTo>
                <a:cubicBezTo>
                  <a:pt x="1763591" y="1456464"/>
                  <a:pt x="1506729" y="1416752"/>
                  <a:pt x="1266815" y="1308127"/>
                </a:cubicBezTo>
                <a:cubicBezTo>
                  <a:pt x="1268568" y="1498804"/>
                  <a:pt x="1272659" y="1689480"/>
                  <a:pt x="1281134" y="1879865"/>
                </a:cubicBezTo>
                <a:cubicBezTo>
                  <a:pt x="1513450" y="1899429"/>
                  <a:pt x="1738753" y="1955201"/>
                  <a:pt x="1958211" y="2042509"/>
                </a:cubicBezTo>
                <a:cubicBezTo>
                  <a:pt x="2019578" y="2066745"/>
                  <a:pt x="2052014" y="2109378"/>
                  <a:pt x="2063119" y="2156682"/>
                </a:cubicBezTo>
                <a:cubicBezTo>
                  <a:pt x="2072177" y="2171574"/>
                  <a:pt x="2080360" y="2187634"/>
                  <a:pt x="2085620" y="2207198"/>
                </a:cubicBezTo>
                <a:cubicBezTo>
                  <a:pt x="2147863" y="2429702"/>
                  <a:pt x="2209814" y="2651623"/>
                  <a:pt x="2271765" y="2873836"/>
                </a:cubicBezTo>
                <a:cubicBezTo>
                  <a:pt x="2338099" y="3110357"/>
                  <a:pt x="1976913" y="3239129"/>
                  <a:pt x="1910287" y="3000856"/>
                </a:cubicBezTo>
                <a:cubicBezTo>
                  <a:pt x="1850966" y="2789156"/>
                  <a:pt x="1791937" y="2577455"/>
                  <a:pt x="1732616" y="2365754"/>
                </a:cubicBezTo>
                <a:cubicBezTo>
                  <a:pt x="1536243" y="2294506"/>
                  <a:pt x="1030407" y="2238442"/>
                  <a:pt x="999140" y="2213622"/>
                </a:cubicBezTo>
                <a:cubicBezTo>
                  <a:pt x="972547" y="2668267"/>
                  <a:pt x="1011997" y="3470686"/>
                  <a:pt x="955014" y="3871895"/>
                </a:cubicBezTo>
                <a:cubicBezTo>
                  <a:pt x="919948" y="4116592"/>
                  <a:pt x="585061" y="4091772"/>
                  <a:pt x="577463" y="3856127"/>
                </a:cubicBezTo>
                <a:cubicBezTo>
                  <a:pt x="624219" y="3192409"/>
                  <a:pt x="638538" y="2099450"/>
                  <a:pt x="639707" y="1958413"/>
                </a:cubicBezTo>
                <a:cubicBezTo>
                  <a:pt x="634447" y="1936221"/>
                  <a:pt x="617206" y="1516616"/>
                  <a:pt x="614868" y="1331195"/>
                </a:cubicBezTo>
                <a:cubicBezTo>
                  <a:pt x="535676" y="1385215"/>
                  <a:pt x="455899" y="1439528"/>
                  <a:pt x="376707" y="1493256"/>
                </a:cubicBezTo>
                <a:cubicBezTo>
                  <a:pt x="384013" y="1638672"/>
                  <a:pt x="391610" y="1783504"/>
                  <a:pt x="398916" y="1928629"/>
                </a:cubicBezTo>
                <a:cubicBezTo>
                  <a:pt x="410897" y="2162230"/>
                  <a:pt x="47958" y="2158142"/>
                  <a:pt x="35977" y="1925125"/>
                </a:cubicBezTo>
                <a:cubicBezTo>
                  <a:pt x="26333" y="1737953"/>
                  <a:pt x="-73314" y="1361855"/>
                  <a:pt x="107863" y="1238631"/>
                </a:cubicBezTo>
                <a:cubicBezTo>
                  <a:pt x="300729" y="1107523"/>
                  <a:pt x="493304" y="976706"/>
                  <a:pt x="686170" y="845598"/>
                </a:cubicBezTo>
                <a:cubicBezTo>
                  <a:pt x="690846" y="842386"/>
                  <a:pt x="695521" y="840634"/>
                  <a:pt x="700197" y="838006"/>
                </a:cubicBezTo>
                <a:cubicBezTo>
                  <a:pt x="764778" y="773912"/>
                  <a:pt x="857193" y="743251"/>
                  <a:pt x="948622" y="745697"/>
                </a:cubicBezTo>
                <a:close/>
                <a:moveTo>
                  <a:pt x="914940" y="2216"/>
                </a:moveTo>
                <a:cubicBezTo>
                  <a:pt x="1035445" y="-12266"/>
                  <a:pt x="1158377" y="44837"/>
                  <a:pt x="1222420" y="156739"/>
                </a:cubicBezTo>
                <a:cubicBezTo>
                  <a:pt x="1307811" y="305942"/>
                  <a:pt x="1256050" y="496102"/>
                  <a:pt x="1106909" y="581528"/>
                </a:cubicBezTo>
                <a:cubicBezTo>
                  <a:pt x="957767" y="666954"/>
                  <a:pt x="767393" y="615465"/>
                  <a:pt x="682002" y="465969"/>
                </a:cubicBezTo>
                <a:cubicBezTo>
                  <a:pt x="596611" y="316766"/>
                  <a:pt x="648372" y="126606"/>
                  <a:pt x="797514" y="41180"/>
                </a:cubicBezTo>
                <a:cubicBezTo>
                  <a:pt x="834872" y="19824"/>
                  <a:pt x="874771" y="7043"/>
                  <a:pt x="914940" y="2216"/>
                </a:cubicBezTo>
                <a:close/>
              </a:path>
            </a:pathLst>
          </a:custGeom>
          <a:solidFill>
            <a:schemeClr val="accent2"/>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5" name="Shape 970">
            <a:extLst>
              <a:ext uri="{FF2B5EF4-FFF2-40B4-BE49-F238E27FC236}">
                <a16:creationId xmlns:a16="http://schemas.microsoft.com/office/drawing/2014/main" id="{0D12A6F5-9602-4250-B02C-2DE50038C50B}"/>
              </a:ext>
            </a:extLst>
          </p:cNvPr>
          <p:cNvSpPr/>
          <p:nvPr userDrawn="1"/>
        </p:nvSpPr>
        <p:spPr>
          <a:xfrm>
            <a:off x="1562804" y="4323094"/>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6" name="Shape 971">
            <a:extLst>
              <a:ext uri="{FF2B5EF4-FFF2-40B4-BE49-F238E27FC236}">
                <a16:creationId xmlns:a16="http://schemas.microsoft.com/office/drawing/2014/main" id="{360818CC-844F-CDD9-CAB4-4376CA5B8C06}"/>
              </a:ext>
            </a:extLst>
          </p:cNvPr>
          <p:cNvSpPr/>
          <p:nvPr userDrawn="1"/>
        </p:nvSpPr>
        <p:spPr>
          <a:xfrm>
            <a:off x="4010112" y="3835025"/>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7" name="Shape 972">
            <a:extLst>
              <a:ext uri="{FF2B5EF4-FFF2-40B4-BE49-F238E27FC236}">
                <a16:creationId xmlns:a16="http://schemas.microsoft.com/office/drawing/2014/main" id="{8E71F61F-8985-0B56-A5FC-ADB3D5158429}"/>
              </a:ext>
            </a:extLst>
          </p:cNvPr>
          <p:cNvSpPr/>
          <p:nvPr userDrawn="1"/>
        </p:nvSpPr>
        <p:spPr>
          <a:xfrm>
            <a:off x="6458008" y="3348150"/>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8" name="Shape 973">
            <a:extLst>
              <a:ext uri="{FF2B5EF4-FFF2-40B4-BE49-F238E27FC236}">
                <a16:creationId xmlns:a16="http://schemas.microsoft.com/office/drawing/2014/main" id="{EA376C98-2C67-CF41-B5F1-4C50132BA3B9}"/>
              </a:ext>
            </a:extLst>
          </p:cNvPr>
          <p:cNvSpPr/>
          <p:nvPr userDrawn="1"/>
        </p:nvSpPr>
        <p:spPr>
          <a:xfrm>
            <a:off x="8905904" y="2860083"/>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9" name="Shape 974">
            <a:extLst>
              <a:ext uri="{FF2B5EF4-FFF2-40B4-BE49-F238E27FC236}">
                <a16:creationId xmlns:a16="http://schemas.microsoft.com/office/drawing/2014/main" id="{C93B2A17-6D09-1F69-19F6-5AB93027EDC7}"/>
              </a:ext>
            </a:extLst>
          </p:cNvPr>
          <p:cNvSpPr txBox="1"/>
          <p:nvPr userDrawn="1"/>
        </p:nvSpPr>
        <p:spPr>
          <a:xfrm>
            <a:off x="2101331" y="4444016"/>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Ideas</a:t>
            </a:r>
            <a:endParaRPr sz="1600">
              <a:solidFill>
                <a:schemeClr val="lt1"/>
              </a:solidFill>
              <a:latin typeface="Montserrat SemiBold"/>
              <a:ea typeface="Montserrat SemiBold"/>
              <a:cs typeface="Montserrat SemiBold"/>
              <a:sym typeface="Montserrat SemiBold"/>
            </a:endParaRPr>
          </a:p>
        </p:txBody>
      </p:sp>
      <p:sp>
        <p:nvSpPr>
          <p:cNvPr id="10" name="Shape 975">
            <a:extLst>
              <a:ext uri="{FF2B5EF4-FFF2-40B4-BE49-F238E27FC236}">
                <a16:creationId xmlns:a16="http://schemas.microsoft.com/office/drawing/2014/main" id="{8FEB820E-2AE3-3468-E760-EBDEE80A14F8}"/>
              </a:ext>
            </a:extLst>
          </p:cNvPr>
          <p:cNvSpPr txBox="1"/>
          <p:nvPr userDrawn="1"/>
        </p:nvSpPr>
        <p:spPr>
          <a:xfrm>
            <a:off x="4620931" y="3971721"/>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Planning</a:t>
            </a:r>
            <a:endParaRPr sz="1600">
              <a:solidFill>
                <a:schemeClr val="lt1"/>
              </a:solidFill>
              <a:latin typeface="Montserrat SemiBold"/>
              <a:ea typeface="Montserrat SemiBold"/>
              <a:cs typeface="Montserrat SemiBold"/>
              <a:sym typeface="Montserrat SemiBold"/>
            </a:endParaRPr>
          </a:p>
        </p:txBody>
      </p:sp>
      <p:sp>
        <p:nvSpPr>
          <p:cNvPr id="11" name="Shape 976">
            <a:extLst>
              <a:ext uri="{FF2B5EF4-FFF2-40B4-BE49-F238E27FC236}">
                <a16:creationId xmlns:a16="http://schemas.microsoft.com/office/drawing/2014/main" id="{4F42350E-1B56-9AF2-D354-1D4143C61BF3}"/>
              </a:ext>
            </a:extLst>
          </p:cNvPr>
          <p:cNvSpPr txBox="1"/>
          <p:nvPr userDrawn="1"/>
        </p:nvSpPr>
        <p:spPr>
          <a:xfrm>
            <a:off x="7124165" y="3474087"/>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Strategy</a:t>
            </a:r>
            <a:endParaRPr sz="1600">
              <a:solidFill>
                <a:schemeClr val="lt1"/>
              </a:solidFill>
              <a:latin typeface="Montserrat SemiBold"/>
              <a:ea typeface="Montserrat SemiBold"/>
              <a:cs typeface="Montserrat SemiBold"/>
              <a:sym typeface="Montserrat SemiBold"/>
            </a:endParaRPr>
          </a:p>
        </p:txBody>
      </p:sp>
      <p:sp>
        <p:nvSpPr>
          <p:cNvPr id="12" name="Shape 977">
            <a:extLst>
              <a:ext uri="{FF2B5EF4-FFF2-40B4-BE49-F238E27FC236}">
                <a16:creationId xmlns:a16="http://schemas.microsoft.com/office/drawing/2014/main" id="{8AB8E949-5A3D-F3CA-48B2-2E3353A460A2}"/>
              </a:ext>
            </a:extLst>
          </p:cNvPr>
          <p:cNvSpPr txBox="1"/>
          <p:nvPr userDrawn="1"/>
        </p:nvSpPr>
        <p:spPr>
          <a:xfrm>
            <a:off x="9544098" y="3004193"/>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Success</a:t>
            </a:r>
            <a:endParaRPr sz="1600">
              <a:solidFill>
                <a:schemeClr val="lt1"/>
              </a:solidFill>
              <a:latin typeface="Montserrat SemiBold"/>
              <a:ea typeface="Montserrat SemiBold"/>
              <a:cs typeface="Montserrat SemiBold"/>
              <a:sym typeface="Montserrat SemiBold"/>
            </a:endParaRPr>
          </a:p>
        </p:txBody>
      </p:sp>
      <p:sp>
        <p:nvSpPr>
          <p:cNvPr id="13" name="Shape 978">
            <a:extLst>
              <a:ext uri="{FF2B5EF4-FFF2-40B4-BE49-F238E27FC236}">
                <a16:creationId xmlns:a16="http://schemas.microsoft.com/office/drawing/2014/main" id="{09302E28-10A4-6ACC-FFF7-1D7FC4DAC75C}"/>
              </a:ext>
            </a:extLst>
          </p:cNvPr>
          <p:cNvSpPr/>
          <p:nvPr userDrawn="1"/>
        </p:nvSpPr>
        <p:spPr>
          <a:xfrm>
            <a:off x="3606509" y="3492415"/>
            <a:ext cx="997480" cy="737803"/>
          </a:xfrm>
          <a:custGeom>
            <a:avLst/>
            <a:gdLst/>
            <a:ahLst/>
            <a:cxnLst/>
            <a:rect l="0" t="0" r="0" b="0"/>
            <a:pathLst>
              <a:path w="1994960" h="1475606" extrusionOk="0">
                <a:moveTo>
                  <a:pt x="1125705" y="246"/>
                </a:moveTo>
                <a:cubicBezTo>
                  <a:pt x="1394428" y="6019"/>
                  <a:pt x="1660843" y="113213"/>
                  <a:pt x="1861939" y="320076"/>
                </a:cubicBezTo>
                <a:cubicBezTo>
                  <a:pt x="1861939" y="320076"/>
                  <a:pt x="1861939" y="320076"/>
                  <a:pt x="1959061" y="239625"/>
                </a:cubicBezTo>
                <a:cubicBezTo>
                  <a:pt x="1959061" y="239625"/>
                  <a:pt x="1959061" y="239625"/>
                  <a:pt x="1994960" y="542805"/>
                </a:cubicBezTo>
                <a:lnTo>
                  <a:pt x="1717597" y="440007"/>
                </a:lnTo>
                <a:cubicBezTo>
                  <a:pt x="1717597" y="440007"/>
                  <a:pt x="1717597" y="440007"/>
                  <a:pt x="1802653" y="369389"/>
                </a:cubicBezTo>
                <a:cubicBezTo>
                  <a:pt x="1429359" y="-10071"/>
                  <a:pt x="817283" y="-23032"/>
                  <a:pt x="428498" y="344211"/>
                </a:cubicBezTo>
                <a:cubicBezTo>
                  <a:pt x="116203" y="639347"/>
                  <a:pt x="78878" y="905737"/>
                  <a:pt x="77120" y="1329823"/>
                </a:cubicBezTo>
                <a:lnTo>
                  <a:pt x="77671" y="1475606"/>
                </a:lnTo>
                <a:lnTo>
                  <a:pt x="521" y="1475606"/>
                </a:lnTo>
                <a:lnTo>
                  <a:pt x="0" y="1327925"/>
                </a:lnTo>
                <a:cubicBezTo>
                  <a:pt x="2063" y="895781"/>
                  <a:pt x="41947" y="604279"/>
                  <a:pt x="375617" y="288938"/>
                </a:cubicBezTo>
                <a:cubicBezTo>
                  <a:pt x="585949" y="90120"/>
                  <a:pt x="856981" y="-5527"/>
                  <a:pt x="1125705" y="246"/>
                </a:cubicBezTo>
                <a:close/>
              </a:path>
            </a:pathLst>
          </a:cu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4" name="Shape 979">
            <a:extLst>
              <a:ext uri="{FF2B5EF4-FFF2-40B4-BE49-F238E27FC236}">
                <a16:creationId xmlns:a16="http://schemas.microsoft.com/office/drawing/2014/main" id="{D408C8DD-F060-BFD7-A635-6BAF2CF50358}"/>
              </a:ext>
            </a:extLst>
          </p:cNvPr>
          <p:cNvSpPr/>
          <p:nvPr userDrawn="1"/>
        </p:nvSpPr>
        <p:spPr>
          <a:xfrm>
            <a:off x="8561874" y="2491180"/>
            <a:ext cx="997480" cy="737803"/>
          </a:xfrm>
          <a:custGeom>
            <a:avLst/>
            <a:gdLst/>
            <a:ahLst/>
            <a:cxnLst/>
            <a:rect l="0" t="0" r="0" b="0"/>
            <a:pathLst>
              <a:path w="1994960" h="1475606" extrusionOk="0">
                <a:moveTo>
                  <a:pt x="1125705" y="246"/>
                </a:moveTo>
                <a:cubicBezTo>
                  <a:pt x="1394428" y="6019"/>
                  <a:pt x="1660843" y="113213"/>
                  <a:pt x="1861939" y="320076"/>
                </a:cubicBezTo>
                <a:cubicBezTo>
                  <a:pt x="1861939" y="320076"/>
                  <a:pt x="1861939" y="320076"/>
                  <a:pt x="1959061" y="239625"/>
                </a:cubicBezTo>
                <a:cubicBezTo>
                  <a:pt x="1959061" y="239625"/>
                  <a:pt x="1959061" y="239625"/>
                  <a:pt x="1994960" y="542805"/>
                </a:cubicBezTo>
                <a:lnTo>
                  <a:pt x="1717597" y="440007"/>
                </a:lnTo>
                <a:cubicBezTo>
                  <a:pt x="1717597" y="440007"/>
                  <a:pt x="1717597" y="440007"/>
                  <a:pt x="1802653" y="369389"/>
                </a:cubicBezTo>
                <a:cubicBezTo>
                  <a:pt x="1429359" y="-10071"/>
                  <a:pt x="817283" y="-23032"/>
                  <a:pt x="428498" y="344211"/>
                </a:cubicBezTo>
                <a:cubicBezTo>
                  <a:pt x="116203" y="639347"/>
                  <a:pt x="78878" y="905737"/>
                  <a:pt x="77120" y="1329823"/>
                </a:cubicBezTo>
                <a:lnTo>
                  <a:pt x="77671" y="1475606"/>
                </a:lnTo>
                <a:lnTo>
                  <a:pt x="521" y="1475606"/>
                </a:lnTo>
                <a:lnTo>
                  <a:pt x="0" y="1327925"/>
                </a:lnTo>
                <a:cubicBezTo>
                  <a:pt x="2063" y="895781"/>
                  <a:pt x="41947" y="604279"/>
                  <a:pt x="375617" y="288938"/>
                </a:cubicBezTo>
                <a:cubicBezTo>
                  <a:pt x="585949" y="90120"/>
                  <a:pt x="856981" y="-5527"/>
                  <a:pt x="1125705" y="246"/>
                </a:cubicBezTo>
                <a:close/>
              </a:path>
            </a:pathLst>
          </a:cu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nvGrpSpPr>
          <p:cNvPr id="15" name="Shape 980">
            <a:extLst>
              <a:ext uri="{FF2B5EF4-FFF2-40B4-BE49-F238E27FC236}">
                <a16:creationId xmlns:a16="http://schemas.microsoft.com/office/drawing/2014/main" id="{25721CB6-AEB3-9CF2-EFC5-DC120485A2DC}"/>
              </a:ext>
            </a:extLst>
          </p:cNvPr>
          <p:cNvGrpSpPr/>
          <p:nvPr userDrawn="1"/>
        </p:nvGrpSpPr>
        <p:grpSpPr>
          <a:xfrm>
            <a:off x="6654325" y="3440102"/>
            <a:ext cx="202248" cy="283781"/>
            <a:chOff x="7912100" y="1027113"/>
            <a:chExt cx="303213" cy="425450"/>
          </a:xfrm>
        </p:grpSpPr>
        <p:sp>
          <p:nvSpPr>
            <p:cNvPr id="16" name="Shape 981">
              <a:extLst>
                <a:ext uri="{FF2B5EF4-FFF2-40B4-BE49-F238E27FC236}">
                  <a16:creationId xmlns:a16="http://schemas.microsoft.com/office/drawing/2014/main" id="{F7456B7D-2A29-EC22-8977-FFB3C525998E}"/>
                </a:ext>
              </a:extLst>
            </p:cNvPr>
            <p:cNvSpPr/>
            <p:nvPr/>
          </p:nvSpPr>
          <p:spPr>
            <a:xfrm>
              <a:off x="7948613" y="1433513"/>
              <a:ext cx="254000" cy="19050"/>
            </a:xfrm>
            <a:custGeom>
              <a:avLst/>
              <a:gdLst/>
              <a:ahLst/>
              <a:cxnLst/>
              <a:rect l="0" t="0" r="0" b="0"/>
              <a:pathLst>
                <a:path w="255" h="19" extrusionOk="0">
                  <a:moveTo>
                    <a:pt x="246" y="0"/>
                  </a:moveTo>
                  <a:cubicBezTo>
                    <a:pt x="10" y="0"/>
                    <a:pt x="10" y="0"/>
                    <a:pt x="10" y="0"/>
                  </a:cubicBezTo>
                  <a:cubicBezTo>
                    <a:pt x="5" y="0"/>
                    <a:pt x="0" y="5"/>
                    <a:pt x="0" y="10"/>
                  </a:cubicBezTo>
                  <a:cubicBezTo>
                    <a:pt x="0" y="15"/>
                    <a:pt x="5" y="19"/>
                    <a:pt x="10" y="19"/>
                  </a:cubicBezTo>
                  <a:cubicBezTo>
                    <a:pt x="246" y="19"/>
                    <a:pt x="246" y="19"/>
                    <a:pt x="246" y="19"/>
                  </a:cubicBezTo>
                  <a:cubicBezTo>
                    <a:pt x="251" y="19"/>
                    <a:pt x="255" y="15"/>
                    <a:pt x="255" y="10"/>
                  </a:cubicBezTo>
                  <a:cubicBezTo>
                    <a:pt x="255" y="5"/>
                    <a:pt x="251" y="0"/>
                    <a:pt x="246" y="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 name="Shape 982">
              <a:extLst>
                <a:ext uri="{FF2B5EF4-FFF2-40B4-BE49-F238E27FC236}">
                  <a16:creationId xmlns:a16="http://schemas.microsoft.com/office/drawing/2014/main" id="{9F3E8A74-82C4-379B-41FD-1DC2979F872D}"/>
                </a:ext>
              </a:extLst>
            </p:cNvPr>
            <p:cNvSpPr/>
            <p:nvPr/>
          </p:nvSpPr>
          <p:spPr>
            <a:xfrm>
              <a:off x="7912100" y="1027113"/>
              <a:ext cx="277813" cy="400050"/>
            </a:xfrm>
            <a:custGeom>
              <a:avLst/>
              <a:gdLst/>
              <a:ahLst/>
              <a:cxnLst/>
              <a:rect l="0" t="0" r="0" b="0"/>
              <a:pathLst>
                <a:path w="278" h="399" extrusionOk="0">
                  <a:moveTo>
                    <a:pt x="68" y="189"/>
                  </a:moveTo>
                  <a:cubicBezTo>
                    <a:pt x="81" y="181"/>
                    <a:pt x="97" y="170"/>
                    <a:pt x="105" y="165"/>
                  </a:cubicBezTo>
                  <a:cubicBezTo>
                    <a:pt x="114" y="169"/>
                    <a:pt x="124" y="170"/>
                    <a:pt x="134" y="168"/>
                  </a:cubicBezTo>
                  <a:cubicBezTo>
                    <a:pt x="133" y="186"/>
                    <a:pt x="125" y="200"/>
                    <a:pt x="92" y="230"/>
                  </a:cubicBezTo>
                  <a:cubicBezTo>
                    <a:pt x="59" y="260"/>
                    <a:pt x="40" y="300"/>
                    <a:pt x="40" y="337"/>
                  </a:cubicBezTo>
                  <a:cubicBezTo>
                    <a:pt x="40" y="361"/>
                    <a:pt x="49" y="381"/>
                    <a:pt x="66" y="396"/>
                  </a:cubicBezTo>
                  <a:cubicBezTo>
                    <a:pt x="67" y="398"/>
                    <a:pt x="70" y="399"/>
                    <a:pt x="72" y="399"/>
                  </a:cubicBezTo>
                  <a:cubicBezTo>
                    <a:pt x="255" y="399"/>
                    <a:pt x="255" y="399"/>
                    <a:pt x="255" y="399"/>
                  </a:cubicBezTo>
                  <a:cubicBezTo>
                    <a:pt x="261" y="399"/>
                    <a:pt x="265" y="395"/>
                    <a:pt x="265" y="390"/>
                  </a:cubicBezTo>
                  <a:cubicBezTo>
                    <a:pt x="265" y="384"/>
                    <a:pt x="261" y="380"/>
                    <a:pt x="255" y="380"/>
                  </a:cubicBezTo>
                  <a:cubicBezTo>
                    <a:pt x="76" y="380"/>
                    <a:pt x="76" y="380"/>
                    <a:pt x="76" y="380"/>
                  </a:cubicBezTo>
                  <a:cubicBezTo>
                    <a:pt x="65" y="369"/>
                    <a:pt x="59" y="354"/>
                    <a:pt x="59" y="336"/>
                  </a:cubicBezTo>
                  <a:cubicBezTo>
                    <a:pt x="59" y="306"/>
                    <a:pt x="76" y="270"/>
                    <a:pt x="104" y="244"/>
                  </a:cubicBezTo>
                  <a:cubicBezTo>
                    <a:pt x="143" y="208"/>
                    <a:pt x="153" y="191"/>
                    <a:pt x="153" y="160"/>
                  </a:cubicBezTo>
                  <a:cubicBezTo>
                    <a:pt x="160" y="156"/>
                    <a:pt x="166" y="151"/>
                    <a:pt x="170" y="145"/>
                  </a:cubicBezTo>
                  <a:cubicBezTo>
                    <a:pt x="182" y="128"/>
                    <a:pt x="185" y="111"/>
                    <a:pt x="179" y="97"/>
                  </a:cubicBezTo>
                  <a:cubicBezTo>
                    <a:pt x="176" y="93"/>
                    <a:pt x="171" y="91"/>
                    <a:pt x="166" y="93"/>
                  </a:cubicBezTo>
                  <a:cubicBezTo>
                    <a:pt x="162" y="95"/>
                    <a:pt x="160" y="101"/>
                    <a:pt x="162" y="105"/>
                  </a:cubicBezTo>
                  <a:cubicBezTo>
                    <a:pt x="166" y="114"/>
                    <a:pt x="161" y="126"/>
                    <a:pt x="155" y="135"/>
                  </a:cubicBezTo>
                  <a:cubicBezTo>
                    <a:pt x="150" y="141"/>
                    <a:pt x="142" y="146"/>
                    <a:pt x="133" y="149"/>
                  </a:cubicBezTo>
                  <a:cubicBezTo>
                    <a:pt x="124" y="151"/>
                    <a:pt x="116" y="150"/>
                    <a:pt x="110" y="146"/>
                  </a:cubicBezTo>
                  <a:cubicBezTo>
                    <a:pt x="107" y="144"/>
                    <a:pt x="103" y="144"/>
                    <a:pt x="99" y="146"/>
                  </a:cubicBezTo>
                  <a:cubicBezTo>
                    <a:pt x="99" y="146"/>
                    <a:pt x="76" y="162"/>
                    <a:pt x="58" y="173"/>
                  </a:cubicBezTo>
                  <a:cubicBezTo>
                    <a:pt x="56" y="175"/>
                    <a:pt x="53" y="175"/>
                    <a:pt x="50" y="174"/>
                  </a:cubicBezTo>
                  <a:cubicBezTo>
                    <a:pt x="41" y="171"/>
                    <a:pt x="30" y="159"/>
                    <a:pt x="25" y="149"/>
                  </a:cubicBezTo>
                  <a:cubicBezTo>
                    <a:pt x="22" y="143"/>
                    <a:pt x="24" y="140"/>
                    <a:pt x="25" y="139"/>
                  </a:cubicBezTo>
                  <a:cubicBezTo>
                    <a:pt x="26" y="139"/>
                    <a:pt x="26" y="139"/>
                    <a:pt x="26" y="138"/>
                  </a:cubicBezTo>
                  <a:cubicBezTo>
                    <a:pt x="72" y="99"/>
                    <a:pt x="95" y="58"/>
                    <a:pt x="96" y="56"/>
                  </a:cubicBezTo>
                  <a:cubicBezTo>
                    <a:pt x="97" y="54"/>
                    <a:pt x="97" y="51"/>
                    <a:pt x="96" y="49"/>
                  </a:cubicBezTo>
                  <a:cubicBezTo>
                    <a:pt x="95" y="45"/>
                    <a:pt x="93" y="37"/>
                    <a:pt x="91" y="28"/>
                  </a:cubicBezTo>
                  <a:cubicBezTo>
                    <a:pt x="105" y="36"/>
                    <a:pt x="126" y="45"/>
                    <a:pt x="149" y="45"/>
                  </a:cubicBezTo>
                  <a:cubicBezTo>
                    <a:pt x="182" y="45"/>
                    <a:pt x="259" y="58"/>
                    <a:pt x="259" y="173"/>
                  </a:cubicBezTo>
                  <a:cubicBezTo>
                    <a:pt x="259" y="174"/>
                    <a:pt x="259" y="238"/>
                    <a:pt x="233" y="308"/>
                  </a:cubicBezTo>
                  <a:cubicBezTo>
                    <a:pt x="232" y="313"/>
                    <a:pt x="234" y="318"/>
                    <a:pt x="239" y="320"/>
                  </a:cubicBezTo>
                  <a:cubicBezTo>
                    <a:pt x="240" y="320"/>
                    <a:pt x="241" y="320"/>
                    <a:pt x="242" y="320"/>
                  </a:cubicBezTo>
                  <a:cubicBezTo>
                    <a:pt x="246" y="320"/>
                    <a:pt x="250" y="318"/>
                    <a:pt x="251" y="314"/>
                  </a:cubicBezTo>
                  <a:cubicBezTo>
                    <a:pt x="278" y="241"/>
                    <a:pt x="278" y="176"/>
                    <a:pt x="278" y="173"/>
                  </a:cubicBezTo>
                  <a:cubicBezTo>
                    <a:pt x="278" y="37"/>
                    <a:pt x="179" y="27"/>
                    <a:pt x="149" y="27"/>
                  </a:cubicBezTo>
                  <a:cubicBezTo>
                    <a:pt x="117" y="27"/>
                    <a:pt x="85" y="2"/>
                    <a:pt x="84" y="2"/>
                  </a:cubicBezTo>
                  <a:cubicBezTo>
                    <a:pt x="81" y="0"/>
                    <a:pt x="78" y="0"/>
                    <a:pt x="74" y="1"/>
                  </a:cubicBezTo>
                  <a:cubicBezTo>
                    <a:pt x="71" y="3"/>
                    <a:pt x="69" y="6"/>
                    <a:pt x="69" y="10"/>
                  </a:cubicBezTo>
                  <a:cubicBezTo>
                    <a:pt x="69" y="22"/>
                    <a:pt x="75" y="42"/>
                    <a:pt x="77" y="50"/>
                  </a:cubicBezTo>
                  <a:cubicBezTo>
                    <a:pt x="71" y="61"/>
                    <a:pt x="50" y="93"/>
                    <a:pt x="14" y="124"/>
                  </a:cubicBezTo>
                  <a:cubicBezTo>
                    <a:pt x="8" y="128"/>
                    <a:pt x="0" y="140"/>
                    <a:pt x="8" y="157"/>
                  </a:cubicBezTo>
                  <a:cubicBezTo>
                    <a:pt x="13" y="168"/>
                    <a:pt x="27" y="187"/>
                    <a:pt x="45" y="192"/>
                  </a:cubicBezTo>
                  <a:cubicBezTo>
                    <a:pt x="53" y="194"/>
                    <a:pt x="61" y="193"/>
                    <a:pt x="68" y="189"/>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 name="Shape 983">
              <a:extLst>
                <a:ext uri="{FF2B5EF4-FFF2-40B4-BE49-F238E27FC236}">
                  <a16:creationId xmlns:a16="http://schemas.microsoft.com/office/drawing/2014/main" id="{CBA3311B-43C4-9897-3777-626E56BBE295}"/>
                </a:ext>
              </a:extLst>
            </p:cNvPr>
            <p:cNvSpPr/>
            <p:nvPr/>
          </p:nvSpPr>
          <p:spPr>
            <a:xfrm>
              <a:off x="8053388" y="1027113"/>
              <a:ext cx="161925" cy="282575"/>
            </a:xfrm>
            <a:custGeom>
              <a:avLst/>
              <a:gdLst/>
              <a:ahLst/>
              <a:cxnLst/>
              <a:rect l="0" t="0" r="0" b="0"/>
              <a:pathLst>
                <a:path w="163" h="281" extrusionOk="0">
                  <a:moveTo>
                    <a:pt x="10" y="19"/>
                  </a:moveTo>
                  <a:cubicBezTo>
                    <a:pt x="40" y="19"/>
                    <a:pt x="61" y="24"/>
                    <a:pt x="79" y="36"/>
                  </a:cubicBezTo>
                  <a:cubicBezTo>
                    <a:pt x="109" y="56"/>
                    <a:pt x="144" y="97"/>
                    <a:pt x="144" y="173"/>
                  </a:cubicBezTo>
                  <a:cubicBezTo>
                    <a:pt x="144" y="192"/>
                    <a:pt x="144" y="218"/>
                    <a:pt x="132" y="269"/>
                  </a:cubicBezTo>
                  <a:cubicBezTo>
                    <a:pt x="130" y="274"/>
                    <a:pt x="133" y="279"/>
                    <a:pt x="138" y="281"/>
                  </a:cubicBezTo>
                  <a:cubicBezTo>
                    <a:pt x="139" y="281"/>
                    <a:pt x="140" y="281"/>
                    <a:pt x="141" y="281"/>
                  </a:cubicBezTo>
                  <a:cubicBezTo>
                    <a:pt x="145" y="281"/>
                    <a:pt x="149" y="278"/>
                    <a:pt x="150" y="274"/>
                  </a:cubicBezTo>
                  <a:cubicBezTo>
                    <a:pt x="163" y="220"/>
                    <a:pt x="163" y="193"/>
                    <a:pt x="163" y="173"/>
                  </a:cubicBezTo>
                  <a:cubicBezTo>
                    <a:pt x="163" y="84"/>
                    <a:pt x="117" y="39"/>
                    <a:pt x="90" y="21"/>
                  </a:cubicBezTo>
                  <a:cubicBezTo>
                    <a:pt x="68" y="6"/>
                    <a:pt x="44" y="0"/>
                    <a:pt x="10" y="0"/>
                  </a:cubicBezTo>
                  <a:cubicBezTo>
                    <a:pt x="4" y="0"/>
                    <a:pt x="0" y="4"/>
                    <a:pt x="0" y="10"/>
                  </a:cubicBezTo>
                  <a:cubicBezTo>
                    <a:pt x="0" y="15"/>
                    <a:pt x="4" y="19"/>
                    <a:pt x="10" y="19"/>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19" name="Shape 984">
            <a:extLst>
              <a:ext uri="{FF2B5EF4-FFF2-40B4-BE49-F238E27FC236}">
                <a16:creationId xmlns:a16="http://schemas.microsoft.com/office/drawing/2014/main" id="{23AD1951-064A-FB6F-19F7-ECAD8DF91859}"/>
              </a:ext>
            </a:extLst>
          </p:cNvPr>
          <p:cNvGrpSpPr/>
          <p:nvPr userDrawn="1"/>
        </p:nvGrpSpPr>
        <p:grpSpPr>
          <a:xfrm>
            <a:off x="1705132" y="4408227"/>
            <a:ext cx="211309" cy="304969"/>
            <a:chOff x="7197726" y="3717925"/>
            <a:chExt cx="293688" cy="423863"/>
          </a:xfrm>
        </p:grpSpPr>
        <p:sp>
          <p:nvSpPr>
            <p:cNvPr id="20" name="Shape 985">
              <a:extLst>
                <a:ext uri="{FF2B5EF4-FFF2-40B4-BE49-F238E27FC236}">
                  <a16:creationId xmlns:a16="http://schemas.microsoft.com/office/drawing/2014/main" id="{2808CB49-1B75-0CF5-C8CA-C0AAC81B2DB2}"/>
                </a:ext>
              </a:extLst>
            </p:cNvPr>
            <p:cNvSpPr/>
            <p:nvPr/>
          </p:nvSpPr>
          <p:spPr>
            <a:xfrm>
              <a:off x="7197726" y="3717925"/>
              <a:ext cx="293688" cy="354013"/>
            </a:xfrm>
            <a:custGeom>
              <a:avLst/>
              <a:gdLst/>
              <a:ahLst/>
              <a:cxnLst/>
              <a:rect l="0" t="0" r="0" b="0"/>
              <a:pathLst>
                <a:path w="294" h="356" extrusionOk="0">
                  <a:moveTo>
                    <a:pt x="248" y="40"/>
                  </a:moveTo>
                  <a:cubicBezTo>
                    <a:pt x="220" y="14"/>
                    <a:pt x="184" y="0"/>
                    <a:pt x="147" y="0"/>
                  </a:cubicBezTo>
                  <a:cubicBezTo>
                    <a:pt x="109" y="0"/>
                    <a:pt x="72" y="15"/>
                    <a:pt x="45" y="41"/>
                  </a:cubicBezTo>
                  <a:cubicBezTo>
                    <a:pt x="16" y="68"/>
                    <a:pt x="0" y="106"/>
                    <a:pt x="0" y="147"/>
                  </a:cubicBezTo>
                  <a:cubicBezTo>
                    <a:pt x="0" y="192"/>
                    <a:pt x="17" y="229"/>
                    <a:pt x="53" y="259"/>
                  </a:cubicBezTo>
                  <a:cubicBezTo>
                    <a:pt x="53" y="259"/>
                    <a:pt x="53" y="259"/>
                    <a:pt x="53" y="259"/>
                  </a:cubicBezTo>
                  <a:cubicBezTo>
                    <a:pt x="53" y="259"/>
                    <a:pt x="53" y="259"/>
                    <a:pt x="53" y="259"/>
                  </a:cubicBezTo>
                  <a:cubicBezTo>
                    <a:pt x="78" y="286"/>
                    <a:pt x="78" y="291"/>
                    <a:pt x="78" y="301"/>
                  </a:cubicBezTo>
                  <a:cubicBezTo>
                    <a:pt x="78" y="306"/>
                    <a:pt x="78" y="307"/>
                    <a:pt x="78" y="307"/>
                  </a:cubicBezTo>
                  <a:cubicBezTo>
                    <a:pt x="78" y="307"/>
                    <a:pt x="78" y="308"/>
                    <a:pt x="78" y="308"/>
                  </a:cubicBezTo>
                  <a:cubicBezTo>
                    <a:pt x="78" y="309"/>
                    <a:pt x="78" y="310"/>
                    <a:pt x="78" y="310"/>
                  </a:cubicBezTo>
                  <a:cubicBezTo>
                    <a:pt x="78" y="316"/>
                    <a:pt x="78" y="328"/>
                    <a:pt x="91" y="333"/>
                  </a:cubicBezTo>
                  <a:cubicBezTo>
                    <a:pt x="92" y="333"/>
                    <a:pt x="92" y="333"/>
                    <a:pt x="92" y="333"/>
                  </a:cubicBezTo>
                  <a:cubicBezTo>
                    <a:pt x="198" y="356"/>
                    <a:pt x="198" y="356"/>
                    <a:pt x="198" y="356"/>
                  </a:cubicBezTo>
                  <a:cubicBezTo>
                    <a:pt x="199" y="356"/>
                    <a:pt x="200" y="356"/>
                    <a:pt x="200" y="356"/>
                  </a:cubicBezTo>
                  <a:cubicBezTo>
                    <a:pt x="205" y="356"/>
                    <a:pt x="208" y="353"/>
                    <a:pt x="209" y="349"/>
                  </a:cubicBezTo>
                  <a:cubicBezTo>
                    <a:pt x="211" y="344"/>
                    <a:pt x="207" y="339"/>
                    <a:pt x="202" y="338"/>
                  </a:cubicBezTo>
                  <a:cubicBezTo>
                    <a:pt x="97" y="315"/>
                    <a:pt x="97" y="315"/>
                    <a:pt x="97" y="315"/>
                  </a:cubicBezTo>
                  <a:cubicBezTo>
                    <a:pt x="97" y="314"/>
                    <a:pt x="97" y="312"/>
                    <a:pt x="97" y="311"/>
                  </a:cubicBezTo>
                  <a:cubicBezTo>
                    <a:pt x="97" y="310"/>
                    <a:pt x="97" y="309"/>
                    <a:pt x="97" y="308"/>
                  </a:cubicBezTo>
                  <a:cubicBezTo>
                    <a:pt x="97" y="307"/>
                    <a:pt x="97" y="305"/>
                    <a:pt x="97" y="301"/>
                  </a:cubicBezTo>
                  <a:cubicBezTo>
                    <a:pt x="97" y="282"/>
                    <a:pt x="92" y="273"/>
                    <a:pt x="66" y="245"/>
                  </a:cubicBezTo>
                  <a:cubicBezTo>
                    <a:pt x="65" y="245"/>
                    <a:pt x="64" y="244"/>
                    <a:pt x="64" y="244"/>
                  </a:cubicBezTo>
                  <a:cubicBezTo>
                    <a:pt x="34" y="218"/>
                    <a:pt x="18" y="185"/>
                    <a:pt x="18" y="147"/>
                  </a:cubicBezTo>
                  <a:cubicBezTo>
                    <a:pt x="18" y="68"/>
                    <a:pt x="85" y="19"/>
                    <a:pt x="147" y="19"/>
                  </a:cubicBezTo>
                  <a:cubicBezTo>
                    <a:pt x="210" y="19"/>
                    <a:pt x="275" y="67"/>
                    <a:pt x="275" y="147"/>
                  </a:cubicBezTo>
                  <a:cubicBezTo>
                    <a:pt x="275" y="199"/>
                    <a:pt x="249" y="227"/>
                    <a:pt x="229" y="244"/>
                  </a:cubicBezTo>
                  <a:cubicBezTo>
                    <a:pt x="229" y="244"/>
                    <a:pt x="228" y="245"/>
                    <a:pt x="228" y="245"/>
                  </a:cubicBezTo>
                  <a:cubicBezTo>
                    <a:pt x="201" y="274"/>
                    <a:pt x="196" y="282"/>
                    <a:pt x="196" y="301"/>
                  </a:cubicBezTo>
                  <a:cubicBezTo>
                    <a:pt x="196" y="301"/>
                    <a:pt x="196" y="301"/>
                    <a:pt x="196" y="301"/>
                  </a:cubicBezTo>
                  <a:cubicBezTo>
                    <a:pt x="143" y="288"/>
                    <a:pt x="143" y="288"/>
                    <a:pt x="143" y="288"/>
                  </a:cubicBezTo>
                  <a:cubicBezTo>
                    <a:pt x="138" y="287"/>
                    <a:pt x="133" y="290"/>
                    <a:pt x="132" y="295"/>
                  </a:cubicBezTo>
                  <a:cubicBezTo>
                    <a:pt x="131" y="300"/>
                    <a:pt x="134" y="305"/>
                    <a:pt x="139" y="307"/>
                  </a:cubicBezTo>
                  <a:cubicBezTo>
                    <a:pt x="193" y="319"/>
                    <a:pt x="193" y="319"/>
                    <a:pt x="193" y="319"/>
                  </a:cubicBezTo>
                  <a:cubicBezTo>
                    <a:pt x="196" y="320"/>
                    <a:pt x="202" y="322"/>
                    <a:pt x="208" y="317"/>
                  </a:cubicBezTo>
                  <a:cubicBezTo>
                    <a:pt x="211" y="315"/>
                    <a:pt x="214" y="311"/>
                    <a:pt x="215" y="304"/>
                  </a:cubicBezTo>
                  <a:cubicBezTo>
                    <a:pt x="215" y="304"/>
                    <a:pt x="215" y="304"/>
                    <a:pt x="215" y="304"/>
                  </a:cubicBezTo>
                  <a:cubicBezTo>
                    <a:pt x="215" y="304"/>
                    <a:pt x="215" y="304"/>
                    <a:pt x="215" y="303"/>
                  </a:cubicBezTo>
                  <a:cubicBezTo>
                    <a:pt x="215" y="303"/>
                    <a:pt x="215" y="302"/>
                    <a:pt x="215" y="302"/>
                  </a:cubicBezTo>
                  <a:cubicBezTo>
                    <a:pt x="215" y="302"/>
                    <a:pt x="215" y="302"/>
                    <a:pt x="215" y="301"/>
                  </a:cubicBezTo>
                  <a:cubicBezTo>
                    <a:pt x="215" y="301"/>
                    <a:pt x="215" y="301"/>
                    <a:pt x="215" y="301"/>
                  </a:cubicBezTo>
                  <a:cubicBezTo>
                    <a:pt x="215" y="291"/>
                    <a:pt x="215" y="286"/>
                    <a:pt x="240" y="259"/>
                  </a:cubicBezTo>
                  <a:cubicBezTo>
                    <a:pt x="240" y="259"/>
                    <a:pt x="241" y="259"/>
                    <a:pt x="241" y="259"/>
                  </a:cubicBezTo>
                  <a:cubicBezTo>
                    <a:pt x="241" y="259"/>
                    <a:pt x="241" y="259"/>
                    <a:pt x="241" y="259"/>
                  </a:cubicBezTo>
                  <a:cubicBezTo>
                    <a:pt x="276" y="229"/>
                    <a:pt x="294" y="192"/>
                    <a:pt x="294" y="147"/>
                  </a:cubicBezTo>
                  <a:cubicBezTo>
                    <a:pt x="294" y="105"/>
                    <a:pt x="277" y="67"/>
                    <a:pt x="248" y="4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 name="Shape 986">
              <a:extLst>
                <a:ext uri="{FF2B5EF4-FFF2-40B4-BE49-F238E27FC236}">
                  <a16:creationId xmlns:a16="http://schemas.microsoft.com/office/drawing/2014/main" id="{C34E4BFA-1146-DE4E-988F-03B485A740F3}"/>
                </a:ext>
              </a:extLst>
            </p:cNvPr>
            <p:cNvSpPr/>
            <p:nvPr/>
          </p:nvSpPr>
          <p:spPr>
            <a:xfrm>
              <a:off x="7281863" y="4065588"/>
              <a:ext cx="123825" cy="42863"/>
            </a:xfrm>
            <a:custGeom>
              <a:avLst/>
              <a:gdLst/>
              <a:ahLst/>
              <a:cxnLst/>
              <a:rect l="0" t="0" r="0" b="0"/>
              <a:pathLst>
                <a:path w="125" h="43" extrusionOk="0">
                  <a:moveTo>
                    <a:pt x="117" y="25"/>
                  </a:moveTo>
                  <a:cubicBezTo>
                    <a:pt x="12" y="1"/>
                    <a:pt x="12" y="1"/>
                    <a:pt x="12" y="1"/>
                  </a:cubicBezTo>
                  <a:cubicBezTo>
                    <a:pt x="7" y="0"/>
                    <a:pt x="2" y="3"/>
                    <a:pt x="1" y="8"/>
                  </a:cubicBezTo>
                  <a:cubicBezTo>
                    <a:pt x="0" y="13"/>
                    <a:pt x="3" y="18"/>
                    <a:pt x="8" y="19"/>
                  </a:cubicBezTo>
                  <a:cubicBezTo>
                    <a:pt x="113" y="43"/>
                    <a:pt x="113" y="43"/>
                    <a:pt x="113" y="43"/>
                  </a:cubicBezTo>
                  <a:cubicBezTo>
                    <a:pt x="114" y="43"/>
                    <a:pt x="114" y="43"/>
                    <a:pt x="115" y="43"/>
                  </a:cubicBezTo>
                  <a:cubicBezTo>
                    <a:pt x="119" y="43"/>
                    <a:pt x="123" y="40"/>
                    <a:pt x="124" y="36"/>
                  </a:cubicBezTo>
                  <a:cubicBezTo>
                    <a:pt x="125" y="31"/>
                    <a:pt x="122" y="26"/>
                    <a:pt x="117" y="25"/>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 name="Shape 987">
              <a:extLst>
                <a:ext uri="{FF2B5EF4-FFF2-40B4-BE49-F238E27FC236}">
                  <a16:creationId xmlns:a16="http://schemas.microsoft.com/office/drawing/2014/main" id="{6FFA940F-3779-00F4-4E0D-2506C9647AD8}"/>
                </a:ext>
              </a:extLst>
            </p:cNvPr>
            <p:cNvSpPr/>
            <p:nvPr/>
          </p:nvSpPr>
          <p:spPr>
            <a:xfrm>
              <a:off x="7288213" y="4102100"/>
              <a:ext cx="104775" cy="39688"/>
            </a:xfrm>
            <a:custGeom>
              <a:avLst/>
              <a:gdLst/>
              <a:ahLst/>
              <a:cxnLst/>
              <a:rect l="0" t="0" r="0" b="0"/>
              <a:pathLst>
                <a:path w="106" h="39" extrusionOk="0">
                  <a:moveTo>
                    <a:pt x="98" y="20"/>
                  </a:moveTo>
                  <a:cubicBezTo>
                    <a:pt x="13" y="1"/>
                    <a:pt x="13" y="1"/>
                    <a:pt x="13" y="1"/>
                  </a:cubicBezTo>
                  <a:cubicBezTo>
                    <a:pt x="8" y="0"/>
                    <a:pt x="3" y="3"/>
                    <a:pt x="2" y="8"/>
                  </a:cubicBezTo>
                  <a:cubicBezTo>
                    <a:pt x="0" y="13"/>
                    <a:pt x="4" y="18"/>
                    <a:pt x="9" y="19"/>
                  </a:cubicBezTo>
                  <a:cubicBezTo>
                    <a:pt x="94" y="39"/>
                    <a:pt x="94" y="39"/>
                    <a:pt x="94" y="39"/>
                  </a:cubicBezTo>
                  <a:cubicBezTo>
                    <a:pt x="95" y="39"/>
                    <a:pt x="95" y="39"/>
                    <a:pt x="96" y="39"/>
                  </a:cubicBezTo>
                  <a:cubicBezTo>
                    <a:pt x="100" y="39"/>
                    <a:pt x="104" y="36"/>
                    <a:pt x="105" y="31"/>
                  </a:cubicBezTo>
                  <a:cubicBezTo>
                    <a:pt x="106" y="26"/>
                    <a:pt x="103" y="21"/>
                    <a:pt x="98" y="2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23" name="Shape 988">
            <a:extLst>
              <a:ext uri="{FF2B5EF4-FFF2-40B4-BE49-F238E27FC236}">
                <a16:creationId xmlns:a16="http://schemas.microsoft.com/office/drawing/2014/main" id="{4B4D9274-AF64-3273-9E0A-8BBB66A8F35C}"/>
              </a:ext>
            </a:extLst>
          </p:cNvPr>
          <p:cNvGrpSpPr/>
          <p:nvPr userDrawn="1"/>
        </p:nvGrpSpPr>
        <p:grpSpPr>
          <a:xfrm>
            <a:off x="9046038" y="2969682"/>
            <a:ext cx="296968" cy="278147"/>
            <a:chOff x="4732339" y="3040063"/>
            <a:chExt cx="450850" cy="422276"/>
          </a:xfrm>
        </p:grpSpPr>
        <p:sp>
          <p:nvSpPr>
            <p:cNvPr id="24" name="Shape 989">
              <a:extLst>
                <a:ext uri="{FF2B5EF4-FFF2-40B4-BE49-F238E27FC236}">
                  <a16:creationId xmlns:a16="http://schemas.microsoft.com/office/drawing/2014/main" id="{E374134A-72E3-C81B-55C8-68BAFB4D9BED}"/>
                </a:ext>
              </a:extLst>
            </p:cNvPr>
            <p:cNvSpPr/>
            <p:nvPr/>
          </p:nvSpPr>
          <p:spPr>
            <a:xfrm>
              <a:off x="4837114" y="3040063"/>
              <a:ext cx="241300" cy="17463"/>
            </a:xfrm>
            <a:custGeom>
              <a:avLst/>
              <a:gdLst/>
              <a:ahLst/>
              <a:cxnLst/>
              <a:rect l="0" t="0" r="0" b="0"/>
              <a:pathLst>
                <a:path w="242" h="18" extrusionOk="0">
                  <a:moveTo>
                    <a:pt x="10" y="18"/>
                  </a:moveTo>
                  <a:cubicBezTo>
                    <a:pt x="232" y="18"/>
                    <a:pt x="232" y="18"/>
                    <a:pt x="232" y="18"/>
                  </a:cubicBezTo>
                  <a:cubicBezTo>
                    <a:pt x="237" y="18"/>
                    <a:pt x="242" y="14"/>
                    <a:pt x="242" y="9"/>
                  </a:cubicBezTo>
                  <a:cubicBezTo>
                    <a:pt x="242" y="4"/>
                    <a:pt x="237" y="0"/>
                    <a:pt x="232" y="0"/>
                  </a:cubicBezTo>
                  <a:cubicBezTo>
                    <a:pt x="10" y="0"/>
                    <a:pt x="10" y="0"/>
                    <a:pt x="10" y="0"/>
                  </a:cubicBezTo>
                  <a:cubicBezTo>
                    <a:pt x="4" y="0"/>
                    <a:pt x="0" y="4"/>
                    <a:pt x="0" y="9"/>
                  </a:cubicBezTo>
                  <a:cubicBezTo>
                    <a:pt x="0" y="14"/>
                    <a:pt x="4" y="18"/>
                    <a:pt x="10" y="18"/>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 name="Shape 990">
              <a:extLst>
                <a:ext uri="{FF2B5EF4-FFF2-40B4-BE49-F238E27FC236}">
                  <a16:creationId xmlns:a16="http://schemas.microsoft.com/office/drawing/2014/main" id="{64970511-3116-DD42-ECDD-C639661BECB8}"/>
                </a:ext>
              </a:extLst>
            </p:cNvPr>
            <p:cNvSpPr/>
            <p:nvPr/>
          </p:nvSpPr>
          <p:spPr>
            <a:xfrm>
              <a:off x="4732339" y="3065463"/>
              <a:ext cx="450850" cy="331788"/>
            </a:xfrm>
            <a:custGeom>
              <a:avLst/>
              <a:gdLst/>
              <a:ahLst/>
              <a:cxnLst/>
              <a:rect l="0" t="0" r="0" b="0"/>
              <a:pathLst>
                <a:path w="452" h="333" extrusionOk="0">
                  <a:moveTo>
                    <a:pt x="438" y="29"/>
                  </a:moveTo>
                  <a:cubicBezTo>
                    <a:pt x="428" y="16"/>
                    <a:pt x="408" y="0"/>
                    <a:pt x="363" y="0"/>
                  </a:cubicBezTo>
                  <a:cubicBezTo>
                    <a:pt x="337" y="0"/>
                    <a:pt x="337" y="0"/>
                    <a:pt x="337" y="0"/>
                  </a:cubicBezTo>
                  <a:cubicBezTo>
                    <a:pt x="115" y="0"/>
                    <a:pt x="115" y="0"/>
                    <a:pt x="115" y="0"/>
                  </a:cubicBezTo>
                  <a:cubicBezTo>
                    <a:pt x="88" y="0"/>
                    <a:pt x="88" y="0"/>
                    <a:pt x="88" y="0"/>
                  </a:cubicBezTo>
                  <a:cubicBezTo>
                    <a:pt x="44" y="0"/>
                    <a:pt x="23" y="16"/>
                    <a:pt x="14" y="29"/>
                  </a:cubicBezTo>
                  <a:cubicBezTo>
                    <a:pt x="2" y="46"/>
                    <a:pt x="0" y="67"/>
                    <a:pt x="7" y="91"/>
                  </a:cubicBezTo>
                  <a:cubicBezTo>
                    <a:pt x="19" y="126"/>
                    <a:pt x="58" y="168"/>
                    <a:pt x="83" y="187"/>
                  </a:cubicBezTo>
                  <a:cubicBezTo>
                    <a:pt x="84" y="188"/>
                    <a:pt x="86" y="189"/>
                    <a:pt x="88" y="189"/>
                  </a:cubicBezTo>
                  <a:cubicBezTo>
                    <a:pt x="91" y="189"/>
                    <a:pt x="94" y="188"/>
                    <a:pt x="96" y="185"/>
                  </a:cubicBezTo>
                  <a:cubicBezTo>
                    <a:pt x="99" y="181"/>
                    <a:pt x="98" y="175"/>
                    <a:pt x="94" y="172"/>
                  </a:cubicBezTo>
                  <a:cubicBezTo>
                    <a:pt x="72" y="155"/>
                    <a:pt x="36" y="116"/>
                    <a:pt x="25" y="85"/>
                  </a:cubicBezTo>
                  <a:cubicBezTo>
                    <a:pt x="19" y="67"/>
                    <a:pt x="21" y="51"/>
                    <a:pt x="29" y="40"/>
                  </a:cubicBezTo>
                  <a:cubicBezTo>
                    <a:pt x="39" y="26"/>
                    <a:pt x="60" y="19"/>
                    <a:pt x="88" y="19"/>
                  </a:cubicBezTo>
                  <a:cubicBezTo>
                    <a:pt x="105" y="19"/>
                    <a:pt x="105" y="19"/>
                    <a:pt x="105" y="19"/>
                  </a:cubicBezTo>
                  <a:cubicBezTo>
                    <a:pt x="105" y="140"/>
                    <a:pt x="105" y="140"/>
                    <a:pt x="105" y="140"/>
                  </a:cubicBezTo>
                  <a:cubicBezTo>
                    <a:pt x="105" y="227"/>
                    <a:pt x="188" y="278"/>
                    <a:pt x="210" y="290"/>
                  </a:cubicBezTo>
                  <a:cubicBezTo>
                    <a:pt x="210" y="290"/>
                    <a:pt x="210" y="291"/>
                    <a:pt x="210" y="291"/>
                  </a:cubicBezTo>
                  <a:cubicBezTo>
                    <a:pt x="210" y="324"/>
                    <a:pt x="210" y="324"/>
                    <a:pt x="210" y="324"/>
                  </a:cubicBezTo>
                  <a:cubicBezTo>
                    <a:pt x="210" y="329"/>
                    <a:pt x="214" y="333"/>
                    <a:pt x="219" y="333"/>
                  </a:cubicBezTo>
                  <a:cubicBezTo>
                    <a:pt x="225" y="333"/>
                    <a:pt x="229" y="329"/>
                    <a:pt x="229" y="324"/>
                  </a:cubicBezTo>
                  <a:cubicBezTo>
                    <a:pt x="229" y="291"/>
                    <a:pt x="229" y="291"/>
                    <a:pt x="229" y="291"/>
                  </a:cubicBezTo>
                  <a:cubicBezTo>
                    <a:pt x="229" y="291"/>
                    <a:pt x="229" y="290"/>
                    <a:pt x="229" y="290"/>
                  </a:cubicBezTo>
                  <a:cubicBezTo>
                    <a:pt x="253" y="278"/>
                    <a:pt x="347" y="227"/>
                    <a:pt x="347" y="140"/>
                  </a:cubicBezTo>
                  <a:cubicBezTo>
                    <a:pt x="347" y="19"/>
                    <a:pt x="347" y="19"/>
                    <a:pt x="347" y="19"/>
                  </a:cubicBezTo>
                  <a:cubicBezTo>
                    <a:pt x="363" y="19"/>
                    <a:pt x="363" y="19"/>
                    <a:pt x="363" y="19"/>
                  </a:cubicBezTo>
                  <a:cubicBezTo>
                    <a:pt x="392" y="19"/>
                    <a:pt x="413" y="26"/>
                    <a:pt x="423" y="40"/>
                  </a:cubicBezTo>
                  <a:cubicBezTo>
                    <a:pt x="431" y="51"/>
                    <a:pt x="432" y="67"/>
                    <a:pt x="427" y="85"/>
                  </a:cubicBezTo>
                  <a:cubicBezTo>
                    <a:pt x="419" y="109"/>
                    <a:pt x="378" y="156"/>
                    <a:pt x="358" y="172"/>
                  </a:cubicBezTo>
                  <a:cubicBezTo>
                    <a:pt x="354" y="175"/>
                    <a:pt x="353" y="181"/>
                    <a:pt x="356" y="185"/>
                  </a:cubicBezTo>
                  <a:cubicBezTo>
                    <a:pt x="358" y="188"/>
                    <a:pt x="361" y="189"/>
                    <a:pt x="363" y="189"/>
                  </a:cubicBezTo>
                  <a:cubicBezTo>
                    <a:pt x="365" y="189"/>
                    <a:pt x="368" y="188"/>
                    <a:pt x="369" y="187"/>
                  </a:cubicBezTo>
                  <a:cubicBezTo>
                    <a:pt x="392" y="169"/>
                    <a:pt x="435" y="119"/>
                    <a:pt x="444" y="91"/>
                  </a:cubicBezTo>
                  <a:cubicBezTo>
                    <a:pt x="452" y="67"/>
                    <a:pt x="450" y="46"/>
                    <a:pt x="438" y="29"/>
                  </a:cubicBezTo>
                  <a:close/>
                  <a:moveTo>
                    <a:pt x="328" y="140"/>
                  </a:moveTo>
                  <a:cubicBezTo>
                    <a:pt x="328" y="217"/>
                    <a:pt x="240" y="264"/>
                    <a:pt x="220" y="274"/>
                  </a:cubicBezTo>
                  <a:cubicBezTo>
                    <a:pt x="201" y="264"/>
                    <a:pt x="124" y="217"/>
                    <a:pt x="124" y="140"/>
                  </a:cubicBezTo>
                  <a:cubicBezTo>
                    <a:pt x="124" y="19"/>
                    <a:pt x="124" y="19"/>
                    <a:pt x="124" y="19"/>
                  </a:cubicBezTo>
                  <a:cubicBezTo>
                    <a:pt x="328" y="19"/>
                    <a:pt x="328" y="19"/>
                    <a:pt x="328" y="19"/>
                  </a:cubicBezTo>
                  <a:lnTo>
                    <a:pt x="328" y="140"/>
                  </a:ln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 name="Shape 991">
              <a:extLst>
                <a:ext uri="{FF2B5EF4-FFF2-40B4-BE49-F238E27FC236}">
                  <a16:creationId xmlns:a16="http://schemas.microsoft.com/office/drawing/2014/main" id="{5B4C5E78-A48A-4AB6-0282-2C21D76BFBDA}"/>
                </a:ext>
              </a:extLst>
            </p:cNvPr>
            <p:cNvSpPr/>
            <p:nvPr/>
          </p:nvSpPr>
          <p:spPr>
            <a:xfrm>
              <a:off x="4849814" y="3403601"/>
              <a:ext cx="201613" cy="58738"/>
            </a:xfrm>
            <a:custGeom>
              <a:avLst/>
              <a:gdLst/>
              <a:ahLst/>
              <a:cxnLst/>
              <a:rect l="0" t="0" r="0" b="0"/>
              <a:pathLst>
                <a:path w="202" h="58" extrusionOk="0">
                  <a:moveTo>
                    <a:pt x="173" y="0"/>
                  </a:moveTo>
                  <a:cubicBezTo>
                    <a:pt x="29" y="0"/>
                    <a:pt x="29" y="0"/>
                    <a:pt x="29" y="0"/>
                  </a:cubicBezTo>
                  <a:cubicBezTo>
                    <a:pt x="13" y="0"/>
                    <a:pt x="0" y="13"/>
                    <a:pt x="0" y="29"/>
                  </a:cubicBezTo>
                  <a:cubicBezTo>
                    <a:pt x="0" y="49"/>
                    <a:pt x="0" y="49"/>
                    <a:pt x="0" y="49"/>
                  </a:cubicBezTo>
                  <a:cubicBezTo>
                    <a:pt x="0" y="54"/>
                    <a:pt x="4" y="58"/>
                    <a:pt x="10" y="58"/>
                  </a:cubicBezTo>
                  <a:cubicBezTo>
                    <a:pt x="193" y="58"/>
                    <a:pt x="193" y="58"/>
                    <a:pt x="193" y="58"/>
                  </a:cubicBezTo>
                  <a:cubicBezTo>
                    <a:pt x="198" y="58"/>
                    <a:pt x="202" y="54"/>
                    <a:pt x="202" y="49"/>
                  </a:cubicBezTo>
                  <a:cubicBezTo>
                    <a:pt x="202" y="30"/>
                    <a:pt x="202" y="30"/>
                    <a:pt x="202" y="30"/>
                  </a:cubicBezTo>
                  <a:cubicBezTo>
                    <a:pt x="202" y="14"/>
                    <a:pt x="190" y="0"/>
                    <a:pt x="173" y="0"/>
                  </a:cubicBezTo>
                  <a:close/>
                  <a:moveTo>
                    <a:pt x="184" y="40"/>
                  </a:moveTo>
                  <a:cubicBezTo>
                    <a:pt x="19" y="40"/>
                    <a:pt x="19" y="40"/>
                    <a:pt x="19" y="40"/>
                  </a:cubicBezTo>
                  <a:cubicBezTo>
                    <a:pt x="19" y="29"/>
                    <a:pt x="19" y="29"/>
                    <a:pt x="19" y="29"/>
                  </a:cubicBezTo>
                  <a:cubicBezTo>
                    <a:pt x="19" y="23"/>
                    <a:pt x="23" y="19"/>
                    <a:pt x="29" y="19"/>
                  </a:cubicBezTo>
                  <a:cubicBezTo>
                    <a:pt x="173" y="19"/>
                    <a:pt x="173" y="19"/>
                    <a:pt x="173" y="19"/>
                  </a:cubicBezTo>
                  <a:cubicBezTo>
                    <a:pt x="179" y="19"/>
                    <a:pt x="184" y="24"/>
                    <a:pt x="184" y="30"/>
                  </a:cubicBezTo>
                  <a:lnTo>
                    <a:pt x="184" y="40"/>
                  </a:ln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27" name="Shape 992">
            <a:extLst>
              <a:ext uri="{FF2B5EF4-FFF2-40B4-BE49-F238E27FC236}">
                <a16:creationId xmlns:a16="http://schemas.microsoft.com/office/drawing/2014/main" id="{88CFC996-A4D2-8E0E-8FD6-13176535EC9D}"/>
              </a:ext>
            </a:extLst>
          </p:cNvPr>
          <p:cNvGrpSpPr/>
          <p:nvPr userDrawn="1"/>
        </p:nvGrpSpPr>
        <p:grpSpPr>
          <a:xfrm>
            <a:off x="4174843" y="3939105"/>
            <a:ext cx="289378" cy="279906"/>
            <a:chOff x="6324601" y="1004888"/>
            <a:chExt cx="436563" cy="422275"/>
          </a:xfrm>
        </p:grpSpPr>
        <p:sp>
          <p:nvSpPr>
            <p:cNvPr id="28" name="Shape 993">
              <a:extLst>
                <a:ext uri="{FF2B5EF4-FFF2-40B4-BE49-F238E27FC236}">
                  <a16:creationId xmlns:a16="http://schemas.microsoft.com/office/drawing/2014/main" id="{58B02DD9-E6FD-C6AB-ED22-5EFD731E6BBD}"/>
                </a:ext>
              </a:extLst>
            </p:cNvPr>
            <p:cNvSpPr/>
            <p:nvPr/>
          </p:nvSpPr>
          <p:spPr>
            <a:xfrm>
              <a:off x="6389689" y="1122363"/>
              <a:ext cx="96838" cy="17463"/>
            </a:xfrm>
            <a:custGeom>
              <a:avLst/>
              <a:gdLst/>
              <a:ahLst/>
              <a:cxnLst/>
              <a:rect l="0" t="0" r="0" b="0"/>
              <a:pathLst>
                <a:path w="98" h="18" extrusionOk="0">
                  <a:moveTo>
                    <a:pt x="10" y="18"/>
                  </a:moveTo>
                  <a:cubicBezTo>
                    <a:pt x="88" y="18"/>
                    <a:pt x="88" y="18"/>
                    <a:pt x="88" y="18"/>
                  </a:cubicBezTo>
                  <a:cubicBezTo>
                    <a:pt x="93" y="18"/>
                    <a:pt x="98" y="14"/>
                    <a:pt x="98" y="9"/>
                  </a:cubicBezTo>
                  <a:cubicBezTo>
                    <a:pt x="98" y="4"/>
                    <a:pt x="93" y="0"/>
                    <a:pt x="88" y="0"/>
                  </a:cubicBezTo>
                  <a:cubicBezTo>
                    <a:pt x="10" y="0"/>
                    <a:pt x="10" y="0"/>
                    <a:pt x="10" y="0"/>
                  </a:cubicBezTo>
                  <a:cubicBezTo>
                    <a:pt x="5" y="0"/>
                    <a:pt x="0" y="4"/>
                    <a:pt x="0" y="9"/>
                  </a:cubicBezTo>
                  <a:cubicBezTo>
                    <a:pt x="0" y="14"/>
                    <a:pt x="5" y="18"/>
                    <a:pt x="10" y="18"/>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9" name="Shape 994">
              <a:extLst>
                <a:ext uri="{FF2B5EF4-FFF2-40B4-BE49-F238E27FC236}">
                  <a16:creationId xmlns:a16="http://schemas.microsoft.com/office/drawing/2014/main" id="{DF60C0C0-2E0E-7A27-D635-9FA5A4A4BD79}"/>
                </a:ext>
              </a:extLst>
            </p:cNvPr>
            <p:cNvSpPr/>
            <p:nvPr/>
          </p:nvSpPr>
          <p:spPr>
            <a:xfrm>
              <a:off x="6389689" y="1330326"/>
              <a:ext cx="187325" cy="19050"/>
            </a:xfrm>
            <a:custGeom>
              <a:avLst/>
              <a:gdLst/>
              <a:ahLst/>
              <a:cxnLst/>
              <a:rect l="0" t="0" r="0" b="0"/>
              <a:pathLst>
                <a:path w="189" h="19" extrusionOk="0">
                  <a:moveTo>
                    <a:pt x="180" y="0"/>
                  </a:moveTo>
                  <a:cubicBezTo>
                    <a:pt x="10" y="0"/>
                    <a:pt x="10" y="0"/>
                    <a:pt x="10" y="0"/>
                  </a:cubicBezTo>
                  <a:cubicBezTo>
                    <a:pt x="5" y="0"/>
                    <a:pt x="0" y="4"/>
                    <a:pt x="0" y="10"/>
                  </a:cubicBezTo>
                  <a:cubicBezTo>
                    <a:pt x="0" y="15"/>
                    <a:pt x="5" y="19"/>
                    <a:pt x="10" y="19"/>
                  </a:cubicBezTo>
                  <a:cubicBezTo>
                    <a:pt x="180" y="19"/>
                    <a:pt x="180" y="19"/>
                    <a:pt x="180" y="19"/>
                  </a:cubicBezTo>
                  <a:cubicBezTo>
                    <a:pt x="185" y="19"/>
                    <a:pt x="189" y="15"/>
                    <a:pt x="189" y="10"/>
                  </a:cubicBezTo>
                  <a:cubicBezTo>
                    <a:pt x="189" y="4"/>
                    <a:pt x="185" y="0"/>
                    <a:pt x="180" y="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30" name="Shape 995">
              <a:extLst>
                <a:ext uri="{FF2B5EF4-FFF2-40B4-BE49-F238E27FC236}">
                  <a16:creationId xmlns:a16="http://schemas.microsoft.com/office/drawing/2014/main" id="{42E4A7FA-BF17-CA16-B2C9-A0E04C02C57A}"/>
                </a:ext>
              </a:extLst>
            </p:cNvPr>
            <p:cNvSpPr/>
            <p:nvPr/>
          </p:nvSpPr>
          <p:spPr>
            <a:xfrm>
              <a:off x="6324601" y="1004888"/>
              <a:ext cx="436563" cy="422275"/>
            </a:xfrm>
            <a:custGeom>
              <a:avLst/>
              <a:gdLst/>
              <a:ahLst/>
              <a:cxnLst/>
              <a:rect l="0" t="0" r="0" b="0"/>
              <a:pathLst>
                <a:path w="439" h="425" extrusionOk="0">
                  <a:moveTo>
                    <a:pt x="435" y="395"/>
                  </a:moveTo>
                  <a:cubicBezTo>
                    <a:pt x="333" y="294"/>
                    <a:pt x="333" y="294"/>
                    <a:pt x="333" y="294"/>
                  </a:cubicBezTo>
                  <a:cubicBezTo>
                    <a:pt x="349" y="278"/>
                    <a:pt x="359" y="256"/>
                    <a:pt x="359" y="232"/>
                  </a:cubicBezTo>
                  <a:cubicBezTo>
                    <a:pt x="359" y="201"/>
                    <a:pt x="344" y="174"/>
                    <a:pt x="320" y="158"/>
                  </a:cubicBezTo>
                  <a:cubicBezTo>
                    <a:pt x="320" y="127"/>
                    <a:pt x="320" y="127"/>
                    <a:pt x="320" y="127"/>
                  </a:cubicBezTo>
                  <a:cubicBezTo>
                    <a:pt x="320" y="127"/>
                    <a:pt x="320" y="127"/>
                    <a:pt x="320" y="127"/>
                  </a:cubicBezTo>
                  <a:cubicBezTo>
                    <a:pt x="320" y="126"/>
                    <a:pt x="320" y="126"/>
                    <a:pt x="320" y="125"/>
                  </a:cubicBezTo>
                  <a:cubicBezTo>
                    <a:pt x="320" y="125"/>
                    <a:pt x="320" y="125"/>
                    <a:pt x="320" y="125"/>
                  </a:cubicBezTo>
                  <a:cubicBezTo>
                    <a:pt x="320" y="124"/>
                    <a:pt x="319" y="124"/>
                    <a:pt x="319" y="124"/>
                  </a:cubicBezTo>
                  <a:cubicBezTo>
                    <a:pt x="319" y="123"/>
                    <a:pt x="319" y="123"/>
                    <a:pt x="319" y="123"/>
                  </a:cubicBezTo>
                  <a:cubicBezTo>
                    <a:pt x="319" y="123"/>
                    <a:pt x="319" y="122"/>
                    <a:pt x="318" y="122"/>
                  </a:cubicBezTo>
                  <a:cubicBezTo>
                    <a:pt x="318" y="122"/>
                    <a:pt x="318" y="122"/>
                    <a:pt x="318" y="122"/>
                  </a:cubicBezTo>
                  <a:cubicBezTo>
                    <a:pt x="318" y="121"/>
                    <a:pt x="318" y="121"/>
                    <a:pt x="318" y="121"/>
                  </a:cubicBezTo>
                  <a:cubicBezTo>
                    <a:pt x="213" y="3"/>
                    <a:pt x="213" y="3"/>
                    <a:pt x="213" y="3"/>
                  </a:cubicBezTo>
                  <a:cubicBezTo>
                    <a:pt x="213" y="3"/>
                    <a:pt x="213" y="3"/>
                    <a:pt x="212" y="3"/>
                  </a:cubicBezTo>
                  <a:cubicBezTo>
                    <a:pt x="212" y="2"/>
                    <a:pt x="212" y="2"/>
                    <a:pt x="212" y="2"/>
                  </a:cubicBezTo>
                  <a:cubicBezTo>
                    <a:pt x="212" y="2"/>
                    <a:pt x="212" y="2"/>
                    <a:pt x="211" y="1"/>
                  </a:cubicBezTo>
                  <a:cubicBezTo>
                    <a:pt x="211" y="1"/>
                    <a:pt x="211" y="1"/>
                    <a:pt x="211" y="1"/>
                  </a:cubicBezTo>
                  <a:cubicBezTo>
                    <a:pt x="210" y="1"/>
                    <a:pt x="210" y="1"/>
                    <a:pt x="210" y="0"/>
                  </a:cubicBezTo>
                  <a:cubicBezTo>
                    <a:pt x="209" y="0"/>
                    <a:pt x="209" y="0"/>
                    <a:pt x="209" y="0"/>
                  </a:cubicBezTo>
                  <a:cubicBezTo>
                    <a:pt x="209" y="0"/>
                    <a:pt x="208" y="0"/>
                    <a:pt x="208" y="0"/>
                  </a:cubicBezTo>
                  <a:cubicBezTo>
                    <a:pt x="208" y="0"/>
                    <a:pt x="207" y="0"/>
                    <a:pt x="207" y="0"/>
                  </a:cubicBezTo>
                  <a:cubicBezTo>
                    <a:pt x="207" y="0"/>
                    <a:pt x="206" y="0"/>
                    <a:pt x="206" y="0"/>
                  </a:cubicBezTo>
                  <a:cubicBezTo>
                    <a:pt x="206" y="0"/>
                    <a:pt x="206" y="0"/>
                    <a:pt x="206" y="0"/>
                  </a:cubicBezTo>
                  <a:cubicBezTo>
                    <a:pt x="22" y="0"/>
                    <a:pt x="22" y="0"/>
                    <a:pt x="22" y="0"/>
                  </a:cubicBezTo>
                  <a:cubicBezTo>
                    <a:pt x="10" y="0"/>
                    <a:pt x="0" y="10"/>
                    <a:pt x="0" y="22"/>
                  </a:cubicBezTo>
                  <a:cubicBezTo>
                    <a:pt x="0" y="402"/>
                    <a:pt x="0" y="402"/>
                    <a:pt x="0" y="402"/>
                  </a:cubicBezTo>
                  <a:cubicBezTo>
                    <a:pt x="0" y="414"/>
                    <a:pt x="10" y="425"/>
                    <a:pt x="22" y="425"/>
                  </a:cubicBezTo>
                  <a:cubicBezTo>
                    <a:pt x="297" y="425"/>
                    <a:pt x="297" y="425"/>
                    <a:pt x="297" y="425"/>
                  </a:cubicBezTo>
                  <a:cubicBezTo>
                    <a:pt x="310" y="425"/>
                    <a:pt x="320" y="414"/>
                    <a:pt x="320" y="402"/>
                  </a:cubicBezTo>
                  <a:cubicBezTo>
                    <a:pt x="320" y="307"/>
                    <a:pt x="320" y="307"/>
                    <a:pt x="320" y="307"/>
                  </a:cubicBezTo>
                  <a:cubicBezTo>
                    <a:pt x="422" y="409"/>
                    <a:pt x="422" y="409"/>
                    <a:pt x="422" y="409"/>
                  </a:cubicBezTo>
                  <a:cubicBezTo>
                    <a:pt x="424" y="411"/>
                    <a:pt x="426" y="411"/>
                    <a:pt x="428" y="411"/>
                  </a:cubicBezTo>
                  <a:cubicBezTo>
                    <a:pt x="431" y="411"/>
                    <a:pt x="433" y="411"/>
                    <a:pt x="435" y="409"/>
                  </a:cubicBezTo>
                  <a:cubicBezTo>
                    <a:pt x="439" y="405"/>
                    <a:pt x="439" y="399"/>
                    <a:pt x="435" y="395"/>
                  </a:cubicBezTo>
                  <a:close/>
                  <a:moveTo>
                    <a:pt x="340" y="232"/>
                  </a:moveTo>
                  <a:cubicBezTo>
                    <a:pt x="340" y="270"/>
                    <a:pt x="309" y="301"/>
                    <a:pt x="271" y="301"/>
                  </a:cubicBezTo>
                  <a:cubicBezTo>
                    <a:pt x="233" y="301"/>
                    <a:pt x="202" y="270"/>
                    <a:pt x="202" y="232"/>
                  </a:cubicBezTo>
                  <a:cubicBezTo>
                    <a:pt x="202" y="194"/>
                    <a:pt x="233" y="162"/>
                    <a:pt x="271" y="162"/>
                  </a:cubicBezTo>
                  <a:cubicBezTo>
                    <a:pt x="309" y="162"/>
                    <a:pt x="340" y="194"/>
                    <a:pt x="340" y="232"/>
                  </a:cubicBezTo>
                  <a:close/>
                  <a:moveTo>
                    <a:pt x="215" y="34"/>
                  </a:moveTo>
                  <a:cubicBezTo>
                    <a:pt x="290" y="118"/>
                    <a:pt x="290" y="118"/>
                    <a:pt x="290" y="118"/>
                  </a:cubicBezTo>
                  <a:cubicBezTo>
                    <a:pt x="219" y="118"/>
                    <a:pt x="219" y="118"/>
                    <a:pt x="219" y="118"/>
                  </a:cubicBezTo>
                  <a:cubicBezTo>
                    <a:pt x="218" y="117"/>
                    <a:pt x="215" y="114"/>
                    <a:pt x="215" y="111"/>
                  </a:cubicBezTo>
                  <a:lnTo>
                    <a:pt x="215" y="34"/>
                  </a:lnTo>
                  <a:close/>
                  <a:moveTo>
                    <a:pt x="297" y="406"/>
                  </a:moveTo>
                  <a:cubicBezTo>
                    <a:pt x="22" y="406"/>
                    <a:pt x="22" y="406"/>
                    <a:pt x="22" y="406"/>
                  </a:cubicBezTo>
                  <a:cubicBezTo>
                    <a:pt x="20" y="406"/>
                    <a:pt x="19" y="404"/>
                    <a:pt x="19" y="402"/>
                  </a:cubicBezTo>
                  <a:cubicBezTo>
                    <a:pt x="19" y="22"/>
                    <a:pt x="19" y="22"/>
                    <a:pt x="19" y="22"/>
                  </a:cubicBezTo>
                  <a:cubicBezTo>
                    <a:pt x="19" y="20"/>
                    <a:pt x="20" y="18"/>
                    <a:pt x="22" y="18"/>
                  </a:cubicBezTo>
                  <a:cubicBezTo>
                    <a:pt x="196" y="18"/>
                    <a:pt x="196" y="18"/>
                    <a:pt x="196" y="18"/>
                  </a:cubicBezTo>
                  <a:cubicBezTo>
                    <a:pt x="196" y="111"/>
                    <a:pt x="196" y="111"/>
                    <a:pt x="196" y="111"/>
                  </a:cubicBezTo>
                  <a:cubicBezTo>
                    <a:pt x="196" y="123"/>
                    <a:pt x="206" y="136"/>
                    <a:pt x="219" y="136"/>
                  </a:cubicBezTo>
                  <a:cubicBezTo>
                    <a:pt x="301" y="136"/>
                    <a:pt x="301" y="136"/>
                    <a:pt x="301" y="136"/>
                  </a:cubicBezTo>
                  <a:cubicBezTo>
                    <a:pt x="301" y="149"/>
                    <a:pt x="301" y="149"/>
                    <a:pt x="301" y="149"/>
                  </a:cubicBezTo>
                  <a:cubicBezTo>
                    <a:pt x="292" y="146"/>
                    <a:pt x="282" y="144"/>
                    <a:pt x="271" y="144"/>
                  </a:cubicBezTo>
                  <a:cubicBezTo>
                    <a:pt x="247" y="144"/>
                    <a:pt x="225" y="154"/>
                    <a:pt x="209" y="170"/>
                  </a:cubicBezTo>
                  <a:cubicBezTo>
                    <a:pt x="75" y="170"/>
                    <a:pt x="75" y="170"/>
                    <a:pt x="75" y="170"/>
                  </a:cubicBezTo>
                  <a:cubicBezTo>
                    <a:pt x="70" y="170"/>
                    <a:pt x="65" y="174"/>
                    <a:pt x="65" y="179"/>
                  </a:cubicBezTo>
                  <a:cubicBezTo>
                    <a:pt x="65" y="185"/>
                    <a:pt x="70" y="189"/>
                    <a:pt x="75" y="189"/>
                  </a:cubicBezTo>
                  <a:cubicBezTo>
                    <a:pt x="195" y="189"/>
                    <a:pt x="195" y="189"/>
                    <a:pt x="195" y="189"/>
                  </a:cubicBezTo>
                  <a:cubicBezTo>
                    <a:pt x="189" y="199"/>
                    <a:pt x="185" y="210"/>
                    <a:pt x="184" y="222"/>
                  </a:cubicBezTo>
                  <a:cubicBezTo>
                    <a:pt x="75" y="222"/>
                    <a:pt x="75" y="222"/>
                    <a:pt x="75" y="222"/>
                  </a:cubicBezTo>
                  <a:cubicBezTo>
                    <a:pt x="70" y="222"/>
                    <a:pt x="65" y="227"/>
                    <a:pt x="65" y="232"/>
                  </a:cubicBezTo>
                  <a:cubicBezTo>
                    <a:pt x="65" y="237"/>
                    <a:pt x="70" y="241"/>
                    <a:pt x="75" y="241"/>
                  </a:cubicBezTo>
                  <a:cubicBezTo>
                    <a:pt x="184" y="241"/>
                    <a:pt x="184" y="241"/>
                    <a:pt x="184" y="241"/>
                  </a:cubicBezTo>
                  <a:cubicBezTo>
                    <a:pt x="185" y="253"/>
                    <a:pt x="189" y="265"/>
                    <a:pt x="195" y="275"/>
                  </a:cubicBezTo>
                  <a:cubicBezTo>
                    <a:pt x="75" y="275"/>
                    <a:pt x="75" y="275"/>
                    <a:pt x="75" y="275"/>
                  </a:cubicBezTo>
                  <a:cubicBezTo>
                    <a:pt x="70" y="275"/>
                    <a:pt x="65" y="279"/>
                    <a:pt x="65" y="284"/>
                  </a:cubicBezTo>
                  <a:cubicBezTo>
                    <a:pt x="65" y="289"/>
                    <a:pt x="70" y="294"/>
                    <a:pt x="75" y="294"/>
                  </a:cubicBezTo>
                  <a:cubicBezTo>
                    <a:pt x="209" y="294"/>
                    <a:pt x="209" y="294"/>
                    <a:pt x="209" y="294"/>
                  </a:cubicBezTo>
                  <a:cubicBezTo>
                    <a:pt x="225" y="310"/>
                    <a:pt x="247" y="320"/>
                    <a:pt x="271" y="320"/>
                  </a:cubicBezTo>
                  <a:cubicBezTo>
                    <a:pt x="282" y="320"/>
                    <a:pt x="292" y="318"/>
                    <a:pt x="301" y="314"/>
                  </a:cubicBezTo>
                  <a:cubicBezTo>
                    <a:pt x="301" y="402"/>
                    <a:pt x="301" y="402"/>
                    <a:pt x="301" y="402"/>
                  </a:cubicBezTo>
                  <a:cubicBezTo>
                    <a:pt x="301" y="404"/>
                    <a:pt x="300" y="406"/>
                    <a:pt x="297" y="406"/>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sp>
        <p:nvSpPr>
          <p:cNvPr id="31" name="Shape 996">
            <a:extLst>
              <a:ext uri="{FF2B5EF4-FFF2-40B4-BE49-F238E27FC236}">
                <a16:creationId xmlns:a16="http://schemas.microsoft.com/office/drawing/2014/main" id="{1B2B374C-EE02-B9E1-D21F-0A802A30E4F9}"/>
              </a:ext>
            </a:extLst>
          </p:cNvPr>
          <p:cNvSpPr txBox="1"/>
          <p:nvPr userDrawn="1"/>
        </p:nvSpPr>
        <p:spPr>
          <a:xfrm>
            <a:off x="2073958" y="5052793"/>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
        <p:nvSpPr>
          <p:cNvPr id="32" name="Shape 997">
            <a:extLst>
              <a:ext uri="{FF2B5EF4-FFF2-40B4-BE49-F238E27FC236}">
                <a16:creationId xmlns:a16="http://schemas.microsoft.com/office/drawing/2014/main" id="{5DB98808-F935-2F4A-7F44-95A20CF520BD}"/>
              </a:ext>
            </a:extLst>
          </p:cNvPr>
          <p:cNvSpPr txBox="1"/>
          <p:nvPr userDrawn="1"/>
        </p:nvSpPr>
        <p:spPr>
          <a:xfrm>
            <a:off x="4579788" y="4563597"/>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
        <p:nvSpPr>
          <p:cNvPr id="33" name="Shape 998">
            <a:extLst>
              <a:ext uri="{FF2B5EF4-FFF2-40B4-BE49-F238E27FC236}">
                <a16:creationId xmlns:a16="http://schemas.microsoft.com/office/drawing/2014/main" id="{5546F22E-C8EB-BB05-9145-E10B95FBAF69}"/>
              </a:ext>
            </a:extLst>
          </p:cNvPr>
          <p:cNvSpPr txBox="1"/>
          <p:nvPr userDrawn="1"/>
        </p:nvSpPr>
        <p:spPr>
          <a:xfrm>
            <a:off x="7099946" y="4057711"/>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
        <p:nvSpPr>
          <p:cNvPr id="34" name="Shape 999">
            <a:extLst>
              <a:ext uri="{FF2B5EF4-FFF2-40B4-BE49-F238E27FC236}">
                <a16:creationId xmlns:a16="http://schemas.microsoft.com/office/drawing/2014/main" id="{5DCEA464-F100-EF28-2262-04C40D520CC8}"/>
              </a:ext>
            </a:extLst>
          </p:cNvPr>
          <p:cNvSpPr txBox="1"/>
          <p:nvPr userDrawn="1"/>
        </p:nvSpPr>
        <p:spPr>
          <a:xfrm>
            <a:off x="9502955" y="3596046"/>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Tree>
    <p:extLst>
      <p:ext uri="{BB962C8B-B14F-4D97-AF65-F5344CB8AC3E}">
        <p14:creationId xmlns:p14="http://schemas.microsoft.com/office/powerpoint/2010/main" val="41195266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Why IDC">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6A92E8A2-6A4E-CBAC-89F1-2678AAB8397E}"/>
              </a:ext>
            </a:extLst>
          </p:cNvPr>
          <p:cNvPicPr>
            <a:picLocks noChangeAspect="1"/>
          </p:cNvPicPr>
          <p:nvPr userDrawn="1"/>
        </p:nvPicPr>
        <p:blipFill>
          <a:blip r:embed="rId3"/>
          <a:stretch>
            <a:fillRect/>
          </a:stretch>
        </p:blipFill>
        <p:spPr>
          <a:xfrm>
            <a:off x="10848108" y="-6410"/>
            <a:ext cx="1343891" cy="1567873"/>
          </a:xfrm>
          <a:prstGeom prst="rect">
            <a:avLst/>
          </a:prstGeom>
        </p:spPr>
      </p:pic>
    </p:spTree>
    <p:extLst>
      <p:ext uri="{BB962C8B-B14F-4D97-AF65-F5344CB8AC3E}">
        <p14:creationId xmlns:p14="http://schemas.microsoft.com/office/powerpoint/2010/main" val="1042657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Case Study Title">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17" name="Picture 16">
            <a:extLst>
              <a:ext uri="{FF2B5EF4-FFF2-40B4-BE49-F238E27FC236}">
                <a16:creationId xmlns:a16="http://schemas.microsoft.com/office/drawing/2014/main" id="{0CEB5BB6-108C-FE90-373A-FCD5E8272B08}"/>
              </a:ext>
            </a:extLst>
          </p:cNvPr>
          <p:cNvPicPr>
            <a:picLocks noChangeAspect="1"/>
          </p:cNvPicPr>
          <p:nvPr userDrawn="1"/>
        </p:nvPicPr>
        <p:blipFill rotWithShape="1">
          <a:blip r:embed="rId3"/>
          <a:srcRect r="16560"/>
          <a:stretch/>
        </p:blipFill>
        <p:spPr>
          <a:xfrm>
            <a:off x="6098806" y="1435100"/>
            <a:ext cx="6093194" cy="3987800"/>
          </a:xfrm>
          <a:prstGeom prst="rect">
            <a:avLst/>
          </a:prstGeom>
        </p:spPr>
      </p:pic>
      <p:pic>
        <p:nvPicPr>
          <p:cNvPr id="18" name="Picture 17">
            <a:extLst>
              <a:ext uri="{FF2B5EF4-FFF2-40B4-BE49-F238E27FC236}">
                <a16:creationId xmlns:a16="http://schemas.microsoft.com/office/drawing/2014/main" id="{124167B2-6A0B-B4C5-FEF0-A78AD057C5B5}"/>
              </a:ext>
            </a:extLst>
          </p:cNvPr>
          <p:cNvPicPr>
            <a:picLocks noChangeAspect="1"/>
          </p:cNvPicPr>
          <p:nvPr userDrawn="1"/>
        </p:nvPicPr>
        <p:blipFill rotWithShape="1">
          <a:blip r:embed="rId4"/>
          <a:srcRect r="17714"/>
          <a:stretch/>
        </p:blipFill>
        <p:spPr>
          <a:xfrm>
            <a:off x="5454504" y="1233775"/>
            <a:ext cx="6737496" cy="4390450"/>
          </a:xfrm>
          <a:prstGeom prst="rect">
            <a:avLst/>
          </a:prstGeom>
        </p:spPr>
      </p:pic>
      <p:grpSp>
        <p:nvGrpSpPr>
          <p:cNvPr id="19" name="Group 18">
            <a:extLst>
              <a:ext uri="{FF2B5EF4-FFF2-40B4-BE49-F238E27FC236}">
                <a16:creationId xmlns:a16="http://schemas.microsoft.com/office/drawing/2014/main" id="{6E89C640-E25A-3AEF-BBC7-FBF8D4869B41}"/>
              </a:ext>
            </a:extLst>
          </p:cNvPr>
          <p:cNvGrpSpPr/>
          <p:nvPr userDrawn="1"/>
        </p:nvGrpSpPr>
        <p:grpSpPr>
          <a:xfrm>
            <a:off x="1046953" y="1957533"/>
            <a:ext cx="3562390" cy="2745995"/>
            <a:chOff x="1004422" y="2085123"/>
            <a:chExt cx="3562390" cy="2745995"/>
          </a:xfrm>
        </p:grpSpPr>
        <p:sp>
          <p:nvSpPr>
            <p:cNvPr id="20" name="Shape 966">
              <a:extLst>
                <a:ext uri="{FF2B5EF4-FFF2-40B4-BE49-F238E27FC236}">
                  <a16:creationId xmlns:a16="http://schemas.microsoft.com/office/drawing/2014/main" id="{B79B8C1A-8F82-4E0B-C67F-878ACFB9BC9C}"/>
                </a:ext>
              </a:extLst>
            </p:cNvPr>
            <p:cNvSpPr txBox="1"/>
            <p:nvPr/>
          </p:nvSpPr>
          <p:spPr>
            <a:xfrm>
              <a:off x="1004422" y="2737610"/>
              <a:ext cx="3562390" cy="1637959"/>
            </a:xfrm>
            <a:prstGeom prst="rect">
              <a:avLst/>
            </a:prstGeom>
            <a:noFill/>
            <a:ln>
              <a:noFill/>
            </a:ln>
          </p:spPr>
          <p:txBody>
            <a:bodyPr spcFirstLastPara="1" wrap="square" lIns="0" tIns="0" rIns="0" bIns="0" anchor="t" anchorCtr="0">
              <a:noAutofit/>
            </a:bodyPr>
            <a:lstStyle/>
            <a:p>
              <a:r>
                <a:rPr lang="en-US" sz="3700">
                  <a:solidFill>
                    <a:schemeClr val="accent1"/>
                  </a:solidFill>
                  <a:latin typeface="Montserrat SemiBold"/>
                  <a:sym typeface="Montserrat SemiBold"/>
                </a:rPr>
                <a:t>Global International</a:t>
              </a:r>
            </a:p>
            <a:p>
              <a:r>
                <a:rPr lang="en-US" sz="3700">
                  <a:solidFill>
                    <a:schemeClr val="accent1"/>
                  </a:solidFill>
                  <a:latin typeface="Montserrat SemiBold"/>
                  <a:sym typeface="Montserrat SemiBold"/>
                </a:rPr>
                <a:t>Airline Group</a:t>
              </a:r>
              <a:endParaRPr sz="900"/>
            </a:p>
          </p:txBody>
        </p:sp>
        <p:sp>
          <p:nvSpPr>
            <p:cNvPr id="21" name="Shape 967">
              <a:extLst>
                <a:ext uri="{FF2B5EF4-FFF2-40B4-BE49-F238E27FC236}">
                  <a16:creationId xmlns:a16="http://schemas.microsoft.com/office/drawing/2014/main" id="{AEF2B0B5-3162-695E-6191-18BC9408CBAD}"/>
                </a:ext>
              </a:extLst>
            </p:cNvPr>
            <p:cNvSpPr txBox="1"/>
            <p:nvPr/>
          </p:nvSpPr>
          <p:spPr>
            <a:xfrm>
              <a:off x="1009611" y="2085123"/>
              <a:ext cx="2751954" cy="519853"/>
            </a:xfrm>
            <a:prstGeom prst="rect">
              <a:avLst/>
            </a:prstGeom>
            <a:noFill/>
            <a:ln>
              <a:noFill/>
            </a:ln>
          </p:spPr>
          <p:txBody>
            <a:bodyPr spcFirstLastPara="1" wrap="square" lIns="0" tIns="0" rIns="0" bIns="0" anchor="t" anchorCtr="0">
              <a:noAutofit/>
            </a:bodyPr>
            <a:lstStyle/>
            <a:p>
              <a:r>
                <a:rPr lang="en-US" sz="3200">
                  <a:solidFill>
                    <a:srgbClr val="AFB4C1"/>
                  </a:solidFill>
                  <a:latin typeface="Montserrat SemiBold"/>
                  <a:ea typeface="Montserrat SemiBold"/>
                  <a:cs typeface="Montserrat SemiBold"/>
                  <a:sym typeface="Montserrat SemiBold"/>
                </a:rPr>
                <a:t>01</a:t>
              </a:r>
              <a:endParaRPr sz="3200">
                <a:solidFill>
                  <a:srgbClr val="AFB4C1"/>
                </a:solidFill>
                <a:latin typeface="Montserrat SemiBold"/>
                <a:ea typeface="Montserrat SemiBold"/>
                <a:cs typeface="Montserrat SemiBold"/>
                <a:sym typeface="Montserrat SemiBold"/>
              </a:endParaRPr>
            </a:p>
          </p:txBody>
        </p:sp>
        <p:sp>
          <p:nvSpPr>
            <p:cNvPr id="22" name="Shape 967">
              <a:extLst>
                <a:ext uri="{FF2B5EF4-FFF2-40B4-BE49-F238E27FC236}">
                  <a16:creationId xmlns:a16="http://schemas.microsoft.com/office/drawing/2014/main" id="{8B050798-FB7E-0A98-65F6-FB1EAE1CFF5C}"/>
                </a:ext>
              </a:extLst>
            </p:cNvPr>
            <p:cNvSpPr txBox="1"/>
            <p:nvPr/>
          </p:nvSpPr>
          <p:spPr>
            <a:xfrm>
              <a:off x="1004422" y="4615674"/>
              <a:ext cx="2751954" cy="215444"/>
            </a:xfrm>
            <a:prstGeom prst="rect">
              <a:avLst/>
            </a:prstGeom>
            <a:noFill/>
            <a:ln>
              <a:noFill/>
            </a:ln>
          </p:spPr>
          <p:txBody>
            <a:bodyPr spcFirstLastPara="1" wrap="square" lIns="0" tIns="0" rIns="0" bIns="0" anchor="t" anchorCtr="0">
              <a:noAutofit/>
            </a:bodyPr>
            <a:lstStyle/>
            <a:p>
              <a:r>
                <a:rPr lang="en-US">
                  <a:latin typeface="Montserrat SemiBold"/>
                  <a:ea typeface="Montserrat SemiBold"/>
                  <a:cs typeface="Montserrat SemiBold"/>
                  <a:sym typeface="Montserrat SemiBold"/>
                </a:rPr>
                <a:t>Emirates Group</a:t>
              </a:r>
            </a:p>
          </p:txBody>
        </p:sp>
      </p:grpSp>
    </p:spTree>
    <p:extLst>
      <p:ext uri="{BB962C8B-B14F-4D97-AF65-F5344CB8AC3E}">
        <p14:creationId xmlns:p14="http://schemas.microsoft.com/office/powerpoint/2010/main" val="41048556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Global Footprint">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cxnSp>
        <p:nvCxnSpPr>
          <p:cNvPr id="2" name="Straight Connector 1">
            <a:extLst>
              <a:ext uri="{FF2B5EF4-FFF2-40B4-BE49-F238E27FC236}">
                <a16:creationId xmlns:a16="http://schemas.microsoft.com/office/drawing/2014/main" id="{2DDFCCFD-8A4D-A1CF-EF45-A8EDD095D508}"/>
              </a:ext>
            </a:extLst>
          </p:cNvPr>
          <p:cNvCxnSpPr>
            <a:cxnSpLocks/>
          </p:cNvCxnSpPr>
          <p:nvPr userDrawn="1"/>
        </p:nvCxnSpPr>
        <p:spPr>
          <a:xfrm>
            <a:off x="8467689" y="2484055"/>
            <a:ext cx="0" cy="123727"/>
          </a:xfrm>
          <a:prstGeom prst="line">
            <a:avLst/>
          </a:prstGeom>
          <a:noFill/>
          <a:ln w="15875">
            <a:no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E08DF8E-4337-8A7F-AF40-A49390DB5F1D}"/>
              </a:ext>
            </a:extLst>
          </p:cNvPr>
          <p:cNvGrpSpPr/>
          <p:nvPr userDrawn="1"/>
        </p:nvGrpSpPr>
        <p:grpSpPr>
          <a:xfrm>
            <a:off x="4191446" y="756651"/>
            <a:ext cx="7891610" cy="5093940"/>
            <a:chOff x="4297776" y="501459"/>
            <a:chExt cx="7891610" cy="5093940"/>
          </a:xfrm>
        </p:grpSpPr>
        <p:grpSp>
          <p:nvGrpSpPr>
            <p:cNvPr id="4" name="Shape 169">
              <a:extLst>
                <a:ext uri="{FF2B5EF4-FFF2-40B4-BE49-F238E27FC236}">
                  <a16:creationId xmlns:a16="http://schemas.microsoft.com/office/drawing/2014/main" id="{7A01A0AE-C461-F36E-0A42-FDE55E2FF907}"/>
                </a:ext>
              </a:extLst>
            </p:cNvPr>
            <p:cNvGrpSpPr/>
            <p:nvPr/>
          </p:nvGrpSpPr>
          <p:grpSpPr>
            <a:xfrm>
              <a:off x="4387721" y="1305259"/>
              <a:ext cx="7801665" cy="4215076"/>
              <a:chOff x="1657113" y="2510965"/>
              <a:chExt cx="16395947" cy="8092514"/>
            </a:xfrm>
            <a:solidFill>
              <a:srgbClr val="D3D8E6"/>
            </a:solidFill>
          </p:grpSpPr>
          <p:sp>
            <p:nvSpPr>
              <p:cNvPr id="106" name="Shape 170">
                <a:extLst>
                  <a:ext uri="{FF2B5EF4-FFF2-40B4-BE49-F238E27FC236}">
                    <a16:creationId xmlns:a16="http://schemas.microsoft.com/office/drawing/2014/main" id="{8DAAF818-A3B2-3A9D-717C-5E6EB43243CF}"/>
                  </a:ext>
                </a:extLst>
              </p:cNvPr>
              <p:cNvSpPr/>
              <p:nvPr/>
            </p:nvSpPr>
            <p:spPr>
              <a:xfrm>
                <a:off x="9887372" y="8524390"/>
                <a:ext cx="581113" cy="576808"/>
              </a:xfrm>
              <a:custGeom>
                <a:avLst/>
                <a:gdLst/>
                <a:ahLst/>
                <a:cxnLst/>
                <a:rect l="0" t="0" r="0" b="0"/>
                <a:pathLst>
                  <a:path w="784" h="783" extrusionOk="0">
                    <a:moveTo>
                      <a:pt x="290" y="748"/>
                    </a:moveTo>
                    <a:cubicBezTo>
                      <a:pt x="290" y="735"/>
                      <a:pt x="312" y="712"/>
                      <a:pt x="325" y="730"/>
                    </a:cubicBezTo>
                    <a:cubicBezTo>
                      <a:pt x="338" y="748"/>
                      <a:pt x="332" y="774"/>
                      <a:pt x="358" y="774"/>
                    </a:cubicBezTo>
                    <a:cubicBezTo>
                      <a:pt x="383" y="774"/>
                      <a:pt x="429" y="783"/>
                      <a:pt x="436" y="772"/>
                    </a:cubicBezTo>
                    <a:cubicBezTo>
                      <a:pt x="443" y="761"/>
                      <a:pt x="476" y="752"/>
                      <a:pt x="476" y="732"/>
                    </a:cubicBezTo>
                    <a:cubicBezTo>
                      <a:pt x="476" y="712"/>
                      <a:pt x="476" y="340"/>
                      <a:pt x="476" y="325"/>
                    </a:cubicBezTo>
                    <a:cubicBezTo>
                      <a:pt x="476" y="311"/>
                      <a:pt x="538" y="325"/>
                      <a:pt x="538" y="302"/>
                    </a:cubicBezTo>
                    <a:cubicBezTo>
                      <a:pt x="538" y="278"/>
                      <a:pt x="538" y="90"/>
                      <a:pt x="538" y="90"/>
                    </a:cubicBezTo>
                    <a:cubicBezTo>
                      <a:pt x="538" y="90"/>
                      <a:pt x="584" y="87"/>
                      <a:pt x="596" y="83"/>
                    </a:cubicBezTo>
                    <a:cubicBezTo>
                      <a:pt x="609" y="80"/>
                      <a:pt x="655" y="56"/>
                      <a:pt x="666" y="63"/>
                    </a:cubicBezTo>
                    <a:cubicBezTo>
                      <a:pt x="677" y="70"/>
                      <a:pt x="691" y="96"/>
                      <a:pt x="699" y="87"/>
                    </a:cubicBezTo>
                    <a:cubicBezTo>
                      <a:pt x="706" y="78"/>
                      <a:pt x="724" y="59"/>
                      <a:pt x="742" y="59"/>
                    </a:cubicBezTo>
                    <a:cubicBezTo>
                      <a:pt x="752" y="59"/>
                      <a:pt x="768" y="55"/>
                      <a:pt x="784" y="52"/>
                    </a:cubicBezTo>
                    <a:cubicBezTo>
                      <a:pt x="781" y="46"/>
                      <a:pt x="779" y="41"/>
                      <a:pt x="779" y="37"/>
                    </a:cubicBezTo>
                    <a:cubicBezTo>
                      <a:pt x="779" y="22"/>
                      <a:pt x="668" y="40"/>
                      <a:pt x="649" y="47"/>
                    </a:cubicBezTo>
                    <a:cubicBezTo>
                      <a:pt x="631" y="53"/>
                      <a:pt x="572" y="62"/>
                      <a:pt x="554" y="53"/>
                    </a:cubicBezTo>
                    <a:cubicBezTo>
                      <a:pt x="535" y="43"/>
                      <a:pt x="418" y="53"/>
                      <a:pt x="418" y="53"/>
                    </a:cubicBezTo>
                    <a:cubicBezTo>
                      <a:pt x="397" y="31"/>
                      <a:pt x="397" y="31"/>
                      <a:pt x="397" y="31"/>
                    </a:cubicBezTo>
                    <a:cubicBezTo>
                      <a:pt x="397" y="31"/>
                      <a:pt x="206" y="31"/>
                      <a:pt x="184" y="31"/>
                    </a:cubicBezTo>
                    <a:cubicBezTo>
                      <a:pt x="163" y="31"/>
                      <a:pt x="147" y="28"/>
                      <a:pt x="129" y="16"/>
                    </a:cubicBezTo>
                    <a:cubicBezTo>
                      <a:pt x="110" y="3"/>
                      <a:pt x="92" y="3"/>
                      <a:pt x="70" y="13"/>
                    </a:cubicBezTo>
                    <a:cubicBezTo>
                      <a:pt x="49" y="22"/>
                      <a:pt x="58" y="0"/>
                      <a:pt x="42" y="0"/>
                    </a:cubicBezTo>
                    <a:cubicBezTo>
                      <a:pt x="27" y="0"/>
                      <a:pt x="21" y="16"/>
                      <a:pt x="21" y="16"/>
                    </a:cubicBezTo>
                    <a:cubicBezTo>
                      <a:pt x="2" y="21"/>
                      <a:pt x="2" y="21"/>
                      <a:pt x="2" y="21"/>
                    </a:cubicBezTo>
                    <a:cubicBezTo>
                      <a:pt x="0" y="40"/>
                      <a:pt x="16" y="74"/>
                      <a:pt x="36" y="101"/>
                    </a:cubicBezTo>
                    <a:cubicBezTo>
                      <a:pt x="57" y="130"/>
                      <a:pt x="83" y="182"/>
                      <a:pt x="96" y="227"/>
                    </a:cubicBezTo>
                    <a:cubicBezTo>
                      <a:pt x="110" y="272"/>
                      <a:pt x="149" y="322"/>
                      <a:pt x="159" y="355"/>
                    </a:cubicBezTo>
                    <a:cubicBezTo>
                      <a:pt x="169" y="389"/>
                      <a:pt x="152" y="437"/>
                      <a:pt x="162" y="459"/>
                    </a:cubicBezTo>
                    <a:cubicBezTo>
                      <a:pt x="172" y="481"/>
                      <a:pt x="178" y="519"/>
                      <a:pt x="184" y="556"/>
                    </a:cubicBezTo>
                    <a:cubicBezTo>
                      <a:pt x="189" y="593"/>
                      <a:pt x="192" y="672"/>
                      <a:pt x="226" y="705"/>
                    </a:cubicBezTo>
                    <a:cubicBezTo>
                      <a:pt x="239" y="718"/>
                      <a:pt x="252" y="735"/>
                      <a:pt x="264" y="754"/>
                    </a:cubicBezTo>
                    <a:cubicBezTo>
                      <a:pt x="279" y="756"/>
                      <a:pt x="290" y="758"/>
                      <a:pt x="290" y="74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07" name="Shape 171">
                <a:extLst>
                  <a:ext uri="{FF2B5EF4-FFF2-40B4-BE49-F238E27FC236}">
                    <a16:creationId xmlns:a16="http://schemas.microsoft.com/office/drawing/2014/main" id="{6A037742-0DB4-CEB8-A64A-E9A4B190AF41}"/>
                  </a:ext>
                </a:extLst>
              </p:cNvPr>
              <p:cNvSpPr/>
              <p:nvPr/>
            </p:nvSpPr>
            <p:spPr>
              <a:xfrm>
                <a:off x="10468480" y="8459824"/>
                <a:ext cx="365885" cy="318534"/>
              </a:xfrm>
              <a:custGeom>
                <a:avLst/>
                <a:gdLst/>
                <a:ahLst/>
                <a:cxnLst/>
                <a:rect l="0" t="0" r="0" b="0"/>
                <a:pathLst>
                  <a:path w="493" h="429" extrusionOk="0">
                    <a:moveTo>
                      <a:pt x="326" y="20"/>
                    </a:moveTo>
                    <a:cubicBezTo>
                      <a:pt x="317" y="0"/>
                      <a:pt x="317" y="0"/>
                      <a:pt x="317" y="0"/>
                    </a:cubicBezTo>
                    <a:cubicBezTo>
                      <a:pt x="264" y="2"/>
                      <a:pt x="264" y="2"/>
                      <a:pt x="264" y="2"/>
                    </a:cubicBezTo>
                    <a:cubicBezTo>
                      <a:pt x="230" y="11"/>
                      <a:pt x="230" y="22"/>
                      <a:pt x="230" y="33"/>
                    </a:cubicBezTo>
                    <a:cubicBezTo>
                      <a:pt x="230" y="43"/>
                      <a:pt x="197" y="69"/>
                      <a:pt x="173" y="76"/>
                    </a:cubicBezTo>
                    <a:cubicBezTo>
                      <a:pt x="150" y="84"/>
                      <a:pt x="124" y="138"/>
                      <a:pt x="109" y="145"/>
                    </a:cubicBezTo>
                    <a:cubicBezTo>
                      <a:pt x="95" y="153"/>
                      <a:pt x="46" y="135"/>
                      <a:pt x="31" y="133"/>
                    </a:cubicBezTo>
                    <a:cubicBezTo>
                      <a:pt x="24" y="132"/>
                      <a:pt x="12" y="134"/>
                      <a:pt x="0" y="138"/>
                    </a:cubicBezTo>
                    <a:cubicBezTo>
                      <a:pt x="9" y="154"/>
                      <a:pt x="28" y="173"/>
                      <a:pt x="35" y="173"/>
                    </a:cubicBezTo>
                    <a:cubicBezTo>
                      <a:pt x="44" y="173"/>
                      <a:pt x="47" y="237"/>
                      <a:pt x="69" y="247"/>
                    </a:cubicBezTo>
                    <a:cubicBezTo>
                      <a:pt x="90" y="256"/>
                      <a:pt x="130" y="277"/>
                      <a:pt x="130" y="290"/>
                    </a:cubicBezTo>
                    <a:cubicBezTo>
                      <a:pt x="130" y="302"/>
                      <a:pt x="155" y="317"/>
                      <a:pt x="155" y="336"/>
                    </a:cubicBezTo>
                    <a:cubicBezTo>
                      <a:pt x="155" y="354"/>
                      <a:pt x="179" y="380"/>
                      <a:pt x="198" y="379"/>
                    </a:cubicBezTo>
                    <a:cubicBezTo>
                      <a:pt x="237" y="378"/>
                      <a:pt x="241" y="394"/>
                      <a:pt x="241" y="405"/>
                    </a:cubicBezTo>
                    <a:cubicBezTo>
                      <a:pt x="241" y="416"/>
                      <a:pt x="293" y="405"/>
                      <a:pt x="300" y="416"/>
                    </a:cubicBezTo>
                    <a:cubicBezTo>
                      <a:pt x="307" y="426"/>
                      <a:pt x="358" y="422"/>
                      <a:pt x="370" y="429"/>
                    </a:cubicBezTo>
                    <a:cubicBezTo>
                      <a:pt x="392" y="408"/>
                      <a:pt x="422" y="381"/>
                      <a:pt x="433" y="367"/>
                    </a:cubicBezTo>
                    <a:cubicBezTo>
                      <a:pt x="449" y="345"/>
                      <a:pt x="436" y="315"/>
                      <a:pt x="449" y="307"/>
                    </a:cubicBezTo>
                    <a:cubicBezTo>
                      <a:pt x="463" y="298"/>
                      <a:pt x="493" y="263"/>
                      <a:pt x="482" y="260"/>
                    </a:cubicBezTo>
                    <a:cubicBezTo>
                      <a:pt x="471" y="258"/>
                      <a:pt x="479" y="230"/>
                      <a:pt x="463" y="214"/>
                    </a:cubicBezTo>
                    <a:cubicBezTo>
                      <a:pt x="446" y="197"/>
                      <a:pt x="482" y="189"/>
                      <a:pt x="479" y="159"/>
                    </a:cubicBezTo>
                    <a:cubicBezTo>
                      <a:pt x="477" y="129"/>
                      <a:pt x="485" y="69"/>
                      <a:pt x="477" y="63"/>
                    </a:cubicBezTo>
                    <a:cubicBezTo>
                      <a:pt x="468" y="58"/>
                      <a:pt x="430" y="55"/>
                      <a:pt x="405" y="39"/>
                    </a:cubicBezTo>
                    <a:cubicBezTo>
                      <a:pt x="381" y="22"/>
                      <a:pt x="326" y="20"/>
                      <a:pt x="326" y="2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08" name="Shape 172">
                <a:extLst>
                  <a:ext uri="{FF2B5EF4-FFF2-40B4-BE49-F238E27FC236}">
                    <a16:creationId xmlns:a16="http://schemas.microsoft.com/office/drawing/2014/main" id="{8F0334CA-F70B-60CF-6BCB-0909D450E4D3}"/>
                  </a:ext>
                </a:extLst>
              </p:cNvPr>
              <p:cNvSpPr/>
              <p:nvPr/>
            </p:nvSpPr>
            <p:spPr>
              <a:xfrm>
                <a:off x="10240342" y="8563132"/>
                <a:ext cx="404626" cy="439062"/>
              </a:xfrm>
              <a:custGeom>
                <a:avLst/>
                <a:gdLst/>
                <a:ahLst/>
                <a:cxnLst/>
                <a:rect l="0" t="0" r="0" b="0"/>
                <a:pathLst>
                  <a:path w="550" h="596" extrusionOk="0">
                    <a:moveTo>
                      <a:pt x="506" y="241"/>
                    </a:moveTo>
                    <a:cubicBezTo>
                      <a:pt x="487" y="242"/>
                      <a:pt x="463" y="216"/>
                      <a:pt x="463" y="198"/>
                    </a:cubicBezTo>
                    <a:cubicBezTo>
                      <a:pt x="463" y="179"/>
                      <a:pt x="438" y="164"/>
                      <a:pt x="438" y="152"/>
                    </a:cubicBezTo>
                    <a:cubicBezTo>
                      <a:pt x="438" y="139"/>
                      <a:pt x="398" y="118"/>
                      <a:pt x="377" y="109"/>
                    </a:cubicBezTo>
                    <a:cubicBezTo>
                      <a:pt x="355" y="99"/>
                      <a:pt x="352" y="35"/>
                      <a:pt x="343" y="35"/>
                    </a:cubicBezTo>
                    <a:cubicBezTo>
                      <a:pt x="336" y="35"/>
                      <a:pt x="317" y="16"/>
                      <a:pt x="308" y="0"/>
                    </a:cubicBezTo>
                    <a:cubicBezTo>
                      <a:pt x="292" y="3"/>
                      <a:pt x="276" y="7"/>
                      <a:pt x="266" y="7"/>
                    </a:cubicBezTo>
                    <a:cubicBezTo>
                      <a:pt x="248" y="7"/>
                      <a:pt x="230" y="26"/>
                      <a:pt x="223" y="35"/>
                    </a:cubicBezTo>
                    <a:cubicBezTo>
                      <a:pt x="215" y="44"/>
                      <a:pt x="201" y="18"/>
                      <a:pt x="190" y="11"/>
                    </a:cubicBezTo>
                    <a:cubicBezTo>
                      <a:pt x="179" y="4"/>
                      <a:pt x="133" y="28"/>
                      <a:pt x="120" y="31"/>
                    </a:cubicBezTo>
                    <a:cubicBezTo>
                      <a:pt x="108" y="35"/>
                      <a:pt x="62" y="38"/>
                      <a:pt x="62" y="38"/>
                    </a:cubicBezTo>
                    <a:cubicBezTo>
                      <a:pt x="62" y="38"/>
                      <a:pt x="62" y="226"/>
                      <a:pt x="62" y="250"/>
                    </a:cubicBezTo>
                    <a:cubicBezTo>
                      <a:pt x="62" y="273"/>
                      <a:pt x="0" y="259"/>
                      <a:pt x="0" y="273"/>
                    </a:cubicBezTo>
                    <a:cubicBezTo>
                      <a:pt x="0" y="280"/>
                      <a:pt x="0" y="364"/>
                      <a:pt x="0" y="455"/>
                    </a:cubicBezTo>
                    <a:cubicBezTo>
                      <a:pt x="14" y="460"/>
                      <a:pt x="26" y="466"/>
                      <a:pt x="29" y="474"/>
                    </a:cubicBezTo>
                    <a:cubicBezTo>
                      <a:pt x="37" y="492"/>
                      <a:pt x="53" y="532"/>
                      <a:pt x="49" y="543"/>
                    </a:cubicBezTo>
                    <a:cubicBezTo>
                      <a:pt x="46" y="554"/>
                      <a:pt x="37" y="547"/>
                      <a:pt x="37" y="558"/>
                    </a:cubicBezTo>
                    <a:cubicBezTo>
                      <a:pt x="37" y="569"/>
                      <a:pt x="29" y="585"/>
                      <a:pt x="48" y="585"/>
                    </a:cubicBezTo>
                    <a:cubicBezTo>
                      <a:pt x="66" y="585"/>
                      <a:pt x="97" y="596"/>
                      <a:pt x="110" y="581"/>
                    </a:cubicBezTo>
                    <a:cubicBezTo>
                      <a:pt x="122" y="567"/>
                      <a:pt x="164" y="534"/>
                      <a:pt x="166" y="518"/>
                    </a:cubicBezTo>
                    <a:cubicBezTo>
                      <a:pt x="168" y="501"/>
                      <a:pt x="177" y="465"/>
                      <a:pt x="208" y="485"/>
                    </a:cubicBezTo>
                    <a:cubicBezTo>
                      <a:pt x="239" y="505"/>
                      <a:pt x="241" y="508"/>
                      <a:pt x="281" y="508"/>
                    </a:cubicBezTo>
                    <a:cubicBezTo>
                      <a:pt x="321" y="508"/>
                      <a:pt x="332" y="507"/>
                      <a:pt x="339" y="481"/>
                    </a:cubicBezTo>
                    <a:cubicBezTo>
                      <a:pt x="346" y="456"/>
                      <a:pt x="339" y="436"/>
                      <a:pt x="363" y="436"/>
                    </a:cubicBezTo>
                    <a:cubicBezTo>
                      <a:pt x="386" y="436"/>
                      <a:pt x="416" y="414"/>
                      <a:pt x="416" y="397"/>
                    </a:cubicBezTo>
                    <a:cubicBezTo>
                      <a:pt x="416" y="381"/>
                      <a:pt x="427" y="355"/>
                      <a:pt x="441" y="355"/>
                    </a:cubicBezTo>
                    <a:cubicBezTo>
                      <a:pt x="456" y="355"/>
                      <a:pt x="487" y="337"/>
                      <a:pt x="490" y="319"/>
                    </a:cubicBezTo>
                    <a:cubicBezTo>
                      <a:pt x="494" y="301"/>
                      <a:pt x="519" y="308"/>
                      <a:pt x="529" y="297"/>
                    </a:cubicBezTo>
                    <a:cubicBezTo>
                      <a:pt x="533" y="292"/>
                      <a:pt x="542" y="279"/>
                      <a:pt x="550" y="267"/>
                    </a:cubicBezTo>
                    <a:cubicBezTo>
                      <a:pt x="550" y="267"/>
                      <a:pt x="549" y="267"/>
                      <a:pt x="549" y="267"/>
                    </a:cubicBezTo>
                    <a:cubicBezTo>
                      <a:pt x="549" y="256"/>
                      <a:pt x="545" y="240"/>
                      <a:pt x="506" y="24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09" name="Shape 173">
                <a:extLst>
                  <a:ext uri="{FF2B5EF4-FFF2-40B4-BE49-F238E27FC236}">
                    <a16:creationId xmlns:a16="http://schemas.microsoft.com/office/drawing/2014/main" id="{AC1EF0BF-718F-2E37-031F-0900797B0BF3}"/>
                  </a:ext>
                </a:extLst>
              </p:cNvPr>
              <p:cNvSpPr/>
              <p:nvPr/>
            </p:nvSpPr>
            <p:spPr>
              <a:xfrm>
                <a:off x="10718144" y="8941931"/>
                <a:ext cx="60263" cy="73178"/>
              </a:xfrm>
              <a:custGeom>
                <a:avLst/>
                <a:gdLst/>
                <a:ahLst/>
                <a:cxnLst/>
                <a:rect l="0" t="0" r="0" b="0"/>
                <a:pathLst>
                  <a:path w="82" h="103" extrusionOk="0">
                    <a:moveTo>
                      <a:pt x="42" y="0"/>
                    </a:moveTo>
                    <a:cubicBezTo>
                      <a:pt x="26" y="0"/>
                      <a:pt x="0" y="37"/>
                      <a:pt x="0" y="45"/>
                    </a:cubicBezTo>
                    <a:cubicBezTo>
                      <a:pt x="0" y="52"/>
                      <a:pt x="19" y="101"/>
                      <a:pt x="38" y="102"/>
                    </a:cubicBezTo>
                    <a:cubicBezTo>
                      <a:pt x="57" y="103"/>
                      <a:pt x="71" y="102"/>
                      <a:pt x="72" y="88"/>
                    </a:cubicBezTo>
                    <a:cubicBezTo>
                      <a:pt x="73" y="81"/>
                      <a:pt x="78" y="75"/>
                      <a:pt x="82" y="71"/>
                    </a:cubicBezTo>
                    <a:cubicBezTo>
                      <a:pt x="81" y="59"/>
                      <a:pt x="78" y="34"/>
                      <a:pt x="77" y="18"/>
                    </a:cubicBezTo>
                    <a:cubicBezTo>
                      <a:pt x="65" y="11"/>
                      <a:pt x="51" y="0"/>
                      <a:pt x="42"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0" name="Shape 174">
                <a:extLst>
                  <a:ext uri="{FF2B5EF4-FFF2-40B4-BE49-F238E27FC236}">
                    <a16:creationId xmlns:a16="http://schemas.microsoft.com/office/drawing/2014/main" id="{19BE69DF-2335-A006-5DC6-941BB88DCD77}"/>
                  </a:ext>
                </a:extLst>
              </p:cNvPr>
              <p:cNvSpPr/>
              <p:nvPr/>
            </p:nvSpPr>
            <p:spPr>
              <a:xfrm>
                <a:off x="10554572" y="9071067"/>
                <a:ext cx="103309" cy="111918"/>
              </a:xfrm>
              <a:custGeom>
                <a:avLst/>
                <a:gdLst/>
                <a:ahLst/>
                <a:cxnLst/>
                <a:rect l="0" t="0" r="0" b="0"/>
                <a:pathLst>
                  <a:path w="138" h="149" extrusionOk="0">
                    <a:moveTo>
                      <a:pt x="98" y="14"/>
                    </a:moveTo>
                    <a:cubicBezTo>
                      <a:pt x="91" y="0"/>
                      <a:pt x="43" y="25"/>
                      <a:pt x="36" y="40"/>
                    </a:cubicBezTo>
                    <a:cubicBezTo>
                      <a:pt x="29" y="54"/>
                      <a:pt x="0" y="95"/>
                      <a:pt x="0" y="95"/>
                    </a:cubicBezTo>
                    <a:cubicBezTo>
                      <a:pt x="36" y="146"/>
                      <a:pt x="36" y="146"/>
                      <a:pt x="36" y="146"/>
                    </a:cubicBezTo>
                    <a:cubicBezTo>
                      <a:pt x="62" y="149"/>
                      <a:pt x="62" y="149"/>
                      <a:pt x="62" y="149"/>
                    </a:cubicBezTo>
                    <a:cubicBezTo>
                      <a:pt x="62" y="149"/>
                      <a:pt x="69" y="131"/>
                      <a:pt x="76" y="116"/>
                    </a:cubicBezTo>
                    <a:cubicBezTo>
                      <a:pt x="84" y="102"/>
                      <a:pt x="116" y="120"/>
                      <a:pt x="116" y="105"/>
                    </a:cubicBezTo>
                    <a:cubicBezTo>
                      <a:pt x="116" y="91"/>
                      <a:pt x="138" y="76"/>
                      <a:pt x="138" y="62"/>
                    </a:cubicBezTo>
                    <a:cubicBezTo>
                      <a:pt x="138" y="47"/>
                      <a:pt x="105" y="29"/>
                      <a:pt x="98" y="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1" name="Shape 175">
                <a:extLst>
                  <a:ext uri="{FF2B5EF4-FFF2-40B4-BE49-F238E27FC236}">
                    <a16:creationId xmlns:a16="http://schemas.microsoft.com/office/drawing/2014/main" id="{C43716F7-9AD2-BC24-2D4D-08F7D82F44D7}"/>
                  </a:ext>
                </a:extLst>
              </p:cNvPr>
              <p:cNvSpPr/>
              <p:nvPr/>
            </p:nvSpPr>
            <p:spPr>
              <a:xfrm>
                <a:off x="10085380" y="8761141"/>
                <a:ext cx="727467" cy="641376"/>
              </a:xfrm>
              <a:custGeom>
                <a:avLst/>
                <a:gdLst/>
                <a:ahLst/>
                <a:cxnLst/>
                <a:rect l="0" t="0" r="0" b="0"/>
                <a:pathLst>
                  <a:path w="989" h="870" extrusionOk="0">
                    <a:moveTo>
                      <a:pt x="943" y="324"/>
                    </a:moveTo>
                    <a:cubicBezTo>
                      <a:pt x="943" y="324"/>
                      <a:pt x="943" y="321"/>
                      <a:pt x="942" y="317"/>
                    </a:cubicBezTo>
                    <a:cubicBezTo>
                      <a:pt x="938" y="321"/>
                      <a:pt x="933" y="327"/>
                      <a:pt x="932" y="334"/>
                    </a:cubicBezTo>
                    <a:cubicBezTo>
                      <a:pt x="931" y="348"/>
                      <a:pt x="917" y="349"/>
                      <a:pt x="898" y="348"/>
                    </a:cubicBezTo>
                    <a:cubicBezTo>
                      <a:pt x="879" y="347"/>
                      <a:pt x="860" y="298"/>
                      <a:pt x="860" y="291"/>
                    </a:cubicBezTo>
                    <a:cubicBezTo>
                      <a:pt x="860" y="283"/>
                      <a:pt x="886" y="246"/>
                      <a:pt x="902" y="246"/>
                    </a:cubicBezTo>
                    <a:cubicBezTo>
                      <a:pt x="911" y="246"/>
                      <a:pt x="925" y="257"/>
                      <a:pt x="937" y="264"/>
                    </a:cubicBezTo>
                    <a:cubicBezTo>
                      <a:pt x="936" y="259"/>
                      <a:pt x="936" y="255"/>
                      <a:pt x="936" y="253"/>
                    </a:cubicBezTo>
                    <a:cubicBezTo>
                      <a:pt x="938" y="245"/>
                      <a:pt x="947" y="150"/>
                      <a:pt x="931" y="141"/>
                    </a:cubicBezTo>
                    <a:cubicBezTo>
                      <a:pt x="915" y="131"/>
                      <a:pt x="898" y="36"/>
                      <a:pt x="893" y="26"/>
                    </a:cubicBezTo>
                    <a:cubicBezTo>
                      <a:pt x="887" y="16"/>
                      <a:pt x="827" y="22"/>
                      <a:pt x="820" y="11"/>
                    </a:cubicBezTo>
                    <a:cubicBezTo>
                      <a:pt x="814" y="0"/>
                      <a:pt x="763" y="11"/>
                      <a:pt x="762" y="0"/>
                    </a:cubicBezTo>
                    <a:cubicBezTo>
                      <a:pt x="754" y="12"/>
                      <a:pt x="745" y="25"/>
                      <a:pt x="741" y="30"/>
                    </a:cubicBezTo>
                    <a:cubicBezTo>
                      <a:pt x="731" y="41"/>
                      <a:pt x="706" y="34"/>
                      <a:pt x="702" y="52"/>
                    </a:cubicBezTo>
                    <a:cubicBezTo>
                      <a:pt x="699" y="70"/>
                      <a:pt x="668" y="88"/>
                      <a:pt x="653" y="88"/>
                    </a:cubicBezTo>
                    <a:cubicBezTo>
                      <a:pt x="639" y="88"/>
                      <a:pt x="628" y="114"/>
                      <a:pt x="628" y="130"/>
                    </a:cubicBezTo>
                    <a:cubicBezTo>
                      <a:pt x="628" y="147"/>
                      <a:pt x="598" y="169"/>
                      <a:pt x="575" y="169"/>
                    </a:cubicBezTo>
                    <a:cubicBezTo>
                      <a:pt x="551" y="169"/>
                      <a:pt x="558" y="189"/>
                      <a:pt x="551" y="214"/>
                    </a:cubicBezTo>
                    <a:cubicBezTo>
                      <a:pt x="544" y="240"/>
                      <a:pt x="533" y="241"/>
                      <a:pt x="493" y="241"/>
                    </a:cubicBezTo>
                    <a:cubicBezTo>
                      <a:pt x="453" y="241"/>
                      <a:pt x="451" y="238"/>
                      <a:pt x="420" y="218"/>
                    </a:cubicBezTo>
                    <a:cubicBezTo>
                      <a:pt x="389" y="198"/>
                      <a:pt x="380" y="234"/>
                      <a:pt x="378" y="251"/>
                    </a:cubicBezTo>
                    <a:cubicBezTo>
                      <a:pt x="376" y="267"/>
                      <a:pt x="334" y="300"/>
                      <a:pt x="322" y="314"/>
                    </a:cubicBezTo>
                    <a:cubicBezTo>
                      <a:pt x="309" y="329"/>
                      <a:pt x="278" y="318"/>
                      <a:pt x="260" y="318"/>
                    </a:cubicBezTo>
                    <a:cubicBezTo>
                      <a:pt x="241" y="318"/>
                      <a:pt x="249" y="302"/>
                      <a:pt x="249" y="291"/>
                    </a:cubicBezTo>
                    <a:cubicBezTo>
                      <a:pt x="249" y="280"/>
                      <a:pt x="258" y="287"/>
                      <a:pt x="261" y="276"/>
                    </a:cubicBezTo>
                    <a:cubicBezTo>
                      <a:pt x="265" y="265"/>
                      <a:pt x="249" y="225"/>
                      <a:pt x="241" y="207"/>
                    </a:cubicBezTo>
                    <a:cubicBezTo>
                      <a:pt x="238" y="199"/>
                      <a:pt x="226" y="193"/>
                      <a:pt x="212" y="188"/>
                    </a:cubicBezTo>
                    <a:cubicBezTo>
                      <a:pt x="212" y="291"/>
                      <a:pt x="212" y="402"/>
                      <a:pt x="212" y="413"/>
                    </a:cubicBezTo>
                    <a:cubicBezTo>
                      <a:pt x="212" y="433"/>
                      <a:pt x="179" y="442"/>
                      <a:pt x="172" y="453"/>
                    </a:cubicBezTo>
                    <a:cubicBezTo>
                      <a:pt x="165" y="464"/>
                      <a:pt x="119" y="455"/>
                      <a:pt x="94" y="455"/>
                    </a:cubicBezTo>
                    <a:cubicBezTo>
                      <a:pt x="68" y="455"/>
                      <a:pt x="74" y="429"/>
                      <a:pt x="61" y="411"/>
                    </a:cubicBezTo>
                    <a:cubicBezTo>
                      <a:pt x="48" y="393"/>
                      <a:pt x="26" y="416"/>
                      <a:pt x="26" y="429"/>
                    </a:cubicBezTo>
                    <a:cubicBezTo>
                      <a:pt x="26" y="439"/>
                      <a:pt x="15" y="437"/>
                      <a:pt x="0" y="435"/>
                    </a:cubicBezTo>
                    <a:cubicBezTo>
                      <a:pt x="20" y="467"/>
                      <a:pt x="37" y="504"/>
                      <a:pt x="47" y="534"/>
                    </a:cubicBezTo>
                    <a:cubicBezTo>
                      <a:pt x="61" y="582"/>
                      <a:pt x="97" y="628"/>
                      <a:pt x="106" y="656"/>
                    </a:cubicBezTo>
                    <a:cubicBezTo>
                      <a:pt x="115" y="684"/>
                      <a:pt x="125" y="711"/>
                      <a:pt x="106" y="713"/>
                    </a:cubicBezTo>
                    <a:cubicBezTo>
                      <a:pt x="87" y="716"/>
                      <a:pt x="87" y="732"/>
                      <a:pt x="107" y="763"/>
                    </a:cubicBezTo>
                    <a:cubicBezTo>
                      <a:pt x="127" y="794"/>
                      <a:pt x="109" y="813"/>
                      <a:pt x="127" y="816"/>
                    </a:cubicBezTo>
                    <a:cubicBezTo>
                      <a:pt x="144" y="820"/>
                      <a:pt x="138" y="831"/>
                      <a:pt x="152" y="832"/>
                    </a:cubicBezTo>
                    <a:cubicBezTo>
                      <a:pt x="166" y="833"/>
                      <a:pt x="176" y="846"/>
                      <a:pt x="185" y="858"/>
                    </a:cubicBezTo>
                    <a:cubicBezTo>
                      <a:pt x="194" y="870"/>
                      <a:pt x="215" y="870"/>
                      <a:pt x="225" y="855"/>
                    </a:cubicBezTo>
                    <a:cubicBezTo>
                      <a:pt x="235" y="841"/>
                      <a:pt x="266" y="836"/>
                      <a:pt x="298" y="836"/>
                    </a:cubicBezTo>
                    <a:cubicBezTo>
                      <a:pt x="330" y="836"/>
                      <a:pt x="323" y="823"/>
                      <a:pt x="354" y="813"/>
                    </a:cubicBezTo>
                    <a:cubicBezTo>
                      <a:pt x="385" y="804"/>
                      <a:pt x="423" y="803"/>
                      <a:pt x="449" y="813"/>
                    </a:cubicBezTo>
                    <a:cubicBezTo>
                      <a:pt x="475" y="822"/>
                      <a:pt x="496" y="813"/>
                      <a:pt x="508" y="805"/>
                    </a:cubicBezTo>
                    <a:cubicBezTo>
                      <a:pt x="521" y="797"/>
                      <a:pt x="546" y="818"/>
                      <a:pt x="547" y="797"/>
                    </a:cubicBezTo>
                    <a:cubicBezTo>
                      <a:pt x="549" y="776"/>
                      <a:pt x="575" y="780"/>
                      <a:pt x="598" y="780"/>
                    </a:cubicBezTo>
                    <a:cubicBezTo>
                      <a:pt x="622" y="780"/>
                      <a:pt x="680" y="742"/>
                      <a:pt x="725" y="700"/>
                    </a:cubicBezTo>
                    <a:cubicBezTo>
                      <a:pt x="771" y="657"/>
                      <a:pt x="846" y="563"/>
                      <a:pt x="872" y="520"/>
                    </a:cubicBezTo>
                    <a:cubicBezTo>
                      <a:pt x="897" y="477"/>
                      <a:pt x="939" y="441"/>
                      <a:pt x="960" y="422"/>
                    </a:cubicBezTo>
                    <a:cubicBezTo>
                      <a:pt x="976" y="407"/>
                      <a:pt x="985" y="357"/>
                      <a:pt x="989" y="320"/>
                    </a:cubicBezTo>
                    <a:cubicBezTo>
                      <a:pt x="968" y="320"/>
                      <a:pt x="943" y="324"/>
                      <a:pt x="943" y="324"/>
                    </a:cubicBezTo>
                    <a:close/>
                    <a:moveTo>
                      <a:pt x="753" y="527"/>
                    </a:moveTo>
                    <a:cubicBezTo>
                      <a:pt x="753" y="542"/>
                      <a:pt x="721" y="524"/>
                      <a:pt x="713" y="538"/>
                    </a:cubicBezTo>
                    <a:cubicBezTo>
                      <a:pt x="706" y="553"/>
                      <a:pt x="699" y="571"/>
                      <a:pt x="699" y="571"/>
                    </a:cubicBezTo>
                    <a:cubicBezTo>
                      <a:pt x="673" y="568"/>
                      <a:pt x="673" y="568"/>
                      <a:pt x="673" y="568"/>
                    </a:cubicBezTo>
                    <a:cubicBezTo>
                      <a:pt x="637" y="517"/>
                      <a:pt x="637" y="517"/>
                      <a:pt x="637" y="517"/>
                    </a:cubicBezTo>
                    <a:cubicBezTo>
                      <a:pt x="637" y="517"/>
                      <a:pt x="666" y="476"/>
                      <a:pt x="673" y="462"/>
                    </a:cubicBezTo>
                    <a:cubicBezTo>
                      <a:pt x="680" y="447"/>
                      <a:pt x="728" y="422"/>
                      <a:pt x="735" y="436"/>
                    </a:cubicBezTo>
                    <a:cubicBezTo>
                      <a:pt x="742" y="451"/>
                      <a:pt x="775" y="469"/>
                      <a:pt x="775" y="484"/>
                    </a:cubicBezTo>
                    <a:cubicBezTo>
                      <a:pt x="775" y="498"/>
                      <a:pt x="753" y="513"/>
                      <a:pt x="753" y="52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2" name="Shape 176">
                <a:extLst>
                  <a:ext uri="{FF2B5EF4-FFF2-40B4-BE49-F238E27FC236}">
                    <a16:creationId xmlns:a16="http://schemas.microsoft.com/office/drawing/2014/main" id="{7EAF8321-84B2-41AA-CCA4-53C69A95730E}"/>
                  </a:ext>
                </a:extLst>
              </p:cNvPr>
              <p:cNvSpPr/>
              <p:nvPr/>
            </p:nvSpPr>
            <p:spPr>
              <a:xfrm>
                <a:off x="9891674" y="8003544"/>
                <a:ext cx="529458" cy="563895"/>
              </a:xfrm>
              <a:custGeom>
                <a:avLst/>
                <a:gdLst/>
                <a:ahLst/>
                <a:cxnLst/>
                <a:rect l="0" t="0" r="0" b="0"/>
                <a:pathLst>
                  <a:path w="720" h="765" extrusionOk="0">
                    <a:moveTo>
                      <a:pt x="40" y="703"/>
                    </a:moveTo>
                    <a:cubicBezTo>
                      <a:pt x="56" y="703"/>
                      <a:pt x="47" y="725"/>
                      <a:pt x="68" y="716"/>
                    </a:cubicBezTo>
                    <a:cubicBezTo>
                      <a:pt x="90" y="706"/>
                      <a:pt x="108" y="706"/>
                      <a:pt x="127" y="719"/>
                    </a:cubicBezTo>
                    <a:cubicBezTo>
                      <a:pt x="145" y="731"/>
                      <a:pt x="161" y="734"/>
                      <a:pt x="182" y="734"/>
                    </a:cubicBezTo>
                    <a:cubicBezTo>
                      <a:pt x="204" y="734"/>
                      <a:pt x="395" y="734"/>
                      <a:pt x="395" y="734"/>
                    </a:cubicBezTo>
                    <a:cubicBezTo>
                      <a:pt x="416" y="756"/>
                      <a:pt x="416" y="756"/>
                      <a:pt x="416" y="756"/>
                    </a:cubicBezTo>
                    <a:cubicBezTo>
                      <a:pt x="416" y="756"/>
                      <a:pt x="533" y="746"/>
                      <a:pt x="552" y="756"/>
                    </a:cubicBezTo>
                    <a:cubicBezTo>
                      <a:pt x="570" y="765"/>
                      <a:pt x="629" y="756"/>
                      <a:pt x="647" y="750"/>
                    </a:cubicBezTo>
                    <a:cubicBezTo>
                      <a:pt x="651" y="748"/>
                      <a:pt x="657" y="747"/>
                      <a:pt x="664" y="745"/>
                    </a:cubicBezTo>
                    <a:cubicBezTo>
                      <a:pt x="594" y="649"/>
                      <a:pt x="594" y="649"/>
                      <a:pt x="594" y="649"/>
                    </a:cubicBezTo>
                    <a:cubicBezTo>
                      <a:pt x="600" y="444"/>
                      <a:pt x="600" y="444"/>
                      <a:pt x="600" y="444"/>
                    </a:cubicBezTo>
                    <a:cubicBezTo>
                      <a:pt x="692" y="448"/>
                      <a:pt x="692" y="448"/>
                      <a:pt x="692" y="448"/>
                    </a:cubicBezTo>
                    <a:cubicBezTo>
                      <a:pt x="707" y="432"/>
                      <a:pt x="707" y="432"/>
                      <a:pt x="707" y="432"/>
                    </a:cubicBezTo>
                    <a:cubicBezTo>
                      <a:pt x="720" y="309"/>
                      <a:pt x="720" y="309"/>
                      <a:pt x="720" y="309"/>
                    </a:cubicBezTo>
                    <a:cubicBezTo>
                      <a:pt x="716" y="307"/>
                      <a:pt x="710" y="306"/>
                      <a:pt x="704" y="309"/>
                    </a:cubicBezTo>
                    <a:cubicBezTo>
                      <a:pt x="685" y="317"/>
                      <a:pt x="668" y="314"/>
                      <a:pt x="649" y="314"/>
                    </a:cubicBezTo>
                    <a:cubicBezTo>
                      <a:pt x="630" y="314"/>
                      <a:pt x="627" y="333"/>
                      <a:pt x="616" y="331"/>
                    </a:cubicBezTo>
                    <a:cubicBezTo>
                      <a:pt x="605" y="328"/>
                      <a:pt x="614" y="295"/>
                      <a:pt x="616" y="282"/>
                    </a:cubicBezTo>
                    <a:cubicBezTo>
                      <a:pt x="619" y="268"/>
                      <a:pt x="600" y="243"/>
                      <a:pt x="586" y="232"/>
                    </a:cubicBezTo>
                    <a:cubicBezTo>
                      <a:pt x="573" y="221"/>
                      <a:pt x="603" y="153"/>
                      <a:pt x="594" y="145"/>
                    </a:cubicBezTo>
                    <a:cubicBezTo>
                      <a:pt x="586" y="137"/>
                      <a:pt x="584" y="115"/>
                      <a:pt x="584" y="96"/>
                    </a:cubicBezTo>
                    <a:cubicBezTo>
                      <a:pt x="584" y="77"/>
                      <a:pt x="570" y="87"/>
                      <a:pt x="543" y="87"/>
                    </a:cubicBezTo>
                    <a:cubicBezTo>
                      <a:pt x="515" y="87"/>
                      <a:pt x="513" y="74"/>
                      <a:pt x="513" y="74"/>
                    </a:cubicBezTo>
                    <a:cubicBezTo>
                      <a:pt x="513" y="74"/>
                      <a:pt x="480" y="66"/>
                      <a:pt x="463" y="74"/>
                    </a:cubicBezTo>
                    <a:cubicBezTo>
                      <a:pt x="447" y="82"/>
                      <a:pt x="450" y="131"/>
                      <a:pt x="439" y="128"/>
                    </a:cubicBezTo>
                    <a:cubicBezTo>
                      <a:pt x="428" y="126"/>
                      <a:pt x="395" y="131"/>
                      <a:pt x="368" y="139"/>
                    </a:cubicBezTo>
                    <a:cubicBezTo>
                      <a:pt x="340" y="148"/>
                      <a:pt x="329" y="134"/>
                      <a:pt x="316" y="101"/>
                    </a:cubicBezTo>
                    <a:cubicBezTo>
                      <a:pt x="302" y="68"/>
                      <a:pt x="286" y="79"/>
                      <a:pt x="291" y="55"/>
                    </a:cubicBezTo>
                    <a:cubicBezTo>
                      <a:pt x="297" y="30"/>
                      <a:pt x="280" y="3"/>
                      <a:pt x="280" y="3"/>
                    </a:cubicBezTo>
                    <a:cubicBezTo>
                      <a:pt x="280" y="3"/>
                      <a:pt x="100" y="0"/>
                      <a:pt x="81" y="3"/>
                    </a:cubicBezTo>
                    <a:cubicBezTo>
                      <a:pt x="73" y="4"/>
                      <a:pt x="59" y="12"/>
                      <a:pt x="46" y="22"/>
                    </a:cubicBezTo>
                    <a:cubicBezTo>
                      <a:pt x="57" y="64"/>
                      <a:pt x="92" y="134"/>
                      <a:pt x="100" y="150"/>
                    </a:cubicBezTo>
                    <a:cubicBezTo>
                      <a:pt x="108" y="168"/>
                      <a:pt x="90" y="183"/>
                      <a:pt x="90" y="215"/>
                    </a:cubicBezTo>
                    <a:cubicBezTo>
                      <a:pt x="90" y="247"/>
                      <a:pt x="124" y="305"/>
                      <a:pt x="128" y="344"/>
                    </a:cubicBezTo>
                    <a:cubicBezTo>
                      <a:pt x="132" y="384"/>
                      <a:pt x="106" y="408"/>
                      <a:pt x="84" y="434"/>
                    </a:cubicBezTo>
                    <a:cubicBezTo>
                      <a:pt x="63" y="459"/>
                      <a:pt x="40" y="517"/>
                      <a:pt x="40" y="552"/>
                    </a:cubicBezTo>
                    <a:cubicBezTo>
                      <a:pt x="40" y="588"/>
                      <a:pt x="7" y="622"/>
                      <a:pt x="8" y="639"/>
                    </a:cubicBezTo>
                    <a:cubicBezTo>
                      <a:pt x="9" y="655"/>
                      <a:pt x="3" y="703"/>
                      <a:pt x="0" y="721"/>
                    </a:cubicBezTo>
                    <a:cubicBezTo>
                      <a:pt x="0" y="722"/>
                      <a:pt x="0" y="723"/>
                      <a:pt x="0" y="724"/>
                    </a:cubicBezTo>
                    <a:cubicBezTo>
                      <a:pt x="19" y="719"/>
                      <a:pt x="19" y="719"/>
                      <a:pt x="19" y="719"/>
                    </a:cubicBezTo>
                    <a:cubicBezTo>
                      <a:pt x="19" y="719"/>
                      <a:pt x="25" y="703"/>
                      <a:pt x="40" y="70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3" name="Shape 177">
                <a:extLst>
                  <a:ext uri="{FF2B5EF4-FFF2-40B4-BE49-F238E27FC236}">
                    <a16:creationId xmlns:a16="http://schemas.microsoft.com/office/drawing/2014/main" id="{F2D9558C-E831-7B32-A0F8-DD81E3E85511}"/>
                  </a:ext>
                </a:extLst>
              </p:cNvPr>
              <p:cNvSpPr/>
              <p:nvPr/>
            </p:nvSpPr>
            <p:spPr>
              <a:xfrm>
                <a:off x="10330736" y="8111156"/>
                <a:ext cx="520849" cy="460586"/>
              </a:xfrm>
              <a:custGeom>
                <a:avLst/>
                <a:gdLst/>
                <a:ahLst/>
                <a:cxnLst/>
                <a:rect l="0" t="0" r="0" b="0"/>
                <a:pathLst>
                  <a:path w="709" h="625" extrusionOk="0">
                    <a:moveTo>
                      <a:pt x="545" y="25"/>
                    </a:moveTo>
                    <a:cubicBezTo>
                      <a:pt x="537" y="25"/>
                      <a:pt x="518" y="12"/>
                      <a:pt x="501" y="0"/>
                    </a:cubicBezTo>
                    <a:cubicBezTo>
                      <a:pt x="489" y="13"/>
                      <a:pt x="447" y="11"/>
                      <a:pt x="427" y="11"/>
                    </a:cubicBezTo>
                    <a:cubicBezTo>
                      <a:pt x="405" y="11"/>
                      <a:pt x="424" y="41"/>
                      <a:pt x="410" y="52"/>
                    </a:cubicBezTo>
                    <a:cubicBezTo>
                      <a:pt x="397" y="63"/>
                      <a:pt x="391" y="79"/>
                      <a:pt x="402" y="85"/>
                    </a:cubicBezTo>
                    <a:cubicBezTo>
                      <a:pt x="413" y="90"/>
                      <a:pt x="399" y="137"/>
                      <a:pt x="399" y="153"/>
                    </a:cubicBezTo>
                    <a:cubicBezTo>
                      <a:pt x="399" y="169"/>
                      <a:pt x="378" y="205"/>
                      <a:pt x="386" y="210"/>
                    </a:cubicBezTo>
                    <a:cubicBezTo>
                      <a:pt x="394" y="216"/>
                      <a:pt x="408" y="254"/>
                      <a:pt x="427" y="259"/>
                    </a:cubicBezTo>
                    <a:cubicBezTo>
                      <a:pt x="446" y="265"/>
                      <a:pt x="460" y="246"/>
                      <a:pt x="468" y="246"/>
                    </a:cubicBezTo>
                    <a:cubicBezTo>
                      <a:pt x="476" y="246"/>
                      <a:pt x="476" y="270"/>
                      <a:pt x="476" y="290"/>
                    </a:cubicBezTo>
                    <a:cubicBezTo>
                      <a:pt x="476" y="309"/>
                      <a:pt x="465" y="317"/>
                      <a:pt x="465" y="317"/>
                    </a:cubicBezTo>
                    <a:cubicBezTo>
                      <a:pt x="465" y="317"/>
                      <a:pt x="435" y="328"/>
                      <a:pt x="421" y="317"/>
                    </a:cubicBezTo>
                    <a:cubicBezTo>
                      <a:pt x="408" y="306"/>
                      <a:pt x="397" y="276"/>
                      <a:pt x="397" y="265"/>
                    </a:cubicBezTo>
                    <a:cubicBezTo>
                      <a:pt x="397" y="254"/>
                      <a:pt x="364" y="254"/>
                      <a:pt x="350" y="254"/>
                    </a:cubicBezTo>
                    <a:cubicBezTo>
                      <a:pt x="337" y="254"/>
                      <a:pt x="323" y="229"/>
                      <a:pt x="317" y="218"/>
                    </a:cubicBezTo>
                    <a:cubicBezTo>
                      <a:pt x="312" y="208"/>
                      <a:pt x="296" y="221"/>
                      <a:pt x="296" y="229"/>
                    </a:cubicBezTo>
                    <a:cubicBezTo>
                      <a:pt x="296" y="238"/>
                      <a:pt x="282" y="238"/>
                      <a:pt x="268" y="238"/>
                    </a:cubicBezTo>
                    <a:cubicBezTo>
                      <a:pt x="255" y="238"/>
                      <a:pt x="227" y="216"/>
                      <a:pt x="216" y="221"/>
                    </a:cubicBezTo>
                    <a:cubicBezTo>
                      <a:pt x="205" y="227"/>
                      <a:pt x="194" y="202"/>
                      <a:pt x="197" y="191"/>
                    </a:cubicBezTo>
                    <a:cubicBezTo>
                      <a:pt x="200" y="180"/>
                      <a:pt x="170" y="188"/>
                      <a:pt x="159" y="194"/>
                    </a:cubicBezTo>
                    <a:cubicBezTo>
                      <a:pt x="148" y="199"/>
                      <a:pt x="143" y="180"/>
                      <a:pt x="143" y="180"/>
                    </a:cubicBezTo>
                    <a:cubicBezTo>
                      <a:pt x="143" y="180"/>
                      <a:pt x="136" y="169"/>
                      <a:pt x="126" y="164"/>
                    </a:cubicBezTo>
                    <a:cubicBezTo>
                      <a:pt x="113" y="287"/>
                      <a:pt x="113" y="287"/>
                      <a:pt x="113" y="287"/>
                    </a:cubicBezTo>
                    <a:cubicBezTo>
                      <a:pt x="98" y="303"/>
                      <a:pt x="98" y="303"/>
                      <a:pt x="98" y="303"/>
                    </a:cubicBezTo>
                    <a:cubicBezTo>
                      <a:pt x="6" y="299"/>
                      <a:pt x="6" y="299"/>
                      <a:pt x="6" y="299"/>
                    </a:cubicBezTo>
                    <a:cubicBezTo>
                      <a:pt x="0" y="504"/>
                      <a:pt x="0" y="504"/>
                      <a:pt x="0" y="504"/>
                    </a:cubicBezTo>
                    <a:cubicBezTo>
                      <a:pt x="70" y="600"/>
                      <a:pt x="70" y="600"/>
                      <a:pt x="70" y="600"/>
                    </a:cubicBezTo>
                    <a:cubicBezTo>
                      <a:pt x="107" y="593"/>
                      <a:pt x="183" y="583"/>
                      <a:pt x="183" y="595"/>
                    </a:cubicBezTo>
                    <a:cubicBezTo>
                      <a:pt x="183" y="599"/>
                      <a:pt x="185" y="604"/>
                      <a:pt x="188" y="610"/>
                    </a:cubicBezTo>
                    <a:cubicBezTo>
                      <a:pt x="200" y="606"/>
                      <a:pt x="212" y="604"/>
                      <a:pt x="219" y="605"/>
                    </a:cubicBezTo>
                    <a:cubicBezTo>
                      <a:pt x="234" y="607"/>
                      <a:pt x="283" y="625"/>
                      <a:pt x="297" y="617"/>
                    </a:cubicBezTo>
                    <a:cubicBezTo>
                      <a:pt x="312" y="610"/>
                      <a:pt x="338" y="556"/>
                      <a:pt x="361" y="548"/>
                    </a:cubicBezTo>
                    <a:cubicBezTo>
                      <a:pt x="385" y="541"/>
                      <a:pt x="418" y="515"/>
                      <a:pt x="418" y="505"/>
                    </a:cubicBezTo>
                    <a:cubicBezTo>
                      <a:pt x="418" y="494"/>
                      <a:pt x="418" y="483"/>
                      <a:pt x="452" y="474"/>
                    </a:cubicBezTo>
                    <a:cubicBezTo>
                      <a:pt x="505" y="472"/>
                      <a:pt x="505" y="472"/>
                      <a:pt x="505" y="472"/>
                    </a:cubicBezTo>
                    <a:cubicBezTo>
                      <a:pt x="509" y="472"/>
                      <a:pt x="509" y="472"/>
                      <a:pt x="509" y="472"/>
                    </a:cubicBezTo>
                    <a:cubicBezTo>
                      <a:pt x="496" y="426"/>
                      <a:pt x="496" y="426"/>
                      <a:pt x="496" y="426"/>
                    </a:cubicBezTo>
                    <a:cubicBezTo>
                      <a:pt x="496" y="426"/>
                      <a:pt x="657" y="366"/>
                      <a:pt x="667" y="364"/>
                    </a:cubicBezTo>
                    <a:cubicBezTo>
                      <a:pt x="660" y="350"/>
                      <a:pt x="652" y="339"/>
                      <a:pt x="656" y="337"/>
                    </a:cubicBezTo>
                    <a:cubicBezTo>
                      <a:pt x="662" y="334"/>
                      <a:pt x="665" y="290"/>
                      <a:pt x="665" y="277"/>
                    </a:cubicBezTo>
                    <a:cubicBezTo>
                      <a:pt x="665" y="265"/>
                      <a:pt x="703" y="274"/>
                      <a:pt x="690" y="262"/>
                    </a:cubicBezTo>
                    <a:cubicBezTo>
                      <a:pt x="678" y="249"/>
                      <a:pt x="681" y="177"/>
                      <a:pt x="687" y="161"/>
                    </a:cubicBezTo>
                    <a:cubicBezTo>
                      <a:pt x="694" y="145"/>
                      <a:pt x="709" y="161"/>
                      <a:pt x="709" y="148"/>
                    </a:cubicBezTo>
                    <a:cubicBezTo>
                      <a:pt x="709" y="135"/>
                      <a:pt x="690" y="94"/>
                      <a:pt x="681" y="82"/>
                    </a:cubicBezTo>
                    <a:cubicBezTo>
                      <a:pt x="674" y="73"/>
                      <a:pt x="618" y="50"/>
                      <a:pt x="602" y="47"/>
                    </a:cubicBezTo>
                    <a:cubicBezTo>
                      <a:pt x="586" y="44"/>
                      <a:pt x="561" y="25"/>
                      <a:pt x="545" y="2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4" name="Shape 178">
                <a:extLst>
                  <a:ext uri="{FF2B5EF4-FFF2-40B4-BE49-F238E27FC236}">
                    <a16:creationId xmlns:a16="http://schemas.microsoft.com/office/drawing/2014/main" id="{78AD1007-AAB8-DD42-92F8-A104D800189B}"/>
                  </a:ext>
                </a:extLst>
              </p:cNvPr>
              <p:cNvSpPr/>
              <p:nvPr/>
            </p:nvSpPr>
            <p:spPr>
              <a:xfrm>
                <a:off x="10640662" y="7784011"/>
                <a:ext cx="90396" cy="77482"/>
              </a:xfrm>
              <a:custGeom>
                <a:avLst/>
                <a:gdLst/>
                <a:ahLst/>
                <a:cxnLst/>
                <a:rect l="0" t="0" r="0" b="0"/>
                <a:pathLst>
                  <a:path w="121" h="105" extrusionOk="0">
                    <a:moveTo>
                      <a:pt x="99" y="0"/>
                    </a:moveTo>
                    <a:cubicBezTo>
                      <a:pt x="85" y="4"/>
                      <a:pt x="71" y="8"/>
                      <a:pt x="65" y="11"/>
                    </a:cubicBezTo>
                    <a:cubicBezTo>
                      <a:pt x="56" y="15"/>
                      <a:pt x="51" y="18"/>
                      <a:pt x="34" y="16"/>
                    </a:cubicBezTo>
                    <a:cubicBezTo>
                      <a:pt x="32" y="19"/>
                      <a:pt x="29" y="21"/>
                      <a:pt x="26" y="22"/>
                    </a:cubicBezTo>
                    <a:cubicBezTo>
                      <a:pt x="11" y="28"/>
                      <a:pt x="14" y="62"/>
                      <a:pt x="14" y="62"/>
                    </a:cubicBezTo>
                    <a:cubicBezTo>
                      <a:pt x="14" y="62"/>
                      <a:pt x="0" y="63"/>
                      <a:pt x="0" y="79"/>
                    </a:cubicBezTo>
                    <a:cubicBezTo>
                      <a:pt x="0" y="91"/>
                      <a:pt x="8" y="95"/>
                      <a:pt x="13" y="97"/>
                    </a:cubicBezTo>
                    <a:cubicBezTo>
                      <a:pt x="20" y="98"/>
                      <a:pt x="27" y="98"/>
                      <a:pt x="33" y="99"/>
                    </a:cubicBezTo>
                    <a:cubicBezTo>
                      <a:pt x="68" y="105"/>
                      <a:pt x="65" y="80"/>
                      <a:pt x="65" y="80"/>
                    </a:cubicBezTo>
                    <a:cubicBezTo>
                      <a:pt x="65" y="80"/>
                      <a:pt x="115" y="83"/>
                      <a:pt x="118" y="68"/>
                    </a:cubicBezTo>
                    <a:cubicBezTo>
                      <a:pt x="121" y="52"/>
                      <a:pt x="109" y="27"/>
                      <a:pt x="109" y="27"/>
                    </a:cubicBezTo>
                    <a:lnTo>
                      <a:pt x="99" y="0"/>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5" name="Shape 179">
                <a:extLst>
                  <a:ext uri="{FF2B5EF4-FFF2-40B4-BE49-F238E27FC236}">
                    <a16:creationId xmlns:a16="http://schemas.microsoft.com/office/drawing/2014/main" id="{5AE76110-189C-81B7-F94D-025163920E23}"/>
                  </a:ext>
                </a:extLst>
              </p:cNvPr>
              <p:cNvSpPr/>
              <p:nvPr/>
            </p:nvSpPr>
            <p:spPr>
              <a:xfrm>
                <a:off x="11187339" y="7172768"/>
                <a:ext cx="473498" cy="632767"/>
              </a:xfrm>
              <a:custGeom>
                <a:avLst/>
                <a:gdLst/>
                <a:ahLst/>
                <a:cxnLst/>
                <a:rect l="0" t="0" r="0" b="0"/>
                <a:pathLst>
                  <a:path w="639" h="859" extrusionOk="0">
                    <a:moveTo>
                      <a:pt x="149" y="163"/>
                    </a:moveTo>
                    <a:cubicBezTo>
                      <a:pt x="160" y="168"/>
                      <a:pt x="178" y="197"/>
                      <a:pt x="190" y="200"/>
                    </a:cubicBezTo>
                    <a:cubicBezTo>
                      <a:pt x="202" y="202"/>
                      <a:pt x="271" y="226"/>
                      <a:pt x="314" y="243"/>
                    </a:cubicBezTo>
                    <a:cubicBezTo>
                      <a:pt x="358" y="261"/>
                      <a:pt x="386" y="263"/>
                      <a:pt x="399" y="263"/>
                    </a:cubicBezTo>
                    <a:cubicBezTo>
                      <a:pt x="413" y="263"/>
                      <a:pt x="433" y="267"/>
                      <a:pt x="421" y="276"/>
                    </a:cubicBezTo>
                    <a:cubicBezTo>
                      <a:pt x="409" y="286"/>
                      <a:pt x="275" y="421"/>
                      <a:pt x="257" y="440"/>
                    </a:cubicBezTo>
                    <a:cubicBezTo>
                      <a:pt x="239" y="459"/>
                      <a:pt x="228" y="452"/>
                      <a:pt x="189" y="452"/>
                    </a:cubicBezTo>
                    <a:cubicBezTo>
                      <a:pt x="149" y="452"/>
                      <a:pt x="119" y="496"/>
                      <a:pt x="108" y="495"/>
                    </a:cubicBezTo>
                    <a:cubicBezTo>
                      <a:pt x="102" y="494"/>
                      <a:pt x="78" y="498"/>
                      <a:pt x="58" y="503"/>
                    </a:cubicBezTo>
                    <a:cubicBezTo>
                      <a:pt x="29" y="546"/>
                      <a:pt x="29" y="546"/>
                      <a:pt x="29" y="546"/>
                    </a:cubicBezTo>
                    <a:cubicBezTo>
                      <a:pt x="0" y="590"/>
                      <a:pt x="0" y="590"/>
                      <a:pt x="0" y="590"/>
                    </a:cubicBezTo>
                    <a:cubicBezTo>
                      <a:pt x="4" y="811"/>
                      <a:pt x="4" y="811"/>
                      <a:pt x="4" y="811"/>
                    </a:cubicBezTo>
                    <a:cubicBezTo>
                      <a:pt x="34" y="859"/>
                      <a:pt x="34" y="859"/>
                      <a:pt x="34" y="859"/>
                    </a:cubicBezTo>
                    <a:cubicBezTo>
                      <a:pt x="58" y="827"/>
                      <a:pt x="123" y="765"/>
                      <a:pt x="171" y="714"/>
                    </a:cubicBezTo>
                    <a:cubicBezTo>
                      <a:pt x="223" y="660"/>
                      <a:pt x="249" y="647"/>
                      <a:pt x="278" y="632"/>
                    </a:cubicBezTo>
                    <a:cubicBezTo>
                      <a:pt x="308" y="618"/>
                      <a:pt x="381" y="546"/>
                      <a:pt x="432" y="482"/>
                    </a:cubicBezTo>
                    <a:cubicBezTo>
                      <a:pt x="463" y="442"/>
                      <a:pt x="498" y="397"/>
                      <a:pt x="503" y="368"/>
                    </a:cubicBezTo>
                    <a:cubicBezTo>
                      <a:pt x="507" y="339"/>
                      <a:pt x="536" y="301"/>
                      <a:pt x="558" y="273"/>
                    </a:cubicBezTo>
                    <a:cubicBezTo>
                      <a:pt x="580" y="244"/>
                      <a:pt x="616" y="172"/>
                      <a:pt x="616" y="150"/>
                    </a:cubicBezTo>
                    <a:cubicBezTo>
                      <a:pt x="615" y="129"/>
                      <a:pt x="634" y="82"/>
                      <a:pt x="637" y="43"/>
                    </a:cubicBezTo>
                    <a:cubicBezTo>
                      <a:pt x="639" y="4"/>
                      <a:pt x="606" y="0"/>
                      <a:pt x="596" y="22"/>
                    </a:cubicBezTo>
                    <a:cubicBezTo>
                      <a:pt x="586" y="44"/>
                      <a:pt x="508" y="58"/>
                      <a:pt x="458" y="59"/>
                    </a:cubicBezTo>
                    <a:cubicBezTo>
                      <a:pt x="408" y="60"/>
                      <a:pt x="378" y="65"/>
                      <a:pt x="360" y="82"/>
                    </a:cubicBezTo>
                    <a:cubicBezTo>
                      <a:pt x="341" y="99"/>
                      <a:pt x="296" y="78"/>
                      <a:pt x="279" y="97"/>
                    </a:cubicBezTo>
                    <a:cubicBezTo>
                      <a:pt x="263" y="116"/>
                      <a:pt x="198" y="132"/>
                      <a:pt x="177" y="89"/>
                    </a:cubicBezTo>
                    <a:cubicBezTo>
                      <a:pt x="169" y="70"/>
                      <a:pt x="157" y="60"/>
                      <a:pt x="146" y="53"/>
                    </a:cubicBezTo>
                    <a:cubicBezTo>
                      <a:pt x="128" y="71"/>
                      <a:pt x="107" y="98"/>
                      <a:pt x="111" y="107"/>
                    </a:cubicBezTo>
                    <a:cubicBezTo>
                      <a:pt x="116" y="119"/>
                      <a:pt x="138" y="157"/>
                      <a:pt x="149" y="16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6" name="Shape 180">
                <a:extLst>
                  <a:ext uri="{FF2B5EF4-FFF2-40B4-BE49-F238E27FC236}">
                    <a16:creationId xmlns:a16="http://schemas.microsoft.com/office/drawing/2014/main" id="{9F638496-E69C-F6E6-3518-1E101B2F00B1}"/>
                  </a:ext>
                </a:extLst>
              </p:cNvPr>
              <p:cNvSpPr/>
              <p:nvPr/>
            </p:nvSpPr>
            <p:spPr>
              <a:xfrm>
                <a:off x="8759585" y="6014851"/>
                <a:ext cx="546676" cy="434759"/>
              </a:xfrm>
              <a:custGeom>
                <a:avLst/>
                <a:gdLst/>
                <a:ahLst/>
                <a:cxnLst/>
                <a:rect l="0" t="0" r="0" b="0"/>
                <a:pathLst>
                  <a:path w="742" h="591" extrusionOk="0">
                    <a:moveTo>
                      <a:pt x="273" y="591"/>
                    </a:moveTo>
                    <a:cubicBezTo>
                      <a:pt x="272" y="550"/>
                      <a:pt x="271" y="511"/>
                      <a:pt x="272" y="507"/>
                    </a:cubicBezTo>
                    <a:cubicBezTo>
                      <a:pt x="274" y="499"/>
                      <a:pt x="356" y="450"/>
                      <a:pt x="370" y="442"/>
                    </a:cubicBezTo>
                    <a:cubicBezTo>
                      <a:pt x="384" y="434"/>
                      <a:pt x="410" y="446"/>
                      <a:pt x="410" y="430"/>
                    </a:cubicBezTo>
                    <a:cubicBezTo>
                      <a:pt x="410" y="414"/>
                      <a:pt x="444" y="422"/>
                      <a:pt x="465" y="418"/>
                    </a:cubicBezTo>
                    <a:cubicBezTo>
                      <a:pt x="485" y="414"/>
                      <a:pt x="497" y="400"/>
                      <a:pt x="497" y="382"/>
                    </a:cubicBezTo>
                    <a:cubicBezTo>
                      <a:pt x="497" y="364"/>
                      <a:pt x="525" y="368"/>
                      <a:pt x="543" y="366"/>
                    </a:cubicBezTo>
                    <a:cubicBezTo>
                      <a:pt x="561" y="364"/>
                      <a:pt x="559" y="348"/>
                      <a:pt x="571" y="348"/>
                    </a:cubicBezTo>
                    <a:cubicBezTo>
                      <a:pt x="583" y="348"/>
                      <a:pt x="577" y="330"/>
                      <a:pt x="579" y="310"/>
                    </a:cubicBezTo>
                    <a:cubicBezTo>
                      <a:pt x="581" y="290"/>
                      <a:pt x="581" y="294"/>
                      <a:pt x="599" y="294"/>
                    </a:cubicBezTo>
                    <a:cubicBezTo>
                      <a:pt x="617" y="294"/>
                      <a:pt x="635" y="284"/>
                      <a:pt x="635" y="272"/>
                    </a:cubicBezTo>
                    <a:cubicBezTo>
                      <a:pt x="635" y="260"/>
                      <a:pt x="714" y="268"/>
                      <a:pt x="726" y="268"/>
                    </a:cubicBezTo>
                    <a:cubicBezTo>
                      <a:pt x="738" y="268"/>
                      <a:pt x="742" y="254"/>
                      <a:pt x="740" y="244"/>
                    </a:cubicBezTo>
                    <a:cubicBezTo>
                      <a:pt x="738" y="234"/>
                      <a:pt x="728" y="203"/>
                      <a:pt x="716" y="201"/>
                    </a:cubicBezTo>
                    <a:cubicBezTo>
                      <a:pt x="704" y="199"/>
                      <a:pt x="712" y="169"/>
                      <a:pt x="712" y="145"/>
                    </a:cubicBezTo>
                    <a:cubicBezTo>
                      <a:pt x="712" y="121"/>
                      <a:pt x="708" y="99"/>
                      <a:pt x="693" y="81"/>
                    </a:cubicBezTo>
                    <a:cubicBezTo>
                      <a:pt x="691" y="77"/>
                      <a:pt x="687" y="70"/>
                      <a:pt x="683" y="62"/>
                    </a:cubicBezTo>
                    <a:cubicBezTo>
                      <a:pt x="661" y="62"/>
                      <a:pt x="635" y="46"/>
                      <a:pt x="612" y="45"/>
                    </a:cubicBezTo>
                    <a:cubicBezTo>
                      <a:pt x="580" y="44"/>
                      <a:pt x="531" y="61"/>
                      <a:pt x="507" y="34"/>
                    </a:cubicBezTo>
                    <a:cubicBezTo>
                      <a:pt x="483" y="8"/>
                      <a:pt x="467" y="0"/>
                      <a:pt x="450" y="8"/>
                    </a:cubicBezTo>
                    <a:cubicBezTo>
                      <a:pt x="432" y="16"/>
                      <a:pt x="401" y="107"/>
                      <a:pt x="382" y="134"/>
                    </a:cubicBezTo>
                    <a:cubicBezTo>
                      <a:pt x="364" y="160"/>
                      <a:pt x="313" y="178"/>
                      <a:pt x="289" y="178"/>
                    </a:cubicBezTo>
                    <a:cubicBezTo>
                      <a:pt x="264" y="178"/>
                      <a:pt x="261" y="216"/>
                      <a:pt x="242" y="231"/>
                    </a:cubicBezTo>
                    <a:cubicBezTo>
                      <a:pt x="223" y="246"/>
                      <a:pt x="230" y="271"/>
                      <a:pt x="207" y="289"/>
                    </a:cubicBezTo>
                    <a:cubicBezTo>
                      <a:pt x="185" y="308"/>
                      <a:pt x="196" y="363"/>
                      <a:pt x="207" y="383"/>
                    </a:cubicBezTo>
                    <a:cubicBezTo>
                      <a:pt x="219" y="403"/>
                      <a:pt x="166" y="466"/>
                      <a:pt x="135" y="484"/>
                    </a:cubicBezTo>
                    <a:cubicBezTo>
                      <a:pt x="104" y="502"/>
                      <a:pt x="94" y="537"/>
                      <a:pt x="44" y="545"/>
                    </a:cubicBezTo>
                    <a:cubicBezTo>
                      <a:pt x="25" y="548"/>
                      <a:pt x="11" y="557"/>
                      <a:pt x="0" y="567"/>
                    </a:cubicBezTo>
                    <a:cubicBezTo>
                      <a:pt x="76" y="567"/>
                      <a:pt x="190" y="567"/>
                      <a:pt x="229" y="567"/>
                    </a:cubicBezTo>
                    <a:cubicBezTo>
                      <a:pt x="276" y="567"/>
                      <a:pt x="265" y="578"/>
                      <a:pt x="273" y="59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7" name="Shape 181">
                <a:extLst>
                  <a:ext uri="{FF2B5EF4-FFF2-40B4-BE49-F238E27FC236}">
                    <a16:creationId xmlns:a16="http://schemas.microsoft.com/office/drawing/2014/main" id="{32BC8EAB-969B-8957-0667-680D5DEC2100}"/>
                  </a:ext>
                </a:extLst>
              </p:cNvPr>
              <p:cNvSpPr/>
              <p:nvPr/>
            </p:nvSpPr>
            <p:spPr>
              <a:xfrm>
                <a:off x="9689363" y="5937370"/>
                <a:ext cx="198008" cy="365886"/>
              </a:xfrm>
              <a:custGeom>
                <a:avLst/>
                <a:gdLst/>
                <a:ahLst/>
                <a:cxnLst/>
                <a:rect l="0" t="0" r="0" b="0"/>
                <a:pathLst>
                  <a:path w="265" h="500" extrusionOk="0">
                    <a:moveTo>
                      <a:pt x="73" y="127"/>
                    </a:moveTo>
                    <a:cubicBezTo>
                      <a:pt x="88" y="148"/>
                      <a:pt x="69" y="185"/>
                      <a:pt x="55" y="192"/>
                    </a:cubicBezTo>
                    <a:cubicBezTo>
                      <a:pt x="40" y="199"/>
                      <a:pt x="29" y="232"/>
                      <a:pt x="15" y="232"/>
                    </a:cubicBezTo>
                    <a:cubicBezTo>
                      <a:pt x="0" y="232"/>
                      <a:pt x="15" y="287"/>
                      <a:pt x="40" y="298"/>
                    </a:cubicBezTo>
                    <a:cubicBezTo>
                      <a:pt x="66" y="309"/>
                      <a:pt x="66" y="327"/>
                      <a:pt x="66" y="338"/>
                    </a:cubicBezTo>
                    <a:cubicBezTo>
                      <a:pt x="66" y="349"/>
                      <a:pt x="102" y="360"/>
                      <a:pt x="113" y="374"/>
                    </a:cubicBezTo>
                    <a:cubicBezTo>
                      <a:pt x="124" y="389"/>
                      <a:pt x="142" y="458"/>
                      <a:pt x="142" y="484"/>
                    </a:cubicBezTo>
                    <a:cubicBezTo>
                      <a:pt x="142" y="490"/>
                      <a:pt x="144" y="496"/>
                      <a:pt x="148" y="500"/>
                    </a:cubicBezTo>
                    <a:cubicBezTo>
                      <a:pt x="157" y="494"/>
                      <a:pt x="169" y="486"/>
                      <a:pt x="173" y="477"/>
                    </a:cubicBezTo>
                    <a:cubicBezTo>
                      <a:pt x="181" y="462"/>
                      <a:pt x="188" y="435"/>
                      <a:pt x="184" y="428"/>
                    </a:cubicBezTo>
                    <a:cubicBezTo>
                      <a:pt x="181" y="421"/>
                      <a:pt x="181" y="408"/>
                      <a:pt x="190" y="401"/>
                    </a:cubicBezTo>
                    <a:cubicBezTo>
                      <a:pt x="198" y="393"/>
                      <a:pt x="231" y="359"/>
                      <a:pt x="237" y="356"/>
                    </a:cubicBezTo>
                    <a:cubicBezTo>
                      <a:pt x="243" y="353"/>
                      <a:pt x="264" y="357"/>
                      <a:pt x="263" y="337"/>
                    </a:cubicBezTo>
                    <a:cubicBezTo>
                      <a:pt x="263" y="329"/>
                      <a:pt x="264" y="317"/>
                      <a:pt x="265" y="305"/>
                    </a:cubicBezTo>
                    <a:cubicBezTo>
                      <a:pt x="250" y="295"/>
                      <a:pt x="242" y="284"/>
                      <a:pt x="242" y="279"/>
                    </a:cubicBezTo>
                    <a:cubicBezTo>
                      <a:pt x="242" y="267"/>
                      <a:pt x="225" y="247"/>
                      <a:pt x="216" y="258"/>
                    </a:cubicBezTo>
                    <a:cubicBezTo>
                      <a:pt x="207" y="269"/>
                      <a:pt x="172" y="260"/>
                      <a:pt x="168" y="237"/>
                    </a:cubicBezTo>
                    <a:cubicBezTo>
                      <a:pt x="163" y="214"/>
                      <a:pt x="191" y="215"/>
                      <a:pt x="216" y="194"/>
                    </a:cubicBezTo>
                    <a:cubicBezTo>
                      <a:pt x="242" y="173"/>
                      <a:pt x="245" y="133"/>
                      <a:pt x="218" y="111"/>
                    </a:cubicBezTo>
                    <a:cubicBezTo>
                      <a:pt x="191" y="89"/>
                      <a:pt x="210" y="77"/>
                      <a:pt x="229" y="57"/>
                    </a:cubicBezTo>
                    <a:cubicBezTo>
                      <a:pt x="248" y="37"/>
                      <a:pt x="231" y="26"/>
                      <a:pt x="221" y="36"/>
                    </a:cubicBezTo>
                    <a:cubicBezTo>
                      <a:pt x="211" y="45"/>
                      <a:pt x="194" y="47"/>
                      <a:pt x="191" y="26"/>
                    </a:cubicBezTo>
                    <a:cubicBezTo>
                      <a:pt x="189" y="4"/>
                      <a:pt x="130" y="0"/>
                      <a:pt x="107" y="21"/>
                    </a:cubicBezTo>
                    <a:cubicBezTo>
                      <a:pt x="99" y="28"/>
                      <a:pt x="87" y="31"/>
                      <a:pt x="74" y="30"/>
                    </a:cubicBezTo>
                    <a:cubicBezTo>
                      <a:pt x="68" y="67"/>
                      <a:pt x="63" y="112"/>
                      <a:pt x="73" y="12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8" name="Shape 182">
                <a:extLst>
                  <a:ext uri="{FF2B5EF4-FFF2-40B4-BE49-F238E27FC236}">
                    <a16:creationId xmlns:a16="http://schemas.microsoft.com/office/drawing/2014/main" id="{350282DC-46BC-1F13-E26B-44BBAE149151}"/>
                  </a:ext>
                </a:extLst>
              </p:cNvPr>
              <p:cNvSpPr/>
              <p:nvPr/>
            </p:nvSpPr>
            <p:spPr>
              <a:xfrm>
                <a:off x="8957592" y="5945980"/>
                <a:ext cx="946996" cy="912560"/>
              </a:xfrm>
              <a:custGeom>
                <a:avLst/>
                <a:gdLst/>
                <a:ahLst/>
                <a:cxnLst/>
                <a:rect l="0" t="0" r="0" b="0"/>
                <a:pathLst>
                  <a:path w="1284" h="1233" extrusionOk="0">
                    <a:moveTo>
                      <a:pt x="441" y="235"/>
                    </a:moveTo>
                    <a:cubicBezTo>
                      <a:pt x="441" y="259"/>
                      <a:pt x="433" y="289"/>
                      <a:pt x="445" y="291"/>
                    </a:cubicBezTo>
                    <a:cubicBezTo>
                      <a:pt x="457" y="293"/>
                      <a:pt x="467" y="324"/>
                      <a:pt x="469" y="334"/>
                    </a:cubicBezTo>
                    <a:cubicBezTo>
                      <a:pt x="471" y="344"/>
                      <a:pt x="467" y="358"/>
                      <a:pt x="455" y="358"/>
                    </a:cubicBezTo>
                    <a:cubicBezTo>
                      <a:pt x="443" y="358"/>
                      <a:pt x="364" y="350"/>
                      <a:pt x="364" y="362"/>
                    </a:cubicBezTo>
                    <a:cubicBezTo>
                      <a:pt x="364" y="374"/>
                      <a:pt x="346" y="384"/>
                      <a:pt x="328" y="384"/>
                    </a:cubicBezTo>
                    <a:cubicBezTo>
                      <a:pt x="310" y="384"/>
                      <a:pt x="310" y="380"/>
                      <a:pt x="308" y="400"/>
                    </a:cubicBezTo>
                    <a:cubicBezTo>
                      <a:pt x="306" y="420"/>
                      <a:pt x="312" y="438"/>
                      <a:pt x="300" y="438"/>
                    </a:cubicBezTo>
                    <a:cubicBezTo>
                      <a:pt x="288" y="438"/>
                      <a:pt x="290" y="454"/>
                      <a:pt x="272" y="456"/>
                    </a:cubicBezTo>
                    <a:cubicBezTo>
                      <a:pt x="254" y="458"/>
                      <a:pt x="226" y="454"/>
                      <a:pt x="226" y="472"/>
                    </a:cubicBezTo>
                    <a:cubicBezTo>
                      <a:pt x="226" y="490"/>
                      <a:pt x="214" y="504"/>
                      <a:pt x="194" y="508"/>
                    </a:cubicBezTo>
                    <a:cubicBezTo>
                      <a:pt x="173" y="512"/>
                      <a:pt x="139" y="504"/>
                      <a:pt x="139" y="520"/>
                    </a:cubicBezTo>
                    <a:cubicBezTo>
                      <a:pt x="139" y="536"/>
                      <a:pt x="113" y="524"/>
                      <a:pt x="99" y="532"/>
                    </a:cubicBezTo>
                    <a:cubicBezTo>
                      <a:pt x="85" y="540"/>
                      <a:pt x="3" y="589"/>
                      <a:pt x="1" y="597"/>
                    </a:cubicBezTo>
                    <a:cubicBezTo>
                      <a:pt x="0" y="601"/>
                      <a:pt x="1" y="640"/>
                      <a:pt x="2" y="681"/>
                    </a:cubicBezTo>
                    <a:cubicBezTo>
                      <a:pt x="4" y="684"/>
                      <a:pt x="8" y="688"/>
                      <a:pt x="14" y="692"/>
                    </a:cubicBezTo>
                    <a:cubicBezTo>
                      <a:pt x="45" y="709"/>
                      <a:pt x="595" y="1073"/>
                      <a:pt x="612" y="1090"/>
                    </a:cubicBezTo>
                    <a:cubicBezTo>
                      <a:pt x="629" y="1108"/>
                      <a:pt x="651" y="1147"/>
                      <a:pt x="651" y="1147"/>
                    </a:cubicBezTo>
                    <a:cubicBezTo>
                      <a:pt x="651" y="1147"/>
                      <a:pt x="690" y="1151"/>
                      <a:pt x="720" y="1168"/>
                    </a:cubicBezTo>
                    <a:cubicBezTo>
                      <a:pt x="751" y="1186"/>
                      <a:pt x="751" y="1233"/>
                      <a:pt x="751" y="1233"/>
                    </a:cubicBezTo>
                    <a:cubicBezTo>
                      <a:pt x="751" y="1233"/>
                      <a:pt x="790" y="1225"/>
                      <a:pt x="811" y="1220"/>
                    </a:cubicBezTo>
                    <a:cubicBezTo>
                      <a:pt x="833" y="1216"/>
                      <a:pt x="907" y="1190"/>
                      <a:pt x="907" y="1190"/>
                    </a:cubicBezTo>
                    <a:cubicBezTo>
                      <a:pt x="1019" y="1099"/>
                      <a:pt x="1019" y="1099"/>
                      <a:pt x="1019" y="1099"/>
                    </a:cubicBezTo>
                    <a:cubicBezTo>
                      <a:pt x="1283" y="934"/>
                      <a:pt x="1283" y="934"/>
                      <a:pt x="1283" y="934"/>
                    </a:cubicBezTo>
                    <a:cubicBezTo>
                      <a:pt x="1283" y="934"/>
                      <a:pt x="1284" y="934"/>
                      <a:pt x="1284" y="934"/>
                    </a:cubicBezTo>
                    <a:cubicBezTo>
                      <a:pt x="1276" y="905"/>
                      <a:pt x="1267" y="882"/>
                      <a:pt x="1253" y="882"/>
                    </a:cubicBezTo>
                    <a:cubicBezTo>
                      <a:pt x="1237" y="882"/>
                      <a:pt x="1226" y="868"/>
                      <a:pt x="1208" y="868"/>
                    </a:cubicBezTo>
                    <a:cubicBezTo>
                      <a:pt x="1189" y="868"/>
                      <a:pt x="1167" y="859"/>
                      <a:pt x="1164" y="843"/>
                    </a:cubicBezTo>
                    <a:cubicBezTo>
                      <a:pt x="1162" y="827"/>
                      <a:pt x="1171" y="816"/>
                      <a:pt x="1158" y="795"/>
                    </a:cubicBezTo>
                    <a:cubicBezTo>
                      <a:pt x="1144" y="775"/>
                      <a:pt x="1130" y="766"/>
                      <a:pt x="1130" y="757"/>
                    </a:cubicBezTo>
                    <a:cubicBezTo>
                      <a:pt x="1130" y="748"/>
                      <a:pt x="1153" y="730"/>
                      <a:pt x="1157" y="726"/>
                    </a:cubicBezTo>
                    <a:cubicBezTo>
                      <a:pt x="1161" y="723"/>
                      <a:pt x="1148" y="708"/>
                      <a:pt x="1148" y="698"/>
                    </a:cubicBezTo>
                    <a:cubicBezTo>
                      <a:pt x="1148" y="688"/>
                      <a:pt x="1139" y="671"/>
                      <a:pt x="1148" y="660"/>
                    </a:cubicBezTo>
                    <a:cubicBezTo>
                      <a:pt x="1157" y="649"/>
                      <a:pt x="1163" y="638"/>
                      <a:pt x="1152" y="618"/>
                    </a:cubicBezTo>
                    <a:cubicBezTo>
                      <a:pt x="1142" y="598"/>
                      <a:pt x="1166" y="580"/>
                      <a:pt x="1154" y="553"/>
                    </a:cubicBezTo>
                    <a:cubicBezTo>
                      <a:pt x="1142" y="527"/>
                      <a:pt x="1124" y="506"/>
                      <a:pt x="1126" y="497"/>
                    </a:cubicBezTo>
                    <a:cubicBezTo>
                      <a:pt x="1127" y="493"/>
                      <a:pt x="1133" y="489"/>
                      <a:pt x="1140" y="484"/>
                    </a:cubicBezTo>
                    <a:cubicBezTo>
                      <a:pt x="1136" y="480"/>
                      <a:pt x="1134" y="474"/>
                      <a:pt x="1134" y="468"/>
                    </a:cubicBezTo>
                    <a:cubicBezTo>
                      <a:pt x="1134" y="442"/>
                      <a:pt x="1116" y="373"/>
                      <a:pt x="1105" y="358"/>
                    </a:cubicBezTo>
                    <a:cubicBezTo>
                      <a:pt x="1094" y="344"/>
                      <a:pt x="1058" y="333"/>
                      <a:pt x="1058" y="322"/>
                    </a:cubicBezTo>
                    <a:cubicBezTo>
                      <a:pt x="1058" y="311"/>
                      <a:pt x="1058" y="293"/>
                      <a:pt x="1032" y="282"/>
                    </a:cubicBezTo>
                    <a:cubicBezTo>
                      <a:pt x="1007" y="271"/>
                      <a:pt x="992" y="216"/>
                      <a:pt x="1007" y="216"/>
                    </a:cubicBezTo>
                    <a:cubicBezTo>
                      <a:pt x="1021" y="216"/>
                      <a:pt x="1032" y="183"/>
                      <a:pt x="1047" y="176"/>
                    </a:cubicBezTo>
                    <a:cubicBezTo>
                      <a:pt x="1061" y="169"/>
                      <a:pt x="1080" y="132"/>
                      <a:pt x="1065" y="111"/>
                    </a:cubicBezTo>
                    <a:cubicBezTo>
                      <a:pt x="1055" y="96"/>
                      <a:pt x="1060" y="51"/>
                      <a:pt x="1066" y="14"/>
                    </a:cubicBezTo>
                    <a:cubicBezTo>
                      <a:pt x="1042" y="14"/>
                      <a:pt x="1015" y="5"/>
                      <a:pt x="1008" y="3"/>
                    </a:cubicBezTo>
                    <a:cubicBezTo>
                      <a:pt x="997" y="0"/>
                      <a:pt x="965" y="9"/>
                      <a:pt x="945" y="10"/>
                    </a:cubicBezTo>
                    <a:cubicBezTo>
                      <a:pt x="925" y="10"/>
                      <a:pt x="876" y="42"/>
                      <a:pt x="859" y="27"/>
                    </a:cubicBezTo>
                    <a:cubicBezTo>
                      <a:pt x="843" y="11"/>
                      <a:pt x="675" y="39"/>
                      <a:pt x="628" y="40"/>
                    </a:cubicBezTo>
                    <a:cubicBezTo>
                      <a:pt x="580" y="42"/>
                      <a:pt x="560" y="91"/>
                      <a:pt x="532" y="91"/>
                    </a:cubicBezTo>
                    <a:cubicBezTo>
                      <a:pt x="504" y="91"/>
                      <a:pt x="459" y="115"/>
                      <a:pt x="436" y="142"/>
                    </a:cubicBezTo>
                    <a:cubicBezTo>
                      <a:pt x="429" y="149"/>
                      <a:pt x="421" y="152"/>
                      <a:pt x="412" y="152"/>
                    </a:cubicBezTo>
                    <a:cubicBezTo>
                      <a:pt x="416" y="160"/>
                      <a:pt x="420" y="167"/>
                      <a:pt x="422" y="171"/>
                    </a:cubicBezTo>
                    <a:cubicBezTo>
                      <a:pt x="437" y="189"/>
                      <a:pt x="441" y="211"/>
                      <a:pt x="441" y="23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9" name="Shape 183">
                <a:extLst>
                  <a:ext uri="{FF2B5EF4-FFF2-40B4-BE49-F238E27FC236}">
                    <a16:creationId xmlns:a16="http://schemas.microsoft.com/office/drawing/2014/main" id="{EA8135FE-AAE4-A73E-D8B0-95EB72AD690F}"/>
                  </a:ext>
                </a:extLst>
              </p:cNvPr>
              <p:cNvSpPr/>
              <p:nvPr/>
            </p:nvSpPr>
            <p:spPr>
              <a:xfrm>
                <a:off x="9788366" y="6161205"/>
                <a:ext cx="693030" cy="662897"/>
              </a:xfrm>
              <a:custGeom>
                <a:avLst/>
                <a:gdLst/>
                <a:ahLst/>
                <a:cxnLst/>
                <a:rect l="0" t="0" r="0" b="0"/>
                <a:pathLst>
                  <a:path w="940" h="898" extrusionOk="0">
                    <a:moveTo>
                      <a:pt x="105" y="51"/>
                    </a:moveTo>
                    <a:cubicBezTo>
                      <a:pt x="99" y="54"/>
                      <a:pt x="66" y="88"/>
                      <a:pt x="58" y="96"/>
                    </a:cubicBezTo>
                    <a:cubicBezTo>
                      <a:pt x="49" y="103"/>
                      <a:pt x="49" y="116"/>
                      <a:pt x="52" y="123"/>
                    </a:cubicBezTo>
                    <a:cubicBezTo>
                      <a:pt x="56" y="130"/>
                      <a:pt x="49" y="157"/>
                      <a:pt x="41" y="172"/>
                    </a:cubicBezTo>
                    <a:cubicBezTo>
                      <a:pt x="33" y="188"/>
                      <a:pt x="4" y="199"/>
                      <a:pt x="2" y="208"/>
                    </a:cubicBezTo>
                    <a:cubicBezTo>
                      <a:pt x="0" y="217"/>
                      <a:pt x="18" y="238"/>
                      <a:pt x="30" y="264"/>
                    </a:cubicBezTo>
                    <a:cubicBezTo>
                      <a:pt x="42" y="291"/>
                      <a:pt x="18" y="309"/>
                      <a:pt x="28" y="329"/>
                    </a:cubicBezTo>
                    <a:cubicBezTo>
                      <a:pt x="39" y="349"/>
                      <a:pt x="33" y="360"/>
                      <a:pt x="24" y="371"/>
                    </a:cubicBezTo>
                    <a:cubicBezTo>
                      <a:pt x="15" y="382"/>
                      <a:pt x="24" y="399"/>
                      <a:pt x="24" y="409"/>
                    </a:cubicBezTo>
                    <a:cubicBezTo>
                      <a:pt x="24" y="419"/>
                      <a:pt x="37" y="434"/>
                      <a:pt x="33" y="437"/>
                    </a:cubicBezTo>
                    <a:cubicBezTo>
                      <a:pt x="29" y="441"/>
                      <a:pt x="6" y="459"/>
                      <a:pt x="6" y="468"/>
                    </a:cubicBezTo>
                    <a:cubicBezTo>
                      <a:pt x="6" y="477"/>
                      <a:pt x="20" y="486"/>
                      <a:pt x="34" y="506"/>
                    </a:cubicBezTo>
                    <a:cubicBezTo>
                      <a:pt x="47" y="527"/>
                      <a:pt x="38" y="538"/>
                      <a:pt x="40" y="554"/>
                    </a:cubicBezTo>
                    <a:cubicBezTo>
                      <a:pt x="43" y="570"/>
                      <a:pt x="65" y="579"/>
                      <a:pt x="84" y="579"/>
                    </a:cubicBezTo>
                    <a:cubicBezTo>
                      <a:pt x="102" y="579"/>
                      <a:pt x="113" y="593"/>
                      <a:pt x="129" y="593"/>
                    </a:cubicBezTo>
                    <a:cubicBezTo>
                      <a:pt x="143" y="593"/>
                      <a:pt x="152" y="616"/>
                      <a:pt x="160" y="645"/>
                    </a:cubicBezTo>
                    <a:cubicBezTo>
                      <a:pt x="167" y="645"/>
                      <a:pt x="226" y="646"/>
                      <a:pt x="250" y="663"/>
                    </a:cubicBezTo>
                    <a:cubicBezTo>
                      <a:pt x="276" y="680"/>
                      <a:pt x="289" y="702"/>
                      <a:pt x="289" y="702"/>
                    </a:cubicBezTo>
                    <a:cubicBezTo>
                      <a:pt x="393" y="645"/>
                      <a:pt x="393" y="645"/>
                      <a:pt x="393" y="645"/>
                    </a:cubicBezTo>
                    <a:cubicBezTo>
                      <a:pt x="864" y="898"/>
                      <a:pt x="864" y="898"/>
                      <a:pt x="864" y="898"/>
                    </a:cubicBezTo>
                    <a:cubicBezTo>
                      <a:pt x="864" y="866"/>
                      <a:pt x="864" y="866"/>
                      <a:pt x="864" y="866"/>
                    </a:cubicBezTo>
                    <a:cubicBezTo>
                      <a:pt x="921" y="866"/>
                      <a:pt x="921" y="866"/>
                      <a:pt x="921" y="866"/>
                    </a:cubicBezTo>
                    <a:cubicBezTo>
                      <a:pt x="921" y="866"/>
                      <a:pt x="921" y="303"/>
                      <a:pt x="921" y="262"/>
                    </a:cubicBezTo>
                    <a:cubicBezTo>
                      <a:pt x="921" y="220"/>
                      <a:pt x="902" y="193"/>
                      <a:pt x="921" y="170"/>
                    </a:cubicBezTo>
                    <a:cubicBezTo>
                      <a:pt x="940" y="148"/>
                      <a:pt x="913" y="136"/>
                      <a:pt x="928" y="94"/>
                    </a:cubicBezTo>
                    <a:cubicBezTo>
                      <a:pt x="930" y="89"/>
                      <a:pt x="932" y="84"/>
                      <a:pt x="934" y="79"/>
                    </a:cubicBezTo>
                    <a:cubicBezTo>
                      <a:pt x="933" y="78"/>
                      <a:pt x="932" y="77"/>
                      <a:pt x="932" y="77"/>
                    </a:cubicBezTo>
                    <a:cubicBezTo>
                      <a:pt x="927" y="64"/>
                      <a:pt x="903" y="63"/>
                      <a:pt x="849" y="55"/>
                    </a:cubicBezTo>
                    <a:cubicBezTo>
                      <a:pt x="795" y="47"/>
                      <a:pt x="815" y="10"/>
                      <a:pt x="755" y="7"/>
                    </a:cubicBezTo>
                    <a:cubicBezTo>
                      <a:pt x="695" y="3"/>
                      <a:pt x="619" y="51"/>
                      <a:pt x="618" y="77"/>
                    </a:cubicBezTo>
                    <a:cubicBezTo>
                      <a:pt x="617" y="102"/>
                      <a:pt x="646" y="130"/>
                      <a:pt x="626" y="157"/>
                    </a:cubicBezTo>
                    <a:cubicBezTo>
                      <a:pt x="606" y="183"/>
                      <a:pt x="562" y="186"/>
                      <a:pt x="531" y="158"/>
                    </a:cubicBezTo>
                    <a:cubicBezTo>
                      <a:pt x="500" y="130"/>
                      <a:pt x="455" y="117"/>
                      <a:pt x="417" y="117"/>
                    </a:cubicBezTo>
                    <a:cubicBezTo>
                      <a:pt x="380" y="117"/>
                      <a:pt x="354" y="93"/>
                      <a:pt x="356" y="73"/>
                    </a:cubicBezTo>
                    <a:cubicBezTo>
                      <a:pt x="359" y="53"/>
                      <a:pt x="347" y="44"/>
                      <a:pt x="316" y="38"/>
                    </a:cubicBezTo>
                    <a:cubicBezTo>
                      <a:pt x="285" y="31"/>
                      <a:pt x="259" y="6"/>
                      <a:pt x="204" y="15"/>
                    </a:cubicBezTo>
                    <a:cubicBezTo>
                      <a:pt x="175" y="20"/>
                      <a:pt x="150" y="11"/>
                      <a:pt x="133" y="0"/>
                    </a:cubicBezTo>
                    <a:cubicBezTo>
                      <a:pt x="132" y="12"/>
                      <a:pt x="131" y="24"/>
                      <a:pt x="131" y="32"/>
                    </a:cubicBezTo>
                    <a:cubicBezTo>
                      <a:pt x="132" y="52"/>
                      <a:pt x="111" y="48"/>
                      <a:pt x="105" y="5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0" name="Shape 184">
                <a:extLst>
                  <a:ext uri="{FF2B5EF4-FFF2-40B4-BE49-F238E27FC236}">
                    <a16:creationId xmlns:a16="http://schemas.microsoft.com/office/drawing/2014/main" id="{0C9F25C9-B91A-0412-D468-179180F23CEE}"/>
                  </a:ext>
                </a:extLst>
              </p:cNvPr>
              <p:cNvSpPr/>
              <p:nvPr/>
            </p:nvSpPr>
            <p:spPr>
              <a:xfrm>
                <a:off x="8596013" y="7086678"/>
                <a:ext cx="129136" cy="47351"/>
              </a:xfrm>
              <a:custGeom>
                <a:avLst/>
                <a:gdLst/>
                <a:ahLst/>
                <a:cxnLst/>
                <a:rect l="0" t="0" r="0" b="0"/>
                <a:pathLst>
                  <a:path w="178" h="63" extrusionOk="0">
                    <a:moveTo>
                      <a:pt x="88" y="39"/>
                    </a:moveTo>
                    <a:cubicBezTo>
                      <a:pt x="101" y="28"/>
                      <a:pt x="121" y="51"/>
                      <a:pt x="140" y="53"/>
                    </a:cubicBezTo>
                    <a:cubicBezTo>
                      <a:pt x="158" y="56"/>
                      <a:pt x="178" y="43"/>
                      <a:pt x="178" y="43"/>
                    </a:cubicBezTo>
                    <a:cubicBezTo>
                      <a:pt x="178" y="43"/>
                      <a:pt x="174" y="41"/>
                      <a:pt x="144" y="38"/>
                    </a:cubicBezTo>
                    <a:cubicBezTo>
                      <a:pt x="114" y="36"/>
                      <a:pt x="112" y="0"/>
                      <a:pt x="86" y="13"/>
                    </a:cubicBezTo>
                    <a:cubicBezTo>
                      <a:pt x="59" y="26"/>
                      <a:pt x="41" y="29"/>
                      <a:pt x="8" y="26"/>
                    </a:cubicBezTo>
                    <a:cubicBezTo>
                      <a:pt x="7" y="36"/>
                      <a:pt x="1" y="49"/>
                      <a:pt x="0" y="63"/>
                    </a:cubicBezTo>
                    <a:cubicBezTo>
                      <a:pt x="8" y="61"/>
                      <a:pt x="15" y="59"/>
                      <a:pt x="18" y="59"/>
                    </a:cubicBezTo>
                    <a:cubicBezTo>
                      <a:pt x="36" y="58"/>
                      <a:pt x="75" y="51"/>
                      <a:pt x="88" y="3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1" name="Shape 185">
                <a:extLst>
                  <a:ext uri="{FF2B5EF4-FFF2-40B4-BE49-F238E27FC236}">
                    <a16:creationId xmlns:a16="http://schemas.microsoft.com/office/drawing/2014/main" id="{C9094ECD-5042-A381-379A-80805237A1EA}"/>
                  </a:ext>
                </a:extLst>
              </p:cNvPr>
              <p:cNvSpPr/>
              <p:nvPr/>
            </p:nvSpPr>
            <p:spPr>
              <a:xfrm>
                <a:off x="8565880" y="6966151"/>
                <a:ext cx="271187" cy="210923"/>
              </a:xfrm>
              <a:custGeom>
                <a:avLst/>
                <a:gdLst/>
                <a:ahLst/>
                <a:cxnLst/>
                <a:rect l="0" t="0" r="0" b="0"/>
                <a:pathLst>
                  <a:path w="365" h="286" extrusionOk="0">
                    <a:moveTo>
                      <a:pt x="83" y="274"/>
                    </a:moveTo>
                    <a:cubicBezTo>
                      <a:pt x="95" y="276"/>
                      <a:pt x="118" y="261"/>
                      <a:pt x="118" y="261"/>
                    </a:cubicBezTo>
                    <a:cubicBezTo>
                      <a:pt x="118" y="261"/>
                      <a:pt x="195" y="255"/>
                      <a:pt x="208" y="254"/>
                    </a:cubicBezTo>
                    <a:cubicBezTo>
                      <a:pt x="212" y="253"/>
                      <a:pt x="218" y="255"/>
                      <a:pt x="223" y="258"/>
                    </a:cubicBezTo>
                    <a:cubicBezTo>
                      <a:pt x="223" y="255"/>
                      <a:pt x="223" y="252"/>
                      <a:pt x="223" y="252"/>
                    </a:cubicBezTo>
                    <a:cubicBezTo>
                      <a:pt x="223" y="252"/>
                      <a:pt x="264" y="260"/>
                      <a:pt x="267" y="270"/>
                    </a:cubicBezTo>
                    <a:cubicBezTo>
                      <a:pt x="270" y="279"/>
                      <a:pt x="326" y="286"/>
                      <a:pt x="357" y="275"/>
                    </a:cubicBezTo>
                    <a:cubicBezTo>
                      <a:pt x="359" y="275"/>
                      <a:pt x="362" y="274"/>
                      <a:pt x="364" y="273"/>
                    </a:cubicBezTo>
                    <a:cubicBezTo>
                      <a:pt x="364" y="260"/>
                      <a:pt x="365" y="240"/>
                      <a:pt x="364" y="234"/>
                    </a:cubicBezTo>
                    <a:cubicBezTo>
                      <a:pt x="362" y="225"/>
                      <a:pt x="342" y="205"/>
                      <a:pt x="331" y="194"/>
                    </a:cubicBezTo>
                    <a:cubicBezTo>
                      <a:pt x="320" y="183"/>
                      <a:pt x="322" y="156"/>
                      <a:pt x="322" y="156"/>
                    </a:cubicBezTo>
                    <a:cubicBezTo>
                      <a:pt x="310" y="139"/>
                      <a:pt x="310" y="139"/>
                      <a:pt x="310" y="139"/>
                    </a:cubicBezTo>
                    <a:cubicBezTo>
                      <a:pt x="310" y="139"/>
                      <a:pt x="302" y="104"/>
                      <a:pt x="276" y="95"/>
                    </a:cubicBezTo>
                    <a:cubicBezTo>
                      <a:pt x="250" y="87"/>
                      <a:pt x="232" y="39"/>
                      <a:pt x="232" y="39"/>
                    </a:cubicBezTo>
                    <a:cubicBezTo>
                      <a:pt x="211" y="39"/>
                      <a:pt x="211" y="39"/>
                      <a:pt x="211" y="39"/>
                    </a:cubicBezTo>
                    <a:cubicBezTo>
                      <a:pt x="211" y="39"/>
                      <a:pt x="193" y="18"/>
                      <a:pt x="176" y="9"/>
                    </a:cubicBezTo>
                    <a:cubicBezTo>
                      <a:pt x="159" y="0"/>
                      <a:pt x="128" y="13"/>
                      <a:pt x="128" y="13"/>
                    </a:cubicBezTo>
                    <a:cubicBezTo>
                      <a:pt x="128" y="13"/>
                      <a:pt x="94" y="18"/>
                      <a:pt x="72" y="13"/>
                    </a:cubicBezTo>
                    <a:cubicBezTo>
                      <a:pt x="50" y="9"/>
                      <a:pt x="55" y="39"/>
                      <a:pt x="37" y="44"/>
                    </a:cubicBezTo>
                    <a:cubicBezTo>
                      <a:pt x="37" y="44"/>
                      <a:pt x="35" y="44"/>
                      <a:pt x="34" y="44"/>
                    </a:cubicBezTo>
                    <a:cubicBezTo>
                      <a:pt x="32" y="62"/>
                      <a:pt x="29" y="80"/>
                      <a:pt x="20" y="94"/>
                    </a:cubicBezTo>
                    <a:cubicBezTo>
                      <a:pt x="0" y="124"/>
                      <a:pt x="28" y="167"/>
                      <a:pt x="43" y="181"/>
                    </a:cubicBezTo>
                    <a:cubicBezTo>
                      <a:pt x="46" y="184"/>
                      <a:pt x="47" y="188"/>
                      <a:pt x="47" y="193"/>
                    </a:cubicBezTo>
                    <a:cubicBezTo>
                      <a:pt x="80" y="196"/>
                      <a:pt x="98" y="193"/>
                      <a:pt x="125" y="180"/>
                    </a:cubicBezTo>
                    <a:cubicBezTo>
                      <a:pt x="151" y="167"/>
                      <a:pt x="153" y="203"/>
                      <a:pt x="183" y="205"/>
                    </a:cubicBezTo>
                    <a:cubicBezTo>
                      <a:pt x="213" y="208"/>
                      <a:pt x="217" y="210"/>
                      <a:pt x="217" y="210"/>
                    </a:cubicBezTo>
                    <a:cubicBezTo>
                      <a:pt x="217" y="210"/>
                      <a:pt x="197" y="223"/>
                      <a:pt x="179" y="220"/>
                    </a:cubicBezTo>
                    <a:cubicBezTo>
                      <a:pt x="160" y="218"/>
                      <a:pt x="140" y="195"/>
                      <a:pt x="127" y="206"/>
                    </a:cubicBezTo>
                    <a:cubicBezTo>
                      <a:pt x="114" y="218"/>
                      <a:pt x="75" y="225"/>
                      <a:pt x="57" y="226"/>
                    </a:cubicBezTo>
                    <a:cubicBezTo>
                      <a:pt x="54" y="226"/>
                      <a:pt x="47" y="228"/>
                      <a:pt x="39" y="230"/>
                    </a:cubicBezTo>
                    <a:cubicBezTo>
                      <a:pt x="37" y="240"/>
                      <a:pt x="38" y="250"/>
                      <a:pt x="46" y="259"/>
                    </a:cubicBezTo>
                    <a:cubicBezTo>
                      <a:pt x="48" y="261"/>
                      <a:pt x="50" y="264"/>
                      <a:pt x="52" y="266"/>
                    </a:cubicBezTo>
                    <a:cubicBezTo>
                      <a:pt x="83" y="258"/>
                      <a:pt x="73" y="273"/>
                      <a:pt x="83" y="2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2" name="Shape 186">
                <a:extLst>
                  <a:ext uri="{FF2B5EF4-FFF2-40B4-BE49-F238E27FC236}">
                    <a16:creationId xmlns:a16="http://schemas.microsoft.com/office/drawing/2014/main" id="{64C0AA38-6FBE-FC2A-C883-B71027EA8249}"/>
                  </a:ext>
                </a:extLst>
              </p:cNvPr>
              <p:cNvSpPr/>
              <p:nvPr/>
            </p:nvSpPr>
            <p:spPr>
              <a:xfrm>
                <a:off x="8604622" y="7151247"/>
                <a:ext cx="124833" cy="77482"/>
              </a:xfrm>
              <a:custGeom>
                <a:avLst/>
                <a:gdLst/>
                <a:ahLst/>
                <a:cxnLst/>
                <a:rect l="0" t="0" r="0" b="0"/>
                <a:pathLst>
                  <a:path w="171" h="103" extrusionOk="0">
                    <a:moveTo>
                      <a:pt x="89" y="96"/>
                    </a:moveTo>
                    <a:cubicBezTo>
                      <a:pt x="103" y="87"/>
                      <a:pt x="130" y="62"/>
                      <a:pt x="140" y="66"/>
                    </a:cubicBezTo>
                    <a:cubicBezTo>
                      <a:pt x="149" y="70"/>
                      <a:pt x="162" y="62"/>
                      <a:pt x="162" y="57"/>
                    </a:cubicBezTo>
                    <a:cubicBezTo>
                      <a:pt x="162" y="51"/>
                      <a:pt x="143" y="33"/>
                      <a:pt x="158" y="28"/>
                    </a:cubicBezTo>
                    <a:cubicBezTo>
                      <a:pt x="168" y="24"/>
                      <a:pt x="170" y="12"/>
                      <a:pt x="171" y="5"/>
                    </a:cubicBezTo>
                    <a:cubicBezTo>
                      <a:pt x="166" y="2"/>
                      <a:pt x="160" y="0"/>
                      <a:pt x="156" y="1"/>
                    </a:cubicBezTo>
                    <a:cubicBezTo>
                      <a:pt x="143" y="2"/>
                      <a:pt x="66" y="8"/>
                      <a:pt x="66" y="8"/>
                    </a:cubicBezTo>
                    <a:cubicBezTo>
                      <a:pt x="66" y="8"/>
                      <a:pt x="43" y="23"/>
                      <a:pt x="31" y="21"/>
                    </a:cubicBezTo>
                    <a:cubicBezTo>
                      <a:pt x="21" y="20"/>
                      <a:pt x="31" y="5"/>
                      <a:pt x="0" y="13"/>
                    </a:cubicBezTo>
                    <a:cubicBezTo>
                      <a:pt x="15" y="32"/>
                      <a:pt x="17" y="42"/>
                      <a:pt x="49" y="51"/>
                    </a:cubicBezTo>
                    <a:cubicBezTo>
                      <a:pt x="85" y="61"/>
                      <a:pt x="46" y="79"/>
                      <a:pt x="76" y="98"/>
                    </a:cubicBezTo>
                    <a:cubicBezTo>
                      <a:pt x="78" y="99"/>
                      <a:pt x="80" y="101"/>
                      <a:pt x="83" y="103"/>
                    </a:cubicBezTo>
                    <a:cubicBezTo>
                      <a:pt x="85" y="100"/>
                      <a:pt x="88" y="97"/>
                      <a:pt x="89" y="9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3" name="Shape 187">
                <a:extLst>
                  <a:ext uri="{FF2B5EF4-FFF2-40B4-BE49-F238E27FC236}">
                    <a16:creationId xmlns:a16="http://schemas.microsoft.com/office/drawing/2014/main" id="{867C48B7-1A0C-6261-4A1A-717CE00CF779}"/>
                  </a:ext>
                </a:extLst>
              </p:cNvPr>
              <p:cNvSpPr/>
              <p:nvPr/>
            </p:nvSpPr>
            <p:spPr>
              <a:xfrm>
                <a:off x="10012201" y="7220119"/>
                <a:ext cx="559589" cy="391713"/>
              </a:xfrm>
              <a:custGeom>
                <a:avLst/>
                <a:gdLst/>
                <a:ahLst/>
                <a:cxnLst/>
                <a:rect l="0" t="0" r="0" b="0"/>
                <a:pathLst>
                  <a:path w="757" h="534" extrusionOk="0">
                    <a:moveTo>
                      <a:pt x="700" y="304"/>
                    </a:moveTo>
                    <a:cubicBezTo>
                      <a:pt x="700" y="292"/>
                      <a:pt x="700" y="281"/>
                      <a:pt x="677" y="262"/>
                    </a:cubicBezTo>
                    <a:cubicBezTo>
                      <a:pt x="655" y="243"/>
                      <a:pt x="639" y="239"/>
                      <a:pt x="639" y="228"/>
                    </a:cubicBezTo>
                    <a:cubicBezTo>
                      <a:pt x="639" y="216"/>
                      <a:pt x="632" y="213"/>
                      <a:pt x="613" y="190"/>
                    </a:cubicBezTo>
                    <a:cubicBezTo>
                      <a:pt x="594" y="167"/>
                      <a:pt x="563" y="167"/>
                      <a:pt x="563" y="167"/>
                    </a:cubicBezTo>
                    <a:cubicBezTo>
                      <a:pt x="556" y="148"/>
                      <a:pt x="556" y="148"/>
                      <a:pt x="556" y="148"/>
                    </a:cubicBezTo>
                    <a:cubicBezTo>
                      <a:pt x="529" y="144"/>
                      <a:pt x="529" y="144"/>
                      <a:pt x="529" y="144"/>
                    </a:cubicBezTo>
                    <a:cubicBezTo>
                      <a:pt x="529" y="144"/>
                      <a:pt x="514" y="133"/>
                      <a:pt x="537" y="121"/>
                    </a:cubicBezTo>
                    <a:cubicBezTo>
                      <a:pt x="560" y="110"/>
                      <a:pt x="537" y="80"/>
                      <a:pt x="533" y="68"/>
                    </a:cubicBezTo>
                    <a:cubicBezTo>
                      <a:pt x="530" y="58"/>
                      <a:pt x="498" y="20"/>
                      <a:pt x="489" y="10"/>
                    </a:cubicBezTo>
                    <a:cubicBezTo>
                      <a:pt x="485" y="10"/>
                      <a:pt x="481" y="9"/>
                      <a:pt x="479" y="7"/>
                    </a:cubicBezTo>
                    <a:cubicBezTo>
                      <a:pt x="466" y="0"/>
                      <a:pt x="440" y="15"/>
                      <a:pt x="428" y="27"/>
                    </a:cubicBezTo>
                    <a:cubicBezTo>
                      <a:pt x="415" y="40"/>
                      <a:pt x="424" y="47"/>
                      <a:pt x="415" y="57"/>
                    </a:cubicBezTo>
                    <a:cubicBezTo>
                      <a:pt x="406" y="66"/>
                      <a:pt x="375" y="93"/>
                      <a:pt x="355" y="118"/>
                    </a:cubicBezTo>
                    <a:cubicBezTo>
                      <a:pt x="335" y="144"/>
                      <a:pt x="284" y="128"/>
                      <a:pt x="267" y="137"/>
                    </a:cubicBezTo>
                    <a:cubicBezTo>
                      <a:pt x="251" y="146"/>
                      <a:pt x="275" y="160"/>
                      <a:pt x="264" y="169"/>
                    </a:cubicBezTo>
                    <a:cubicBezTo>
                      <a:pt x="253" y="179"/>
                      <a:pt x="220" y="193"/>
                      <a:pt x="209" y="199"/>
                    </a:cubicBezTo>
                    <a:cubicBezTo>
                      <a:pt x="198" y="204"/>
                      <a:pt x="154" y="202"/>
                      <a:pt x="142" y="219"/>
                    </a:cubicBezTo>
                    <a:cubicBezTo>
                      <a:pt x="129" y="235"/>
                      <a:pt x="114" y="200"/>
                      <a:pt x="102" y="219"/>
                    </a:cubicBezTo>
                    <a:cubicBezTo>
                      <a:pt x="89" y="237"/>
                      <a:pt x="74" y="239"/>
                      <a:pt x="67" y="233"/>
                    </a:cubicBezTo>
                    <a:cubicBezTo>
                      <a:pt x="65" y="232"/>
                      <a:pt x="63" y="230"/>
                      <a:pt x="62" y="227"/>
                    </a:cubicBezTo>
                    <a:cubicBezTo>
                      <a:pt x="50" y="238"/>
                      <a:pt x="35" y="250"/>
                      <a:pt x="31" y="265"/>
                    </a:cubicBezTo>
                    <a:cubicBezTo>
                      <a:pt x="22" y="291"/>
                      <a:pt x="0" y="314"/>
                      <a:pt x="0" y="327"/>
                    </a:cubicBezTo>
                    <a:cubicBezTo>
                      <a:pt x="0" y="339"/>
                      <a:pt x="9" y="355"/>
                      <a:pt x="9" y="377"/>
                    </a:cubicBezTo>
                    <a:cubicBezTo>
                      <a:pt x="9" y="399"/>
                      <a:pt x="14" y="410"/>
                      <a:pt x="26" y="426"/>
                    </a:cubicBezTo>
                    <a:cubicBezTo>
                      <a:pt x="39" y="443"/>
                      <a:pt x="36" y="463"/>
                      <a:pt x="36" y="463"/>
                    </a:cubicBezTo>
                    <a:cubicBezTo>
                      <a:pt x="36" y="463"/>
                      <a:pt x="40" y="471"/>
                      <a:pt x="50" y="484"/>
                    </a:cubicBezTo>
                    <a:cubicBezTo>
                      <a:pt x="59" y="496"/>
                      <a:pt x="87" y="514"/>
                      <a:pt x="89" y="523"/>
                    </a:cubicBezTo>
                    <a:cubicBezTo>
                      <a:pt x="91" y="528"/>
                      <a:pt x="95" y="531"/>
                      <a:pt x="100" y="534"/>
                    </a:cubicBezTo>
                    <a:cubicBezTo>
                      <a:pt x="101" y="532"/>
                      <a:pt x="102" y="530"/>
                      <a:pt x="104" y="528"/>
                    </a:cubicBezTo>
                    <a:cubicBezTo>
                      <a:pt x="119" y="509"/>
                      <a:pt x="115" y="482"/>
                      <a:pt x="115" y="482"/>
                    </a:cubicBezTo>
                    <a:cubicBezTo>
                      <a:pt x="149" y="475"/>
                      <a:pt x="149" y="475"/>
                      <a:pt x="149" y="475"/>
                    </a:cubicBezTo>
                    <a:cubicBezTo>
                      <a:pt x="176" y="467"/>
                      <a:pt x="176" y="467"/>
                      <a:pt x="176" y="467"/>
                    </a:cubicBezTo>
                    <a:cubicBezTo>
                      <a:pt x="229" y="475"/>
                      <a:pt x="229" y="475"/>
                      <a:pt x="229" y="475"/>
                    </a:cubicBezTo>
                    <a:cubicBezTo>
                      <a:pt x="229" y="433"/>
                      <a:pt x="229" y="433"/>
                      <a:pt x="229" y="433"/>
                    </a:cubicBezTo>
                    <a:cubicBezTo>
                      <a:pt x="229" y="433"/>
                      <a:pt x="267" y="384"/>
                      <a:pt x="294" y="384"/>
                    </a:cubicBezTo>
                    <a:cubicBezTo>
                      <a:pt x="320" y="384"/>
                      <a:pt x="343" y="418"/>
                      <a:pt x="343" y="418"/>
                    </a:cubicBezTo>
                    <a:cubicBezTo>
                      <a:pt x="461" y="441"/>
                      <a:pt x="461" y="441"/>
                      <a:pt x="461" y="441"/>
                    </a:cubicBezTo>
                    <a:cubicBezTo>
                      <a:pt x="461" y="441"/>
                      <a:pt x="468" y="406"/>
                      <a:pt x="480" y="399"/>
                    </a:cubicBezTo>
                    <a:cubicBezTo>
                      <a:pt x="491" y="391"/>
                      <a:pt x="514" y="406"/>
                      <a:pt x="529" y="399"/>
                    </a:cubicBezTo>
                    <a:cubicBezTo>
                      <a:pt x="544" y="391"/>
                      <a:pt x="567" y="380"/>
                      <a:pt x="594" y="380"/>
                    </a:cubicBezTo>
                    <a:cubicBezTo>
                      <a:pt x="620" y="380"/>
                      <a:pt x="632" y="395"/>
                      <a:pt x="643" y="372"/>
                    </a:cubicBezTo>
                    <a:cubicBezTo>
                      <a:pt x="655" y="349"/>
                      <a:pt x="712" y="380"/>
                      <a:pt x="712" y="380"/>
                    </a:cubicBezTo>
                    <a:cubicBezTo>
                      <a:pt x="757" y="372"/>
                      <a:pt x="757" y="372"/>
                      <a:pt x="757" y="372"/>
                    </a:cubicBezTo>
                    <a:cubicBezTo>
                      <a:pt x="742" y="334"/>
                      <a:pt x="742" y="334"/>
                      <a:pt x="742" y="334"/>
                    </a:cubicBezTo>
                    <a:cubicBezTo>
                      <a:pt x="742" y="334"/>
                      <a:pt x="700" y="315"/>
                      <a:pt x="700" y="3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4" name="Shape 188">
                <a:extLst>
                  <a:ext uri="{FF2B5EF4-FFF2-40B4-BE49-F238E27FC236}">
                    <a16:creationId xmlns:a16="http://schemas.microsoft.com/office/drawing/2014/main" id="{E7565C43-B690-6C63-270C-9EBA0D1215F9}"/>
                  </a:ext>
                </a:extLst>
              </p:cNvPr>
              <p:cNvSpPr/>
              <p:nvPr/>
            </p:nvSpPr>
            <p:spPr>
              <a:xfrm>
                <a:off x="9482745" y="7090984"/>
                <a:ext cx="542371" cy="447671"/>
              </a:xfrm>
              <a:custGeom>
                <a:avLst/>
                <a:gdLst/>
                <a:ahLst/>
                <a:cxnLst/>
                <a:rect l="0" t="0" r="0" b="0"/>
                <a:pathLst>
                  <a:path w="734" h="609" extrusionOk="0">
                    <a:moveTo>
                      <a:pt x="452" y="445"/>
                    </a:moveTo>
                    <a:cubicBezTo>
                      <a:pt x="459" y="443"/>
                      <a:pt x="475" y="448"/>
                      <a:pt x="488" y="439"/>
                    </a:cubicBezTo>
                    <a:cubicBezTo>
                      <a:pt x="501" y="430"/>
                      <a:pt x="528" y="452"/>
                      <a:pt x="532" y="470"/>
                    </a:cubicBezTo>
                    <a:cubicBezTo>
                      <a:pt x="536" y="488"/>
                      <a:pt x="547" y="463"/>
                      <a:pt x="557" y="443"/>
                    </a:cubicBezTo>
                    <a:cubicBezTo>
                      <a:pt x="568" y="423"/>
                      <a:pt x="603" y="363"/>
                      <a:pt x="603" y="348"/>
                    </a:cubicBezTo>
                    <a:cubicBezTo>
                      <a:pt x="603" y="334"/>
                      <a:pt x="632" y="321"/>
                      <a:pt x="632" y="312"/>
                    </a:cubicBezTo>
                    <a:cubicBezTo>
                      <a:pt x="632" y="303"/>
                      <a:pt x="630" y="283"/>
                      <a:pt x="639" y="279"/>
                    </a:cubicBezTo>
                    <a:cubicBezTo>
                      <a:pt x="649" y="275"/>
                      <a:pt x="656" y="248"/>
                      <a:pt x="654" y="239"/>
                    </a:cubicBezTo>
                    <a:cubicBezTo>
                      <a:pt x="652" y="230"/>
                      <a:pt x="685" y="179"/>
                      <a:pt x="690" y="171"/>
                    </a:cubicBezTo>
                    <a:cubicBezTo>
                      <a:pt x="696" y="164"/>
                      <a:pt x="725" y="168"/>
                      <a:pt x="727" y="151"/>
                    </a:cubicBezTo>
                    <a:cubicBezTo>
                      <a:pt x="729" y="135"/>
                      <a:pt x="734" y="117"/>
                      <a:pt x="723" y="113"/>
                    </a:cubicBezTo>
                    <a:cubicBezTo>
                      <a:pt x="712" y="109"/>
                      <a:pt x="698" y="97"/>
                      <a:pt x="698" y="88"/>
                    </a:cubicBezTo>
                    <a:cubicBezTo>
                      <a:pt x="698" y="82"/>
                      <a:pt x="698" y="67"/>
                      <a:pt x="702" y="54"/>
                    </a:cubicBezTo>
                    <a:cubicBezTo>
                      <a:pt x="687" y="52"/>
                      <a:pt x="686" y="38"/>
                      <a:pt x="678" y="29"/>
                    </a:cubicBezTo>
                    <a:cubicBezTo>
                      <a:pt x="669" y="20"/>
                      <a:pt x="669" y="13"/>
                      <a:pt x="656" y="17"/>
                    </a:cubicBezTo>
                    <a:cubicBezTo>
                      <a:pt x="643" y="20"/>
                      <a:pt x="629" y="51"/>
                      <a:pt x="612" y="57"/>
                    </a:cubicBezTo>
                    <a:cubicBezTo>
                      <a:pt x="596" y="62"/>
                      <a:pt x="572" y="49"/>
                      <a:pt x="561" y="44"/>
                    </a:cubicBezTo>
                    <a:cubicBezTo>
                      <a:pt x="550" y="38"/>
                      <a:pt x="499" y="44"/>
                      <a:pt x="483" y="42"/>
                    </a:cubicBezTo>
                    <a:cubicBezTo>
                      <a:pt x="466" y="40"/>
                      <a:pt x="450" y="64"/>
                      <a:pt x="437" y="71"/>
                    </a:cubicBezTo>
                    <a:cubicBezTo>
                      <a:pt x="424" y="78"/>
                      <a:pt x="388" y="75"/>
                      <a:pt x="377" y="71"/>
                    </a:cubicBezTo>
                    <a:cubicBezTo>
                      <a:pt x="366" y="68"/>
                      <a:pt x="341" y="46"/>
                      <a:pt x="330" y="46"/>
                    </a:cubicBezTo>
                    <a:cubicBezTo>
                      <a:pt x="319" y="46"/>
                      <a:pt x="297" y="49"/>
                      <a:pt x="279" y="60"/>
                    </a:cubicBezTo>
                    <a:cubicBezTo>
                      <a:pt x="260" y="71"/>
                      <a:pt x="255" y="40"/>
                      <a:pt x="244" y="28"/>
                    </a:cubicBezTo>
                    <a:cubicBezTo>
                      <a:pt x="233" y="15"/>
                      <a:pt x="209" y="26"/>
                      <a:pt x="195" y="13"/>
                    </a:cubicBezTo>
                    <a:cubicBezTo>
                      <a:pt x="180" y="0"/>
                      <a:pt x="171" y="28"/>
                      <a:pt x="158" y="26"/>
                    </a:cubicBezTo>
                    <a:cubicBezTo>
                      <a:pt x="146" y="24"/>
                      <a:pt x="113" y="17"/>
                      <a:pt x="102" y="26"/>
                    </a:cubicBezTo>
                    <a:cubicBezTo>
                      <a:pt x="91" y="35"/>
                      <a:pt x="93" y="69"/>
                      <a:pt x="87" y="75"/>
                    </a:cubicBezTo>
                    <a:cubicBezTo>
                      <a:pt x="82" y="80"/>
                      <a:pt x="60" y="106"/>
                      <a:pt x="60" y="119"/>
                    </a:cubicBezTo>
                    <a:cubicBezTo>
                      <a:pt x="60" y="124"/>
                      <a:pt x="58" y="129"/>
                      <a:pt x="54" y="131"/>
                    </a:cubicBezTo>
                    <a:cubicBezTo>
                      <a:pt x="57" y="146"/>
                      <a:pt x="60" y="165"/>
                      <a:pt x="61" y="172"/>
                    </a:cubicBezTo>
                    <a:cubicBezTo>
                      <a:pt x="62" y="185"/>
                      <a:pt x="67" y="246"/>
                      <a:pt x="54" y="260"/>
                    </a:cubicBezTo>
                    <a:cubicBezTo>
                      <a:pt x="40" y="273"/>
                      <a:pt x="30" y="295"/>
                      <a:pt x="30" y="295"/>
                    </a:cubicBezTo>
                    <a:cubicBezTo>
                      <a:pt x="30" y="295"/>
                      <a:pt x="9" y="310"/>
                      <a:pt x="5" y="340"/>
                    </a:cubicBezTo>
                    <a:cubicBezTo>
                      <a:pt x="0" y="370"/>
                      <a:pt x="6" y="390"/>
                      <a:pt x="6" y="413"/>
                    </a:cubicBezTo>
                    <a:cubicBezTo>
                      <a:pt x="6" y="429"/>
                      <a:pt x="18" y="441"/>
                      <a:pt x="25" y="461"/>
                    </a:cubicBezTo>
                    <a:cubicBezTo>
                      <a:pt x="25" y="462"/>
                      <a:pt x="25" y="462"/>
                      <a:pt x="25" y="462"/>
                    </a:cubicBezTo>
                    <a:cubicBezTo>
                      <a:pt x="36" y="477"/>
                      <a:pt x="88" y="479"/>
                      <a:pt x="117" y="486"/>
                    </a:cubicBezTo>
                    <a:cubicBezTo>
                      <a:pt x="147" y="492"/>
                      <a:pt x="177" y="533"/>
                      <a:pt x="176" y="549"/>
                    </a:cubicBezTo>
                    <a:cubicBezTo>
                      <a:pt x="175" y="564"/>
                      <a:pt x="195" y="594"/>
                      <a:pt x="209" y="601"/>
                    </a:cubicBezTo>
                    <a:cubicBezTo>
                      <a:pt x="222" y="609"/>
                      <a:pt x="256" y="588"/>
                      <a:pt x="271" y="588"/>
                    </a:cubicBezTo>
                    <a:cubicBezTo>
                      <a:pt x="287" y="588"/>
                      <a:pt x="342" y="589"/>
                      <a:pt x="353" y="579"/>
                    </a:cubicBezTo>
                    <a:cubicBezTo>
                      <a:pt x="357" y="576"/>
                      <a:pt x="360" y="576"/>
                      <a:pt x="363" y="578"/>
                    </a:cubicBezTo>
                    <a:cubicBezTo>
                      <a:pt x="376" y="543"/>
                      <a:pt x="381" y="512"/>
                      <a:pt x="381" y="512"/>
                    </a:cubicBezTo>
                    <a:cubicBezTo>
                      <a:pt x="381" y="512"/>
                      <a:pt x="444" y="447"/>
                      <a:pt x="452" y="44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5" name="Shape 189">
                <a:extLst>
                  <a:ext uri="{FF2B5EF4-FFF2-40B4-BE49-F238E27FC236}">
                    <a16:creationId xmlns:a16="http://schemas.microsoft.com/office/drawing/2014/main" id="{C4D5A504-0F9C-1154-9753-6F2BBDFFCE50}"/>
                  </a:ext>
                </a:extLst>
              </p:cNvPr>
              <p:cNvSpPr/>
              <p:nvPr/>
            </p:nvSpPr>
            <p:spPr>
              <a:xfrm>
                <a:off x="9392349" y="7159856"/>
                <a:ext cx="137745" cy="284099"/>
              </a:xfrm>
              <a:custGeom>
                <a:avLst/>
                <a:gdLst/>
                <a:ahLst/>
                <a:cxnLst/>
                <a:rect l="0" t="0" r="0" b="0"/>
                <a:pathLst>
                  <a:path w="186" h="383" extrusionOk="0">
                    <a:moveTo>
                      <a:pt x="124" y="245"/>
                    </a:moveTo>
                    <a:cubicBezTo>
                      <a:pt x="128" y="215"/>
                      <a:pt x="149" y="200"/>
                      <a:pt x="149" y="200"/>
                    </a:cubicBezTo>
                    <a:cubicBezTo>
                      <a:pt x="149" y="200"/>
                      <a:pt x="159" y="178"/>
                      <a:pt x="173" y="165"/>
                    </a:cubicBezTo>
                    <a:cubicBezTo>
                      <a:pt x="186" y="151"/>
                      <a:pt x="181" y="90"/>
                      <a:pt x="180" y="77"/>
                    </a:cubicBezTo>
                    <a:cubicBezTo>
                      <a:pt x="179" y="70"/>
                      <a:pt x="176" y="51"/>
                      <a:pt x="173" y="36"/>
                    </a:cubicBezTo>
                    <a:cubicBezTo>
                      <a:pt x="169" y="38"/>
                      <a:pt x="162" y="38"/>
                      <a:pt x="154" y="35"/>
                    </a:cubicBezTo>
                    <a:cubicBezTo>
                      <a:pt x="137" y="27"/>
                      <a:pt x="152" y="11"/>
                      <a:pt x="134" y="5"/>
                    </a:cubicBezTo>
                    <a:cubicBezTo>
                      <a:pt x="115" y="0"/>
                      <a:pt x="108" y="20"/>
                      <a:pt x="112" y="35"/>
                    </a:cubicBezTo>
                    <a:cubicBezTo>
                      <a:pt x="115" y="49"/>
                      <a:pt x="103" y="49"/>
                      <a:pt x="95" y="58"/>
                    </a:cubicBezTo>
                    <a:cubicBezTo>
                      <a:pt x="88" y="67"/>
                      <a:pt x="55" y="69"/>
                      <a:pt x="44" y="69"/>
                    </a:cubicBezTo>
                    <a:cubicBezTo>
                      <a:pt x="33" y="69"/>
                      <a:pt x="21" y="89"/>
                      <a:pt x="10" y="93"/>
                    </a:cubicBezTo>
                    <a:cubicBezTo>
                      <a:pt x="7" y="94"/>
                      <a:pt x="4" y="94"/>
                      <a:pt x="0" y="93"/>
                    </a:cubicBezTo>
                    <a:cubicBezTo>
                      <a:pt x="2" y="142"/>
                      <a:pt x="10" y="138"/>
                      <a:pt x="33" y="151"/>
                    </a:cubicBezTo>
                    <a:cubicBezTo>
                      <a:pt x="59" y="166"/>
                      <a:pt x="35" y="187"/>
                      <a:pt x="46" y="198"/>
                    </a:cubicBezTo>
                    <a:cubicBezTo>
                      <a:pt x="57" y="208"/>
                      <a:pt x="52" y="236"/>
                      <a:pt x="55" y="270"/>
                    </a:cubicBezTo>
                    <a:cubicBezTo>
                      <a:pt x="57" y="291"/>
                      <a:pt x="59" y="344"/>
                      <a:pt x="60" y="383"/>
                    </a:cubicBezTo>
                    <a:cubicBezTo>
                      <a:pt x="75" y="381"/>
                      <a:pt x="91" y="380"/>
                      <a:pt x="102" y="380"/>
                    </a:cubicBezTo>
                    <a:cubicBezTo>
                      <a:pt x="121" y="380"/>
                      <a:pt x="133" y="354"/>
                      <a:pt x="144" y="366"/>
                    </a:cubicBezTo>
                    <a:cubicBezTo>
                      <a:pt x="137" y="346"/>
                      <a:pt x="125" y="334"/>
                      <a:pt x="125" y="318"/>
                    </a:cubicBezTo>
                    <a:cubicBezTo>
                      <a:pt x="125" y="295"/>
                      <a:pt x="119" y="275"/>
                      <a:pt x="124" y="24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6" name="Shape 190">
                <a:extLst>
                  <a:ext uri="{FF2B5EF4-FFF2-40B4-BE49-F238E27FC236}">
                    <a16:creationId xmlns:a16="http://schemas.microsoft.com/office/drawing/2014/main" id="{B99E4465-654E-48D7-39E5-CB5387FCCCF1}"/>
                  </a:ext>
                </a:extLst>
              </p:cNvPr>
              <p:cNvSpPr/>
              <p:nvPr/>
            </p:nvSpPr>
            <p:spPr>
              <a:xfrm>
                <a:off x="9353610" y="7224423"/>
                <a:ext cx="81787" cy="236750"/>
              </a:xfrm>
              <a:custGeom>
                <a:avLst/>
                <a:gdLst/>
                <a:ahLst/>
                <a:cxnLst/>
                <a:rect l="0" t="0" r="0" b="0"/>
                <a:pathLst>
                  <a:path w="114" h="320" extrusionOk="0">
                    <a:moveTo>
                      <a:pt x="100" y="113"/>
                    </a:moveTo>
                    <a:cubicBezTo>
                      <a:pt x="89" y="102"/>
                      <a:pt x="113" y="81"/>
                      <a:pt x="87" y="66"/>
                    </a:cubicBezTo>
                    <a:cubicBezTo>
                      <a:pt x="64" y="53"/>
                      <a:pt x="56" y="57"/>
                      <a:pt x="54" y="8"/>
                    </a:cubicBezTo>
                    <a:cubicBezTo>
                      <a:pt x="41" y="8"/>
                      <a:pt x="21" y="2"/>
                      <a:pt x="7" y="1"/>
                    </a:cubicBezTo>
                    <a:cubicBezTo>
                      <a:pt x="4" y="0"/>
                      <a:pt x="2" y="1"/>
                      <a:pt x="0" y="2"/>
                    </a:cubicBezTo>
                    <a:cubicBezTo>
                      <a:pt x="3" y="19"/>
                      <a:pt x="7" y="39"/>
                      <a:pt x="12" y="41"/>
                    </a:cubicBezTo>
                    <a:cubicBezTo>
                      <a:pt x="22" y="47"/>
                      <a:pt x="29" y="58"/>
                      <a:pt x="27" y="78"/>
                    </a:cubicBezTo>
                    <a:cubicBezTo>
                      <a:pt x="26" y="99"/>
                      <a:pt x="20" y="144"/>
                      <a:pt x="29" y="164"/>
                    </a:cubicBezTo>
                    <a:cubicBezTo>
                      <a:pt x="37" y="185"/>
                      <a:pt x="45" y="218"/>
                      <a:pt x="45" y="249"/>
                    </a:cubicBezTo>
                    <a:cubicBezTo>
                      <a:pt x="45" y="269"/>
                      <a:pt x="56" y="298"/>
                      <a:pt x="68" y="320"/>
                    </a:cubicBezTo>
                    <a:cubicBezTo>
                      <a:pt x="72" y="318"/>
                      <a:pt x="77" y="315"/>
                      <a:pt x="80" y="312"/>
                    </a:cubicBezTo>
                    <a:cubicBezTo>
                      <a:pt x="88" y="305"/>
                      <a:pt x="101" y="301"/>
                      <a:pt x="114" y="298"/>
                    </a:cubicBezTo>
                    <a:cubicBezTo>
                      <a:pt x="113" y="259"/>
                      <a:pt x="111" y="206"/>
                      <a:pt x="109" y="185"/>
                    </a:cubicBezTo>
                    <a:cubicBezTo>
                      <a:pt x="106" y="151"/>
                      <a:pt x="111" y="123"/>
                      <a:pt x="100" y="11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7" name="Shape 191">
                <a:extLst>
                  <a:ext uri="{FF2B5EF4-FFF2-40B4-BE49-F238E27FC236}">
                    <a16:creationId xmlns:a16="http://schemas.microsoft.com/office/drawing/2014/main" id="{4C621B8E-20ED-DF72-A43B-092A252D515D}"/>
                  </a:ext>
                </a:extLst>
              </p:cNvPr>
              <p:cNvSpPr/>
              <p:nvPr/>
            </p:nvSpPr>
            <p:spPr>
              <a:xfrm>
                <a:off x="9749626" y="7129723"/>
                <a:ext cx="335753" cy="525153"/>
              </a:xfrm>
              <a:custGeom>
                <a:avLst/>
                <a:gdLst/>
                <a:ahLst/>
                <a:cxnLst/>
                <a:rect l="0" t="0" r="0" b="0"/>
                <a:pathLst>
                  <a:path w="457" h="710" extrusionOk="0">
                    <a:moveTo>
                      <a:pt x="191" y="676"/>
                    </a:moveTo>
                    <a:cubicBezTo>
                      <a:pt x="191" y="676"/>
                      <a:pt x="335" y="683"/>
                      <a:pt x="354" y="679"/>
                    </a:cubicBezTo>
                    <a:cubicBezTo>
                      <a:pt x="373" y="676"/>
                      <a:pt x="442" y="710"/>
                      <a:pt x="442" y="710"/>
                    </a:cubicBezTo>
                    <a:cubicBezTo>
                      <a:pt x="442" y="710"/>
                      <a:pt x="445" y="675"/>
                      <a:pt x="457" y="655"/>
                    </a:cubicBezTo>
                    <a:cubicBezTo>
                      <a:pt x="452" y="652"/>
                      <a:pt x="448" y="649"/>
                      <a:pt x="446" y="644"/>
                    </a:cubicBezTo>
                    <a:cubicBezTo>
                      <a:pt x="444" y="635"/>
                      <a:pt x="416" y="617"/>
                      <a:pt x="407" y="605"/>
                    </a:cubicBezTo>
                    <a:cubicBezTo>
                      <a:pt x="397" y="592"/>
                      <a:pt x="393" y="584"/>
                      <a:pt x="393" y="584"/>
                    </a:cubicBezTo>
                    <a:cubicBezTo>
                      <a:pt x="393" y="584"/>
                      <a:pt x="396" y="564"/>
                      <a:pt x="383" y="547"/>
                    </a:cubicBezTo>
                    <a:cubicBezTo>
                      <a:pt x="371" y="531"/>
                      <a:pt x="366" y="520"/>
                      <a:pt x="366" y="498"/>
                    </a:cubicBezTo>
                    <a:cubicBezTo>
                      <a:pt x="366" y="476"/>
                      <a:pt x="357" y="460"/>
                      <a:pt x="357" y="448"/>
                    </a:cubicBezTo>
                    <a:cubicBezTo>
                      <a:pt x="357" y="435"/>
                      <a:pt x="379" y="412"/>
                      <a:pt x="388" y="386"/>
                    </a:cubicBezTo>
                    <a:cubicBezTo>
                      <a:pt x="392" y="371"/>
                      <a:pt x="407" y="359"/>
                      <a:pt x="419" y="348"/>
                    </a:cubicBezTo>
                    <a:cubicBezTo>
                      <a:pt x="412" y="338"/>
                      <a:pt x="406" y="321"/>
                      <a:pt x="400" y="303"/>
                    </a:cubicBezTo>
                    <a:cubicBezTo>
                      <a:pt x="393" y="280"/>
                      <a:pt x="373" y="272"/>
                      <a:pt x="349" y="250"/>
                    </a:cubicBezTo>
                    <a:cubicBezTo>
                      <a:pt x="326" y="229"/>
                      <a:pt x="335" y="216"/>
                      <a:pt x="335" y="207"/>
                    </a:cubicBezTo>
                    <a:cubicBezTo>
                      <a:pt x="335" y="198"/>
                      <a:pt x="366" y="198"/>
                      <a:pt x="388" y="199"/>
                    </a:cubicBezTo>
                    <a:cubicBezTo>
                      <a:pt x="409" y="201"/>
                      <a:pt x="422" y="196"/>
                      <a:pt x="413" y="190"/>
                    </a:cubicBezTo>
                    <a:cubicBezTo>
                      <a:pt x="404" y="185"/>
                      <a:pt x="386" y="143"/>
                      <a:pt x="388" y="114"/>
                    </a:cubicBezTo>
                    <a:cubicBezTo>
                      <a:pt x="389" y="85"/>
                      <a:pt x="378" y="76"/>
                      <a:pt x="380" y="59"/>
                    </a:cubicBezTo>
                    <a:cubicBezTo>
                      <a:pt x="382" y="43"/>
                      <a:pt x="360" y="1"/>
                      <a:pt x="342" y="1"/>
                    </a:cubicBezTo>
                    <a:cubicBezTo>
                      <a:pt x="341" y="1"/>
                      <a:pt x="340" y="1"/>
                      <a:pt x="339" y="0"/>
                    </a:cubicBezTo>
                    <a:cubicBezTo>
                      <a:pt x="335" y="13"/>
                      <a:pt x="335" y="28"/>
                      <a:pt x="335" y="34"/>
                    </a:cubicBezTo>
                    <a:cubicBezTo>
                      <a:pt x="335" y="43"/>
                      <a:pt x="349" y="55"/>
                      <a:pt x="360" y="59"/>
                    </a:cubicBezTo>
                    <a:cubicBezTo>
                      <a:pt x="371" y="63"/>
                      <a:pt x="366" y="81"/>
                      <a:pt x="364" y="97"/>
                    </a:cubicBezTo>
                    <a:cubicBezTo>
                      <a:pt x="362" y="114"/>
                      <a:pt x="333" y="110"/>
                      <a:pt x="327" y="117"/>
                    </a:cubicBezTo>
                    <a:cubicBezTo>
                      <a:pt x="322" y="125"/>
                      <a:pt x="289" y="176"/>
                      <a:pt x="291" y="185"/>
                    </a:cubicBezTo>
                    <a:cubicBezTo>
                      <a:pt x="293" y="194"/>
                      <a:pt x="286" y="221"/>
                      <a:pt x="276" y="225"/>
                    </a:cubicBezTo>
                    <a:cubicBezTo>
                      <a:pt x="267" y="229"/>
                      <a:pt x="269" y="249"/>
                      <a:pt x="269" y="258"/>
                    </a:cubicBezTo>
                    <a:cubicBezTo>
                      <a:pt x="269" y="267"/>
                      <a:pt x="240" y="280"/>
                      <a:pt x="240" y="294"/>
                    </a:cubicBezTo>
                    <a:cubicBezTo>
                      <a:pt x="240" y="309"/>
                      <a:pt x="205" y="369"/>
                      <a:pt x="194" y="389"/>
                    </a:cubicBezTo>
                    <a:cubicBezTo>
                      <a:pt x="184" y="409"/>
                      <a:pt x="173" y="434"/>
                      <a:pt x="169" y="416"/>
                    </a:cubicBezTo>
                    <a:cubicBezTo>
                      <a:pt x="165" y="398"/>
                      <a:pt x="138" y="376"/>
                      <a:pt x="125" y="385"/>
                    </a:cubicBezTo>
                    <a:cubicBezTo>
                      <a:pt x="112" y="394"/>
                      <a:pt x="96" y="389"/>
                      <a:pt x="89" y="391"/>
                    </a:cubicBezTo>
                    <a:cubicBezTo>
                      <a:pt x="81" y="393"/>
                      <a:pt x="18" y="458"/>
                      <a:pt x="18" y="458"/>
                    </a:cubicBezTo>
                    <a:cubicBezTo>
                      <a:pt x="18" y="458"/>
                      <a:pt x="13" y="489"/>
                      <a:pt x="0" y="524"/>
                    </a:cubicBezTo>
                    <a:cubicBezTo>
                      <a:pt x="8" y="529"/>
                      <a:pt x="17" y="545"/>
                      <a:pt x="26" y="558"/>
                    </a:cubicBezTo>
                    <a:cubicBezTo>
                      <a:pt x="39" y="577"/>
                      <a:pt x="63" y="563"/>
                      <a:pt x="73" y="568"/>
                    </a:cubicBezTo>
                    <a:cubicBezTo>
                      <a:pt x="83" y="574"/>
                      <a:pt x="94" y="617"/>
                      <a:pt x="91" y="628"/>
                    </a:cubicBezTo>
                    <a:cubicBezTo>
                      <a:pt x="87" y="640"/>
                      <a:pt x="72" y="669"/>
                      <a:pt x="79" y="683"/>
                    </a:cubicBezTo>
                    <a:cubicBezTo>
                      <a:pt x="164" y="683"/>
                      <a:pt x="164" y="683"/>
                      <a:pt x="164" y="683"/>
                    </a:cubicBezTo>
                    <a:lnTo>
                      <a:pt x="191" y="676"/>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8" name="Shape 192">
                <a:extLst>
                  <a:ext uri="{FF2B5EF4-FFF2-40B4-BE49-F238E27FC236}">
                    <a16:creationId xmlns:a16="http://schemas.microsoft.com/office/drawing/2014/main" id="{E2DEC5B0-2B3F-9138-84FD-222B4282AC74}"/>
                  </a:ext>
                </a:extLst>
              </p:cNvPr>
              <p:cNvSpPr/>
              <p:nvPr/>
            </p:nvSpPr>
            <p:spPr>
              <a:xfrm>
                <a:off x="8961896" y="7241641"/>
                <a:ext cx="284099" cy="288405"/>
              </a:xfrm>
              <a:custGeom>
                <a:avLst/>
                <a:gdLst/>
                <a:ahLst/>
                <a:cxnLst/>
                <a:rect l="0" t="0" r="0" b="0"/>
                <a:pathLst>
                  <a:path w="381" h="391" extrusionOk="0">
                    <a:moveTo>
                      <a:pt x="361" y="328"/>
                    </a:moveTo>
                    <a:cubicBezTo>
                      <a:pt x="353" y="317"/>
                      <a:pt x="334" y="270"/>
                      <a:pt x="335" y="259"/>
                    </a:cubicBezTo>
                    <a:cubicBezTo>
                      <a:pt x="336" y="248"/>
                      <a:pt x="359" y="216"/>
                      <a:pt x="358" y="199"/>
                    </a:cubicBezTo>
                    <a:cubicBezTo>
                      <a:pt x="357" y="183"/>
                      <a:pt x="381" y="172"/>
                      <a:pt x="381" y="158"/>
                    </a:cubicBezTo>
                    <a:cubicBezTo>
                      <a:pt x="381" y="148"/>
                      <a:pt x="375" y="96"/>
                      <a:pt x="360" y="63"/>
                    </a:cubicBezTo>
                    <a:cubicBezTo>
                      <a:pt x="357" y="63"/>
                      <a:pt x="353" y="61"/>
                      <a:pt x="349" y="57"/>
                    </a:cubicBezTo>
                    <a:cubicBezTo>
                      <a:pt x="338" y="46"/>
                      <a:pt x="292" y="48"/>
                      <a:pt x="276" y="66"/>
                    </a:cubicBezTo>
                    <a:cubicBezTo>
                      <a:pt x="259" y="84"/>
                      <a:pt x="227" y="49"/>
                      <a:pt x="221" y="40"/>
                    </a:cubicBezTo>
                    <a:cubicBezTo>
                      <a:pt x="216" y="31"/>
                      <a:pt x="192" y="11"/>
                      <a:pt x="174" y="24"/>
                    </a:cubicBezTo>
                    <a:cubicBezTo>
                      <a:pt x="155" y="37"/>
                      <a:pt x="150" y="33"/>
                      <a:pt x="152" y="17"/>
                    </a:cubicBezTo>
                    <a:cubicBezTo>
                      <a:pt x="154" y="0"/>
                      <a:pt x="124" y="6"/>
                      <a:pt x="121" y="20"/>
                    </a:cubicBezTo>
                    <a:cubicBezTo>
                      <a:pt x="117" y="35"/>
                      <a:pt x="94" y="48"/>
                      <a:pt x="86" y="37"/>
                    </a:cubicBezTo>
                    <a:cubicBezTo>
                      <a:pt x="79" y="26"/>
                      <a:pt x="63" y="11"/>
                      <a:pt x="55" y="28"/>
                    </a:cubicBezTo>
                    <a:cubicBezTo>
                      <a:pt x="50" y="39"/>
                      <a:pt x="42" y="38"/>
                      <a:pt x="34" y="33"/>
                    </a:cubicBezTo>
                    <a:cubicBezTo>
                      <a:pt x="30" y="53"/>
                      <a:pt x="24" y="76"/>
                      <a:pt x="34" y="82"/>
                    </a:cubicBezTo>
                    <a:cubicBezTo>
                      <a:pt x="47" y="89"/>
                      <a:pt x="48" y="102"/>
                      <a:pt x="45" y="110"/>
                    </a:cubicBezTo>
                    <a:cubicBezTo>
                      <a:pt x="42" y="119"/>
                      <a:pt x="66" y="139"/>
                      <a:pt x="56" y="149"/>
                    </a:cubicBezTo>
                    <a:cubicBezTo>
                      <a:pt x="47" y="158"/>
                      <a:pt x="34" y="139"/>
                      <a:pt x="27" y="153"/>
                    </a:cubicBezTo>
                    <a:cubicBezTo>
                      <a:pt x="21" y="166"/>
                      <a:pt x="41" y="179"/>
                      <a:pt x="33" y="190"/>
                    </a:cubicBezTo>
                    <a:cubicBezTo>
                      <a:pt x="25" y="201"/>
                      <a:pt x="12" y="202"/>
                      <a:pt x="15" y="224"/>
                    </a:cubicBezTo>
                    <a:cubicBezTo>
                      <a:pt x="18" y="246"/>
                      <a:pt x="17" y="261"/>
                      <a:pt x="8" y="268"/>
                    </a:cubicBezTo>
                    <a:cubicBezTo>
                      <a:pt x="0" y="274"/>
                      <a:pt x="10" y="274"/>
                      <a:pt x="29" y="287"/>
                    </a:cubicBezTo>
                    <a:cubicBezTo>
                      <a:pt x="48" y="299"/>
                      <a:pt x="79" y="313"/>
                      <a:pt x="77" y="333"/>
                    </a:cubicBezTo>
                    <a:cubicBezTo>
                      <a:pt x="74" y="352"/>
                      <a:pt x="66" y="356"/>
                      <a:pt x="58" y="391"/>
                    </a:cubicBezTo>
                    <a:cubicBezTo>
                      <a:pt x="95" y="391"/>
                      <a:pt x="162" y="364"/>
                      <a:pt x="240" y="351"/>
                    </a:cubicBezTo>
                    <a:cubicBezTo>
                      <a:pt x="289" y="343"/>
                      <a:pt x="330" y="349"/>
                      <a:pt x="360" y="358"/>
                    </a:cubicBezTo>
                    <a:cubicBezTo>
                      <a:pt x="363" y="346"/>
                      <a:pt x="365" y="333"/>
                      <a:pt x="361" y="32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9" name="Shape 193">
                <a:extLst>
                  <a:ext uri="{FF2B5EF4-FFF2-40B4-BE49-F238E27FC236}">
                    <a16:creationId xmlns:a16="http://schemas.microsoft.com/office/drawing/2014/main" id="{3859E02E-B600-F76D-C1E0-4437C9496033}"/>
                  </a:ext>
                </a:extLst>
              </p:cNvPr>
              <p:cNvSpPr/>
              <p:nvPr/>
            </p:nvSpPr>
            <p:spPr>
              <a:xfrm>
                <a:off x="9207256" y="7224423"/>
                <a:ext cx="198008" cy="292708"/>
              </a:xfrm>
              <a:custGeom>
                <a:avLst/>
                <a:gdLst/>
                <a:ahLst/>
                <a:cxnLst/>
                <a:rect l="0" t="0" r="0" b="0"/>
                <a:pathLst>
                  <a:path w="263" h="399" extrusionOk="0">
                    <a:moveTo>
                      <a:pt x="224" y="162"/>
                    </a:moveTo>
                    <a:cubicBezTo>
                      <a:pt x="215" y="142"/>
                      <a:pt x="221" y="97"/>
                      <a:pt x="222" y="76"/>
                    </a:cubicBezTo>
                    <a:cubicBezTo>
                      <a:pt x="224" y="56"/>
                      <a:pt x="217" y="45"/>
                      <a:pt x="207" y="39"/>
                    </a:cubicBezTo>
                    <a:cubicBezTo>
                      <a:pt x="202" y="37"/>
                      <a:pt x="198" y="17"/>
                      <a:pt x="195" y="0"/>
                    </a:cubicBezTo>
                    <a:cubicBezTo>
                      <a:pt x="184" y="5"/>
                      <a:pt x="183" y="23"/>
                      <a:pt x="179" y="15"/>
                    </a:cubicBezTo>
                    <a:cubicBezTo>
                      <a:pt x="173" y="6"/>
                      <a:pt x="31" y="0"/>
                      <a:pt x="24" y="11"/>
                    </a:cubicBezTo>
                    <a:cubicBezTo>
                      <a:pt x="16" y="22"/>
                      <a:pt x="36" y="62"/>
                      <a:pt x="35" y="73"/>
                    </a:cubicBezTo>
                    <a:cubicBezTo>
                      <a:pt x="34" y="80"/>
                      <a:pt x="30" y="84"/>
                      <a:pt x="26" y="85"/>
                    </a:cubicBezTo>
                    <a:cubicBezTo>
                      <a:pt x="41" y="118"/>
                      <a:pt x="47" y="170"/>
                      <a:pt x="47" y="180"/>
                    </a:cubicBezTo>
                    <a:cubicBezTo>
                      <a:pt x="47" y="194"/>
                      <a:pt x="23" y="205"/>
                      <a:pt x="24" y="221"/>
                    </a:cubicBezTo>
                    <a:cubicBezTo>
                      <a:pt x="25" y="238"/>
                      <a:pt x="2" y="270"/>
                      <a:pt x="1" y="281"/>
                    </a:cubicBezTo>
                    <a:cubicBezTo>
                      <a:pt x="0" y="292"/>
                      <a:pt x="19" y="339"/>
                      <a:pt x="27" y="350"/>
                    </a:cubicBezTo>
                    <a:cubicBezTo>
                      <a:pt x="31" y="355"/>
                      <a:pt x="29" y="368"/>
                      <a:pt x="26" y="380"/>
                    </a:cubicBezTo>
                    <a:cubicBezTo>
                      <a:pt x="51" y="387"/>
                      <a:pt x="67" y="395"/>
                      <a:pt x="72" y="397"/>
                    </a:cubicBezTo>
                    <a:cubicBezTo>
                      <a:pt x="83" y="399"/>
                      <a:pt x="160" y="364"/>
                      <a:pt x="191" y="348"/>
                    </a:cubicBezTo>
                    <a:cubicBezTo>
                      <a:pt x="216" y="336"/>
                      <a:pt x="244" y="328"/>
                      <a:pt x="263" y="318"/>
                    </a:cubicBezTo>
                    <a:cubicBezTo>
                      <a:pt x="251" y="296"/>
                      <a:pt x="240" y="267"/>
                      <a:pt x="240" y="247"/>
                    </a:cubicBezTo>
                    <a:cubicBezTo>
                      <a:pt x="240" y="216"/>
                      <a:pt x="232" y="183"/>
                      <a:pt x="224" y="16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0" name="Shape 194">
                <a:extLst>
                  <a:ext uri="{FF2B5EF4-FFF2-40B4-BE49-F238E27FC236}">
                    <a16:creationId xmlns:a16="http://schemas.microsoft.com/office/drawing/2014/main" id="{0E33D1D4-8D80-86F6-3FA8-79E7D0AEC72B}"/>
                  </a:ext>
                </a:extLst>
              </p:cNvPr>
              <p:cNvSpPr/>
              <p:nvPr/>
            </p:nvSpPr>
            <p:spPr>
              <a:xfrm>
                <a:off x="8664885" y="7151247"/>
                <a:ext cx="344362" cy="258272"/>
              </a:xfrm>
              <a:custGeom>
                <a:avLst/>
                <a:gdLst/>
                <a:ahLst/>
                <a:cxnLst/>
                <a:rect l="0" t="0" r="0" b="0"/>
                <a:pathLst>
                  <a:path w="467" h="353" extrusionOk="0">
                    <a:moveTo>
                      <a:pt x="155" y="187"/>
                    </a:moveTo>
                    <a:cubicBezTo>
                      <a:pt x="157" y="172"/>
                      <a:pt x="169" y="178"/>
                      <a:pt x="184" y="180"/>
                    </a:cubicBezTo>
                    <a:cubicBezTo>
                      <a:pt x="199" y="183"/>
                      <a:pt x="217" y="171"/>
                      <a:pt x="230" y="171"/>
                    </a:cubicBezTo>
                    <a:cubicBezTo>
                      <a:pt x="244" y="171"/>
                      <a:pt x="280" y="219"/>
                      <a:pt x="280" y="232"/>
                    </a:cubicBezTo>
                    <a:cubicBezTo>
                      <a:pt x="280" y="246"/>
                      <a:pt x="281" y="258"/>
                      <a:pt x="288" y="269"/>
                    </a:cubicBezTo>
                    <a:cubicBezTo>
                      <a:pt x="289" y="271"/>
                      <a:pt x="289" y="272"/>
                      <a:pt x="290" y="274"/>
                    </a:cubicBezTo>
                    <a:cubicBezTo>
                      <a:pt x="312" y="269"/>
                      <a:pt x="330" y="266"/>
                      <a:pt x="334" y="266"/>
                    </a:cubicBezTo>
                    <a:cubicBezTo>
                      <a:pt x="341" y="266"/>
                      <a:pt x="354" y="298"/>
                      <a:pt x="352" y="318"/>
                    </a:cubicBezTo>
                    <a:cubicBezTo>
                      <a:pt x="349" y="338"/>
                      <a:pt x="372" y="353"/>
                      <a:pt x="381" y="340"/>
                    </a:cubicBezTo>
                    <a:cubicBezTo>
                      <a:pt x="391" y="326"/>
                      <a:pt x="403" y="309"/>
                      <a:pt x="405" y="321"/>
                    </a:cubicBezTo>
                    <a:cubicBezTo>
                      <a:pt x="406" y="325"/>
                      <a:pt x="411" y="328"/>
                      <a:pt x="418" y="330"/>
                    </a:cubicBezTo>
                    <a:cubicBezTo>
                      <a:pt x="421" y="322"/>
                      <a:pt x="428" y="319"/>
                      <a:pt x="434" y="312"/>
                    </a:cubicBezTo>
                    <a:cubicBezTo>
                      <a:pt x="442" y="301"/>
                      <a:pt x="422" y="288"/>
                      <a:pt x="428" y="275"/>
                    </a:cubicBezTo>
                    <a:cubicBezTo>
                      <a:pt x="435" y="261"/>
                      <a:pt x="448" y="280"/>
                      <a:pt x="457" y="271"/>
                    </a:cubicBezTo>
                    <a:cubicBezTo>
                      <a:pt x="467" y="261"/>
                      <a:pt x="443" y="241"/>
                      <a:pt x="446" y="232"/>
                    </a:cubicBezTo>
                    <a:cubicBezTo>
                      <a:pt x="449" y="224"/>
                      <a:pt x="448" y="211"/>
                      <a:pt x="435" y="204"/>
                    </a:cubicBezTo>
                    <a:cubicBezTo>
                      <a:pt x="425" y="198"/>
                      <a:pt x="431" y="175"/>
                      <a:pt x="435" y="155"/>
                    </a:cubicBezTo>
                    <a:cubicBezTo>
                      <a:pt x="432" y="152"/>
                      <a:pt x="429" y="149"/>
                      <a:pt x="427" y="146"/>
                    </a:cubicBezTo>
                    <a:cubicBezTo>
                      <a:pt x="420" y="135"/>
                      <a:pt x="425" y="111"/>
                      <a:pt x="413" y="111"/>
                    </a:cubicBezTo>
                    <a:cubicBezTo>
                      <a:pt x="400" y="111"/>
                      <a:pt x="402" y="93"/>
                      <a:pt x="413" y="89"/>
                    </a:cubicBezTo>
                    <a:cubicBezTo>
                      <a:pt x="423" y="86"/>
                      <a:pt x="391" y="73"/>
                      <a:pt x="391" y="60"/>
                    </a:cubicBezTo>
                    <a:cubicBezTo>
                      <a:pt x="391" y="48"/>
                      <a:pt x="374" y="17"/>
                      <a:pt x="367" y="15"/>
                    </a:cubicBezTo>
                    <a:cubicBezTo>
                      <a:pt x="360" y="13"/>
                      <a:pt x="334" y="46"/>
                      <a:pt x="323" y="46"/>
                    </a:cubicBezTo>
                    <a:cubicBezTo>
                      <a:pt x="312" y="46"/>
                      <a:pt x="289" y="24"/>
                      <a:pt x="281" y="42"/>
                    </a:cubicBezTo>
                    <a:cubicBezTo>
                      <a:pt x="274" y="60"/>
                      <a:pt x="258" y="33"/>
                      <a:pt x="247" y="48"/>
                    </a:cubicBezTo>
                    <a:cubicBezTo>
                      <a:pt x="236" y="62"/>
                      <a:pt x="229" y="31"/>
                      <a:pt x="229" y="31"/>
                    </a:cubicBezTo>
                    <a:cubicBezTo>
                      <a:pt x="229" y="31"/>
                      <a:pt x="229" y="27"/>
                      <a:pt x="229" y="21"/>
                    </a:cubicBezTo>
                    <a:cubicBezTo>
                      <a:pt x="227" y="22"/>
                      <a:pt x="224" y="23"/>
                      <a:pt x="222" y="23"/>
                    </a:cubicBezTo>
                    <a:cubicBezTo>
                      <a:pt x="191" y="34"/>
                      <a:pt x="135" y="27"/>
                      <a:pt x="132" y="18"/>
                    </a:cubicBezTo>
                    <a:cubicBezTo>
                      <a:pt x="129" y="8"/>
                      <a:pt x="88" y="0"/>
                      <a:pt x="88" y="0"/>
                    </a:cubicBezTo>
                    <a:cubicBezTo>
                      <a:pt x="88" y="0"/>
                      <a:pt x="90" y="23"/>
                      <a:pt x="75" y="29"/>
                    </a:cubicBezTo>
                    <a:cubicBezTo>
                      <a:pt x="60" y="34"/>
                      <a:pt x="79" y="52"/>
                      <a:pt x="79" y="58"/>
                    </a:cubicBezTo>
                    <a:cubicBezTo>
                      <a:pt x="79" y="63"/>
                      <a:pt x="66" y="71"/>
                      <a:pt x="57" y="67"/>
                    </a:cubicBezTo>
                    <a:cubicBezTo>
                      <a:pt x="47" y="63"/>
                      <a:pt x="20" y="88"/>
                      <a:pt x="6" y="97"/>
                    </a:cubicBezTo>
                    <a:cubicBezTo>
                      <a:pt x="5" y="98"/>
                      <a:pt x="2" y="101"/>
                      <a:pt x="0" y="104"/>
                    </a:cubicBezTo>
                    <a:cubicBezTo>
                      <a:pt x="21" y="121"/>
                      <a:pt x="19" y="140"/>
                      <a:pt x="44" y="158"/>
                    </a:cubicBezTo>
                    <a:cubicBezTo>
                      <a:pt x="66" y="174"/>
                      <a:pt x="96" y="197"/>
                      <a:pt x="113" y="233"/>
                    </a:cubicBezTo>
                    <a:cubicBezTo>
                      <a:pt x="131" y="218"/>
                      <a:pt x="154" y="198"/>
                      <a:pt x="155" y="18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1" name="Shape 195">
                <a:extLst>
                  <a:ext uri="{FF2B5EF4-FFF2-40B4-BE49-F238E27FC236}">
                    <a16:creationId xmlns:a16="http://schemas.microsoft.com/office/drawing/2014/main" id="{78A6DC70-521C-25BB-CE39-AB87030682B3}"/>
                  </a:ext>
                </a:extLst>
              </p:cNvPr>
              <p:cNvSpPr/>
              <p:nvPr/>
            </p:nvSpPr>
            <p:spPr>
              <a:xfrm>
                <a:off x="8828457" y="7344949"/>
                <a:ext cx="193705" cy="185096"/>
              </a:xfrm>
              <a:custGeom>
                <a:avLst/>
                <a:gdLst/>
                <a:ahLst/>
                <a:cxnLst/>
                <a:rect l="0" t="0" r="0" b="0"/>
                <a:pathLst>
                  <a:path w="260" h="247" extrusionOk="0">
                    <a:moveTo>
                      <a:pt x="210" y="143"/>
                    </a:moveTo>
                    <a:cubicBezTo>
                      <a:pt x="191" y="130"/>
                      <a:pt x="181" y="130"/>
                      <a:pt x="189" y="124"/>
                    </a:cubicBezTo>
                    <a:cubicBezTo>
                      <a:pt x="198" y="117"/>
                      <a:pt x="199" y="102"/>
                      <a:pt x="196" y="80"/>
                    </a:cubicBezTo>
                    <a:cubicBezTo>
                      <a:pt x="195" y="73"/>
                      <a:pt x="196" y="68"/>
                      <a:pt x="198" y="64"/>
                    </a:cubicBezTo>
                    <a:cubicBezTo>
                      <a:pt x="191" y="62"/>
                      <a:pt x="186" y="59"/>
                      <a:pt x="185" y="55"/>
                    </a:cubicBezTo>
                    <a:cubicBezTo>
                      <a:pt x="183" y="43"/>
                      <a:pt x="171" y="60"/>
                      <a:pt x="161" y="74"/>
                    </a:cubicBezTo>
                    <a:cubicBezTo>
                      <a:pt x="152" y="87"/>
                      <a:pt x="129" y="72"/>
                      <a:pt x="132" y="52"/>
                    </a:cubicBezTo>
                    <a:cubicBezTo>
                      <a:pt x="134" y="32"/>
                      <a:pt x="121" y="0"/>
                      <a:pt x="114" y="0"/>
                    </a:cubicBezTo>
                    <a:cubicBezTo>
                      <a:pt x="110" y="0"/>
                      <a:pt x="92" y="3"/>
                      <a:pt x="70" y="8"/>
                    </a:cubicBezTo>
                    <a:cubicBezTo>
                      <a:pt x="73" y="17"/>
                      <a:pt x="66" y="28"/>
                      <a:pt x="64" y="39"/>
                    </a:cubicBezTo>
                    <a:cubicBezTo>
                      <a:pt x="61" y="51"/>
                      <a:pt x="28" y="69"/>
                      <a:pt x="14" y="80"/>
                    </a:cubicBezTo>
                    <a:cubicBezTo>
                      <a:pt x="11" y="83"/>
                      <a:pt x="6" y="91"/>
                      <a:pt x="0" y="101"/>
                    </a:cubicBezTo>
                    <a:cubicBezTo>
                      <a:pt x="26" y="117"/>
                      <a:pt x="56" y="136"/>
                      <a:pt x="80" y="154"/>
                    </a:cubicBezTo>
                    <a:cubicBezTo>
                      <a:pt x="125" y="188"/>
                      <a:pt x="193" y="232"/>
                      <a:pt x="224" y="244"/>
                    </a:cubicBezTo>
                    <a:cubicBezTo>
                      <a:pt x="229" y="246"/>
                      <a:pt x="234" y="246"/>
                      <a:pt x="239" y="247"/>
                    </a:cubicBezTo>
                    <a:cubicBezTo>
                      <a:pt x="247" y="212"/>
                      <a:pt x="255" y="208"/>
                      <a:pt x="258" y="189"/>
                    </a:cubicBezTo>
                    <a:cubicBezTo>
                      <a:pt x="260" y="169"/>
                      <a:pt x="229" y="155"/>
                      <a:pt x="210" y="14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2" name="Shape 196">
                <a:extLst>
                  <a:ext uri="{FF2B5EF4-FFF2-40B4-BE49-F238E27FC236}">
                    <a16:creationId xmlns:a16="http://schemas.microsoft.com/office/drawing/2014/main" id="{AE6D5B4E-FF0A-BBCD-EF5A-BB6BF1A24C8A}"/>
                  </a:ext>
                </a:extLst>
              </p:cNvPr>
              <p:cNvSpPr/>
              <p:nvPr/>
            </p:nvSpPr>
            <p:spPr>
              <a:xfrm>
                <a:off x="8750976" y="7276077"/>
                <a:ext cx="133442" cy="146354"/>
              </a:xfrm>
              <a:custGeom>
                <a:avLst/>
                <a:gdLst/>
                <a:ahLst/>
                <a:cxnLst/>
                <a:rect l="0" t="0" r="0" b="0"/>
                <a:pathLst>
                  <a:path w="182" h="196" extrusionOk="0">
                    <a:moveTo>
                      <a:pt x="171" y="134"/>
                    </a:moveTo>
                    <a:cubicBezTo>
                      <a:pt x="173" y="122"/>
                      <a:pt x="182" y="109"/>
                      <a:pt x="175" y="98"/>
                    </a:cubicBezTo>
                    <a:cubicBezTo>
                      <a:pt x="168" y="87"/>
                      <a:pt x="167" y="75"/>
                      <a:pt x="167" y="61"/>
                    </a:cubicBezTo>
                    <a:cubicBezTo>
                      <a:pt x="167" y="48"/>
                      <a:pt x="131" y="0"/>
                      <a:pt x="117" y="0"/>
                    </a:cubicBezTo>
                    <a:cubicBezTo>
                      <a:pt x="104" y="0"/>
                      <a:pt x="86" y="12"/>
                      <a:pt x="71" y="9"/>
                    </a:cubicBezTo>
                    <a:cubicBezTo>
                      <a:pt x="56" y="7"/>
                      <a:pt x="44" y="1"/>
                      <a:pt x="42" y="16"/>
                    </a:cubicBezTo>
                    <a:cubicBezTo>
                      <a:pt x="41" y="27"/>
                      <a:pt x="18" y="47"/>
                      <a:pt x="0" y="62"/>
                    </a:cubicBezTo>
                    <a:cubicBezTo>
                      <a:pt x="3" y="69"/>
                      <a:pt x="7" y="77"/>
                      <a:pt x="9" y="85"/>
                    </a:cubicBezTo>
                    <a:cubicBezTo>
                      <a:pt x="24" y="135"/>
                      <a:pt x="37" y="145"/>
                      <a:pt x="58" y="162"/>
                    </a:cubicBezTo>
                    <a:cubicBezTo>
                      <a:pt x="68" y="170"/>
                      <a:pt x="86" y="182"/>
                      <a:pt x="107" y="196"/>
                    </a:cubicBezTo>
                    <a:cubicBezTo>
                      <a:pt x="113" y="186"/>
                      <a:pt x="118" y="178"/>
                      <a:pt x="121" y="175"/>
                    </a:cubicBezTo>
                    <a:cubicBezTo>
                      <a:pt x="135" y="164"/>
                      <a:pt x="168" y="146"/>
                      <a:pt x="171" y="13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3" name="Shape 197">
                <a:extLst>
                  <a:ext uri="{FF2B5EF4-FFF2-40B4-BE49-F238E27FC236}">
                    <a16:creationId xmlns:a16="http://schemas.microsoft.com/office/drawing/2014/main" id="{F545461A-7D70-B591-7A0A-934AF612345C}"/>
                  </a:ext>
                </a:extLst>
              </p:cNvPr>
              <p:cNvSpPr/>
              <p:nvPr/>
            </p:nvSpPr>
            <p:spPr>
              <a:xfrm>
                <a:off x="8578795" y="6432389"/>
                <a:ext cx="383104" cy="309926"/>
              </a:xfrm>
              <a:custGeom>
                <a:avLst/>
                <a:gdLst/>
                <a:ahLst/>
                <a:cxnLst/>
                <a:rect l="0" t="0" r="0" b="0"/>
                <a:pathLst>
                  <a:path w="518" h="420" extrusionOk="0">
                    <a:moveTo>
                      <a:pt x="243" y="323"/>
                    </a:moveTo>
                    <a:cubicBezTo>
                      <a:pt x="243" y="309"/>
                      <a:pt x="307" y="291"/>
                      <a:pt x="307" y="277"/>
                    </a:cubicBezTo>
                    <a:cubicBezTo>
                      <a:pt x="307" y="263"/>
                      <a:pt x="307" y="112"/>
                      <a:pt x="307" y="112"/>
                    </a:cubicBezTo>
                    <a:cubicBezTo>
                      <a:pt x="307" y="112"/>
                      <a:pt x="508" y="116"/>
                      <a:pt x="514" y="112"/>
                    </a:cubicBezTo>
                    <a:cubicBezTo>
                      <a:pt x="517" y="110"/>
                      <a:pt x="516" y="67"/>
                      <a:pt x="515" y="24"/>
                    </a:cubicBezTo>
                    <a:cubicBezTo>
                      <a:pt x="507" y="11"/>
                      <a:pt x="518" y="0"/>
                      <a:pt x="471" y="0"/>
                    </a:cubicBezTo>
                    <a:cubicBezTo>
                      <a:pt x="432" y="0"/>
                      <a:pt x="318" y="0"/>
                      <a:pt x="242" y="0"/>
                    </a:cubicBezTo>
                    <a:cubicBezTo>
                      <a:pt x="224" y="17"/>
                      <a:pt x="215" y="39"/>
                      <a:pt x="208" y="57"/>
                    </a:cubicBezTo>
                    <a:cubicBezTo>
                      <a:pt x="197" y="86"/>
                      <a:pt x="129" y="129"/>
                      <a:pt x="126" y="170"/>
                    </a:cubicBezTo>
                    <a:cubicBezTo>
                      <a:pt x="123" y="211"/>
                      <a:pt x="60" y="274"/>
                      <a:pt x="18" y="362"/>
                    </a:cubicBezTo>
                    <a:cubicBezTo>
                      <a:pt x="6" y="386"/>
                      <a:pt x="1" y="405"/>
                      <a:pt x="0" y="420"/>
                    </a:cubicBezTo>
                    <a:cubicBezTo>
                      <a:pt x="243" y="420"/>
                      <a:pt x="243" y="420"/>
                      <a:pt x="243" y="420"/>
                    </a:cubicBezTo>
                    <a:cubicBezTo>
                      <a:pt x="243" y="420"/>
                      <a:pt x="243" y="337"/>
                      <a:pt x="243" y="32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4" name="Shape 198">
                <a:extLst>
                  <a:ext uri="{FF2B5EF4-FFF2-40B4-BE49-F238E27FC236}">
                    <a16:creationId xmlns:a16="http://schemas.microsoft.com/office/drawing/2014/main" id="{A128FA7F-A32F-42E9-8A44-9E42ADB5453D}"/>
                  </a:ext>
                </a:extLst>
              </p:cNvPr>
              <p:cNvSpPr/>
              <p:nvPr/>
            </p:nvSpPr>
            <p:spPr>
              <a:xfrm>
                <a:off x="8574489" y="6449607"/>
                <a:ext cx="555285" cy="606941"/>
              </a:xfrm>
              <a:custGeom>
                <a:avLst/>
                <a:gdLst/>
                <a:ahLst/>
                <a:cxnLst/>
                <a:rect l="0" t="0" r="0" b="0"/>
                <a:pathLst>
                  <a:path w="749" h="820" extrusionOk="0">
                    <a:moveTo>
                      <a:pt x="59" y="708"/>
                    </a:moveTo>
                    <a:cubicBezTo>
                      <a:pt x="81" y="713"/>
                      <a:pt x="115" y="708"/>
                      <a:pt x="115" y="708"/>
                    </a:cubicBezTo>
                    <a:cubicBezTo>
                      <a:pt x="115" y="708"/>
                      <a:pt x="146" y="695"/>
                      <a:pt x="163" y="704"/>
                    </a:cubicBezTo>
                    <a:cubicBezTo>
                      <a:pt x="180" y="713"/>
                      <a:pt x="198" y="734"/>
                      <a:pt x="198" y="734"/>
                    </a:cubicBezTo>
                    <a:cubicBezTo>
                      <a:pt x="219" y="734"/>
                      <a:pt x="219" y="734"/>
                      <a:pt x="219" y="734"/>
                    </a:cubicBezTo>
                    <a:cubicBezTo>
                      <a:pt x="219" y="734"/>
                      <a:pt x="237" y="782"/>
                      <a:pt x="263" y="790"/>
                    </a:cubicBezTo>
                    <a:cubicBezTo>
                      <a:pt x="278" y="795"/>
                      <a:pt x="287" y="809"/>
                      <a:pt x="292" y="820"/>
                    </a:cubicBezTo>
                    <a:cubicBezTo>
                      <a:pt x="310" y="819"/>
                      <a:pt x="325" y="813"/>
                      <a:pt x="325" y="800"/>
                    </a:cubicBezTo>
                    <a:cubicBezTo>
                      <a:pt x="325" y="783"/>
                      <a:pt x="333" y="761"/>
                      <a:pt x="361" y="786"/>
                    </a:cubicBezTo>
                    <a:cubicBezTo>
                      <a:pt x="388" y="811"/>
                      <a:pt x="388" y="789"/>
                      <a:pt x="394" y="780"/>
                    </a:cubicBezTo>
                    <a:cubicBezTo>
                      <a:pt x="399" y="772"/>
                      <a:pt x="419" y="783"/>
                      <a:pt x="435" y="783"/>
                    </a:cubicBezTo>
                    <a:cubicBezTo>
                      <a:pt x="452" y="783"/>
                      <a:pt x="474" y="772"/>
                      <a:pt x="474" y="772"/>
                    </a:cubicBezTo>
                    <a:cubicBezTo>
                      <a:pt x="474" y="772"/>
                      <a:pt x="703" y="775"/>
                      <a:pt x="714" y="769"/>
                    </a:cubicBezTo>
                    <a:cubicBezTo>
                      <a:pt x="725" y="764"/>
                      <a:pt x="723" y="717"/>
                      <a:pt x="723" y="717"/>
                    </a:cubicBezTo>
                    <a:cubicBezTo>
                      <a:pt x="703" y="697"/>
                      <a:pt x="703" y="697"/>
                      <a:pt x="703" y="697"/>
                    </a:cubicBezTo>
                    <a:cubicBezTo>
                      <a:pt x="645" y="153"/>
                      <a:pt x="645" y="153"/>
                      <a:pt x="645" y="153"/>
                    </a:cubicBezTo>
                    <a:cubicBezTo>
                      <a:pt x="749" y="153"/>
                      <a:pt x="749" y="153"/>
                      <a:pt x="749" y="153"/>
                    </a:cubicBezTo>
                    <a:cubicBezTo>
                      <a:pt x="638" y="80"/>
                      <a:pt x="543" y="18"/>
                      <a:pt x="531" y="11"/>
                    </a:cubicBezTo>
                    <a:cubicBezTo>
                      <a:pt x="525" y="7"/>
                      <a:pt x="521" y="3"/>
                      <a:pt x="519" y="0"/>
                    </a:cubicBezTo>
                    <a:cubicBezTo>
                      <a:pt x="520" y="43"/>
                      <a:pt x="521" y="86"/>
                      <a:pt x="518" y="88"/>
                    </a:cubicBezTo>
                    <a:cubicBezTo>
                      <a:pt x="512" y="92"/>
                      <a:pt x="311" y="88"/>
                      <a:pt x="311" y="88"/>
                    </a:cubicBezTo>
                    <a:cubicBezTo>
                      <a:pt x="311" y="88"/>
                      <a:pt x="311" y="239"/>
                      <a:pt x="311" y="253"/>
                    </a:cubicBezTo>
                    <a:cubicBezTo>
                      <a:pt x="311" y="267"/>
                      <a:pt x="247" y="285"/>
                      <a:pt x="247" y="299"/>
                    </a:cubicBezTo>
                    <a:cubicBezTo>
                      <a:pt x="247" y="313"/>
                      <a:pt x="247" y="396"/>
                      <a:pt x="247" y="396"/>
                    </a:cubicBezTo>
                    <a:cubicBezTo>
                      <a:pt x="4" y="396"/>
                      <a:pt x="4" y="396"/>
                      <a:pt x="4" y="396"/>
                    </a:cubicBezTo>
                    <a:cubicBezTo>
                      <a:pt x="0" y="435"/>
                      <a:pt x="24" y="449"/>
                      <a:pt x="38" y="465"/>
                    </a:cubicBezTo>
                    <a:cubicBezTo>
                      <a:pt x="57" y="487"/>
                      <a:pt x="24" y="525"/>
                      <a:pt x="52" y="565"/>
                    </a:cubicBezTo>
                    <a:cubicBezTo>
                      <a:pt x="80" y="604"/>
                      <a:pt x="45" y="664"/>
                      <a:pt x="32" y="686"/>
                    </a:cubicBezTo>
                    <a:cubicBezTo>
                      <a:pt x="24" y="698"/>
                      <a:pt x="24" y="718"/>
                      <a:pt x="21" y="739"/>
                    </a:cubicBezTo>
                    <a:cubicBezTo>
                      <a:pt x="22" y="739"/>
                      <a:pt x="24" y="739"/>
                      <a:pt x="24" y="739"/>
                    </a:cubicBezTo>
                    <a:cubicBezTo>
                      <a:pt x="42" y="734"/>
                      <a:pt x="37" y="704"/>
                      <a:pt x="59" y="70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5" name="Shape 199">
                <a:extLst>
                  <a:ext uri="{FF2B5EF4-FFF2-40B4-BE49-F238E27FC236}">
                    <a16:creationId xmlns:a16="http://schemas.microsoft.com/office/drawing/2014/main" id="{B32A1D44-542F-860D-5E6D-EF9DCD0545FE}"/>
                  </a:ext>
                </a:extLst>
              </p:cNvPr>
              <p:cNvSpPr/>
              <p:nvPr/>
            </p:nvSpPr>
            <p:spPr>
              <a:xfrm>
                <a:off x="8794021" y="6565831"/>
                <a:ext cx="757597" cy="710249"/>
              </a:xfrm>
              <a:custGeom>
                <a:avLst/>
                <a:gdLst/>
                <a:ahLst/>
                <a:cxnLst/>
                <a:rect l="0" t="0" r="0" b="0"/>
                <a:pathLst>
                  <a:path w="1030" h="964" extrusionOk="0">
                    <a:moveTo>
                      <a:pt x="976" y="399"/>
                    </a:moveTo>
                    <a:cubicBezTo>
                      <a:pt x="976" y="399"/>
                      <a:pt x="976" y="352"/>
                      <a:pt x="945" y="334"/>
                    </a:cubicBezTo>
                    <a:cubicBezTo>
                      <a:pt x="915" y="317"/>
                      <a:pt x="876" y="313"/>
                      <a:pt x="876" y="313"/>
                    </a:cubicBezTo>
                    <a:cubicBezTo>
                      <a:pt x="876" y="313"/>
                      <a:pt x="854" y="274"/>
                      <a:pt x="837" y="256"/>
                    </a:cubicBezTo>
                    <a:cubicBezTo>
                      <a:pt x="827" y="246"/>
                      <a:pt x="624" y="110"/>
                      <a:pt x="457" y="0"/>
                    </a:cubicBezTo>
                    <a:cubicBezTo>
                      <a:pt x="353" y="0"/>
                      <a:pt x="353" y="0"/>
                      <a:pt x="353" y="0"/>
                    </a:cubicBezTo>
                    <a:cubicBezTo>
                      <a:pt x="411" y="544"/>
                      <a:pt x="411" y="544"/>
                      <a:pt x="411" y="544"/>
                    </a:cubicBezTo>
                    <a:cubicBezTo>
                      <a:pt x="431" y="564"/>
                      <a:pt x="431" y="564"/>
                      <a:pt x="431" y="564"/>
                    </a:cubicBezTo>
                    <a:cubicBezTo>
                      <a:pt x="431" y="564"/>
                      <a:pt x="433" y="611"/>
                      <a:pt x="422" y="616"/>
                    </a:cubicBezTo>
                    <a:cubicBezTo>
                      <a:pt x="411" y="622"/>
                      <a:pt x="182" y="619"/>
                      <a:pt x="182" y="619"/>
                    </a:cubicBezTo>
                    <a:cubicBezTo>
                      <a:pt x="182" y="619"/>
                      <a:pt x="160" y="630"/>
                      <a:pt x="143" y="630"/>
                    </a:cubicBezTo>
                    <a:cubicBezTo>
                      <a:pt x="127" y="630"/>
                      <a:pt x="107" y="619"/>
                      <a:pt x="102" y="627"/>
                    </a:cubicBezTo>
                    <a:cubicBezTo>
                      <a:pt x="96" y="636"/>
                      <a:pt x="96" y="658"/>
                      <a:pt x="69" y="633"/>
                    </a:cubicBezTo>
                    <a:cubicBezTo>
                      <a:pt x="41" y="608"/>
                      <a:pt x="33" y="630"/>
                      <a:pt x="33" y="647"/>
                    </a:cubicBezTo>
                    <a:cubicBezTo>
                      <a:pt x="33" y="660"/>
                      <a:pt x="18" y="666"/>
                      <a:pt x="0" y="667"/>
                    </a:cubicBezTo>
                    <a:cubicBezTo>
                      <a:pt x="4" y="674"/>
                      <a:pt x="5" y="681"/>
                      <a:pt x="5" y="681"/>
                    </a:cubicBezTo>
                    <a:cubicBezTo>
                      <a:pt x="17" y="698"/>
                      <a:pt x="17" y="698"/>
                      <a:pt x="17" y="698"/>
                    </a:cubicBezTo>
                    <a:cubicBezTo>
                      <a:pt x="17" y="698"/>
                      <a:pt x="15" y="725"/>
                      <a:pt x="26" y="736"/>
                    </a:cubicBezTo>
                    <a:cubicBezTo>
                      <a:pt x="37" y="747"/>
                      <a:pt x="57" y="767"/>
                      <a:pt x="59" y="776"/>
                    </a:cubicBezTo>
                    <a:cubicBezTo>
                      <a:pt x="60" y="785"/>
                      <a:pt x="59" y="825"/>
                      <a:pt x="59" y="825"/>
                    </a:cubicBezTo>
                    <a:cubicBezTo>
                      <a:pt x="59" y="825"/>
                      <a:pt x="66" y="856"/>
                      <a:pt x="77" y="842"/>
                    </a:cubicBezTo>
                    <a:cubicBezTo>
                      <a:pt x="88" y="827"/>
                      <a:pt x="104" y="854"/>
                      <a:pt x="111" y="836"/>
                    </a:cubicBezTo>
                    <a:cubicBezTo>
                      <a:pt x="119" y="818"/>
                      <a:pt x="142" y="840"/>
                      <a:pt x="153" y="840"/>
                    </a:cubicBezTo>
                    <a:cubicBezTo>
                      <a:pt x="164" y="840"/>
                      <a:pt x="190" y="807"/>
                      <a:pt x="197" y="809"/>
                    </a:cubicBezTo>
                    <a:cubicBezTo>
                      <a:pt x="204" y="811"/>
                      <a:pt x="221" y="842"/>
                      <a:pt x="221" y="854"/>
                    </a:cubicBezTo>
                    <a:cubicBezTo>
                      <a:pt x="221" y="867"/>
                      <a:pt x="253" y="880"/>
                      <a:pt x="243" y="883"/>
                    </a:cubicBezTo>
                    <a:cubicBezTo>
                      <a:pt x="232" y="887"/>
                      <a:pt x="230" y="905"/>
                      <a:pt x="243" y="905"/>
                    </a:cubicBezTo>
                    <a:cubicBezTo>
                      <a:pt x="255" y="905"/>
                      <a:pt x="250" y="929"/>
                      <a:pt x="257" y="940"/>
                    </a:cubicBezTo>
                    <a:cubicBezTo>
                      <a:pt x="264" y="951"/>
                      <a:pt x="279" y="960"/>
                      <a:pt x="286" y="944"/>
                    </a:cubicBezTo>
                    <a:cubicBezTo>
                      <a:pt x="294" y="927"/>
                      <a:pt x="310" y="942"/>
                      <a:pt x="317" y="953"/>
                    </a:cubicBezTo>
                    <a:cubicBezTo>
                      <a:pt x="325" y="964"/>
                      <a:pt x="348" y="951"/>
                      <a:pt x="352" y="936"/>
                    </a:cubicBezTo>
                    <a:cubicBezTo>
                      <a:pt x="355" y="922"/>
                      <a:pt x="385" y="916"/>
                      <a:pt x="383" y="933"/>
                    </a:cubicBezTo>
                    <a:cubicBezTo>
                      <a:pt x="381" y="949"/>
                      <a:pt x="386" y="953"/>
                      <a:pt x="405" y="940"/>
                    </a:cubicBezTo>
                    <a:cubicBezTo>
                      <a:pt x="410" y="936"/>
                      <a:pt x="416" y="935"/>
                      <a:pt x="422" y="936"/>
                    </a:cubicBezTo>
                    <a:cubicBezTo>
                      <a:pt x="429" y="915"/>
                      <a:pt x="436" y="896"/>
                      <a:pt x="439" y="889"/>
                    </a:cubicBezTo>
                    <a:cubicBezTo>
                      <a:pt x="445" y="878"/>
                      <a:pt x="427" y="852"/>
                      <a:pt x="436" y="849"/>
                    </a:cubicBezTo>
                    <a:cubicBezTo>
                      <a:pt x="445" y="845"/>
                      <a:pt x="476" y="852"/>
                      <a:pt x="485" y="827"/>
                    </a:cubicBezTo>
                    <a:cubicBezTo>
                      <a:pt x="494" y="801"/>
                      <a:pt x="505" y="789"/>
                      <a:pt x="505" y="789"/>
                    </a:cubicBezTo>
                    <a:cubicBezTo>
                      <a:pt x="505" y="789"/>
                      <a:pt x="508" y="734"/>
                      <a:pt x="525" y="743"/>
                    </a:cubicBezTo>
                    <a:cubicBezTo>
                      <a:pt x="541" y="752"/>
                      <a:pt x="561" y="767"/>
                      <a:pt x="563" y="745"/>
                    </a:cubicBezTo>
                    <a:cubicBezTo>
                      <a:pt x="565" y="723"/>
                      <a:pt x="585" y="736"/>
                      <a:pt x="590" y="716"/>
                    </a:cubicBezTo>
                    <a:cubicBezTo>
                      <a:pt x="596" y="696"/>
                      <a:pt x="607" y="698"/>
                      <a:pt x="620" y="701"/>
                    </a:cubicBezTo>
                    <a:cubicBezTo>
                      <a:pt x="632" y="705"/>
                      <a:pt x="643" y="699"/>
                      <a:pt x="643" y="688"/>
                    </a:cubicBezTo>
                    <a:cubicBezTo>
                      <a:pt x="643" y="678"/>
                      <a:pt x="672" y="683"/>
                      <a:pt x="696" y="667"/>
                    </a:cubicBezTo>
                    <a:cubicBezTo>
                      <a:pt x="720" y="650"/>
                      <a:pt x="733" y="637"/>
                      <a:pt x="742" y="647"/>
                    </a:cubicBezTo>
                    <a:cubicBezTo>
                      <a:pt x="751" y="656"/>
                      <a:pt x="811" y="654"/>
                      <a:pt x="820" y="650"/>
                    </a:cubicBezTo>
                    <a:cubicBezTo>
                      <a:pt x="829" y="647"/>
                      <a:pt x="847" y="630"/>
                      <a:pt x="869" y="634"/>
                    </a:cubicBezTo>
                    <a:cubicBezTo>
                      <a:pt x="891" y="637"/>
                      <a:pt x="944" y="625"/>
                      <a:pt x="966" y="625"/>
                    </a:cubicBezTo>
                    <a:cubicBezTo>
                      <a:pt x="988" y="625"/>
                      <a:pt x="997" y="605"/>
                      <a:pt x="1004" y="597"/>
                    </a:cubicBezTo>
                    <a:cubicBezTo>
                      <a:pt x="1011" y="590"/>
                      <a:pt x="1017" y="557"/>
                      <a:pt x="1024" y="552"/>
                    </a:cubicBezTo>
                    <a:cubicBezTo>
                      <a:pt x="1030" y="547"/>
                      <a:pt x="1029" y="433"/>
                      <a:pt x="1028" y="388"/>
                    </a:cubicBezTo>
                    <a:cubicBezTo>
                      <a:pt x="1006" y="392"/>
                      <a:pt x="976" y="399"/>
                      <a:pt x="976" y="39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6" name="Shape 200">
                <a:extLst>
                  <a:ext uri="{FF2B5EF4-FFF2-40B4-BE49-F238E27FC236}">
                    <a16:creationId xmlns:a16="http://schemas.microsoft.com/office/drawing/2014/main" id="{440EBA5F-8EA6-1777-C74A-23CBAFAD1BFF}"/>
                  </a:ext>
                </a:extLst>
              </p:cNvPr>
              <p:cNvSpPr/>
              <p:nvPr/>
            </p:nvSpPr>
            <p:spPr>
              <a:xfrm>
                <a:off x="9103947" y="7035023"/>
                <a:ext cx="374495" cy="266881"/>
              </a:xfrm>
              <a:custGeom>
                <a:avLst/>
                <a:gdLst/>
                <a:ahLst/>
                <a:cxnLst/>
                <a:rect l="0" t="0" r="0" b="0"/>
                <a:pathLst>
                  <a:path w="507" h="363" extrusionOk="0">
                    <a:moveTo>
                      <a:pt x="504" y="204"/>
                    </a:moveTo>
                    <a:cubicBezTo>
                      <a:pt x="494" y="195"/>
                      <a:pt x="482" y="193"/>
                      <a:pt x="479" y="193"/>
                    </a:cubicBezTo>
                    <a:cubicBezTo>
                      <a:pt x="473" y="193"/>
                      <a:pt x="477" y="163"/>
                      <a:pt x="475" y="158"/>
                    </a:cubicBezTo>
                    <a:cubicBezTo>
                      <a:pt x="472" y="154"/>
                      <a:pt x="454" y="167"/>
                      <a:pt x="443" y="163"/>
                    </a:cubicBezTo>
                    <a:cubicBezTo>
                      <a:pt x="432" y="158"/>
                      <a:pt x="428" y="141"/>
                      <a:pt x="418" y="141"/>
                    </a:cubicBezTo>
                    <a:cubicBezTo>
                      <a:pt x="409" y="141"/>
                      <a:pt x="408" y="130"/>
                      <a:pt x="408" y="117"/>
                    </a:cubicBezTo>
                    <a:cubicBezTo>
                      <a:pt x="408" y="105"/>
                      <a:pt x="390" y="93"/>
                      <a:pt x="379" y="85"/>
                    </a:cubicBezTo>
                    <a:cubicBezTo>
                      <a:pt x="368" y="77"/>
                      <a:pt x="365" y="53"/>
                      <a:pt x="358" y="49"/>
                    </a:cubicBezTo>
                    <a:cubicBezTo>
                      <a:pt x="354" y="47"/>
                      <a:pt x="356" y="30"/>
                      <a:pt x="358" y="16"/>
                    </a:cubicBezTo>
                    <a:cubicBezTo>
                      <a:pt x="341" y="16"/>
                      <a:pt x="324" y="14"/>
                      <a:pt x="320" y="10"/>
                    </a:cubicBezTo>
                    <a:cubicBezTo>
                      <a:pt x="311" y="0"/>
                      <a:pt x="298" y="13"/>
                      <a:pt x="274" y="30"/>
                    </a:cubicBezTo>
                    <a:cubicBezTo>
                      <a:pt x="250" y="46"/>
                      <a:pt x="221" y="41"/>
                      <a:pt x="221" y="51"/>
                    </a:cubicBezTo>
                    <a:cubicBezTo>
                      <a:pt x="221" y="62"/>
                      <a:pt x="210" y="68"/>
                      <a:pt x="198" y="64"/>
                    </a:cubicBezTo>
                    <a:cubicBezTo>
                      <a:pt x="185" y="61"/>
                      <a:pt x="174" y="59"/>
                      <a:pt x="168" y="79"/>
                    </a:cubicBezTo>
                    <a:cubicBezTo>
                      <a:pt x="163" y="99"/>
                      <a:pt x="143" y="86"/>
                      <a:pt x="141" y="108"/>
                    </a:cubicBezTo>
                    <a:cubicBezTo>
                      <a:pt x="139" y="130"/>
                      <a:pt x="119" y="115"/>
                      <a:pt x="103" y="106"/>
                    </a:cubicBezTo>
                    <a:cubicBezTo>
                      <a:pt x="86" y="97"/>
                      <a:pt x="83" y="152"/>
                      <a:pt x="83" y="152"/>
                    </a:cubicBezTo>
                    <a:cubicBezTo>
                      <a:pt x="83" y="152"/>
                      <a:pt x="72" y="164"/>
                      <a:pt x="63" y="190"/>
                    </a:cubicBezTo>
                    <a:cubicBezTo>
                      <a:pt x="54" y="215"/>
                      <a:pt x="23" y="208"/>
                      <a:pt x="14" y="212"/>
                    </a:cubicBezTo>
                    <a:cubicBezTo>
                      <a:pt x="5" y="215"/>
                      <a:pt x="23" y="241"/>
                      <a:pt x="17" y="252"/>
                    </a:cubicBezTo>
                    <a:cubicBezTo>
                      <a:pt x="14" y="259"/>
                      <a:pt x="7" y="278"/>
                      <a:pt x="0" y="299"/>
                    </a:cubicBezTo>
                    <a:cubicBezTo>
                      <a:pt x="14" y="302"/>
                      <a:pt x="26" y="313"/>
                      <a:pt x="30" y="319"/>
                    </a:cubicBezTo>
                    <a:cubicBezTo>
                      <a:pt x="36" y="328"/>
                      <a:pt x="68" y="363"/>
                      <a:pt x="85" y="345"/>
                    </a:cubicBezTo>
                    <a:cubicBezTo>
                      <a:pt x="101" y="327"/>
                      <a:pt x="147" y="325"/>
                      <a:pt x="158" y="336"/>
                    </a:cubicBezTo>
                    <a:cubicBezTo>
                      <a:pt x="168" y="347"/>
                      <a:pt x="176" y="341"/>
                      <a:pt x="178" y="330"/>
                    </a:cubicBezTo>
                    <a:cubicBezTo>
                      <a:pt x="179" y="319"/>
                      <a:pt x="159" y="279"/>
                      <a:pt x="167" y="268"/>
                    </a:cubicBezTo>
                    <a:cubicBezTo>
                      <a:pt x="174" y="257"/>
                      <a:pt x="316" y="263"/>
                      <a:pt x="322" y="272"/>
                    </a:cubicBezTo>
                    <a:cubicBezTo>
                      <a:pt x="327" y="281"/>
                      <a:pt x="327" y="254"/>
                      <a:pt x="345" y="256"/>
                    </a:cubicBezTo>
                    <a:cubicBezTo>
                      <a:pt x="363" y="257"/>
                      <a:pt x="391" y="266"/>
                      <a:pt x="402" y="263"/>
                    </a:cubicBezTo>
                    <a:cubicBezTo>
                      <a:pt x="413" y="259"/>
                      <a:pt x="425" y="239"/>
                      <a:pt x="436" y="239"/>
                    </a:cubicBezTo>
                    <a:cubicBezTo>
                      <a:pt x="447" y="239"/>
                      <a:pt x="480" y="237"/>
                      <a:pt x="487" y="228"/>
                    </a:cubicBezTo>
                    <a:cubicBezTo>
                      <a:pt x="495" y="219"/>
                      <a:pt x="507" y="219"/>
                      <a:pt x="504" y="205"/>
                    </a:cubicBezTo>
                    <a:cubicBezTo>
                      <a:pt x="504" y="204"/>
                      <a:pt x="504" y="204"/>
                      <a:pt x="504" y="2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7" name="Shape 201">
                <a:extLst>
                  <a:ext uri="{FF2B5EF4-FFF2-40B4-BE49-F238E27FC236}">
                    <a16:creationId xmlns:a16="http://schemas.microsoft.com/office/drawing/2014/main" id="{9B633382-5872-C1D3-7178-8EB6938E3E86}"/>
                  </a:ext>
                </a:extLst>
              </p:cNvPr>
              <p:cNvSpPr/>
              <p:nvPr/>
            </p:nvSpPr>
            <p:spPr>
              <a:xfrm>
                <a:off x="9366522" y="6639007"/>
                <a:ext cx="705942" cy="550980"/>
              </a:xfrm>
              <a:custGeom>
                <a:avLst/>
                <a:gdLst/>
                <a:ahLst/>
                <a:cxnLst/>
                <a:rect l="0" t="0" r="0" b="0"/>
                <a:pathLst>
                  <a:path w="959" h="749" extrusionOk="0">
                    <a:moveTo>
                      <a:pt x="915" y="109"/>
                    </a:moveTo>
                    <a:cubicBezTo>
                      <a:pt x="915" y="100"/>
                      <a:pt x="913" y="60"/>
                      <a:pt x="911" y="30"/>
                    </a:cubicBezTo>
                    <a:cubicBezTo>
                      <a:pt x="862" y="57"/>
                      <a:pt x="862" y="57"/>
                      <a:pt x="862" y="57"/>
                    </a:cubicBezTo>
                    <a:cubicBezTo>
                      <a:pt x="862" y="57"/>
                      <a:pt x="849" y="35"/>
                      <a:pt x="823" y="18"/>
                    </a:cubicBezTo>
                    <a:cubicBezTo>
                      <a:pt x="797" y="0"/>
                      <a:pt x="732" y="0"/>
                      <a:pt x="732" y="0"/>
                    </a:cubicBezTo>
                    <a:cubicBezTo>
                      <a:pt x="468" y="165"/>
                      <a:pt x="468" y="165"/>
                      <a:pt x="468" y="165"/>
                    </a:cubicBezTo>
                    <a:cubicBezTo>
                      <a:pt x="356" y="256"/>
                      <a:pt x="356" y="256"/>
                      <a:pt x="356" y="256"/>
                    </a:cubicBezTo>
                    <a:cubicBezTo>
                      <a:pt x="356" y="256"/>
                      <a:pt x="282" y="282"/>
                      <a:pt x="260" y="286"/>
                    </a:cubicBezTo>
                    <a:cubicBezTo>
                      <a:pt x="258" y="287"/>
                      <a:pt x="255" y="287"/>
                      <a:pt x="252" y="288"/>
                    </a:cubicBezTo>
                    <a:cubicBezTo>
                      <a:pt x="253" y="333"/>
                      <a:pt x="254" y="447"/>
                      <a:pt x="248" y="452"/>
                    </a:cubicBezTo>
                    <a:cubicBezTo>
                      <a:pt x="241" y="457"/>
                      <a:pt x="235" y="490"/>
                      <a:pt x="228" y="497"/>
                    </a:cubicBezTo>
                    <a:cubicBezTo>
                      <a:pt x="221" y="505"/>
                      <a:pt x="212" y="525"/>
                      <a:pt x="190" y="525"/>
                    </a:cubicBezTo>
                    <a:cubicBezTo>
                      <a:pt x="168" y="525"/>
                      <a:pt x="115" y="537"/>
                      <a:pt x="93" y="534"/>
                    </a:cubicBezTo>
                    <a:cubicBezTo>
                      <a:pt x="71" y="530"/>
                      <a:pt x="53" y="547"/>
                      <a:pt x="44" y="550"/>
                    </a:cubicBezTo>
                    <a:cubicBezTo>
                      <a:pt x="39" y="552"/>
                      <a:pt x="22" y="553"/>
                      <a:pt x="4" y="553"/>
                    </a:cubicBezTo>
                    <a:cubicBezTo>
                      <a:pt x="2" y="567"/>
                      <a:pt x="0" y="584"/>
                      <a:pt x="4" y="586"/>
                    </a:cubicBezTo>
                    <a:cubicBezTo>
                      <a:pt x="11" y="590"/>
                      <a:pt x="14" y="614"/>
                      <a:pt x="25" y="622"/>
                    </a:cubicBezTo>
                    <a:cubicBezTo>
                      <a:pt x="36" y="630"/>
                      <a:pt x="54" y="642"/>
                      <a:pt x="54" y="654"/>
                    </a:cubicBezTo>
                    <a:cubicBezTo>
                      <a:pt x="54" y="667"/>
                      <a:pt x="55" y="678"/>
                      <a:pt x="64" y="678"/>
                    </a:cubicBezTo>
                    <a:cubicBezTo>
                      <a:pt x="74" y="678"/>
                      <a:pt x="78" y="695"/>
                      <a:pt x="89" y="700"/>
                    </a:cubicBezTo>
                    <a:cubicBezTo>
                      <a:pt x="100" y="704"/>
                      <a:pt x="118" y="691"/>
                      <a:pt x="121" y="695"/>
                    </a:cubicBezTo>
                    <a:cubicBezTo>
                      <a:pt x="123" y="700"/>
                      <a:pt x="119" y="730"/>
                      <a:pt x="125" y="730"/>
                    </a:cubicBezTo>
                    <a:cubicBezTo>
                      <a:pt x="128" y="730"/>
                      <a:pt x="140" y="732"/>
                      <a:pt x="150" y="741"/>
                    </a:cubicBezTo>
                    <a:cubicBezTo>
                      <a:pt x="146" y="726"/>
                      <a:pt x="154" y="707"/>
                      <a:pt x="172" y="712"/>
                    </a:cubicBezTo>
                    <a:cubicBezTo>
                      <a:pt x="190" y="718"/>
                      <a:pt x="175" y="734"/>
                      <a:pt x="192" y="742"/>
                    </a:cubicBezTo>
                    <a:cubicBezTo>
                      <a:pt x="208" y="749"/>
                      <a:pt x="217" y="743"/>
                      <a:pt x="217" y="731"/>
                    </a:cubicBezTo>
                    <a:cubicBezTo>
                      <a:pt x="217" y="718"/>
                      <a:pt x="239" y="692"/>
                      <a:pt x="244" y="687"/>
                    </a:cubicBezTo>
                    <a:cubicBezTo>
                      <a:pt x="250" y="681"/>
                      <a:pt x="248" y="647"/>
                      <a:pt x="259" y="638"/>
                    </a:cubicBezTo>
                    <a:cubicBezTo>
                      <a:pt x="270" y="629"/>
                      <a:pt x="303" y="636"/>
                      <a:pt x="315" y="638"/>
                    </a:cubicBezTo>
                    <a:cubicBezTo>
                      <a:pt x="328" y="640"/>
                      <a:pt x="337" y="612"/>
                      <a:pt x="352" y="625"/>
                    </a:cubicBezTo>
                    <a:cubicBezTo>
                      <a:pt x="366" y="638"/>
                      <a:pt x="390" y="627"/>
                      <a:pt x="401" y="640"/>
                    </a:cubicBezTo>
                    <a:cubicBezTo>
                      <a:pt x="412" y="652"/>
                      <a:pt x="417" y="683"/>
                      <a:pt x="436" y="672"/>
                    </a:cubicBezTo>
                    <a:cubicBezTo>
                      <a:pt x="454" y="661"/>
                      <a:pt x="476" y="658"/>
                      <a:pt x="487" y="658"/>
                    </a:cubicBezTo>
                    <a:cubicBezTo>
                      <a:pt x="498" y="658"/>
                      <a:pt x="523" y="680"/>
                      <a:pt x="534" y="683"/>
                    </a:cubicBezTo>
                    <a:cubicBezTo>
                      <a:pt x="545" y="687"/>
                      <a:pt x="581" y="690"/>
                      <a:pt x="594" y="683"/>
                    </a:cubicBezTo>
                    <a:cubicBezTo>
                      <a:pt x="607" y="676"/>
                      <a:pt x="623" y="652"/>
                      <a:pt x="640" y="654"/>
                    </a:cubicBezTo>
                    <a:cubicBezTo>
                      <a:pt x="656" y="656"/>
                      <a:pt x="707" y="650"/>
                      <a:pt x="718" y="656"/>
                    </a:cubicBezTo>
                    <a:cubicBezTo>
                      <a:pt x="729" y="661"/>
                      <a:pt x="753" y="674"/>
                      <a:pt x="769" y="669"/>
                    </a:cubicBezTo>
                    <a:cubicBezTo>
                      <a:pt x="786" y="663"/>
                      <a:pt x="800" y="632"/>
                      <a:pt x="813" y="629"/>
                    </a:cubicBezTo>
                    <a:cubicBezTo>
                      <a:pt x="817" y="627"/>
                      <a:pt x="819" y="628"/>
                      <a:pt x="822" y="628"/>
                    </a:cubicBezTo>
                    <a:cubicBezTo>
                      <a:pt x="822" y="621"/>
                      <a:pt x="822" y="615"/>
                      <a:pt x="822" y="609"/>
                    </a:cubicBezTo>
                    <a:cubicBezTo>
                      <a:pt x="822" y="576"/>
                      <a:pt x="829" y="588"/>
                      <a:pt x="835" y="556"/>
                    </a:cubicBezTo>
                    <a:cubicBezTo>
                      <a:pt x="840" y="523"/>
                      <a:pt x="926" y="437"/>
                      <a:pt x="933" y="432"/>
                    </a:cubicBezTo>
                    <a:cubicBezTo>
                      <a:pt x="940" y="426"/>
                      <a:pt x="940" y="297"/>
                      <a:pt x="940" y="279"/>
                    </a:cubicBezTo>
                    <a:cubicBezTo>
                      <a:pt x="940" y="261"/>
                      <a:pt x="944" y="239"/>
                      <a:pt x="951" y="213"/>
                    </a:cubicBezTo>
                    <a:cubicBezTo>
                      <a:pt x="959" y="188"/>
                      <a:pt x="939" y="190"/>
                      <a:pt x="940" y="166"/>
                    </a:cubicBezTo>
                    <a:cubicBezTo>
                      <a:pt x="942" y="142"/>
                      <a:pt x="915" y="124"/>
                      <a:pt x="915" y="10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8" name="Shape 202">
                <a:extLst>
                  <a:ext uri="{FF2B5EF4-FFF2-40B4-BE49-F238E27FC236}">
                    <a16:creationId xmlns:a16="http://schemas.microsoft.com/office/drawing/2014/main" id="{A2FAD32C-E186-17C2-9CCC-7598B459EC6C}"/>
                  </a:ext>
                </a:extLst>
              </p:cNvPr>
              <p:cNvSpPr/>
              <p:nvPr/>
            </p:nvSpPr>
            <p:spPr>
              <a:xfrm>
                <a:off x="9973462" y="6639007"/>
                <a:ext cx="456280" cy="757597"/>
              </a:xfrm>
              <a:custGeom>
                <a:avLst/>
                <a:gdLst/>
                <a:ahLst/>
                <a:cxnLst/>
                <a:rect l="0" t="0" r="0" b="0"/>
                <a:pathLst>
                  <a:path w="618" h="1026" extrusionOk="0">
                    <a:moveTo>
                      <a:pt x="615" y="253"/>
                    </a:moveTo>
                    <a:cubicBezTo>
                      <a:pt x="144" y="0"/>
                      <a:pt x="144" y="0"/>
                      <a:pt x="144" y="0"/>
                    </a:cubicBezTo>
                    <a:cubicBezTo>
                      <a:pt x="89" y="30"/>
                      <a:pt x="89" y="30"/>
                      <a:pt x="89" y="30"/>
                    </a:cubicBezTo>
                    <a:cubicBezTo>
                      <a:pt x="91" y="60"/>
                      <a:pt x="93" y="100"/>
                      <a:pt x="93" y="109"/>
                    </a:cubicBezTo>
                    <a:cubicBezTo>
                      <a:pt x="93" y="124"/>
                      <a:pt x="120" y="142"/>
                      <a:pt x="118" y="166"/>
                    </a:cubicBezTo>
                    <a:cubicBezTo>
                      <a:pt x="117" y="190"/>
                      <a:pt x="137" y="188"/>
                      <a:pt x="129" y="213"/>
                    </a:cubicBezTo>
                    <a:cubicBezTo>
                      <a:pt x="122" y="239"/>
                      <a:pt x="118" y="261"/>
                      <a:pt x="118" y="279"/>
                    </a:cubicBezTo>
                    <a:cubicBezTo>
                      <a:pt x="118" y="297"/>
                      <a:pt x="118" y="426"/>
                      <a:pt x="111" y="432"/>
                    </a:cubicBezTo>
                    <a:cubicBezTo>
                      <a:pt x="104" y="437"/>
                      <a:pt x="18" y="523"/>
                      <a:pt x="13" y="556"/>
                    </a:cubicBezTo>
                    <a:cubicBezTo>
                      <a:pt x="7" y="588"/>
                      <a:pt x="0" y="576"/>
                      <a:pt x="0" y="609"/>
                    </a:cubicBezTo>
                    <a:cubicBezTo>
                      <a:pt x="0" y="615"/>
                      <a:pt x="0" y="621"/>
                      <a:pt x="0" y="628"/>
                    </a:cubicBezTo>
                    <a:cubicBezTo>
                      <a:pt x="4" y="630"/>
                      <a:pt x="6" y="635"/>
                      <a:pt x="13" y="641"/>
                    </a:cubicBezTo>
                    <a:cubicBezTo>
                      <a:pt x="22" y="650"/>
                      <a:pt x="22" y="667"/>
                      <a:pt x="40" y="667"/>
                    </a:cubicBezTo>
                    <a:cubicBezTo>
                      <a:pt x="58" y="667"/>
                      <a:pt x="80" y="709"/>
                      <a:pt x="78" y="725"/>
                    </a:cubicBezTo>
                    <a:cubicBezTo>
                      <a:pt x="76" y="742"/>
                      <a:pt x="87" y="751"/>
                      <a:pt x="86" y="780"/>
                    </a:cubicBezTo>
                    <a:cubicBezTo>
                      <a:pt x="84" y="809"/>
                      <a:pt x="102" y="851"/>
                      <a:pt x="111" y="856"/>
                    </a:cubicBezTo>
                    <a:cubicBezTo>
                      <a:pt x="120" y="862"/>
                      <a:pt x="107" y="867"/>
                      <a:pt x="86" y="865"/>
                    </a:cubicBezTo>
                    <a:cubicBezTo>
                      <a:pt x="64" y="864"/>
                      <a:pt x="33" y="864"/>
                      <a:pt x="33" y="873"/>
                    </a:cubicBezTo>
                    <a:cubicBezTo>
                      <a:pt x="33" y="882"/>
                      <a:pt x="24" y="895"/>
                      <a:pt x="47" y="916"/>
                    </a:cubicBezTo>
                    <a:cubicBezTo>
                      <a:pt x="71" y="938"/>
                      <a:pt x="91" y="946"/>
                      <a:pt x="98" y="969"/>
                    </a:cubicBezTo>
                    <a:cubicBezTo>
                      <a:pt x="106" y="993"/>
                      <a:pt x="115" y="1015"/>
                      <a:pt x="122" y="1020"/>
                    </a:cubicBezTo>
                    <a:cubicBezTo>
                      <a:pt x="129" y="1026"/>
                      <a:pt x="144" y="1024"/>
                      <a:pt x="157" y="1006"/>
                    </a:cubicBezTo>
                    <a:cubicBezTo>
                      <a:pt x="169" y="987"/>
                      <a:pt x="184" y="1022"/>
                      <a:pt x="197" y="1006"/>
                    </a:cubicBezTo>
                    <a:cubicBezTo>
                      <a:pt x="209" y="989"/>
                      <a:pt x="253" y="991"/>
                      <a:pt x="264" y="986"/>
                    </a:cubicBezTo>
                    <a:cubicBezTo>
                      <a:pt x="275" y="980"/>
                      <a:pt x="308" y="966"/>
                      <a:pt x="319" y="956"/>
                    </a:cubicBezTo>
                    <a:cubicBezTo>
                      <a:pt x="330" y="947"/>
                      <a:pt x="306" y="933"/>
                      <a:pt x="322" y="924"/>
                    </a:cubicBezTo>
                    <a:cubicBezTo>
                      <a:pt x="339" y="915"/>
                      <a:pt x="390" y="931"/>
                      <a:pt x="410" y="905"/>
                    </a:cubicBezTo>
                    <a:cubicBezTo>
                      <a:pt x="430" y="880"/>
                      <a:pt x="461" y="853"/>
                      <a:pt x="470" y="844"/>
                    </a:cubicBezTo>
                    <a:cubicBezTo>
                      <a:pt x="479" y="834"/>
                      <a:pt x="470" y="827"/>
                      <a:pt x="483" y="814"/>
                    </a:cubicBezTo>
                    <a:cubicBezTo>
                      <a:pt x="495" y="802"/>
                      <a:pt x="521" y="787"/>
                      <a:pt x="534" y="794"/>
                    </a:cubicBezTo>
                    <a:cubicBezTo>
                      <a:pt x="536" y="796"/>
                      <a:pt x="540" y="797"/>
                      <a:pt x="544" y="797"/>
                    </a:cubicBezTo>
                    <a:cubicBezTo>
                      <a:pt x="543" y="795"/>
                      <a:pt x="542" y="794"/>
                      <a:pt x="542" y="794"/>
                    </a:cubicBezTo>
                    <a:cubicBezTo>
                      <a:pt x="550" y="768"/>
                      <a:pt x="550" y="768"/>
                      <a:pt x="550" y="768"/>
                    </a:cubicBezTo>
                    <a:cubicBezTo>
                      <a:pt x="550" y="768"/>
                      <a:pt x="520" y="753"/>
                      <a:pt x="520" y="730"/>
                    </a:cubicBezTo>
                    <a:cubicBezTo>
                      <a:pt x="520" y="707"/>
                      <a:pt x="527" y="684"/>
                      <a:pt x="508" y="684"/>
                    </a:cubicBezTo>
                    <a:cubicBezTo>
                      <a:pt x="489" y="684"/>
                      <a:pt x="485" y="665"/>
                      <a:pt x="501" y="650"/>
                    </a:cubicBezTo>
                    <a:cubicBezTo>
                      <a:pt x="516" y="635"/>
                      <a:pt x="478" y="604"/>
                      <a:pt x="504" y="604"/>
                    </a:cubicBezTo>
                    <a:cubicBezTo>
                      <a:pt x="531" y="604"/>
                      <a:pt x="512" y="563"/>
                      <a:pt x="531" y="559"/>
                    </a:cubicBezTo>
                    <a:cubicBezTo>
                      <a:pt x="550" y="555"/>
                      <a:pt x="554" y="540"/>
                      <a:pt x="554" y="521"/>
                    </a:cubicBezTo>
                    <a:cubicBezTo>
                      <a:pt x="554" y="502"/>
                      <a:pt x="596" y="490"/>
                      <a:pt x="607" y="487"/>
                    </a:cubicBezTo>
                    <a:cubicBezTo>
                      <a:pt x="618" y="483"/>
                      <a:pt x="615" y="422"/>
                      <a:pt x="615" y="422"/>
                    </a:cubicBezTo>
                    <a:lnTo>
                      <a:pt x="615" y="253"/>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9" name="Shape 203">
                <a:extLst>
                  <a:ext uri="{FF2B5EF4-FFF2-40B4-BE49-F238E27FC236}">
                    <a16:creationId xmlns:a16="http://schemas.microsoft.com/office/drawing/2014/main" id="{7B10C372-6836-ADD6-99A0-6DF455FB8D01}"/>
                  </a:ext>
                </a:extLst>
              </p:cNvPr>
              <p:cNvSpPr/>
              <p:nvPr/>
            </p:nvSpPr>
            <p:spPr>
              <a:xfrm>
                <a:off x="10455570" y="6221469"/>
                <a:ext cx="495022" cy="495022"/>
              </a:xfrm>
              <a:custGeom>
                <a:avLst/>
                <a:gdLst/>
                <a:ahLst/>
                <a:cxnLst/>
                <a:rect l="0" t="0" r="0" b="0"/>
                <a:pathLst>
                  <a:path w="674" h="672" extrusionOk="0">
                    <a:moveTo>
                      <a:pt x="630" y="146"/>
                    </a:moveTo>
                    <a:cubicBezTo>
                      <a:pt x="585" y="37"/>
                      <a:pt x="585" y="37"/>
                      <a:pt x="585" y="37"/>
                    </a:cubicBezTo>
                    <a:cubicBezTo>
                      <a:pt x="582" y="42"/>
                      <a:pt x="580" y="46"/>
                      <a:pt x="578" y="47"/>
                    </a:cubicBezTo>
                    <a:cubicBezTo>
                      <a:pt x="571" y="54"/>
                      <a:pt x="541" y="36"/>
                      <a:pt x="513" y="43"/>
                    </a:cubicBezTo>
                    <a:cubicBezTo>
                      <a:pt x="485" y="51"/>
                      <a:pt x="463" y="40"/>
                      <a:pt x="435" y="27"/>
                    </a:cubicBezTo>
                    <a:cubicBezTo>
                      <a:pt x="408" y="13"/>
                      <a:pt x="319" y="30"/>
                      <a:pt x="307" y="48"/>
                    </a:cubicBezTo>
                    <a:cubicBezTo>
                      <a:pt x="295" y="65"/>
                      <a:pt x="265" y="65"/>
                      <a:pt x="238" y="54"/>
                    </a:cubicBezTo>
                    <a:cubicBezTo>
                      <a:pt x="210" y="43"/>
                      <a:pt x="175" y="27"/>
                      <a:pt x="125" y="22"/>
                    </a:cubicBezTo>
                    <a:cubicBezTo>
                      <a:pt x="78" y="18"/>
                      <a:pt x="40" y="11"/>
                      <a:pt x="32" y="0"/>
                    </a:cubicBezTo>
                    <a:cubicBezTo>
                      <a:pt x="30" y="5"/>
                      <a:pt x="28" y="10"/>
                      <a:pt x="26" y="15"/>
                    </a:cubicBezTo>
                    <a:cubicBezTo>
                      <a:pt x="11" y="57"/>
                      <a:pt x="38" y="69"/>
                      <a:pt x="19" y="91"/>
                    </a:cubicBezTo>
                    <a:cubicBezTo>
                      <a:pt x="0" y="114"/>
                      <a:pt x="19" y="141"/>
                      <a:pt x="19" y="183"/>
                    </a:cubicBezTo>
                    <a:cubicBezTo>
                      <a:pt x="19" y="211"/>
                      <a:pt x="19" y="488"/>
                      <a:pt x="19" y="657"/>
                    </a:cubicBezTo>
                    <a:cubicBezTo>
                      <a:pt x="394" y="657"/>
                      <a:pt x="394" y="657"/>
                      <a:pt x="394" y="657"/>
                    </a:cubicBezTo>
                    <a:cubicBezTo>
                      <a:pt x="394" y="657"/>
                      <a:pt x="405" y="650"/>
                      <a:pt x="416" y="643"/>
                    </a:cubicBezTo>
                    <a:cubicBezTo>
                      <a:pt x="427" y="635"/>
                      <a:pt x="445" y="653"/>
                      <a:pt x="445" y="653"/>
                    </a:cubicBezTo>
                    <a:cubicBezTo>
                      <a:pt x="526" y="653"/>
                      <a:pt x="526" y="653"/>
                      <a:pt x="526" y="653"/>
                    </a:cubicBezTo>
                    <a:cubicBezTo>
                      <a:pt x="526" y="653"/>
                      <a:pt x="540" y="672"/>
                      <a:pt x="558" y="672"/>
                    </a:cubicBezTo>
                    <a:cubicBezTo>
                      <a:pt x="577" y="672"/>
                      <a:pt x="566" y="643"/>
                      <a:pt x="595" y="643"/>
                    </a:cubicBezTo>
                    <a:cubicBezTo>
                      <a:pt x="624" y="643"/>
                      <a:pt x="617" y="599"/>
                      <a:pt x="635" y="599"/>
                    </a:cubicBezTo>
                    <a:cubicBezTo>
                      <a:pt x="653" y="599"/>
                      <a:pt x="649" y="603"/>
                      <a:pt x="668" y="577"/>
                    </a:cubicBezTo>
                    <a:cubicBezTo>
                      <a:pt x="668" y="576"/>
                      <a:pt x="669" y="575"/>
                      <a:pt x="670" y="574"/>
                    </a:cubicBezTo>
                    <a:cubicBezTo>
                      <a:pt x="668" y="567"/>
                      <a:pt x="668" y="558"/>
                      <a:pt x="670" y="550"/>
                    </a:cubicBezTo>
                    <a:cubicBezTo>
                      <a:pt x="674" y="521"/>
                      <a:pt x="654" y="522"/>
                      <a:pt x="641" y="481"/>
                    </a:cubicBezTo>
                    <a:cubicBezTo>
                      <a:pt x="629" y="440"/>
                      <a:pt x="577" y="379"/>
                      <a:pt x="576" y="356"/>
                    </a:cubicBezTo>
                    <a:cubicBezTo>
                      <a:pt x="574" y="332"/>
                      <a:pt x="546" y="318"/>
                      <a:pt x="547" y="293"/>
                    </a:cubicBezTo>
                    <a:cubicBezTo>
                      <a:pt x="547" y="267"/>
                      <a:pt x="533" y="265"/>
                      <a:pt x="505" y="224"/>
                    </a:cubicBezTo>
                    <a:cubicBezTo>
                      <a:pt x="476" y="184"/>
                      <a:pt x="468" y="114"/>
                      <a:pt x="476" y="112"/>
                    </a:cubicBezTo>
                    <a:cubicBezTo>
                      <a:pt x="485" y="109"/>
                      <a:pt x="508" y="171"/>
                      <a:pt x="517" y="191"/>
                    </a:cubicBezTo>
                    <a:cubicBezTo>
                      <a:pt x="526" y="211"/>
                      <a:pt x="557" y="272"/>
                      <a:pt x="579" y="272"/>
                    </a:cubicBezTo>
                    <a:cubicBezTo>
                      <a:pt x="601" y="272"/>
                      <a:pt x="609" y="180"/>
                      <a:pt x="617" y="184"/>
                    </a:cubicBezTo>
                    <a:cubicBezTo>
                      <a:pt x="617" y="185"/>
                      <a:pt x="618" y="186"/>
                      <a:pt x="618" y="187"/>
                    </a:cubicBezTo>
                    <a:cubicBezTo>
                      <a:pt x="621" y="170"/>
                      <a:pt x="621" y="170"/>
                      <a:pt x="621" y="170"/>
                    </a:cubicBezTo>
                    <a:lnTo>
                      <a:pt x="630" y="146"/>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0" name="Shape 204">
                <a:extLst>
                  <a:ext uri="{FF2B5EF4-FFF2-40B4-BE49-F238E27FC236}">
                    <a16:creationId xmlns:a16="http://schemas.microsoft.com/office/drawing/2014/main" id="{BE4EADC4-91E3-96AD-5012-F5386C938628}"/>
                  </a:ext>
                </a:extLst>
              </p:cNvPr>
              <p:cNvSpPr/>
              <p:nvPr/>
            </p:nvSpPr>
            <p:spPr>
              <a:xfrm>
                <a:off x="9753929" y="7629048"/>
                <a:ext cx="262578" cy="284099"/>
              </a:xfrm>
              <a:custGeom>
                <a:avLst/>
                <a:gdLst/>
                <a:ahLst/>
                <a:cxnLst/>
                <a:rect l="0" t="0" r="0" b="0"/>
                <a:pathLst>
                  <a:path w="351" h="385" extrusionOk="0">
                    <a:moveTo>
                      <a:pt x="176" y="368"/>
                    </a:moveTo>
                    <a:cubicBezTo>
                      <a:pt x="206" y="368"/>
                      <a:pt x="195" y="349"/>
                      <a:pt x="183" y="318"/>
                    </a:cubicBezTo>
                    <a:cubicBezTo>
                      <a:pt x="172" y="288"/>
                      <a:pt x="202" y="292"/>
                      <a:pt x="221" y="292"/>
                    </a:cubicBezTo>
                    <a:cubicBezTo>
                      <a:pt x="240" y="292"/>
                      <a:pt x="233" y="257"/>
                      <a:pt x="248" y="257"/>
                    </a:cubicBezTo>
                    <a:cubicBezTo>
                      <a:pt x="263" y="257"/>
                      <a:pt x="267" y="299"/>
                      <a:pt x="282" y="295"/>
                    </a:cubicBezTo>
                    <a:cubicBezTo>
                      <a:pt x="297" y="292"/>
                      <a:pt x="309" y="307"/>
                      <a:pt x="328" y="303"/>
                    </a:cubicBezTo>
                    <a:cubicBezTo>
                      <a:pt x="347" y="299"/>
                      <a:pt x="347" y="261"/>
                      <a:pt x="347" y="231"/>
                    </a:cubicBezTo>
                    <a:cubicBezTo>
                      <a:pt x="347" y="200"/>
                      <a:pt x="351" y="177"/>
                      <a:pt x="332" y="166"/>
                    </a:cubicBezTo>
                    <a:cubicBezTo>
                      <a:pt x="313" y="154"/>
                      <a:pt x="297" y="128"/>
                      <a:pt x="320" y="116"/>
                    </a:cubicBezTo>
                    <a:cubicBezTo>
                      <a:pt x="343" y="105"/>
                      <a:pt x="347" y="82"/>
                      <a:pt x="328" y="67"/>
                    </a:cubicBezTo>
                    <a:cubicBezTo>
                      <a:pt x="309" y="52"/>
                      <a:pt x="267" y="82"/>
                      <a:pt x="267" y="67"/>
                    </a:cubicBezTo>
                    <a:cubicBezTo>
                      <a:pt x="267" y="59"/>
                      <a:pt x="270" y="29"/>
                      <a:pt x="273" y="3"/>
                    </a:cubicBezTo>
                    <a:cubicBezTo>
                      <a:pt x="229" y="2"/>
                      <a:pt x="182" y="0"/>
                      <a:pt x="182" y="0"/>
                    </a:cubicBezTo>
                    <a:cubicBezTo>
                      <a:pt x="170" y="3"/>
                      <a:pt x="170" y="3"/>
                      <a:pt x="170" y="3"/>
                    </a:cubicBezTo>
                    <a:cubicBezTo>
                      <a:pt x="173" y="47"/>
                      <a:pt x="168" y="82"/>
                      <a:pt x="168" y="82"/>
                    </a:cubicBezTo>
                    <a:cubicBezTo>
                      <a:pt x="168" y="82"/>
                      <a:pt x="99" y="86"/>
                      <a:pt x="84" y="86"/>
                    </a:cubicBezTo>
                    <a:cubicBezTo>
                      <a:pt x="81" y="86"/>
                      <a:pt x="70" y="87"/>
                      <a:pt x="56" y="90"/>
                    </a:cubicBezTo>
                    <a:cubicBezTo>
                      <a:pt x="53" y="95"/>
                      <a:pt x="48" y="100"/>
                      <a:pt x="45" y="103"/>
                    </a:cubicBezTo>
                    <a:cubicBezTo>
                      <a:pt x="37" y="111"/>
                      <a:pt x="64" y="122"/>
                      <a:pt x="69" y="134"/>
                    </a:cubicBezTo>
                    <a:cubicBezTo>
                      <a:pt x="73" y="146"/>
                      <a:pt x="34" y="142"/>
                      <a:pt x="35" y="159"/>
                    </a:cubicBezTo>
                    <a:cubicBezTo>
                      <a:pt x="36" y="176"/>
                      <a:pt x="21" y="190"/>
                      <a:pt x="11" y="198"/>
                    </a:cubicBezTo>
                    <a:cubicBezTo>
                      <a:pt x="0" y="207"/>
                      <a:pt x="40" y="241"/>
                      <a:pt x="41" y="253"/>
                    </a:cubicBezTo>
                    <a:cubicBezTo>
                      <a:pt x="42" y="265"/>
                      <a:pt x="51" y="276"/>
                      <a:pt x="85" y="309"/>
                    </a:cubicBezTo>
                    <a:cubicBezTo>
                      <a:pt x="118" y="342"/>
                      <a:pt x="102" y="350"/>
                      <a:pt x="146" y="385"/>
                    </a:cubicBezTo>
                    <a:cubicBezTo>
                      <a:pt x="152" y="376"/>
                      <a:pt x="161" y="368"/>
                      <a:pt x="176" y="36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1" name="Shape 205">
                <a:extLst>
                  <a:ext uri="{FF2B5EF4-FFF2-40B4-BE49-F238E27FC236}">
                    <a16:creationId xmlns:a16="http://schemas.microsoft.com/office/drawing/2014/main" id="{30DB84B2-F5CF-044A-2FD2-9F5872059959}"/>
                  </a:ext>
                </a:extLst>
              </p:cNvPr>
              <p:cNvSpPr/>
              <p:nvPr/>
            </p:nvSpPr>
            <p:spPr>
              <a:xfrm>
                <a:off x="9784062" y="7633354"/>
                <a:ext cx="99006" cy="60263"/>
              </a:xfrm>
              <a:custGeom>
                <a:avLst/>
                <a:gdLst/>
                <a:ahLst/>
                <a:cxnLst/>
                <a:rect l="0" t="0" r="0" b="0"/>
                <a:pathLst>
                  <a:path w="136" h="87" extrusionOk="0">
                    <a:moveTo>
                      <a:pt x="131" y="79"/>
                    </a:moveTo>
                    <a:cubicBezTo>
                      <a:pt x="131" y="79"/>
                      <a:pt x="136" y="44"/>
                      <a:pt x="133" y="0"/>
                    </a:cubicBezTo>
                    <a:cubicBezTo>
                      <a:pt x="118" y="4"/>
                      <a:pt x="118" y="4"/>
                      <a:pt x="118" y="4"/>
                    </a:cubicBezTo>
                    <a:cubicBezTo>
                      <a:pt x="33" y="4"/>
                      <a:pt x="33" y="4"/>
                      <a:pt x="33" y="4"/>
                    </a:cubicBezTo>
                    <a:cubicBezTo>
                      <a:pt x="33" y="5"/>
                      <a:pt x="33" y="5"/>
                      <a:pt x="34" y="6"/>
                    </a:cubicBezTo>
                    <a:cubicBezTo>
                      <a:pt x="43" y="20"/>
                      <a:pt x="38" y="40"/>
                      <a:pt x="19" y="46"/>
                    </a:cubicBezTo>
                    <a:cubicBezTo>
                      <a:pt x="0" y="52"/>
                      <a:pt x="1" y="70"/>
                      <a:pt x="16" y="71"/>
                    </a:cubicBezTo>
                    <a:cubicBezTo>
                      <a:pt x="26" y="71"/>
                      <a:pt x="24" y="79"/>
                      <a:pt x="19" y="87"/>
                    </a:cubicBezTo>
                    <a:cubicBezTo>
                      <a:pt x="33" y="84"/>
                      <a:pt x="44" y="83"/>
                      <a:pt x="47" y="83"/>
                    </a:cubicBezTo>
                    <a:cubicBezTo>
                      <a:pt x="62" y="83"/>
                      <a:pt x="131" y="79"/>
                      <a:pt x="131" y="7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2" name="Shape 206">
                <a:extLst>
                  <a:ext uri="{FF2B5EF4-FFF2-40B4-BE49-F238E27FC236}">
                    <a16:creationId xmlns:a16="http://schemas.microsoft.com/office/drawing/2014/main" id="{8D140D71-A941-8F5F-9BA4-F1FF8F5FF1B3}"/>
                  </a:ext>
                </a:extLst>
              </p:cNvPr>
              <p:cNvSpPr/>
              <p:nvPr/>
            </p:nvSpPr>
            <p:spPr>
              <a:xfrm>
                <a:off x="9861544" y="7564482"/>
                <a:ext cx="322841" cy="400323"/>
              </a:xfrm>
              <a:custGeom>
                <a:avLst/>
                <a:gdLst/>
                <a:ahLst/>
                <a:cxnLst/>
                <a:rect l="0" t="0" r="0" b="0"/>
                <a:pathLst>
                  <a:path w="436" h="544" extrusionOk="0">
                    <a:moveTo>
                      <a:pt x="117" y="513"/>
                    </a:moveTo>
                    <a:cubicBezTo>
                      <a:pt x="129" y="517"/>
                      <a:pt x="136" y="536"/>
                      <a:pt x="159" y="517"/>
                    </a:cubicBezTo>
                    <a:cubicBezTo>
                      <a:pt x="182" y="498"/>
                      <a:pt x="209" y="502"/>
                      <a:pt x="209" y="521"/>
                    </a:cubicBezTo>
                    <a:cubicBezTo>
                      <a:pt x="209" y="540"/>
                      <a:pt x="216" y="536"/>
                      <a:pt x="235" y="517"/>
                    </a:cubicBezTo>
                    <a:cubicBezTo>
                      <a:pt x="254" y="498"/>
                      <a:pt x="273" y="521"/>
                      <a:pt x="273" y="482"/>
                    </a:cubicBezTo>
                    <a:cubicBezTo>
                      <a:pt x="273" y="444"/>
                      <a:pt x="296" y="479"/>
                      <a:pt x="296" y="437"/>
                    </a:cubicBezTo>
                    <a:cubicBezTo>
                      <a:pt x="296" y="395"/>
                      <a:pt x="300" y="353"/>
                      <a:pt x="300" y="334"/>
                    </a:cubicBezTo>
                    <a:cubicBezTo>
                      <a:pt x="300" y="315"/>
                      <a:pt x="353" y="296"/>
                      <a:pt x="353" y="265"/>
                    </a:cubicBezTo>
                    <a:cubicBezTo>
                      <a:pt x="353" y="235"/>
                      <a:pt x="399" y="174"/>
                      <a:pt x="399" y="136"/>
                    </a:cubicBezTo>
                    <a:cubicBezTo>
                      <a:pt x="399" y="98"/>
                      <a:pt x="410" y="90"/>
                      <a:pt x="422" y="71"/>
                    </a:cubicBezTo>
                    <a:cubicBezTo>
                      <a:pt x="430" y="58"/>
                      <a:pt x="436" y="32"/>
                      <a:pt x="431" y="7"/>
                    </a:cubicBezTo>
                    <a:cubicBezTo>
                      <a:pt x="431" y="8"/>
                      <a:pt x="431" y="8"/>
                      <a:pt x="431" y="8"/>
                    </a:cubicBezTo>
                    <a:cubicBezTo>
                      <a:pt x="378" y="0"/>
                      <a:pt x="378" y="0"/>
                      <a:pt x="378" y="0"/>
                    </a:cubicBezTo>
                    <a:cubicBezTo>
                      <a:pt x="351" y="8"/>
                      <a:pt x="351" y="8"/>
                      <a:pt x="351" y="8"/>
                    </a:cubicBezTo>
                    <a:cubicBezTo>
                      <a:pt x="317" y="15"/>
                      <a:pt x="317" y="15"/>
                      <a:pt x="317" y="15"/>
                    </a:cubicBezTo>
                    <a:cubicBezTo>
                      <a:pt x="317" y="15"/>
                      <a:pt x="321" y="42"/>
                      <a:pt x="306" y="61"/>
                    </a:cubicBezTo>
                    <a:cubicBezTo>
                      <a:pt x="290" y="80"/>
                      <a:pt x="287" y="122"/>
                      <a:pt x="287" y="122"/>
                    </a:cubicBezTo>
                    <a:cubicBezTo>
                      <a:pt x="287" y="122"/>
                      <a:pt x="218" y="88"/>
                      <a:pt x="199" y="91"/>
                    </a:cubicBezTo>
                    <a:cubicBezTo>
                      <a:pt x="191" y="93"/>
                      <a:pt x="160" y="92"/>
                      <a:pt x="127" y="91"/>
                    </a:cubicBezTo>
                    <a:cubicBezTo>
                      <a:pt x="124" y="117"/>
                      <a:pt x="121" y="147"/>
                      <a:pt x="121" y="155"/>
                    </a:cubicBezTo>
                    <a:cubicBezTo>
                      <a:pt x="121" y="170"/>
                      <a:pt x="163" y="140"/>
                      <a:pt x="182" y="155"/>
                    </a:cubicBezTo>
                    <a:cubicBezTo>
                      <a:pt x="201" y="170"/>
                      <a:pt x="197" y="193"/>
                      <a:pt x="174" y="204"/>
                    </a:cubicBezTo>
                    <a:cubicBezTo>
                      <a:pt x="151" y="216"/>
                      <a:pt x="167" y="242"/>
                      <a:pt x="186" y="254"/>
                    </a:cubicBezTo>
                    <a:cubicBezTo>
                      <a:pt x="205" y="265"/>
                      <a:pt x="201" y="288"/>
                      <a:pt x="201" y="319"/>
                    </a:cubicBezTo>
                    <a:cubicBezTo>
                      <a:pt x="201" y="349"/>
                      <a:pt x="201" y="387"/>
                      <a:pt x="182" y="391"/>
                    </a:cubicBezTo>
                    <a:cubicBezTo>
                      <a:pt x="163" y="395"/>
                      <a:pt x="151" y="380"/>
                      <a:pt x="136" y="383"/>
                    </a:cubicBezTo>
                    <a:cubicBezTo>
                      <a:pt x="121" y="387"/>
                      <a:pt x="117" y="345"/>
                      <a:pt x="102" y="345"/>
                    </a:cubicBezTo>
                    <a:cubicBezTo>
                      <a:pt x="87" y="345"/>
                      <a:pt x="94" y="380"/>
                      <a:pt x="75" y="380"/>
                    </a:cubicBezTo>
                    <a:cubicBezTo>
                      <a:pt x="56" y="380"/>
                      <a:pt x="26" y="376"/>
                      <a:pt x="37" y="406"/>
                    </a:cubicBezTo>
                    <a:cubicBezTo>
                      <a:pt x="49" y="437"/>
                      <a:pt x="60" y="456"/>
                      <a:pt x="30" y="456"/>
                    </a:cubicBezTo>
                    <a:cubicBezTo>
                      <a:pt x="15" y="456"/>
                      <a:pt x="6" y="464"/>
                      <a:pt x="0" y="473"/>
                    </a:cubicBezTo>
                    <a:cubicBezTo>
                      <a:pt x="2" y="475"/>
                      <a:pt x="4" y="477"/>
                      <a:pt x="7" y="479"/>
                    </a:cubicBezTo>
                    <a:cubicBezTo>
                      <a:pt x="32" y="498"/>
                      <a:pt x="48" y="521"/>
                      <a:pt x="59" y="544"/>
                    </a:cubicBezTo>
                    <a:cubicBezTo>
                      <a:pt x="85" y="526"/>
                      <a:pt x="111" y="511"/>
                      <a:pt x="117" y="51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3" name="Shape 207">
                <a:extLst>
                  <a:ext uri="{FF2B5EF4-FFF2-40B4-BE49-F238E27FC236}">
                    <a16:creationId xmlns:a16="http://schemas.microsoft.com/office/drawing/2014/main" id="{E86D13D6-8D52-8414-AA40-885C55C60D7B}"/>
                  </a:ext>
                </a:extLst>
              </p:cNvPr>
              <p:cNvSpPr/>
              <p:nvPr/>
            </p:nvSpPr>
            <p:spPr>
              <a:xfrm>
                <a:off x="10326433" y="6643312"/>
                <a:ext cx="753293" cy="929778"/>
              </a:xfrm>
              <a:custGeom>
                <a:avLst/>
                <a:gdLst/>
                <a:ahLst/>
                <a:cxnLst/>
                <a:rect l="0" t="0" r="0" b="0"/>
                <a:pathLst>
                  <a:path w="1021" h="1260" extrusionOk="0">
                    <a:moveTo>
                      <a:pt x="810" y="25"/>
                    </a:moveTo>
                    <a:cubicBezTo>
                      <a:pt x="792" y="25"/>
                      <a:pt x="799" y="69"/>
                      <a:pt x="770" y="69"/>
                    </a:cubicBezTo>
                    <a:cubicBezTo>
                      <a:pt x="741" y="69"/>
                      <a:pt x="752" y="98"/>
                      <a:pt x="733" y="98"/>
                    </a:cubicBezTo>
                    <a:cubicBezTo>
                      <a:pt x="715" y="98"/>
                      <a:pt x="701" y="79"/>
                      <a:pt x="701" y="79"/>
                    </a:cubicBezTo>
                    <a:cubicBezTo>
                      <a:pt x="620" y="79"/>
                      <a:pt x="620" y="79"/>
                      <a:pt x="620" y="79"/>
                    </a:cubicBezTo>
                    <a:cubicBezTo>
                      <a:pt x="620" y="79"/>
                      <a:pt x="602" y="61"/>
                      <a:pt x="591" y="69"/>
                    </a:cubicBezTo>
                    <a:cubicBezTo>
                      <a:pt x="580" y="76"/>
                      <a:pt x="569" y="83"/>
                      <a:pt x="569" y="83"/>
                    </a:cubicBezTo>
                    <a:cubicBezTo>
                      <a:pt x="194" y="83"/>
                      <a:pt x="194" y="83"/>
                      <a:pt x="194" y="83"/>
                    </a:cubicBezTo>
                    <a:cubicBezTo>
                      <a:pt x="194" y="159"/>
                      <a:pt x="194" y="213"/>
                      <a:pt x="194" y="213"/>
                    </a:cubicBezTo>
                    <a:cubicBezTo>
                      <a:pt x="137" y="213"/>
                      <a:pt x="137" y="213"/>
                      <a:pt x="137" y="213"/>
                    </a:cubicBezTo>
                    <a:cubicBezTo>
                      <a:pt x="137" y="414"/>
                      <a:pt x="137" y="414"/>
                      <a:pt x="137" y="414"/>
                    </a:cubicBezTo>
                    <a:cubicBezTo>
                      <a:pt x="137" y="414"/>
                      <a:pt x="140" y="475"/>
                      <a:pt x="129" y="479"/>
                    </a:cubicBezTo>
                    <a:cubicBezTo>
                      <a:pt x="118" y="482"/>
                      <a:pt x="76" y="494"/>
                      <a:pt x="76" y="513"/>
                    </a:cubicBezTo>
                    <a:cubicBezTo>
                      <a:pt x="76" y="532"/>
                      <a:pt x="72" y="547"/>
                      <a:pt x="53" y="551"/>
                    </a:cubicBezTo>
                    <a:cubicBezTo>
                      <a:pt x="34" y="555"/>
                      <a:pt x="53" y="596"/>
                      <a:pt x="26" y="596"/>
                    </a:cubicBezTo>
                    <a:cubicBezTo>
                      <a:pt x="0" y="596"/>
                      <a:pt x="38" y="627"/>
                      <a:pt x="23" y="642"/>
                    </a:cubicBezTo>
                    <a:cubicBezTo>
                      <a:pt x="7" y="657"/>
                      <a:pt x="11" y="676"/>
                      <a:pt x="30" y="676"/>
                    </a:cubicBezTo>
                    <a:cubicBezTo>
                      <a:pt x="49" y="676"/>
                      <a:pt x="42" y="699"/>
                      <a:pt x="42" y="722"/>
                    </a:cubicBezTo>
                    <a:cubicBezTo>
                      <a:pt x="42" y="745"/>
                      <a:pt x="72" y="760"/>
                      <a:pt x="72" y="760"/>
                    </a:cubicBezTo>
                    <a:cubicBezTo>
                      <a:pt x="64" y="786"/>
                      <a:pt x="64" y="786"/>
                      <a:pt x="64" y="786"/>
                    </a:cubicBezTo>
                    <a:cubicBezTo>
                      <a:pt x="64" y="786"/>
                      <a:pt x="106" y="836"/>
                      <a:pt x="110" y="847"/>
                    </a:cubicBezTo>
                    <a:cubicBezTo>
                      <a:pt x="114" y="859"/>
                      <a:pt x="137" y="889"/>
                      <a:pt x="114" y="900"/>
                    </a:cubicBezTo>
                    <a:cubicBezTo>
                      <a:pt x="91" y="912"/>
                      <a:pt x="106" y="923"/>
                      <a:pt x="106" y="923"/>
                    </a:cubicBezTo>
                    <a:cubicBezTo>
                      <a:pt x="133" y="927"/>
                      <a:pt x="133" y="927"/>
                      <a:pt x="133" y="927"/>
                    </a:cubicBezTo>
                    <a:cubicBezTo>
                      <a:pt x="140" y="946"/>
                      <a:pt x="140" y="946"/>
                      <a:pt x="140" y="946"/>
                    </a:cubicBezTo>
                    <a:cubicBezTo>
                      <a:pt x="140" y="946"/>
                      <a:pt x="171" y="946"/>
                      <a:pt x="190" y="969"/>
                    </a:cubicBezTo>
                    <a:cubicBezTo>
                      <a:pt x="209" y="992"/>
                      <a:pt x="216" y="995"/>
                      <a:pt x="216" y="1007"/>
                    </a:cubicBezTo>
                    <a:cubicBezTo>
                      <a:pt x="216" y="1018"/>
                      <a:pt x="232" y="1022"/>
                      <a:pt x="254" y="1041"/>
                    </a:cubicBezTo>
                    <a:cubicBezTo>
                      <a:pt x="277" y="1060"/>
                      <a:pt x="277" y="1071"/>
                      <a:pt x="277" y="1083"/>
                    </a:cubicBezTo>
                    <a:cubicBezTo>
                      <a:pt x="277" y="1094"/>
                      <a:pt x="319" y="1113"/>
                      <a:pt x="319" y="1113"/>
                    </a:cubicBezTo>
                    <a:cubicBezTo>
                      <a:pt x="333" y="1149"/>
                      <a:pt x="333" y="1149"/>
                      <a:pt x="333" y="1149"/>
                    </a:cubicBezTo>
                    <a:cubicBezTo>
                      <a:pt x="340" y="1152"/>
                      <a:pt x="346" y="1157"/>
                      <a:pt x="349" y="1165"/>
                    </a:cubicBezTo>
                    <a:cubicBezTo>
                      <a:pt x="357" y="1184"/>
                      <a:pt x="376" y="1195"/>
                      <a:pt x="376" y="1195"/>
                    </a:cubicBezTo>
                    <a:cubicBezTo>
                      <a:pt x="376" y="1195"/>
                      <a:pt x="399" y="1210"/>
                      <a:pt x="414" y="1195"/>
                    </a:cubicBezTo>
                    <a:cubicBezTo>
                      <a:pt x="429" y="1180"/>
                      <a:pt x="448" y="1199"/>
                      <a:pt x="448" y="1199"/>
                    </a:cubicBezTo>
                    <a:cubicBezTo>
                      <a:pt x="448" y="1199"/>
                      <a:pt x="467" y="1184"/>
                      <a:pt x="479" y="1191"/>
                    </a:cubicBezTo>
                    <a:cubicBezTo>
                      <a:pt x="486" y="1197"/>
                      <a:pt x="520" y="1225"/>
                      <a:pt x="550" y="1251"/>
                    </a:cubicBezTo>
                    <a:cubicBezTo>
                      <a:pt x="554" y="1250"/>
                      <a:pt x="583" y="1239"/>
                      <a:pt x="595" y="1238"/>
                    </a:cubicBezTo>
                    <a:cubicBezTo>
                      <a:pt x="609" y="1237"/>
                      <a:pt x="628" y="1260"/>
                      <a:pt x="634" y="1252"/>
                    </a:cubicBezTo>
                    <a:cubicBezTo>
                      <a:pt x="639" y="1244"/>
                      <a:pt x="668" y="1231"/>
                      <a:pt x="679" y="1237"/>
                    </a:cubicBezTo>
                    <a:cubicBezTo>
                      <a:pt x="690" y="1242"/>
                      <a:pt x="716" y="1244"/>
                      <a:pt x="717" y="1234"/>
                    </a:cubicBezTo>
                    <a:cubicBezTo>
                      <a:pt x="718" y="1228"/>
                      <a:pt x="730" y="1221"/>
                      <a:pt x="738" y="1214"/>
                    </a:cubicBezTo>
                    <a:cubicBezTo>
                      <a:pt x="742" y="1211"/>
                      <a:pt x="745" y="1207"/>
                      <a:pt x="746" y="1204"/>
                    </a:cubicBezTo>
                    <a:cubicBezTo>
                      <a:pt x="748" y="1193"/>
                      <a:pt x="781" y="1174"/>
                      <a:pt x="795" y="1171"/>
                    </a:cubicBezTo>
                    <a:cubicBezTo>
                      <a:pt x="809" y="1168"/>
                      <a:pt x="825" y="1167"/>
                      <a:pt x="832" y="1175"/>
                    </a:cubicBezTo>
                    <a:cubicBezTo>
                      <a:pt x="835" y="1179"/>
                      <a:pt x="841" y="1182"/>
                      <a:pt x="847" y="1185"/>
                    </a:cubicBezTo>
                    <a:cubicBezTo>
                      <a:pt x="852" y="1150"/>
                      <a:pt x="859" y="1130"/>
                      <a:pt x="848" y="1130"/>
                    </a:cubicBezTo>
                    <a:cubicBezTo>
                      <a:pt x="833" y="1130"/>
                      <a:pt x="802" y="1115"/>
                      <a:pt x="791" y="1085"/>
                    </a:cubicBezTo>
                    <a:cubicBezTo>
                      <a:pt x="780" y="1054"/>
                      <a:pt x="745" y="1035"/>
                      <a:pt x="738" y="1016"/>
                    </a:cubicBezTo>
                    <a:cubicBezTo>
                      <a:pt x="730" y="997"/>
                      <a:pt x="688" y="1001"/>
                      <a:pt x="681" y="986"/>
                    </a:cubicBezTo>
                    <a:cubicBezTo>
                      <a:pt x="673" y="971"/>
                      <a:pt x="692" y="971"/>
                      <a:pt x="692" y="951"/>
                    </a:cubicBezTo>
                    <a:cubicBezTo>
                      <a:pt x="692" y="932"/>
                      <a:pt x="738" y="944"/>
                      <a:pt x="741" y="940"/>
                    </a:cubicBezTo>
                    <a:cubicBezTo>
                      <a:pt x="745" y="936"/>
                      <a:pt x="749" y="894"/>
                      <a:pt x="749" y="871"/>
                    </a:cubicBezTo>
                    <a:cubicBezTo>
                      <a:pt x="749" y="849"/>
                      <a:pt x="780" y="826"/>
                      <a:pt x="768" y="814"/>
                    </a:cubicBezTo>
                    <a:cubicBezTo>
                      <a:pt x="757" y="803"/>
                      <a:pt x="780" y="799"/>
                      <a:pt x="795" y="788"/>
                    </a:cubicBezTo>
                    <a:cubicBezTo>
                      <a:pt x="810" y="776"/>
                      <a:pt x="799" y="742"/>
                      <a:pt x="814" y="727"/>
                    </a:cubicBezTo>
                    <a:cubicBezTo>
                      <a:pt x="829" y="712"/>
                      <a:pt x="840" y="681"/>
                      <a:pt x="852" y="681"/>
                    </a:cubicBezTo>
                    <a:cubicBezTo>
                      <a:pt x="863" y="681"/>
                      <a:pt x="879" y="666"/>
                      <a:pt x="879" y="651"/>
                    </a:cubicBezTo>
                    <a:cubicBezTo>
                      <a:pt x="879" y="635"/>
                      <a:pt x="905" y="605"/>
                      <a:pt x="901" y="578"/>
                    </a:cubicBezTo>
                    <a:cubicBezTo>
                      <a:pt x="898" y="552"/>
                      <a:pt x="886" y="517"/>
                      <a:pt x="905" y="494"/>
                    </a:cubicBezTo>
                    <a:cubicBezTo>
                      <a:pt x="924" y="472"/>
                      <a:pt x="932" y="453"/>
                      <a:pt x="928" y="433"/>
                    </a:cubicBezTo>
                    <a:cubicBezTo>
                      <a:pt x="924" y="414"/>
                      <a:pt x="951" y="411"/>
                      <a:pt x="962" y="399"/>
                    </a:cubicBezTo>
                    <a:cubicBezTo>
                      <a:pt x="970" y="391"/>
                      <a:pt x="1000" y="379"/>
                      <a:pt x="1021" y="344"/>
                    </a:cubicBezTo>
                    <a:cubicBezTo>
                      <a:pt x="1007" y="327"/>
                      <a:pt x="993" y="313"/>
                      <a:pt x="983" y="309"/>
                    </a:cubicBezTo>
                    <a:cubicBezTo>
                      <a:pt x="961" y="299"/>
                      <a:pt x="947" y="261"/>
                      <a:pt x="947" y="213"/>
                    </a:cubicBezTo>
                    <a:cubicBezTo>
                      <a:pt x="947" y="164"/>
                      <a:pt x="935" y="126"/>
                      <a:pt x="933" y="110"/>
                    </a:cubicBezTo>
                    <a:cubicBezTo>
                      <a:pt x="931" y="95"/>
                      <a:pt x="907" y="62"/>
                      <a:pt x="879" y="47"/>
                    </a:cubicBezTo>
                    <a:cubicBezTo>
                      <a:pt x="859" y="36"/>
                      <a:pt x="848" y="19"/>
                      <a:pt x="845" y="0"/>
                    </a:cubicBezTo>
                    <a:cubicBezTo>
                      <a:pt x="844" y="1"/>
                      <a:pt x="843" y="2"/>
                      <a:pt x="843" y="3"/>
                    </a:cubicBezTo>
                    <a:cubicBezTo>
                      <a:pt x="824" y="29"/>
                      <a:pt x="828" y="25"/>
                      <a:pt x="810" y="2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4" name="Shape 208">
                <a:extLst>
                  <a:ext uri="{FF2B5EF4-FFF2-40B4-BE49-F238E27FC236}">
                    <a16:creationId xmlns:a16="http://schemas.microsoft.com/office/drawing/2014/main" id="{2A7AD956-5A43-08F6-9917-A0144EAEBFF9}"/>
                  </a:ext>
                </a:extLst>
              </p:cNvPr>
              <p:cNvSpPr/>
              <p:nvPr/>
            </p:nvSpPr>
            <p:spPr>
              <a:xfrm>
                <a:off x="11221775" y="7146941"/>
                <a:ext cx="90396" cy="86091"/>
              </a:xfrm>
              <a:custGeom>
                <a:avLst/>
                <a:gdLst/>
                <a:ahLst/>
                <a:cxnLst/>
                <a:rect l="0" t="0" r="0" b="0"/>
                <a:pathLst>
                  <a:path w="121" h="117" extrusionOk="0">
                    <a:moveTo>
                      <a:pt x="43" y="14"/>
                    </a:moveTo>
                    <a:cubicBezTo>
                      <a:pt x="40" y="20"/>
                      <a:pt x="25" y="43"/>
                      <a:pt x="14" y="57"/>
                    </a:cubicBezTo>
                    <a:cubicBezTo>
                      <a:pt x="0" y="72"/>
                      <a:pt x="8" y="101"/>
                      <a:pt x="12" y="109"/>
                    </a:cubicBezTo>
                    <a:cubicBezTo>
                      <a:pt x="15" y="116"/>
                      <a:pt x="35" y="114"/>
                      <a:pt x="46" y="107"/>
                    </a:cubicBezTo>
                    <a:cubicBezTo>
                      <a:pt x="55" y="101"/>
                      <a:pt x="62" y="104"/>
                      <a:pt x="75" y="117"/>
                    </a:cubicBezTo>
                    <a:cubicBezTo>
                      <a:pt x="82" y="107"/>
                      <a:pt x="92" y="95"/>
                      <a:pt x="101" y="86"/>
                    </a:cubicBezTo>
                    <a:cubicBezTo>
                      <a:pt x="85" y="78"/>
                      <a:pt x="71" y="76"/>
                      <a:pt x="68" y="72"/>
                    </a:cubicBezTo>
                    <a:cubicBezTo>
                      <a:pt x="61" y="66"/>
                      <a:pt x="86" y="48"/>
                      <a:pt x="103" y="44"/>
                    </a:cubicBezTo>
                    <a:cubicBezTo>
                      <a:pt x="121" y="40"/>
                      <a:pt x="112" y="20"/>
                      <a:pt x="98" y="8"/>
                    </a:cubicBezTo>
                    <a:cubicBezTo>
                      <a:pt x="95" y="6"/>
                      <a:pt x="93" y="3"/>
                      <a:pt x="90" y="0"/>
                    </a:cubicBezTo>
                    <a:cubicBezTo>
                      <a:pt x="81" y="5"/>
                      <a:pt x="75" y="9"/>
                      <a:pt x="73" y="12"/>
                    </a:cubicBezTo>
                    <a:cubicBezTo>
                      <a:pt x="68" y="18"/>
                      <a:pt x="58" y="16"/>
                      <a:pt x="43" y="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5" name="Shape 209">
                <a:extLst>
                  <a:ext uri="{FF2B5EF4-FFF2-40B4-BE49-F238E27FC236}">
                    <a16:creationId xmlns:a16="http://schemas.microsoft.com/office/drawing/2014/main" id="{7714FF86-89E0-C796-E394-82C6A0797FEC}"/>
                  </a:ext>
                </a:extLst>
              </p:cNvPr>
              <p:cNvSpPr/>
              <p:nvPr/>
            </p:nvSpPr>
            <p:spPr>
              <a:xfrm>
                <a:off x="10980721" y="6897278"/>
                <a:ext cx="305623" cy="262578"/>
              </a:xfrm>
              <a:custGeom>
                <a:avLst/>
                <a:gdLst/>
                <a:ahLst/>
                <a:cxnLst/>
                <a:rect l="0" t="0" r="0" b="0"/>
                <a:pathLst>
                  <a:path w="418" h="357" extrusionOk="0">
                    <a:moveTo>
                      <a:pt x="76" y="55"/>
                    </a:moveTo>
                    <a:cubicBezTo>
                      <a:pt x="65" y="67"/>
                      <a:pt x="38" y="70"/>
                      <a:pt x="42" y="89"/>
                    </a:cubicBezTo>
                    <a:cubicBezTo>
                      <a:pt x="46" y="109"/>
                      <a:pt x="38" y="128"/>
                      <a:pt x="19" y="150"/>
                    </a:cubicBezTo>
                    <a:cubicBezTo>
                      <a:pt x="0" y="173"/>
                      <a:pt x="12" y="207"/>
                      <a:pt x="15" y="234"/>
                    </a:cubicBezTo>
                    <a:cubicBezTo>
                      <a:pt x="38" y="232"/>
                      <a:pt x="62" y="232"/>
                      <a:pt x="67" y="236"/>
                    </a:cubicBezTo>
                    <a:cubicBezTo>
                      <a:pt x="77" y="246"/>
                      <a:pt x="80" y="236"/>
                      <a:pt x="86" y="217"/>
                    </a:cubicBezTo>
                    <a:cubicBezTo>
                      <a:pt x="92" y="198"/>
                      <a:pt x="103" y="200"/>
                      <a:pt x="115" y="210"/>
                    </a:cubicBezTo>
                    <a:cubicBezTo>
                      <a:pt x="126" y="219"/>
                      <a:pt x="134" y="235"/>
                      <a:pt x="153" y="225"/>
                    </a:cubicBezTo>
                    <a:cubicBezTo>
                      <a:pt x="173" y="215"/>
                      <a:pt x="171" y="221"/>
                      <a:pt x="180" y="225"/>
                    </a:cubicBezTo>
                    <a:cubicBezTo>
                      <a:pt x="190" y="229"/>
                      <a:pt x="228" y="223"/>
                      <a:pt x="242" y="225"/>
                    </a:cubicBezTo>
                    <a:cubicBezTo>
                      <a:pt x="255" y="227"/>
                      <a:pt x="372" y="352"/>
                      <a:pt x="372" y="352"/>
                    </a:cubicBezTo>
                    <a:cubicBezTo>
                      <a:pt x="372" y="352"/>
                      <a:pt x="372" y="352"/>
                      <a:pt x="371" y="353"/>
                    </a:cubicBezTo>
                    <a:cubicBezTo>
                      <a:pt x="386" y="355"/>
                      <a:pt x="396" y="357"/>
                      <a:pt x="401" y="351"/>
                    </a:cubicBezTo>
                    <a:cubicBezTo>
                      <a:pt x="403" y="348"/>
                      <a:pt x="409" y="344"/>
                      <a:pt x="418" y="339"/>
                    </a:cubicBezTo>
                    <a:cubicBezTo>
                      <a:pt x="403" y="325"/>
                      <a:pt x="381" y="302"/>
                      <a:pt x="352" y="266"/>
                    </a:cubicBezTo>
                    <a:cubicBezTo>
                      <a:pt x="317" y="222"/>
                      <a:pt x="276" y="198"/>
                      <a:pt x="255" y="198"/>
                    </a:cubicBezTo>
                    <a:cubicBezTo>
                      <a:pt x="233" y="198"/>
                      <a:pt x="229" y="161"/>
                      <a:pt x="215" y="159"/>
                    </a:cubicBezTo>
                    <a:cubicBezTo>
                      <a:pt x="202" y="157"/>
                      <a:pt x="171" y="103"/>
                      <a:pt x="170" y="69"/>
                    </a:cubicBezTo>
                    <a:cubicBezTo>
                      <a:pt x="169" y="49"/>
                      <a:pt x="153" y="22"/>
                      <a:pt x="135" y="0"/>
                    </a:cubicBezTo>
                    <a:cubicBezTo>
                      <a:pt x="114" y="35"/>
                      <a:pt x="84" y="47"/>
                      <a:pt x="76" y="5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6" name="Shape 210">
                <a:extLst>
                  <a:ext uri="{FF2B5EF4-FFF2-40B4-BE49-F238E27FC236}">
                    <a16:creationId xmlns:a16="http://schemas.microsoft.com/office/drawing/2014/main" id="{9774CE57-764D-798B-9443-980671EE04C0}"/>
                  </a:ext>
                </a:extLst>
              </p:cNvPr>
              <p:cNvSpPr/>
              <p:nvPr/>
            </p:nvSpPr>
            <p:spPr>
              <a:xfrm>
                <a:off x="10821452" y="7043632"/>
                <a:ext cx="688725" cy="533762"/>
              </a:xfrm>
              <a:custGeom>
                <a:avLst/>
                <a:gdLst/>
                <a:ahLst/>
                <a:cxnLst/>
                <a:rect l="0" t="0" r="0" b="0"/>
                <a:pathLst>
                  <a:path w="929" h="722" extrusionOk="0">
                    <a:moveTo>
                      <a:pt x="65" y="474"/>
                    </a:moveTo>
                    <a:cubicBezTo>
                      <a:pt x="72" y="493"/>
                      <a:pt x="107" y="512"/>
                      <a:pt x="118" y="543"/>
                    </a:cubicBezTo>
                    <a:cubicBezTo>
                      <a:pt x="129" y="573"/>
                      <a:pt x="160" y="588"/>
                      <a:pt x="175" y="588"/>
                    </a:cubicBezTo>
                    <a:cubicBezTo>
                      <a:pt x="186" y="588"/>
                      <a:pt x="179" y="608"/>
                      <a:pt x="174" y="643"/>
                    </a:cubicBezTo>
                    <a:cubicBezTo>
                      <a:pt x="181" y="646"/>
                      <a:pt x="189" y="648"/>
                      <a:pt x="194" y="651"/>
                    </a:cubicBezTo>
                    <a:cubicBezTo>
                      <a:pt x="204" y="656"/>
                      <a:pt x="243" y="651"/>
                      <a:pt x="257" y="663"/>
                    </a:cubicBezTo>
                    <a:cubicBezTo>
                      <a:pt x="271" y="676"/>
                      <a:pt x="314" y="704"/>
                      <a:pt x="328" y="704"/>
                    </a:cubicBezTo>
                    <a:cubicBezTo>
                      <a:pt x="342" y="704"/>
                      <a:pt x="391" y="711"/>
                      <a:pt x="399" y="717"/>
                    </a:cubicBezTo>
                    <a:cubicBezTo>
                      <a:pt x="407" y="722"/>
                      <a:pt x="418" y="696"/>
                      <a:pt x="440" y="684"/>
                    </a:cubicBezTo>
                    <a:cubicBezTo>
                      <a:pt x="462" y="672"/>
                      <a:pt x="489" y="663"/>
                      <a:pt x="494" y="673"/>
                    </a:cubicBezTo>
                    <a:cubicBezTo>
                      <a:pt x="498" y="682"/>
                      <a:pt x="513" y="691"/>
                      <a:pt x="524" y="685"/>
                    </a:cubicBezTo>
                    <a:cubicBezTo>
                      <a:pt x="528" y="683"/>
                      <a:pt x="540" y="680"/>
                      <a:pt x="554" y="677"/>
                    </a:cubicBezTo>
                    <a:cubicBezTo>
                      <a:pt x="574" y="672"/>
                      <a:pt x="598" y="668"/>
                      <a:pt x="604" y="669"/>
                    </a:cubicBezTo>
                    <a:cubicBezTo>
                      <a:pt x="615" y="670"/>
                      <a:pt x="645" y="626"/>
                      <a:pt x="685" y="626"/>
                    </a:cubicBezTo>
                    <a:cubicBezTo>
                      <a:pt x="724" y="626"/>
                      <a:pt x="735" y="633"/>
                      <a:pt x="753" y="614"/>
                    </a:cubicBezTo>
                    <a:cubicBezTo>
                      <a:pt x="771" y="595"/>
                      <a:pt x="905" y="460"/>
                      <a:pt x="917" y="450"/>
                    </a:cubicBezTo>
                    <a:cubicBezTo>
                      <a:pt x="929" y="441"/>
                      <a:pt x="909" y="437"/>
                      <a:pt x="895" y="437"/>
                    </a:cubicBezTo>
                    <a:cubicBezTo>
                      <a:pt x="882" y="437"/>
                      <a:pt x="854" y="435"/>
                      <a:pt x="810" y="417"/>
                    </a:cubicBezTo>
                    <a:cubicBezTo>
                      <a:pt x="767" y="400"/>
                      <a:pt x="698" y="376"/>
                      <a:pt x="686" y="374"/>
                    </a:cubicBezTo>
                    <a:cubicBezTo>
                      <a:pt x="674" y="371"/>
                      <a:pt x="656" y="342"/>
                      <a:pt x="645" y="337"/>
                    </a:cubicBezTo>
                    <a:cubicBezTo>
                      <a:pt x="634" y="331"/>
                      <a:pt x="612" y="293"/>
                      <a:pt x="607" y="281"/>
                    </a:cubicBezTo>
                    <a:cubicBezTo>
                      <a:pt x="605" y="277"/>
                      <a:pt x="609" y="268"/>
                      <a:pt x="616" y="258"/>
                    </a:cubicBezTo>
                    <a:cubicBezTo>
                      <a:pt x="603" y="245"/>
                      <a:pt x="596" y="242"/>
                      <a:pt x="587" y="248"/>
                    </a:cubicBezTo>
                    <a:cubicBezTo>
                      <a:pt x="576" y="255"/>
                      <a:pt x="556" y="257"/>
                      <a:pt x="553" y="250"/>
                    </a:cubicBezTo>
                    <a:cubicBezTo>
                      <a:pt x="549" y="242"/>
                      <a:pt x="541" y="213"/>
                      <a:pt x="555" y="198"/>
                    </a:cubicBezTo>
                    <a:cubicBezTo>
                      <a:pt x="568" y="182"/>
                      <a:pt x="585" y="154"/>
                      <a:pt x="585" y="154"/>
                    </a:cubicBezTo>
                    <a:cubicBezTo>
                      <a:pt x="585" y="154"/>
                      <a:pt x="468" y="29"/>
                      <a:pt x="455" y="27"/>
                    </a:cubicBezTo>
                    <a:cubicBezTo>
                      <a:pt x="441" y="25"/>
                      <a:pt x="403" y="31"/>
                      <a:pt x="393" y="27"/>
                    </a:cubicBezTo>
                    <a:cubicBezTo>
                      <a:pt x="384" y="23"/>
                      <a:pt x="386" y="17"/>
                      <a:pt x="366" y="27"/>
                    </a:cubicBezTo>
                    <a:cubicBezTo>
                      <a:pt x="347" y="37"/>
                      <a:pt x="339" y="21"/>
                      <a:pt x="328" y="12"/>
                    </a:cubicBezTo>
                    <a:cubicBezTo>
                      <a:pt x="316" y="2"/>
                      <a:pt x="305" y="0"/>
                      <a:pt x="299" y="19"/>
                    </a:cubicBezTo>
                    <a:cubicBezTo>
                      <a:pt x="293" y="38"/>
                      <a:pt x="290" y="48"/>
                      <a:pt x="280" y="38"/>
                    </a:cubicBezTo>
                    <a:cubicBezTo>
                      <a:pt x="275" y="34"/>
                      <a:pt x="251" y="34"/>
                      <a:pt x="228" y="36"/>
                    </a:cubicBezTo>
                    <a:cubicBezTo>
                      <a:pt x="228" y="36"/>
                      <a:pt x="228" y="36"/>
                      <a:pt x="228" y="36"/>
                    </a:cubicBezTo>
                    <a:cubicBezTo>
                      <a:pt x="232" y="63"/>
                      <a:pt x="206" y="93"/>
                      <a:pt x="206" y="109"/>
                    </a:cubicBezTo>
                    <a:cubicBezTo>
                      <a:pt x="206" y="124"/>
                      <a:pt x="190" y="139"/>
                      <a:pt x="179" y="139"/>
                    </a:cubicBezTo>
                    <a:cubicBezTo>
                      <a:pt x="167" y="139"/>
                      <a:pt x="156" y="170"/>
                      <a:pt x="141" y="185"/>
                    </a:cubicBezTo>
                    <a:cubicBezTo>
                      <a:pt x="126" y="200"/>
                      <a:pt x="137" y="234"/>
                      <a:pt x="122" y="246"/>
                    </a:cubicBezTo>
                    <a:cubicBezTo>
                      <a:pt x="107" y="257"/>
                      <a:pt x="84" y="261"/>
                      <a:pt x="95" y="272"/>
                    </a:cubicBezTo>
                    <a:cubicBezTo>
                      <a:pt x="107" y="284"/>
                      <a:pt x="76" y="307"/>
                      <a:pt x="76" y="329"/>
                    </a:cubicBezTo>
                    <a:cubicBezTo>
                      <a:pt x="76" y="352"/>
                      <a:pt x="72" y="394"/>
                      <a:pt x="68" y="398"/>
                    </a:cubicBezTo>
                    <a:cubicBezTo>
                      <a:pt x="65" y="402"/>
                      <a:pt x="19" y="390"/>
                      <a:pt x="19" y="409"/>
                    </a:cubicBezTo>
                    <a:cubicBezTo>
                      <a:pt x="19" y="429"/>
                      <a:pt x="0" y="429"/>
                      <a:pt x="8" y="444"/>
                    </a:cubicBezTo>
                    <a:cubicBezTo>
                      <a:pt x="15" y="459"/>
                      <a:pt x="57" y="455"/>
                      <a:pt x="65" y="4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7" name="Shape 211">
                <a:extLst>
                  <a:ext uri="{FF2B5EF4-FFF2-40B4-BE49-F238E27FC236}">
                    <a16:creationId xmlns:a16="http://schemas.microsoft.com/office/drawing/2014/main" id="{3BAAF58B-12E7-7A17-8B45-E3F43340B8BD}"/>
                  </a:ext>
                </a:extLst>
              </p:cNvPr>
              <p:cNvSpPr/>
              <p:nvPr/>
            </p:nvSpPr>
            <p:spPr>
              <a:xfrm>
                <a:off x="10929067" y="6070809"/>
                <a:ext cx="68872" cy="81787"/>
              </a:xfrm>
              <a:custGeom>
                <a:avLst/>
                <a:gdLst/>
                <a:ahLst/>
                <a:cxnLst/>
                <a:rect l="0" t="0" r="0" b="0"/>
                <a:pathLst>
                  <a:path w="94" h="115" extrusionOk="0">
                    <a:moveTo>
                      <a:pt x="76" y="50"/>
                    </a:moveTo>
                    <a:cubicBezTo>
                      <a:pt x="88" y="40"/>
                      <a:pt x="94" y="0"/>
                      <a:pt x="46" y="2"/>
                    </a:cubicBezTo>
                    <a:cubicBezTo>
                      <a:pt x="46" y="5"/>
                      <a:pt x="46" y="8"/>
                      <a:pt x="46" y="10"/>
                    </a:cubicBezTo>
                    <a:cubicBezTo>
                      <a:pt x="46" y="29"/>
                      <a:pt x="16" y="67"/>
                      <a:pt x="0" y="103"/>
                    </a:cubicBezTo>
                    <a:cubicBezTo>
                      <a:pt x="29" y="115"/>
                      <a:pt x="29" y="115"/>
                      <a:pt x="29" y="115"/>
                    </a:cubicBezTo>
                    <a:cubicBezTo>
                      <a:pt x="44" y="88"/>
                      <a:pt x="67" y="58"/>
                      <a:pt x="76" y="5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8" name="Shape 212">
                <a:extLst>
                  <a:ext uri="{FF2B5EF4-FFF2-40B4-BE49-F238E27FC236}">
                    <a16:creationId xmlns:a16="http://schemas.microsoft.com/office/drawing/2014/main" id="{E959B8AB-569B-AEB3-F1D0-77BE5B6199CC}"/>
                  </a:ext>
                </a:extLst>
              </p:cNvPr>
              <p:cNvSpPr/>
              <p:nvPr/>
            </p:nvSpPr>
            <p:spPr>
              <a:xfrm>
                <a:off x="10950588" y="5941673"/>
                <a:ext cx="314232" cy="249663"/>
              </a:xfrm>
              <a:custGeom>
                <a:avLst/>
                <a:gdLst/>
                <a:ahLst/>
                <a:cxnLst/>
                <a:rect l="0" t="0" r="0" b="0"/>
                <a:pathLst>
                  <a:path w="424" h="338" extrusionOk="0">
                    <a:moveTo>
                      <a:pt x="47" y="221"/>
                    </a:moveTo>
                    <a:cubicBezTo>
                      <a:pt x="38" y="229"/>
                      <a:pt x="15" y="259"/>
                      <a:pt x="0" y="286"/>
                    </a:cubicBezTo>
                    <a:cubicBezTo>
                      <a:pt x="3" y="287"/>
                      <a:pt x="3" y="287"/>
                      <a:pt x="3" y="287"/>
                    </a:cubicBezTo>
                    <a:cubicBezTo>
                      <a:pt x="8" y="309"/>
                      <a:pt x="8" y="309"/>
                      <a:pt x="8" y="309"/>
                    </a:cubicBezTo>
                    <a:cubicBezTo>
                      <a:pt x="64" y="338"/>
                      <a:pt x="64" y="338"/>
                      <a:pt x="64" y="338"/>
                    </a:cubicBezTo>
                    <a:cubicBezTo>
                      <a:pt x="64" y="338"/>
                      <a:pt x="105" y="309"/>
                      <a:pt x="122" y="307"/>
                    </a:cubicBezTo>
                    <a:cubicBezTo>
                      <a:pt x="139" y="304"/>
                      <a:pt x="334" y="200"/>
                      <a:pt x="334" y="200"/>
                    </a:cubicBezTo>
                    <a:cubicBezTo>
                      <a:pt x="334" y="200"/>
                      <a:pt x="351" y="173"/>
                      <a:pt x="348" y="163"/>
                    </a:cubicBezTo>
                    <a:cubicBezTo>
                      <a:pt x="346" y="154"/>
                      <a:pt x="344" y="127"/>
                      <a:pt x="353" y="115"/>
                    </a:cubicBezTo>
                    <a:cubicBezTo>
                      <a:pt x="363" y="103"/>
                      <a:pt x="341" y="83"/>
                      <a:pt x="348" y="64"/>
                    </a:cubicBezTo>
                    <a:cubicBezTo>
                      <a:pt x="356" y="44"/>
                      <a:pt x="387" y="34"/>
                      <a:pt x="387" y="34"/>
                    </a:cubicBezTo>
                    <a:cubicBezTo>
                      <a:pt x="424" y="8"/>
                      <a:pt x="424" y="8"/>
                      <a:pt x="424" y="8"/>
                    </a:cubicBezTo>
                    <a:cubicBezTo>
                      <a:pt x="400" y="0"/>
                      <a:pt x="400" y="0"/>
                      <a:pt x="400" y="0"/>
                    </a:cubicBezTo>
                    <a:cubicBezTo>
                      <a:pt x="400" y="0"/>
                      <a:pt x="368" y="12"/>
                      <a:pt x="331" y="10"/>
                    </a:cubicBezTo>
                    <a:cubicBezTo>
                      <a:pt x="295" y="8"/>
                      <a:pt x="288" y="34"/>
                      <a:pt x="249" y="34"/>
                    </a:cubicBezTo>
                    <a:cubicBezTo>
                      <a:pt x="210" y="34"/>
                      <a:pt x="188" y="44"/>
                      <a:pt x="178" y="32"/>
                    </a:cubicBezTo>
                    <a:cubicBezTo>
                      <a:pt x="168" y="20"/>
                      <a:pt x="166" y="27"/>
                      <a:pt x="139" y="39"/>
                    </a:cubicBezTo>
                    <a:cubicBezTo>
                      <a:pt x="112" y="51"/>
                      <a:pt x="95" y="49"/>
                      <a:pt x="83" y="39"/>
                    </a:cubicBezTo>
                    <a:cubicBezTo>
                      <a:pt x="71" y="30"/>
                      <a:pt x="61" y="42"/>
                      <a:pt x="59" y="54"/>
                    </a:cubicBezTo>
                    <a:cubicBezTo>
                      <a:pt x="57" y="65"/>
                      <a:pt x="60" y="91"/>
                      <a:pt x="23" y="97"/>
                    </a:cubicBezTo>
                    <a:cubicBezTo>
                      <a:pt x="20" y="108"/>
                      <a:pt x="16" y="120"/>
                      <a:pt x="22" y="128"/>
                    </a:cubicBezTo>
                    <a:cubicBezTo>
                      <a:pt x="32" y="140"/>
                      <a:pt x="20" y="154"/>
                      <a:pt x="17" y="173"/>
                    </a:cubicBezTo>
                    <a:cubicBezTo>
                      <a:pt x="65" y="171"/>
                      <a:pt x="59" y="211"/>
                      <a:pt x="47" y="22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9" name="Shape 213">
                <a:extLst>
                  <a:ext uri="{FF2B5EF4-FFF2-40B4-BE49-F238E27FC236}">
                    <a16:creationId xmlns:a16="http://schemas.microsoft.com/office/drawing/2014/main" id="{AD7BBA37-3DFB-5A41-94D2-A62BBD68136F}"/>
                  </a:ext>
                </a:extLst>
              </p:cNvPr>
              <p:cNvSpPr/>
              <p:nvPr/>
            </p:nvSpPr>
            <p:spPr>
              <a:xfrm>
                <a:off x="15044195" y="5885716"/>
                <a:ext cx="176487" cy="215226"/>
              </a:xfrm>
              <a:custGeom>
                <a:avLst/>
                <a:gdLst/>
                <a:ahLst/>
                <a:cxnLst/>
                <a:rect l="0" t="0" r="0" b="0"/>
                <a:pathLst>
                  <a:path w="236" h="292" extrusionOk="0">
                    <a:moveTo>
                      <a:pt x="58" y="24"/>
                    </a:moveTo>
                    <a:cubicBezTo>
                      <a:pt x="52" y="30"/>
                      <a:pt x="36" y="40"/>
                      <a:pt x="22" y="52"/>
                    </a:cubicBezTo>
                    <a:cubicBezTo>
                      <a:pt x="29" y="63"/>
                      <a:pt x="27" y="83"/>
                      <a:pt x="41" y="84"/>
                    </a:cubicBezTo>
                    <a:cubicBezTo>
                      <a:pt x="60" y="86"/>
                      <a:pt x="58" y="115"/>
                      <a:pt x="37" y="111"/>
                    </a:cubicBezTo>
                    <a:cubicBezTo>
                      <a:pt x="16" y="106"/>
                      <a:pt x="16" y="139"/>
                      <a:pt x="34" y="167"/>
                    </a:cubicBezTo>
                    <a:cubicBezTo>
                      <a:pt x="53" y="195"/>
                      <a:pt x="0" y="227"/>
                      <a:pt x="14" y="242"/>
                    </a:cubicBezTo>
                    <a:cubicBezTo>
                      <a:pt x="29" y="256"/>
                      <a:pt x="17" y="274"/>
                      <a:pt x="23" y="283"/>
                    </a:cubicBezTo>
                    <a:cubicBezTo>
                      <a:pt x="30" y="292"/>
                      <a:pt x="107" y="279"/>
                      <a:pt x="141" y="245"/>
                    </a:cubicBezTo>
                    <a:cubicBezTo>
                      <a:pt x="175" y="210"/>
                      <a:pt x="184" y="214"/>
                      <a:pt x="201" y="219"/>
                    </a:cubicBezTo>
                    <a:cubicBezTo>
                      <a:pt x="218" y="224"/>
                      <a:pt x="236" y="206"/>
                      <a:pt x="226" y="193"/>
                    </a:cubicBezTo>
                    <a:cubicBezTo>
                      <a:pt x="217" y="179"/>
                      <a:pt x="207" y="145"/>
                      <a:pt x="210" y="103"/>
                    </a:cubicBezTo>
                    <a:cubicBezTo>
                      <a:pt x="212" y="79"/>
                      <a:pt x="178" y="35"/>
                      <a:pt x="146" y="0"/>
                    </a:cubicBezTo>
                    <a:cubicBezTo>
                      <a:pt x="136" y="8"/>
                      <a:pt x="127" y="12"/>
                      <a:pt x="114" y="12"/>
                    </a:cubicBezTo>
                    <a:cubicBezTo>
                      <a:pt x="92" y="12"/>
                      <a:pt x="68" y="15"/>
                      <a:pt x="58" y="2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0" name="Shape 214">
                <a:extLst>
                  <a:ext uri="{FF2B5EF4-FFF2-40B4-BE49-F238E27FC236}">
                    <a16:creationId xmlns:a16="http://schemas.microsoft.com/office/drawing/2014/main" id="{CBC3BA10-F6D8-DB1A-E4B4-855C847EEFAB}"/>
                  </a:ext>
                </a:extLst>
              </p:cNvPr>
              <p:cNvSpPr/>
              <p:nvPr/>
            </p:nvSpPr>
            <p:spPr>
              <a:xfrm>
                <a:off x="13335297" y="6496959"/>
                <a:ext cx="202314" cy="266881"/>
              </a:xfrm>
              <a:custGeom>
                <a:avLst/>
                <a:gdLst/>
                <a:ahLst/>
                <a:cxnLst/>
                <a:rect l="0" t="0" r="0" b="0"/>
                <a:pathLst>
                  <a:path w="276" h="362" extrusionOk="0">
                    <a:moveTo>
                      <a:pt x="276" y="303"/>
                    </a:moveTo>
                    <a:cubicBezTo>
                      <a:pt x="265" y="243"/>
                      <a:pt x="259" y="184"/>
                      <a:pt x="251" y="184"/>
                    </a:cubicBezTo>
                    <a:cubicBezTo>
                      <a:pt x="240" y="184"/>
                      <a:pt x="225" y="236"/>
                      <a:pt x="207" y="232"/>
                    </a:cubicBezTo>
                    <a:cubicBezTo>
                      <a:pt x="188" y="229"/>
                      <a:pt x="188" y="166"/>
                      <a:pt x="210" y="166"/>
                    </a:cubicBezTo>
                    <a:cubicBezTo>
                      <a:pt x="232" y="166"/>
                      <a:pt x="258" y="118"/>
                      <a:pt x="258" y="103"/>
                    </a:cubicBezTo>
                    <a:cubicBezTo>
                      <a:pt x="258" y="88"/>
                      <a:pt x="236" y="88"/>
                      <a:pt x="214" y="88"/>
                    </a:cubicBezTo>
                    <a:cubicBezTo>
                      <a:pt x="192" y="88"/>
                      <a:pt x="144" y="92"/>
                      <a:pt x="144" y="92"/>
                    </a:cubicBezTo>
                    <a:cubicBezTo>
                      <a:pt x="144" y="92"/>
                      <a:pt x="114" y="81"/>
                      <a:pt x="114" y="62"/>
                    </a:cubicBezTo>
                    <a:cubicBezTo>
                      <a:pt x="114" y="44"/>
                      <a:pt x="103" y="29"/>
                      <a:pt x="74" y="29"/>
                    </a:cubicBezTo>
                    <a:cubicBezTo>
                      <a:pt x="44" y="29"/>
                      <a:pt x="44" y="0"/>
                      <a:pt x="22" y="29"/>
                    </a:cubicBezTo>
                    <a:cubicBezTo>
                      <a:pt x="0" y="59"/>
                      <a:pt x="70" y="59"/>
                      <a:pt x="63" y="81"/>
                    </a:cubicBezTo>
                    <a:cubicBezTo>
                      <a:pt x="55" y="103"/>
                      <a:pt x="33" y="88"/>
                      <a:pt x="29" y="107"/>
                    </a:cubicBezTo>
                    <a:cubicBezTo>
                      <a:pt x="26" y="125"/>
                      <a:pt x="33" y="173"/>
                      <a:pt x="44" y="199"/>
                    </a:cubicBezTo>
                    <a:cubicBezTo>
                      <a:pt x="53" y="219"/>
                      <a:pt x="65" y="269"/>
                      <a:pt x="66" y="312"/>
                    </a:cubicBezTo>
                    <a:cubicBezTo>
                      <a:pt x="83" y="308"/>
                      <a:pt x="91" y="300"/>
                      <a:pt x="107" y="300"/>
                    </a:cubicBezTo>
                    <a:cubicBezTo>
                      <a:pt x="127" y="300"/>
                      <a:pt x="154" y="298"/>
                      <a:pt x="156" y="277"/>
                    </a:cubicBezTo>
                    <a:cubicBezTo>
                      <a:pt x="158" y="256"/>
                      <a:pt x="181" y="240"/>
                      <a:pt x="194" y="247"/>
                    </a:cubicBezTo>
                    <a:cubicBezTo>
                      <a:pt x="206" y="253"/>
                      <a:pt x="225" y="304"/>
                      <a:pt x="226" y="331"/>
                    </a:cubicBezTo>
                    <a:cubicBezTo>
                      <a:pt x="227" y="339"/>
                      <a:pt x="230" y="350"/>
                      <a:pt x="236" y="362"/>
                    </a:cubicBezTo>
                    <a:cubicBezTo>
                      <a:pt x="246" y="352"/>
                      <a:pt x="258" y="344"/>
                      <a:pt x="258" y="344"/>
                    </a:cubicBezTo>
                    <a:cubicBezTo>
                      <a:pt x="258" y="344"/>
                      <a:pt x="266" y="315"/>
                      <a:pt x="276" y="30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1" name="Shape 215">
                <a:extLst>
                  <a:ext uri="{FF2B5EF4-FFF2-40B4-BE49-F238E27FC236}">
                    <a16:creationId xmlns:a16="http://schemas.microsoft.com/office/drawing/2014/main" id="{60B744BC-4708-7339-8245-64151F965CAF}"/>
                  </a:ext>
                </a:extLst>
              </p:cNvPr>
              <p:cNvSpPr/>
              <p:nvPr/>
            </p:nvSpPr>
            <p:spPr>
              <a:xfrm>
                <a:off x="12461479" y="6040679"/>
                <a:ext cx="1265531" cy="1338710"/>
              </a:xfrm>
              <a:custGeom>
                <a:avLst/>
                <a:gdLst/>
                <a:ahLst/>
                <a:cxnLst/>
                <a:rect l="0" t="0" r="0" b="0"/>
                <a:pathLst>
                  <a:path w="1716" h="1812" extrusionOk="0">
                    <a:moveTo>
                      <a:pt x="1225" y="816"/>
                    </a:moveTo>
                    <a:cubicBezTo>
                      <a:pt x="1214" y="790"/>
                      <a:pt x="1207" y="742"/>
                      <a:pt x="1210" y="724"/>
                    </a:cubicBezTo>
                    <a:cubicBezTo>
                      <a:pt x="1214" y="705"/>
                      <a:pt x="1236" y="720"/>
                      <a:pt x="1244" y="698"/>
                    </a:cubicBezTo>
                    <a:cubicBezTo>
                      <a:pt x="1251" y="676"/>
                      <a:pt x="1181" y="676"/>
                      <a:pt x="1203" y="646"/>
                    </a:cubicBezTo>
                    <a:cubicBezTo>
                      <a:pt x="1225" y="617"/>
                      <a:pt x="1225" y="646"/>
                      <a:pt x="1255" y="646"/>
                    </a:cubicBezTo>
                    <a:cubicBezTo>
                      <a:pt x="1284" y="646"/>
                      <a:pt x="1295" y="661"/>
                      <a:pt x="1295" y="679"/>
                    </a:cubicBezTo>
                    <a:cubicBezTo>
                      <a:pt x="1295" y="698"/>
                      <a:pt x="1325" y="709"/>
                      <a:pt x="1325" y="709"/>
                    </a:cubicBezTo>
                    <a:cubicBezTo>
                      <a:pt x="1325" y="709"/>
                      <a:pt x="1373" y="705"/>
                      <a:pt x="1395" y="705"/>
                    </a:cubicBezTo>
                    <a:cubicBezTo>
                      <a:pt x="1417" y="705"/>
                      <a:pt x="1439" y="705"/>
                      <a:pt x="1439" y="720"/>
                    </a:cubicBezTo>
                    <a:cubicBezTo>
                      <a:pt x="1439" y="735"/>
                      <a:pt x="1413" y="783"/>
                      <a:pt x="1391" y="783"/>
                    </a:cubicBezTo>
                    <a:cubicBezTo>
                      <a:pt x="1369" y="783"/>
                      <a:pt x="1369" y="846"/>
                      <a:pt x="1388" y="849"/>
                    </a:cubicBezTo>
                    <a:cubicBezTo>
                      <a:pt x="1406" y="853"/>
                      <a:pt x="1421" y="801"/>
                      <a:pt x="1432" y="801"/>
                    </a:cubicBezTo>
                    <a:cubicBezTo>
                      <a:pt x="1440" y="801"/>
                      <a:pt x="1446" y="860"/>
                      <a:pt x="1457" y="920"/>
                    </a:cubicBezTo>
                    <a:cubicBezTo>
                      <a:pt x="1460" y="917"/>
                      <a:pt x="1463" y="914"/>
                      <a:pt x="1466" y="914"/>
                    </a:cubicBezTo>
                    <a:cubicBezTo>
                      <a:pt x="1480" y="914"/>
                      <a:pt x="1473" y="863"/>
                      <a:pt x="1483" y="849"/>
                    </a:cubicBezTo>
                    <a:cubicBezTo>
                      <a:pt x="1493" y="834"/>
                      <a:pt x="1488" y="788"/>
                      <a:pt x="1495" y="788"/>
                    </a:cubicBezTo>
                    <a:cubicBezTo>
                      <a:pt x="1502" y="788"/>
                      <a:pt x="1546" y="802"/>
                      <a:pt x="1544" y="790"/>
                    </a:cubicBezTo>
                    <a:cubicBezTo>
                      <a:pt x="1541" y="778"/>
                      <a:pt x="1570" y="737"/>
                      <a:pt x="1566" y="715"/>
                    </a:cubicBezTo>
                    <a:cubicBezTo>
                      <a:pt x="1561" y="693"/>
                      <a:pt x="1583" y="666"/>
                      <a:pt x="1583" y="639"/>
                    </a:cubicBezTo>
                    <a:cubicBezTo>
                      <a:pt x="1583" y="613"/>
                      <a:pt x="1607" y="605"/>
                      <a:pt x="1624" y="591"/>
                    </a:cubicBezTo>
                    <a:cubicBezTo>
                      <a:pt x="1641" y="576"/>
                      <a:pt x="1670" y="557"/>
                      <a:pt x="1675" y="569"/>
                    </a:cubicBezTo>
                    <a:cubicBezTo>
                      <a:pt x="1680" y="581"/>
                      <a:pt x="1716" y="591"/>
                      <a:pt x="1702" y="569"/>
                    </a:cubicBezTo>
                    <a:cubicBezTo>
                      <a:pt x="1687" y="547"/>
                      <a:pt x="1687" y="532"/>
                      <a:pt x="1697" y="528"/>
                    </a:cubicBezTo>
                    <a:cubicBezTo>
                      <a:pt x="1707" y="523"/>
                      <a:pt x="1712" y="498"/>
                      <a:pt x="1712" y="498"/>
                    </a:cubicBezTo>
                    <a:cubicBezTo>
                      <a:pt x="1712" y="498"/>
                      <a:pt x="1680" y="493"/>
                      <a:pt x="1675" y="479"/>
                    </a:cubicBezTo>
                    <a:cubicBezTo>
                      <a:pt x="1670" y="464"/>
                      <a:pt x="1651" y="450"/>
                      <a:pt x="1651" y="438"/>
                    </a:cubicBezTo>
                    <a:cubicBezTo>
                      <a:pt x="1651" y="425"/>
                      <a:pt x="1634" y="430"/>
                      <a:pt x="1619" y="442"/>
                    </a:cubicBezTo>
                    <a:cubicBezTo>
                      <a:pt x="1604" y="455"/>
                      <a:pt x="1578" y="428"/>
                      <a:pt x="1546" y="445"/>
                    </a:cubicBezTo>
                    <a:cubicBezTo>
                      <a:pt x="1514" y="462"/>
                      <a:pt x="1507" y="481"/>
                      <a:pt x="1493" y="479"/>
                    </a:cubicBezTo>
                    <a:cubicBezTo>
                      <a:pt x="1478" y="476"/>
                      <a:pt x="1480" y="491"/>
                      <a:pt x="1468" y="503"/>
                    </a:cubicBezTo>
                    <a:cubicBezTo>
                      <a:pt x="1456" y="515"/>
                      <a:pt x="1446" y="530"/>
                      <a:pt x="1439" y="530"/>
                    </a:cubicBezTo>
                    <a:cubicBezTo>
                      <a:pt x="1432" y="530"/>
                      <a:pt x="1407" y="542"/>
                      <a:pt x="1407" y="542"/>
                    </a:cubicBezTo>
                    <a:cubicBezTo>
                      <a:pt x="1407" y="542"/>
                      <a:pt x="1424" y="579"/>
                      <a:pt x="1415" y="596"/>
                    </a:cubicBezTo>
                    <a:cubicBezTo>
                      <a:pt x="1405" y="613"/>
                      <a:pt x="1381" y="596"/>
                      <a:pt x="1354" y="603"/>
                    </a:cubicBezTo>
                    <a:cubicBezTo>
                      <a:pt x="1327" y="610"/>
                      <a:pt x="1315" y="593"/>
                      <a:pt x="1295" y="598"/>
                    </a:cubicBezTo>
                    <a:cubicBezTo>
                      <a:pt x="1276" y="603"/>
                      <a:pt x="1264" y="586"/>
                      <a:pt x="1254" y="588"/>
                    </a:cubicBezTo>
                    <a:cubicBezTo>
                      <a:pt x="1244" y="591"/>
                      <a:pt x="1230" y="566"/>
                      <a:pt x="1235" y="547"/>
                    </a:cubicBezTo>
                    <a:cubicBezTo>
                      <a:pt x="1240" y="528"/>
                      <a:pt x="1225" y="501"/>
                      <a:pt x="1215" y="515"/>
                    </a:cubicBezTo>
                    <a:cubicBezTo>
                      <a:pt x="1205" y="530"/>
                      <a:pt x="1191" y="523"/>
                      <a:pt x="1191" y="545"/>
                    </a:cubicBezTo>
                    <a:cubicBezTo>
                      <a:pt x="1191" y="566"/>
                      <a:pt x="1203" y="593"/>
                      <a:pt x="1188" y="608"/>
                    </a:cubicBezTo>
                    <a:cubicBezTo>
                      <a:pt x="1174" y="622"/>
                      <a:pt x="1096" y="630"/>
                      <a:pt x="1081" y="618"/>
                    </a:cubicBezTo>
                    <a:cubicBezTo>
                      <a:pt x="1067" y="605"/>
                      <a:pt x="1004" y="598"/>
                      <a:pt x="1001" y="586"/>
                    </a:cubicBezTo>
                    <a:cubicBezTo>
                      <a:pt x="999" y="574"/>
                      <a:pt x="979" y="552"/>
                      <a:pt x="967" y="552"/>
                    </a:cubicBezTo>
                    <a:cubicBezTo>
                      <a:pt x="955" y="552"/>
                      <a:pt x="918" y="569"/>
                      <a:pt x="909" y="562"/>
                    </a:cubicBezTo>
                    <a:cubicBezTo>
                      <a:pt x="899" y="554"/>
                      <a:pt x="875" y="535"/>
                      <a:pt x="858" y="532"/>
                    </a:cubicBezTo>
                    <a:cubicBezTo>
                      <a:pt x="841" y="530"/>
                      <a:pt x="814" y="518"/>
                      <a:pt x="811" y="508"/>
                    </a:cubicBezTo>
                    <a:cubicBezTo>
                      <a:pt x="809" y="498"/>
                      <a:pt x="770" y="493"/>
                      <a:pt x="763" y="484"/>
                    </a:cubicBezTo>
                    <a:cubicBezTo>
                      <a:pt x="755" y="474"/>
                      <a:pt x="731" y="472"/>
                      <a:pt x="731" y="459"/>
                    </a:cubicBezTo>
                    <a:cubicBezTo>
                      <a:pt x="731" y="447"/>
                      <a:pt x="741" y="428"/>
                      <a:pt x="741" y="413"/>
                    </a:cubicBezTo>
                    <a:cubicBezTo>
                      <a:pt x="741" y="399"/>
                      <a:pt x="770" y="384"/>
                      <a:pt x="770" y="374"/>
                    </a:cubicBezTo>
                    <a:cubicBezTo>
                      <a:pt x="770" y="365"/>
                      <a:pt x="743" y="348"/>
                      <a:pt x="743" y="348"/>
                    </a:cubicBezTo>
                    <a:cubicBezTo>
                      <a:pt x="743" y="348"/>
                      <a:pt x="726" y="316"/>
                      <a:pt x="707" y="316"/>
                    </a:cubicBezTo>
                    <a:cubicBezTo>
                      <a:pt x="687" y="316"/>
                      <a:pt x="673" y="282"/>
                      <a:pt x="656" y="279"/>
                    </a:cubicBezTo>
                    <a:cubicBezTo>
                      <a:pt x="639" y="277"/>
                      <a:pt x="644" y="243"/>
                      <a:pt x="634" y="231"/>
                    </a:cubicBezTo>
                    <a:cubicBezTo>
                      <a:pt x="624" y="219"/>
                      <a:pt x="631" y="189"/>
                      <a:pt x="648" y="204"/>
                    </a:cubicBezTo>
                    <a:cubicBezTo>
                      <a:pt x="665" y="219"/>
                      <a:pt x="697" y="204"/>
                      <a:pt x="685" y="182"/>
                    </a:cubicBezTo>
                    <a:cubicBezTo>
                      <a:pt x="673" y="160"/>
                      <a:pt x="651" y="141"/>
                      <a:pt x="651" y="129"/>
                    </a:cubicBezTo>
                    <a:cubicBezTo>
                      <a:pt x="651" y="116"/>
                      <a:pt x="666" y="80"/>
                      <a:pt x="648" y="70"/>
                    </a:cubicBezTo>
                    <a:cubicBezTo>
                      <a:pt x="631" y="61"/>
                      <a:pt x="617" y="46"/>
                      <a:pt x="612" y="29"/>
                    </a:cubicBezTo>
                    <a:cubicBezTo>
                      <a:pt x="607" y="12"/>
                      <a:pt x="588" y="0"/>
                      <a:pt x="588" y="0"/>
                    </a:cubicBezTo>
                    <a:cubicBezTo>
                      <a:pt x="563" y="2"/>
                      <a:pt x="563" y="2"/>
                      <a:pt x="563" y="2"/>
                    </a:cubicBezTo>
                    <a:cubicBezTo>
                      <a:pt x="563" y="2"/>
                      <a:pt x="549" y="41"/>
                      <a:pt x="539" y="46"/>
                    </a:cubicBezTo>
                    <a:cubicBezTo>
                      <a:pt x="529" y="51"/>
                      <a:pt x="495" y="58"/>
                      <a:pt x="478" y="70"/>
                    </a:cubicBezTo>
                    <a:cubicBezTo>
                      <a:pt x="461" y="82"/>
                      <a:pt x="413" y="53"/>
                      <a:pt x="386" y="53"/>
                    </a:cubicBezTo>
                    <a:cubicBezTo>
                      <a:pt x="359" y="53"/>
                      <a:pt x="342" y="80"/>
                      <a:pt x="354" y="87"/>
                    </a:cubicBezTo>
                    <a:cubicBezTo>
                      <a:pt x="366" y="95"/>
                      <a:pt x="364" y="146"/>
                      <a:pt x="364" y="146"/>
                    </a:cubicBezTo>
                    <a:cubicBezTo>
                      <a:pt x="364" y="146"/>
                      <a:pt x="378" y="209"/>
                      <a:pt x="400" y="204"/>
                    </a:cubicBezTo>
                    <a:cubicBezTo>
                      <a:pt x="422" y="199"/>
                      <a:pt x="449" y="226"/>
                      <a:pt x="430" y="231"/>
                    </a:cubicBezTo>
                    <a:cubicBezTo>
                      <a:pt x="410" y="236"/>
                      <a:pt x="400" y="258"/>
                      <a:pt x="398" y="277"/>
                    </a:cubicBezTo>
                    <a:cubicBezTo>
                      <a:pt x="395" y="296"/>
                      <a:pt x="400" y="321"/>
                      <a:pt x="386" y="323"/>
                    </a:cubicBezTo>
                    <a:cubicBezTo>
                      <a:pt x="371" y="326"/>
                      <a:pt x="357" y="331"/>
                      <a:pt x="357" y="357"/>
                    </a:cubicBezTo>
                    <a:cubicBezTo>
                      <a:pt x="357" y="384"/>
                      <a:pt x="325" y="377"/>
                      <a:pt x="320" y="386"/>
                    </a:cubicBezTo>
                    <a:cubicBezTo>
                      <a:pt x="315" y="396"/>
                      <a:pt x="303" y="445"/>
                      <a:pt x="296" y="452"/>
                    </a:cubicBezTo>
                    <a:cubicBezTo>
                      <a:pt x="288" y="459"/>
                      <a:pt x="247" y="462"/>
                      <a:pt x="245" y="484"/>
                    </a:cubicBezTo>
                    <a:cubicBezTo>
                      <a:pt x="242" y="506"/>
                      <a:pt x="223" y="532"/>
                      <a:pt x="211" y="530"/>
                    </a:cubicBezTo>
                    <a:cubicBezTo>
                      <a:pt x="198" y="528"/>
                      <a:pt x="177" y="518"/>
                      <a:pt x="169" y="532"/>
                    </a:cubicBezTo>
                    <a:cubicBezTo>
                      <a:pt x="162" y="547"/>
                      <a:pt x="130" y="520"/>
                      <a:pt x="123" y="528"/>
                    </a:cubicBezTo>
                    <a:cubicBezTo>
                      <a:pt x="116" y="535"/>
                      <a:pt x="77" y="567"/>
                      <a:pt x="77" y="586"/>
                    </a:cubicBezTo>
                    <a:cubicBezTo>
                      <a:pt x="77" y="605"/>
                      <a:pt x="118" y="605"/>
                      <a:pt x="116" y="630"/>
                    </a:cubicBezTo>
                    <a:cubicBezTo>
                      <a:pt x="113" y="654"/>
                      <a:pt x="130" y="681"/>
                      <a:pt x="143" y="693"/>
                    </a:cubicBezTo>
                    <a:cubicBezTo>
                      <a:pt x="155" y="705"/>
                      <a:pt x="174" y="734"/>
                      <a:pt x="164" y="749"/>
                    </a:cubicBezTo>
                    <a:cubicBezTo>
                      <a:pt x="155" y="764"/>
                      <a:pt x="140" y="766"/>
                      <a:pt x="118" y="761"/>
                    </a:cubicBezTo>
                    <a:cubicBezTo>
                      <a:pt x="96" y="756"/>
                      <a:pt x="99" y="771"/>
                      <a:pt x="60" y="764"/>
                    </a:cubicBezTo>
                    <a:cubicBezTo>
                      <a:pt x="21" y="756"/>
                      <a:pt x="18" y="785"/>
                      <a:pt x="4" y="802"/>
                    </a:cubicBezTo>
                    <a:cubicBezTo>
                      <a:pt x="3" y="804"/>
                      <a:pt x="2" y="805"/>
                      <a:pt x="0" y="807"/>
                    </a:cubicBezTo>
                    <a:cubicBezTo>
                      <a:pt x="18" y="821"/>
                      <a:pt x="26" y="847"/>
                      <a:pt x="57" y="859"/>
                    </a:cubicBezTo>
                    <a:cubicBezTo>
                      <a:pt x="92" y="873"/>
                      <a:pt x="124" y="836"/>
                      <a:pt x="124" y="863"/>
                    </a:cubicBezTo>
                    <a:cubicBezTo>
                      <a:pt x="124" y="889"/>
                      <a:pt x="40" y="884"/>
                      <a:pt x="38" y="892"/>
                    </a:cubicBezTo>
                    <a:cubicBezTo>
                      <a:pt x="37" y="900"/>
                      <a:pt x="125" y="1007"/>
                      <a:pt x="170" y="999"/>
                    </a:cubicBezTo>
                    <a:cubicBezTo>
                      <a:pt x="214" y="990"/>
                      <a:pt x="247" y="942"/>
                      <a:pt x="234" y="935"/>
                    </a:cubicBezTo>
                    <a:cubicBezTo>
                      <a:pt x="221" y="927"/>
                      <a:pt x="241" y="897"/>
                      <a:pt x="253" y="903"/>
                    </a:cubicBezTo>
                    <a:cubicBezTo>
                      <a:pt x="265" y="908"/>
                      <a:pt x="255" y="956"/>
                      <a:pt x="269" y="967"/>
                    </a:cubicBezTo>
                    <a:cubicBezTo>
                      <a:pt x="282" y="978"/>
                      <a:pt x="278" y="998"/>
                      <a:pt x="269" y="1023"/>
                    </a:cubicBezTo>
                    <a:cubicBezTo>
                      <a:pt x="260" y="1049"/>
                      <a:pt x="278" y="1099"/>
                      <a:pt x="281" y="1127"/>
                    </a:cubicBezTo>
                    <a:cubicBezTo>
                      <a:pt x="283" y="1155"/>
                      <a:pt x="302" y="1196"/>
                      <a:pt x="309" y="1238"/>
                    </a:cubicBezTo>
                    <a:cubicBezTo>
                      <a:pt x="315" y="1280"/>
                      <a:pt x="342" y="1357"/>
                      <a:pt x="366" y="1403"/>
                    </a:cubicBezTo>
                    <a:cubicBezTo>
                      <a:pt x="391" y="1449"/>
                      <a:pt x="410" y="1540"/>
                      <a:pt x="426" y="1562"/>
                    </a:cubicBezTo>
                    <a:cubicBezTo>
                      <a:pt x="443" y="1584"/>
                      <a:pt x="485" y="1651"/>
                      <a:pt x="485" y="1692"/>
                    </a:cubicBezTo>
                    <a:cubicBezTo>
                      <a:pt x="485" y="1733"/>
                      <a:pt x="529" y="1790"/>
                      <a:pt x="545" y="1801"/>
                    </a:cubicBezTo>
                    <a:cubicBezTo>
                      <a:pt x="560" y="1812"/>
                      <a:pt x="594" y="1788"/>
                      <a:pt x="602" y="1763"/>
                    </a:cubicBezTo>
                    <a:cubicBezTo>
                      <a:pt x="610" y="1737"/>
                      <a:pt x="657" y="1727"/>
                      <a:pt x="660" y="1705"/>
                    </a:cubicBezTo>
                    <a:cubicBezTo>
                      <a:pt x="662" y="1683"/>
                      <a:pt x="667" y="1666"/>
                      <a:pt x="683" y="1663"/>
                    </a:cubicBezTo>
                    <a:cubicBezTo>
                      <a:pt x="700" y="1661"/>
                      <a:pt x="700" y="1643"/>
                      <a:pt x="700" y="1620"/>
                    </a:cubicBezTo>
                    <a:cubicBezTo>
                      <a:pt x="700" y="1596"/>
                      <a:pt x="701" y="1562"/>
                      <a:pt x="718" y="1541"/>
                    </a:cubicBezTo>
                    <a:cubicBezTo>
                      <a:pt x="734" y="1520"/>
                      <a:pt x="737" y="1464"/>
                      <a:pt x="727" y="1441"/>
                    </a:cubicBezTo>
                    <a:cubicBezTo>
                      <a:pt x="717" y="1418"/>
                      <a:pt x="722" y="1387"/>
                      <a:pt x="732" y="1364"/>
                    </a:cubicBezTo>
                    <a:cubicBezTo>
                      <a:pt x="741" y="1341"/>
                      <a:pt x="737" y="1315"/>
                      <a:pt x="754" y="1313"/>
                    </a:cubicBezTo>
                    <a:cubicBezTo>
                      <a:pt x="772" y="1311"/>
                      <a:pt x="797" y="1295"/>
                      <a:pt x="815" y="1271"/>
                    </a:cubicBezTo>
                    <a:cubicBezTo>
                      <a:pt x="834" y="1246"/>
                      <a:pt x="889" y="1213"/>
                      <a:pt x="909" y="1196"/>
                    </a:cubicBezTo>
                    <a:cubicBezTo>
                      <a:pt x="929" y="1180"/>
                      <a:pt x="990" y="1126"/>
                      <a:pt x="1008" y="1096"/>
                    </a:cubicBezTo>
                    <a:cubicBezTo>
                      <a:pt x="1027" y="1066"/>
                      <a:pt x="1079" y="1056"/>
                      <a:pt x="1102" y="1031"/>
                    </a:cubicBezTo>
                    <a:cubicBezTo>
                      <a:pt x="1126" y="1007"/>
                      <a:pt x="1117" y="994"/>
                      <a:pt x="1121" y="968"/>
                    </a:cubicBezTo>
                    <a:cubicBezTo>
                      <a:pt x="1126" y="941"/>
                      <a:pt x="1202" y="930"/>
                      <a:pt x="1232" y="930"/>
                    </a:cubicBezTo>
                    <a:cubicBezTo>
                      <a:pt x="1238" y="930"/>
                      <a:pt x="1242" y="930"/>
                      <a:pt x="1247" y="929"/>
                    </a:cubicBezTo>
                    <a:cubicBezTo>
                      <a:pt x="1246" y="886"/>
                      <a:pt x="1234" y="836"/>
                      <a:pt x="1225" y="81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2" name="Shape 216">
                <a:extLst>
                  <a:ext uri="{FF2B5EF4-FFF2-40B4-BE49-F238E27FC236}">
                    <a16:creationId xmlns:a16="http://schemas.microsoft.com/office/drawing/2014/main" id="{86FBEAE3-6194-4B4B-8308-1E1733FB00B9}"/>
                  </a:ext>
                </a:extLst>
              </p:cNvPr>
              <p:cNvSpPr/>
              <p:nvPr/>
            </p:nvSpPr>
            <p:spPr>
              <a:xfrm>
                <a:off x="13335298" y="5106593"/>
                <a:ext cx="1433410" cy="615548"/>
              </a:xfrm>
              <a:custGeom>
                <a:avLst/>
                <a:gdLst/>
                <a:ahLst/>
                <a:cxnLst/>
                <a:rect l="0" t="0" r="0" b="0"/>
                <a:pathLst>
                  <a:path w="1938" h="833" extrusionOk="0">
                    <a:moveTo>
                      <a:pt x="1855" y="349"/>
                    </a:moveTo>
                    <a:cubicBezTo>
                      <a:pt x="1835" y="325"/>
                      <a:pt x="1803" y="337"/>
                      <a:pt x="1795" y="357"/>
                    </a:cubicBezTo>
                    <a:cubicBezTo>
                      <a:pt x="1787" y="377"/>
                      <a:pt x="1771" y="349"/>
                      <a:pt x="1736" y="349"/>
                    </a:cubicBezTo>
                    <a:cubicBezTo>
                      <a:pt x="1700" y="349"/>
                      <a:pt x="1696" y="369"/>
                      <a:pt x="1672" y="345"/>
                    </a:cubicBezTo>
                    <a:cubicBezTo>
                      <a:pt x="1649" y="321"/>
                      <a:pt x="1680" y="313"/>
                      <a:pt x="1680" y="313"/>
                    </a:cubicBezTo>
                    <a:cubicBezTo>
                      <a:pt x="1684" y="281"/>
                      <a:pt x="1684" y="281"/>
                      <a:pt x="1684" y="281"/>
                    </a:cubicBezTo>
                    <a:cubicBezTo>
                      <a:pt x="1733" y="183"/>
                      <a:pt x="1733" y="183"/>
                      <a:pt x="1733" y="183"/>
                    </a:cubicBezTo>
                    <a:cubicBezTo>
                      <a:pt x="1719" y="177"/>
                      <a:pt x="1699" y="175"/>
                      <a:pt x="1689" y="178"/>
                    </a:cubicBezTo>
                    <a:cubicBezTo>
                      <a:pt x="1674" y="184"/>
                      <a:pt x="1640" y="180"/>
                      <a:pt x="1636" y="167"/>
                    </a:cubicBezTo>
                    <a:cubicBezTo>
                      <a:pt x="1632" y="155"/>
                      <a:pt x="1574" y="153"/>
                      <a:pt x="1560" y="164"/>
                    </a:cubicBezTo>
                    <a:cubicBezTo>
                      <a:pt x="1545" y="175"/>
                      <a:pt x="1512" y="184"/>
                      <a:pt x="1510" y="197"/>
                    </a:cubicBezTo>
                    <a:cubicBezTo>
                      <a:pt x="1509" y="209"/>
                      <a:pt x="1474" y="206"/>
                      <a:pt x="1461" y="215"/>
                    </a:cubicBezTo>
                    <a:cubicBezTo>
                      <a:pt x="1448" y="224"/>
                      <a:pt x="1383" y="228"/>
                      <a:pt x="1381" y="235"/>
                    </a:cubicBezTo>
                    <a:cubicBezTo>
                      <a:pt x="1379" y="242"/>
                      <a:pt x="1310" y="244"/>
                      <a:pt x="1299" y="235"/>
                    </a:cubicBezTo>
                    <a:cubicBezTo>
                      <a:pt x="1288" y="226"/>
                      <a:pt x="1228" y="235"/>
                      <a:pt x="1221" y="220"/>
                    </a:cubicBezTo>
                    <a:cubicBezTo>
                      <a:pt x="1213" y="206"/>
                      <a:pt x="1188" y="198"/>
                      <a:pt x="1188" y="186"/>
                    </a:cubicBezTo>
                    <a:cubicBezTo>
                      <a:pt x="1188" y="173"/>
                      <a:pt x="1142" y="173"/>
                      <a:pt x="1137" y="162"/>
                    </a:cubicBezTo>
                    <a:cubicBezTo>
                      <a:pt x="1131" y="151"/>
                      <a:pt x="1095" y="146"/>
                      <a:pt x="1090" y="149"/>
                    </a:cubicBezTo>
                    <a:cubicBezTo>
                      <a:pt x="1084" y="153"/>
                      <a:pt x="1044" y="138"/>
                      <a:pt x="1033" y="137"/>
                    </a:cubicBezTo>
                    <a:cubicBezTo>
                      <a:pt x="1022" y="135"/>
                      <a:pt x="988" y="144"/>
                      <a:pt x="977" y="144"/>
                    </a:cubicBezTo>
                    <a:cubicBezTo>
                      <a:pt x="966" y="144"/>
                      <a:pt x="946" y="164"/>
                      <a:pt x="933" y="166"/>
                    </a:cubicBezTo>
                    <a:cubicBezTo>
                      <a:pt x="920" y="167"/>
                      <a:pt x="886" y="144"/>
                      <a:pt x="878" y="149"/>
                    </a:cubicBezTo>
                    <a:cubicBezTo>
                      <a:pt x="871" y="155"/>
                      <a:pt x="849" y="131"/>
                      <a:pt x="840" y="120"/>
                    </a:cubicBezTo>
                    <a:cubicBezTo>
                      <a:pt x="831" y="109"/>
                      <a:pt x="840" y="78"/>
                      <a:pt x="833" y="67"/>
                    </a:cubicBezTo>
                    <a:cubicBezTo>
                      <a:pt x="825" y="56"/>
                      <a:pt x="785" y="56"/>
                      <a:pt x="773" y="49"/>
                    </a:cubicBezTo>
                    <a:cubicBezTo>
                      <a:pt x="760" y="42"/>
                      <a:pt x="740" y="31"/>
                      <a:pt x="727" y="31"/>
                    </a:cubicBezTo>
                    <a:cubicBezTo>
                      <a:pt x="714" y="31"/>
                      <a:pt x="694" y="27"/>
                      <a:pt x="689" y="22"/>
                    </a:cubicBezTo>
                    <a:cubicBezTo>
                      <a:pt x="683" y="16"/>
                      <a:pt x="656" y="7"/>
                      <a:pt x="643" y="4"/>
                    </a:cubicBezTo>
                    <a:cubicBezTo>
                      <a:pt x="630" y="0"/>
                      <a:pt x="629" y="16"/>
                      <a:pt x="621" y="24"/>
                    </a:cubicBezTo>
                    <a:cubicBezTo>
                      <a:pt x="614" y="31"/>
                      <a:pt x="592" y="33"/>
                      <a:pt x="589" y="45"/>
                    </a:cubicBezTo>
                    <a:cubicBezTo>
                      <a:pt x="585" y="58"/>
                      <a:pt x="559" y="62"/>
                      <a:pt x="563" y="76"/>
                    </a:cubicBezTo>
                    <a:cubicBezTo>
                      <a:pt x="567" y="91"/>
                      <a:pt x="576" y="120"/>
                      <a:pt x="585" y="127"/>
                    </a:cubicBezTo>
                    <a:cubicBezTo>
                      <a:pt x="594" y="135"/>
                      <a:pt x="589" y="157"/>
                      <a:pt x="583" y="164"/>
                    </a:cubicBezTo>
                    <a:cubicBezTo>
                      <a:pt x="578" y="171"/>
                      <a:pt x="539" y="177"/>
                      <a:pt x="532" y="189"/>
                    </a:cubicBezTo>
                    <a:cubicBezTo>
                      <a:pt x="525" y="202"/>
                      <a:pt x="507" y="188"/>
                      <a:pt x="488" y="177"/>
                    </a:cubicBezTo>
                    <a:cubicBezTo>
                      <a:pt x="470" y="166"/>
                      <a:pt x="448" y="173"/>
                      <a:pt x="439" y="180"/>
                    </a:cubicBezTo>
                    <a:cubicBezTo>
                      <a:pt x="430" y="188"/>
                      <a:pt x="397" y="162"/>
                      <a:pt x="388" y="160"/>
                    </a:cubicBezTo>
                    <a:cubicBezTo>
                      <a:pt x="379" y="158"/>
                      <a:pt x="377" y="124"/>
                      <a:pt x="368" y="126"/>
                    </a:cubicBezTo>
                    <a:cubicBezTo>
                      <a:pt x="359" y="127"/>
                      <a:pt x="295" y="115"/>
                      <a:pt x="283" y="111"/>
                    </a:cubicBezTo>
                    <a:cubicBezTo>
                      <a:pt x="270" y="107"/>
                      <a:pt x="242" y="109"/>
                      <a:pt x="239" y="118"/>
                    </a:cubicBezTo>
                    <a:cubicBezTo>
                      <a:pt x="235" y="127"/>
                      <a:pt x="202" y="126"/>
                      <a:pt x="197" y="137"/>
                    </a:cubicBezTo>
                    <a:cubicBezTo>
                      <a:pt x="191" y="147"/>
                      <a:pt x="166" y="153"/>
                      <a:pt x="157" y="164"/>
                    </a:cubicBezTo>
                    <a:cubicBezTo>
                      <a:pt x="148" y="175"/>
                      <a:pt x="117" y="175"/>
                      <a:pt x="109" y="191"/>
                    </a:cubicBezTo>
                    <a:cubicBezTo>
                      <a:pt x="102" y="208"/>
                      <a:pt x="64" y="215"/>
                      <a:pt x="53" y="217"/>
                    </a:cubicBezTo>
                    <a:cubicBezTo>
                      <a:pt x="42" y="219"/>
                      <a:pt x="13" y="224"/>
                      <a:pt x="11" y="233"/>
                    </a:cubicBezTo>
                    <a:cubicBezTo>
                      <a:pt x="10" y="237"/>
                      <a:pt x="6" y="237"/>
                      <a:pt x="0" y="237"/>
                    </a:cubicBezTo>
                    <a:cubicBezTo>
                      <a:pt x="1" y="239"/>
                      <a:pt x="1" y="241"/>
                      <a:pt x="2" y="244"/>
                    </a:cubicBezTo>
                    <a:cubicBezTo>
                      <a:pt x="10" y="286"/>
                      <a:pt x="27" y="285"/>
                      <a:pt x="46" y="301"/>
                    </a:cubicBezTo>
                    <a:cubicBezTo>
                      <a:pt x="65" y="317"/>
                      <a:pt x="81" y="330"/>
                      <a:pt x="102" y="331"/>
                    </a:cubicBezTo>
                    <a:cubicBezTo>
                      <a:pt x="122" y="332"/>
                      <a:pt x="152" y="356"/>
                      <a:pt x="155" y="374"/>
                    </a:cubicBezTo>
                    <a:cubicBezTo>
                      <a:pt x="157" y="392"/>
                      <a:pt x="176" y="412"/>
                      <a:pt x="187" y="421"/>
                    </a:cubicBezTo>
                    <a:cubicBezTo>
                      <a:pt x="199" y="430"/>
                      <a:pt x="184" y="460"/>
                      <a:pt x="184" y="482"/>
                    </a:cubicBezTo>
                    <a:cubicBezTo>
                      <a:pt x="184" y="505"/>
                      <a:pt x="156" y="510"/>
                      <a:pt x="170" y="533"/>
                    </a:cubicBezTo>
                    <a:cubicBezTo>
                      <a:pt x="184" y="556"/>
                      <a:pt x="281" y="567"/>
                      <a:pt x="308" y="567"/>
                    </a:cubicBezTo>
                    <a:cubicBezTo>
                      <a:pt x="336" y="567"/>
                      <a:pt x="346" y="593"/>
                      <a:pt x="355" y="595"/>
                    </a:cubicBezTo>
                    <a:cubicBezTo>
                      <a:pt x="372" y="598"/>
                      <a:pt x="374" y="619"/>
                      <a:pt x="394" y="623"/>
                    </a:cubicBezTo>
                    <a:cubicBezTo>
                      <a:pt x="414" y="627"/>
                      <a:pt x="434" y="638"/>
                      <a:pt x="442" y="674"/>
                    </a:cubicBezTo>
                    <a:cubicBezTo>
                      <a:pt x="450" y="710"/>
                      <a:pt x="474" y="722"/>
                      <a:pt x="478" y="738"/>
                    </a:cubicBezTo>
                    <a:cubicBezTo>
                      <a:pt x="482" y="754"/>
                      <a:pt x="525" y="742"/>
                      <a:pt x="557" y="746"/>
                    </a:cubicBezTo>
                    <a:cubicBezTo>
                      <a:pt x="589" y="750"/>
                      <a:pt x="680" y="746"/>
                      <a:pt x="704" y="750"/>
                    </a:cubicBezTo>
                    <a:cubicBezTo>
                      <a:pt x="728" y="754"/>
                      <a:pt x="783" y="750"/>
                      <a:pt x="815" y="773"/>
                    </a:cubicBezTo>
                    <a:cubicBezTo>
                      <a:pt x="847" y="797"/>
                      <a:pt x="863" y="777"/>
                      <a:pt x="883" y="789"/>
                    </a:cubicBezTo>
                    <a:cubicBezTo>
                      <a:pt x="902" y="801"/>
                      <a:pt x="918" y="809"/>
                      <a:pt x="946" y="805"/>
                    </a:cubicBezTo>
                    <a:cubicBezTo>
                      <a:pt x="974" y="801"/>
                      <a:pt x="974" y="825"/>
                      <a:pt x="994" y="829"/>
                    </a:cubicBezTo>
                    <a:cubicBezTo>
                      <a:pt x="1013" y="833"/>
                      <a:pt x="1049" y="797"/>
                      <a:pt x="1101" y="773"/>
                    </a:cubicBezTo>
                    <a:cubicBezTo>
                      <a:pt x="1152" y="750"/>
                      <a:pt x="1212" y="766"/>
                      <a:pt x="1240" y="769"/>
                    </a:cubicBezTo>
                    <a:cubicBezTo>
                      <a:pt x="1267" y="773"/>
                      <a:pt x="1319" y="758"/>
                      <a:pt x="1351" y="722"/>
                    </a:cubicBezTo>
                    <a:cubicBezTo>
                      <a:pt x="1383" y="686"/>
                      <a:pt x="1422" y="694"/>
                      <a:pt x="1426" y="662"/>
                    </a:cubicBezTo>
                    <a:cubicBezTo>
                      <a:pt x="1430" y="631"/>
                      <a:pt x="1394" y="619"/>
                      <a:pt x="1410" y="591"/>
                    </a:cubicBezTo>
                    <a:cubicBezTo>
                      <a:pt x="1426" y="563"/>
                      <a:pt x="1454" y="567"/>
                      <a:pt x="1470" y="575"/>
                    </a:cubicBezTo>
                    <a:cubicBezTo>
                      <a:pt x="1486" y="583"/>
                      <a:pt x="1529" y="595"/>
                      <a:pt x="1569" y="567"/>
                    </a:cubicBezTo>
                    <a:cubicBezTo>
                      <a:pt x="1609" y="539"/>
                      <a:pt x="1625" y="543"/>
                      <a:pt x="1660" y="539"/>
                    </a:cubicBezTo>
                    <a:cubicBezTo>
                      <a:pt x="1696" y="535"/>
                      <a:pt x="1692" y="511"/>
                      <a:pt x="1716" y="488"/>
                    </a:cubicBezTo>
                    <a:cubicBezTo>
                      <a:pt x="1740" y="464"/>
                      <a:pt x="1768" y="456"/>
                      <a:pt x="1791" y="456"/>
                    </a:cubicBezTo>
                    <a:cubicBezTo>
                      <a:pt x="1815" y="456"/>
                      <a:pt x="1847" y="432"/>
                      <a:pt x="1871" y="440"/>
                    </a:cubicBezTo>
                    <a:cubicBezTo>
                      <a:pt x="1895" y="448"/>
                      <a:pt x="1930" y="452"/>
                      <a:pt x="1934" y="432"/>
                    </a:cubicBezTo>
                    <a:cubicBezTo>
                      <a:pt x="1938" y="412"/>
                      <a:pt x="1875" y="373"/>
                      <a:pt x="1855" y="34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3" name="Shape 217">
                <a:extLst>
                  <a:ext uri="{FF2B5EF4-FFF2-40B4-BE49-F238E27FC236}">
                    <a16:creationId xmlns:a16="http://schemas.microsoft.com/office/drawing/2014/main" id="{84EC1D0A-1FCD-9216-5C5E-C7C6D87D847C}"/>
                  </a:ext>
                </a:extLst>
              </p:cNvPr>
              <p:cNvSpPr/>
              <p:nvPr/>
            </p:nvSpPr>
            <p:spPr>
              <a:xfrm>
                <a:off x="10924761" y="6182727"/>
                <a:ext cx="25827" cy="64569"/>
              </a:xfrm>
              <a:custGeom>
                <a:avLst/>
                <a:gdLst/>
                <a:ahLst/>
                <a:cxnLst/>
                <a:rect l="0" t="0" r="0" b="0"/>
                <a:pathLst>
                  <a:path w="32" h="85" extrusionOk="0">
                    <a:moveTo>
                      <a:pt x="13" y="1"/>
                    </a:moveTo>
                    <a:cubicBezTo>
                      <a:pt x="4" y="5"/>
                      <a:pt x="0" y="40"/>
                      <a:pt x="0" y="46"/>
                    </a:cubicBezTo>
                    <a:cubicBezTo>
                      <a:pt x="0" y="50"/>
                      <a:pt x="6" y="68"/>
                      <a:pt x="23" y="85"/>
                    </a:cubicBezTo>
                    <a:cubicBezTo>
                      <a:pt x="26" y="58"/>
                      <a:pt x="27" y="23"/>
                      <a:pt x="30" y="13"/>
                    </a:cubicBezTo>
                    <a:cubicBezTo>
                      <a:pt x="30" y="10"/>
                      <a:pt x="31" y="6"/>
                      <a:pt x="32" y="1"/>
                    </a:cubicBezTo>
                    <a:cubicBezTo>
                      <a:pt x="23" y="0"/>
                      <a:pt x="16" y="0"/>
                      <a:pt x="13" y="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4" name="Shape 218">
                <a:extLst>
                  <a:ext uri="{FF2B5EF4-FFF2-40B4-BE49-F238E27FC236}">
                    <a16:creationId xmlns:a16="http://schemas.microsoft.com/office/drawing/2014/main" id="{B2FF8A62-ADE6-0046-AB8F-F118B2C3553C}"/>
                  </a:ext>
                </a:extLst>
              </p:cNvPr>
              <p:cNvSpPr/>
              <p:nvPr/>
            </p:nvSpPr>
            <p:spPr>
              <a:xfrm>
                <a:off x="10886022" y="6143987"/>
                <a:ext cx="64569" cy="189399"/>
              </a:xfrm>
              <a:custGeom>
                <a:avLst/>
                <a:gdLst/>
                <a:ahLst/>
                <a:cxnLst/>
                <a:rect l="0" t="0" r="0" b="0"/>
                <a:pathLst>
                  <a:path w="90" h="257" extrusionOk="0">
                    <a:moveTo>
                      <a:pt x="42" y="254"/>
                    </a:moveTo>
                    <a:cubicBezTo>
                      <a:pt x="44" y="255"/>
                      <a:pt x="46" y="256"/>
                      <a:pt x="48" y="257"/>
                    </a:cubicBezTo>
                    <a:cubicBezTo>
                      <a:pt x="54" y="220"/>
                      <a:pt x="61" y="177"/>
                      <a:pt x="68" y="168"/>
                    </a:cubicBezTo>
                    <a:cubicBezTo>
                      <a:pt x="72" y="163"/>
                      <a:pt x="74" y="152"/>
                      <a:pt x="76" y="138"/>
                    </a:cubicBezTo>
                    <a:cubicBezTo>
                      <a:pt x="59" y="121"/>
                      <a:pt x="53" y="103"/>
                      <a:pt x="53" y="99"/>
                    </a:cubicBezTo>
                    <a:cubicBezTo>
                      <a:pt x="53" y="93"/>
                      <a:pt x="57" y="58"/>
                      <a:pt x="66" y="54"/>
                    </a:cubicBezTo>
                    <a:cubicBezTo>
                      <a:pt x="69" y="53"/>
                      <a:pt x="76" y="53"/>
                      <a:pt x="85" y="54"/>
                    </a:cubicBezTo>
                    <a:cubicBezTo>
                      <a:pt x="86" y="43"/>
                      <a:pt x="88" y="27"/>
                      <a:pt x="90" y="13"/>
                    </a:cubicBezTo>
                    <a:cubicBezTo>
                      <a:pt x="59" y="0"/>
                      <a:pt x="59" y="0"/>
                      <a:pt x="59" y="0"/>
                    </a:cubicBezTo>
                    <a:cubicBezTo>
                      <a:pt x="54" y="10"/>
                      <a:pt x="50" y="20"/>
                      <a:pt x="49" y="29"/>
                    </a:cubicBezTo>
                    <a:cubicBezTo>
                      <a:pt x="44" y="61"/>
                      <a:pt x="15" y="116"/>
                      <a:pt x="0" y="138"/>
                    </a:cubicBezTo>
                    <a:cubicBezTo>
                      <a:pt x="45" y="247"/>
                      <a:pt x="45" y="247"/>
                      <a:pt x="45" y="247"/>
                    </a:cubicBezTo>
                    <a:lnTo>
                      <a:pt x="42" y="254"/>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5" name="Shape 219">
                <a:extLst>
                  <a:ext uri="{FF2B5EF4-FFF2-40B4-BE49-F238E27FC236}">
                    <a16:creationId xmlns:a16="http://schemas.microsoft.com/office/drawing/2014/main" id="{E3521762-2C27-CE59-CBC3-37C786B18875}"/>
                  </a:ext>
                </a:extLst>
              </p:cNvPr>
              <p:cNvSpPr/>
              <p:nvPr/>
            </p:nvSpPr>
            <p:spPr>
              <a:xfrm>
                <a:off x="10920458" y="6143987"/>
                <a:ext cx="193705" cy="210923"/>
              </a:xfrm>
              <a:custGeom>
                <a:avLst/>
                <a:gdLst/>
                <a:ahLst/>
                <a:cxnLst/>
                <a:rect l="0" t="0" r="0" b="0"/>
                <a:pathLst>
                  <a:path w="260" h="287" extrusionOk="0">
                    <a:moveTo>
                      <a:pt x="241" y="0"/>
                    </a:moveTo>
                    <a:cubicBezTo>
                      <a:pt x="202" y="19"/>
                      <a:pt x="169" y="36"/>
                      <a:pt x="162" y="37"/>
                    </a:cubicBezTo>
                    <a:cubicBezTo>
                      <a:pt x="145" y="39"/>
                      <a:pt x="104" y="68"/>
                      <a:pt x="104" y="68"/>
                    </a:cubicBezTo>
                    <a:cubicBezTo>
                      <a:pt x="48" y="39"/>
                      <a:pt x="48" y="39"/>
                      <a:pt x="48" y="39"/>
                    </a:cubicBezTo>
                    <a:cubicBezTo>
                      <a:pt x="43" y="17"/>
                      <a:pt x="43" y="17"/>
                      <a:pt x="43" y="17"/>
                    </a:cubicBezTo>
                    <a:cubicBezTo>
                      <a:pt x="42" y="17"/>
                      <a:pt x="42" y="17"/>
                      <a:pt x="42" y="17"/>
                    </a:cubicBezTo>
                    <a:cubicBezTo>
                      <a:pt x="40" y="38"/>
                      <a:pt x="37" y="62"/>
                      <a:pt x="35" y="70"/>
                    </a:cubicBezTo>
                    <a:cubicBezTo>
                      <a:pt x="31" y="84"/>
                      <a:pt x="31" y="157"/>
                      <a:pt x="20" y="172"/>
                    </a:cubicBezTo>
                    <a:cubicBezTo>
                      <a:pt x="13" y="181"/>
                      <a:pt x="6" y="224"/>
                      <a:pt x="0" y="261"/>
                    </a:cubicBezTo>
                    <a:cubicBezTo>
                      <a:pt x="20" y="272"/>
                      <a:pt x="44" y="284"/>
                      <a:pt x="55" y="285"/>
                    </a:cubicBezTo>
                    <a:cubicBezTo>
                      <a:pt x="77" y="287"/>
                      <a:pt x="104" y="263"/>
                      <a:pt x="104" y="248"/>
                    </a:cubicBezTo>
                    <a:cubicBezTo>
                      <a:pt x="104" y="234"/>
                      <a:pt x="123" y="231"/>
                      <a:pt x="143" y="231"/>
                    </a:cubicBezTo>
                    <a:cubicBezTo>
                      <a:pt x="162" y="231"/>
                      <a:pt x="165" y="210"/>
                      <a:pt x="179" y="202"/>
                    </a:cubicBezTo>
                    <a:cubicBezTo>
                      <a:pt x="194" y="195"/>
                      <a:pt x="148" y="154"/>
                      <a:pt x="133" y="149"/>
                    </a:cubicBezTo>
                    <a:cubicBezTo>
                      <a:pt x="118" y="144"/>
                      <a:pt x="145" y="112"/>
                      <a:pt x="194" y="110"/>
                    </a:cubicBezTo>
                    <a:cubicBezTo>
                      <a:pt x="243" y="107"/>
                      <a:pt x="230" y="90"/>
                      <a:pt x="257" y="90"/>
                    </a:cubicBezTo>
                    <a:cubicBezTo>
                      <a:pt x="258" y="90"/>
                      <a:pt x="259" y="90"/>
                      <a:pt x="260" y="90"/>
                    </a:cubicBezTo>
                    <a:cubicBezTo>
                      <a:pt x="256" y="69"/>
                      <a:pt x="250" y="43"/>
                      <a:pt x="246" y="30"/>
                    </a:cubicBezTo>
                    <a:cubicBezTo>
                      <a:pt x="244" y="22"/>
                      <a:pt x="242" y="11"/>
                      <a:pt x="241"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6" name="Shape 220">
                <a:extLst>
                  <a:ext uri="{FF2B5EF4-FFF2-40B4-BE49-F238E27FC236}">
                    <a16:creationId xmlns:a16="http://schemas.microsoft.com/office/drawing/2014/main" id="{F65547AE-1C5F-BA3A-1DDF-E4D70728315C}"/>
                  </a:ext>
                </a:extLst>
              </p:cNvPr>
              <p:cNvSpPr/>
              <p:nvPr/>
            </p:nvSpPr>
            <p:spPr>
              <a:xfrm>
                <a:off x="12508828" y="5623138"/>
                <a:ext cx="499325" cy="215226"/>
              </a:xfrm>
              <a:custGeom>
                <a:avLst/>
                <a:gdLst/>
                <a:ahLst/>
                <a:cxnLst/>
                <a:rect l="0" t="0" r="0" b="0"/>
                <a:pathLst>
                  <a:path w="674" h="293" extrusionOk="0">
                    <a:moveTo>
                      <a:pt x="623" y="56"/>
                    </a:moveTo>
                    <a:cubicBezTo>
                      <a:pt x="599" y="29"/>
                      <a:pt x="592" y="47"/>
                      <a:pt x="564" y="40"/>
                    </a:cubicBezTo>
                    <a:cubicBezTo>
                      <a:pt x="537" y="32"/>
                      <a:pt x="428" y="21"/>
                      <a:pt x="406" y="31"/>
                    </a:cubicBezTo>
                    <a:cubicBezTo>
                      <a:pt x="384" y="40"/>
                      <a:pt x="338" y="14"/>
                      <a:pt x="324" y="7"/>
                    </a:cubicBezTo>
                    <a:cubicBezTo>
                      <a:pt x="309" y="0"/>
                      <a:pt x="262" y="7"/>
                      <a:pt x="260" y="32"/>
                    </a:cubicBezTo>
                    <a:cubicBezTo>
                      <a:pt x="258" y="58"/>
                      <a:pt x="238" y="58"/>
                      <a:pt x="205" y="41"/>
                    </a:cubicBezTo>
                    <a:cubicBezTo>
                      <a:pt x="173" y="25"/>
                      <a:pt x="123" y="25"/>
                      <a:pt x="122" y="43"/>
                    </a:cubicBezTo>
                    <a:cubicBezTo>
                      <a:pt x="120" y="62"/>
                      <a:pt x="96" y="80"/>
                      <a:pt x="83" y="85"/>
                    </a:cubicBezTo>
                    <a:cubicBezTo>
                      <a:pt x="79" y="87"/>
                      <a:pt x="72" y="102"/>
                      <a:pt x="65" y="120"/>
                    </a:cubicBezTo>
                    <a:cubicBezTo>
                      <a:pt x="75" y="123"/>
                      <a:pt x="81" y="132"/>
                      <a:pt x="88" y="140"/>
                    </a:cubicBezTo>
                    <a:cubicBezTo>
                      <a:pt x="100" y="155"/>
                      <a:pt x="131" y="152"/>
                      <a:pt x="136" y="138"/>
                    </a:cubicBezTo>
                    <a:cubicBezTo>
                      <a:pt x="141" y="123"/>
                      <a:pt x="192" y="152"/>
                      <a:pt x="221" y="176"/>
                    </a:cubicBezTo>
                    <a:cubicBezTo>
                      <a:pt x="251" y="201"/>
                      <a:pt x="207" y="184"/>
                      <a:pt x="195" y="208"/>
                    </a:cubicBezTo>
                    <a:cubicBezTo>
                      <a:pt x="182" y="232"/>
                      <a:pt x="146" y="208"/>
                      <a:pt x="136" y="218"/>
                    </a:cubicBezTo>
                    <a:cubicBezTo>
                      <a:pt x="127" y="228"/>
                      <a:pt x="63" y="232"/>
                      <a:pt x="46" y="230"/>
                    </a:cubicBezTo>
                    <a:cubicBezTo>
                      <a:pt x="29" y="228"/>
                      <a:pt x="0" y="254"/>
                      <a:pt x="2" y="266"/>
                    </a:cubicBezTo>
                    <a:cubicBezTo>
                      <a:pt x="5" y="279"/>
                      <a:pt x="68" y="259"/>
                      <a:pt x="90" y="274"/>
                    </a:cubicBezTo>
                    <a:cubicBezTo>
                      <a:pt x="112" y="288"/>
                      <a:pt x="134" y="259"/>
                      <a:pt x="146" y="276"/>
                    </a:cubicBezTo>
                    <a:cubicBezTo>
                      <a:pt x="158" y="293"/>
                      <a:pt x="185" y="281"/>
                      <a:pt x="197" y="286"/>
                    </a:cubicBezTo>
                    <a:cubicBezTo>
                      <a:pt x="209" y="291"/>
                      <a:pt x="277" y="281"/>
                      <a:pt x="277" y="281"/>
                    </a:cubicBezTo>
                    <a:cubicBezTo>
                      <a:pt x="285" y="272"/>
                      <a:pt x="287" y="261"/>
                      <a:pt x="287" y="251"/>
                    </a:cubicBezTo>
                    <a:cubicBezTo>
                      <a:pt x="287" y="234"/>
                      <a:pt x="301" y="238"/>
                      <a:pt x="315" y="234"/>
                    </a:cubicBezTo>
                    <a:cubicBezTo>
                      <a:pt x="328" y="230"/>
                      <a:pt x="338" y="212"/>
                      <a:pt x="349" y="212"/>
                    </a:cubicBezTo>
                    <a:cubicBezTo>
                      <a:pt x="360" y="212"/>
                      <a:pt x="375" y="196"/>
                      <a:pt x="386" y="200"/>
                    </a:cubicBezTo>
                    <a:cubicBezTo>
                      <a:pt x="397" y="204"/>
                      <a:pt x="410" y="223"/>
                      <a:pt x="424" y="212"/>
                    </a:cubicBezTo>
                    <a:cubicBezTo>
                      <a:pt x="438" y="201"/>
                      <a:pt x="442" y="211"/>
                      <a:pt x="461" y="188"/>
                    </a:cubicBezTo>
                    <a:cubicBezTo>
                      <a:pt x="480" y="164"/>
                      <a:pt x="492" y="169"/>
                      <a:pt x="517" y="171"/>
                    </a:cubicBezTo>
                    <a:cubicBezTo>
                      <a:pt x="546" y="175"/>
                      <a:pt x="558" y="160"/>
                      <a:pt x="566" y="144"/>
                    </a:cubicBezTo>
                    <a:cubicBezTo>
                      <a:pt x="574" y="128"/>
                      <a:pt x="599" y="128"/>
                      <a:pt x="614" y="117"/>
                    </a:cubicBezTo>
                    <a:cubicBezTo>
                      <a:pt x="629" y="106"/>
                      <a:pt x="659" y="93"/>
                      <a:pt x="669" y="89"/>
                    </a:cubicBezTo>
                    <a:cubicBezTo>
                      <a:pt x="673" y="87"/>
                      <a:pt x="674" y="83"/>
                      <a:pt x="674" y="76"/>
                    </a:cubicBezTo>
                    <a:cubicBezTo>
                      <a:pt x="652" y="58"/>
                      <a:pt x="642" y="79"/>
                      <a:pt x="623" y="5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7" name="Shape 221">
                <a:extLst>
                  <a:ext uri="{FF2B5EF4-FFF2-40B4-BE49-F238E27FC236}">
                    <a16:creationId xmlns:a16="http://schemas.microsoft.com/office/drawing/2014/main" id="{54C9235C-92D4-F2C3-DAD6-6B976F1721C5}"/>
                  </a:ext>
                </a:extLst>
              </p:cNvPr>
              <p:cNvSpPr/>
              <p:nvPr/>
            </p:nvSpPr>
            <p:spPr>
              <a:xfrm>
                <a:off x="11148597" y="5597311"/>
                <a:ext cx="314232" cy="142051"/>
              </a:xfrm>
              <a:custGeom>
                <a:avLst/>
                <a:gdLst/>
                <a:ahLst/>
                <a:cxnLst/>
                <a:rect l="0" t="0" r="0" b="0"/>
                <a:pathLst>
                  <a:path w="427" h="193" extrusionOk="0">
                    <a:moveTo>
                      <a:pt x="169" y="149"/>
                    </a:moveTo>
                    <a:cubicBezTo>
                      <a:pt x="189" y="140"/>
                      <a:pt x="196" y="162"/>
                      <a:pt x="212" y="184"/>
                    </a:cubicBezTo>
                    <a:cubicBezTo>
                      <a:pt x="213" y="186"/>
                      <a:pt x="214" y="187"/>
                      <a:pt x="215" y="188"/>
                    </a:cubicBezTo>
                    <a:cubicBezTo>
                      <a:pt x="237" y="185"/>
                      <a:pt x="255" y="178"/>
                      <a:pt x="277" y="175"/>
                    </a:cubicBezTo>
                    <a:cubicBezTo>
                      <a:pt x="294" y="173"/>
                      <a:pt x="315" y="177"/>
                      <a:pt x="332" y="181"/>
                    </a:cubicBezTo>
                    <a:cubicBezTo>
                      <a:pt x="329" y="176"/>
                      <a:pt x="327" y="171"/>
                      <a:pt x="329" y="168"/>
                    </a:cubicBezTo>
                    <a:cubicBezTo>
                      <a:pt x="334" y="157"/>
                      <a:pt x="362" y="171"/>
                      <a:pt x="371" y="180"/>
                    </a:cubicBezTo>
                    <a:cubicBezTo>
                      <a:pt x="380" y="189"/>
                      <a:pt x="409" y="193"/>
                      <a:pt x="418" y="184"/>
                    </a:cubicBezTo>
                    <a:cubicBezTo>
                      <a:pt x="427" y="175"/>
                      <a:pt x="404" y="166"/>
                      <a:pt x="398" y="157"/>
                    </a:cubicBezTo>
                    <a:cubicBezTo>
                      <a:pt x="395" y="152"/>
                      <a:pt x="403" y="143"/>
                      <a:pt x="410" y="134"/>
                    </a:cubicBezTo>
                    <a:cubicBezTo>
                      <a:pt x="395" y="125"/>
                      <a:pt x="378" y="113"/>
                      <a:pt x="373" y="115"/>
                    </a:cubicBezTo>
                    <a:cubicBezTo>
                      <a:pt x="364" y="117"/>
                      <a:pt x="364" y="76"/>
                      <a:pt x="353" y="76"/>
                    </a:cubicBezTo>
                    <a:cubicBezTo>
                      <a:pt x="343" y="76"/>
                      <a:pt x="343" y="68"/>
                      <a:pt x="332" y="68"/>
                    </a:cubicBezTo>
                    <a:cubicBezTo>
                      <a:pt x="321" y="68"/>
                      <a:pt x="280" y="68"/>
                      <a:pt x="269" y="76"/>
                    </a:cubicBezTo>
                    <a:cubicBezTo>
                      <a:pt x="258" y="85"/>
                      <a:pt x="244" y="57"/>
                      <a:pt x="230" y="57"/>
                    </a:cubicBezTo>
                    <a:cubicBezTo>
                      <a:pt x="217" y="57"/>
                      <a:pt x="200" y="44"/>
                      <a:pt x="192" y="33"/>
                    </a:cubicBezTo>
                    <a:cubicBezTo>
                      <a:pt x="184" y="22"/>
                      <a:pt x="116" y="38"/>
                      <a:pt x="97" y="25"/>
                    </a:cubicBezTo>
                    <a:cubicBezTo>
                      <a:pt x="77" y="11"/>
                      <a:pt x="42" y="0"/>
                      <a:pt x="23" y="3"/>
                    </a:cubicBezTo>
                    <a:cubicBezTo>
                      <a:pt x="18" y="3"/>
                      <a:pt x="9" y="8"/>
                      <a:pt x="0" y="14"/>
                    </a:cubicBezTo>
                    <a:cubicBezTo>
                      <a:pt x="36" y="34"/>
                      <a:pt x="88" y="29"/>
                      <a:pt x="95" y="67"/>
                    </a:cubicBezTo>
                    <a:cubicBezTo>
                      <a:pt x="103" y="110"/>
                      <a:pt x="128" y="93"/>
                      <a:pt x="118" y="130"/>
                    </a:cubicBezTo>
                    <a:cubicBezTo>
                      <a:pt x="117" y="138"/>
                      <a:pt x="111" y="145"/>
                      <a:pt x="104" y="151"/>
                    </a:cubicBezTo>
                    <a:cubicBezTo>
                      <a:pt x="133" y="153"/>
                      <a:pt x="159" y="154"/>
                      <a:pt x="169" y="14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8" name="Shape 222">
                <a:extLst>
                  <a:ext uri="{FF2B5EF4-FFF2-40B4-BE49-F238E27FC236}">
                    <a16:creationId xmlns:a16="http://schemas.microsoft.com/office/drawing/2014/main" id="{ABBB3149-9B90-5A03-FA34-E75ADC8666A8}"/>
                  </a:ext>
                </a:extLst>
              </p:cNvPr>
              <p:cNvSpPr/>
              <p:nvPr/>
            </p:nvSpPr>
            <p:spPr>
              <a:xfrm>
                <a:off x="10520135" y="5674792"/>
                <a:ext cx="852297" cy="340059"/>
              </a:xfrm>
              <a:custGeom>
                <a:avLst/>
                <a:gdLst/>
                <a:ahLst/>
                <a:cxnLst/>
                <a:rect l="0" t="0" r="0" b="0"/>
                <a:pathLst>
                  <a:path w="1158" h="458" extrusionOk="0">
                    <a:moveTo>
                      <a:pt x="1127" y="320"/>
                    </a:moveTo>
                    <a:cubicBezTo>
                      <a:pt x="1117" y="318"/>
                      <a:pt x="1132" y="264"/>
                      <a:pt x="1127" y="254"/>
                    </a:cubicBezTo>
                    <a:cubicBezTo>
                      <a:pt x="1122" y="245"/>
                      <a:pt x="1110" y="203"/>
                      <a:pt x="1124" y="203"/>
                    </a:cubicBezTo>
                    <a:cubicBezTo>
                      <a:pt x="1137" y="203"/>
                      <a:pt x="1123" y="173"/>
                      <a:pt x="1140" y="172"/>
                    </a:cubicBezTo>
                    <a:cubicBezTo>
                      <a:pt x="1137" y="161"/>
                      <a:pt x="1133" y="152"/>
                      <a:pt x="1129" y="149"/>
                    </a:cubicBezTo>
                    <a:cubicBezTo>
                      <a:pt x="1120" y="142"/>
                      <a:pt x="1093" y="156"/>
                      <a:pt x="1082" y="129"/>
                    </a:cubicBezTo>
                    <a:cubicBezTo>
                      <a:pt x="1071" y="102"/>
                      <a:pt x="1082" y="98"/>
                      <a:pt x="1065" y="76"/>
                    </a:cubicBezTo>
                    <a:cubicBezTo>
                      <a:pt x="1049" y="54"/>
                      <a:pt x="1042" y="32"/>
                      <a:pt x="1022" y="41"/>
                    </a:cubicBezTo>
                    <a:cubicBezTo>
                      <a:pt x="1012" y="46"/>
                      <a:pt x="986" y="45"/>
                      <a:pt x="957" y="43"/>
                    </a:cubicBezTo>
                    <a:cubicBezTo>
                      <a:pt x="928" y="70"/>
                      <a:pt x="863" y="89"/>
                      <a:pt x="843" y="81"/>
                    </a:cubicBezTo>
                    <a:cubicBezTo>
                      <a:pt x="818" y="72"/>
                      <a:pt x="771" y="84"/>
                      <a:pt x="736" y="84"/>
                    </a:cubicBezTo>
                    <a:cubicBezTo>
                      <a:pt x="700" y="84"/>
                      <a:pt x="690" y="59"/>
                      <a:pt x="663" y="61"/>
                    </a:cubicBezTo>
                    <a:cubicBezTo>
                      <a:pt x="635" y="62"/>
                      <a:pt x="635" y="36"/>
                      <a:pt x="608" y="36"/>
                    </a:cubicBezTo>
                    <a:cubicBezTo>
                      <a:pt x="581" y="36"/>
                      <a:pt x="602" y="22"/>
                      <a:pt x="516" y="11"/>
                    </a:cubicBezTo>
                    <a:cubicBezTo>
                      <a:pt x="430" y="0"/>
                      <a:pt x="357" y="45"/>
                      <a:pt x="329" y="69"/>
                    </a:cubicBezTo>
                    <a:cubicBezTo>
                      <a:pt x="302" y="92"/>
                      <a:pt x="204" y="70"/>
                      <a:pt x="194" y="76"/>
                    </a:cubicBezTo>
                    <a:cubicBezTo>
                      <a:pt x="185" y="82"/>
                      <a:pt x="196" y="111"/>
                      <a:pt x="163" y="123"/>
                    </a:cubicBezTo>
                    <a:cubicBezTo>
                      <a:pt x="131" y="136"/>
                      <a:pt x="59" y="123"/>
                      <a:pt x="34" y="134"/>
                    </a:cubicBezTo>
                    <a:cubicBezTo>
                      <a:pt x="10" y="145"/>
                      <a:pt x="0" y="182"/>
                      <a:pt x="21" y="180"/>
                    </a:cubicBezTo>
                    <a:cubicBezTo>
                      <a:pt x="42" y="178"/>
                      <a:pt x="53" y="188"/>
                      <a:pt x="47" y="197"/>
                    </a:cubicBezTo>
                    <a:cubicBezTo>
                      <a:pt x="41" y="206"/>
                      <a:pt x="64" y="232"/>
                      <a:pt x="52" y="243"/>
                    </a:cubicBezTo>
                    <a:cubicBezTo>
                      <a:pt x="41" y="254"/>
                      <a:pt x="40" y="275"/>
                      <a:pt x="54" y="285"/>
                    </a:cubicBezTo>
                    <a:cubicBezTo>
                      <a:pt x="69" y="296"/>
                      <a:pt x="71" y="317"/>
                      <a:pt x="54" y="319"/>
                    </a:cubicBezTo>
                    <a:cubicBezTo>
                      <a:pt x="37" y="322"/>
                      <a:pt x="84" y="342"/>
                      <a:pt x="85" y="351"/>
                    </a:cubicBezTo>
                    <a:cubicBezTo>
                      <a:pt x="86" y="360"/>
                      <a:pt x="125" y="365"/>
                      <a:pt x="125" y="376"/>
                    </a:cubicBezTo>
                    <a:cubicBezTo>
                      <a:pt x="125" y="387"/>
                      <a:pt x="137" y="390"/>
                      <a:pt x="156" y="385"/>
                    </a:cubicBezTo>
                    <a:cubicBezTo>
                      <a:pt x="175" y="379"/>
                      <a:pt x="183" y="406"/>
                      <a:pt x="194" y="424"/>
                    </a:cubicBezTo>
                    <a:cubicBezTo>
                      <a:pt x="206" y="442"/>
                      <a:pt x="274" y="429"/>
                      <a:pt x="274" y="409"/>
                    </a:cubicBezTo>
                    <a:cubicBezTo>
                      <a:pt x="274" y="389"/>
                      <a:pt x="294" y="384"/>
                      <a:pt x="324" y="387"/>
                    </a:cubicBezTo>
                    <a:cubicBezTo>
                      <a:pt x="354" y="389"/>
                      <a:pt x="393" y="430"/>
                      <a:pt x="408" y="436"/>
                    </a:cubicBezTo>
                    <a:cubicBezTo>
                      <a:pt x="422" y="441"/>
                      <a:pt x="452" y="425"/>
                      <a:pt x="471" y="425"/>
                    </a:cubicBezTo>
                    <a:cubicBezTo>
                      <a:pt x="490" y="425"/>
                      <a:pt x="518" y="395"/>
                      <a:pt x="529" y="388"/>
                    </a:cubicBezTo>
                    <a:cubicBezTo>
                      <a:pt x="540" y="382"/>
                      <a:pt x="559" y="409"/>
                      <a:pt x="576" y="400"/>
                    </a:cubicBezTo>
                    <a:cubicBezTo>
                      <a:pt x="593" y="391"/>
                      <a:pt x="613" y="381"/>
                      <a:pt x="624" y="388"/>
                    </a:cubicBezTo>
                    <a:cubicBezTo>
                      <a:pt x="634" y="394"/>
                      <a:pt x="597" y="422"/>
                      <a:pt x="607" y="437"/>
                    </a:cubicBezTo>
                    <a:cubicBezTo>
                      <a:pt x="611" y="443"/>
                      <a:pt x="610" y="450"/>
                      <a:pt x="609" y="458"/>
                    </a:cubicBezTo>
                    <a:cubicBezTo>
                      <a:pt x="646" y="452"/>
                      <a:pt x="643" y="426"/>
                      <a:pt x="645" y="415"/>
                    </a:cubicBezTo>
                    <a:cubicBezTo>
                      <a:pt x="647" y="403"/>
                      <a:pt x="657" y="391"/>
                      <a:pt x="669" y="400"/>
                    </a:cubicBezTo>
                    <a:cubicBezTo>
                      <a:pt x="681" y="410"/>
                      <a:pt x="698" y="412"/>
                      <a:pt x="725" y="400"/>
                    </a:cubicBezTo>
                    <a:cubicBezTo>
                      <a:pt x="752" y="388"/>
                      <a:pt x="754" y="381"/>
                      <a:pt x="764" y="393"/>
                    </a:cubicBezTo>
                    <a:cubicBezTo>
                      <a:pt x="774" y="405"/>
                      <a:pt x="796" y="395"/>
                      <a:pt x="835" y="395"/>
                    </a:cubicBezTo>
                    <a:cubicBezTo>
                      <a:pt x="874" y="395"/>
                      <a:pt x="881" y="369"/>
                      <a:pt x="917" y="371"/>
                    </a:cubicBezTo>
                    <a:cubicBezTo>
                      <a:pt x="954" y="373"/>
                      <a:pt x="986" y="361"/>
                      <a:pt x="986" y="361"/>
                    </a:cubicBezTo>
                    <a:cubicBezTo>
                      <a:pt x="1009" y="368"/>
                      <a:pt x="1009" y="368"/>
                      <a:pt x="1009" y="368"/>
                    </a:cubicBezTo>
                    <a:cubicBezTo>
                      <a:pt x="1018" y="360"/>
                      <a:pt x="1017" y="350"/>
                      <a:pt x="1036" y="347"/>
                    </a:cubicBezTo>
                    <a:cubicBezTo>
                      <a:pt x="1065" y="344"/>
                      <a:pt x="1076" y="366"/>
                      <a:pt x="1091" y="358"/>
                    </a:cubicBezTo>
                    <a:cubicBezTo>
                      <a:pt x="1105" y="351"/>
                      <a:pt x="1152" y="401"/>
                      <a:pt x="1156" y="369"/>
                    </a:cubicBezTo>
                    <a:cubicBezTo>
                      <a:pt x="1158" y="361"/>
                      <a:pt x="1136" y="322"/>
                      <a:pt x="1127" y="320"/>
                    </a:cubicBezTo>
                    <a:close/>
                    <a:moveTo>
                      <a:pt x="101" y="85"/>
                    </a:moveTo>
                    <a:cubicBezTo>
                      <a:pt x="122" y="77"/>
                      <a:pt x="172" y="88"/>
                      <a:pt x="184" y="77"/>
                    </a:cubicBezTo>
                    <a:cubicBezTo>
                      <a:pt x="195" y="66"/>
                      <a:pt x="153" y="52"/>
                      <a:pt x="137" y="40"/>
                    </a:cubicBezTo>
                    <a:cubicBezTo>
                      <a:pt x="128" y="32"/>
                      <a:pt x="125" y="18"/>
                      <a:pt x="122" y="8"/>
                    </a:cubicBezTo>
                    <a:cubicBezTo>
                      <a:pt x="115" y="12"/>
                      <a:pt x="105" y="16"/>
                      <a:pt x="97" y="12"/>
                    </a:cubicBezTo>
                    <a:cubicBezTo>
                      <a:pt x="81" y="4"/>
                      <a:pt x="41" y="9"/>
                      <a:pt x="34" y="12"/>
                    </a:cubicBezTo>
                    <a:cubicBezTo>
                      <a:pt x="27" y="15"/>
                      <a:pt x="40" y="38"/>
                      <a:pt x="40" y="53"/>
                    </a:cubicBezTo>
                    <a:cubicBezTo>
                      <a:pt x="40" y="68"/>
                      <a:pt x="22" y="72"/>
                      <a:pt x="22" y="82"/>
                    </a:cubicBezTo>
                    <a:cubicBezTo>
                      <a:pt x="22" y="89"/>
                      <a:pt x="15" y="94"/>
                      <a:pt x="7" y="103"/>
                    </a:cubicBezTo>
                    <a:cubicBezTo>
                      <a:pt x="19" y="112"/>
                      <a:pt x="31" y="121"/>
                      <a:pt x="43" y="121"/>
                    </a:cubicBezTo>
                    <a:cubicBezTo>
                      <a:pt x="69" y="121"/>
                      <a:pt x="79" y="93"/>
                      <a:pt x="101" y="8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9" name="Shape 223">
                <a:extLst>
                  <a:ext uri="{FF2B5EF4-FFF2-40B4-BE49-F238E27FC236}">
                    <a16:creationId xmlns:a16="http://schemas.microsoft.com/office/drawing/2014/main" id="{6BBA801C-D5DE-C556-DE11-3B53D6ECB12A}"/>
                  </a:ext>
                </a:extLst>
              </p:cNvPr>
              <p:cNvSpPr/>
              <p:nvPr/>
            </p:nvSpPr>
            <p:spPr>
              <a:xfrm>
                <a:off x="12904844" y="6019155"/>
                <a:ext cx="107615" cy="99006"/>
              </a:xfrm>
              <a:custGeom>
                <a:avLst/>
                <a:gdLst/>
                <a:ahLst/>
                <a:cxnLst/>
                <a:rect l="0" t="0" r="0" b="0"/>
                <a:pathLst>
                  <a:path w="146" h="137" extrusionOk="0">
                    <a:moveTo>
                      <a:pt x="69" y="1"/>
                    </a:moveTo>
                    <a:cubicBezTo>
                      <a:pt x="48" y="0"/>
                      <a:pt x="6" y="22"/>
                      <a:pt x="0" y="42"/>
                    </a:cubicBezTo>
                    <a:cubicBezTo>
                      <a:pt x="4" y="46"/>
                      <a:pt x="8" y="52"/>
                      <a:pt x="10" y="59"/>
                    </a:cubicBezTo>
                    <a:cubicBezTo>
                      <a:pt x="15" y="76"/>
                      <a:pt x="29" y="91"/>
                      <a:pt x="46" y="100"/>
                    </a:cubicBezTo>
                    <a:cubicBezTo>
                      <a:pt x="57" y="106"/>
                      <a:pt x="55" y="122"/>
                      <a:pt x="53" y="137"/>
                    </a:cubicBezTo>
                    <a:cubicBezTo>
                      <a:pt x="62" y="136"/>
                      <a:pt x="72" y="136"/>
                      <a:pt x="79" y="134"/>
                    </a:cubicBezTo>
                    <a:cubicBezTo>
                      <a:pt x="97" y="130"/>
                      <a:pt x="135" y="75"/>
                      <a:pt x="140" y="60"/>
                    </a:cubicBezTo>
                    <a:cubicBezTo>
                      <a:pt x="146" y="45"/>
                      <a:pt x="93" y="3"/>
                      <a:pt x="69" y="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0" name="Shape 224">
                <a:extLst>
                  <a:ext uri="{FF2B5EF4-FFF2-40B4-BE49-F238E27FC236}">
                    <a16:creationId xmlns:a16="http://schemas.microsoft.com/office/drawing/2014/main" id="{968BF3FB-9674-E0F2-E317-EACACF88BEC7}"/>
                  </a:ext>
                </a:extLst>
              </p:cNvPr>
              <p:cNvSpPr/>
              <p:nvPr/>
            </p:nvSpPr>
            <p:spPr>
              <a:xfrm>
                <a:off x="14962409" y="5640356"/>
                <a:ext cx="309926" cy="297014"/>
              </a:xfrm>
              <a:custGeom>
                <a:avLst/>
                <a:gdLst/>
                <a:ahLst/>
                <a:cxnLst/>
                <a:rect l="0" t="0" r="0" b="0"/>
                <a:pathLst>
                  <a:path w="423" h="402" extrusionOk="0">
                    <a:moveTo>
                      <a:pt x="406" y="20"/>
                    </a:moveTo>
                    <a:cubicBezTo>
                      <a:pt x="382" y="28"/>
                      <a:pt x="374" y="0"/>
                      <a:pt x="354" y="0"/>
                    </a:cubicBezTo>
                    <a:cubicBezTo>
                      <a:pt x="335" y="0"/>
                      <a:pt x="339" y="47"/>
                      <a:pt x="319" y="47"/>
                    </a:cubicBezTo>
                    <a:cubicBezTo>
                      <a:pt x="299" y="47"/>
                      <a:pt x="303" y="75"/>
                      <a:pt x="275" y="79"/>
                    </a:cubicBezTo>
                    <a:cubicBezTo>
                      <a:pt x="247" y="83"/>
                      <a:pt x="239" y="83"/>
                      <a:pt x="251" y="103"/>
                    </a:cubicBezTo>
                    <a:cubicBezTo>
                      <a:pt x="263" y="123"/>
                      <a:pt x="235" y="115"/>
                      <a:pt x="212" y="115"/>
                    </a:cubicBezTo>
                    <a:cubicBezTo>
                      <a:pt x="188" y="115"/>
                      <a:pt x="188" y="99"/>
                      <a:pt x="172" y="99"/>
                    </a:cubicBezTo>
                    <a:cubicBezTo>
                      <a:pt x="156" y="99"/>
                      <a:pt x="144" y="127"/>
                      <a:pt x="132" y="143"/>
                    </a:cubicBezTo>
                    <a:cubicBezTo>
                      <a:pt x="120" y="159"/>
                      <a:pt x="41" y="194"/>
                      <a:pt x="17" y="206"/>
                    </a:cubicBezTo>
                    <a:cubicBezTo>
                      <a:pt x="10" y="210"/>
                      <a:pt x="5" y="220"/>
                      <a:pt x="0" y="233"/>
                    </a:cubicBezTo>
                    <a:cubicBezTo>
                      <a:pt x="28" y="236"/>
                      <a:pt x="57" y="252"/>
                      <a:pt x="70" y="268"/>
                    </a:cubicBezTo>
                    <a:cubicBezTo>
                      <a:pt x="87" y="290"/>
                      <a:pt x="50" y="314"/>
                      <a:pt x="34" y="334"/>
                    </a:cubicBezTo>
                    <a:cubicBezTo>
                      <a:pt x="17" y="355"/>
                      <a:pt x="44" y="355"/>
                      <a:pt x="45" y="372"/>
                    </a:cubicBezTo>
                    <a:cubicBezTo>
                      <a:pt x="46" y="388"/>
                      <a:pt x="67" y="402"/>
                      <a:pt x="76" y="387"/>
                    </a:cubicBezTo>
                    <a:cubicBezTo>
                      <a:pt x="84" y="373"/>
                      <a:pt x="97" y="378"/>
                      <a:pt x="123" y="378"/>
                    </a:cubicBezTo>
                    <a:cubicBezTo>
                      <a:pt x="130" y="378"/>
                      <a:pt x="135" y="382"/>
                      <a:pt x="138" y="387"/>
                    </a:cubicBezTo>
                    <a:cubicBezTo>
                      <a:pt x="152" y="375"/>
                      <a:pt x="168" y="365"/>
                      <a:pt x="174" y="359"/>
                    </a:cubicBezTo>
                    <a:cubicBezTo>
                      <a:pt x="184" y="350"/>
                      <a:pt x="208" y="347"/>
                      <a:pt x="230" y="347"/>
                    </a:cubicBezTo>
                    <a:cubicBezTo>
                      <a:pt x="243" y="347"/>
                      <a:pt x="252" y="343"/>
                      <a:pt x="262" y="335"/>
                    </a:cubicBezTo>
                    <a:cubicBezTo>
                      <a:pt x="239" y="310"/>
                      <a:pt x="216" y="289"/>
                      <a:pt x="208" y="284"/>
                    </a:cubicBezTo>
                    <a:cubicBezTo>
                      <a:pt x="187" y="271"/>
                      <a:pt x="199" y="235"/>
                      <a:pt x="225" y="229"/>
                    </a:cubicBezTo>
                    <a:cubicBezTo>
                      <a:pt x="251" y="222"/>
                      <a:pt x="313" y="174"/>
                      <a:pt x="333" y="163"/>
                    </a:cubicBezTo>
                    <a:cubicBezTo>
                      <a:pt x="352" y="152"/>
                      <a:pt x="339" y="117"/>
                      <a:pt x="354" y="89"/>
                    </a:cubicBezTo>
                    <a:cubicBezTo>
                      <a:pt x="362" y="74"/>
                      <a:pt x="393" y="46"/>
                      <a:pt x="423" y="22"/>
                    </a:cubicBezTo>
                    <a:cubicBezTo>
                      <a:pt x="416" y="19"/>
                      <a:pt x="411" y="18"/>
                      <a:pt x="406" y="2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1" name="Shape 225">
                <a:extLst>
                  <a:ext uri="{FF2B5EF4-FFF2-40B4-BE49-F238E27FC236}">
                    <a16:creationId xmlns:a16="http://schemas.microsoft.com/office/drawing/2014/main" id="{B79DC699-45D0-A77A-55B8-D37AB57C229C}"/>
                  </a:ext>
                </a:extLst>
              </p:cNvPr>
              <p:cNvSpPr/>
              <p:nvPr/>
            </p:nvSpPr>
            <p:spPr>
              <a:xfrm>
                <a:off x="12999544" y="6303253"/>
                <a:ext cx="348668" cy="202314"/>
              </a:xfrm>
              <a:custGeom>
                <a:avLst/>
                <a:gdLst/>
                <a:ahLst/>
                <a:cxnLst/>
                <a:rect l="0" t="0" r="0" b="0"/>
                <a:pathLst>
                  <a:path w="472" h="273" extrusionOk="0">
                    <a:moveTo>
                      <a:pt x="464" y="174"/>
                    </a:moveTo>
                    <a:cubicBezTo>
                      <a:pt x="460" y="173"/>
                      <a:pt x="455" y="173"/>
                      <a:pt x="450" y="173"/>
                    </a:cubicBezTo>
                    <a:cubicBezTo>
                      <a:pt x="414" y="175"/>
                      <a:pt x="393" y="157"/>
                      <a:pt x="369" y="158"/>
                    </a:cubicBezTo>
                    <a:cubicBezTo>
                      <a:pt x="346" y="160"/>
                      <a:pt x="279" y="134"/>
                      <a:pt x="251" y="110"/>
                    </a:cubicBezTo>
                    <a:cubicBezTo>
                      <a:pt x="222" y="87"/>
                      <a:pt x="144" y="38"/>
                      <a:pt x="125" y="19"/>
                    </a:cubicBezTo>
                    <a:cubicBezTo>
                      <a:pt x="106" y="0"/>
                      <a:pt x="78" y="0"/>
                      <a:pt x="76" y="9"/>
                    </a:cubicBezTo>
                    <a:cubicBezTo>
                      <a:pt x="73" y="18"/>
                      <a:pt x="59" y="19"/>
                      <a:pt x="38" y="21"/>
                    </a:cubicBezTo>
                    <a:cubicBezTo>
                      <a:pt x="32" y="31"/>
                      <a:pt x="10" y="43"/>
                      <a:pt x="10" y="56"/>
                    </a:cubicBezTo>
                    <a:cubicBezTo>
                      <a:pt x="10" y="71"/>
                      <a:pt x="0" y="90"/>
                      <a:pt x="0" y="102"/>
                    </a:cubicBezTo>
                    <a:cubicBezTo>
                      <a:pt x="0" y="115"/>
                      <a:pt x="24" y="117"/>
                      <a:pt x="32" y="127"/>
                    </a:cubicBezTo>
                    <a:cubicBezTo>
                      <a:pt x="39" y="136"/>
                      <a:pt x="78" y="141"/>
                      <a:pt x="80" y="151"/>
                    </a:cubicBezTo>
                    <a:cubicBezTo>
                      <a:pt x="83" y="161"/>
                      <a:pt x="110" y="173"/>
                      <a:pt x="127" y="175"/>
                    </a:cubicBezTo>
                    <a:cubicBezTo>
                      <a:pt x="144" y="178"/>
                      <a:pt x="168" y="197"/>
                      <a:pt x="178" y="205"/>
                    </a:cubicBezTo>
                    <a:cubicBezTo>
                      <a:pt x="187" y="212"/>
                      <a:pt x="224" y="195"/>
                      <a:pt x="236" y="195"/>
                    </a:cubicBezTo>
                    <a:cubicBezTo>
                      <a:pt x="248" y="195"/>
                      <a:pt x="268" y="217"/>
                      <a:pt x="270" y="229"/>
                    </a:cubicBezTo>
                    <a:cubicBezTo>
                      <a:pt x="273" y="241"/>
                      <a:pt x="336" y="248"/>
                      <a:pt x="350" y="261"/>
                    </a:cubicBezTo>
                    <a:cubicBezTo>
                      <a:pt x="365" y="273"/>
                      <a:pt x="443" y="265"/>
                      <a:pt x="457" y="251"/>
                    </a:cubicBezTo>
                    <a:cubicBezTo>
                      <a:pt x="472" y="236"/>
                      <a:pt x="460" y="209"/>
                      <a:pt x="460" y="188"/>
                    </a:cubicBezTo>
                    <a:cubicBezTo>
                      <a:pt x="460" y="180"/>
                      <a:pt x="462" y="176"/>
                      <a:pt x="464" y="1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2" name="Shape 226">
                <a:extLst>
                  <a:ext uri="{FF2B5EF4-FFF2-40B4-BE49-F238E27FC236}">
                    <a16:creationId xmlns:a16="http://schemas.microsoft.com/office/drawing/2014/main" id="{30A2C6D5-E9EF-36B4-9E6C-B92ED0BC099E}"/>
                  </a:ext>
                </a:extLst>
              </p:cNvPr>
              <p:cNvSpPr/>
              <p:nvPr/>
            </p:nvSpPr>
            <p:spPr>
              <a:xfrm>
                <a:off x="13507478" y="6393650"/>
                <a:ext cx="387408" cy="860906"/>
              </a:xfrm>
              <a:custGeom>
                <a:avLst/>
                <a:gdLst/>
                <a:ahLst/>
                <a:cxnLst/>
                <a:rect l="0" t="0" r="0" b="0"/>
                <a:pathLst>
                  <a:path w="527" h="1165" extrusionOk="0">
                    <a:moveTo>
                      <a:pt x="426" y="1059"/>
                    </a:moveTo>
                    <a:cubicBezTo>
                      <a:pt x="426" y="1034"/>
                      <a:pt x="406" y="1032"/>
                      <a:pt x="406" y="1012"/>
                    </a:cubicBezTo>
                    <a:cubicBezTo>
                      <a:pt x="406" y="993"/>
                      <a:pt x="406" y="959"/>
                      <a:pt x="382" y="937"/>
                    </a:cubicBezTo>
                    <a:cubicBezTo>
                      <a:pt x="358" y="915"/>
                      <a:pt x="346" y="883"/>
                      <a:pt x="360" y="871"/>
                    </a:cubicBezTo>
                    <a:cubicBezTo>
                      <a:pt x="375" y="859"/>
                      <a:pt x="363" y="825"/>
                      <a:pt x="370" y="827"/>
                    </a:cubicBezTo>
                    <a:cubicBezTo>
                      <a:pt x="377" y="830"/>
                      <a:pt x="387" y="806"/>
                      <a:pt x="372" y="798"/>
                    </a:cubicBezTo>
                    <a:cubicBezTo>
                      <a:pt x="358" y="791"/>
                      <a:pt x="372" y="762"/>
                      <a:pt x="360" y="757"/>
                    </a:cubicBezTo>
                    <a:cubicBezTo>
                      <a:pt x="348" y="752"/>
                      <a:pt x="314" y="713"/>
                      <a:pt x="314" y="701"/>
                    </a:cubicBezTo>
                    <a:cubicBezTo>
                      <a:pt x="314" y="689"/>
                      <a:pt x="324" y="621"/>
                      <a:pt x="326" y="604"/>
                    </a:cubicBezTo>
                    <a:cubicBezTo>
                      <a:pt x="329" y="587"/>
                      <a:pt x="353" y="584"/>
                      <a:pt x="360" y="584"/>
                    </a:cubicBezTo>
                    <a:cubicBezTo>
                      <a:pt x="367" y="584"/>
                      <a:pt x="397" y="587"/>
                      <a:pt x="406" y="570"/>
                    </a:cubicBezTo>
                    <a:cubicBezTo>
                      <a:pt x="416" y="553"/>
                      <a:pt x="457" y="550"/>
                      <a:pt x="462" y="538"/>
                    </a:cubicBezTo>
                    <a:cubicBezTo>
                      <a:pt x="467" y="526"/>
                      <a:pt x="494" y="526"/>
                      <a:pt x="494" y="511"/>
                    </a:cubicBezTo>
                    <a:cubicBezTo>
                      <a:pt x="494" y="497"/>
                      <a:pt x="526" y="460"/>
                      <a:pt x="526" y="460"/>
                    </a:cubicBezTo>
                    <a:cubicBezTo>
                      <a:pt x="526" y="460"/>
                      <a:pt x="526" y="460"/>
                      <a:pt x="527" y="460"/>
                    </a:cubicBezTo>
                    <a:cubicBezTo>
                      <a:pt x="523" y="454"/>
                      <a:pt x="515" y="460"/>
                      <a:pt x="499" y="466"/>
                    </a:cubicBezTo>
                    <a:cubicBezTo>
                      <a:pt x="472" y="477"/>
                      <a:pt x="458" y="462"/>
                      <a:pt x="461" y="446"/>
                    </a:cubicBezTo>
                    <a:cubicBezTo>
                      <a:pt x="464" y="429"/>
                      <a:pt x="442" y="429"/>
                      <a:pt x="427" y="429"/>
                    </a:cubicBezTo>
                    <a:cubicBezTo>
                      <a:pt x="412" y="429"/>
                      <a:pt x="421" y="405"/>
                      <a:pt x="427" y="388"/>
                    </a:cubicBezTo>
                    <a:cubicBezTo>
                      <a:pt x="432" y="372"/>
                      <a:pt x="421" y="362"/>
                      <a:pt x="403" y="361"/>
                    </a:cubicBezTo>
                    <a:cubicBezTo>
                      <a:pt x="386" y="359"/>
                      <a:pt x="377" y="321"/>
                      <a:pt x="384" y="310"/>
                    </a:cubicBezTo>
                    <a:cubicBezTo>
                      <a:pt x="391" y="299"/>
                      <a:pt x="347" y="290"/>
                      <a:pt x="328" y="299"/>
                    </a:cubicBezTo>
                    <a:cubicBezTo>
                      <a:pt x="309" y="309"/>
                      <a:pt x="323" y="283"/>
                      <a:pt x="317" y="269"/>
                    </a:cubicBezTo>
                    <a:cubicBezTo>
                      <a:pt x="312" y="256"/>
                      <a:pt x="342" y="209"/>
                      <a:pt x="368" y="183"/>
                    </a:cubicBezTo>
                    <a:cubicBezTo>
                      <a:pt x="394" y="157"/>
                      <a:pt x="383" y="123"/>
                      <a:pt x="383" y="93"/>
                    </a:cubicBezTo>
                    <a:cubicBezTo>
                      <a:pt x="383" y="63"/>
                      <a:pt x="371" y="63"/>
                      <a:pt x="358" y="63"/>
                    </a:cubicBezTo>
                    <a:cubicBezTo>
                      <a:pt x="346" y="63"/>
                      <a:pt x="345" y="45"/>
                      <a:pt x="345" y="29"/>
                    </a:cubicBezTo>
                    <a:cubicBezTo>
                      <a:pt x="345" y="12"/>
                      <a:pt x="319" y="0"/>
                      <a:pt x="304" y="11"/>
                    </a:cubicBezTo>
                    <a:cubicBezTo>
                      <a:pt x="302" y="13"/>
                      <a:pt x="298" y="15"/>
                      <a:pt x="293" y="17"/>
                    </a:cubicBezTo>
                    <a:cubicBezTo>
                      <a:pt x="294" y="17"/>
                      <a:pt x="295" y="17"/>
                      <a:pt x="295" y="17"/>
                    </a:cubicBezTo>
                    <a:cubicBezTo>
                      <a:pt x="295" y="17"/>
                      <a:pt x="290" y="42"/>
                      <a:pt x="280" y="47"/>
                    </a:cubicBezTo>
                    <a:cubicBezTo>
                      <a:pt x="270" y="51"/>
                      <a:pt x="270" y="66"/>
                      <a:pt x="285" y="88"/>
                    </a:cubicBezTo>
                    <a:cubicBezTo>
                      <a:pt x="299" y="110"/>
                      <a:pt x="263" y="100"/>
                      <a:pt x="258" y="88"/>
                    </a:cubicBezTo>
                    <a:cubicBezTo>
                      <a:pt x="253" y="76"/>
                      <a:pt x="224" y="95"/>
                      <a:pt x="207" y="110"/>
                    </a:cubicBezTo>
                    <a:cubicBezTo>
                      <a:pt x="190" y="124"/>
                      <a:pt x="166" y="132"/>
                      <a:pt x="166" y="158"/>
                    </a:cubicBezTo>
                    <a:cubicBezTo>
                      <a:pt x="166" y="185"/>
                      <a:pt x="144" y="212"/>
                      <a:pt x="149" y="234"/>
                    </a:cubicBezTo>
                    <a:cubicBezTo>
                      <a:pt x="153" y="256"/>
                      <a:pt x="124" y="297"/>
                      <a:pt x="127" y="309"/>
                    </a:cubicBezTo>
                    <a:cubicBezTo>
                      <a:pt x="129" y="321"/>
                      <a:pt x="85" y="307"/>
                      <a:pt x="78" y="307"/>
                    </a:cubicBezTo>
                    <a:cubicBezTo>
                      <a:pt x="71" y="307"/>
                      <a:pt x="76" y="353"/>
                      <a:pt x="66" y="368"/>
                    </a:cubicBezTo>
                    <a:cubicBezTo>
                      <a:pt x="56" y="382"/>
                      <a:pt x="63" y="433"/>
                      <a:pt x="49" y="433"/>
                    </a:cubicBezTo>
                    <a:cubicBezTo>
                      <a:pt x="34" y="433"/>
                      <a:pt x="22" y="480"/>
                      <a:pt x="22" y="480"/>
                    </a:cubicBezTo>
                    <a:cubicBezTo>
                      <a:pt x="22" y="480"/>
                      <a:pt x="10" y="488"/>
                      <a:pt x="0" y="498"/>
                    </a:cubicBezTo>
                    <a:cubicBezTo>
                      <a:pt x="12" y="522"/>
                      <a:pt x="34" y="549"/>
                      <a:pt x="58" y="559"/>
                    </a:cubicBezTo>
                    <a:cubicBezTo>
                      <a:pt x="93" y="573"/>
                      <a:pt x="117" y="645"/>
                      <a:pt x="128" y="683"/>
                    </a:cubicBezTo>
                    <a:cubicBezTo>
                      <a:pt x="139" y="722"/>
                      <a:pt x="132" y="761"/>
                      <a:pt x="119" y="783"/>
                    </a:cubicBezTo>
                    <a:cubicBezTo>
                      <a:pt x="106" y="804"/>
                      <a:pt x="123" y="805"/>
                      <a:pt x="144" y="816"/>
                    </a:cubicBezTo>
                    <a:cubicBezTo>
                      <a:pt x="165" y="827"/>
                      <a:pt x="189" y="831"/>
                      <a:pt x="204" y="809"/>
                    </a:cubicBezTo>
                    <a:cubicBezTo>
                      <a:pt x="220" y="787"/>
                      <a:pt x="252" y="772"/>
                      <a:pt x="256" y="747"/>
                    </a:cubicBezTo>
                    <a:cubicBezTo>
                      <a:pt x="261" y="722"/>
                      <a:pt x="276" y="759"/>
                      <a:pt x="288" y="772"/>
                    </a:cubicBezTo>
                    <a:cubicBezTo>
                      <a:pt x="301" y="784"/>
                      <a:pt x="310" y="809"/>
                      <a:pt x="313" y="840"/>
                    </a:cubicBezTo>
                    <a:cubicBezTo>
                      <a:pt x="316" y="871"/>
                      <a:pt x="318" y="948"/>
                      <a:pt x="345" y="973"/>
                    </a:cubicBezTo>
                    <a:cubicBezTo>
                      <a:pt x="371" y="998"/>
                      <a:pt x="376" y="1051"/>
                      <a:pt x="368" y="1070"/>
                    </a:cubicBezTo>
                    <a:cubicBezTo>
                      <a:pt x="361" y="1090"/>
                      <a:pt x="382" y="1122"/>
                      <a:pt x="377" y="1143"/>
                    </a:cubicBezTo>
                    <a:cubicBezTo>
                      <a:pt x="375" y="1147"/>
                      <a:pt x="374" y="1153"/>
                      <a:pt x="373" y="1160"/>
                    </a:cubicBezTo>
                    <a:cubicBezTo>
                      <a:pt x="397" y="1165"/>
                      <a:pt x="426" y="1059"/>
                      <a:pt x="426" y="105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3" name="Shape 227">
                <a:extLst>
                  <a:ext uri="{FF2B5EF4-FFF2-40B4-BE49-F238E27FC236}">
                    <a16:creationId xmlns:a16="http://schemas.microsoft.com/office/drawing/2014/main" id="{DA6E2142-2908-FC2E-A9FF-A3EE17CFAF84}"/>
                  </a:ext>
                </a:extLst>
              </p:cNvPr>
              <p:cNvSpPr/>
              <p:nvPr/>
            </p:nvSpPr>
            <p:spPr>
              <a:xfrm>
                <a:off x="13374039" y="6410868"/>
                <a:ext cx="137745" cy="81787"/>
              </a:xfrm>
              <a:custGeom>
                <a:avLst/>
                <a:gdLst/>
                <a:ahLst/>
                <a:cxnLst/>
                <a:rect l="0" t="0" r="0" b="0"/>
                <a:pathLst>
                  <a:path w="186" h="113" extrusionOk="0">
                    <a:moveTo>
                      <a:pt x="179" y="37"/>
                    </a:moveTo>
                    <a:cubicBezTo>
                      <a:pt x="143" y="4"/>
                      <a:pt x="133" y="31"/>
                      <a:pt x="108" y="18"/>
                    </a:cubicBezTo>
                    <a:cubicBezTo>
                      <a:pt x="82" y="4"/>
                      <a:pt x="70" y="0"/>
                      <a:pt x="58" y="10"/>
                    </a:cubicBezTo>
                    <a:cubicBezTo>
                      <a:pt x="45" y="19"/>
                      <a:pt x="26" y="18"/>
                      <a:pt x="14" y="48"/>
                    </a:cubicBezTo>
                    <a:cubicBezTo>
                      <a:pt x="10" y="58"/>
                      <a:pt x="5" y="67"/>
                      <a:pt x="0" y="74"/>
                    </a:cubicBezTo>
                    <a:cubicBezTo>
                      <a:pt x="4" y="83"/>
                      <a:pt x="11" y="90"/>
                      <a:pt x="16" y="88"/>
                    </a:cubicBezTo>
                    <a:cubicBezTo>
                      <a:pt x="26" y="86"/>
                      <a:pt x="38" y="103"/>
                      <a:pt x="57" y="98"/>
                    </a:cubicBezTo>
                    <a:cubicBezTo>
                      <a:pt x="77" y="93"/>
                      <a:pt x="89" y="110"/>
                      <a:pt x="116" y="103"/>
                    </a:cubicBezTo>
                    <a:cubicBezTo>
                      <a:pt x="143" y="96"/>
                      <a:pt x="167" y="113"/>
                      <a:pt x="177" y="96"/>
                    </a:cubicBezTo>
                    <a:cubicBezTo>
                      <a:pt x="186" y="79"/>
                      <a:pt x="169" y="42"/>
                      <a:pt x="169" y="42"/>
                    </a:cubicBezTo>
                    <a:cubicBezTo>
                      <a:pt x="169" y="42"/>
                      <a:pt x="174" y="40"/>
                      <a:pt x="179" y="3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4" name="Shape 228">
                <a:extLst>
                  <a:ext uri="{FF2B5EF4-FFF2-40B4-BE49-F238E27FC236}">
                    <a16:creationId xmlns:a16="http://schemas.microsoft.com/office/drawing/2014/main" id="{1F8AF3B6-0D26-8C99-FA75-A6AD66AB8435}"/>
                  </a:ext>
                </a:extLst>
              </p:cNvPr>
              <p:cNvSpPr/>
              <p:nvPr/>
            </p:nvSpPr>
            <p:spPr>
              <a:xfrm>
                <a:off x="13946541" y="6647616"/>
                <a:ext cx="335753" cy="701640"/>
              </a:xfrm>
              <a:custGeom>
                <a:avLst/>
                <a:gdLst/>
                <a:ahLst/>
                <a:cxnLst/>
                <a:rect l="0" t="0" r="0" b="0"/>
                <a:pathLst>
                  <a:path w="454" h="948" extrusionOk="0">
                    <a:moveTo>
                      <a:pt x="335" y="117"/>
                    </a:moveTo>
                    <a:cubicBezTo>
                      <a:pt x="318" y="115"/>
                      <a:pt x="275" y="83"/>
                      <a:pt x="275" y="71"/>
                    </a:cubicBezTo>
                    <a:cubicBezTo>
                      <a:pt x="275" y="59"/>
                      <a:pt x="296" y="39"/>
                      <a:pt x="258" y="34"/>
                    </a:cubicBezTo>
                    <a:cubicBezTo>
                      <a:pt x="219" y="30"/>
                      <a:pt x="214" y="15"/>
                      <a:pt x="206" y="8"/>
                    </a:cubicBezTo>
                    <a:cubicBezTo>
                      <a:pt x="199" y="0"/>
                      <a:pt x="168" y="22"/>
                      <a:pt x="158" y="39"/>
                    </a:cubicBezTo>
                    <a:cubicBezTo>
                      <a:pt x="148" y="56"/>
                      <a:pt x="138" y="34"/>
                      <a:pt x="116" y="47"/>
                    </a:cubicBezTo>
                    <a:cubicBezTo>
                      <a:pt x="95" y="59"/>
                      <a:pt x="73" y="30"/>
                      <a:pt x="63" y="47"/>
                    </a:cubicBezTo>
                    <a:cubicBezTo>
                      <a:pt x="53" y="64"/>
                      <a:pt x="29" y="37"/>
                      <a:pt x="17" y="51"/>
                    </a:cubicBezTo>
                    <a:cubicBezTo>
                      <a:pt x="12" y="57"/>
                      <a:pt x="6" y="61"/>
                      <a:pt x="0" y="64"/>
                    </a:cubicBezTo>
                    <a:cubicBezTo>
                      <a:pt x="11" y="76"/>
                      <a:pt x="22" y="88"/>
                      <a:pt x="22" y="97"/>
                    </a:cubicBezTo>
                    <a:cubicBezTo>
                      <a:pt x="22" y="113"/>
                      <a:pt x="53" y="124"/>
                      <a:pt x="53" y="144"/>
                    </a:cubicBezTo>
                    <a:cubicBezTo>
                      <a:pt x="53" y="163"/>
                      <a:pt x="92" y="179"/>
                      <a:pt x="104" y="171"/>
                    </a:cubicBezTo>
                    <a:cubicBezTo>
                      <a:pt x="116" y="163"/>
                      <a:pt x="143" y="156"/>
                      <a:pt x="147" y="183"/>
                    </a:cubicBezTo>
                    <a:cubicBezTo>
                      <a:pt x="151" y="210"/>
                      <a:pt x="167" y="210"/>
                      <a:pt x="167" y="230"/>
                    </a:cubicBezTo>
                    <a:cubicBezTo>
                      <a:pt x="167" y="249"/>
                      <a:pt x="128" y="238"/>
                      <a:pt x="120" y="257"/>
                    </a:cubicBezTo>
                    <a:cubicBezTo>
                      <a:pt x="112" y="277"/>
                      <a:pt x="186" y="300"/>
                      <a:pt x="186" y="316"/>
                    </a:cubicBezTo>
                    <a:cubicBezTo>
                      <a:pt x="186" y="331"/>
                      <a:pt x="209" y="351"/>
                      <a:pt x="217" y="370"/>
                    </a:cubicBezTo>
                    <a:cubicBezTo>
                      <a:pt x="225" y="390"/>
                      <a:pt x="260" y="413"/>
                      <a:pt x="268" y="437"/>
                    </a:cubicBezTo>
                    <a:cubicBezTo>
                      <a:pt x="276" y="460"/>
                      <a:pt x="307" y="472"/>
                      <a:pt x="319" y="483"/>
                    </a:cubicBezTo>
                    <a:cubicBezTo>
                      <a:pt x="330" y="495"/>
                      <a:pt x="334" y="522"/>
                      <a:pt x="330" y="546"/>
                    </a:cubicBezTo>
                    <a:cubicBezTo>
                      <a:pt x="327" y="569"/>
                      <a:pt x="327" y="612"/>
                      <a:pt x="350" y="647"/>
                    </a:cubicBezTo>
                    <a:cubicBezTo>
                      <a:pt x="373" y="682"/>
                      <a:pt x="323" y="698"/>
                      <a:pt x="307" y="718"/>
                    </a:cubicBezTo>
                    <a:cubicBezTo>
                      <a:pt x="291" y="737"/>
                      <a:pt x="299" y="764"/>
                      <a:pt x="252" y="753"/>
                    </a:cubicBezTo>
                    <a:cubicBezTo>
                      <a:pt x="206" y="741"/>
                      <a:pt x="260" y="792"/>
                      <a:pt x="252" y="807"/>
                    </a:cubicBezTo>
                    <a:cubicBezTo>
                      <a:pt x="245" y="823"/>
                      <a:pt x="182" y="792"/>
                      <a:pt x="182" y="807"/>
                    </a:cubicBezTo>
                    <a:cubicBezTo>
                      <a:pt x="182" y="817"/>
                      <a:pt x="161" y="829"/>
                      <a:pt x="144" y="837"/>
                    </a:cubicBezTo>
                    <a:cubicBezTo>
                      <a:pt x="151" y="846"/>
                      <a:pt x="160" y="851"/>
                      <a:pt x="172" y="858"/>
                    </a:cubicBezTo>
                    <a:cubicBezTo>
                      <a:pt x="186" y="867"/>
                      <a:pt x="153" y="882"/>
                      <a:pt x="154" y="911"/>
                    </a:cubicBezTo>
                    <a:cubicBezTo>
                      <a:pt x="155" y="941"/>
                      <a:pt x="177" y="948"/>
                      <a:pt x="185" y="936"/>
                    </a:cubicBezTo>
                    <a:cubicBezTo>
                      <a:pt x="193" y="924"/>
                      <a:pt x="227" y="898"/>
                      <a:pt x="241" y="893"/>
                    </a:cubicBezTo>
                    <a:cubicBezTo>
                      <a:pt x="254" y="889"/>
                      <a:pt x="241" y="869"/>
                      <a:pt x="255" y="870"/>
                    </a:cubicBezTo>
                    <a:cubicBezTo>
                      <a:pt x="270" y="870"/>
                      <a:pt x="265" y="849"/>
                      <a:pt x="272" y="837"/>
                    </a:cubicBezTo>
                    <a:cubicBezTo>
                      <a:pt x="278" y="825"/>
                      <a:pt x="288" y="829"/>
                      <a:pt x="310" y="830"/>
                    </a:cubicBezTo>
                    <a:cubicBezTo>
                      <a:pt x="332" y="831"/>
                      <a:pt x="363" y="810"/>
                      <a:pt x="394" y="790"/>
                    </a:cubicBezTo>
                    <a:cubicBezTo>
                      <a:pt x="425" y="770"/>
                      <a:pt x="430" y="766"/>
                      <a:pt x="442" y="708"/>
                    </a:cubicBezTo>
                    <a:cubicBezTo>
                      <a:pt x="454" y="651"/>
                      <a:pt x="428" y="583"/>
                      <a:pt x="428" y="565"/>
                    </a:cubicBezTo>
                    <a:cubicBezTo>
                      <a:pt x="427" y="548"/>
                      <a:pt x="385" y="468"/>
                      <a:pt x="369" y="469"/>
                    </a:cubicBezTo>
                    <a:cubicBezTo>
                      <a:pt x="354" y="470"/>
                      <a:pt x="283" y="397"/>
                      <a:pt x="270" y="385"/>
                    </a:cubicBezTo>
                    <a:cubicBezTo>
                      <a:pt x="257" y="373"/>
                      <a:pt x="261" y="353"/>
                      <a:pt x="243" y="338"/>
                    </a:cubicBezTo>
                    <a:cubicBezTo>
                      <a:pt x="224" y="322"/>
                      <a:pt x="223" y="282"/>
                      <a:pt x="227" y="254"/>
                    </a:cubicBezTo>
                    <a:cubicBezTo>
                      <a:pt x="232" y="226"/>
                      <a:pt x="272" y="219"/>
                      <a:pt x="271" y="200"/>
                    </a:cubicBezTo>
                    <a:cubicBezTo>
                      <a:pt x="270" y="181"/>
                      <a:pt x="274" y="165"/>
                      <a:pt x="294" y="164"/>
                    </a:cubicBezTo>
                    <a:cubicBezTo>
                      <a:pt x="315" y="163"/>
                      <a:pt x="334" y="146"/>
                      <a:pt x="343" y="132"/>
                    </a:cubicBezTo>
                    <a:cubicBezTo>
                      <a:pt x="344" y="130"/>
                      <a:pt x="346" y="128"/>
                      <a:pt x="348" y="127"/>
                    </a:cubicBezTo>
                    <a:cubicBezTo>
                      <a:pt x="343" y="121"/>
                      <a:pt x="339" y="118"/>
                      <a:pt x="335" y="11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5" name="Shape 229">
                <a:extLst>
                  <a:ext uri="{FF2B5EF4-FFF2-40B4-BE49-F238E27FC236}">
                    <a16:creationId xmlns:a16="http://schemas.microsoft.com/office/drawing/2014/main" id="{41F06D6D-4672-A28F-8B0B-6708F860E626}"/>
                  </a:ext>
                </a:extLst>
              </p:cNvPr>
              <p:cNvSpPr/>
              <p:nvPr/>
            </p:nvSpPr>
            <p:spPr>
              <a:xfrm>
                <a:off x="13946541" y="7069460"/>
                <a:ext cx="275490" cy="198008"/>
              </a:xfrm>
              <a:custGeom>
                <a:avLst/>
                <a:gdLst/>
                <a:ahLst/>
                <a:cxnLst/>
                <a:rect l="0" t="0" r="0" b="0"/>
                <a:pathLst>
                  <a:path w="375" h="268" extrusionOk="0">
                    <a:moveTo>
                      <a:pt x="184" y="238"/>
                    </a:moveTo>
                    <a:cubicBezTo>
                      <a:pt x="184" y="223"/>
                      <a:pt x="247" y="254"/>
                      <a:pt x="254" y="238"/>
                    </a:cubicBezTo>
                    <a:cubicBezTo>
                      <a:pt x="262" y="223"/>
                      <a:pt x="208" y="172"/>
                      <a:pt x="254" y="184"/>
                    </a:cubicBezTo>
                    <a:cubicBezTo>
                      <a:pt x="301" y="195"/>
                      <a:pt x="293" y="168"/>
                      <a:pt x="309" y="149"/>
                    </a:cubicBezTo>
                    <a:cubicBezTo>
                      <a:pt x="325" y="129"/>
                      <a:pt x="375" y="113"/>
                      <a:pt x="352" y="78"/>
                    </a:cubicBezTo>
                    <a:cubicBezTo>
                      <a:pt x="335" y="53"/>
                      <a:pt x="331" y="25"/>
                      <a:pt x="331" y="2"/>
                    </a:cubicBezTo>
                    <a:cubicBezTo>
                      <a:pt x="316" y="14"/>
                      <a:pt x="297" y="14"/>
                      <a:pt x="287" y="10"/>
                    </a:cubicBezTo>
                    <a:cubicBezTo>
                      <a:pt x="274" y="5"/>
                      <a:pt x="245" y="2"/>
                      <a:pt x="245" y="23"/>
                    </a:cubicBezTo>
                    <a:cubicBezTo>
                      <a:pt x="245" y="44"/>
                      <a:pt x="224" y="50"/>
                      <a:pt x="226" y="39"/>
                    </a:cubicBezTo>
                    <a:cubicBezTo>
                      <a:pt x="229" y="29"/>
                      <a:pt x="205" y="31"/>
                      <a:pt x="192" y="16"/>
                    </a:cubicBezTo>
                    <a:cubicBezTo>
                      <a:pt x="179" y="0"/>
                      <a:pt x="132" y="21"/>
                      <a:pt x="108" y="13"/>
                    </a:cubicBezTo>
                    <a:cubicBezTo>
                      <a:pt x="84" y="5"/>
                      <a:pt x="48" y="26"/>
                      <a:pt x="24" y="55"/>
                    </a:cubicBezTo>
                    <a:cubicBezTo>
                      <a:pt x="0" y="84"/>
                      <a:pt x="27" y="84"/>
                      <a:pt x="27" y="110"/>
                    </a:cubicBezTo>
                    <a:cubicBezTo>
                      <a:pt x="27" y="137"/>
                      <a:pt x="42" y="137"/>
                      <a:pt x="35" y="158"/>
                    </a:cubicBezTo>
                    <a:cubicBezTo>
                      <a:pt x="34" y="158"/>
                      <a:pt x="34" y="159"/>
                      <a:pt x="34" y="159"/>
                    </a:cubicBezTo>
                    <a:cubicBezTo>
                      <a:pt x="57" y="170"/>
                      <a:pt x="48" y="199"/>
                      <a:pt x="51" y="215"/>
                    </a:cubicBezTo>
                    <a:cubicBezTo>
                      <a:pt x="53" y="232"/>
                      <a:pt x="76" y="222"/>
                      <a:pt x="89" y="221"/>
                    </a:cubicBezTo>
                    <a:cubicBezTo>
                      <a:pt x="102" y="220"/>
                      <a:pt x="81" y="241"/>
                      <a:pt x="92" y="254"/>
                    </a:cubicBezTo>
                    <a:cubicBezTo>
                      <a:pt x="103" y="267"/>
                      <a:pt x="134" y="243"/>
                      <a:pt x="141" y="259"/>
                    </a:cubicBezTo>
                    <a:cubicBezTo>
                      <a:pt x="142" y="262"/>
                      <a:pt x="144" y="265"/>
                      <a:pt x="146" y="268"/>
                    </a:cubicBezTo>
                    <a:cubicBezTo>
                      <a:pt x="163" y="260"/>
                      <a:pt x="184" y="248"/>
                      <a:pt x="184" y="23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6" name="Shape 230">
                <a:extLst>
                  <a:ext uri="{FF2B5EF4-FFF2-40B4-BE49-F238E27FC236}">
                    <a16:creationId xmlns:a16="http://schemas.microsoft.com/office/drawing/2014/main" id="{643DA8A4-1EF8-8033-9E9E-E00555E3CAAD}"/>
                  </a:ext>
                </a:extLst>
              </p:cNvPr>
              <p:cNvSpPr/>
              <p:nvPr/>
            </p:nvSpPr>
            <p:spPr>
              <a:xfrm>
                <a:off x="13856145" y="6690661"/>
                <a:ext cx="335753" cy="413235"/>
              </a:xfrm>
              <a:custGeom>
                <a:avLst/>
                <a:gdLst/>
                <a:ahLst/>
                <a:cxnLst/>
                <a:rect l="0" t="0" r="0" b="0"/>
                <a:pathLst>
                  <a:path w="456" h="560" extrusionOk="0">
                    <a:moveTo>
                      <a:pt x="308" y="257"/>
                    </a:moveTo>
                    <a:cubicBezTo>
                      <a:pt x="308" y="241"/>
                      <a:pt x="234" y="218"/>
                      <a:pt x="242" y="198"/>
                    </a:cubicBezTo>
                    <a:cubicBezTo>
                      <a:pt x="250" y="179"/>
                      <a:pt x="289" y="190"/>
                      <a:pt x="289" y="171"/>
                    </a:cubicBezTo>
                    <a:cubicBezTo>
                      <a:pt x="289" y="151"/>
                      <a:pt x="273" y="151"/>
                      <a:pt x="269" y="124"/>
                    </a:cubicBezTo>
                    <a:cubicBezTo>
                      <a:pt x="265" y="97"/>
                      <a:pt x="238" y="104"/>
                      <a:pt x="226" y="112"/>
                    </a:cubicBezTo>
                    <a:cubicBezTo>
                      <a:pt x="214" y="120"/>
                      <a:pt x="175" y="104"/>
                      <a:pt x="175" y="85"/>
                    </a:cubicBezTo>
                    <a:cubicBezTo>
                      <a:pt x="175" y="65"/>
                      <a:pt x="144" y="54"/>
                      <a:pt x="144" y="38"/>
                    </a:cubicBezTo>
                    <a:cubicBezTo>
                      <a:pt x="144" y="29"/>
                      <a:pt x="133" y="17"/>
                      <a:pt x="122" y="5"/>
                    </a:cubicBezTo>
                    <a:cubicBezTo>
                      <a:pt x="112" y="10"/>
                      <a:pt x="102" y="12"/>
                      <a:pt x="97" y="7"/>
                    </a:cubicBezTo>
                    <a:cubicBezTo>
                      <a:pt x="90" y="0"/>
                      <a:pt x="80" y="31"/>
                      <a:pt x="88" y="39"/>
                    </a:cubicBezTo>
                    <a:cubicBezTo>
                      <a:pt x="95" y="46"/>
                      <a:pt x="105" y="92"/>
                      <a:pt x="85" y="87"/>
                    </a:cubicBezTo>
                    <a:cubicBezTo>
                      <a:pt x="66" y="82"/>
                      <a:pt x="66" y="56"/>
                      <a:pt x="54" y="58"/>
                    </a:cubicBezTo>
                    <a:cubicBezTo>
                      <a:pt x="54" y="58"/>
                      <a:pt x="22" y="95"/>
                      <a:pt x="22" y="109"/>
                    </a:cubicBezTo>
                    <a:cubicBezTo>
                      <a:pt x="22" y="119"/>
                      <a:pt x="10" y="122"/>
                      <a:pt x="0" y="127"/>
                    </a:cubicBezTo>
                    <a:cubicBezTo>
                      <a:pt x="6" y="132"/>
                      <a:pt x="11" y="137"/>
                      <a:pt x="12" y="139"/>
                    </a:cubicBezTo>
                    <a:cubicBezTo>
                      <a:pt x="18" y="147"/>
                      <a:pt x="10" y="168"/>
                      <a:pt x="18" y="186"/>
                    </a:cubicBezTo>
                    <a:cubicBezTo>
                      <a:pt x="26" y="205"/>
                      <a:pt x="52" y="176"/>
                      <a:pt x="60" y="202"/>
                    </a:cubicBezTo>
                    <a:cubicBezTo>
                      <a:pt x="68" y="228"/>
                      <a:pt x="55" y="242"/>
                      <a:pt x="55" y="268"/>
                    </a:cubicBezTo>
                    <a:cubicBezTo>
                      <a:pt x="55" y="294"/>
                      <a:pt x="34" y="292"/>
                      <a:pt x="39" y="315"/>
                    </a:cubicBezTo>
                    <a:cubicBezTo>
                      <a:pt x="44" y="339"/>
                      <a:pt x="73" y="310"/>
                      <a:pt x="94" y="294"/>
                    </a:cubicBezTo>
                    <a:cubicBezTo>
                      <a:pt x="115" y="278"/>
                      <a:pt x="131" y="281"/>
                      <a:pt x="139" y="292"/>
                    </a:cubicBezTo>
                    <a:cubicBezTo>
                      <a:pt x="147" y="302"/>
                      <a:pt x="173" y="294"/>
                      <a:pt x="178" y="281"/>
                    </a:cubicBezTo>
                    <a:cubicBezTo>
                      <a:pt x="183" y="268"/>
                      <a:pt x="223" y="263"/>
                      <a:pt x="236" y="278"/>
                    </a:cubicBezTo>
                    <a:cubicBezTo>
                      <a:pt x="249" y="294"/>
                      <a:pt x="262" y="313"/>
                      <a:pt x="281" y="323"/>
                    </a:cubicBezTo>
                    <a:cubicBezTo>
                      <a:pt x="299" y="334"/>
                      <a:pt x="268" y="391"/>
                      <a:pt x="286" y="397"/>
                    </a:cubicBezTo>
                    <a:cubicBezTo>
                      <a:pt x="304" y="402"/>
                      <a:pt x="331" y="431"/>
                      <a:pt x="328" y="462"/>
                    </a:cubicBezTo>
                    <a:cubicBezTo>
                      <a:pt x="326" y="490"/>
                      <a:pt x="341" y="509"/>
                      <a:pt x="320" y="532"/>
                    </a:cubicBezTo>
                    <a:cubicBezTo>
                      <a:pt x="333" y="541"/>
                      <a:pt x="349" y="541"/>
                      <a:pt x="346" y="549"/>
                    </a:cubicBezTo>
                    <a:cubicBezTo>
                      <a:pt x="344" y="560"/>
                      <a:pt x="365" y="554"/>
                      <a:pt x="365" y="533"/>
                    </a:cubicBezTo>
                    <a:cubicBezTo>
                      <a:pt x="365" y="512"/>
                      <a:pt x="394" y="515"/>
                      <a:pt x="407" y="520"/>
                    </a:cubicBezTo>
                    <a:cubicBezTo>
                      <a:pt x="417" y="524"/>
                      <a:pt x="436" y="524"/>
                      <a:pt x="451" y="512"/>
                    </a:cubicBezTo>
                    <a:cubicBezTo>
                      <a:pt x="451" y="502"/>
                      <a:pt x="451" y="494"/>
                      <a:pt x="452" y="487"/>
                    </a:cubicBezTo>
                    <a:cubicBezTo>
                      <a:pt x="456" y="463"/>
                      <a:pt x="452" y="436"/>
                      <a:pt x="441" y="424"/>
                    </a:cubicBezTo>
                    <a:cubicBezTo>
                      <a:pt x="429" y="413"/>
                      <a:pt x="398" y="401"/>
                      <a:pt x="390" y="378"/>
                    </a:cubicBezTo>
                    <a:cubicBezTo>
                      <a:pt x="382" y="354"/>
                      <a:pt x="347" y="331"/>
                      <a:pt x="339" y="311"/>
                    </a:cubicBezTo>
                    <a:cubicBezTo>
                      <a:pt x="331" y="292"/>
                      <a:pt x="308" y="272"/>
                      <a:pt x="308" y="25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7" name="Shape 231">
                <a:extLst>
                  <a:ext uri="{FF2B5EF4-FFF2-40B4-BE49-F238E27FC236}">
                    <a16:creationId xmlns:a16="http://schemas.microsoft.com/office/drawing/2014/main" id="{9D46AE00-DA3E-ECFB-1305-8F340DF3408C}"/>
                  </a:ext>
                </a:extLst>
              </p:cNvPr>
              <p:cNvSpPr/>
              <p:nvPr/>
            </p:nvSpPr>
            <p:spPr>
              <a:xfrm>
                <a:off x="13739923" y="6785361"/>
                <a:ext cx="370189" cy="693030"/>
              </a:xfrm>
              <a:custGeom>
                <a:avLst/>
                <a:gdLst/>
                <a:ahLst/>
                <a:cxnLst/>
                <a:rect l="0" t="0" r="0" b="0"/>
                <a:pathLst>
                  <a:path w="499" h="937" extrusionOk="0">
                    <a:moveTo>
                      <a:pt x="305" y="493"/>
                    </a:moveTo>
                    <a:cubicBezTo>
                      <a:pt x="305" y="467"/>
                      <a:pt x="278" y="467"/>
                      <a:pt x="302" y="438"/>
                    </a:cubicBezTo>
                    <a:cubicBezTo>
                      <a:pt x="326" y="409"/>
                      <a:pt x="362" y="388"/>
                      <a:pt x="386" y="396"/>
                    </a:cubicBezTo>
                    <a:cubicBezTo>
                      <a:pt x="410" y="404"/>
                      <a:pt x="457" y="383"/>
                      <a:pt x="470" y="399"/>
                    </a:cubicBezTo>
                    <a:cubicBezTo>
                      <a:pt x="473" y="401"/>
                      <a:pt x="475" y="403"/>
                      <a:pt x="478" y="405"/>
                    </a:cubicBezTo>
                    <a:cubicBezTo>
                      <a:pt x="499" y="382"/>
                      <a:pt x="484" y="363"/>
                      <a:pt x="486" y="335"/>
                    </a:cubicBezTo>
                    <a:cubicBezTo>
                      <a:pt x="489" y="304"/>
                      <a:pt x="462" y="275"/>
                      <a:pt x="444" y="270"/>
                    </a:cubicBezTo>
                    <a:cubicBezTo>
                      <a:pt x="426" y="264"/>
                      <a:pt x="457" y="207"/>
                      <a:pt x="439" y="196"/>
                    </a:cubicBezTo>
                    <a:cubicBezTo>
                      <a:pt x="420" y="186"/>
                      <a:pt x="407" y="167"/>
                      <a:pt x="394" y="151"/>
                    </a:cubicBezTo>
                    <a:cubicBezTo>
                      <a:pt x="381" y="136"/>
                      <a:pt x="341" y="141"/>
                      <a:pt x="336" y="154"/>
                    </a:cubicBezTo>
                    <a:cubicBezTo>
                      <a:pt x="331" y="167"/>
                      <a:pt x="305" y="175"/>
                      <a:pt x="297" y="165"/>
                    </a:cubicBezTo>
                    <a:cubicBezTo>
                      <a:pt x="289" y="154"/>
                      <a:pt x="273" y="151"/>
                      <a:pt x="252" y="167"/>
                    </a:cubicBezTo>
                    <a:cubicBezTo>
                      <a:pt x="231" y="183"/>
                      <a:pt x="202" y="212"/>
                      <a:pt x="197" y="188"/>
                    </a:cubicBezTo>
                    <a:cubicBezTo>
                      <a:pt x="192" y="165"/>
                      <a:pt x="213" y="167"/>
                      <a:pt x="213" y="141"/>
                    </a:cubicBezTo>
                    <a:cubicBezTo>
                      <a:pt x="213" y="115"/>
                      <a:pt x="226" y="101"/>
                      <a:pt x="218" y="75"/>
                    </a:cubicBezTo>
                    <a:cubicBezTo>
                      <a:pt x="210" y="49"/>
                      <a:pt x="184" y="78"/>
                      <a:pt x="176" y="59"/>
                    </a:cubicBezTo>
                    <a:cubicBezTo>
                      <a:pt x="168" y="41"/>
                      <a:pt x="176" y="20"/>
                      <a:pt x="170" y="12"/>
                    </a:cubicBezTo>
                    <a:cubicBezTo>
                      <a:pt x="169" y="10"/>
                      <a:pt x="164" y="5"/>
                      <a:pt x="158" y="0"/>
                    </a:cubicBezTo>
                    <a:cubicBezTo>
                      <a:pt x="154" y="2"/>
                      <a:pt x="150" y="5"/>
                      <a:pt x="148" y="9"/>
                    </a:cubicBezTo>
                    <a:cubicBezTo>
                      <a:pt x="143" y="21"/>
                      <a:pt x="102" y="24"/>
                      <a:pt x="92" y="41"/>
                    </a:cubicBezTo>
                    <a:cubicBezTo>
                      <a:pt x="83" y="58"/>
                      <a:pt x="53" y="55"/>
                      <a:pt x="46" y="55"/>
                    </a:cubicBezTo>
                    <a:cubicBezTo>
                      <a:pt x="39" y="55"/>
                      <a:pt x="15" y="58"/>
                      <a:pt x="12" y="75"/>
                    </a:cubicBezTo>
                    <a:cubicBezTo>
                      <a:pt x="10" y="92"/>
                      <a:pt x="0" y="160"/>
                      <a:pt x="0" y="172"/>
                    </a:cubicBezTo>
                    <a:cubicBezTo>
                      <a:pt x="0" y="184"/>
                      <a:pt x="34" y="223"/>
                      <a:pt x="46" y="228"/>
                    </a:cubicBezTo>
                    <a:cubicBezTo>
                      <a:pt x="58" y="233"/>
                      <a:pt x="44" y="262"/>
                      <a:pt x="58" y="269"/>
                    </a:cubicBezTo>
                    <a:cubicBezTo>
                      <a:pt x="73" y="277"/>
                      <a:pt x="63" y="301"/>
                      <a:pt x="56" y="298"/>
                    </a:cubicBezTo>
                    <a:cubicBezTo>
                      <a:pt x="49" y="296"/>
                      <a:pt x="61" y="330"/>
                      <a:pt x="46" y="342"/>
                    </a:cubicBezTo>
                    <a:cubicBezTo>
                      <a:pt x="32" y="354"/>
                      <a:pt x="44" y="386"/>
                      <a:pt x="68" y="408"/>
                    </a:cubicBezTo>
                    <a:cubicBezTo>
                      <a:pt x="92" y="430"/>
                      <a:pt x="92" y="464"/>
                      <a:pt x="92" y="483"/>
                    </a:cubicBezTo>
                    <a:cubicBezTo>
                      <a:pt x="92" y="503"/>
                      <a:pt x="112" y="505"/>
                      <a:pt x="112" y="530"/>
                    </a:cubicBezTo>
                    <a:cubicBezTo>
                      <a:pt x="112" y="530"/>
                      <a:pt x="83" y="636"/>
                      <a:pt x="59" y="631"/>
                    </a:cubicBezTo>
                    <a:cubicBezTo>
                      <a:pt x="54" y="658"/>
                      <a:pt x="48" y="699"/>
                      <a:pt x="42" y="722"/>
                    </a:cubicBezTo>
                    <a:cubicBezTo>
                      <a:pt x="34" y="750"/>
                      <a:pt x="29" y="775"/>
                      <a:pt x="45" y="776"/>
                    </a:cubicBezTo>
                    <a:cubicBezTo>
                      <a:pt x="62" y="778"/>
                      <a:pt x="95" y="816"/>
                      <a:pt x="126" y="856"/>
                    </a:cubicBezTo>
                    <a:cubicBezTo>
                      <a:pt x="134" y="865"/>
                      <a:pt x="140" y="876"/>
                      <a:pt x="145" y="886"/>
                    </a:cubicBezTo>
                    <a:cubicBezTo>
                      <a:pt x="156" y="886"/>
                      <a:pt x="168" y="886"/>
                      <a:pt x="181" y="889"/>
                    </a:cubicBezTo>
                    <a:cubicBezTo>
                      <a:pt x="205" y="893"/>
                      <a:pt x="211" y="913"/>
                      <a:pt x="211" y="925"/>
                    </a:cubicBezTo>
                    <a:cubicBezTo>
                      <a:pt x="211" y="937"/>
                      <a:pt x="252" y="932"/>
                      <a:pt x="259" y="931"/>
                    </a:cubicBezTo>
                    <a:cubicBezTo>
                      <a:pt x="265" y="930"/>
                      <a:pt x="258" y="913"/>
                      <a:pt x="278" y="906"/>
                    </a:cubicBezTo>
                    <a:cubicBezTo>
                      <a:pt x="266" y="888"/>
                      <a:pt x="234" y="867"/>
                      <a:pt x="207" y="865"/>
                    </a:cubicBezTo>
                    <a:cubicBezTo>
                      <a:pt x="176" y="862"/>
                      <a:pt x="162" y="816"/>
                      <a:pt x="165" y="795"/>
                    </a:cubicBezTo>
                    <a:cubicBezTo>
                      <a:pt x="167" y="774"/>
                      <a:pt x="142" y="755"/>
                      <a:pt x="142" y="737"/>
                    </a:cubicBezTo>
                    <a:cubicBezTo>
                      <a:pt x="142" y="719"/>
                      <a:pt x="124" y="718"/>
                      <a:pt x="103" y="708"/>
                    </a:cubicBezTo>
                    <a:cubicBezTo>
                      <a:pt x="82" y="698"/>
                      <a:pt x="107" y="636"/>
                      <a:pt x="110" y="610"/>
                    </a:cubicBezTo>
                    <a:cubicBezTo>
                      <a:pt x="113" y="583"/>
                      <a:pt x="156" y="508"/>
                      <a:pt x="144" y="484"/>
                    </a:cubicBezTo>
                    <a:cubicBezTo>
                      <a:pt x="131" y="460"/>
                      <a:pt x="188" y="442"/>
                      <a:pt x="196" y="469"/>
                    </a:cubicBezTo>
                    <a:cubicBezTo>
                      <a:pt x="203" y="495"/>
                      <a:pt x="206" y="508"/>
                      <a:pt x="242" y="506"/>
                    </a:cubicBezTo>
                    <a:cubicBezTo>
                      <a:pt x="278" y="504"/>
                      <a:pt x="278" y="532"/>
                      <a:pt x="308" y="541"/>
                    </a:cubicBezTo>
                    <a:cubicBezTo>
                      <a:pt x="309" y="541"/>
                      <a:pt x="311" y="542"/>
                      <a:pt x="312" y="542"/>
                    </a:cubicBezTo>
                    <a:cubicBezTo>
                      <a:pt x="312" y="542"/>
                      <a:pt x="312" y="541"/>
                      <a:pt x="313" y="541"/>
                    </a:cubicBezTo>
                    <a:cubicBezTo>
                      <a:pt x="320" y="520"/>
                      <a:pt x="305" y="520"/>
                      <a:pt x="305" y="49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8" name="Shape 232">
                <a:extLst>
                  <a:ext uri="{FF2B5EF4-FFF2-40B4-BE49-F238E27FC236}">
                    <a16:creationId xmlns:a16="http://schemas.microsoft.com/office/drawing/2014/main" id="{4288D0CC-EDB0-0D78-6BAB-8EF7C42BFE17}"/>
                  </a:ext>
                </a:extLst>
              </p:cNvPr>
              <p:cNvSpPr/>
              <p:nvPr/>
            </p:nvSpPr>
            <p:spPr>
              <a:xfrm>
                <a:off x="9999288" y="4917196"/>
                <a:ext cx="439061" cy="357277"/>
              </a:xfrm>
              <a:custGeom>
                <a:avLst/>
                <a:gdLst/>
                <a:ahLst/>
                <a:cxnLst/>
                <a:rect l="0" t="0" r="0" b="0"/>
                <a:pathLst>
                  <a:path w="596" h="486" extrusionOk="0">
                    <a:moveTo>
                      <a:pt x="11" y="104"/>
                    </a:moveTo>
                    <a:cubicBezTo>
                      <a:pt x="15" y="115"/>
                      <a:pt x="19" y="153"/>
                      <a:pt x="10" y="169"/>
                    </a:cubicBezTo>
                    <a:cubicBezTo>
                      <a:pt x="0" y="184"/>
                      <a:pt x="4" y="188"/>
                      <a:pt x="14" y="193"/>
                    </a:cubicBezTo>
                    <a:cubicBezTo>
                      <a:pt x="24" y="199"/>
                      <a:pt x="28" y="212"/>
                      <a:pt x="28" y="223"/>
                    </a:cubicBezTo>
                    <a:cubicBezTo>
                      <a:pt x="28" y="234"/>
                      <a:pt x="35" y="233"/>
                      <a:pt x="36" y="256"/>
                    </a:cubicBezTo>
                    <a:cubicBezTo>
                      <a:pt x="37" y="279"/>
                      <a:pt x="43" y="296"/>
                      <a:pt x="51" y="305"/>
                    </a:cubicBezTo>
                    <a:cubicBezTo>
                      <a:pt x="57" y="313"/>
                      <a:pt x="56" y="324"/>
                      <a:pt x="53" y="333"/>
                    </a:cubicBezTo>
                    <a:cubicBezTo>
                      <a:pt x="64" y="341"/>
                      <a:pt x="77" y="349"/>
                      <a:pt x="88" y="353"/>
                    </a:cubicBezTo>
                    <a:cubicBezTo>
                      <a:pt x="117" y="364"/>
                      <a:pt x="127" y="372"/>
                      <a:pt x="129" y="382"/>
                    </a:cubicBezTo>
                    <a:cubicBezTo>
                      <a:pt x="131" y="392"/>
                      <a:pt x="156" y="410"/>
                      <a:pt x="162" y="396"/>
                    </a:cubicBezTo>
                    <a:cubicBezTo>
                      <a:pt x="168" y="382"/>
                      <a:pt x="184" y="390"/>
                      <a:pt x="196" y="390"/>
                    </a:cubicBezTo>
                    <a:cubicBezTo>
                      <a:pt x="209" y="390"/>
                      <a:pt x="211" y="404"/>
                      <a:pt x="213" y="412"/>
                    </a:cubicBezTo>
                    <a:cubicBezTo>
                      <a:pt x="215" y="421"/>
                      <a:pt x="243" y="417"/>
                      <a:pt x="253" y="423"/>
                    </a:cubicBezTo>
                    <a:cubicBezTo>
                      <a:pt x="263" y="429"/>
                      <a:pt x="267" y="451"/>
                      <a:pt x="282" y="459"/>
                    </a:cubicBezTo>
                    <a:cubicBezTo>
                      <a:pt x="296" y="467"/>
                      <a:pt x="308" y="449"/>
                      <a:pt x="318" y="455"/>
                    </a:cubicBezTo>
                    <a:cubicBezTo>
                      <a:pt x="329" y="461"/>
                      <a:pt x="355" y="467"/>
                      <a:pt x="371" y="461"/>
                    </a:cubicBezTo>
                    <a:cubicBezTo>
                      <a:pt x="388" y="455"/>
                      <a:pt x="398" y="467"/>
                      <a:pt x="418" y="465"/>
                    </a:cubicBezTo>
                    <a:cubicBezTo>
                      <a:pt x="438" y="463"/>
                      <a:pt x="465" y="471"/>
                      <a:pt x="471" y="478"/>
                    </a:cubicBezTo>
                    <a:cubicBezTo>
                      <a:pt x="474" y="481"/>
                      <a:pt x="491" y="484"/>
                      <a:pt x="507" y="486"/>
                    </a:cubicBezTo>
                    <a:cubicBezTo>
                      <a:pt x="511" y="478"/>
                      <a:pt x="503" y="452"/>
                      <a:pt x="505" y="446"/>
                    </a:cubicBezTo>
                    <a:cubicBezTo>
                      <a:pt x="506" y="439"/>
                      <a:pt x="554" y="397"/>
                      <a:pt x="562" y="387"/>
                    </a:cubicBezTo>
                    <a:cubicBezTo>
                      <a:pt x="570" y="378"/>
                      <a:pt x="582" y="378"/>
                      <a:pt x="589" y="365"/>
                    </a:cubicBezTo>
                    <a:cubicBezTo>
                      <a:pt x="596" y="353"/>
                      <a:pt x="570" y="313"/>
                      <a:pt x="565" y="305"/>
                    </a:cubicBezTo>
                    <a:cubicBezTo>
                      <a:pt x="559" y="297"/>
                      <a:pt x="556" y="264"/>
                      <a:pt x="561" y="250"/>
                    </a:cubicBezTo>
                    <a:cubicBezTo>
                      <a:pt x="565" y="237"/>
                      <a:pt x="540" y="229"/>
                      <a:pt x="540" y="219"/>
                    </a:cubicBezTo>
                    <a:cubicBezTo>
                      <a:pt x="540" y="210"/>
                      <a:pt x="563" y="193"/>
                      <a:pt x="576" y="188"/>
                    </a:cubicBezTo>
                    <a:cubicBezTo>
                      <a:pt x="588" y="182"/>
                      <a:pt x="584" y="144"/>
                      <a:pt x="573" y="134"/>
                    </a:cubicBezTo>
                    <a:cubicBezTo>
                      <a:pt x="562" y="125"/>
                      <a:pt x="556" y="107"/>
                      <a:pt x="563" y="88"/>
                    </a:cubicBezTo>
                    <a:cubicBezTo>
                      <a:pt x="570" y="69"/>
                      <a:pt x="522" y="54"/>
                      <a:pt x="515" y="54"/>
                    </a:cubicBezTo>
                    <a:cubicBezTo>
                      <a:pt x="514" y="54"/>
                      <a:pt x="514" y="53"/>
                      <a:pt x="513" y="51"/>
                    </a:cubicBezTo>
                    <a:cubicBezTo>
                      <a:pt x="470" y="59"/>
                      <a:pt x="361" y="47"/>
                      <a:pt x="353" y="44"/>
                    </a:cubicBezTo>
                    <a:cubicBezTo>
                      <a:pt x="348" y="42"/>
                      <a:pt x="334" y="37"/>
                      <a:pt x="322" y="33"/>
                    </a:cubicBezTo>
                    <a:cubicBezTo>
                      <a:pt x="316" y="42"/>
                      <a:pt x="305" y="50"/>
                      <a:pt x="288" y="50"/>
                    </a:cubicBezTo>
                    <a:cubicBezTo>
                      <a:pt x="262" y="50"/>
                      <a:pt x="260" y="24"/>
                      <a:pt x="259" y="12"/>
                    </a:cubicBezTo>
                    <a:cubicBezTo>
                      <a:pt x="258" y="0"/>
                      <a:pt x="152" y="22"/>
                      <a:pt x="124" y="50"/>
                    </a:cubicBezTo>
                    <a:cubicBezTo>
                      <a:pt x="96" y="78"/>
                      <a:pt x="30" y="67"/>
                      <a:pt x="29" y="83"/>
                    </a:cubicBezTo>
                    <a:cubicBezTo>
                      <a:pt x="27" y="94"/>
                      <a:pt x="17" y="100"/>
                      <a:pt x="11" y="97"/>
                    </a:cubicBezTo>
                    <a:cubicBezTo>
                      <a:pt x="11" y="100"/>
                      <a:pt x="10" y="102"/>
                      <a:pt x="11" y="1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9" name="Shape 233">
                <a:extLst>
                  <a:ext uri="{FF2B5EF4-FFF2-40B4-BE49-F238E27FC236}">
                    <a16:creationId xmlns:a16="http://schemas.microsoft.com/office/drawing/2014/main" id="{13DD47FE-7AD8-17C1-3E2F-A1D6639EEDD4}"/>
                  </a:ext>
                </a:extLst>
              </p:cNvPr>
              <p:cNvSpPr/>
              <p:nvPr/>
            </p:nvSpPr>
            <p:spPr>
              <a:xfrm>
                <a:off x="10063855" y="5498308"/>
                <a:ext cx="163572" cy="159269"/>
              </a:xfrm>
              <a:custGeom>
                <a:avLst/>
                <a:gdLst/>
                <a:ahLst/>
                <a:cxnLst/>
                <a:rect l="0" t="0" r="0" b="0"/>
                <a:pathLst>
                  <a:path w="223" h="213" extrusionOk="0">
                    <a:moveTo>
                      <a:pt x="166" y="194"/>
                    </a:moveTo>
                    <a:cubicBezTo>
                      <a:pt x="163" y="182"/>
                      <a:pt x="202" y="126"/>
                      <a:pt x="212" y="126"/>
                    </a:cubicBezTo>
                    <a:cubicBezTo>
                      <a:pt x="220" y="126"/>
                      <a:pt x="223" y="72"/>
                      <a:pt x="220" y="44"/>
                    </a:cubicBezTo>
                    <a:cubicBezTo>
                      <a:pt x="190" y="23"/>
                      <a:pt x="164" y="15"/>
                      <a:pt x="164" y="15"/>
                    </a:cubicBezTo>
                    <a:cubicBezTo>
                      <a:pt x="164" y="15"/>
                      <a:pt x="83" y="11"/>
                      <a:pt x="69" y="6"/>
                    </a:cubicBezTo>
                    <a:cubicBezTo>
                      <a:pt x="56" y="0"/>
                      <a:pt x="42" y="24"/>
                      <a:pt x="30" y="14"/>
                    </a:cubicBezTo>
                    <a:cubicBezTo>
                      <a:pt x="17" y="5"/>
                      <a:pt x="0" y="17"/>
                      <a:pt x="2" y="30"/>
                    </a:cubicBezTo>
                    <a:cubicBezTo>
                      <a:pt x="5" y="44"/>
                      <a:pt x="31" y="52"/>
                      <a:pt x="31" y="73"/>
                    </a:cubicBezTo>
                    <a:cubicBezTo>
                      <a:pt x="31" y="93"/>
                      <a:pt x="83" y="123"/>
                      <a:pt x="81" y="134"/>
                    </a:cubicBezTo>
                    <a:cubicBezTo>
                      <a:pt x="80" y="141"/>
                      <a:pt x="112" y="162"/>
                      <a:pt x="131" y="190"/>
                    </a:cubicBezTo>
                    <a:cubicBezTo>
                      <a:pt x="142" y="196"/>
                      <a:pt x="152" y="205"/>
                      <a:pt x="163" y="213"/>
                    </a:cubicBezTo>
                    <a:cubicBezTo>
                      <a:pt x="165" y="204"/>
                      <a:pt x="166" y="197"/>
                      <a:pt x="166" y="19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0" name="Shape 234">
                <a:extLst>
                  <a:ext uri="{FF2B5EF4-FFF2-40B4-BE49-F238E27FC236}">
                    <a16:creationId xmlns:a16="http://schemas.microsoft.com/office/drawing/2014/main" id="{38967B9D-010B-A184-56BE-FE08C389F925}"/>
                  </a:ext>
                </a:extLst>
              </p:cNvPr>
              <p:cNvSpPr/>
              <p:nvPr/>
            </p:nvSpPr>
            <p:spPr>
              <a:xfrm>
                <a:off x="9982071" y="5429435"/>
                <a:ext cx="245359" cy="210923"/>
              </a:xfrm>
              <a:custGeom>
                <a:avLst/>
                <a:gdLst/>
                <a:ahLst/>
                <a:cxnLst/>
                <a:rect l="0" t="0" r="0" b="0"/>
                <a:pathLst>
                  <a:path w="330" h="287" extrusionOk="0">
                    <a:moveTo>
                      <a:pt x="191" y="231"/>
                    </a:moveTo>
                    <a:cubicBezTo>
                      <a:pt x="193" y="220"/>
                      <a:pt x="141" y="190"/>
                      <a:pt x="141" y="170"/>
                    </a:cubicBezTo>
                    <a:cubicBezTo>
                      <a:pt x="141" y="149"/>
                      <a:pt x="115" y="141"/>
                      <a:pt x="112" y="127"/>
                    </a:cubicBezTo>
                    <a:cubicBezTo>
                      <a:pt x="110" y="114"/>
                      <a:pt x="127" y="102"/>
                      <a:pt x="140" y="111"/>
                    </a:cubicBezTo>
                    <a:cubicBezTo>
                      <a:pt x="152" y="121"/>
                      <a:pt x="166" y="97"/>
                      <a:pt x="179" y="103"/>
                    </a:cubicBezTo>
                    <a:cubicBezTo>
                      <a:pt x="193" y="108"/>
                      <a:pt x="274" y="112"/>
                      <a:pt x="274" y="112"/>
                    </a:cubicBezTo>
                    <a:cubicBezTo>
                      <a:pt x="274" y="112"/>
                      <a:pt x="300" y="120"/>
                      <a:pt x="330" y="141"/>
                    </a:cubicBezTo>
                    <a:cubicBezTo>
                      <a:pt x="329" y="135"/>
                      <a:pt x="328" y="130"/>
                      <a:pt x="327" y="127"/>
                    </a:cubicBezTo>
                    <a:cubicBezTo>
                      <a:pt x="320" y="110"/>
                      <a:pt x="327" y="91"/>
                      <a:pt x="307" y="83"/>
                    </a:cubicBezTo>
                    <a:cubicBezTo>
                      <a:pt x="297" y="79"/>
                      <a:pt x="293" y="62"/>
                      <a:pt x="291" y="46"/>
                    </a:cubicBezTo>
                    <a:cubicBezTo>
                      <a:pt x="282" y="49"/>
                      <a:pt x="274" y="51"/>
                      <a:pt x="270" y="52"/>
                    </a:cubicBezTo>
                    <a:cubicBezTo>
                      <a:pt x="254" y="56"/>
                      <a:pt x="219" y="54"/>
                      <a:pt x="207" y="38"/>
                    </a:cubicBezTo>
                    <a:cubicBezTo>
                      <a:pt x="198" y="26"/>
                      <a:pt x="170" y="8"/>
                      <a:pt x="156" y="0"/>
                    </a:cubicBezTo>
                    <a:cubicBezTo>
                      <a:pt x="150" y="5"/>
                      <a:pt x="128" y="23"/>
                      <a:pt x="119" y="24"/>
                    </a:cubicBezTo>
                    <a:cubicBezTo>
                      <a:pt x="108" y="26"/>
                      <a:pt x="115" y="54"/>
                      <a:pt x="104" y="54"/>
                    </a:cubicBezTo>
                    <a:cubicBezTo>
                      <a:pt x="93" y="54"/>
                      <a:pt x="85" y="74"/>
                      <a:pt x="82" y="82"/>
                    </a:cubicBezTo>
                    <a:cubicBezTo>
                      <a:pt x="79" y="90"/>
                      <a:pt x="55" y="76"/>
                      <a:pt x="44" y="80"/>
                    </a:cubicBezTo>
                    <a:cubicBezTo>
                      <a:pt x="36" y="83"/>
                      <a:pt x="13" y="87"/>
                      <a:pt x="0" y="89"/>
                    </a:cubicBezTo>
                    <a:cubicBezTo>
                      <a:pt x="2" y="101"/>
                      <a:pt x="2" y="115"/>
                      <a:pt x="12" y="115"/>
                    </a:cubicBezTo>
                    <a:cubicBezTo>
                      <a:pt x="28" y="115"/>
                      <a:pt x="58" y="113"/>
                      <a:pt x="59" y="135"/>
                    </a:cubicBezTo>
                    <a:cubicBezTo>
                      <a:pt x="60" y="157"/>
                      <a:pt x="99" y="205"/>
                      <a:pt x="113" y="222"/>
                    </a:cubicBezTo>
                    <a:cubicBezTo>
                      <a:pt x="128" y="238"/>
                      <a:pt x="161" y="234"/>
                      <a:pt x="163" y="248"/>
                    </a:cubicBezTo>
                    <a:cubicBezTo>
                      <a:pt x="165" y="262"/>
                      <a:pt x="188" y="274"/>
                      <a:pt x="216" y="276"/>
                    </a:cubicBezTo>
                    <a:cubicBezTo>
                      <a:pt x="223" y="277"/>
                      <a:pt x="232" y="281"/>
                      <a:pt x="241" y="287"/>
                    </a:cubicBezTo>
                    <a:cubicBezTo>
                      <a:pt x="222" y="259"/>
                      <a:pt x="190" y="238"/>
                      <a:pt x="191" y="23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1" name="Shape 235">
                <a:extLst>
                  <a:ext uri="{FF2B5EF4-FFF2-40B4-BE49-F238E27FC236}">
                    <a16:creationId xmlns:a16="http://schemas.microsoft.com/office/drawing/2014/main" id="{D21A7ADD-4195-7301-D9AE-8E6099FA47A7}"/>
                  </a:ext>
                </a:extLst>
              </p:cNvPr>
              <p:cNvSpPr/>
              <p:nvPr/>
            </p:nvSpPr>
            <p:spPr>
              <a:xfrm>
                <a:off x="10214515" y="5648965"/>
                <a:ext cx="86091" cy="167878"/>
              </a:xfrm>
              <a:custGeom>
                <a:avLst/>
                <a:gdLst/>
                <a:ahLst/>
                <a:cxnLst/>
                <a:rect l="0" t="0" r="0" b="0"/>
                <a:pathLst>
                  <a:path w="116" h="226" extrusionOk="0">
                    <a:moveTo>
                      <a:pt x="78" y="193"/>
                    </a:moveTo>
                    <a:cubicBezTo>
                      <a:pt x="91" y="190"/>
                      <a:pt x="83" y="179"/>
                      <a:pt x="93" y="170"/>
                    </a:cubicBezTo>
                    <a:cubicBezTo>
                      <a:pt x="102" y="160"/>
                      <a:pt x="113" y="141"/>
                      <a:pt x="115" y="134"/>
                    </a:cubicBezTo>
                    <a:cubicBezTo>
                      <a:pt x="115" y="134"/>
                      <a:pt x="115" y="133"/>
                      <a:pt x="116" y="133"/>
                    </a:cubicBezTo>
                    <a:cubicBezTo>
                      <a:pt x="97" y="119"/>
                      <a:pt x="84" y="109"/>
                      <a:pt x="80" y="94"/>
                    </a:cubicBezTo>
                    <a:cubicBezTo>
                      <a:pt x="76" y="80"/>
                      <a:pt x="80" y="51"/>
                      <a:pt x="87" y="30"/>
                    </a:cubicBezTo>
                    <a:cubicBezTo>
                      <a:pt x="76" y="23"/>
                      <a:pt x="44" y="0"/>
                      <a:pt x="33" y="0"/>
                    </a:cubicBezTo>
                    <a:cubicBezTo>
                      <a:pt x="23" y="0"/>
                      <a:pt x="8" y="23"/>
                      <a:pt x="4" y="45"/>
                    </a:cubicBezTo>
                    <a:cubicBezTo>
                      <a:pt x="28" y="57"/>
                      <a:pt x="37" y="66"/>
                      <a:pt x="21" y="83"/>
                    </a:cubicBezTo>
                    <a:cubicBezTo>
                      <a:pt x="3" y="100"/>
                      <a:pt x="0" y="158"/>
                      <a:pt x="19" y="174"/>
                    </a:cubicBezTo>
                    <a:cubicBezTo>
                      <a:pt x="37" y="189"/>
                      <a:pt x="42" y="218"/>
                      <a:pt x="60" y="226"/>
                    </a:cubicBezTo>
                    <a:cubicBezTo>
                      <a:pt x="65" y="212"/>
                      <a:pt x="69" y="195"/>
                      <a:pt x="78" y="19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2" name="Shape 236">
                <a:extLst>
                  <a:ext uri="{FF2B5EF4-FFF2-40B4-BE49-F238E27FC236}">
                    <a16:creationId xmlns:a16="http://schemas.microsoft.com/office/drawing/2014/main" id="{63091813-50C3-23B0-3CE9-66EBBBA42A9F}"/>
                  </a:ext>
                </a:extLst>
              </p:cNvPr>
              <p:cNvSpPr/>
              <p:nvPr/>
            </p:nvSpPr>
            <p:spPr>
              <a:xfrm>
                <a:off x="9792672" y="5283081"/>
                <a:ext cx="340059" cy="150660"/>
              </a:xfrm>
              <a:custGeom>
                <a:avLst/>
                <a:gdLst/>
                <a:ahLst/>
                <a:cxnLst/>
                <a:rect l="0" t="0" r="0" b="0"/>
                <a:pathLst>
                  <a:path w="458" h="206" extrusionOk="0">
                    <a:moveTo>
                      <a:pt x="387" y="18"/>
                    </a:moveTo>
                    <a:cubicBezTo>
                      <a:pt x="371" y="0"/>
                      <a:pt x="330" y="0"/>
                      <a:pt x="330" y="0"/>
                    </a:cubicBezTo>
                    <a:cubicBezTo>
                      <a:pt x="330" y="0"/>
                      <a:pt x="326" y="18"/>
                      <a:pt x="320" y="28"/>
                    </a:cubicBezTo>
                    <a:cubicBezTo>
                      <a:pt x="315" y="37"/>
                      <a:pt x="285" y="37"/>
                      <a:pt x="266" y="32"/>
                    </a:cubicBezTo>
                    <a:cubicBezTo>
                      <a:pt x="261" y="39"/>
                      <a:pt x="236" y="44"/>
                      <a:pt x="233" y="54"/>
                    </a:cubicBezTo>
                    <a:cubicBezTo>
                      <a:pt x="229" y="67"/>
                      <a:pt x="198" y="60"/>
                      <a:pt x="208" y="93"/>
                    </a:cubicBezTo>
                    <a:cubicBezTo>
                      <a:pt x="218" y="125"/>
                      <a:pt x="193" y="114"/>
                      <a:pt x="183" y="110"/>
                    </a:cubicBezTo>
                    <a:cubicBezTo>
                      <a:pt x="174" y="106"/>
                      <a:pt x="132" y="112"/>
                      <a:pt x="121" y="123"/>
                    </a:cubicBezTo>
                    <a:cubicBezTo>
                      <a:pt x="110" y="134"/>
                      <a:pt x="95" y="131"/>
                      <a:pt x="85" y="125"/>
                    </a:cubicBezTo>
                    <a:cubicBezTo>
                      <a:pt x="76" y="120"/>
                      <a:pt x="56" y="117"/>
                      <a:pt x="48" y="131"/>
                    </a:cubicBezTo>
                    <a:cubicBezTo>
                      <a:pt x="40" y="145"/>
                      <a:pt x="25" y="120"/>
                      <a:pt x="13" y="121"/>
                    </a:cubicBezTo>
                    <a:cubicBezTo>
                      <a:pt x="0" y="123"/>
                      <a:pt x="6" y="149"/>
                      <a:pt x="6" y="154"/>
                    </a:cubicBezTo>
                    <a:cubicBezTo>
                      <a:pt x="6" y="160"/>
                      <a:pt x="25" y="176"/>
                      <a:pt x="37" y="170"/>
                    </a:cubicBezTo>
                    <a:cubicBezTo>
                      <a:pt x="50" y="165"/>
                      <a:pt x="65" y="172"/>
                      <a:pt x="76" y="179"/>
                    </a:cubicBezTo>
                    <a:cubicBezTo>
                      <a:pt x="86" y="186"/>
                      <a:pt x="107" y="173"/>
                      <a:pt x="114" y="166"/>
                    </a:cubicBezTo>
                    <a:cubicBezTo>
                      <a:pt x="121" y="160"/>
                      <a:pt x="159" y="160"/>
                      <a:pt x="163" y="160"/>
                    </a:cubicBezTo>
                    <a:cubicBezTo>
                      <a:pt x="167" y="160"/>
                      <a:pt x="168" y="181"/>
                      <a:pt x="175" y="186"/>
                    </a:cubicBezTo>
                    <a:cubicBezTo>
                      <a:pt x="182" y="190"/>
                      <a:pt x="208" y="192"/>
                      <a:pt x="231" y="194"/>
                    </a:cubicBezTo>
                    <a:cubicBezTo>
                      <a:pt x="254" y="195"/>
                      <a:pt x="289" y="206"/>
                      <a:pt x="300" y="206"/>
                    </a:cubicBezTo>
                    <a:cubicBezTo>
                      <a:pt x="311" y="206"/>
                      <a:pt x="328" y="187"/>
                      <a:pt x="353" y="187"/>
                    </a:cubicBezTo>
                    <a:cubicBezTo>
                      <a:pt x="377" y="187"/>
                      <a:pt x="391" y="172"/>
                      <a:pt x="395" y="173"/>
                    </a:cubicBezTo>
                    <a:cubicBezTo>
                      <a:pt x="395" y="173"/>
                      <a:pt x="395" y="173"/>
                      <a:pt x="395" y="173"/>
                    </a:cubicBezTo>
                    <a:cubicBezTo>
                      <a:pt x="397" y="166"/>
                      <a:pt x="400" y="160"/>
                      <a:pt x="405" y="159"/>
                    </a:cubicBezTo>
                    <a:cubicBezTo>
                      <a:pt x="415" y="158"/>
                      <a:pt x="408" y="140"/>
                      <a:pt x="415" y="132"/>
                    </a:cubicBezTo>
                    <a:cubicBezTo>
                      <a:pt x="423" y="123"/>
                      <a:pt x="410" y="106"/>
                      <a:pt x="423" y="108"/>
                    </a:cubicBezTo>
                    <a:cubicBezTo>
                      <a:pt x="435" y="109"/>
                      <a:pt x="450" y="110"/>
                      <a:pt x="450" y="92"/>
                    </a:cubicBezTo>
                    <a:cubicBezTo>
                      <a:pt x="450" y="86"/>
                      <a:pt x="453" y="80"/>
                      <a:pt x="458" y="76"/>
                    </a:cubicBezTo>
                    <a:cubicBezTo>
                      <a:pt x="444" y="56"/>
                      <a:pt x="434" y="24"/>
                      <a:pt x="434" y="24"/>
                    </a:cubicBezTo>
                    <a:cubicBezTo>
                      <a:pt x="434" y="24"/>
                      <a:pt x="403" y="37"/>
                      <a:pt x="387" y="1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3" name="Shape 237">
                <a:extLst>
                  <a:ext uri="{FF2B5EF4-FFF2-40B4-BE49-F238E27FC236}">
                    <a16:creationId xmlns:a16="http://schemas.microsoft.com/office/drawing/2014/main" id="{1F0E66EE-B70C-FF11-C219-54DBFCE1BC20}"/>
                  </a:ext>
                </a:extLst>
              </p:cNvPr>
              <p:cNvSpPr/>
              <p:nvPr/>
            </p:nvSpPr>
            <p:spPr>
              <a:xfrm>
                <a:off x="10085379" y="5300300"/>
                <a:ext cx="297014" cy="167878"/>
              </a:xfrm>
              <a:custGeom>
                <a:avLst/>
                <a:gdLst/>
                <a:ahLst/>
                <a:cxnLst/>
                <a:rect l="0" t="0" r="0" b="0"/>
                <a:pathLst>
                  <a:path w="402" h="228" extrusionOk="0">
                    <a:moveTo>
                      <a:pt x="387" y="43"/>
                    </a:moveTo>
                    <a:cubicBezTo>
                      <a:pt x="382" y="42"/>
                      <a:pt x="377" y="39"/>
                      <a:pt x="372" y="35"/>
                    </a:cubicBezTo>
                    <a:cubicBezTo>
                      <a:pt x="355" y="31"/>
                      <a:pt x="339" y="26"/>
                      <a:pt x="334" y="21"/>
                    </a:cubicBezTo>
                    <a:cubicBezTo>
                      <a:pt x="323" y="11"/>
                      <a:pt x="283" y="4"/>
                      <a:pt x="277" y="2"/>
                    </a:cubicBezTo>
                    <a:cubicBezTo>
                      <a:pt x="271" y="0"/>
                      <a:pt x="232" y="39"/>
                      <a:pt x="220" y="39"/>
                    </a:cubicBezTo>
                    <a:cubicBezTo>
                      <a:pt x="207" y="39"/>
                      <a:pt x="155" y="45"/>
                      <a:pt x="155" y="59"/>
                    </a:cubicBezTo>
                    <a:cubicBezTo>
                      <a:pt x="155" y="74"/>
                      <a:pt x="90" y="76"/>
                      <a:pt x="71" y="59"/>
                    </a:cubicBezTo>
                    <a:cubicBezTo>
                      <a:pt x="68" y="57"/>
                      <a:pt x="66" y="53"/>
                      <a:pt x="63" y="50"/>
                    </a:cubicBezTo>
                    <a:cubicBezTo>
                      <a:pt x="58" y="54"/>
                      <a:pt x="55" y="60"/>
                      <a:pt x="55" y="66"/>
                    </a:cubicBezTo>
                    <a:cubicBezTo>
                      <a:pt x="55" y="84"/>
                      <a:pt x="40" y="83"/>
                      <a:pt x="28" y="82"/>
                    </a:cubicBezTo>
                    <a:cubicBezTo>
                      <a:pt x="15" y="80"/>
                      <a:pt x="28" y="97"/>
                      <a:pt x="20" y="106"/>
                    </a:cubicBezTo>
                    <a:cubicBezTo>
                      <a:pt x="13" y="114"/>
                      <a:pt x="20" y="132"/>
                      <a:pt x="10" y="133"/>
                    </a:cubicBezTo>
                    <a:cubicBezTo>
                      <a:pt x="5" y="134"/>
                      <a:pt x="2" y="140"/>
                      <a:pt x="0" y="147"/>
                    </a:cubicBezTo>
                    <a:cubicBezTo>
                      <a:pt x="5" y="149"/>
                      <a:pt x="15" y="170"/>
                      <a:pt x="15" y="170"/>
                    </a:cubicBezTo>
                    <a:cubicBezTo>
                      <a:pt x="15" y="170"/>
                      <a:pt x="15" y="171"/>
                      <a:pt x="14" y="172"/>
                    </a:cubicBezTo>
                    <a:cubicBezTo>
                      <a:pt x="28" y="180"/>
                      <a:pt x="56" y="198"/>
                      <a:pt x="65" y="210"/>
                    </a:cubicBezTo>
                    <a:cubicBezTo>
                      <a:pt x="77" y="226"/>
                      <a:pt x="112" y="228"/>
                      <a:pt x="128" y="224"/>
                    </a:cubicBezTo>
                    <a:cubicBezTo>
                      <a:pt x="144" y="220"/>
                      <a:pt x="214" y="198"/>
                      <a:pt x="214" y="198"/>
                    </a:cubicBezTo>
                    <a:cubicBezTo>
                      <a:pt x="214" y="198"/>
                      <a:pt x="230" y="204"/>
                      <a:pt x="240" y="206"/>
                    </a:cubicBezTo>
                    <a:cubicBezTo>
                      <a:pt x="242" y="206"/>
                      <a:pt x="249" y="207"/>
                      <a:pt x="257" y="209"/>
                    </a:cubicBezTo>
                    <a:cubicBezTo>
                      <a:pt x="262" y="203"/>
                      <a:pt x="278" y="199"/>
                      <a:pt x="294" y="183"/>
                    </a:cubicBezTo>
                    <a:cubicBezTo>
                      <a:pt x="313" y="164"/>
                      <a:pt x="342" y="95"/>
                      <a:pt x="350" y="90"/>
                    </a:cubicBezTo>
                    <a:cubicBezTo>
                      <a:pt x="358" y="84"/>
                      <a:pt x="380" y="72"/>
                      <a:pt x="391" y="64"/>
                    </a:cubicBezTo>
                    <a:cubicBezTo>
                      <a:pt x="402" y="56"/>
                      <a:pt x="399" y="47"/>
                      <a:pt x="387" y="4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4" name="Shape 238">
                <a:extLst>
                  <a:ext uri="{FF2B5EF4-FFF2-40B4-BE49-F238E27FC236}">
                    <a16:creationId xmlns:a16="http://schemas.microsoft.com/office/drawing/2014/main" id="{EC05B7C6-5D8E-A8F5-635D-57D3FFCB22AC}"/>
                  </a:ext>
                </a:extLst>
              </p:cNvPr>
              <p:cNvSpPr/>
              <p:nvPr/>
            </p:nvSpPr>
            <p:spPr>
              <a:xfrm>
                <a:off x="9913198" y="5162555"/>
                <a:ext cx="288405" cy="146354"/>
              </a:xfrm>
              <a:custGeom>
                <a:avLst/>
                <a:gdLst/>
                <a:ahLst/>
                <a:cxnLst/>
                <a:rect l="0" t="0" r="0" b="0"/>
                <a:pathLst>
                  <a:path w="390" h="199" extrusionOk="0">
                    <a:moveTo>
                      <a:pt x="369" y="91"/>
                    </a:moveTo>
                    <a:cubicBezTo>
                      <a:pt x="359" y="85"/>
                      <a:pt x="331" y="89"/>
                      <a:pt x="329" y="80"/>
                    </a:cubicBezTo>
                    <a:cubicBezTo>
                      <a:pt x="327" y="72"/>
                      <a:pt x="325" y="58"/>
                      <a:pt x="312" y="58"/>
                    </a:cubicBezTo>
                    <a:cubicBezTo>
                      <a:pt x="300" y="58"/>
                      <a:pt x="284" y="50"/>
                      <a:pt x="278" y="64"/>
                    </a:cubicBezTo>
                    <a:cubicBezTo>
                      <a:pt x="272" y="78"/>
                      <a:pt x="247" y="60"/>
                      <a:pt x="245" y="50"/>
                    </a:cubicBezTo>
                    <a:cubicBezTo>
                      <a:pt x="243" y="40"/>
                      <a:pt x="233" y="32"/>
                      <a:pt x="204" y="21"/>
                    </a:cubicBezTo>
                    <a:cubicBezTo>
                      <a:pt x="193" y="17"/>
                      <a:pt x="180" y="9"/>
                      <a:pt x="169" y="1"/>
                    </a:cubicBezTo>
                    <a:cubicBezTo>
                      <a:pt x="168" y="3"/>
                      <a:pt x="167" y="5"/>
                      <a:pt x="166" y="7"/>
                    </a:cubicBezTo>
                    <a:cubicBezTo>
                      <a:pt x="160" y="16"/>
                      <a:pt x="141" y="0"/>
                      <a:pt x="133" y="9"/>
                    </a:cubicBezTo>
                    <a:cubicBezTo>
                      <a:pt x="125" y="17"/>
                      <a:pt x="97" y="18"/>
                      <a:pt x="82" y="32"/>
                    </a:cubicBezTo>
                    <a:cubicBezTo>
                      <a:pt x="67" y="46"/>
                      <a:pt x="36" y="52"/>
                      <a:pt x="18" y="56"/>
                    </a:cubicBezTo>
                    <a:cubicBezTo>
                      <a:pt x="0" y="61"/>
                      <a:pt x="15" y="77"/>
                      <a:pt x="22" y="89"/>
                    </a:cubicBezTo>
                    <a:cubicBezTo>
                      <a:pt x="29" y="102"/>
                      <a:pt x="29" y="132"/>
                      <a:pt x="43" y="141"/>
                    </a:cubicBezTo>
                    <a:cubicBezTo>
                      <a:pt x="56" y="151"/>
                      <a:pt x="101" y="179"/>
                      <a:pt x="107" y="189"/>
                    </a:cubicBezTo>
                    <a:cubicBezTo>
                      <a:pt x="108" y="191"/>
                      <a:pt x="107" y="192"/>
                      <a:pt x="106" y="194"/>
                    </a:cubicBezTo>
                    <a:cubicBezTo>
                      <a:pt x="125" y="199"/>
                      <a:pt x="155" y="199"/>
                      <a:pt x="160" y="190"/>
                    </a:cubicBezTo>
                    <a:cubicBezTo>
                      <a:pt x="166" y="180"/>
                      <a:pt x="170" y="162"/>
                      <a:pt x="170" y="162"/>
                    </a:cubicBezTo>
                    <a:cubicBezTo>
                      <a:pt x="170" y="162"/>
                      <a:pt x="211" y="162"/>
                      <a:pt x="227" y="180"/>
                    </a:cubicBezTo>
                    <a:cubicBezTo>
                      <a:pt x="243" y="199"/>
                      <a:pt x="274" y="186"/>
                      <a:pt x="274" y="186"/>
                    </a:cubicBezTo>
                    <a:cubicBezTo>
                      <a:pt x="274" y="186"/>
                      <a:pt x="275" y="191"/>
                      <a:pt x="278" y="199"/>
                    </a:cubicBezTo>
                    <a:cubicBezTo>
                      <a:pt x="282" y="189"/>
                      <a:pt x="288" y="180"/>
                      <a:pt x="295" y="179"/>
                    </a:cubicBezTo>
                    <a:cubicBezTo>
                      <a:pt x="312" y="176"/>
                      <a:pt x="337" y="174"/>
                      <a:pt x="354" y="149"/>
                    </a:cubicBezTo>
                    <a:cubicBezTo>
                      <a:pt x="363" y="137"/>
                      <a:pt x="377" y="127"/>
                      <a:pt x="390" y="120"/>
                    </a:cubicBezTo>
                    <a:cubicBezTo>
                      <a:pt x="381" y="110"/>
                      <a:pt x="377" y="95"/>
                      <a:pt x="369" y="9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5" name="Shape 239">
                <a:extLst>
                  <a:ext uri="{FF2B5EF4-FFF2-40B4-BE49-F238E27FC236}">
                    <a16:creationId xmlns:a16="http://schemas.microsoft.com/office/drawing/2014/main" id="{1231B833-6920-E65B-BD7B-5BA64D6D9C6D}"/>
                  </a:ext>
                </a:extLst>
              </p:cNvPr>
              <p:cNvSpPr/>
              <p:nvPr/>
            </p:nvSpPr>
            <p:spPr>
              <a:xfrm>
                <a:off x="10119816" y="5248645"/>
                <a:ext cx="253969" cy="107615"/>
              </a:xfrm>
              <a:custGeom>
                <a:avLst/>
                <a:gdLst/>
                <a:ahLst/>
                <a:cxnLst/>
                <a:rect l="0" t="0" r="0" b="0"/>
                <a:pathLst>
                  <a:path w="345" h="147" extrusionOk="0">
                    <a:moveTo>
                      <a:pt x="256" y="16"/>
                    </a:moveTo>
                    <a:cubicBezTo>
                      <a:pt x="236" y="18"/>
                      <a:pt x="226" y="6"/>
                      <a:pt x="209" y="12"/>
                    </a:cubicBezTo>
                    <a:cubicBezTo>
                      <a:pt x="193" y="18"/>
                      <a:pt x="167" y="12"/>
                      <a:pt x="156" y="6"/>
                    </a:cubicBezTo>
                    <a:cubicBezTo>
                      <a:pt x="146" y="0"/>
                      <a:pt x="134" y="18"/>
                      <a:pt x="120" y="10"/>
                    </a:cubicBezTo>
                    <a:cubicBezTo>
                      <a:pt x="117" y="8"/>
                      <a:pt x="114" y="6"/>
                      <a:pt x="112" y="3"/>
                    </a:cubicBezTo>
                    <a:cubicBezTo>
                      <a:pt x="99" y="10"/>
                      <a:pt x="85" y="20"/>
                      <a:pt x="76" y="32"/>
                    </a:cubicBezTo>
                    <a:cubicBezTo>
                      <a:pt x="59" y="57"/>
                      <a:pt x="34" y="59"/>
                      <a:pt x="17" y="62"/>
                    </a:cubicBezTo>
                    <a:cubicBezTo>
                      <a:pt x="10" y="63"/>
                      <a:pt x="4" y="72"/>
                      <a:pt x="0" y="82"/>
                    </a:cubicBezTo>
                    <a:cubicBezTo>
                      <a:pt x="6" y="96"/>
                      <a:pt x="16" y="119"/>
                      <a:pt x="28" y="130"/>
                    </a:cubicBezTo>
                    <a:cubicBezTo>
                      <a:pt x="47" y="147"/>
                      <a:pt x="112" y="145"/>
                      <a:pt x="112" y="130"/>
                    </a:cubicBezTo>
                    <a:cubicBezTo>
                      <a:pt x="112" y="116"/>
                      <a:pt x="164" y="110"/>
                      <a:pt x="177" y="110"/>
                    </a:cubicBezTo>
                    <a:cubicBezTo>
                      <a:pt x="189" y="110"/>
                      <a:pt x="228" y="71"/>
                      <a:pt x="234" y="73"/>
                    </a:cubicBezTo>
                    <a:cubicBezTo>
                      <a:pt x="240" y="75"/>
                      <a:pt x="280" y="82"/>
                      <a:pt x="291" y="92"/>
                    </a:cubicBezTo>
                    <a:cubicBezTo>
                      <a:pt x="296" y="97"/>
                      <a:pt x="312" y="102"/>
                      <a:pt x="329" y="106"/>
                    </a:cubicBezTo>
                    <a:cubicBezTo>
                      <a:pt x="322" y="99"/>
                      <a:pt x="317" y="91"/>
                      <a:pt x="317" y="84"/>
                    </a:cubicBezTo>
                    <a:cubicBezTo>
                      <a:pt x="317" y="73"/>
                      <a:pt x="337" y="45"/>
                      <a:pt x="344" y="39"/>
                    </a:cubicBezTo>
                    <a:cubicBezTo>
                      <a:pt x="344" y="39"/>
                      <a:pt x="345" y="38"/>
                      <a:pt x="345" y="37"/>
                    </a:cubicBezTo>
                    <a:cubicBezTo>
                      <a:pt x="329" y="35"/>
                      <a:pt x="312" y="32"/>
                      <a:pt x="309" y="29"/>
                    </a:cubicBezTo>
                    <a:cubicBezTo>
                      <a:pt x="303" y="22"/>
                      <a:pt x="276" y="14"/>
                      <a:pt x="256" y="1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6" name="Shape 240">
                <a:extLst>
                  <a:ext uri="{FF2B5EF4-FFF2-40B4-BE49-F238E27FC236}">
                    <a16:creationId xmlns:a16="http://schemas.microsoft.com/office/drawing/2014/main" id="{D415EF8B-E488-57A6-FB6E-B445B3CA21DC}"/>
                  </a:ext>
                </a:extLst>
              </p:cNvPr>
              <p:cNvSpPr/>
              <p:nvPr/>
            </p:nvSpPr>
            <p:spPr>
              <a:xfrm>
                <a:off x="8910242" y="5674792"/>
                <a:ext cx="172181" cy="284099"/>
              </a:xfrm>
              <a:custGeom>
                <a:avLst/>
                <a:gdLst/>
                <a:ahLst/>
                <a:cxnLst/>
                <a:rect l="0" t="0" r="0" b="0"/>
                <a:pathLst>
                  <a:path w="231" h="385" extrusionOk="0">
                    <a:moveTo>
                      <a:pt x="167" y="313"/>
                    </a:moveTo>
                    <a:cubicBezTo>
                      <a:pt x="192" y="309"/>
                      <a:pt x="161" y="289"/>
                      <a:pt x="154" y="282"/>
                    </a:cubicBezTo>
                    <a:cubicBezTo>
                      <a:pt x="147" y="275"/>
                      <a:pt x="156" y="249"/>
                      <a:pt x="169" y="249"/>
                    </a:cubicBezTo>
                    <a:cubicBezTo>
                      <a:pt x="183" y="249"/>
                      <a:pt x="169" y="233"/>
                      <a:pt x="152" y="215"/>
                    </a:cubicBezTo>
                    <a:cubicBezTo>
                      <a:pt x="134" y="198"/>
                      <a:pt x="152" y="191"/>
                      <a:pt x="167" y="191"/>
                    </a:cubicBezTo>
                    <a:cubicBezTo>
                      <a:pt x="183" y="191"/>
                      <a:pt x="163" y="164"/>
                      <a:pt x="178" y="149"/>
                    </a:cubicBezTo>
                    <a:cubicBezTo>
                      <a:pt x="194" y="133"/>
                      <a:pt x="174" y="105"/>
                      <a:pt x="174" y="91"/>
                    </a:cubicBezTo>
                    <a:cubicBezTo>
                      <a:pt x="174" y="78"/>
                      <a:pt x="196" y="74"/>
                      <a:pt x="214" y="56"/>
                    </a:cubicBezTo>
                    <a:cubicBezTo>
                      <a:pt x="231" y="38"/>
                      <a:pt x="198" y="45"/>
                      <a:pt x="198" y="32"/>
                    </a:cubicBezTo>
                    <a:cubicBezTo>
                      <a:pt x="198" y="18"/>
                      <a:pt x="176" y="14"/>
                      <a:pt x="161" y="25"/>
                    </a:cubicBezTo>
                    <a:cubicBezTo>
                      <a:pt x="145" y="36"/>
                      <a:pt x="149" y="25"/>
                      <a:pt x="136" y="25"/>
                    </a:cubicBezTo>
                    <a:cubicBezTo>
                      <a:pt x="123" y="25"/>
                      <a:pt x="98" y="29"/>
                      <a:pt x="98" y="16"/>
                    </a:cubicBezTo>
                    <a:cubicBezTo>
                      <a:pt x="98" y="3"/>
                      <a:pt x="87" y="0"/>
                      <a:pt x="76" y="14"/>
                    </a:cubicBezTo>
                    <a:cubicBezTo>
                      <a:pt x="73" y="18"/>
                      <a:pt x="67" y="20"/>
                      <a:pt x="60" y="21"/>
                    </a:cubicBezTo>
                    <a:cubicBezTo>
                      <a:pt x="58" y="38"/>
                      <a:pt x="56" y="54"/>
                      <a:pt x="62" y="63"/>
                    </a:cubicBezTo>
                    <a:cubicBezTo>
                      <a:pt x="73" y="82"/>
                      <a:pt x="47" y="183"/>
                      <a:pt x="23" y="210"/>
                    </a:cubicBezTo>
                    <a:cubicBezTo>
                      <a:pt x="0" y="237"/>
                      <a:pt x="22" y="245"/>
                      <a:pt x="47" y="264"/>
                    </a:cubicBezTo>
                    <a:cubicBezTo>
                      <a:pt x="72" y="283"/>
                      <a:pt x="55" y="352"/>
                      <a:pt x="55" y="369"/>
                    </a:cubicBezTo>
                    <a:cubicBezTo>
                      <a:pt x="55" y="385"/>
                      <a:pt x="77" y="380"/>
                      <a:pt x="103" y="380"/>
                    </a:cubicBezTo>
                    <a:cubicBezTo>
                      <a:pt x="118" y="380"/>
                      <a:pt x="135" y="374"/>
                      <a:pt x="152" y="371"/>
                    </a:cubicBezTo>
                    <a:cubicBezTo>
                      <a:pt x="147" y="363"/>
                      <a:pt x="143" y="356"/>
                      <a:pt x="143" y="351"/>
                    </a:cubicBezTo>
                    <a:cubicBezTo>
                      <a:pt x="143" y="337"/>
                      <a:pt x="143" y="317"/>
                      <a:pt x="167" y="31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7" name="Shape 241">
                <a:extLst>
                  <a:ext uri="{FF2B5EF4-FFF2-40B4-BE49-F238E27FC236}">
                    <a16:creationId xmlns:a16="http://schemas.microsoft.com/office/drawing/2014/main" id="{6D7C3A81-AED9-9A59-73A8-7F7D711DECEB}"/>
                  </a:ext>
                </a:extLst>
              </p:cNvPr>
              <p:cNvSpPr/>
              <p:nvPr/>
            </p:nvSpPr>
            <p:spPr>
              <a:xfrm>
                <a:off x="9504267" y="5011895"/>
                <a:ext cx="185096" cy="163572"/>
              </a:xfrm>
              <a:custGeom>
                <a:avLst/>
                <a:gdLst/>
                <a:ahLst/>
                <a:cxnLst/>
                <a:rect l="0" t="0" r="0" b="0"/>
                <a:pathLst>
                  <a:path w="255" h="219" extrusionOk="0">
                    <a:moveTo>
                      <a:pt x="81" y="171"/>
                    </a:moveTo>
                    <a:cubicBezTo>
                      <a:pt x="92" y="160"/>
                      <a:pt x="112" y="165"/>
                      <a:pt x="123" y="176"/>
                    </a:cubicBezTo>
                    <a:cubicBezTo>
                      <a:pt x="134" y="188"/>
                      <a:pt x="151" y="190"/>
                      <a:pt x="167" y="207"/>
                    </a:cubicBezTo>
                    <a:cubicBezTo>
                      <a:pt x="172" y="211"/>
                      <a:pt x="176" y="215"/>
                      <a:pt x="181" y="219"/>
                    </a:cubicBezTo>
                    <a:cubicBezTo>
                      <a:pt x="182" y="207"/>
                      <a:pt x="183" y="184"/>
                      <a:pt x="188" y="171"/>
                    </a:cubicBezTo>
                    <a:cubicBezTo>
                      <a:pt x="193" y="159"/>
                      <a:pt x="182" y="142"/>
                      <a:pt x="191" y="142"/>
                    </a:cubicBezTo>
                    <a:cubicBezTo>
                      <a:pt x="200" y="142"/>
                      <a:pt x="226" y="142"/>
                      <a:pt x="226" y="126"/>
                    </a:cubicBezTo>
                    <a:cubicBezTo>
                      <a:pt x="226" y="110"/>
                      <a:pt x="233" y="115"/>
                      <a:pt x="239" y="106"/>
                    </a:cubicBezTo>
                    <a:cubicBezTo>
                      <a:pt x="244" y="97"/>
                      <a:pt x="222" y="79"/>
                      <a:pt x="219" y="73"/>
                    </a:cubicBezTo>
                    <a:cubicBezTo>
                      <a:pt x="215" y="68"/>
                      <a:pt x="235" y="66"/>
                      <a:pt x="250" y="44"/>
                    </a:cubicBezTo>
                    <a:cubicBezTo>
                      <a:pt x="255" y="36"/>
                      <a:pt x="253" y="20"/>
                      <a:pt x="248" y="2"/>
                    </a:cubicBezTo>
                    <a:cubicBezTo>
                      <a:pt x="245" y="9"/>
                      <a:pt x="241" y="13"/>
                      <a:pt x="232" y="8"/>
                    </a:cubicBezTo>
                    <a:cubicBezTo>
                      <a:pt x="219" y="0"/>
                      <a:pt x="198" y="5"/>
                      <a:pt x="170" y="10"/>
                    </a:cubicBezTo>
                    <a:cubicBezTo>
                      <a:pt x="143" y="16"/>
                      <a:pt x="135" y="42"/>
                      <a:pt x="145" y="53"/>
                    </a:cubicBezTo>
                    <a:cubicBezTo>
                      <a:pt x="155" y="64"/>
                      <a:pt x="119" y="69"/>
                      <a:pt x="116" y="55"/>
                    </a:cubicBezTo>
                    <a:cubicBezTo>
                      <a:pt x="113" y="40"/>
                      <a:pt x="86" y="50"/>
                      <a:pt x="88" y="69"/>
                    </a:cubicBezTo>
                    <a:cubicBezTo>
                      <a:pt x="89" y="89"/>
                      <a:pt x="57" y="96"/>
                      <a:pt x="59" y="119"/>
                    </a:cubicBezTo>
                    <a:cubicBezTo>
                      <a:pt x="61" y="143"/>
                      <a:pt x="30" y="165"/>
                      <a:pt x="10" y="177"/>
                    </a:cubicBezTo>
                    <a:cubicBezTo>
                      <a:pt x="7" y="179"/>
                      <a:pt x="4" y="181"/>
                      <a:pt x="0" y="183"/>
                    </a:cubicBezTo>
                    <a:cubicBezTo>
                      <a:pt x="11" y="187"/>
                      <a:pt x="19" y="190"/>
                      <a:pt x="22" y="190"/>
                    </a:cubicBezTo>
                    <a:cubicBezTo>
                      <a:pt x="39" y="190"/>
                      <a:pt x="70" y="182"/>
                      <a:pt x="81" y="17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8" name="Shape 242">
                <a:extLst>
                  <a:ext uri="{FF2B5EF4-FFF2-40B4-BE49-F238E27FC236}">
                    <a16:creationId xmlns:a16="http://schemas.microsoft.com/office/drawing/2014/main" id="{1EEC174E-8EB3-D048-ABE4-D4B4AFA0D0DA}"/>
                  </a:ext>
                </a:extLst>
              </p:cNvPr>
              <p:cNvSpPr/>
              <p:nvPr/>
            </p:nvSpPr>
            <p:spPr>
              <a:xfrm>
                <a:off x="9620490" y="5218512"/>
                <a:ext cx="34436" cy="43045"/>
              </a:xfrm>
              <a:custGeom>
                <a:avLst/>
                <a:gdLst/>
                <a:ahLst/>
                <a:cxnLst/>
                <a:rect l="0" t="0" r="0" b="0"/>
                <a:pathLst>
                  <a:path w="43" h="57" extrusionOk="0">
                    <a:moveTo>
                      <a:pt x="24" y="0"/>
                    </a:moveTo>
                    <a:cubicBezTo>
                      <a:pt x="11" y="6"/>
                      <a:pt x="0" y="21"/>
                      <a:pt x="2" y="52"/>
                    </a:cubicBezTo>
                    <a:cubicBezTo>
                      <a:pt x="14" y="52"/>
                      <a:pt x="31" y="53"/>
                      <a:pt x="43" y="57"/>
                    </a:cubicBezTo>
                    <a:cubicBezTo>
                      <a:pt x="40" y="23"/>
                      <a:pt x="27" y="12"/>
                      <a:pt x="23" y="6"/>
                    </a:cubicBezTo>
                    <a:cubicBezTo>
                      <a:pt x="22" y="4"/>
                      <a:pt x="22" y="2"/>
                      <a:pt x="24"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9" name="Shape 243">
                <a:extLst>
                  <a:ext uri="{FF2B5EF4-FFF2-40B4-BE49-F238E27FC236}">
                    <a16:creationId xmlns:a16="http://schemas.microsoft.com/office/drawing/2014/main" id="{63C300DE-D745-B5B7-2A64-7B193FF8332E}"/>
                  </a:ext>
                </a:extLst>
              </p:cNvPr>
              <p:cNvSpPr/>
              <p:nvPr/>
            </p:nvSpPr>
            <p:spPr>
              <a:xfrm>
                <a:off x="9474136" y="5132422"/>
                <a:ext cx="176487" cy="124833"/>
              </a:xfrm>
              <a:custGeom>
                <a:avLst/>
                <a:gdLst/>
                <a:ahLst/>
                <a:cxnLst/>
                <a:rect l="0" t="0" r="0" b="0"/>
                <a:pathLst>
                  <a:path w="240" h="173" extrusionOk="0">
                    <a:moveTo>
                      <a:pt x="8" y="48"/>
                    </a:moveTo>
                    <a:cubicBezTo>
                      <a:pt x="10" y="58"/>
                      <a:pt x="25" y="81"/>
                      <a:pt x="30" y="72"/>
                    </a:cubicBezTo>
                    <a:cubicBezTo>
                      <a:pt x="36" y="62"/>
                      <a:pt x="49" y="84"/>
                      <a:pt x="62" y="91"/>
                    </a:cubicBezTo>
                    <a:cubicBezTo>
                      <a:pt x="74" y="97"/>
                      <a:pt x="98" y="106"/>
                      <a:pt x="100" y="114"/>
                    </a:cubicBezTo>
                    <a:cubicBezTo>
                      <a:pt x="101" y="122"/>
                      <a:pt x="105" y="140"/>
                      <a:pt x="118" y="134"/>
                    </a:cubicBezTo>
                    <a:cubicBezTo>
                      <a:pt x="130" y="129"/>
                      <a:pt x="145" y="110"/>
                      <a:pt x="145" y="121"/>
                    </a:cubicBezTo>
                    <a:cubicBezTo>
                      <a:pt x="145" y="132"/>
                      <a:pt x="149" y="152"/>
                      <a:pt x="163" y="149"/>
                    </a:cubicBezTo>
                    <a:cubicBezTo>
                      <a:pt x="176" y="147"/>
                      <a:pt x="180" y="173"/>
                      <a:pt x="194" y="170"/>
                    </a:cubicBezTo>
                    <a:cubicBezTo>
                      <a:pt x="197" y="169"/>
                      <a:pt x="200" y="169"/>
                      <a:pt x="204" y="169"/>
                    </a:cubicBezTo>
                    <a:cubicBezTo>
                      <a:pt x="202" y="138"/>
                      <a:pt x="213" y="123"/>
                      <a:pt x="226" y="117"/>
                    </a:cubicBezTo>
                    <a:cubicBezTo>
                      <a:pt x="228" y="111"/>
                      <a:pt x="237" y="106"/>
                      <a:pt x="238" y="99"/>
                    </a:cubicBezTo>
                    <a:cubicBezTo>
                      <a:pt x="240" y="90"/>
                      <a:pt x="220" y="72"/>
                      <a:pt x="221" y="61"/>
                    </a:cubicBezTo>
                    <a:cubicBezTo>
                      <a:pt x="222" y="60"/>
                      <a:pt x="222" y="59"/>
                      <a:pt x="222" y="59"/>
                    </a:cubicBezTo>
                    <a:cubicBezTo>
                      <a:pt x="217" y="55"/>
                      <a:pt x="213" y="51"/>
                      <a:pt x="208" y="47"/>
                    </a:cubicBezTo>
                    <a:cubicBezTo>
                      <a:pt x="192" y="30"/>
                      <a:pt x="175" y="28"/>
                      <a:pt x="164" y="16"/>
                    </a:cubicBezTo>
                    <a:cubicBezTo>
                      <a:pt x="153" y="5"/>
                      <a:pt x="133" y="0"/>
                      <a:pt x="122" y="11"/>
                    </a:cubicBezTo>
                    <a:cubicBezTo>
                      <a:pt x="111" y="22"/>
                      <a:pt x="80" y="30"/>
                      <a:pt x="63" y="30"/>
                    </a:cubicBezTo>
                    <a:cubicBezTo>
                      <a:pt x="60" y="30"/>
                      <a:pt x="52" y="27"/>
                      <a:pt x="41" y="23"/>
                    </a:cubicBezTo>
                    <a:cubicBezTo>
                      <a:pt x="28" y="30"/>
                      <a:pt x="14" y="37"/>
                      <a:pt x="0" y="40"/>
                    </a:cubicBezTo>
                    <a:cubicBezTo>
                      <a:pt x="3" y="44"/>
                      <a:pt x="7" y="42"/>
                      <a:pt x="8" y="4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0" name="Shape 244">
                <a:extLst>
                  <a:ext uri="{FF2B5EF4-FFF2-40B4-BE49-F238E27FC236}">
                    <a16:creationId xmlns:a16="http://schemas.microsoft.com/office/drawing/2014/main" id="{4936F68E-AAB3-414F-3392-5C3F855ACEE4}"/>
                  </a:ext>
                </a:extLst>
              </p:cNvPr>
              <p:cNvSpPr/>
              <p:nvPr/>
            </p:nvSpPr>
            <p:spPr>
              <a:xfrm>
                <a:off x="10274779" y="5321821"/>
                <a:ext cx="413235" cy="266881"/>
              </a:xfrm>
              <a:custGeom>
                <a:avLst/>
                <a:gdLst/>
                <a:ahLst/>
                <a:cxnLst/>
                <a:rect l="0" t="0" r="0" b="0"/>
                <a:pathLst>
                  <a:path w="559" h="362" extrusionOk="0">
                    <a:moveTo>
                      <a:pt x="500" y="242"/>
                    </a:moveTo>
                    <a:cubicBezTo>
                      <a:pt x="487" y="240"/>
                      <a:pt x="471" y="235"/>
                      <a:pt x="476" y="227"/>
                    </a:cubicBezTo>
                    <a:cubicBezTo>
                      <a:pt x="477" y="227"/>
                      <a:pt x="477" y="226"/>
                      <a:pt x="478" y="225"/>
                    </a:cubicBezTo>
                    <a:cubicBezTo>
                      <a:pt x="461" y="211"/>
                      <a:pt x="456" y="167"/>
                      <a:pt x="467" y="156"/>
                    </a:cubicBezTo>
                    <a:cubicBezTo>
                      <a:pt x="481" y="142"/>
                      <a:pt x="445" y="89"/>
                      <a:pt x="428" y="69"/>
                    </a:cubicBezTo>
                    <a:cubicBezTo>
                      <a:pt x="420" y="60"/>
                      <a:pt x="403" y="30"/>
                      <a:pt x="388" y="0"/>
                    </a:cubicBezTo>
                    <a:cubicBezTo>
                      <a:pt x="373" y="5"/>
                      <a:pt x="360" y="10"/>
                      <a:pt x="358" y="14"/>
                    </a:cubicBezTo>
                    <a:cubicBezTo>
                      <a:pt x="352" y="23"/>
                      <a:pt x="334" y="32"/>
                      <a:pt x="323" y="32"/>
                    </a:cubicBezTo>
                    <a:cubicBezTo>
                      <a:pt x="312" y="32"/>
                      <a:pt x="301" y="27"/>
                      <a:pt x="292" y="36"/>
                    </a:cubicBezTo>
                    <a:cubicBezTo>
                      <a:pt x="283" y="45"/>
                      <a:pt x="270" y="49"/>
                      <a:pt x="265" y="43"/>
                    </a:cubicBezTo>
                    <a:cubicBezTo>
                      <a:pt x="259" y="38"/>
                      <a:pt x="241" y="32"/>
                      <a:pt x="228" y="32"/>
                    </a:cubicBezTo>
                    <a:cubicBezTo>
                      <a:pt x="216" y="32"/>
                      <a:pt x="176" y="21"/>
                      <a:pt x="167" y="21"/>
                    </a:cubicBezTo>
                    <a:cubicBezTo>
                      <a:pt x="161" y="21"/>
                      <a:pt x="152" y="22"/>
                      <a:pt x="143" y="23"/>
                    </a:cubicBezTo>
                    <a:cubicBezTo>
                      <a:pt x="145" y="27"/>
                      <a:pt x="143" y="32"/>
                      <a:pt x="137" y="37"/>
                    </a:cubicBezTo>
                    <a:cubicBezTo>
                      <a:pt x="126" y="45"/>
                      <a:pt x="104" y="57"/>
                      <a:pt x="96" y="63"/>
                    </a:cubicBezTo>
                    <a:cubicBezTo>
                      <a:pt x="88" y="68"/>
                      <a:pt x="59" y="137"/>
                      <a:pt x="40" y="156"/>
                    </a:cubicBezTo>
                    <a:cubicBezTo>
                      <a:pt x="21" y="175"/>
                      <a:pt x="3" y="178"/>
                      <a:pt x="2" y="184"/>
                    </a:cubicBezTo>
                    <a:cubicBezTo>
                      <a:pt x="0" y="191"/>
                      <a:pt x="24" y="209"/>
                      <a:pt x="24" y="220"/>
                    </a:cubicBezTo>
                    <a:cubicBezTo>
                      <a:pt x="24" y="231"/>
                      <a:pt x="29" y="242"/>
                      <a:pt x="44" y="242"/>
                    </a:cubicBezTo>
                    <a:cubicBezTo>
                      <a:pt x="59" y="242"/>
                      <a:pt x="43" y="277"/>
                      <a:pt x="52" y="280"/>
                    </a:cubicBezTo>
                    <a:cubicBezTo>
                      <a:pt x="62" y="283"/>
                      <a:pt x="121" y="287"/>
                      <a:pt x="121" y="301"/>
                    </a:cubicBezTo>
                    <a:cubicBezTo>
                      <a:pt x="121" y="311"/>
                      <a:pt x="127" y="320"/>
                      <a:pt x="124" y="328"/>
                    </a:cubicBezTo>
                    <a:cubicBezTo>
                      <a:pt x="141" y="330"/>
                      <a:pt x="153" y="353"/>
                      <a:pt x="159" y="351"/>
                    </a:cubicBezTo>
                    <a:cubicBezTo>
                      <a:pt x="167" y="349"/>
                      <a:pt x="216" y="360"/>
                      <a:pt x="225" y="358"/>
                    </a:cubicBezTo>
                    <a:cubicBezTo>
                      <a:pt x="234" y="357"/>
                      <a:pt x="276" y="358"/>
                      <a:pt x="290" y="360"/>
                    </a:cubicBezTo>
                    <a:cubicBezTo>
                      <a:pt x="305" y="362"/>
                      <a:pt x="321" y="355"/>
                      <a:pt x="334" y="342"/>
                    </a:cubicBezTo>
                    <a:cubicBezTo>
                      <a:pt x="347" y="329"/>
                      <a:pt x="393" y="327"/>
                      <a:pt x="407" y="329"/>
                    </a:cubicBezTo>
                    <a:cubicBezTo>
                      <a:pt x="422" y="331"/>
                      <a:pt x="451" y="335"/>
                      <a:pt x="456" y="344"/>
                    </a:cubicBezTo>
                    <a:cubicBezTo>
                      <a:pt x="459" y="349"/>
                      <a:pt x="476" y="356"/>
                      <a:pt x="494" y="362"/>
                    </a:cubicBezTo>
                    <a:cubicBezTo>
                      <a:pt x="496" y="353"/>
                      <a:pt x="493" y="341"/>
                      <a:pt x="494" y="329"/>
                    </a:cubicBezTo>
                    <a:cubicBezTo>
                      <a:pt x="494" y="310"/>
                      <a:pt x="505" y="281"/>
                      <a:pt x="525" y="279"/>
                    </a:cubicBezTo>
                    <a:cubicBezTo>
                      <a:pt x="544" y="277"/>
                      <a:pt x="559" y="277"/>
                      <a:pt x="556" y="245"/>
                    </a:cubicBezTo>
                    <a:cubicBezTo>
                      <a:pt x="556" y="244"/>
                      <a:pt x="556" y="244"/>
                      <a:pt x="556" y="243"/>
                    </a:cubicBezTo>
                    <a:cubicBezTo>
                      <a:pt x="547" y="234"/>
                      <a:pt x="538" y="227"/>
                      <a:pt x="535" y="227"/>
                    </a:cubicBezTo>
                    <a:cubicBezTo>
                      <a:pt x="527" y="227"/>
                      <a:pt x="505" y="243"/>
                      <a:pt x="500" y="24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1" name="Shape 245">
                <a:extLst>
                  <a:ext uri="{FF2B5EF4-FFF2-40B4-BE49-F238E27FC236}">
                    <a16:creationId xmlns:a16="http://schemas.microsoft.com/office/drawing/2014/main" id="{F3927573-972B-F40E-7813-D597FF1BFAE0}"/>
                  </a:ext>
                </a:extLst>
              </p:cNvPr>
              <p:cNvSpPr/>
              <p:nvPr/>
            </p:nvSpPr>
            <p:spPr>
              <a:xfrm>
                <a:off x="10558878" y="5313212"/>
                <a:ext cx="142051" cy="172181"/>
              </a:xfrm>
              <a:custGeom>
                <a:avLst/>
                <a:gdLst/>
                <a:ahLst/>
                <a:cxnLst/>
                <a:rect l="0" t="0" r="0" b="0"/>
                <a:pathLst>
                  <a:path w="190" h="238" extrusionOk="0">
                    <a:moveTo>
                      <a:pt x="137" y="62"/>
                    </a:moveTo>
                    <a:cubicBezTo>
                      <a:pt x="130" y="38"/>
                      <a:pt x="107" y="29"/>
                      <a:pt x="94" y="29"/>
                    </a:cubicBezTo>
                    <a:cubicBezTo>
                      <a:pt x="81" y="29"/>
                      <a:pt x="59" y="0"/>
                      <a:pt x="45" y="2"/>
                    </a:cubicBezTo>
                    <a:cubicBezTo>
                      <a:pt x="37" y="3"/>
                      <a:pt x="17" y="7"/>
                      <a:pt x="0" y="13"/>
                    </a:cubicBezTo>
                    <a:cubicBezTo>
                      <a:pt x="15" y="43"/>
                      <a:pt x="32" y="73"/>
                      <a:pt x="40" y="82"/>
                    </a:cubicBezTo>
                    <a:cubicBezTo>
                      <a:pt x="57" y="102"/>
                      <a:pt x="93" y="155"/>
                      <a:pt x="79" y="169"/>
                    </a:cubicBezTo>
                    <a:cubicBezTo>
                      <a:pt x="68" y="180"/>
                      <a:pt x="73" y="224"/>
                      <a:pt x="90" y="238"/>
                    </a:cubicBezTo>
                    <a:cubicBezTo>
                      <a:pt x="98" y="228"/>
                      <a:pt x="125" y="194"/>
                      <a:pt x="125" y="184"/>
                    </a:cubicBezTo>
                    <a:cubicBezTo>
                      <a:pt x="125" y="173"/>
                      <a:pt x="127" y="151"/>
                      <a:pt x="148" y="156"/>
                    </a:cubicBezTo>
                    <a:cubicBezTo>
                      <a:pt x="170" y="162"/>
                      <a:pt x="190" y="171"/>
                      <a:pt x="190" y="164"/>
                    </a:cubicBezTo>
                    <a:cubicBezTo>
                      <a:pt x="190" y="156"/>
                      <a:pt x="185" y="133"/>
                      <a:pt x="176" y="124"/>
                    </a:cubicBezTo>
                    <a:cubicBezTo>
                      <a:pt x="167" y="115"/>
                      <a:pt x="145" y="85"/>
                      <a:pt x="137" y="6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2" name="Shape 246">
                <a:extLst>
                  <a:ext uri="{FF2B5EF4-FFF2-40B4-BE49-F238E27FC236}">
                    <a16:creationId xmlns:a16="http://schemas.microsoft.com/office/drawing/2014/main" id="{492E9FE4-631A-678B-37BC-D7F99C04F004}"/>
                  </a:ext>
                </a:extLst>
              </p:cNvPr>
              <p:cNvSpPr/>
              <p:nvPr/>
            </p:nvSpPr>
            <p:spPr>
              <a:xfrm>
                <a:off x="10352260" y="5562875"/>
                <a:ext cx="288405" cy="154963"/>
              </a:xfrm>
              <a:custGeom>
                <a:avLst/>
                <a:gdLst/>
                <a:ahLst/>
                <a:cxnLst/>
                <a:rect l="0" t="0" r="0" b="0"/>
                <a:pathLst>
                  <a:path w="388" h="212" extrusionOk="0">
                    <a:moveTo>
                      <a:pt x="301" y="2"/>
                    </a:moveTo>
                    <a:cubicBezTo>
                      <a:pt x="287" y="0"/>
                      <a:pt x="241" y="2"/>
                      <a:pt x="228" y="15"/>
                    </a:cubicBezTo>
                    <a:cubicBezTo>
                      <a:pt x="215" y="28"/>
                      <a:pt x="199" y="35"/>
                      <a:pt x="184" y="33"/>
                    </a:cubicBezTo>
                    <a:cubicBezTo>
                      <a:pt x="170" y="31"/>
                      <a:pt x="128" y="30"/>
                      <a:pt x="119" y="31"/>
                    </a:cubicBezTo>
                    <a:cubicBezTo>
                      <a:pt x="110" y="33"/>
                      <a:pt x="61" y="22"/>
                      <a:pt x="53" y="24"/>
                    </a:cubicBezTo>
                    <a:cubicBezTo>
                      <a:pt x="47" y="26"/>
                      <a:pt x="35" y="3"/>
                      <a:pt x="18" y="1"/>
                    </a:cubicBezTo>
                    <a:cubicBezTo>
                      <a:pt x="17" y="3"/>
                      <a:pt x="16" y="5"/>
                      <a:pt x="13" y="6"/>
                    </a:cubicBezTo>
                    <a:cubicBezTo>
                      <a:pt x="1" y="15"/>
                      <a:pt x="0" y="36"/>
                      <a:pt x="13" y="49"/>
                    </a:cubicBezTo>
                    <a:cubicBezTo>
                      <a:pt x="27" y="61"/>
                      <a:pt x="45" y="88"/>
                      <a:pt x="32" y="88"/>
                    </a:cubicBezTo>
                    <a:cubicBezTo>
                      <a:pt x="20" y="88"/>
                      <a:pt x="10" y="105"/>
                      <a:pt x="12" y="113"/>
                    </a:cubicBezTo>
                    <a:cubicBezTo>
                      <a:pt x="13" y="121"/>
                      <a:pt x="8" y="139"/>
                      <a:pt x="12" y="143"/>
                    </a:cubicBezTo>
                    <a:cubicBezTo>
                      <a:pt x="16" y="147"/>
                      <a:pt x="45" y="174"/>
                      <a:pt x="46" y="183"/>
                    </a:cubicBezTo>
                    <a:cubicBezTo>
                      <a:pt x="47" y="190"/>
                      <a:pt x="59" y="194"/>
                      <a:pt x="58" y="200"/>
                    </a:cubicBezTo>
                    <a:cubicBezTo>
                      <a:pt x="81" y="198"/>
                      <a:pt x="130" y="195"/>
                      <a:pt x="141" y="201"/>
                    </a:cubicBezTo>
                    <a:cubicBezTo>
                      <a:pt x="155" y="208"/>
                      <a:pt x="206" y="212"/>
                      <a:pt x="206" y="212"/>
                    </a:cubicBezTo>
                    <a:cubicBezTo>
                      <a:pt x="221" y="212"/>
                      <a:pt x="234" y="206"/>
                      <a:pt x="230" y="197"/>
                    </a:cubicBezTo>
                    <a:cubicBezTo>
                      <a:pt x="227" y="190"/>
                      <a:pt x="246" y="184"/>
                      <a:pt x="260" y="183"/>
                    </a:cubicBezTo>
                    <a:cubicBezTo>
                      <a:pt x="257" y="175"/>
                      <a:pt x="256" y="168"/>
                      <a:pt x="259" y="166"/>
                    </a:cubicBezTo>
                    <a:cubicBezTo>
                      <a:pt x="266" y="163"/>
                      <a:pt x="306" y="158"/>
                      <a:pt x="322" y="166"/>
                    </a:cubicBezTo>
                    <a:cubicBezTo>
                      <a:pt x="330" y="170"/>
                      <a:pt x="340" y="166"/>
                      <a:pt x="347" y="162"/>
                    </a:cubicBezTo>
                    <a:cubicBezTo>
                      <a:pt x="345" y="154"/>
                      <a:pt x="343" y="148"/>
                      <a:pt x="338" y="147"/>
                    </a:cubicBezTo>
                    <a:cubicBezTo>
                      <a:pt x="328" y="145"/>
                      <a:pt x="313" y="103"/>
                      <a:pt x="326" y="101"/>
                    </a:cubicBezTo>
                    <a:cubicBezTo>
                      <a:pt x="338" y="98"/>
                      <a:pt x="355" y="54"/>
                      <a:pt x="375" y="48"/>
                    </a:cubicBezTo>
                    <a:cubicBezTo>
                      <a:pt x="383" y="45"/>
                      <a:pt x="386" y="40"/>
                      <a:pt x="388" y="35"/>
                    </a:cubicBezTo>
                    <a:cubicBezTo>
                      <a:pt x="370" y="29"/>
                      <a:pt x="353" y="22"/>
                      <a:pt x="350" y="17"/>
                    </a:cubicBezTo>
                    <a:cubicBezTo>
                      <a:pt x="345" y="8"/>
                      <a:pt x="316" y="4"/>
                      <a:pt x="301" y="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3" name="Shape 247">
                <a:extLst>
                  <a:ext uri="{FF2B5EF4-FFF2-40B4-BE49-F238E27FC236}">
                    <a16:creationId xmlns:a16="http://schemas.microsoft.com/office/drawing/2014/main" id="{10A73623-BD66-1FBE-D646-878159745669}"/>
                  </a:ext>
                </a:extLst>
              </p:cNvPr>
              <p:cNvSpPr/>
              <p:nvPr/>
            </p:nvSpPr>
            <p:spPr>
              <a:xfrm>
                <a:off x="10270473" y="5661880"/>
                <a:ext cx="124833" cy="86091"/>
              </a:xfrm>
              <a:custGeom>
                <a:avLst/>
                <a:gdLst/>
                <a:ahLst/>
                <a:cxnLst/>
                <a:rect l="0" t="0" r="0" b="0"/>
                <a:pathLst>
                  <a:path w="169" h="119" extrusionOk="0">
                    <a:moveTo>
                      <a:pt x="40" y="119"/>
                    </a:moveTo>
                    <a:cubicBezTo>
                      <a:pt x="40" y="119"/>
                      <a:pt x="40" y="119"/>
                      <a:pt x="40" y="119"/>
                    </a:cubicBezTo>
                    <a:cubicBezTo>
                      <a:pt x="40" y="118"/>
                      <a:pt x="41" y="118"/>
                      <a:pt x="42" y="118"/>
                    </a:cubicBezTo>
                    <a:cubicBezTo>
                      <a:pt x="42" y="118"/>
                      <a:pt x="42" y="117"/>
                      <a:pt x="43" y="117"/>
                    </a:cubicBezTo>
                    <a:cubicBezTo>
                      <a:pt x="44" y="117"/>
                      <a:pt x="45" y="117"/>
                      <a:pt x="46" y="117"/>
                    </a:cubicBezTo>
                    <a:cubicBezTo>
                      <a:pt x="46" y="117"/>
                      <a:pt x="46" y="117"/>
                      <a:pt x="47" y="117"/>
                    </a:cubicBezTo>
                    <a:cubicBezTo>
                      <a:pt x="52" y="116"/>
                      <a:pt x="59" y="117"/>
                      <a:pt x="66" y="116"/>
                    </a:cubicBezTo>
                    <a:cubicBezTo>
                      <a:pt x="67" y="116"/>
                      <a:pt x="67" y="116"/>
                      <a:pt x="68" y="116"/>
                    </a:cubicBezTo>
                    <a:cubicBezTo>
                      <a:pt x="69" y="116"/>
                      <a:pt x="71" y="116"/>
                      <a:pt x="73" y="116"/>
                    </a:cubicBezTo>
                    <a:cubicBezTo>
                      <a:pt x="73" y="116"/>
                      <a:pt x="74" y="116"/>
                      <a:pt x="75" y="116"/>
                    </a:cubicBezTo>
                    <a:cubicBezTo>
                      <a:pt x="77" y="116"/>
                      <a:pt x="79" y="115"/>
                      <a:pt x="81" y="115"/>
                    </a:cubicBezTo>
                    <a:cubicBezTo>
                      <a:pt x="97" y="111"/>
                      <a:pt x="101" y="93"/>
                      <a:pt x="110" y="97"/>
                    </a:cubicBezTo>
                    <a:cubicBezTo>
                      <a:pt x="118" y="101"/>
                      <a:pt x="161" y="79"/>
                      <a:pt x="167" y="71"/>
                    </a:cubicBezTo>
                    <a:cubicBezTo>
                      <a:pt x="168" y="70"/>
                      <a:pt x="168" y="69"/>
                      <a:pt x="168" y="68"/>
                    </a:cubicBezTo>
                    <a:cubicBezTo>
                      <a:pt x="169" y="62"/>
                      <a:pt x="157" y="58"/>
                      <a:pt x="156" y="51"/>
                    </a:cubicBezTo>
                    <a:cubicBezTo>
                      <a:pt x="155" y="42"/>
                      <a:pt x="126" y="15"/>
                      <a:pt x="122" y="11"/>
                    </a:cubicBezTo>
                    <a:cubicBezTo>
                      <a:pt x="121" y="10"/>
                      <a:pt x="121" y="9"/>
                      <a:pt x="120" y="7"/>
                    </a:cubicBezTo>
                    <a:cubicBezTo>
                      <a:pt x="120" y="7"/>
                      <a:pt x="120" y="6"/>
                      <a:pt x="120" y="6"/>
                    </a:cubicBezTo>
                    <a:cubicBezTo>
                      <a:pt x="120" y="4"/>
                      <a:pt x="120" y="2"/>
                      <a:pt x="121" y="0"/>
                    </a:cubicBezTo>
                    <a:cubicBezTo>
                      <a:pt x="78" y="6"/>
                      <a:pt x="15" y="19"/>
                      <a:pt x="15" y="19"/>
                    </a:cubicBezTo>
                    <a:cubicBezTo>
                      <a:pt x="15" y="19"/>
                      <a:pt x="13" y="18"/>
                      <a:pt x="11" y="16"/>
                    </a:cubicBezTo>
                    <a:cubicBezTo>
                      <a:pt x="4" y="37"/>
                      <a:pt x="0" y="66"/>
                      <a:pt x="4" y="80"/>
                    </a:cubicBezTo>
                    <a:cubicBezTo>
                      <a:pt x="8" y="95"/>
                      <a:pt x="21" y="105"/>
                      <a:pt x="40" y="11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4" name="Shape 248">
                <a:extLst>
                  <a:ext uri="{FF2B5EF4-FFF2-40B4-BE49-F238E27FC236}">
                    <a16:creationId xmlns:a16="http://schemas.microsoft.com/office/drawing/2014/main" id="{EDAFDB71-C6A1-76AB-F40A-B4375FDAB01C}"/>
                  </a:ext>
                </a:extLst>
              </p:cNvPr>
              <p:cNvSpPr/>
              <p:nvPr/>
            </p:nvSpPr>
            <p:spPr>
              <a:xfrm>
                <a:off x="10352260" y="5076464"/>
                <a:ext cx="809251" cy="473498"/>
              </a:xfrm>
              <a:custGeom>
                <a:avLst/>
                <a:gdLst/>
                <a:ahLst/>
                <a:cxnLst/>
                <a:rect l="0" t="0" r="0" b="0"/>
                <a:pathLst>
                  <a:path w="1098" h="638" extrusionOk="0">
                    <a:moveTo>
                      <a:pt x="976" y="397"/>
                    </a:moveTo>
                    <a:cubicBezTo>
                      <a:pt x="986" y="396"/>
                      <a:pt x="1015" y="364"/>
                      <a:pt x="1024" y="364"/>
                    </a:cubicBezTo>
                    <a:cubicBezTo>
                      <a:pt x="1034" y="364"/>
                      <a:pt x="1075" y="373"/>
                      <a:pt x="1075" y="366"/>
                    </a:cubicBezTo>
                    <a:cubicBezTo>
                      <a:pt x="1075" y="359"/>
                      <a:pt x="1089" y="336"/>
                      <a:pt x="1086" y="329"/>
                    </a:cubicBezTo>
                    <a:cubicBezTo>
                      <a:pt x="1083" y="322"/>
                      <a:pt x="1069" y="313"/>
                      <a:pt x="1072" y="306"/>
                    </a:cubicBezTo>
                    <a:cubicBezTo>
                      <a:pt x="1075" y="299"/>
                      <a:pt x="1094" y="299"/>
                      <a:pt x="1094" y="291"/>
                    </a:cubicBezTo>
                    <a:cubicBezTo>
                      <a:pt x="1094" y="283"/>
                      <a:pt x="1079" y="278"/>
                      <a:pt x="1079" y="273"/>
                    </a:cubicBezTo>
                    <a:cubicBezTo>
                      <a:pt x="1079" y="268"/>
                      <a:pt x="1098" y="258"/>
                      <a:pt x="1097" y="247"/>
                    </a:cubicBezTo>
                    <a:cubicBezTo>
                      <a:pt x="1095" y="236"/>
                      <a:pt x="1079" y="235"/>
                      <a:pt x="1061" y="225"/>
                    </a:cubicBezTo>
                    <a:cubicBezTo>
                      <a:pt x="1043" y="216"/>
                      <a:pt x="1026" y="220"/>
                      <a:pt x="1009" y="211"/>
                    </a:cubicBezTo>
                    <a:cubicBezTo>
                      <a:pt x="993" y="203"/>
                      <a:pt x="959" y="209"/>
                      <a:pt x="959" y="203"/>
                    </a:cubicBezTo>
                    <a:cubicBezTo>
                      <a:pt x="959" y="198"/>
                      <a:pt x="937" y="180"/>
                      <a:pt x="931" y="170"/>
                    </a:cubicBezTo>
                    <a:cubicBezTo>
                      <a:pt x="926" y="161"/>
                      <a:pt x="908" y="166"/>
                      <a:pt x="897" y="173"/>
                    </a:cubicBezTo>
                    <a:cubicBezTo>
                      <a:pt x="886" y="180"/>
                      <a:pt x="877" y="183"/>
                      <a:pt x="866" y="176"/>
                    </a:cubicBezTo>
                    <a:cubicBezTo>
                      <a:pt x="855" y="169"/>
                      <a:pt x="845" y="158"/>
                      <a:pt x="836" y="162"/>
                    </a:cubicBezTo>
                    <a:cubicBezTo>
                      <a:pt x="826" y="166"/>
                      <a:pt x="808" y="164"/>
                      <a:pt x="812" y="150"/>
                    </a:cubicBezTo>
                    <a:cubicBezTo>
                      <a:pt x="817" y="136"/>
                      <a:pt x="795" y="106"/>
                      <a:pt x="785" y="102"/>
                    </a:cubicBezTo>
                    <a:cubicBezTo>
                      <a:pt x="776" y="98"/>
                      <a:pt x="747" y="105"/>
                      <a:pt x="740" y="91"/>
                    </a:cubicBezTo>
                    <a:cubicBezTo>
                      <a:pt x="733" y="78"/>
                      <a:pt x="721" y="67"/>
                      <a:pt x="726" y="57"/>
                    </a:cubicBezTo>
                    <a:cubicBezTo>
                      <a:pt x="732" y="48"/>
                      <a:pt x="725" y="22"/>
                      <a:pt x="718" y="11"/>
                    </a:cubicBezTo>
                    <a:cubicBezTo>
                      <a:pt x="711" y="0"/>
                      <a:pt x="677" y="1"/>
                      <a:pt x="668" y="5"/>
                    </a:cubicBezTo>
                    <a:cubicBezTo>
                      <a:pt x="658" y="9"/>
                      <a:pt x="636" y="1"/>
                      <a:pt x="627" y="7"/>
                    </a:cubicBezTo>
                    <a:cubicBezTo>
                      <a:pt x="617" y="12"/>
                      <a:pt x="612" y="22"/>
                      <a:pt x="598" y="22"/>
                    </a:cubicBezTo>
                    <a:cubicBezTo>
                      <a:pt x="590" y="22"/>
                      <a:pt x="585" y="21"/>
                      <a:pt x="581" y="15"/>
                    </a:cubicBezTo>
                    <a:cubicBezTo>
                      <a:pt x="566" y="21"/>
                      <a:pt x="542" y="23"/>
                      <a:pt x="542" y="23"/>
                    </a:cubicBezTo>
                    <a:cubicBezTo>
                      <a:pt x="542" y="23"/>
                      <a:pt x="505" y="52"/>
                      <a:pt x="505" y="63"/>
                    </a:cubicBezTo>
                    <a:cubicBezTo>
                      <a:pt x="505" y="73"/>
                      <a:pt x="503" y="92"/>
                      <a:pt x="494" y="83"/>
                    </a:cubicBezTo>
                    <a:cubicBezTo>
                      <a:pt x="485" y="73"/>
                      <a:pt x="447" y="73"/>
                      <a:pt x="438" y="79"/>
                    </a:cubicBezTo>
                    <a:cubicBezTo>
                      <a:pt x="429" y="84"/>
                      <a:pt x="414" y="57"/>
                      <a:pt x="398" y="66"/>
                    </a:cubicBezTo>
                    <a:cubicBezTo>
                      <a:pt x="381" y="75"/>
                      <a:pt x="359" y="53"/>
                      <a:pt x="358" y="63"/>
                    </a:cubicBezTo>
                    <a:cubicBezTo>
                      <a:pt x="356" y="72"/>
                      <a:pt x="332" y="64"/>
                      <a:pt x="316" y="57"/>
                    </a:cubicBezTo>
                    <a:cubicBezTo>
                      <a:pt x="299" y="50"/>
                      <a:pt x="270" y="61"/>
                      <a:pt x="259" y="48"/>
                    </a:cubicBezTo>
                    <a:cubicBezTo>
                      <a:pt x="248" y="35"/>
                      <a:pt x="177" y="35"/>
                      <a:pt x="153" y="35"/>
                    </a:cubicBezTo>
                    <a:cubicBezTo>
                      <a:pt x="130" y="35"/>
                      <a:pt x="124" y="48"/>
                      <a:pt x="113" y="59"/>
                    </a:cubicBezTo>
                    <a:cubicBezTo>
                      <a:pt x="104" y="69"/>
                      <a:pt x="92" y="67"/>
                      <a:pt x="80" y="66"/>
                    </a:cubicBezTo>
                    <a:cubicBezTo>
                      <a:pt x="81" y="75"/>
                      <a:pt x="83" y="84"/>
                      <a:pt x="86" y="87"/>
                    </a:cubicBezTo>
                    <a:cubicBezTo>
                      <a:pt x="91" y="95"/>
                      <a:pt x="117" y="135"/>
                      <a:pt x="110" y="147"/>
                    </a:cubicBezTo>
                    <a:cubicBezTo>
                      <a:pt x="103" y="160"/>
                      <a:pt x="91" y="160"/>
                      <a:pt x="83" y="169"/>
                    </a:cubicBezTo>
                    <a:cubicBezTo>
                      <a:pt x="75" y="179"/>
                      <a:pt x="27" y="221"/>
                      <a:pt x="26" y="228"/>
                    </a:cubicBezTo>
                    <a:cubicBezTo>
                      <a:pt x="24" y="235"/>
                      <a:pt x="34" y="265"/>
                      <a:pt x="27" y="270"/>
                    </a:cubicBezTo>
                    <a:cubicBezTo>
                      <a:pt x="20" y="276"/>
                      <a:pt x="0" y="304"/>
                      <a:pt x="0" y="315"/>
                    </a:cubicBezTo>
                    <a:cubicBezTo>
                      <a:pt x="0" y="326"/>
                      <a:pt x="15" y="341"/>
                      <a:pt x="27" y="345"/>
                    </a:cubicBezTo>
                    <a:cubicBezTo>
                      <a:pt x="32" y="347"/>
                      <a:pt x="35" y="350"/>
                      <a:pt x="37" y="352"/>
                    </a:cubicBezTo>
                    <a:cubicBezTo>
                      <a:pt x="46" y="351"/>
                      <a:pt x="55" y="350"/>
                      <a:pt x="61" y="350"/>
                    </a:cubicBezTo>
                    <a:cubicBezTo>
                      <a:pt x="70" y="350"/>
                      <a:pt x="110" y="361"/>
                      <a:pt x="122" y="361"/>
                    </a:cubicBezTo>
                    <a:cubicBezTo>
                      <a:pt x="135" y="361"/>
                      <a:pt x="153" y="367"/>
                      <a:pt x="159" y="372"/>
                    </a:cubicBezTo>
                    <a:cubicBezTo>
                      <a:pt x="164" y="378"/>
                      <a:pt x="177" y="374"/>
                      <a:pt x="186" y="365"/>
                    </a:cubicBezTo>
                    <a:cubicBezTo>
                      <a:pt x="195" y="356"/>
                      <a:pt x="206" y="361"/>
                      <a:pt x="217" y="361"/>
                    </a:cubicBezTo>
                    <a:cubicBezTo>
                      <a:pt x="228" y="361"/>
                      <a:pt x="246" y="352"/>
                      <a:pt x="252" y="343"/>
                    </a:cubicBezTo>
                    <a:cubicBezTo>
                      <a:pt x="257" y="334"/>
                      <a:pt x="312" y="319"/>
                      <a:pt x="327" y="318"/>
                    </a:cubicBezTo>
                    <a:cubicBezTo>
                      <a:pt x="341" y="316"/>
                      <a:pt x="363" y="345"/>
                      <a:pt x="376" y="345"/>
                    </a:cubicBezTo>
                    <a:cubicBezTo>
                      <a:pt x="389" y="345"/>
                      <a:pt x="412" y="354"/>
                      <a:pt x="419" y="378"/>
                    </a:cubicBezTo>
                    <a:cubicBezTo>
                      <a:pt x="427" y="401"/>
                      <a:pt x="449" y="431"/>
                      <a:pt x="458" y="440"/>
                    </a:cubicBezTo>
                    <a:cubicBezTo>
                      <a:pt x="467" y="449"/>
                      <a:pt x="472" y="472"/>
                      <a:pt x="472" y="480"/>
                    </a:cubicBezTo>
                    <a:cubicBezTo>
                      <a:pt x="472" y="487"/>
                      <a:pt x="452" y="478"/>
                      <a:pt x="430" y="472"/>
                    </a:cubicBezTo>
                    <a:cubicBezTo>
                      <a:pt x="409" y="467"/>
                      <a:pt x="407" y="489"/>
                      <a:pt x="407" y="500"/>
                    </a:cubicBezTo>
                    <a:cubicBezTo>
                      <a:pt x="407" y="511"/>
                      <a:pt x="376" y="549"/>
                      <a:pt x="370" y="556"/>
                    </a:cubicBezTo>
                    <a:cubicBezTo>
                      <a:pt x="365" y="564"/>
                      <a:pt x="381" y="569"/>
                      <a:pt x="394" y="571"/>
                    </a:cubicBezTo>
                    <a:cubicBezTo>
                      <a:pt x="399" y="572"/>
                      <a:pt x="421" y="556"/>
                      <a:pt x="429" y="556"/>
                    </a:cubicBezTo>
                    <a:cubicBezTo>
                      <a:pt x="432" y="556"/>
                      <a:pt x="441" y="563"/>
                      <a:pt x="450" y="572"/>
                    </a:cubicBezTo>
                    <a:cubicBezTo>
                      <a:pt x="448" y="543"/>
                      <a:pt x="454" y="545"/>
                      <a:pt x="480" y="525"/>
                    </a:cubicBezTo>
                    <a:cubicBezTo>
                      <a:pt x="506" y="505"/>
                      <a:pt x="509" y="468"/>
                      <a:pt x="532" y="463"/>
                    </a:cubicBezTo>
                    <a:cubicBezTo>
                      <a:pt x="556" y="459"/>
                      <a:pt x="566" y="448"/>
                      <a:pt x="601" y="453"/>
                    </a:cubicBezTo>
                    <a:cubicBezTo>
                      <a:pt x="635" y="459"/>
                      <a:pt x="583" y="481"/>
                      <a:pt x="607" y="493"/>
                    </a:cubicBezTo>
                    <a:cubicBezTo>
                      <a:pt x="631" y="506"/>
                      <a:pt x="704" y="490"/>
                      <a:pt x="707" y="508"/>
                    </a:cubicBezTo>
                    <a:cubicBezTo>
                      <a:pt x="711" y="526"/>
                      <a:pt x="623" y="544"/>
                      <a:pt x="625" y="554"/>
                    </a:cubicBezTo>
                    <a:cubicBezTo>
                      <a:pt x="627" y="563"/>
                      <a:pt x="672" y="572"/>
                      <a:pt x="687" y="582"/>
                    </a:cubicBezTo>
                    <a:cubicBezTo>
                      <a:pt x="703" y="592"/>
                      <a:pt x="683" y="620"/>
                      <a:pt x="690" y="629"/>
                    </a:cubicBezTo>
                    <a:cubicBezTo>
                      <a:pt x="697" y="638"/>
                      <a:pt x="721" y="631"/>
                      <a:pt x="740" y="617"/>
                    </a:cubicBezTo>
                    <a:cubicBezTo>
                      <a:pt x="759" y="604"/>
                      <a:pt x="775" y="608"/>
                      <a:pt x="799" y="592"/>
                    </a:cubicBezTo>
                    <a:cubicBezTo>
                      <a:pt x="824" y="575"/>
                      <a:pt x="875" y="590"/>
                      <a:pt x="881" y="580"/>
                    </a:cubicBezTo>
                    <a:cubicBezTo>
                      <a:pt x="888" y="570"/>
                      <a:pt x="867" y="560"/>
                      <a:pt x="819" y="564"/>
                    </a:cubicBezTo>
                    <a:cubicBezTo>
                      <a:pt x="772" y="567"/>
                      <a:pt x="769" y="523"/>
                      <a:pt x="769" y="513"/>
                    </a:cubicBezTo>
                    <a:cubicBezTo>
                      <a:pt x="769" y="504"/>
                      <a:pt x="818" y="467"/>
                      <a:pt x="847" y="464"/>
                    </a:cubicBezTo>
                    <a:cubicBezTo>
                      <a:pt x="875" y="462"/>
                      <a:pt x="898" y="453"/>
                      <a:pt x="925" y="441"/>
                    </a:cubicBezTo>
                    <a:cubicBezTo>
                      <a:pt x="936" y="435"/>
                      <a:pt x="955" y="430"/>
                      <a:pt x="975" y="427"/>
                    </a:cubicBezTo>
                    <a:cubicBezTo>
                      <a:pt x="972" y="414"/>
                      <a:pt x="968" y="398"/>
                      <a:pt x="976" y="39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5" name="Shape 249">
                <a:extLst>
                  <a:ext uri="{FF2B5EF4-FFF2-40B4-BE49-F238E27FC236}">
                    <a16:creationId xmlns:a16="http://schemas.microsoft.com/office/drawing/2014/main" id="{6C666709-3AC0-0ACE-DC9E-E7AEA7B7A8C9}"/>
                  </a:ext>
                </a:extLst>
              </p:cNvPr>
              <p:cNvSpPr/>
              <p:nvPr/>
            </p:nvSpPr>
            <p:spPr>
              <a:xfrm>
                <a:off x="10395305" y="4835411"/>
                <a:ext cx="430453" cy="309926"/>
              </a:xfrm>
              <a:custGeom>
                <a:avLst/>
                <a:gdLst/>
                <a:ahLst/>
                <a:cxnLst/>
                <a:rect l="0" t="0" r="0" b="0"/>
                <a:pathLst>
                  <a:path w="579" h="418" extrusionOk="0">
                    <a:moveTo>
                      <a:pt x="542" y="204"/>
                    </a:moveTo>
                    <a:cubicBezTo>
                      <a:pt x="532" y="201"/>
                      <a:pt x="525" y="177"/>
                      <a:pt x="507" y="170"/>
                    </a:cubicBezTo>
                    <a:cubicBezTo>
                      <a:pt x="489" y="163"/>
                      <a:pt x="493" y="141"/>
                      <a:pt x="478" y="132"/>
                    </a:cubicBezTo>
                    <a:cubicBezTo>
                      <a:pt x="463" y="122"/>
                      <a:pt x="473" y="103"/>
                      <a:pt x="471" y="88"/>
                    </a:cubicBezTo>
                    <a:cubicBezTo>
                      <a:pt x="470" y="73"/>
                      <a:pt x="474" y="50"/>
                      <a:pt x="466" y="46"/>
                    </a:cubicBezTo>
                    <a:cubicBezTo>
                      <a:pt x="458" y="41"/>
                      <a:pt x="424" y="22"/>
                      <a:pt x="409" y="29"/>
                    </a:cubicBezTo>
                    <a:cubicBezTo>
                      <a:pt x="394" y="36"/>
                      <a:pt x="383" y="41"/>
                      <a:pt x="376" y="29"/>
                    </a:cubicBezTo>
                    <a:cubicBezTo>
                      <a:pt x="369" y="17"/>
                      <a:pt x="359" y="10"/>
                      <a:pt x="344" y="14"/>
                    </a:cubicBezTo>
                    <a:cubicBezTo>
                      <a:pt x="329" y="18"/>
                      <a:pt x="320" y="11"/>
                      <a:pt x="312" y="5"/>
                    </a:cubicBezTo>
                    <a:cubicBezTo>
                      <a:pt x="310" y="4"/>
                      <a:pt x="309" y="2"/>
                      <a:pt x="308" y="0"/>
                    </a:cubicBezTo>
                    <a:cubicBezTo>
                      <a:pt x="302" y="1"/>
                      <a:pt x="294" y="4"/>
                      <a:pt x="289" y="8"/>
                    </a:cubicBezTo>
                    <a:cubicBezTo>
                      <a:pt x="280" y="15"/>
                      <a:pt x="278" y="30"/>
                      <a:pt x="266" y="30"/>
                    </a:cubicBezTo>
                    <a:cubicBezTo>
                      <a:pt x="253" y="30"/>
                      <a:pt x="238" y="24"/>
                      <a:pt x="224" y="35"/>
                    </a:cubicBezTo>
                    <a:cubicBezTo>
                      <a:pt x="209" y="46"/>
                      <a:pt x="205" y="59"/>
                      <a:pt x="207" y="68"/>
                    </a:cubicBezTo>
                    <a:cubicBezTo>
                      <a:pt x="209" y="77"/>
                      <a:pt x="211" y="92"/>
                      <a:pt x="200" y="92"/>
                    </a:cubicBezTo>
                    <a:cubicBezTo>
                      <a:pt x="189" y="92"/>
                      <a:pt x="191" y="104"/>
                      <a:pt x="180" y="108"/>
                    </a:cubicBezTo>
                    <a:cubicBezTo>
                      <a:pt x="169" y="112"/>
                      <a:pt x="151" y="128"/>
                      <a:pt x="149" y="137"/>
                    </a:cubicBezTo>
                    <a:cubicBezTo>
                      <a:pt x="147" y="146"/>
                      <a:pt x="147" y="166"/>
                      <a:pt x="140" y="166"/>
                    </a:cubicBezTo>
                    <a:cubicBezTo>
                      <a:pt x="133" y="166"/>
                      <a:pt x="107" y="170"/>
                      <a:pt x="100" y="179"/>
                    </a:cubicBezTo>
                    <a:cubicBezTo>
                      <a:pt x="92" y="188"/>
                      <a:pt x="83" y="197"/>
                      <a:pt x="69" y="194"/>
                    </a:cubicBezTo>
                    <a:cubicBezTo>
                      <a:pt x="61" y="192"/>
                      <a:pt x="41" y="191"/>
                      <a:pt x="24" y="190"/>
                    </a:cubicBezTo>
                    <a:cubicBezTo>
                      <a:pt x="24" y="192"/>
                      <a:pt x="24" y="194"/>
                      <a:pt x="23" y="196"/>
                    </a:cubicBezTo>
                    <a:cubicBezTo>
                      <a:pt x="16" y="215"/>
                      <a:pt x="22" y="233"/>
                      <a:pt x="33" y="242"/>
                    </a:cubicBezTo>
                    <a:cubicBezTo>
                      <a:pt x="44" y="252"/>
                      <a:pt x="48" y="290"/>
                      <a:pt x="36" y="296"/>
                    </a:cubicBezTo>
                    <a:cubicBezTo>
                      <a:pt x="23" y="301"/>
                      <a:pt x="0" y="318"/>
                      <a:pt x="0" y="327"/>
                    </a:cubicBezTo>
                    <a:cubicBezTo>
                      <a:pt x="0" y="337"/>
                      <a:pt x="25" y="345"/>
                      <a:pt x="21" y="358"/>
                    </a:cubicBezTo>
                    <a:cubicBezTo>
                      <a:pt x="18" y="366"/>
                      <a:pt x="18" y="380"/>
                      <a:pt x="19" y="392"/>
                    </a:cubicBezTo>
                    <a:cubicBezTo>
                      <a:pt x="31" y="393"/>
                      <a:pt x="43" y="395"/>
                      <a:pt x="52" y="385"/>
                    </a:cubicBezTo>
                    <a:cubicBezTo>
                      <a:pt x="63" y="374"/>
                      <a:pt x="69" y="361"/>
                      <a:pt x="92" y="361"/>
                    </a:cubicBezTo>
                    <a:cubicBezTo>
                      <a:pt x="116" y="361"/>
                      <a:pt x="187" y="361"/>
                      <a:pt x="198" y="374"/>
                    </a:cubicBezTo>
                    <a:cubicBezTo>
                      <a:pt x="209" y="387"/>
                      <a:pt x="238" y="376"/>
                      <a:pt x="255" y="383"/>
                    </a:cubicBezTo>
                    <a:cubicBezTo>
                      <a:pt x="271" y="390"/>
                      <a:pt x="295" y="398"/>
                      <a:pt x="297" y="389"/>
                    </a:cubicBezTo>
                    <a:cubicBezTo>
                      <a:pt x="298" y="379"/>
                      <a:pt x="320" y="401"/>
                      <a:pt x="337" y="392"/>
                    </a:cubicBezTo>
                    <a:cubicBezTo>
                      <a:pt x="353" y="383"/>
                      <a:pt x="368" y="410"/>
                      <a:pt x="377" y="405"/>
                    </a:cubicBezTo>
                    <a:cubicBezTo>
                      <a:pt x="386" y="399"/>
                      <a:pt x="424" y="399"/>
                      <a:pt x="433" y="409"/>
                    </a:cubicBezTo>
                    <a:cubicBezTo>
                      <a:pt x="442" y="418"/>
                      <a:pt x="444" y="399"/>
                      <a:pt x="444" y="389"/>
                    </a:cubicBezTo>
                    <a:cubicBezTo>
                      <a:pt x="444" y="378"/>
                      <a:pt x="481" y="349"/>
                      <a:pt x="481" y="349"/>
                    </a:cubicBezTo>
                    <a:cubicBezTo>
                      <a:pt x="481" y="349"/>
                      <a:pt x="505" y="347"/>
                      <a:pt x="520" y="341"/>
                    </a:cubicBezTo>
                    <a:cubicBezTo>
                      <a:pt x="517" y="336"/>
                      <a:pt x="514" y="328"/>
                      <a:pt x="511" y="315"/>
                    </a:cubicBezTo>
                    <a:cubicBezTo>
                      <a:pt x="504" y="285"/>
                      <a:pt x="493" y="267"/>
                      <a:pt x="501" y="257"/>
                    </a:cubicBezTo>
                    <a:cubicBezTo>
                      <a:pt x="510" y="248"/>
                      <a:pt x="533" y="270"/>
                      <a:pt x="545" y="264"/>
                    </a:cubicBezTo>
                    <a:cubicBezTo>
                      <a:pt x="557" y="259"/>
                      <a:pt x="579" y="248"/>
                      <a:pt x="577" y="236"/>
                    </a:cubicBezTo>
                    <a:cubicBezTo>
                      <a:pt x="574" y="223"/>
                      <a:pt x="553" y="207"/>
                      <a:pt x="542" y="2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6" name="Shape 250">
                <a:extLst>
                  <a:ext uri="{FF2B5EF4-FFF2-40B4-BE49-F238E27FC236}">
                    <a16:creationId xmlns:a16="http://schemas.microsoft.com/office/drawing/2014/main" id="{F0D4AF9C-B544-4773-AE76-CB36D1EF3F42}"/>
                  </a:ext>
                </a:extLst>
              </p:cNvPr>
              <p:cNvSpPr/>
              <p:nvPr/>
            </p:nvSpPr>
            <p:spPr>
              <a:xfrm>
                <a:off x="10287691" y="4714884"/>
                <a:ext cx="335753" cy="159269"/>
              </a:xfrm>
              <a:custGeom>
                <a:avLst/>
                <a:gdLst/>
                <a:ahLst/>
                <a:cxnLst/>
                <a:rect l="0" t="0" r="0" b="0"/>
                <a:pathLst>
                  <a:path w="454" h="215" extrusionOk="0">
                    <a:moveTo>
                      <a:pt x="154" y="151"/>
                    </a:moveTo>
                    <a:cubicBezTo>
                      <a:pt x="171" y="151"/>
                      <a:pt x="210" y="159"/>
                      <a:pt x="232" y="151"/>
                    </a:cubicBezTo>
                    <a:cubicBezTo>
                      <a:pt x="254" y="142"/>
                      <a:pt x="254" y="167"/>
                      <a:pt x="268" y="165"/>
                    </a:cubicBezTo>
                    <a:cubicBezTo>
                      <a:pt x="282" y="162"/>
                      <a:pt x="310" y="181"/>
                      <a:pt x="327" y="195"/>
                    </a:cubicBezTo>
                    <a:cubicBezTo>
                      <a:pt x="335" y="203"/>
                      <a:pt x="346" y="209"/>
                      <a:pt x="358" y="215"/>
                    </a:cubicBezTo>
                    <a:cubicBezTo>
                      <a:pt x="360" y="211"/>
                      <a:pt x="364" y="206"/>
                      <a:pt x="370" y="202"/>
                    </a:cubicBezTo>
                    <a:cubicBezTo>
                      <a:pt x="384" y="191"/>
                      <a:pt x="399" y="197"/>
                      <a:pt x="412" y="197"/>
                    </a:cubicBezTo>
                    <a:cubicBezTo>
                      <a:pt x="424" y="197"/>
                      <a:pt x="426" y="182"/>
                      <a:pt x="435" y="175"/>
                    </a:cubicBezTo>
                    <a:cubicBezTo>
                      <a:pt x="440" y="171"/>
                      <a:pt x="448" y="168"/>
                      <a:pt x="454" y="167"/>
                    </a:cubicBezTo>
                    <a:cubicBezTo>
                      <a:pt x="450" y="157"/>
                      <a:pt x="449" y="137"/>
                      <a:pt x="441" y="129"/>
                    </a:cubicBezTo>
                    <a:cubicBezTo>
                      <a:pt x="432" y="120"/>
                      <a:pt x="418" y="103"/>
                      <a:pt x="422" y="94"/>
                    </a:cubicBezTo>
                    <a:cubicBezTo>
                      <a:pt x="426" y="84"/>
                      <a:pt x="426" y="71"/>
                      <a:pt x="415" y="60"/>
                    </a:cubicBezTo>
                    <a:cubicBezTo>
                      <a:pt x="410" y="55"/>
                      <a:pt x="407" y="49"/>
                      <a:pt x="405" y="44"/>
                    </a:cubicBezTo>
                    <a:cubicBezTo>
                      <a:pt x="383" y="41"/>
                      <a:pt x="353" y="38"/>
                      <a:pt x="346" y="40"/>
                    </a:cubicBezTo>
                    <a:cubicBezTo>
                      <a:pt x="335" y="44"/>
                      <a:pt x="291" y="9"/>
                      <a:pt x="284" y="4"/>
                    </a:cubicBezTo>
                    <a:cubicBezTo>
                      <a:pt x="279" y="0"/>
                      <a:pt x="247" y="2"/>
                      <a:pt x="218" y="5"/>
                    </a:cubicBezTo>
                    <a:cubicBezTo>
                      <a:pt x="201" y="23"/>
                      <a:pt x="213" y="37"/>
                      <a:pt x="212" y="66"/>
                    </a:cubicBezTo>
                    <a:cubicBezTo>
                      <a:pt x="211" y="95"/>
                      <a:pt x="179" y="89"/>
                      <a:pt x="162" y="89"/>
                    </a:cubicBezTo>
                    <a:cubicBezTo>
                      <a:pt x="145" y="89"/>
                      <a:pt x="116" y="37"/>
                      <a:pt x="107" y="25"/>
                    </a:cubicBezTo>
                    <a:cubicBezTo>
                      <a:pt x="98" y="14"/>
                      <a:pt x="69" y="40"/>
                      <a:pt x="48" y="53"/>
                    </a:cubicBezTo>
                    <a:cubicBezTo>
                      <a:pt x="27" y="66"/>
                      <a:pt x="38" y="90"/>
                      <a:pt x="24" y="102"/>
                    </a:cubicBezTo>
                    <a:cubicBezTo>
                      <a:pt x="9" y="114"/>
                      <a:pt x="0" y="134"/>
                      <a:pt x="14" y="160"/>
                    </a:cubicBezTo>
                    <a:cubicBezTo>
                      <a:pt x="15" y="161"/>
                      <a:pt x="15" y="162"/>
                      <a:pt x="16" y="163"/>
                    </a:cubicBezTo>
                    <a:cubicBezTo>
                      <a:pt x="34" y="162"/>
                      <a:pt x="54" y="159"/>
                      <a:pt x="65" y="151"/>
                    </a:cubicBezTo>
                    <a:cubicBezTo>
                      <a:pt x="84" y="137"/>
                      <a:pt x="137" y="151"/>
                      <a:pt x="154" y="15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7" name="Shape 251">
                <a:extLst>
                  <a:ext uri="{FF2B5EF4-FFF2-40B4-BE49-F238E27FC236}">
                    <a16:creationId xmlns:a16="http://schemas.microsoft.com/office/drawing/2014/main" id="{EE1F4184-7B4B-61EA-3FF3-3C1C8DA9C739}"/>
                  </a:ext>
                </a:extLst>
              </p:cNvPr>
              <p:cNvSpPr/>
              <p:nvPr/>
            </p:nvSpPr>
            <p:spPr>
              <a:xfrm>
                <a:off x="10287691" y="4813887"/>
                <a:ext cx="266881" cy="167878"/>
              </a:xfrm>
              <a:custGeom>
                <a:avLst/>
                <a:gdLst/>
                <a:ahLst/>
                <a:cxnLst/>
                <a:rect l="0" t="0" r="0" b="0"/>
                <a:pathLst>
                  <a:path w="358" h="227" extrusionOk="0">
                    <a:moveTo>
                      <a:pt x="50" y="114"/>
                    </a:moveTo>
                    <a:cubicBezTo>
                      <a:pt x="57" y="123"/>
                      <a:pt x="79" y="132"/>
                      <a:pt x="87" y="128"/>
                    </a:cubicBezTo>
                    <a:cubicBezTo>
                      <a:pt x="95" y="123"/>
                      <a:pt x="121" y="137"/>
                      <a:pt x="121" y="148"/>
                    </a:cubicBezTo>
                    <a:cubicBezTo>
                      <a:pt x="121" y="159"/>
                      <a:pt x="115" y="192"/>
                      <a:pt x="121" y="192"/>
                    </a:cubicBezTo>
                    <a:cubicBezTo>
                      <a:pt x="128" y="192"/>
                      <a:pt x="167" y="204"/>
                      <a:pt x="170" y="220"/>
                    </a:cubicBezTo>
                    <a:cubicBezTo>
                      <a:pt x="187" y="221"/>
                      <a:pt x="207" y="222"/>
                      <a:pt x="215" y="224"/>
                    </a:cubicBezTo>
                    <a:cubicBezTo>
                      <a:pt x="229" y="227"/>
                      <a:pt x="238" y="218"/>
                      <a:pt x="246" y="209"/>
                    </a:cubicBezTo>
                    <a:cubicBezTo>
                      <a:pt x="253" y="200"/>
                      <a:pt x="279" y="196"/>
                      <a:pt x="286" y="196"/>
                    </a:cubicBezTo>
                    <a:cubicBezTo>
                      <a:pt x="293" y="196"/>
                      <a:pt x="293" y="176"/>
                      <a:pt x="295" y="167"/>
                    </a:cubicBezTo>
                    <a:cubicBezTo>
                      <a:pt x="297" y="158"/>
                      <a:pt x="315" y="142"/>
                      <a:pt x="326" y="138"/>
                    </a:cubicBezTo>
                    <a:cubicBezTo>
                      <a:pt x="337" y="134"/>
                      <a:pt x="335" y="122"/>
                      <a:pt x="346" y="122"/>
                    </a:cubicBezTo>
                    <a:cubicBezTo>
                      <a:pt x="357" y="122"/>
                      <a:pt x="355" y="107"/>
                      <a:pt x="353" y="98"/>
                    </a:cubicBezTo>
                    <a:cubicBezTo>
                      <a:pt x="352" y="92"/>
                      <a:pt x="353" y="85"/>
                      <a:pt x="358" y="78"/>
                    </a:cubicBezTo>
                    <a:cubicBezTo>
                      <a:pt x="346" y="72"/>
                      <a:pt x="335" y="66"/>
                      <a:pt x="327" y="58"/>
                    </a:cubicBezTo>
                    <a:cubicBezTo>
                      <a:pt x="310" y="44"/>
                      <a:pt x="282" y="25"/>
                      <a:pt x="268" y="28"/>
                    </a:cubicBezTo>
                    <a:cubicBezTo>
                      <a:pt x="254" y="30"/>
                      <a:pt x="254" y="5"/>
                      <a:pt x="232" y="14"/>
                    </a:cubicBezTo>
                    <a:cubicBezTo>
                      <a:pt x="210" y="22"/>
                      <a:pt x="171" y="14"/>
                      <a:pt x="154" y="14"/>
                    </a:cubicBezTo>
                    <a:cubicBezTo>
                      <a:pt x="137" y="14"/>
                      <a:pt x="84" y="0"/>
                      <a:pt x="65" y="14"/>
                    </a:cubicBezTo>
                    <a:cubicBezTo>
                      <a:pt x="54" y="22"/>
                      <a:pt x="34" y="25"/>
                      <a:pt x="16" y="26"/>
                    </a:cubicBezTo>
                    <a:cubicBezTo>
                      <a:pt x="28" y="52"/>
                      <a:pt x="24" y="78"/>
                      <a:pt x="10" y="93"/>
                    </a:cubicBezTo>
                    <a:cubicBezTo>
                      <a:pt x="0" y="105"/>
                      <a:pt x="6" y="106"/>
                      <a:pt x="13" y="110"/>
                    </a:cubicBezTo>
                    <a:cubicBezTo>
                      <a:pt x="28" y="109"/>
                      <a:pt x="45" y="106"/>
                      <a:pt x="50" y="1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8" name="Shape 252">
                <a:extLst>
                  <a:ext uri="{FF2B5EF4-FFF2-40B4-BE49-F238E27FC236}">
                    <a16:creationId xmlns:a16="http://schemas.microsoft.com/office/drawing/2014/main" id="{3CD59DA8-4FAB-75AF-8750-B2BEBA1A6D25}"/>
                  </a:ext>
                </a:extLst>
              </p:cNvPr>
              <p:cNvSpPr/>
              <p:nvPr/>
            </p:nvSpPr>
            <p:spPr>
              <a:xfrm>
                <a:off x="9637708" y="5360563"/>
                <a:ext cx="206617" cy="116224"/>
              </a:xfrm>
              <a:custGeom>
                <a:avLst/>
                <a:gdLst/>
                <a:ahLst/>
                <a:cxnLst/>
                <a:rect l="0" t="0" r="0" b="0"/>
                <a:pathLst>
                  <a:path w="279" h="155" extrusionOk="0">
                    <a:moveTo>
                      <a:pt x="248" y="63"/>
                    </a:moveTo>
                    <a:cubicBezTo>
                      <a:pt x="236" y="69"/>
                      <a:pt x="217" y="53"/>
                      <a:pt x="217" y="47"/>
                    </a:cubicBezTo>
                    <a:cubicBezTo>
                      <a:pt x="217" y="43"/>
                      <a:pt x="214" y="30"/>
                      <a:pt x="217" y="21"/>
                    </a:cubicBezTo>
                    <a:cubicBezTo>
                      <a:pt x="207" y="16"/>
                      <a:pt x="192" y="9"/>
                      <a:pt x="181" y="6"/>
                    </a:cubicBezTo>
                    <a:cubicBezTo>
                      <a:pt x="163" y="0"/>
                      <a:pt x="154" y="0"/>
                      <a:pt x="139" y="7"/>
                    </a:cubicBezTo>
                    <a:cubicBezTo>
                      <a:pt x="130" y="12"/>
                      <a:pt x="104" y="11"/>
                      <a:pt x="87" y="9"/>
                    </a:cubicBezTo>
                    <a:cubicBezTo>
                      <a:pt x="86" y="15"/>
                      <a:pt x="83" y="18"/>
                      <a:pt x="79" y="18"/>
                    </a:cubicBezTo>
                    <a:cubicBezTo>
                      <a:pt x="67" y="18"/>
                      <a:pt x="50" y="31"/>
                      <a:pt x="47" y="44"/>
                    </a:cubicBezTo>
                    <a:cubicBezTo>
                      <a:pt x="45" y="58"/>
                      <a:pt x="16" y="69"/>
                      <a:pt x="8" y="94"/>
                    </a:cubicBezTo>
                    <a:cubicBezTo>
                      <a:pt x="0" y="118"/>
                      <a:pt x="4" y="129"/>
                      <a:pt x="16" y="114"/>
                    </a:cubicBezTo>
                    <a:cubicBezTo>
                      <a:pt x="28" y="99"/>
                      <a:pt x="43" y="104"/>
                      <a:pt x="43" y="117"/>
                    </a:cubicBezTo>
                    <a:cubicBezTo>
                      <a:pt x="43" y="129"/>
                      <a:pt x="60" y="130"/>
                      <a:pt x="54" y="147"/>
                    </a:cubicBezTo>
                    <a:cubicBezTo>
                      <a:pt x="54" y="147"/>
                      <a:pt x="54" y="147"/>
                      <a:pt x="54" y="148"/>
                    </a:cubicBezTo>
                    <a:cubicBezTo>
                      <a:pt x="73" y="146"/>
                      <a:pt x="99" y="144"/>
                      <a:pt x="107" y="144"/>
                    </a:cubicBezTo>
                    <a:cubicBezTo>
                      <a:pt x="119" y="144"/>
                      <a:pt x="132" y="104"/>
                      <a:pt x="138" y="100"/>
                    </a:cubicBezTo>
                    <a:cubicBezTo>
                      <a:pt x="143" y="97"/>
                      <a:pt x="158" y="130"/>
                      <a:pt x="172" y="142"/>
                    </a:cubicBezTo>
                    <a:cubicBezTo>
                      <a:pt x="187" y="155"/>
                      <a:pt x="189" y="131"/>
                      <a:pt x="189" y="120"/>
                    </a:cubicBezTo>
                    <a:cubicBezTo>
                      <a:pt x="189" y="109"/>
                      <a:pt x="201" y="106"/>
                      <a:pt x="210" y="108"/>
                    </a:cubicBezTo>
                    <a:cubicBezTo>
                      <a:pt x="220" y="109"/>
                      <a:pt x="240" y="113"/>
                      <a:pt x="240" y="100"/>
                    </a:cubicBezTo>
                    <a:cubicBezTo>
                      <a:pt x="240" y="88"/>
                      <a:pt x="251" y="93"/>
                      <a:pt x="258" y="93"/>
                    </a:cubicBezTo>
                    <a:cubicBezTo>
                      <a:pt x="265" y="93"/>
                      <a:pt x="267" y="79"/>
                      <a:pt x="267" y="79"/>
                    </a:cubicBezTo>
                    <a:cubicBezTo>
                      <a:pt x="279" y="67"/>
                      <a:pt x="279" y="67"/>
                      <a:pt x="279" y="67"/>
                    </a:cubicBezTo>
                    <a:cubicBezTo>
                      <a:pt x="269" y="63"/>
                      <a:pt x="258" y="59"/>
                      <a:pt x="248" y="6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9" name="Shape 253">
                <a:extLst>
                  <a:ext uri="{FF2B5EF4-FFF2-40B4-BE49-F238E27FC236}">
                    <a16:creationId xmlns:a16="http://schemas.microsoft.com/office/drawing/2014/main" id="{EDA78635-CD66-B70F-689F-D96A6BEE4C7A}"/>
                  </a:ext>
                </a:extLst>
              </p:cNvPr>
              <p:cNvSpPr/>
              <p:nvPr/>
            </p:nvSpPr>
            <p:spPr>
              <a:xfrm>
                <a:off x="9633403" y="4925804"/>
                <a:ext cx="408932" cy="464889"/>
              </a:xfrm>
              <a:custGeom>
                <a:avLst/>
                <a:gdLst/>
                <a:ahLst/>
                <a:cxnLst/>
                <a:rect l="0" t="0" r="0" b="0"/>
                <a:pathLst>
                  <a:path w="552" h="626" extrusionOk="0">
                    <a:moveTo>
                      <a:pt x="71" y="162"/>
                    </a:moveTo>
                    <a:cubicBezTo>
                      <a:pt x="56" y="184"/>
                      <a:pt x="36" y="186"/>
                      <a:pt x="40" y="191"/>
                    </a:cubicBezTo>
                    <a:cubicBezTo>
                      <a:pt x="43" y="197"/>
                      <a:pt x="65" y="215"/>
                      <a:pt x="60" y="224"/>
                    </a:cubicBezTo>
                    <a:cubicBezTo>
                      <a:pt x="54" y="233"/>
                      <a:pt x="47" y="228"/>
                      <a:pt x="47" y="244"/>
                    </a:cubicBezTo>
                    <a:cubicBezTo>
                      <a:pt x="47" y="260"/>
                      <a:pt x="21" y="260"/>
                      <a:pt x="12" y="260"/>
                    </a:cubicBezTo>
                    <a:cubicBezTo>
                      <a:pt x="3" y="260"/>
                      <a:pt x="14" y="277"/>
                      <a:pt x="9" y="289"/>
                    </a:cubicBezTo>
                    <a:cubicBezTo>
                      <a:pt x="3" y="302"/>
                      <a:pt x="3" y="328"/>
                      <a:pt x="1" y="339"/>
                    </a:cubicBezTo>
                    <a:cubicBezTo>
                      <a:pt x="0" y="350"/>
                      <a:pt x="20" y="368"/>
                      <a:pt x="18" y="377"/>
                    </a:cubicBezTo>
                    <a:cubicBezTo>
                      <a:pt x="16" y="386"/>
                      <a:pt x="1" y="393"/>
                      <a:pt x="5" y="401"/>
                    </a:cubicBezTo>
                    <a:cubicBezTo>
                      <a:pt x="9" y="407"/>
                      <a:pt x="22" y="418"/>
                      <a:pt x="25" y="452"/>
                    </a:cubicBezTo>
                    <a:cubicBezTo>
                      <a:pt x="31" y="453"/>
                      <a:pt x="36" y="456"/>
                      <a:pt x="38" y="459"/>
                    </a:cubicBezTo>
                    <a:cubicBezTo>
                      <a:pt x="47" y="470"/>
                      <a:pt x="60" y="478"/>
                      <a:pt x="78" y="478"/>
                    </a:cubicBezTo>
                    <a:cubicBezTo>
                      <a:pt x="96" y="478"/>
                      <a:pt x="103" y="490"/>
                      <a:pt x="111" y="489"/>
                    </a:cubicBezTo>
                    <a:cubicBezTo>
                      <a:pt x="119" y="488"/>
                      <a:pt x="141" y="494"/>
                      <a:pt x="123" y="509"/>
                    </a:cubicBezTo>
                    <a:cubicBezTo>
                      <a:pt x="105" y="524"/>
                      <a:pt x="103" y="542"/>
                      <a:pt x="98" y="560"/>
                    </a:cubicBezTo>
                    <a:cubicBezTo>
                      <a:pt x="96" y="571"/>
                      <a:pt x="96" y="587"/>
                      <a:pt x="93" y="597"/>
                    </a:cubicBezTo>
                    <a:cubicBezTo>
                      <a:pt x="110" y="599"/>
                      <a:pt x="136" y="600"/>
                      <a:pt x="145" y="595"/>
                    </a:cubicBezTo>
                    <a:cubicBezTo>
                      <a:pt x="160" y="588"/>
                      <a:pt x="169" y="588"/>
                      <a:pt x="187" y="594"/>
                    </a:cubicBezTo>
                    <a:cubicBezTo>
                      <a:pt x="198" y="597"/>
                      <a:pt x="213" y="604"/>
                      <a:pt x="223" y="609"/>
                    </a:cubicBezTo>
                    <a:cubicBezTo>
                      <a:pt x="224" y="606"/>
                      <a:pt x="226" y="603"/>
                      <a:pt x="230" y="602"/>
                    </a:cubicBezTo>
                    <a:cubicBezTo>
                      <a:pt x="242" y="601"/>
                      <a:pt x="257" y="626"/>
                      <a:pt x="265" y="612"/>
                    </a:cubicBezTo>
                    <a:cubicBezTo>
                      <a:pt x="273" y="598"/>
                      <a:pt x="293" y="601"/>
                      <a:pt x="302" y="606"/>
                    </a:cubicBezTo>
                    <a:cubicBezTo>
                      <a:pt x="312" y="612"/>
                      <a:pt x="327" y="615"/>
                      <a:pt x="338" y="604"/>
                    </a:cubicBezTo>
                    <a:cubicBezTo>
                      <a:pt x="349" y="593"/>
                      <a:pt x="391" y="587"/>
                      <a:pt x="400" y="591"/>
                    </a:cubicBezTo>
                    <a:cubicBezTo>
                      <a:pt x="410" y="595"/>
                      <a:pt x="435" y="606"/>
                      <a:pt x="425" y="574"/>
                    </a:cubicBezTo>
                    <a:cubicBezTo>
                      <a:pt x="415" y="541"/>
                      <a:pt x="446" y="548"/>
                      <a:pt x="450" y="535"/>
                    </a:cubicBezTo>
                    <a:cubicBezTo>
                      <a:pt x="454" y="523"/>
                      <a:pt x="489" y="518"/>
                      <a:pt x="484" y="508"/>
                    </a:cubicBezTo>
                    <a:cubicBezTo>
                      <a:pt x="478" y="498"/>
                      <a:pt x="433" y="470"/>
                      <a:pt x="420" y="460"/>
                    </a:cubicBezTo>
                    <a:cubicBezTo>
                      <a:pt x="406" y="451"/>
                      <a:pt x="406" y="421"/>
                      <a:pt x="399" y="408"/>
                    </a:cubicBezTo>
                    <a:cubicBezTo>
                      <a:pt x="392" y="396"/>
                      <a:pt x="377" y="380"/>
                      <a:pt x="395" y="375"/>
                    </a:cubicBezTo>
                    <a:cubicBezTo>
                      <a:pt x="413" y="371"/>
                      <a:pt x="444" y="365"/>
                      <a:pt x="459" y="351"/>
                    </a:cubicBezTo>
                    <a:cubicBezTo>
                      <a:pt x="474" y="337"/>
                      <a:pt x="502" y="336"/>
                      <a:pt x="510" y="328"/>
                    </a:cubicBezTo>
                    <a:cubicBezTo>
                      <a:pt x="518" y="319"/>
                      <a:pt x="537" y="335"/>
                      <a:pt x="543" y="326"/>
                    </a:cubicBezTo>
                    <a:cubicBezTo>
                      <a:pt x="548" y="318"/>
                      <a:pt x="552" y="302"/>
                      <a:pt x="544" y="292"/>
                    </a:cubicBezTo>
                    <a:cubicBezTo>
                      <a:pt x="536" y="283"/>
                      <a:pt x="530" y="266"/>
                      <a:pt x="529" y="243"/>
                    </a:cubicBezTo>
                    <a:cubicBezTo>
                      <a:pt x="528" y="220"/>
                      <a:pt x="521" y="221"/>
                      <a:pt x="521" y="210"/>
                    </a:cubicBezTo>
                    <a:cubicBezTo>
                      <a:pt x="521" y="199"/>
                      <a:pt x="517" y="186"/>
                      <a:pt x="507" y="180"/>
                    </a:cubicBezTo>
                    <a:cubicBezTo>
                      <a:pt x="497" y="175"/>
                      <a:pt x="493" y="171"/>
                      <a:pt x="503" y="156"/>
                    </a:cubicBezTo>
                    <a:cubicBezTo>
                      <a:pt x="512" y="140"/>
                      <a:pt x="508" y="102"/>
                      <a:pt x="504" y="91"/>
                    </a:cubicBezTo>
                    <a:cubicBezTo>
                      <a:pt x="503" y="89"/>
                      <a:pt x="504" y="87"/>
                      <a:pt x="504" y="84"/>
                    </a:cubicBezTo>
                    <a:cubicBezTo>
                      <a:pt x="502" y="83"/>
                      <a:pt x="500" y="80"/>
                      <a:pt x="499" y="76"/>
                    </a:cubicBezTo>
                    <a:cubicBezTo>
                      <a:pt x="496" y="62"/>
                      <a:pt x="486" y="56"/>
                      <a:pt x="462" y="56"/>
                    </a:cubicBezTo>
                    <a:cubicBezTo>
                      <a:pt x="439" y="56"/>
                      <a:pt x="477" y="33"/>
                      <a:pt x="468" y="21"/>
                    </a:cubicBezTo>
                    <a:cubicBezTo>
                      <a:pt x="459" y="9"/>
                      <a:pt x="435" y="43"/>
                      <a:pt x="413" y="35"/>
                    </a:cubicBezTo>
                    <a:cubicBezTo>
                      <a:pt x="391" y="28"/>
                      <a:pt x="363" y="61"/>
                      <a:pt x="344" y="75"/>
                    </a:cubicBezTo>
                    <a:cubicBezTo>
                      <a:pt x="325" y="90"/>
                      <a:pt x="298" y="73"/>
                      <a:pt x="312" y="52"/>
                    </a:cubicBezTo>
                    <a:cubicBezTo>
                      <a:pt x="327" y="31"/>
                      <a:pt x="312" y="33"/>
                      <a:pt x="290" y="41"/>
                    </a:cubicBezTo>
                    <a:cubicBezTo>
                      <a:pt x="268" y="49"/>
                      <a:pt x="242" y="39"/>
                      <a:pt x="245" y="19"/>
                    </a:cubicBezTo>
                    <a:cubicBezTo>
                      <a:pt x="245" y="14"/>
                      <a:pt x="244" y="9"/>
                      <a:pt x="241" y="5"/>
                    </a:cubicBezTo>
                    <a:cubicBezTo>
                      <a:pt x="230" y="6"/>
                      <a:pt x="222" y="7"/>
                      <a:pt x="218" y="5"/>
                    </a:cubicBezTo>
                    <a:cubicBezTo>
                      <a:pt x="209" y="2"/>
                      <a:pt x="186" y="0"/>
                      <a:pt x="162" y="0"/>
                    </a:cubicBezTo>
                    <a:cubicBezTo>
                      <a:pt x="169" y="10"/>
                      <a:pt x="177" y="21"/>
                      <a:pt x="173" y="29"/>
                    </a:cubicBezTo>
                    <a:cubicBezTo>
                      <a:pt x="165" y="44"/>
                      <a:pt x="177" y="59"/>
                      <a:pt x="189" y="82"/>
                    </a:cubicBezTo>
                    <a:cubicBezTo>
                      <a:pt x="201" y="105"/>
                      <a:pt x="164" y="92"/>
                      <a:pt x="163" y="106"/>
                    </a:cubicBezTo>
                    <a:cubicBezTo>
                      <a:pt x="162" y="121"/>
                      <a:pt x="128" y="105"/>
                      <a:pt x="117" y="100"/>
                    </a:cubicBezTo>
                    <a:cubicBezTo>
                      <a:pt x="106" y="95"/>
                      <a:pt x="70" y="98"/>
                      <a:pt x="71" y="107"/>
                    </a:cubicBezTo>
                    <a:cubicBezTo>
                      <a:pt x="71" y="111"/>
                      <a:pt x="71" y="116"/>
                      <a:pt x="69" y="120"/>
                    </a:cubicBezTo>
                    <a:cubicBezTo>
                      <a:pt x="74" y="138"/>
                      <a:pt x="76" y="154"/>
                      <a:pt x="71" y="16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0" name="Shape 254">
                <a:extLst>
                  <a:ext uri="{FF2B5EF4-FFF2-40B4-BE49-F238E27FC236}">
                    <a16:creationId xmlns:a16="http://schemas.microsoft.com/office/drawing/2014/main" id="{C550504A-763F-2C66-9DE1-B03A7B4280E8}"/>
                  </a:ext>
                </a:extLst>
              </p:cNvPr>
              <p:cNvSpPr/>
              <p:nvPr/>
            </p:nvSpPr>
            <p:spPr>
              <a:xfrm>
                <a:off x="10300606" y="3819542"/>
                <a:ext cx="477804" cy="761903"/>
              </a:xfrm>
              <a:custGeom>
                <a:avLst/>
                <a:gdLst/>
                <a:ahLst/>
                <a:cxnLst/>
                <a:rect l="0" t="0" r="0" b="0"/>
                <a:pathLst>
                  <a:path w="648" h="1032" extrusionOk="0">
                    <a:moveTo>
                      <a:pt x="550" y="866"/>
                    </a:moveTo>
                    <a:cubicBezTo>
                      <a:pt x="564" y="834"/>
                      <a:pt x="630" y="808"/>
                      <a:pt x="641" y="779"/>
                    </a:cubicBezTo>
                    <a:cubicBezTo>
                      <a:pt x="646" y="764"/>
                      <a:pt x="648" y="757"/>
                      <a:pt x="624" y="730"/>
                    </a:cubicBezTo>
                    <a:cubicBezTo>
                      <a:pt x="601" y="702"/>
                      <a:pt x="548" y="684"/>
                      <a:pt x="546" y="670"/>
                    </a:cubicBezTo>
                    <a:cubicBezTo>
                      <a:pt x="544" y="655"/>
                      <a:pt x="586" y="653"/>
                      <a:pt x="584" y="635"/>
                    </a:cubicBezTo>
                    <a:cubicBezTo>
                      <a:pt x="583" y="617"/>
                      <a:pt x="561" y="617"/>
                      <a:pt x="552" y="602"/>
                    </a:cubicBezTo>
                    <a:cubicBezTo>
                      <a:pt x="542" y="588"/>
                      <a:pt x="563" y="579"/>
                      <a:pt x="561" y="571"/>
                    </a:cubicBezTo>
                    <a:cubicBezTo>
                      <a:pt x="559" y="564"/>
                      <a:pt x="532" y="560"/>
                      <a:pt x="530" y="551"/>
                    </a:cubicBezTo>
                    <a:cubicBezTo>
                      <a:pt x="528" y="542"/>
                      <a:pt x="548" y="544"/>
                      <a:pt x="544" y="533"/>
                    </a:cubicBezTo>
                    <a:cubicBezTo>
                      <a:pt x="541" y="522"/>
                      <a:pt x="522" y="502"/>
                      <a:pt x="535" y="486"/>
                    </a:cubicBezTo>
                    <a:cubicBezTo>
                      <a:pt x="548" y="469"/>
                      <a:pt x="575" y="486"/>
                      <a:pt x="555" y="449"/>
                    </a:cubicBezTo>
                    <a:cubicBezTo>
                      <a:pt x="535" y="413"/>
                      <a:pt x="504" y="367"/>
                      <a:pt x="497" y="356"/>
                    </a:cubicBezTo>
                    <a:cubicBezTo>
                      <a:pt x="490" y="345"/>
                      <a:pt x="504" y="327"/>
                      <a:pt x="515" y="320"/>
                    </a:cubicBezTo>
                    <a:cubicBezTo>
                      <a:pt x="526" y="313"/>
                      <a:pt x="553" y="285"/>
                      <a:pt x="553" y="274"/>
                    </a:cubicBezTo>
                    <a:cubicBezTo>
                      <a:pt x="553" y="263"/>
                      <a:pt x="519" y="234"/>
                      <a:pt x="510" y="229"/>
                    </a:cubicBezTo>
                    <a:cubicBezTo>
                      <a:pt x="501" y="223"/>
                      <a:pt x="481" y="225"/>
                      <a:pt x="471" y="207"/>
                    </a:cubicBezTo>
                    <a:cubicBezTo>
                      <a:pt x="462" y="189"/>
                      <a:pt x="453" y="183"/>
                      <a:pt x="462" y="172"/>
                    </a:cubicBezTo>
                    <a:cubicBezTo>
                      <a:pt x="471" y="161"/>
                      <a:pt x="471" y="151"/>
                      <a:pt x="471" y="140"/>
                    </a:cubicBezTo>
                    <a:cubicBezTo>
                      <a:pt x="471" y="129"/>
                      <a:pt x="491" y="138"/>
                      <a:pt x="495" y="121"/>
                    </a:cubicBezTo>
                    <a:cubicBezTo>
                      <a:pt x="497" y="114"/>
                      <a:pt x="502" y="106"/>
                      <a:pt x="509" y="99"/>
                    </a:cubicBezTo>
                    <a:cubicBezTo>
                      <a:pt x="509" y="86"/>
                      <a:pt x="510" y="73"/>
                      <a:pt x="509" y="65"/>
                    </a:cubicBezTo>
                    <a:cubicBezTo>
                      <a:pt x="506" y="47"/>
                      <a:pt x="456" y="41"/>
                      <a:pt x="444" y="21"/>
                    </a:cubicBezTo>
                    <a:cubicBezTo>
                      <a:pt x="433" y="0"/>
                      <a:pt x="403" y="9"/>
                      <a:pt x="395" y="21"/>
                    </a:cubicBezTo>
                    <a:cubicBezTo>
                      <a:pt x="386" y="32"/>
                      <a:pt x="333" y="18"/>
                      <a:pt x="333" y="35"/>
                    </a:cubicBezTo>
                    <a:cubicBezTo>
                      <a:pt x="333" y="53"/>
                      <a:pt x="295" y="56"/>
                      <a:pt x="295" y="76"/>
                    </a:cubicBezTo>
                    <a:cubicBezTo>
                      <a:pt x="295" y="97"/>
                      <a:pt x="313" y="132"/>
                      <a:pt x="283" y="129"/>
                    </a:cubicBezTo>
                    <a:cubicBezTo>
                      <a:pt x="254" y="126"/>
                      <a:pt x="275" y="141"/>
                      <a:pt x="257" y="164"/>
                    </a:cubicBezTo>
                    <a:cubicBezTo>
                      <a:pt x="239" y="188"/>
                      <a:pt x="239" y="149"/>
                      <a:pt x="222" y="155"/>
                    </a:cubicBezTo>
                    <a:cubicBezTo>
                      <a:pt x="204" y="161"/>
                      <a:pt x="184" y="138"/>
                      <a:pt x="175" y="152"/>
                    </a:cubicBezTo>
                    <a:cubicBezTo>
                      <a:pt x="166" y="167"/>
                      <a:pt x="137" y="155"/>
                      <a:pt x="108" y="149"/>
                    </a:cubicBezTo>
                    <a:cubicBezTo>
                      <a:pt x="78" y="144"/>
                      <a:pt x="64" y="103"/>
                      <a:pt x="40" y="100"/>
                    </a:cubicBezTo>
                    <a:cubicBezTo>
                      <a:pt x="25" y="98"/>
                      <a:pt x="8" y="110"/>
                      <a:pt x="0" y="130"/>
                    </a:cubicBezTo>
                    <a:cubicBezTo>
                      <a:pt x="22" y="144"/>
                      <a:pt x="37" y="165"/>
                      <a:pt x="67" y="179"/>
                    </a:cubicBezTo>
                    <a:cubicBezTo>
                      <a:pt x="99" y="193"/>
                      <a:pt x="157" y="211"/>
                      <a:pt x="155" y="231"/>
                    </a:cubicBezTo>
                    <a:cubicBezTo>
                      <a:pt x="152" y="252"/>
                      <a:pt x="143" y="281"/>
                      <a:pt x="157" y="290"/>
                    </a:cubicBezTo>
                    <a:cubicBezTo>
                      <a:pt x="172" y="299"/>
                      <a:pt x="155" y="337"/>
                      <a:pt x="172" y="346"/>
                    </a:cubicBezTo>
                    <a:cubicBezTo>
                      <a:pt x="190" y="354"/>
                      <a:pt x="184" y="398"/>
                      <a:pt x="169" y="398"/>
                    </a:cubicBezTo>
                    <a:cubicBezTo>
                      <a:pt x="155" y="398"/>
                      <a:pt x="172" y="422"/>
                      <a:pt x="181" y="430"/>
                    </a:cubicBezTo>
                    <a:cubicBezTo>
                      <a:pt x="185" y="434"/>
                      <a:pt x="188" y="446"/>
                      <a:pt x="190" y="461"/>
                    </a:cubicBezTo>
                    <a:cubicBezTo>
                      <a:pt x="208" y="465"/>
                      <a:pt x="224" y="474"/>
                      <a:pt x="239" y="481"/>
                    </a:cubicBezTo>
                    <a:cubicBezTo>
                      <a:pt x="264" y="492"/>
                      <a:pt x="260" y="509"/>
                      <a:pt x="261" y="529"/>
                    </a:cubicBezTo>
                    <a:cubicBezTo>
                      <a:pt x="262" y="548"/>
                      <a:pt x="263" y="559"/>
                      <a:pt x="250" y="550"/>
                    </a:cubicBezTo>
                    <a:cubicBezTo>
                      <a:pt x="237" y="542"/>
                      <a:pt x="224" y="550"/>
                      <a:pt x="216" y="578"/>
                    </a:cubicBezTo>
                    <a:cubicBezTo>
                      <a:pt x="209" y="605"/>
                      <a:pt x="174" y="638"/>
                      <a:pt x="154" y="640"/>
                    </a:cubicBezTo>
                    <a:cubicBezTo>
                      <a:pt x="133" y="641"/>
                      <a:pt x="134" y="663"/>
                      <a:pt x="117" y="668"/>
                    </a:cubicBezTo>
                    <a:cubicBezTo>
                      <a:pt x="100" y="672"/>
                      <a:pt x="83" y="682"/>
                      <a:pt x="84" y="702"/>
                    </a:cubicBezTo>
                    <a:cubicBezTo>
                      <a:pt x="85" y="721"/>
                      <a:pt x="59" y="723"/>
                      <a:pt x="41" y="723"/>
                    </a:cubicBezTo>
                    <a:cubicBezTo>
                      <a:pt x="24" y="723"/>
                      <a:pt x="28" y="753"/>
                      <a:pt x="14" y="762"/>
                    </a:cubicBezTo>
                    <a:cubicBezTo>
                      <a:pt x="1" y="770"/>
                      <a:pt x="3" y="781"/>
                      <a:pt x="16" y="797"/>
                    </a:cubicBezTo>
                    <a:cubicBezTo>
                      <a:pt x="29" y="814"/>
                      <a:pt x="18" y="828"/>
                      <a:pt x="22" y="840"/>
                    </a:cubicBezTo>
                    <a:cubicBezTo>
                      <a:pt x="27" y="852"/>
                      <a:pt x="47" y="879"/>
                      <a:pt x="33" y="909"/>
                    </a:cubicBezTo>
                    <a:cubicBezTo>
                      <a:pt x="20" y="939"/>
                      <a:pt x="5" y="977"/>
                      <a:pt x="17" y="973"/>
                    </a:cubicBezTo>
                    <a:cubicBezTo>
                      <a:pt x="29" y="969"/>
                      <a:pt x="56" y="998"/>
                      <a:pt x="74" y="996"/>
                    </a:cubicBezTo>
                    <a:cubicBezTo>
                      <a:pt x="93" y="994"/>
                      <a:pt x="94" y="1021"/>
                      <a:pt x="112" y="1016"/>
                    </a:cubicBezTo>
                    <a:cubicBezTo>
                      <a:pt x="129" y="1010"/>
                      <a:pt x="129" y="1032"/>
                      <a:pt x="179" y="1030"/>
                    </a:cubicBezTo>
                    <a:cubicBezTo>
                      <a:pt x="229" y="1029"/>
                      <a:pt x="330" y="987"/>
                      <a:pt x="370" y="987"/>
                    </a:cubicBezTo>
                    <a:cubicBezTo>
                      <a:pt x="393" y="987"/>
                      <a:pt x="411" y="984"/>
                      <a:pt x="426" y="980"/>
                    </a:cubicBezTo>
                    <a:cubicBezTo>
                      <a:pt x="434" y="967"/>
                      <a:pt x="445" y="953"/>
                      <a:pt x="455" y="943"/>
                    </a:cubicBezTo>
                    <a:cubicBezTo>
                      <a:pt x="481" y="917"/>
                      <a:pt x="535" y="899"/>
                      <a:pt x="550" y="86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1" name="Shape 255">
                <a:extLst>
                  <a:ext uri="{FF2B5EF4-FFF2-40B4-BE49-F238E27FC236}">
                    <a16:creationId xmlns:a16="http://schemas.microsoft.com/office/drawing/2014/main" id="{664BCEF6-276D-6F9E-334E-6E9014A258A9}"/>
                  </a:ext>
                </a:extLst>
              </p:cNvPr>
              <p:cNvSpPr/>
              <p:nvPr/>
            </p:nvSpPr>
            <p:spPr>
              <a:xfrm>
                <a:off x="10907543" y="6208554"/>
                <a:ext cx="959911" cy="766206"/>
              </a:xfrm>
              <a:custGeom>
                <a:avLst/>
                <a:gdLst/>
                <a:ahLst/>
                <a:cxnLst/>
                <a:rect l="0" t="0" r="0" b="0"/>
                <a:pathLst>
                  <a:path w="1299" h="1041" extrusionOk="0">
                    <a:moveTo>
                      <a:pt x="778" y="219"/>
                    </a:moveTo>
                    <a:cubicBezTo>
                      <a:pt x="778" y="219"/>
                      <a:pt x="683" y="207"/>
                      <a:pt x="668" y="207"/>
                    </a:cubicBezTo>
                    <a:cubicBezTo>
                      <a:pt x="654" y="207"/>
                      <a:pt x="617" y="202"/>
                      <a:pt x="595" y="182"/>
                    </a:cubicBezTo>
                    <a:cubicBezTo>
                      <a:pt x="573" y="163"/>
                      <a:pt x="466" y="83"/>
                      <a:pt x="447" y="73"/>
                    </a:cubicBezTo>
                    <a:cubicBezTo>
                      <a:pt x="427" y="63"/>
                      <a:pt x="347" y="5"/>
                      <a:pt x="325" y="2"/>
                    </a:cubicBezTo>
                    <a:cubicBezTo>
                      <a:pt x="303" y="0"/>
                      <a:pt x="301" y="2"/>
                      <a:pt x="274" y="2"/>
                    </a:cubicBezTo>
                    <a:cubicBezTo>
                      <a:pt x="247" y="2"/>
                      <a:pt x="260" y="19"/>
                      <a:pt x="211" y="22"/>
                    </a:cubicBezTo>
                    <a:cubicBezTo>
                      <a:pt x="162" y="24"/>
                      <a:pt x="135" y="56"/>
                      <a:pt x="150" y="61"/>
                    </a:cubicBezTo>
                    <a:cubicBezTo>
                      <a:pt x="165" y="66"/>
                      <a:pt x="211" y="107"/>
                      <a:pt x="196" y="114"/>
                    </a:cubicBezTo>
                    <a:cubicBezTo>
                      <a:pt x="182" y="122"/>
                      <a:pt x="179" y="143"/>
                      <a:pt x="160" y="143"/>
                    </a:cubicBezTo>
                    <a:cubicBezTo>
                      <a:pt x="140" y="143"/>
                      <a:pt x="121" y="146"/>
                      <a:pt x="121" y="160"/>
                    </a:cubicBezTo>
                    <a:cubicBezTo>
                      <a:pt x="121" y="175"/>
                      <a:pt x="94" y="199"/>
                      <a:pt x="72" y="197"/>
                    </a:cubicBezTo>
                    <a:cubicBezTo>
                      <a:pt x="60" y="196"/>
                      <a:pt x="32" y="182"/>
                      <a:pt x="11" y="170"/>
                    </a:cubicBezTo>
                    <a:cubicBezTo>
                      <a:pt x="5" y="187"/>
                      <a:pt x="5" y="187"/>
                      <a:pt x="5" y="187"/>
                    </a:cubicBezTo>
                    <a:cubicBezTo>
                      <a:pt x="2" y="204"/>
                      <a:pt x="2" y="204"/>
                      <a:pt x="2" y="204"/>
                    </a:cubicBezTo>
                    <a:cubicBezTo>
                      <a:pt x="6" y="217"/>
                      <a:pt x="0" y="270"/>
                      <a:pt x="13" y="274"/>
                    </a:cubicBezTo>
                    <a:cubicBezTo>
                      <a:pt x="26" y="279"/>
                      <a:pt x="33" y="303"/>
                      <a:pt x="63" y="335"/>
                    </a:cubicBezTo>
                    <a:cubicBezTo>
                      <a:pt x="92" y="367"/>
                      <a:pt x="151" y="453"/>
                      <a:pt x="152" y="474"/>
                    </a:cubicBezTo>
                    <a:cubicBezTo>
                      <a:pt x="153" y="495"/>
                      <a:pt x="163" y="517"/>
                      <a:pt x="199" y="542"/>
                    </a:cubicBezTo>
                    <a:cubicBezTo>
                      <a:pt x="236" y="567"/>
                      <a:pt x="236" y="597"/>
                      <a:pt x="255" y="611"/>
                    </a:cubicBezTo>
                    <a:cubicBezTo>
                      <a:pt x="274" y="626"/>
                      <a:pt x="269" y="643"/>
                      <a:pt x="270" y="680"/>
                    </a:cubicBezTo>
                    <a:cubicBezTo>
                      <a:pt x="271" y="716"/>
                      <a:pt x="288" y="763"/>
                      <a:pt x="320" y="783"/>
                    </a:cubicBezTo>
                    <a:cubicBezTo>
                      <a:pt x="353" y="804"/>
                      <a:pt x="376" y="825"/>
                      <a:pt x="391" y="865"/>
                    </a:cubicBezTo>
                    <a:cubicBezTo>
                      <a:pt x="407" y="904"/>
                      <a:pt x="427" y="937"/>
                      <a:pt x="448" y="958"/>
                    </a:cubicBezTo>
                    <a:cubicBezTo>
                      <a:pt x="469" y="979"/>
                      <a:pt x="457" y="990"/>
                      <a:pt x="469" y="1006"/>
                    </a:cubicBezTo>
                    <a:cubicBezTo>
                      <a:pt x="475" y="1014"/>
                      <a:pt x="483" y="1027"/>
                      <a:pt x="489" y="1041"/>
                    </a:cubicBezTo>
                    <a:cubicBezTo>
                      <a:pt x="505" y="1034"/>
                      <a:pt x="517" y="1028"/>
                      <a:pt x="518" y="1026"/>
                    </a:cubicBezTo>
                    <a:cubicBezTo>
                      <a:pt x="521" y="1019"/>
                      <a:pt x="511" y="999"/>
                      <a:pt x="516" y="992"/>
                    </a:cubicBezTo>
                    <a:cubicBezTo>
                      <a:pt x="521" y="985"/>
                      <a:pt x="532" y="973"/>
                      <a:pt x="542" y="970"/>
                    </a:cubicBezTo>
                    <a:cubicBezTo>
                      <a:pt x="553" y="966"/>
                      <a:pt x="565" y="980"/>
                      <a:pt x="588" y="977"/>
                    </a:cubicBezTo>
                    <a:cubicBezTo>
                      <a:pt x="611" y="973"/>
                      <a:pt x="658" y="978"/>
                      <a:pt x="664" y="984"/>
                    </a:cubicBezTo>
                    <a:cubicBezTo>
                      <a:pt x="669" y="989"/>
                      <a:pt x="734" y="985"/>
                      <a:pt x="750" y="998"/>
                    </a:cubicBezTo>
                    <a:cubicBezTo>
                      <a:pt x="766" y="1010"/>
                      <a:pt x="782" y="1007"/>
                      <a:pt x="792" y="982"/>
                    </a:cubicBezTo>
                    <a:cubicBezTo>
                      <a:pt x="803" y="957"/>
                      <a:pt x="877" y="904"/>
                      <a:pt x="887" y="899"/>
                    </a:cubicBezTo>
                    <a:cubicBezTo>
                      <a:pt x="898" y="894"/>
                      <a:pt x="977" y="899"/>
                      <a:pt x="1009" y="892"/>
                    </a:cubicBezTo>
                    <a:cubicBezTo>
                      <a:pt x="1040" y="885"/>
                      <a:pt x="1248" y="818"/>
                      <a:pt x="1257" y="811"/>
                    </a:cubicBezTo>
                    <a:cubicBezTo>
                      <a:pt x="1266" y="804"/>
                      <a:pt x="1299" y="695"/>
                      <a:pt x="1299" y="683"/>
                    </a:cubicBezTo>
                    <a:cubicBezTo>
                      <a:pt x="1299" y="670"/>
                      <a:pt x="1283" y="637"/>
                      <a:pt x="1268" y="639"/>
                    </a:cubicBezTo>
                    <a:cubicBezTo>
                      <a:pt x="1252" y="640"/>
                      <a:pt x="1121" y="626"/>
                      <a:pt x="1113" y="621"/>
                    </a:cubicBezTo>
                    <a:cubicBezTo>
                      <a:pt x="1105" y="617"/>
                      <a:pt x="1071" y="591"/>
                      <a:pt x="1066" y="555"/>
                    </a:cubicBezTo>
                    <a:cubicBezTo>
                      <a:pt x="1056" y="547"/>
                      <a:pt x="1044" y="530"/>
                      <a:pt x="1041" y="515"/>
                    </a:cubicBezTo>
                    <a:cubicBezTo>
                      <a:pt x="1026" y="517"/>
                      <a:pt x="1002" y="514"/>
                      <a:pt x="989" y="480"/>
                    </a:cubicBezTo>
                    <a:cubicBezTo>
                      <a:pt x="977" y="472"/>
                      <a:pt x="945" y="426"/>
                      <a:pt x="956" y="414"/>
                    </a:cubicBezTo>
                    <a:cubicBezTo>
                      <a:pt x="970" y="398"/>
                      <a:pt x="949" y="365"/>
                      <a:pt x="929" y="347"/>
                    </a:cubicBezTo>
                    <a:cubicBezTo>
                      <a:pt x="909" y="329"/>
                      <a:pt x="868" y="295"/>
                      <a:pt x="866" y="274"/>
                    </a:cubicBezTo>
                    <a:cubicBezTo>
                      <a:pt x="866" y="268"/>
                      <a:pt x="862" y="259"/>
                      <a:pt x="858" y="248"/>
                    </a:cubicBezTo>
                    <a:cubicBezTo>
                      <a:pt x="809" y="246"/>
                      <a:pt x="809" y="246"/>
                      <a:pt x="809" y="246"/>
                    </a:cubicBezTo>
                    <a:lnTo>
                      <a:pt x="778" y="219"/>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2" name="Shape 256">
                <a:extLst>
                  <a:ext uri="{FF2B5EF4-FFF2-40B4-BE49-F238E27FC236}">
                    <a16:creationId xmlns:a16="http://schemas.microsoft.com/office/drawing/2014/main" id="{F722EE8D-97B4-930D-D54D-D06951945D0A}"/>
                  </a:ext>
                </a:extLst>
              </p:cNvPr>
              <p:cNvSpPr/>
              <p:nvPr/>
            </p:nvSpPr>
            <p:spPr>
              <a:xfrm>
                <a:off x="11699576" y="6561525"/>
                <a:ext cx="365886" cy="408932"/>
              </a:xfrm>
              <a:custGeom>
                <a:avLst/>
                <a:gdLst/>
                <a:ahLst/>
                <a:cxnLst/>
                <a:rect l="0" t="0" r="0" b="0"/>
                <a:pathLst>
                  <a:path w="497" h="553" extrusionOk="0">
                    <a:moveTo>
                      <a:pt x="247" y="13"/>
                    </a:moveTo>
                    <a:cubicBezTo>
                      <a:pt x="247" y="59"/>
                      <a:pt x="247" y="59"/>
                      <a:pt x="247" y="59"/>
                    </a:cubicBezTo>
                    <a:cubicBezTo>
                      <a:pt x="208" y="109"/>
                      <a:pt x="208" y="109"/>
                      <a:pt x="208" y="109"/>
                    </a:cubicBezTo>
                    <a:cubicBezTo>
                      <a:pt x="187" y="160"/>
                      <a:pt x="187" y="160"/>
                      <a:pt x="187" y="160"/>
                    </a:cubicBezTo>
                    <a:cubicBezTo>
                      <a:pt x="193" y="161"/>
                      <a:pt x="197" y="161"/>
                      <a:pt x="200" y="161"/>
                    </a:cubicBezTo>
                    <a:cubicBezTo>
                      <a:pt x="215" y="159"/>
                      <a:pt x="231" y="192"/>
                      <a:pt x="231" y="205"/>
                    </a:cubicBezTo>
                    <a:cubicBezTo>
                      <a:pt x="231" y="217"/>
                      <a:pt x="198" y="326"/>
                      <a:pt x="189" y="333"/>
                    </a:cubicBezTo>
                    <a:cubicBezTo>
                      <a:pt x="183" y="338"/>
                      <a:pt x="73" y="374"/>
                      <a:pt x="0" y="397"/>
                    </a:cubicBezTo>
                    <a:cubicBezTo>
                      <a:pt x="16" y="430"/>
                      <a:pt x="47" y="495"/>
                      <a:pt x="76" y="553"/>
                    </a:cubicBezTo>
                    <a:cubicBezTo>
                      <a:pt x="81" y="551"/>
                      <a:pt x="86" y="548"/>
                      <a:pt x="91" y="545"/>
                    </a:cubicBezTo>
                    <a:cubicBezTo>
                      <a:pt x="126" y="525"/>
                      <a:pt x="165" y="535"/>
                      <a:pt x="191" y="528"/>
                    </a:cubicBezTo>
                    <a:cubicBezTo>
                      <a:pt x="218" y="520"/>
                      <a:pt x="192" y="499"/>
                      <a:pt x="215" y="479"/>
                    </a:cubicBezTo>
                    <a:cubicBezTo>
                      <a:pt x="238" y="460"/>
                      <a:pt x="271" y="475"/>
                      <a:pt x="283" y="468"/>
                    </a:cubicBezTo>
                    <a:cubicBezTo>
                      <a:pt x="294" y="462"/>
                      <a:pt x="303" y="420"/>
                      <a:pt x="323" y="412"/>
                    </a:cubicBezTo>
                    <a:cubicBezTo>
                      <a:pt x="343" y="404"/>
                      <a:pt x="365" y="409"/>
                      <a:pt x="362" y="392"/>
                    </a:cubicBezTo>
                    <a:cubicBezTo>
                      <a:pt x="359" y="375"/>
                      <a:pt x="364" y="313"/>
                      <a:pt x="383" y="309"/>
                    </a:cubicBezTo>
                    <a:cubicBezTo>
                      <a:pt x="402" y="305"/>
                      <a:pt x="432" y="285"/>
                      <a:pt x="433" y="274"/>
                    </a:cubicBezTo>
                    <a:cubicBezTo>
                      <a:pt x="434" y="264"/>
                      <a:pt x="472" y="223"/>
                      <a:pt x="484" y="203"/>
                    </a:cubicBezTo>
                    <a:cubicBezTo>
                      <a:pt x="496" y="182"/>
                      <a:pt x="497" y="172"/>
                      <a:pt x="479" y="169"/>
                    </a:cubicBezTo>
                    <a:cubicBezTo>
                      <a:pt x="462" y="166"/>
                      <a:pt x="435" y="118"/>
                      <a:pt x="427" y="104"/>
                    </a:cubicBezTo>
                    <a:cubicBezTo>
                      <a:pt x="420" y="90"/>
                      <a:pt x="367" y="100"/>
                      <a:pt x="325" y="66"/>
                    </a:cubicBezTo>
                    <a:cubicBezTo>
                      <a:pt x="307" y="52"/>
                      <a:pt x="297" y="26"/>
                      <a:pt x="291" y="0"/>
                    </a:cubicBezTo>
                    <a:cubicBezTo>
                      <a:pt x="270" y="13"/>
                      <a:pt x="270" y="13"/>
                      <a:pt x="270" y="13"/>
                    </a:cubicBezTo>
                    <a:lnTo>
                      <a:pt x="247" y="13"/>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3" name="Shape 257">
                <a:extLst>
                  <a:ext uri="{FF2B5EF4-FFF2-40B4-BE49-F238E27FC236}">
                    <a16:creationId xmlns:a16="http://schemas.microsoft.com/office/drawing/2014/main" id="{2A0E7D1D-1B6D-03E1-E067-92B595138040}"/>
                  </a:ext>
                </a:extLst>
              </p:cNvPr>
              <p:cNvSpPr/>
              <p:nvPr/>
            </p:nvSpPr>
            <p:spPr>
              <a:xfrm>
                <a:off x="11639313" y="6509871"/>
                <a:ext cx="51654" cy="77482"/>
              </a:xfrm>
              <a:custGeom>
                <a:avLst/>
                <a:gdLst/>
                <a:ahLst/>
                <a:cxnLst/>
                <a:rect l="0" t="0" r="0" b="0"/>
                <a:pathLst>
                  <a:path w="72" h="105" extrusionOk="0">
                    <a:moveTo>
                      <a:pt x="52" y="103"/>
                    </a:moveTo>
                    <a:cubicBezTo>
                      <a:pt x="50" y="97"/>
                      <a:pt x="50" y="91"/>
                      <a:pt x="53" y="86"/>
                    </a:cubicBezTo>
                    <a:cubicBezTo>
                      <a:pt x="65" y="66"/>
                      <a:pt x="72" y="14"/>
                      <a:pt x="46" y="7"/>
                    </a:cubicBezTo>
                    <a:cubicBezTo>
                      <a:pt x="19" y="0"/>
                      <a:pt x="5" y="53"/>
                      <a:pt x="5" y="67"/>
                    </a:cubicBezTo>
                    <a:cubicBezTo>
                      <a:pt x="5" y="70"/>
                      <a:pt x="3" y="70"/>
                      <a:pt x="0" y="68"/>
                    </a:cubicBezTo>
                    <a:cubicBezTo>
                      <a:pt x="13" y="102"/>
                      <a:pt x="37" y="105"/>
                      <a:pt x="52" y="10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4" name="Shape 258">
                <a:extLst>
                  <a:ext uri="{FF2B5EF4-FFF2-40B4-BE49-F238E27FC236}">
                    <a16:creationId xmlns:a16="http://schemas.microsoft.com/office/drawing/2014/main" id="{9E885AC5-CFC9-496A-5358-BEBC955457A5}"/>
                  </a:ext>
                </a:extLst>
              </p:cNvPr>
              <p:cNvSpPr/>
              <p:nvPr/>
            </p:nvSpPr>
            <p:spPr>
              <a:xfrm>
                <a:off x="11695273" y="6501262"/>
                <a:ext cx="219532" cy="176487"/>
              </a:xfrm>
              <a:custGeom>
                <a:avLst/>
                <a:gdLst/>
                <a:ahLst/>
                <a:cxnLst/>
                <a:rect l="0" t="0" r="0" b="0"/>
                <a:pathLst>
                  <a:path w="293" h="237" extrusionOk="0">
                    <a:moveTo>
                      <a:pt x="47" y="220"/>
                    </a:moveTo>
                    <a:cubicBezTo>
                      <a:pt x="54" y="225"/>
                      <a:pt x="152" y="236"/>
                      <a:pt x="189" y="237"/>
                    </a:cubicBezTo>
                    <a:cubicBezTo>
                      <a:pt x="210" y="186"/>
                      <a:pt x="210" y="186"/>
                      <a:pt x="210" y="186"/>
                    </a:cubicBezTo>
                    <a:cubicBezTo>
                      <a:pt x="249" y="136"/>
                      <a:pt x="249" y="136"/>
                      <a:pt x="249" y="136"/>
                    </a:cubicBezTo>
                    <a:cubicBezTo>
                      <a:pt x="249" y="90"/>
                      <a:pt x="249" y="90"/>
                      <a:pt x="249" y="90"/>
                    </a:cubicBezTo>
                    <a:cubicBezTo>
                      <a:pt x="272" y="90"/>
                      <a:pt x="272" y="90"/>
                      <a:pt x="272" y="90"/>
                    </a:cubicBezTo>
                    <a:cubicBezTo>
                      <a:pt x="293" y="77"/>
                      <a:pt x="293" y="77"/>
                      <a:pt x="293" y="77"/>
                    </a:cubicBezTo>
                    <a:cubicBezTo>
                      <a:pt x="284" y="39"/>
                      <a:pt x="283" y="1"/>
                      <a:pt x="276" y="1"/>
                    </a:cubicBezTo>
                    <a:cubicBezTo>
                      <a:pt x="265" y="0"/>
                      <a:pt x="221" y="48"/>
                      <a:pt x="203" y="84"/>
                    </a:cubicBezTo>
                    <a:cubicBezTo>
                      <a:pt x="184" y="119"/>
                      <a:pt x="132" y="146"/>
                      <a:pt x="86" y="138"/>
                    </a:cubicBezTo>
                    <a:cubicBezTo>
                      <a:pt x="40" y="130"/>
                      <a:pt x="25" y="149"/>
                      <a:pt x="13" y="157"/>
                    </a:cubicBezTo>
                    <a:cubicBezTo>
                      <a:pt x="10" y="160"/>
                      <a:pt x="5" y="158"/>
                      <a:pt x="0" y="154"/>
                    </a:cubicBezTo>
                    <a:cubicBezTo>
                      <a:pt x="5" y="190"/>
                      <a:pt x="39" y="216"/>
                      <a:pt x="47" y="22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5" name="Shape 259">
                <a:extLst>
                  <a:ext uri="{FF2B5EF4-FFF2-40B4-BE49-F238E27FC236}">
                    <a16:creationId xmlns:a16="http://schemas.microsoft.com/office/drawing/2014/main" id="{0847E2F8-6326-A3FD-4A72-29D8EE9967ED}"/>
                  </a:ext>
                </a:extLst>
              </p:cNvPr>
              <p:cNvSpPr/>
              <p:nvPr/>
            </p:nvSpPr>
            <p:spPr>
              <a:xfrm>
                <a:off x="13847538" y="7435346"/>
                <a:ext cx="882430" cy="275490"/>
              </a:xfrm>
              <a:custGeom>
                <a:avLst/>
                <a:gdLst/>
                <a:ahLst/>
                <a:cxnLst/>
                <a:rect l="0" t="0" r="0" b="0"/>
                <a:pathLst>
                  <a:path w="1196" h="371" extrusionOk="0">
                    <a:moveTo>
                      <a:pt x="215" y="132"/>
                    </a:moveTo>
                    <a:cubicBezTo>
                      <a:pt x="216" y="91"/>
                      <a:pt x="177" y="95"/>
                      <a:pt x="168" y="67"/>
                    </a:cubicBezTo>
                    <a:cubicBezTo>
                      <a:pt x="159" y="39"/>
                      <a:pt x="144" y="55"/>
                      <a:pt x="138" y="37"/>
                    </a:cubicBezTo>
                    <a:cubicBezTo>
                      <a:pt x="137" y="34"/>
                      <a:pt x="135" y="31"/>
                      <a:pt x="133" y="28"/>
                    </a:cubicBezTo>
                    <a:cubicBezTo>
                      <a:pt x="113" y="35"/>
                      <a:pt x="120" y="52"/>
                      <a:pt x="114" y="53"/>
                    </a:cubicBezTo>
                    <a:cubicBezTo>
                      <a:pt x="107" y="54"/>
                      <a:pt x="66" y="59"/>
                      <a:pt x="66" y="47"/>
                    </a:cubicBezTo>
                    <a:cubicBezTo>
                      <a:pt x="66" y="35"/>
                      <a:pt x="60" y="15"/>
                      <a:pt x="36" y="11"/>
                    </a:cubicBezTo>
                    <a:cubicBezTo>
                      <a:pt x="23" y="8"/>
                      <a:pt x="11" y="8"/>
                      <a:pt x="0" y="8"/>
                    </a:cubicBezTo>
                    <a:cubicBezTo>
                      <a:pt x="14" y="41"/>
                      <a:pt x="16" y="75"/>
                      <a:pt x="17" y="102"/>
                    </a:cubicBezTo>
                    <a:cubicBezTo>
                      <a:pt x="18" y="139"/>
                      <a:pt x="72" y="197"/>
                      <a:pt x="80" y="221"/>
                    </a:cubicBezTo>
                    <a:cubicBezTo>
                      <a:pt x="88" y="245"/>
                      <a:pt x="103" y="252"/>
                      <a:pt x="139" y="277"/>
                    </a:cubicBezTo>
                    <a:cubicBezTo>
                      <a:pt x="174" y="303"/>
                      <a:pt x="244" y="344"/>
                      <a:pt x="257" y="338"/>
                    </a:cubicBezTo>
                    <a:cubicBezTo>
                      <a:pt x="271" y="331"/>
                      <a:pt x="236" y="271"/>
                      <a:pt x="216" y="250"/>
                    </a:cubicBezTo>
                    <a:cubicBezTo>
                      <a:pt x="196" y="229"/>
                      <a:pt x="215" y="173"/>
                      <a:pt x="215" y="132"/>
                    </a:cubicBezTo>
                    <a:close/>
                    <a:moveTo>
                      <a:pt x="1147" y="61"/>
                    </a:moveTo>
                    <a:cubicBezTo>
                      <a:pt x="1131" y="65"/>
                      <a:pt x="1093" y="63"/>
                      <a:pt x="1093" y="47"/>
                    </a:cubicBezTo>
                    <a:cubicBezTo>
                      <a:pt x="1093" y="30"/>
                      <a:pt x="1058" y="0"/>
                      <a:pt x="1036" y="0"/>
                    </a:cubicBezTo>
                    <a:cubicBezTo>
                      <a:pt x="1014" y="0"/>
                      <a:pt x="989" y="43"/>
                      <a:pt x="987" y="61"/>
                    </a:cubicBezTo>
                    <a:cubicBezTo>
                      <a:pt x="985" y="80"/>
                      <a:pt x="951" y="78"/>
                      <a:pt x="954" y="103"/>
                    </a:cubicBezTo>
                    <a:cubicBezTo>
                      <a:pt x="956" y="113"/>
                      <a:pt x="949" y="118"/>
                      <a:pt x="941" y="120"/>
                    </a:cubicBezTo>
                    <a:cubicBezTo>
                      <a:pt x="946" y="142"/>
                      <a:pt x="950" y="158"/>
                      <a:pt x="941" y="156"/>
                    </a:cubicBezTo>
                    <a:cubicBezTo>
                      <a:pt x="927" y="153"/>
                      <a:pt x="923" y="171"/>
                      <a:pt x="901" y="171"/>
                    </a:cubicBezTo>
                    <a:cubicBezTo>
                      <a:pt x="894" y="171"/>
                      <a:pt x="881" y="152"/>
                      <a:pt x="868" y="127"/>
                    </a:cubicBezTo>
                    <a:cubicBezTo>
                      <a:pt x="868" y="127"/>
                      <a:pt x="867" y="127"/>
                      <a:pt x="867" y="127"/>
                    </a:cubicBezTo>
                    <a:cubicBezTo>
                      <a:pt x="852" y="127"/>
                      <a:pt x="819" y="178"/>
                      <a:pt x="812" y="213"/>
                    </a:cubicBezTo>
                    <a:cubicBezTo>
                      <a:pt x="805" y="247"/>
                      <a:pt x="772" y="236"/>
                      <a:pt x="723" y="240"/>
                    </a:cubicBezTo>
                    <a:cubicBezTo>
                      <a:pt x="674" y="244"/>
                      <a:pt x="694" y="295"/>
                      <a:pt x="683" y="318"/>
                    </a:cubicBezTo>
                    <a:cubicBezTo>
                      <a:pt x="673" y="340"/>
                      <a:pt x="619" y="301"/>
                      <a:pt x="591" y="295"/>
                    </a:cubicBezTo>
                    <a:cubicBezTo>
                      <a:pt x="596" y="315"/>
                      <a:pt x="602" y="335"/>
                      <a:pt x="610" y="335"/>
                    </a:cubicBezTo>
                    <a:cubicBezTo>
                      <a:pt x="624" y="335"/>
                      <a:pt x="646" y="371"/>
                      <a:pt x="661" y="360"/>
                    </a:cubicBezTo>
                    <a:cubicBezTo>
                      <a:pt x="675" y="349"/>
                      <a:pt x="719" y="360"/>
                      <a:pt x="741" y="353"/>
                    </a:cubicBezTo>
                    <a:cubicBezTo>
                      <a:pt x="763" y="346"/>
                      <a:pt x="767" y="327"/>
                      <a:pt x="803" y="327"/>
                    </a:cubicBezTo>
                    <a:cubicBezTo>
                      <a:pt x="839" y="327"/>
                      <a:pt x="825" y="357"/>
                      <a:pt x="861" y="338"/>
                    </a:cubicBezTo>
                    <a:cubicBezTo>
                      <a:pt x="898" y="320"/>
                      <a:pt x="920" y="335"/>
                      <a:pt x="916" y="302"/>
                    </a:cubicBezTo>
                    <a:cubicBezTo>
                      <a:pt x="912" y="269"/>
                      <a:pt x="938" y="269"/>
                      <a:pt x="934" y="244"/>
                    </a:cubicBezTo>
                    <a:cubicBezTo>
                      <a:pt x="931" y="218"/>
                      <a:pt x="974" y="236"/>
                      <a:pt x="971" y="189"/>
                    </a:cubicBezTo>
                    <a:cubicBezTo>
                      <a:pt x="967" y="142"/>
                      <a:pt x="1036" y="149"/>
                      <a:pt x="1065" y="149"/>
                    </a:cubicBezTo>
                    <a:cubicBezTo>
                      <a:pt x="1072" y="149"/>
                      <a:pt x="1083" y="153"/>
                      <a:pt x="1094" y="159"/>
                    </a:cubicBezTo>
                    <a:cubicBezTo>
                      <a:pt x="1116" y="148"/>
                      <a:pt x="1147" y="134"/>
                      <a:pt x="1133" y="122"/>
                    </a:cubicBezTo>
                    <a:cubicBezTo>
                      <a:pt x="1116" y="107"/>
                      <a:pt x="1182" y="120"/>
                      <a:pt x="1189" y="98"/>
                    </a:cubicBezTo>
                    <a:cubicBezTo>
                      <a:pt x="1196" y="76"/>
                      <a:pt x="1164" y="58"/>
                      <a:pt x="1147" y="6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6" name="Shape 260">
                <a:extLst>
                  <a:ext uri="{FF2B5EF4-FFF2-40B4-BE49-F238E27FC236}">
                    <a16:creationId xmlns:a16="http://schemas.microsoft.com/office/drawing/2014/main" id="{C34B182C-EC37-F013-271A-3E486E0C95D0}"/>
                  </a:ext>
                </a:extLst>
              </p:cNvPr>
              <p:cNvSpPr/>
              <p:nvPr/>
            </p:nvSpPr>
            <p:spPr>
              <a:xfrm>
                <a:off x="14488911" y="7521436"/>
                <a:ext cx="60263" cy="38742"/>
              </a:xfrm>
              <a:custGeom>
                <a:avLst/>
                <a:gdLst/>
                <a:ahLst/>
                <a:cxnLst/>
                <a:rect l="0" t="0" r="0" b="0"/>
                <a:pathLst>
                  <a:path w="82" h="51" extrusionOk="0">
                    <a:moveTo>
                      <a:pt x="33" y="51"/>
                    </a:moveTo>
                    <a:cubicBezTo>
                      <a:pt x="55" y="51"/>
                      <a:pt x="59" y="33"/>
                      <a:pt x="73" y="36"/>
                    </a:cubicBezTo>
                    <a:cubicBezTo>
                      <a:pt x="82" y="38"/>
                      <a:pt x="78" y="22"/>
                      <a:pt x="73" y="0"/>
                    </a:cubicBezTo>
                    <a:cubicBezTo>
                      <a:pt x="60" y="4"/>
                      <a:pt x="42" y="4"/>
                      <a:pt x="42" y="14"/>
                    </a:cubicBezTo>
                    <a:cubicBezTo>
                      <a:pt x="42" y="30"/>
                      <a:pt x="15" y="8"/>
                      <a:pt x="0" y="7"/>
                    </a:cubicBezTo>
                    <a:cubicBezTo>
                      <a:pt x="13" y="32"/>
                      <a:pt x="26" y="51"/>
                      <a:pt x="33" y="5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7" name="Shape 261">
                <a:extLst>
                  <a:ext uri="{FF2B5EF4-FFF2-40B4-BE49-F238E27FC236}">
                    <a16:creationId xmlns:a16="http://schemas.microsoft.com/office/drawing/2014/main" id="{759F5DDE-B420-A03C-7334-939452D3C3E1}"/>
                  </a:ext>
                </a:extLst>
              </p:cNvPr>
              <p:cNvSpPr/>
              <p:nvPr/>
            </p:nvSpPr>
            <p:spPr>
              <a:xfrm>
                <a:off x="11101248" y="5928761"/>
                <a:ext cx="443368" cy="434759"/>
              </a:xfrm>
              <a:custGeom>
                <a:avLst/>
                <a:gdLst/>
                <a:ahLst/>
                <a:cxnLst/>
                <a:rect l="0" t="0" r="0" b="0"/>
                <a:pathLst>
                  <a:path w="603" h="589" extrusionOk="0">
                    <a:moveTo>
                      <a:pt x="507" y="535"/>
                    </a:moveTo>
                    <a:cubicBezTo>
                      <a:pt x="515" y="527"/>
                      <a:pt x="516" y="515"/>
                      <a:pt x="535" y="512"/>
                    </a:cubicBezTo>
                    <a:cubicBezTo>
                      <a:pt x="550" y="510"/>
                      <a:pt x="560" y="520"/>
                      <a:pt x="576" y="535"/>
                    </a:cubicBezTo>
                    <a:cubicBezTo>
                      <a:pt x="582" y="529"/>
                      <a:pt x="593" y="524"/>
                      <a:pt x="603" y="521"/>
                    </a:cubicBezTo>
                    <a:cubicBezTo>
                      <a:pt x="587" y="504"/>
                      <a:pt x="567" y="484"/>
                      <a:pt x="568" y="472"/>
                    </a:cubicBezTo>
                    <a:cubicBezTo>
                      <a:pt x="571" y="453"/>
                      <a:pt x="549" y="443"/>
                      <a:pt x="546" y="431"/>
                    </a:cubicBezTo>
                    <a:cubicBezTo>
                      <a:pt x="544" y="419"/>
                      <a:pt x="561" y="399"/>
                      <a:pt x="551" y="389"/>
                    </a:cubicBezTo>
                    <a:cubicBezTo>
                      <a:pt x="542" y="380"/>
                      <a:pt x="539" y="355"/>
                      <a:pt x="522" y="353"/>
                    </a:cubicBezTo>
                    <a:cubicBezTo>
                      <a:pt x="505" y="351"/>
                      <a:pt x="451" y="324"/>
                      <a:pt x="454" y="307"/>
                    </a:cubicBezTo>
                    <a:cubicBezTo>
                      <a:pt x="456" y="290"/>
                      <a:pt x="435" y="278"/>
                      <a:pt x="425" y="273"/>
                    </a:cubicBezTo>
                    <a:cubicBezTo>
                      <a:pt x="415" y="268"/>
                      <a:pt x="405" y="224"/>
                      <a:pt x="417" y="217"/>
                    </a:cubicBezTo>
                    <a:cubicBezTo>
                      <a:pt x="430" y="210"/>
                      <a:pt x="427" y="168"/>
                      <a:pt x="442" y="168"/>
                    </a:cubicBezTo>
                    <a:cubicBezTo>
                      <a:pt x="456" y="168"/>
                      <a:pt x="444" y="146"/>
                      <a:pt x="449" y="132"/>
                    </a:cubicBezTo>
                    <a:cubicBezTo>
                      <a:pt x="454" y="117"/>
                      <a:pt x="437" y="110"/>
                      <a:pt x="425" y="110"/>
                    </a:cubicBezTo>
                    <a:cubicBezTo>
                      <a:pt x="413" y="110"/>
                      <a:pt x="391" y="90"/>
                      <a:pt x="391" y="73"/>
                    </a:cubicBezTo>
                    <a:cubicBezTo>
                      <a:pt x="391" y="56"/>
                      <a:pt x="366" y="32"/>
                      <a:pt x="369" y="25"/>
                    </a:cubicBezTo>
                    <a:cubicBezTo>
                      <a:pt x="365" y="57"/>
                      <a:pt x="318" y="7"/>
                      <a:pt x="304" y="14"/>
                    </a:cubicBezTo>
                    <a:cubicBezTo>
                      <a:pt x="289" y="22"/>
                      <a:pt x="278" y="0"/>
                      <a:pt x="249" y="3"/>
                    </a:cubicBezTo>
                    <a:cubicBezTo>
                      <a:pt x="230" y="6"/>
                      <a:pt x="231" y="16"/>
                      <a:pt x="222" y="24"/>
                    </a:cubicBezTo>
                    <a:cubicBezTo>
                      <a:pt x="223" y="25"/>
                      <a:pt x="223" y="25"/>
                      <a:pt x="223" y="25"/>
                    </a:cubicBezTo>
                    <a:cubicBezTo>
                      <a:pt x="186" y="51"/>
                      <a:pt x="186" y="51"/>
                      <a:pt x="186" y="51"/>
                    </a:cubicBezTo>
                    <a:cubicBezTo>
                      <a:pt x="186" y="51"/>
                      <a:pt x="155" y="61"/>
                      <a:pt x="147" y="81"/>
                    </a:cubicBezTo>
                    <a:cubicBezTo>
                      <a:pt x="140" y="100"/>
                      <a:pt x="162" y="120"/>
                      <a:pt x="152" y="132"/>
                    </a:cubicBezTo>
                    <a:cubicBezTo>
                      <a:pt x="143" y="144"/>
                      <a:pt x="145" y="171"/>
                      <a:pt x="147" y="180"/>
                    </a:cubicBezTo>
                    <a:cubicBezTo>
                      <a:pt x="150" y="190"/>
                      <a:pt x="133" y="217"/>
                      <a:pt x="133" y="217"/>
                    </a:cubicBezTo>
                    <a:cubicBezTo>
                      <a:pt x="133" y="217"/>
                      <a:pt x="60" y="256"/>
                      <a:pt x="0" y="287"/>
                    </a:cubicBezTo>
                    <a:cubicBezTo>
                      <a:pt x="1" y="298"/>
                      <a:pt x="3" y="309"/>
                      <a:pt x="5" y="317"/>
                    </a:cubicBezTo>
                    <a:cubicBezTo>
                      <a:pt x="9" y="330"/>
                      <a:pt x="15" y="356"/>
                      <a:pt x="19" y="377"/>
                    </a:cubicBezTo>
                    <a:cubicBezTo>
                      <a:pt x="43" y="377"/>
                      <a:pt x="46" y="375"/>
                      <a:pt x="67" y="377"/>
                    </a:cubicBezTo>
                    <a:cubicBezTo>
                      <a:pt x="89" y="380"/>
                      <a:pt x="169" y="438"/>
                      <a:pt x="189" y="448"/>
                    </a:cubicBezTo>
                    <a:cubicBezTo>
                      <a:pt x="208" y="458"/>
                      <a:pt x="315" y="538"/>
                      <a:pt x="337" y="557"/>
                    </a:cubicBezTo>
                    <a:cubicBezTo>
                      <a:pt x="359" y="577"/>
                      <a:pt x="396" y="582"/>
                      <a:pt x="410" y="582"/>
                    </a:cubicBezTo>
                    <a:cubicBezTo>
                      <a:pt x="419" y="582"/>
                      <a:pt x="453" y="586"/>
                      <a:pt x="482" y="589"/>
                    </a:cubicBezTo>
                    <a:cubicBezTo>
                      <a:pt x="490" y="568"/>
                      <a:pt x="502" y="540"/>
                      <a:pt x="507" y="53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8" name="Shape 262">
                <a:extLst>
                  <a:ext uri="{FF2B5EF4-FFF2-40B4-BE49-F238E27FC236}">
                    <a16:creationId xmlns:a16="http://schemas.microsoft.com/office/drawing/2014/main" id="{4587712F-1BB7-AFCE-0B46-CA817C302C6B}"/>
                  </a:ext>
                </a:extLst>
              </p:cNvPr>
              <p:cNvSpPr/>
              <p:nvPr/>
            </p:nvSpPr>
            <p:spPr>
              <a:xfrm>
                <a:off x="11454219" y="6307559"/>
                <a:ext cx="90396" cy="81787"/>
              </a:xfrm>
              <a:custGeom>
                <a:avLst/>
                <a:gdLst/>
                <a:ahLst/>
                <a:cxnLst/>
                <a:rect l="0" t="0" r="0" b="0"/>
                <a:pathLst>
                  <a:path w="118" h="113" extrusionOk="0">
                    <a:moveTo>
                      <a:pt x="38" y="84"/>
                    </a:moveTo>
                    <a:cubicBezTo>
                      <a:pt x="69" y="111"/>
                      <a:pt x="69" y="111"/>
                      <a:pt x="69" y="111"/>
                    </a:cubicBezTo>
                    <a:cubicBezTo>
                      <a:pt x="118" y="113"/>
                      <a:pt x="118" y="113"/>
                      <a:pt x="118" y="113"/>
                    </a:cubicBezTo>
                    <a:cubicBezTo>
                      <a:pt x="107" y="84"/>
                      <a:pt x="89" y="45"/>
                      <a:pt x="89" y="35"/>
                    </a:cubicBezTo>
                    <a:cubicBezTo>
                      <a:pt x="89" y="32"/>
                      <a:pt x="91" y="28"/>
                      <a:pt x="94" y="25"/>
                    </a:cubicBezTo>
                    <a:cubicBezTo>
                      <a:pt x="78" y="10"/>
                      <a:pt x="68" y="0"/>
                      <a:pt x="53" y="2"/>
                    </a:cubicBezTo>
                    <a:cubicBezTo>
                      <a:pt x="34" y="5"/>
                      <a:pt x="33" y="17"/>
                      <a:pt x="25" y="25"/>
                    </a:cubicBezTo>
                    <a:cubicBezTo>
                      <a:pt x="20" y="30"/>
                      <a:pt x="8" y="58"/>
                      <a:pt x="0" y="79"/>
                    </a:cubicBezTo>
                    <a:cubicBezTo>
                      <a:pt x="20" y="82"/>
                      <a:pt x="38" y="84"/>
                      <a:pt x="38" y="8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9" name="Shape 263">
                <a:extLst>
                  <a:ext uri="{FF2B5EF4-FFF2-40B4-BE49-F238E27FC236}">
                    <a16:creationId xmlns:a16="http://schemas.microsoft.com/office/drawing/2014/main" id="{F0A5564B-9138-496B-E122-1A43C037BEF2}"/>
                  </a:ext>
                </a:extLst>
              </p:cNvPr>
              <p:cNvSpPr/>
              <p:nvPr/>
            </p:nvSpPr>
            <p:spPr>
              <a:xfrm>
                <a:off x="9129774" y="5162555"/>
                <a:ext cx="667203" cy="555286"/>
              </a:xfrm>
              <a:custGeom>
                <a:avLst/>
                <a:gdLst/>
                <a:ahLst/>
                <a:cxnLst/>
                <a:rect l="0" t="0" r="0" b="0"/>
                <a:pathLst>
                  <a:path w="903" h="753" extrusionOk="0">
                    <a:moveTo>
                      <a:pt x="792" y="171"/>
                    </a:moveTo>
                    <a:cubicBezTo>
                      <a:pt x="784" y="172"/>
                      <a:pt x="777" y="160"/>
                      <a:pt x="759" y="160"/>
                    </a:cubicBezTo>
                    <a:cubicBezTo>
                      <a:pt x="741" y="160"/>
                      <a:pt x="728" y="152"/>
                      <a:pt x="719" y="141"/>
                    </a:cubicBezTo>
                    <a:cubicBezTo>
                      <a:pt x="711" y="130"/>
                      <a:pt x="669" y="127"/>
                      <a:pt x="655" y="130"/>
                    </a:cubicBezTo>
                    <a:cubicBezTo>
                      <a:pt x="641" y="133"/>
                      <a:pt x="637" y="107"/>
                      <a:pt x="624" y="109"/>
                    </a:cubicBezTo>
                    <a:cubicBezTo>
                      <a:pt x="610" y="112"/>
                      <a:pt x="606" y="92"/>
                      <a:pt x="606" y="81"/>
                    </a:cubicBezTo>
                    <a:cubicBezTo>
                      <a:pt x="606" y="70"/>
                      <a:pt x="591" y="89"/>
                      <a:pt x="579" y="94"/>
                    </a:cubicBezTo>
                    <a:cubicBezTo>
                      <a:pt x="566" y="100"/>
                      <a:pt x="562" y="82"/>
                      <a:pt x="561" y="74"/>
                    </a:cubicBezTo>
                    <a:cubicBezTo>
                      <a:pt x="559" y="66"/>
                      <a:pt x="535" y="57"/>
                      <a:pt x="523" y="51"/>
                    </a:cubicBezTo>
                    <a:cubicBezTo>
                      <a:pt x="510" y="44"/>
                      <a:pt x="497" y="22"/>
                      <a:pt x="491" y="32"/>
                    </a:cubicBezTo>
                    <a:cubicBezTo>
                      <a:pt x="486" y="41"/>
                      <a:pt x="471" y="18"/>
                      <a:pt x="469" y="8"/>
                    </a:cubicBezTo>
                    <a:cubicBezTo>
                      <a:pt x="468" y="2"/>
                      <a:pt x="464" y="4"/>
                      <a:pt x="461" y="0"/>
                    </a:cubicBezTo>
                    <a:cubicBezTo>
                      <a:pt x="457" y="1"/>
                      <a:pt x="452" y="2"/>
                      <a:pt x="447" y="1"/>
                    </a:cubicBezTo>
                    <a:cubicBezTo>
                      <a:pt x="426" y="1"/>
                      <a:pt x="406" y="18"/>
                      <a:pt x="410" y="54"/>
                    </a:cubicBezTo>
                    <a:cubicBezTo>
                      <a:pt x="414" y="91"/>
                      <a:pt x="384" y="94"/>
                      <a:pt x="346" y="97"/>
                    </a:cubicBezTo>
                    <a:cubicBezTo>
                      <a:pt x="309" y="100"/>
                      <a:pt x="322" y="129"/>
                      <a:pt x="306" y="141"/>
                    </a:cubicBezTo>
                    <a:cubicBezTo>
                      <a:pt x="291" y="153"/>
                      <a:pt x="236" y="134"/>
                      <a:pt x="229" y="114"/>
                    </a:cubicBezTo>
                    <a:cubicBezTo>
                      <a:pt x="222" y="94"/>
                      <a:pt x="172" y="114"/>
                      <a:pt x="193" y="138"/>
                    </a:cubicBezTo>
                    <a:cubicBezTo>
                      <a:pt x="214" y="162"/>
                      <a:pt x="213" y="195"/>
                      <a:pt x="202" y="204"/>
                    </a:cubicBezTo>
                    <a:cubicBezTo>
                      <a:pt x="190" y="213"/>
                      <a:pt x="164" y="189"/>
                      <a:pt x="148" y="201"/>
                    </a:cubicBezTo>
                    <a:cubicBezTo>
                      <a:pt x="131" y="213"/>
                      <a:pt x="130" y="190"/>
                      <a:pt x="110" y="183"/>
                    </a:cubicBezTo>
                    <a:cubicBezTo>
                      <a:pt x="90" y="175"/>
                      <a:pt x="82" y="192"/>
                      <a:pt x="50" y="189"/>
                    </a:cubicBezTo>
                    <a:cubicBezTo>
                      <a:pt x="18" y="186"/>
                      <a:pt x="0" y="205"/>
                      <a:pt x="12" y="218"/>
                    </a:cubicBezTo>
                    <a:cubicBezTo>
                      <a:pt x="24" y="232"/>
                      <a:pt x="10" y="245"/>
                      <a:pt x="19" y="257"/>
                    </a:cubicBezTo>
                    <a:cubicBezTo>
                      <a:pt x="28" y="268"/>
                      <a:pt x="70" y="267"/>
                      <a:pt x="101" y="283"/>
                    </a:cubicBezTo>
                    <a:cubicBezTo>
                      <a:pt x="132" y="299"/>
                      <a:pt x="140" y="286"/>
                      <a:pt x="155" y="298"/>
                    </a:cubicBezTo>
                    <a:cubicBezTo>
                      <a:pt x="171" y="309"/>
                      <a:pt x="174" y="302"/>
                      <a:pt x="175" y="325"/>
                    </a:cubicBezTo>
                    <a:cubicBezTo>
                      <a:pt x="176" y="348"/>
                      <a:pt x="193" y="369"/>
                      <a:pt x="223" y="378"/>
                    </a:cubicBezTo>
                    <a:cubicBezTo>
                      <a:pt x="253" y="386"/>
                      <a:pt x="231" y="406"/>
                      <a:pt x="240" y="426"/>
                    </a:cubicBezTo>
                    <a:cubicBezTo>
                      <a:pt x="249" y="446"/>
                      <a:pt x="226" y="475"/>
                      <a:pt x="231" y="500"/>
                    </a:cubicBezTo>
                    <a:cubicBezTo>
                      <a:pt x="235" y="524"/>
                      <a:pt x="216" y="604"/>
                      <a:pt x="202" y="611"/>
                    </a:cubicBezTo>
                    <a:cubicBezTo>
                      <a:pt x="201" y="611"/>
                      <a:pt x="199" y="611"/>
                      <a:pt x="198" y="612"/>
                    </a:cubicBezTo>
                    <a:cubicBezTo>
                      <a:pt x="212" y="618"/>
                      <a:pt x="226" y="624"/>
                      <a:pt x="233" y="629"/>
                    </a:cubicBezTo>
                    <a:cubicBezTo>
                      <a:pt x="246" y="638"/>
                      <a:pt x="275" y="647"/>
                      <a:pt x="293" y="658"/>
                    </a:cubicBezTo>
                    <a:cubicBezTo>
                      <a:pt x="310" y="669"/>
                      <a:pt x="342" y="667"/>
                      <a:pt x="342" y="653"/>
                    </a:cubicBezTo>
                    <a:cubicBezTo>
                      <a:pt x="342" y="640"/>
                      <a:pt x="359" y="649"/>
                      <a:pt x="370" y="660"/>
                    </a:cubicBezTo>
                    <a:cubicBezTo>
                      <a:pt x="381" y="671"/>
                      <a:pt x="424" y="673"/>
                      <a:pt x="443" y="678"/>
                    </a:cubicBezTo>
                    <a:cubicBezTo>
                      <a:pt x="460" y="681"/>
                      <a:pt x="485" y="679"/>
                      <a:pt x="507" y="680"/>
                    </a:cubicBezTo>
                    <a:cubicBezTo>
                      <a:pt x="506" y="675"/>
                      <a:pt x="505" y="669"/>
                      <a:pt x="503" y="664"/>
                    </a:cubicBezTo>
                    <a:cubicBezTo>
                      <a:pt x="492" y="628"/>
                      <a:pt x="524" y="607"/>
                      <a:pt x="554" y="603"/>
                    </a:cubicBezTo>
                    <a:cubicBezTo>
                      <a:pt x="584" y="598"/>
                      <a:pt x="650" y="616"/>
                      <a:pt x="667" y="627"/>
                    </a:cubicBezTo>
                    <a:cubicBezTo>
                      <a:pt x="684" y="638"/>
                      <a:pt x="708" y="635"/>
                      <a:pt x="738" y="604"/>
                    </a:cubicBezTo>
                    <a:cubicBezTo>
                      <a:pt x="753" y="587"/>
                      <a:pt x="766" y="582"/>
                      <a:pt x="777" y="578"/>
                    </a:cubicBezTo>
                    <a:cubicBezTo>
                      <a:pt x="777" y="571"/>
                      <a:pt x="781" y="564"/>
                      <a:pt x="784" y="558"/>
                    </a:cubicBezTo>
                    <a:cubicBezTo>
                      <a:pt x="788" y="547"/>
                      <a:pt x="769" y="549"/>
                      <a:pt x="755" y="548"/>
                    </a:cubicBezTo>
                    <a:cubicBezTo>
                      <a:pt x="741" y="547"/>
                      <a:pt x="732" y="533"/>
                      <a:pt x="741" y="518"/>
                    </a:cubicBezTo>
                    <a:cubicBezTo>
                      <a:pt x="751" y="503"/>
                      <a:pt x="733" y="502"/>
                      <a:pt x="723" y="487"/>
                    </a:cubicBezTo>
                    <a:cubicBezTo>
                      <a:pt x="714" y="471"/>
                      <a:pt x="728" y="476"/>
                      <a:pt x="736" y="471"/>
                    </a:cubicBezTo>
                    <a:cubicBezTo>
                      <a:pt x="744" y="467"/>
                      <a:pt x="755" y="451"/>
                      <a:pt x="748" y="447"/>
                    </a:cubicBezTo>
                    <a:cubicBezTo>
                      <a:pt x="741" y="443"/>
                      <a:pt x="736" y="433"/>
                      <a:pt x="741" y="417"/>
                    </a:cubicBezTo>
                    <a:cubicBezTo>
                      <a:pt x="747" y="400"/>
                      <a:pt x="730" y="399"/>
                      <a:pt x="730" y="387"/>
                    </a:cubicBezTo>
                    <a:cubicBezTo>
                      <a:pt x="730" y="374"/>
                      <a:pt x="715" y="369"/>
                      <a:pt x="703" y="384"/>
                    </a:cubicBezTo>
                    <a:cubicBezTo>
                      <a:pt x="691" y="399"/>
                      <a:pt x="687" y="388"/>
                      <a:pt x="695" y="364"/>
                    </a:cubicBezTo>
                    <a:cubicBezTo>
                      <a:pt x="703" y="339"/>
                      <a:pt x="732" y="328"/>
                      <a:pt x="734" y="314"/>
                    </a:cubicBezTo>
                    <a:cubicBezTo>
                      <a:pt x="737" y="301"/>
                      <a:pt x="754" y="288"/>
                      <a:pt x="766" y="288"/>
                    </a:cubicBezTo>
                    <a:cubicBezTo>
                      <a:pt x="778" y="288"/>
                      <a:pt x="775" y="260"/>
                      <a:pt x="779" y="242"/>
                    </a:cubicBezTo>
                    <a:cubicBezTo>
                      <a:pt x="784" y="224"/>
                      <a:pt x="786" y="206"/>
                      <a:pt x="804" y="191"/>
                    </a:cubicBezTo>
                    <a:cubicBezTo>
                      <a:pt x="822" y="176"/>
                      <a:pt x="800" y="170"/>
                      <a:pt x="792" y="171"/>
                    </a:cubicBezTo>
                    <a:close/>
                    <a:moveTo>
                      <a:pt x="889" y="635"/>
                    </a:moveTo>
                    <a:cubicBezTo>
                      <a:pt x="879" y="634"/>
                      <a:pt x="876" y="652"/>
                      <a:pt x="851" y="667"/>
                    </a:cubicBezTo>
                    <a:cubicBezTo>
                      <a:pt x="826" y="683"/>
                      <a:pt x="851" y="753"/>
                      <a:pt x="876" y="749"/>
                    </a:cubicBezTo>
                    <a:cubicBezTo>
                      <a:pt x="903" y="746"/>
                      <a:pt x="899" y="635"/>
                      <a:pt x="889" y="63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0" name="Shape 264">
                <a:extLst>
                  <a:ext uri="{FF2B5EF4-FFF2-40B4-BE49-F238E27FC236}">
                    <a16:creationId xmlns:a16="http://schemas.microsoft.com/office/drawing/2014/main" id="{B12C0DC4-59C8-45FB-D76F-5C4B09A79484}"/>
                  </a:ext>
                </a:extLst>
              </p:cNvPr>
              <p:cNvSpPr/>
              <p:nvPr/>
            </p:nvSpPr>
            <p:spPr>
              <a:xfrm>
                <a:off x="5225566" y="7069460"/>
                <a:ext cx="103309" cy="60263"/>
              </a:xfrm>
              <a:custGeom>
                <a:avLst/>
                <a:gdLst/>
                <a:ahLst/>
                <a:cxnLst/>
                <a:rect l="0" t="0" r="0" b="0"/>
                <a:pathLst>
                  <a:path w="144" h="78" extrusionOk="0">
                    <a:moveTo>
                      <a:pt x="140" y="30"/>
                    </a:moveTo>
                    <a:cubicBezTo>
                      <a:pt x="130" y="16"/>
                      <a:pt x="102" y="33"/>
                      <a:pt x="73" y="13"/>
                    </a:cubicBezTo>
                    <a:cubicBezTo>
                      <a:pt x="65" y="8"/>
                      <a:pt x="56" y="3"/>
                      <a:pt x="46" y="0"/>
                    </a:cubicBezTo>
                    <a:cubicBezTo>
                      <a:pt x="45" y="0"/>
                      <a:pt x="45" y="1"/>
                      <a:pt x="44" y="1"/>
                    </a:cubicBezTo>
                    <a:cubicBezTo>
                      <a:pt x="38" y="3"/>
                      <a:pt x="19" y="20"/>
                      <a:pt x="0" y="38"/>
                    </a:cubicBezTo>
                    <a:cubicBezTo>
                      <a:pt x="21" y="54"/>
                      <a:pt x="99" y="78"/>
                      <a:pt x="120" y="78"/>
                    </a:cubicBezTo>
                    <a:cubicBezTo>
                      <a:pt x="130" y="78"/>
                      <a:pt x="135" y="74"/>
                      <a:pt x="140" y="70"/>
                    </a:cubicBezTo>
                    <a:cubicBezTo>
                      <a:pt x="143" y="51"/>
                      <a:pt x="144" y="35"/>
                      <a:pt x="140" y="3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1" name="Shape 265">
                <a:extLst>
                  <a:ext uri="{FF2B5EF4-FFF2-40B4-BE49-F238E27FC236}">
                    <a16:creationId xmlns:a16="http://schemas.microsoft.com/office/drawing/2014/main" id="{65999C1B-9D21-7868-7037-E330B1CC82FF}"/>
                  </a:ext>
                </a:extLst>
              </p:cNvPr>
              <p:cNvSpPr/>
              <p:nvPr/>
            </p:nvSpPr>
            <p:spPr>
              <a:xfrm>
                <a:off x="5260002" y="6983369"/>
                <a:ext cx="275490" cy="154963"/>
              </a:xfrm>
              <a:custGeom>
                <a:avLst/>
                <a:gdLst/>
                <a:ahLst/>
                <a:cxnLst/>
                <a:rect l="0" t="0" r="0" b="0"/>
                <a:pathLst>
                  <a:path w="378" h="210" extrusionOk="0">
                    <a:moveTo>
                      <a:pt x="159" y="188"/>
                    </a:moveTo>
                    <a:cubicBezTo>
                      <a:pt x="161" y="183"/>
                      <a:pt x="143" y="152"/>
                      <a:pt x="179" y="150"/>
                    </a:cubicBezTo>
                    <a:cubicBezTo>
                      <a:pt x="214" y="147"/>
                      <a:pt x="241" y="143"/>
                      <a:pt x="246" y="121"/>
                    </a:cubicBezTo>
                    <a:cubicBezTo>
                      <a:pt x="251" y="98"/>
                      <a:pt x="293" y="109"/>
                      <a:pt x="305" y="108"/>
                    </a:cubicBezTo>
                    <a:cubicBezTo>
                      <a:pt x="315" y="106"/>
                      <a:pt x="346" y="77"/>
                      <a:pt x="377" y="79"/>
                    </a:cubicBezTo>
                    <a:cubicBezTo>
                      <a:pt x="378" y="49"/>
                      <a:pt x="337" y="58"/>
                      <a:pt x="309" y="30"/>
                    </a:cubicBezTo>
                    <a:cubicBezTo>
                      <a:pt x="279" y="0"/>
                      <a:pt x="213" y="14"/>
                      <a:pt x="178" y="27"/>
                    </a:cubicBezTo>
                    <a:cubicBezTo>
                      <a:pt x="142" y="41"/>
                      <a:pt x="101" y="12"/>
                      <a:pt x="63" y="34"/>
                    </a:cubicBezTo>
                    <a:cubicBezTo>
                      <a:pt x="62" y="34"/>
                      <a:pt x="62" y="35"/>
                      <a:pt x="62" y="35"/>
                    </a:cubicBezTo>
                    <a:cubicBezTo>
                      <a:pt x="53" y="45"/>
                      <a:pt x="42" y="58"/>
                      <a:pt x="28" y="69"/>
                    </a:cubicBezTo>
                    <a:cubicBezTo>
                      <a:pt x="3" y="90"/>
                      <a:pt x="10" y="111"/>
                      <a:pt x="0" y="117"/>
                    </a:cubicBezTo>
                    <a:cubicBezTo>
                      <a:pt x="10" y="120"/>
                      <a:pt x="19" y="125"/>
                      <a:pt x="27" y="130"/>
                    </a:cubicBezTo>
                    <a:cubicBezTo>
                      <a:pt x="56" y="150"/>
                      <a:pt x="84" y="133"/>
                      <a:pt x="94" y="147"/>
                    </a:cubicBezTo>
                    <a:cubicBezTo>
                      <a:pt x="98" y="152"/>
                      <a:pt x="97" y="168"/>
                      <a:pt x="94" y="187"/>
                    </a:cubicBezTo>
                    <a:cubicBezTo>
                      <a:pt x="99" y="183"/>
                      <a:pt x="103" y="180"/>
                      <a:pt x="112" y="187"/>
                    </a:cubicBezTo>
                    <a:cubicBezTo>
                      <a:pt x="120" y="194"/>
                      <a:pt x="119" y="202"/>
                      <a:pt x="118" y="210"/>
                    </a:cubicBezTo>
                    <a:cubicBezTo>
                      <a:pt x="140" y="205"/>
                      <a:pt x="140" y="205"/>
                      <a:pt x="140" y="205"/>
                    </a:cubicBezTo>
                    <a:cubicBezTo>
                      <a:pt x="140" y="205"/>
                      <a:pt x="156" y="193"/>
                      <a:pt x="159" y="18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2" name="Shape 266">
                <a:extLst>
                  <a:ext uri="{FF2B5EF4-FFF2-40B4-BE49-F238E27FC236}">
                    <a16:creationId xmlns:a16="http://schemas.microsoft.com/office/drawing/2014/main" id="{8FCC9372-CBB5-2319-EB07-289D325D1CC3}"/>
                  </a:ext>
                </a:extLst>
              </p:cNvPr>
              <p:cNvSpPr/>
              <p:nvPr/>
            </p:nvSpPr>
            <p:spPr>
              <a:xfrm>
                <a:off x="3994471" y="6182727"/>
                <a:ext cx="1386058" cy="860906"/>
              </a:xfrm>
              <a:custGeom>
                <a:avLst/>
                <a:gdLst/>
                <a:ahLst/>
                <a:cxnLst/>
                <a:rect l="0" t="0" r="0" b="0"/>
                <a:pathLst>
                  <a:path w="1877" h="1166" extrusionOk="0">
                    <a:moveTo>
                      <a:pt x="1562" y="1100"/>
                    </a:moveTo>
                    <a:cubicBezTo>
                      <a:pt x="1568" y="1099"/>
                      <a:pt x="1637" y="1108"/>
                      <a:pt x="1644" y="1091"/>
                    </a:cubicBezTo>
                    <a:cubicBezTo>
                      <a:pt x="1650" y="1073"/>
                      <a:pt x="1592" y="1035"/>
                      <a:pt x="1599" y="1031"/>
                    </a:cubicBezTo>
                    <a:cubicBezTo>
                      <a:pt x="1605" y="1027"/>
                      <a:pt x="1608" y="985"/>
                      <a:pt x="1619" y="985"/>
                    </a:cubicBezTo>
                    <a:cubicBezTo>
                      <a:pt x="1629" y="985"/>
                      <a:pt x="1725" y="988"/>
                      <a:pt x="1731" y="985"/>
                    </a:cubicBezTo>
                    <a:cubicBezTo>
                      <a:pt x="1736" y="982"/>
                      <a:pt x="1754" y="948"/>
                      <a:pt x="1770" y="947"/>
                    </a:cubicBezTo>
                    <a:cubicBezTo>
                      <a:pt x="1778" y="946"/>
                      <a:pt x="1789" y="955"/>
                      <a:pt x="1799" y="965"/>
                    </a:cubicBezTo>
                    <a:cubicBezTo>
                      <a:pt x="1817" y="948"/>
                      <a:pt x="1823" y="911"/>
                      <a:pt x="1826" y="881"/>
                    </a:cubicBezTo>
                    <a:cubicBezTo>
                      <a:pt x="1831" y="844"/>
                      <a:pt x="1818" y="832"/>
                      <a:pt x="1837" y="811"/>
                    </a:cubicBezTo>
                    <a:cubicBezTo>
                      <a:pt x="1856" y="791"/>
                      <a:pt x="1877" y="790"/>
                      <a:pt x="1871" y="761"/>
                    </a:cubicBezTo>
                    <a:cubicBezTo>
                      <a:pt x="1866" y="732"/>
                      <a:pt x="1840" y="761"/>
                      <a:pt x="1818" y="747"/>
                    </a:cubicBezTo>
                    <a:cubicBezTo>
                      <a:pt x="1796" y="734"/>
                      <a:pt x="1777" y="743"/>
                      <a:pt x="1721" y="751"/>
                    </a:cubicBezTo>
                    <a:cubicBezTo>
                      <a:pt x="1665" y="760"/>
                      <a:pt x="1639" y="783"/>
                      <a:pt x="1642" y="822"/>
                    </a:cubicBezTo>
                    <a:cubicBezTo>
                      <a:pt x="1645" y="862"/>
                      <a:pt x="1623" y="844"/>
                      <a:pt x="1624" y="878"/>
                    </a:cubicBezTo>
                    <a:cubicBezTo>
                      <a:pt x="1626" y="913"/>
                      <a:pt x="1580" y="914"/>
                      <a:pt x="1583" y="934"/>
                    </a:cubicBezTo>
                    <a:cubicBezTo>
                      <a:pt x="1586" y="955"/>
                      <a:pt x="1548" y="934"/>
                      <a:pt x="1537" y="928"/>
                    </a:cubicBezTo>
                    <a:cubicBezTo>
                      <a:pt x="1526" y="921"/>
                      <a:pt x="1408" y="956"/>
                      <a:pt x="1392" y="959"/>
                    </a:cubicBezTo>
                    <a:cubicBezTo>
                      <a:pt x="1376" y="962"/>
                      <a:pt x="1345" y="925"/>
                      <a:pt x="1322" y="926"/>
                    </a:cubicBezTo>
                    <a:cubicBezTo>
                      <a:pt x="1299" y="928"/>
                      <a:pt x="1289" y="892"/>
                      <a:pt x="1287" y="863"/>
                    </a:cubicBezTo>
                    <a:cubicBezTo>
                      <a:pt x="1284" y="835"/>
                      <a:pt x="1240" y="809"/>
                      <a:pt x="1221" y="783"/>
                    </a:cubicBezTo>
                    <a:cubicBezTo>
                      <a:pt x="1202" y="757"/>
                      <a:pt x="1199" y="699"/>
                      <a:pt x="1198" y="663"/>
                    </a:cubicBezTo>
                    <a:cubicBezTo>
                      <a:pt x="1197" y="626"/>
                      <a:pt x="1192" y="563"/>
                      <a:pt x="1218" y="490"/>
                    </a:cubicBezTo>
                    <a:cubicBezTo>
                      <a:pt x="1222" y="481"/>
                      <a:pt x="1223" y="472"/>
                      <a:pt x="1224" y="465"/>
                    </a:cubicBezTo>
                    <a:cubicBezTo>
                      <a:pt x="1214" y="459"/>
                      <a:pt x="1205" y="455"/>
                      <a:pt x="1198" y="455"/>
                    </a:cubicBezTo>
                    <a:cubicBezTo>
                      <a:pt x="1175" y="457"/>
                      <a:pt x="1122" y="424"/>
                      <a:pt x="1112" y="424"/>
                    </a:cubicBezTo>
                    <a:cubicBezTo>
                      <a:pt x="1102" y="424"/>
                      <a:pt x="1103" y="400"/>
                      <a:pt x="1095" y="386"/>
                    </a:cubicBezTo>
                    <a:cubicBezTo>
                      <a:pt x="1086" y="373"/>
                      <a:pt x="1092" y="348"/>
                      <a:pt x="1080" y="340"/>
                    </a:cubicBezTo>
                    <a:cubicBezTo>
                      <a:pt x="1068" y="331"/>
                      <a:pt x="1033" y="297"/>
                      <a:pt x="1022" y="257"/>
                    </a:cubicBezTo>
                    <a:cubicBezTo>
                      <a:pt x="1010" y="216"/>
                      <a:pt x="938" y="195"/>
                      <a:pt x="912" y="194"/>
                    </a:cubicBezTo>
                    <a:cubicBezTo>
                      <a:pt x="886" y="192"/>
                      <a:pt x="871" y="248"/>
                      <a:pt x="864" y="251"/>
                    </a:cubicBezTo>
                    <a:cubicBezTo>
                      <a:pt x="857" y="254"/>
                      <a:pt x="807" y="222"/>
                      <a:pt x="792" y="214"/>
                    </a:cubicBezTo>
                    <a:cubicBezTo>
                      <a:pt x="778" y="207"/>
                      <a:pt x="771" y="192"/>
                      <a:pt x="771" y="175"/>
                    </a:cubicBezTo>
                    <a:cubicBezTo>
                      <a:pt x="771" y="157"/>
                      <a:pt x="740" y="130"/>
                      <a:pt x="731" y="127"/>
                    </a:cubicBezTo>
                    <a:cubicBezTo>
                      <a:pt x="722" y="124"/>
                      <a:pt x="661" y="64"/>
                      <a:pt x="661" y="64"/>
                    </a:cubicBezTo>
                    <a:cubicBezTo>
                      <a:pt x="565" y="64"/>
                      <a:pt x="565" y="64"/>
                      <a:pt x="565" y="64"/>
                    </a:cubicBezTo>
                    <a:cubicBezTo>
                      <a:pt x="544" y="90"/>
                      <a:pt x="544" y="90"/>
                      <a:pt x="544" y="90"/>
                    </a:cubicBezTo>
                    <a:cubicBezTo>
                      <a:pt x="369" y="92"/>
                      <a:pt x="369" y="92"/>
                      <a:pt x="369" y="92"/>
                    </a:cubicBezTo>
                    <a:cubicBezTo>
                      <a:pt x="369" y="92"/>
                      <a:pt x="235" y="42"/>
                      <a:pt x="210" y="36"/>
                    </a:cubicBezTo>
                    <a:cubicBezTo>
                      <a:pt x="185" y="30"/>
                      <a:pt x="141" y="0"/>
                      <a:pt x="141" y="0"/>
                    </a:cubicBezTo>
                    <a:cubicBezTo>
                      <a:pt x="0" y="18"/>
                      <a:pt x="0" y="18"/>
                      <a:pt x="0" y="18"/>
                    </a:cubicBezTo>
                    <a:cubicBezTo>
                      <a:pt x="7" y="34"/>
                      <a:pt x="17" y="51"/>
                      <a:pt x="32" y="70"/>
                    </a:cubicBezTo>
                    <a:cubicBezTo>
                      <a:pt x="61" y="105"/>
                      <a:pt x="82" y="168"/>
                      <a:pt x="84" y="190"/>
                    </a:cubicBezTo>
                    <a:cubicBezTo>
                      <a:pt x="87" y="212"/>
                      <a:pt x="127" y="229"/>
                      <a:pt x="161" y="251"/>
                    </a:cubicBezTo>
                    <a:cubicBezTo>
                      <a:pt x="195" y="273"/>
                      <a:pt x="195" y="321"/>
                      <a:pt x="191" y="333"/>
                    </a:cubicBezTo>
                    <a:cubicBezTo>
                      <a:pt x="187" y="346"/>
                      <a:pt x="144" y="325"/>
                      <a:pt x="142" y="337"/>
                    </a:cubicBezTo>
                    <a:cubicBezTo>
                      <a:pt x="139" y="350"/>
                      <a:pt x="196" y="397"/>
                      <a:pt x="218" y="395"/>
                    </a:cubicBezTo>
                    <a:cubicBezTo>
                      <a:pt x="240" y="392"/>
                      <a:pt x="251" y="406"/>
                      <a:pt x="285" y="436"/>
                    </a:cubicBezTo>
                    <a:cubicBezTo>
                      <a:pt x="319" y="466"/>
                      <a:pt x="317" y="501"/>
                      <a:pt x="303" y="512"/>
                    </a:cubicBezTo>
                    <a:cubicBezTo>
                      <a:pt x="289" y="523"/>
                      <a:pt x="330" y="546"/>
                      <a:pt x="374" y="575"/>
                    </a:cubicBezTo>
                    <a:cubicBezTo>
                      <a:pt x="418" y="604"/>
                      <a:pt x="435" y="639"/>
                      <a:pt x="440" y="654"/>
                    </a:cubicBezTo>
                    <a:cubicBezTo>
                      <a:pt x="444" y="669"/>
                      <a:pt x="463" y="656"/>
                      <a:pt x="470" y="635"/>
                    </a:cubicBezTo>
                    <a:cubicBezTo>
                      <a:pt x="476" y="615"/>
                      <a:pt x="456" y="609"/>
                      <a:pt x="456" y="586"/>
                    </a:cubicBezTo>
                    <a:cubicBezTo>
                      <a:pt x="456" y="563"/>
                      <a:pt x="420" y="567"/>
                      <a:pt x="404" y="564"/>
                    </a:cubicBezTo>
                    <a:cubicBezTo>
                      <a:pt x="388" y="561"/>
                      <a:pt x="405" y="526"/>
                      <a:pt x="389" y="509"/>
                    </a:cubicBezTo>
                    <a:cubicBezTo>
                      <a:pt x="373" y="493"/>
                      <a:pt x="358" y="452"/>
                      <a:pt x="349" y="422"/>
                    </a:cubicBezTo>
                    <a:cubicBezTo>
                      <a:pt x="341" y="392"/>
                      <a:pt x="299" y="362"/>
                      <a:pt x="281" y="329"/>
                    </a:cubicBezTo>
                    <a:cubicBezTo>
                      <a:pt x="263" y="296"/>
                      <a:pt x="244" y="270"/>
                      <a:pt x="232" y="262"/>
                    </a:cubicBezTo>
                    <a:cubicBezTo>
                      <a:pt x="220" y="254"/>
                      <a:pt x="250" y="242"/>
                      <a:pt x="239" y="229"/>
                    </a:cubicBezTo>
                    <a:cubicBezTo>
                      <a:pt x="228" y="217"/>
                      <a:pt x="211" y="218"/>
                      <a:pt x="191" y="209"/>
                    </a:cubicBezTo>
                    <a:cubicBezTo>
                      <a:pt x="170" y="199"/>
                      <a:pt x="157" y="183"/>
                      <a:pt x="157" y="161"/>
                    </a:cubicBezTo>
                    <a:cubicBezTo>
                      <a:pt x="157" y="139"/>
                      <a:pt x="143" y="87"/>
                      <a:pt x="136" y="70"/>
                    </a:cubicBezTo>
                    <a:cubicBezTo>
                      <a:pt x="129" y="52"/>
                      <a:pt x="151" y="55"/>
                      <a:pt x="158" y="63"/>
                    </a:cubicBezTo>
                    <a:cubicBezTo>
                      <a:pt x="165" y="71"/>
                      <a:pt x="170" y="79"/>
                      <a:pt x="180" y="74"/>
                    </a:cubicBezTo>
                    <a:cubicBezTo>
                      <a:pt x="190" y="68"/>
                      <a:pt x="206" y="72"/>
                      <a:pt x="213" y="87"/>
                    </a:cubicBezTo>
                    <a:cubicBezTo>
                      <a:pt x="220" y="102"/>
                      <a:pt x="243" y="89"/>
                      <a:pt x="254" y="96"/>
                    </a:cubicBezTo>
                    <a:cubicBezTo>
                      <a:pt x="265" y="102"/>
                      <a:pt x="229" y="111"/>
                      <a:pt x="265" y="173"/>
                    </a:cubicBezTo>
                    <a:cubicBezTo>
                      <a:pt x="300" y="236"/>
                      <a:pt x="276" y="201"/>
                      <a:pt x="276" y="243"/>
                    </a:cubicBezTo>
                    <a:cubicBezTo>
                      <a:pt x="276" y="285"/>
                      <a:pt x="297" y="266"/>
                      <a:pt x="304" y="259"/>
                    </a:cubicBezTo>
                    <a:cubicBezTo>
                      <a:pt x="311" y="253"/>
                      <a:pt x="330" y="273"/>
                      <a:pt x="348" y="295"/>
                    </a:cubicBezTo>
                    <a:cubicBezTo>
                      <a:pt x="366" y="317"/>
                      <a:pt x="400" y="318"/>
                      <a:pt x="400" y="331"/>
                    </a:cubicBezTo>
                    <a:cubicBezTo>
                      <a:pt x="400" y="343"/>
                      <a:pt x="407" y="367"/>
                      <a:pt x="430" y="372"/>
                    </a:cubicBezTo>
                    <a:cubicBezTo>
                      <a:pt x="453" y="376"/>
                      <a:pt x="457" y="402"/>
                      <a:pt x="472" y="404"/>
                    </a:cubicBezTo>
                    <a:cubicBezTo>
                      <a:pt x="487" y="407"/>
                      <a:pt x="490" y="423"/>
                      <a:pt x="482" y="441"/>
                    </a:cubicBezTo>
                    <a:cubicBezTo>
                      <a:pt x="474" y="459"/>
                      <a:pt x="482" y="474"/>
                      <a:pt x="520" y="489"/>
                    </a:cubicBezTo>
                    <a:cubicBezTo>
                      <a:pt x="558" y="504"/>
                      <a:pt x="541" y="507"/>
                      <a:pt x="571" y="535"/>
                    </a:cubicBezTo>
                    <a:cubicBezTo>
                      <a:pt x="601" y="564"/>
                      <a:pt x="686" y="657"/>
                      <a:pt x="703" y="683"/>
                    </a:cubicBezTo>
                    <a:cubicBezTo>
                      <a:pt x="721" y="709"/>
                      <a:pt x="727" y="731"/>
                      <a:pt x="733" y="750"/>
                    </a:cubicBezTo>
                    <a:cubicBezTo>
                      <a:pt x="740" y="769"/>
                      <a:pt x="720" y="779"/>
                      <a:pt x="731" y="795"/>
                    </a:cubicBezTo>
                    <a:cubicBezTo>
                      <a:pt x="742" y="811"/>
                      <a:pt x="710" y="805"/>
                      <a:pt x="711" y="817"/>
                    </a:cubicBezTo>
                    <a:cubicBezTo>
                      <a:pt x="713" y="829"/>
                      <a:pt x="731" y="891"/>
                      <a:pt x="761" y="893"/>
                    </a:cubicBezTo>
                    <a:cubicBezTo>
                      <a:pt x="791" y="896"/>
                      <a:pt x="825" y="933"/>
                      <a:pt x="849" y="954"/>
                    </a:cubicBezTo>
                    <a:cubicBezTo>
                      <a:pt x="874" y="974"/>
                      <a:pt x="911" y="970"/>
                      <a:pt x="948" y="984"/>
                    </a:cubicBezTo>
                    <a:cubicBezTo>
                      <a:pt x="985" y="997"/>
                      <a:pt x="1016" y="1030"/>
                      <a:pt x="1069" y="1045"/>
                    </a:cubicBezTo>
                    <a:cubicBezTo>
                      <a:pt x="1123" y="1060"/>
                      <a:pt x="1175" y="1083"/>
                      <a:pt x="1209" y="1105"/>
                    </a:cubicBezTo>
                    <a:cubicBezTo>
                      <a:pt x="1243" y="1127"/>
                      <a:pt x="1285" y="1118"/>
                      <a:pt x="1333" y="1098"/>
                    </a:cubicBezTo>
                    <a:cubicBezTo>
                      <a:pt x="1381" y="1079"/>
                      <a:pt x="1418" y="1104"/>
                      <a:pt x="1445" y="1115"/>
                    </a:cubicBezTo>
                    <a:cubicBezTo>
                      <a:pt x="1459" y="1120"/>
                      <a:pt x="1485" y="1143"/>
                      <a:pt x="1512" y="1166"/>
                    </a:cubicBezTo>
                    <a:cubicBezTo>
                      <a:pt x="1536" y="1132"/>
                      <a:pt x="1559" y="1100"/>
                      <a:pt x="1562" y="110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3" name="Shape 267">
                <a:extLst>
                  <a:ext uri="{FF2B5EF4-FFF2-40B4-BE49-F238E27FC236}">
                    <a16:creationId xmlns:a16="http://schemas.microsoft.com/office/drawing/2014/main" id="{4245C7E1-BFD1-41A9-005D-A2FE92BD2C54}"/>
                  </a:ext>
                </a:extLst>
              </p:cNvPr>
              <p:cNvSpPr/>
              <p:nvPr/>
            </p:nvSpPr>
            <p:spPr>
              <a:xfrm>
                <a:off x="5109345" y="6910193"/>
                <a:ext cx="193705" cy="189399"/>
              </a:xfrm>
              <a:custGeom>
                <a:avLst/>
                <a:gdLst/>
                <a:ahLst/>
                <a:cxnLst/>
                <a:rect l="0" t="0" r="0" b="0"/>
                <a:pathLst>
                  <a:path w="263" h="256" extrusionOk="0">
                    <a:moveTo>
                      <a:pt x="229" y="170"/>
                    </a:moveTo>
                    <a:cubicBezTo>
                      <a:pt x="243" y="159"/>
                      <a:pt x="254" y="146"/>
                      <a:pt x="263" y="136"/>
                    </a:cubicBezTo>
                    <a:cubicBezTo>
                      <a:pt x="241" y="147"/>
                      <a:pt x="235" y="136"/>
                      <a:pt x="238" y="121"/>
                    </a:cubicBezTo>
                    <a:cubicBezTo>
                      <a:pt x="207" y="125"/>
                      <a:pt x="207" y="125"/>
                      <a:pt x="207" y="125"/>
                    </a:cubicBezTo>
                    <a:cubicBezTo>
                      <a:pt x="210" y="1"/>
                      <a:pt x="210" y="1"/>
                      <a:pt x="210" y="1"/>
                    </a:cubicBezTo>
                    <a:cubicBezTo>
                      <a:pt x="185" y="2"/>
                      <a:pt x="115" y="0"/>
                      <a:pt x="107" y="0"/>
                    </a:cubicBezTo>
                    <a:cubicBezTo>
                      <a:pt x="96" y="0"/>
                      <a:pt x="93" y="42"/>
                      <a:pt x="87" y="46"/>
                    </a:cubicBezTo>
                    <a:cubicBezTo>
                      <a:pt x="80" y="50"/>
                      <a:pt x="138" y="88"/>
                      <a:pt x="132" y="106"/>
                    </a:cubicBezTo>
                    <a:cubicBezTo>
                      <a:pt x="125" y="123"/>
                      <a:pt x="56" y="114"/>
                      <a:pt x="50" y="115"/>
                    </a:cubicBezTo>
                    <a:cubicBezTo>
                      <a:pt x="47" y="115"/>
                      <a:pt x="24" y="147"/>
                      <a:pt x="0" y="181"/>
                    </a:cubicBezTo>
                    <a:cubicBezTo>
                      <a:pt x="27" y="206"/>
                      <a:pt x="54" y="231"/>
                      <a:pt x="67" y="239"/>
                    </a:cubicBezTo>
                    <a:cubicBezTo>
                      <a:pt x="93" y="255"/>
                      <a:pt x="135" y="238"/>
                      <a:pt x="153" y="254"/>
                    </a:cubicBezTo>
                    <a:cubicBezTo>
                      <a:pt x="154" y="255"/>
                      <a:pt x="154" y="255"/>
                      <a:pt x="155" y="256"/>
                    </a:cubicBezTo>
                    <a:cubicBezTo>
                      <a:pt x="174" y="238"/>
                      <a:pt x="193" y="221"/>
                      <a:pt x="199" y="219"/>
                    </a:cubicBezTo>
                    <a:cubicBezTo>
                      <a:pt x="212" y="215"/>
                      <a:pt x="202" y="193"/>
                      <a:pt x="229" y="17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4" name="Shape 268">
                <a:extLst>
                  <a:ext uri="{FF2B5EF4-FFF2-40B4-BE49-F238E27FC236}">
                    <a16:creationId xmlns:a16="http://schemas.microsoft.com/office/drawing/2014/main" id="{4217909C-8992-33C8-E9FC-A906336FE223}"/>
                  </a:ext>
                </a:extLst>
              </p:cNvPr>
              <p:cNvSpPr/>
              <p:nvPr/>
            </p:nvSpPr>
            <p:spPr>
              <a:xfrm>
                <a:off x="5264308" y="6880060"/>
                <a:ext cx="55960" cy="120527"/>
              </a:xfrm>
              <a:custGeom>
                <a:avLst/>
                <a:gdLst/>
                <a:ahLst/>
                <a:cxnLst/>
                <a:rect l="0" t="0" r="0" b="0"/>
                <a:pathLst>
                  <a:path w="80" h="164" extrusionOk="0">
                    <a:moveTo>
                      <a:pt x="12" y="39"/>
                    </a:moveTo>
                    <a:cubicBezTo>
                      <a:pt x="11" y="40"/>
                      <a:pt x="8" y="40"/>
                      <a:pt x="3" y="40"/>
                    </a:cubicBezTo>
                    <a:cubicBezTo>
                      <a:pt x="0" y="164"/>
                      <a:pt x="0" y="164"/>
                      <a:pt x="0" y="164"/>
                    </a:cubicBezTo>
                    <a:cubicBezTo>
                      <a:pt x="31" y="160"/>
                      <a:pt x="31" y="160"/>
                      <a:pt x="31" y="160"/>
                    </a:cubicBezTo>
                    <a:cubicBezTo>
                      <a:pt x="33" y="150"/>
                      <a:pt x="40" y="137"/>
                      <a:pt x="50" y="129"/>
                    </a:cubicBezTo>
                    <a:cubicBezTo>
                      <a:pt x="75" y="110"/>
                      <a:pt x="38" y="34"/>
                      <a:pt x="66" y="27"/>
                    </a:cubicBezTo>
                    <a:cubicBezTo>
                      <a:pt x="72" y="25"/>
                      <a:pt x="76" y="22"/>
                      <a:pt x="80" y="19"/>
                    </a:cubicBezTo>
                    <a:cubicBezTo>
                      <a:pt x="70" y="9"/>
                      <a:pt x="59" y="0"/>
                      <a:pt x="51" y="1"/>
                    </a:cubicBezTo>
                    <a:cubicBezTo>
                      <a:pt x="35" y="2"/>
                      <a:pt x="17" y="36"/>
                      <a:pt x="12" y="3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5" name="Shape 269">
                <a:extLst>
                  <a:ext uri="{FF2B5EF4-FFF2-40B4-BE49-F238E27FC236}">
                    <a16:creationId xmlns:a16="http://schemas.microsoft.com/office/drawing/2014/main" id="{E503703D-EFCB-9C28-34B2-4E663DC6ED2E}"/>
                  </a:ext>
                </a:extLst>
              </p:cNvPr>
              <p:cNvSpPr/>
              <p:nvPr/>
            </p:nvSpPr>
            <p:spPr>
              <a:xfrm>
                <a:off x="5931508" y="6793970"/>
                <a:ext cx="133442" cy="116224"/>
              </a:xfrm>
              <a:custGeom>
                <a:avLst/>
                <a:gdLst/>
                <a:ahLst/>
                <a:cxnLst/>
                <a:rect l="0" t="0" r="0" b="0"/>
                <a:pathLst>
                  <a:path w="183" h="153" extrusionOk="0">
                    <a:moveTo>
                      <a:pt x="85" y="14"/>
                    </a:moveTo>
                    <a:cubicBezTo>
                      <a:pt x="58" y="33"/>
                      <a:pt x="126" y="74"/>
                      <a:pt x="126" y="99"/>
                    </a:cubicBezTo>
                    <a:cubicBezTo>
                      <a:pt x="126" y="123"/>
                      <a:pt x="16" y="94"/>
                      <a:pt x="6" y="120"/>
                    </a:cubicBezTo>
                    <a:cubicBezTo>
                      <a:pt x="0" y="134"/>
                      <a:pt x="44" y="153"/>
                      <a:pt x="85" y="140"/>
                    </a:cubicBezTo>
                    <a:cubicBezTo>
                      <a:pt x="123" y="127"/>
                      <a:pt x="149" y="140"/>
                      <a:pt x="171" y="151"/>
                    </a:cubicBezTo>
                    <a:cubicBezTo>
                      <a:pt x="174" y="109"/>
                      <a:pt x="178" y="63"/>
                      <a:pt x="183" y="31"/>
                    </a:cubicBezTo>
                    <a:cubicBezTo>
                      <a:pt x="148" y="22"/>
                      <a:pt x="105" y="0"/>
                      <a:pt x="85" y="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6" name="Shape 270">
                <a:extLst>
                  <a:ext uri="{FF2B5EF4-FFF2-40B4-BE49-F238E27FC236}">
                    <a16:creationId xmlns:a16="http://schemas.microsoft.com/office/drawing/2014/main" id="{70E89CD4-3310-FF48-E948-EF91C49573B0}"/>
                  </a:ext>
                </a:extLst>
              </p:cNvPr>
              <p:cNvSpPr/>
              <p:nvPr/>
            </p:nvSpPr>
            <p:spPr>
              <a:xfrm>
                <a:off x="6056341" y="6811188"/>
                <a:ext cx="154963" cy="103309"/>
              </a:xfrm>
              <a:custGeom>
                <a:avLst/>
                <a:gdLst/>
                <a:ahLst/>
                <a:cxnLst/>
                <a:rect l="0" t="0" r="0" b="0"/>
                <a:pathLst>
                  <a:path w="209" h="142" extrusionOk="0">
                    <a:moveTo>
                      <a:pt x="81" y="104"/>
                    </a:moveTo>
                    <a:cubicBezTo>
                      <a:pt x="130" y="88"/>
                      <a:pt x="209" y="118"/>
                      <a:pt x="209" y="79"/>
                    </a:cubicBezTo>
                    <a:cubicBezTo>
                      <a:pt x="209" y="41"/>
                      <a:pt x="78" y="0"/>
                      <a:pt x="45" y="11"/>
                    </a:cubicBezTo>
                    <a:cubicBezTo>
                      <a:pt x="36" y="14"/>
                      <a:pt x="25" y="12"/>
                      <a:pt x="12" y="9"/>
                    </a:cubicBezTo>
                    <a:cubicBezTo>
                      <a:pt x="7" y="41"/>
                      <a:pt x="3" y="87"/>
                      <a:pt x="0" y="129"/>
                    </a:cubicBezTo>
                    <a:cubicBezTo>
                      <a:pt x="1" y="130"/>
                      <a:pt x="3" y="130"/>
                      <a:pt x="4" y="131"/>
                    </a:cubicBezTo>
                    <a:cubicBezTo>
                      <a:pt x="26" y="142"/>
                      <a:pt x="32" y="120"/>
                      <a:pt x="81" y="1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7" name="Shape 271">
                <a:extLst>
                  <a:ext uri="{FF2B5EF4-FFF2-40B4-BE49-F238E27FC236}">
                    <a16:creationId xmlns:a16="http://schemas.microsoft.com/office/drawing/2014/main" id="{C70EE97F-6E52-8DE8-5982-6CC2162587C0}"/>
                  </a:ext>
                </a:extLst>
              </p:cNvPr>
              <p:cNvSpPr/>
              <p:nvPr/>
            </p:nvSpPr>
            <p:spPr>
              <a:xfrm>
                <a:off x="5341789" y="7043632"/>
                <a:ext cx="193705" cy="198008"/>
              </a:xfrm>
              <a:custGeom>
                <a:avLst/>
                <a:gdLst/>
                <a:ahLst/>
                <a:cxnLst/>
                <a:rect l="0" t="0" r="0" b="0"/>
                <a:pathLst>
                  <a:path w="262" h="271" extrusionOk="0">
                    <a:moveTo>
                      <a:pt x="141" y="256"/>
                    </a:moveTo>
                    <a:cubicBezTo>
                      <a:pt x="155" y="263"/>
                      <a:pt x="189" y="256"/>
                      <a:pt x="202" y="266"/>
                    </a:cubicBezTo>
                    <a:cubicBezTo>
                      <a:pt x="209" y="271"/>
                      <a:pt x="220" y="271"/>
                      <a:pt x="233" y="270"/>
                    </a:cubicBezTo>
                    <a:cubicBezTo>
                      <a:pt x="229" y="264"/>
                      <a:pt x="226" y="259"/>
                      <a:pt x="224" y="256"/>
                    </a:cubicBezTo>
                    <a:cubicBezTo>
                      <a:pt x="215" y="239"/>
                      <a:pt x="231" y="203"/>
                      <a:pt x="239" y="177"/>
                    </a:cubicBezTo>
                    <a:cubicBezTo>
                      <a:pt x="247" y="151"/>
                      <a:pt x="232" y="88"/>
                      <a:pt x="247" y="72"/>
                    </a:cubicBezTo>
                    <a:cubicBezTo>
                      <a:pt x="262" y="56"/>
                      <a:pt x="254" y="46"/>
                      <a:pt x="261" y="8"/>
                    </a:cubicBezTo>
                    <a:cubicBezTo>
                      <a:pt x="262" y="5"/>
                      <a:pt x="261" y="4"/>
                      <a:pt x="261" y="2"/>
                    </a:cubicBezTo>
                    <a:cubicBezTo>
                      <a:pt x="230" y="0"/>
                      <a:pt x="199" y="29"/>
                      <a:pt x="189" y="31"/>
                    </a:cubicBezTo>
                    <a:cubicBezTo>
                      <a:pt x="177" y="32"/>
                      <a:pt x="135" y="21"/>
                      <a:pt x="130" y="44"/>
                    </a:cubicBezTo>
                    <a:cubicBezTo>
                      <a:pt x="125" y="66"/>
                      <a:pt x="98" y="70"/>
                      <a:pt x="63" y="73"/>
                    </a:cubicBezTo>
                    <a:cubicBezTo>
                      <a:pt x="27" y="75"/>
                      <a:pt x="45" y="106"/>
                      <a:pt x="43" y="111"/>
                    </a:cubicBezTo>
                    <a:cubicBezTo>
                      <a:pt x="40" y="116"/>
                      <a:pt x="24" y="128"/>
                      <a:pt x="24" y="128"/>
                    </a:cubicBezTo>
                    <a:cubicBezTo>
                      <a:pt x="2" y="133"/>
                      <a:pt x="2" y="133"/>
                      <a:pt x="2" y="133"/>
                    </a:cubicBezTo>
                    <a:cubicBezTo>
                      <a:pt x="0" y="142"/>
                      <a:pt x="0" y="150"/>
                      <a:pt x="11" y="157"/>
                    </a:cubicBezTo>
                    <a:cubicBezTo>
                      <a:pt x="33" y="169"/>
                      <a:pt x="63" y="217"/>
                      <a:pt x="86" y="229"/>
                    </a:cubicBezTo>
                    <a:cubicBezTo>
                      <a:pt x="97" y="235"/>
                      <a:pt x="104" y="245"/>
                      <a:pt x="107" y="254"/>
                    </a:cubicBezTo>
                    <a:cubicBezTo>
                      <a:pt x="121" y="253"/>
                      <a:pt x="134" y="253"/>
                      <a:pt x="141" y="25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8" name="Shape 272">
                <a:extLst>
                  <a:ext uri="{FF2B5EF4-FFF2-40B4-BE49-F238E27FC236}">
                    <a16:creationId xmlns:a16="http://schemas.microsoft.com/office/drawing/2014/main" id="{CDBE05D0-F828-1A8C-1890-5FA6989D78D4}"/>
                  </a:ext>
                </a:extLst>
              </p:cNvPr>
              <p:cNvSpPr/>
              <p:nvPr/>
            </p:nvSpPr>
            <p:spPr>
              <a:xfrm>
                <a:off x="5957335" y="7495609"/>
                <a:ext cx="1816511" cy="1855253"/>
              </a:xfrm>
              <a:custGeom>
                <a:avLst/>
                <a:gdLst/>
                <a:ahLst/>
                <a:cxnLst/>
                <a:rect l="0" t="0" r="0" b="0"/>
                <a:pathLst>
                  <a:path w="2457" h="2510" extrusionOk="0">
                    <a:moveTo>
                      <a:pt x="1302" y="2481"/>
                    </a:moveTo>
                    <a:cubicBezTo>
                      <a:pt x="1341" y="2454"/>
                      <a:pt x="1331" y="2438"/>
                      <a:pt x="1349" y="2405"/>
                    </a:cubicBezTo>
                    <a:cubicBezTo>
                      <a:pt x="1367" y="2372"/>
                      <a:pt x="1352" y="2358"/>
                      <a:pt x="1382" y="2330"/>
                    </a:cubicBezTo>
                    <a:cubicBezTo>
                      <a:pt x="1412" y="2301"/>
                      <a:pt x="1376" y="2282"/>
                      <a:pt x="1414" y="2264"/>
                    </a:cubicBezTo>
                    <a:cubicBezTo>
                      <a:pt x="1453" y="2246"/>
                      <a:pt x="1447" y="2281"/>
                      <a:pt x="1416" y="2320"/>
                    </a:cubicBezTo>
                    <a:cubicBezTo>
                      <a:pt x="1384" y="2360"/>
                      <a:pt x="1379" y="2371"/>
                      <a:pt x="1420" y="2341"/>
                    </a:cubicBezTo>
                    <a:cubicBezTo>
                      <a:pt x="1461" y="2311"/>
                      <a:pt x="1476" y="2268"/>
                      <a:pt x="1499" y="2220"/>
                    </a:cubicBezTo>
                    <a:cubicBezTo>
                      <a:pt x="1522" y="2173"/>
                      <a:pt x="1540" y="2158"/>
                      <a:pt x="1561" y="2155"/>
                    </a:cubicBezTo>
                    <a:cubicBezTo>
                      <a:pt x="1581" y="2152"/>
                      <a:pt x="1581" y="2102"/>
                      <a:pt x="1578" y="2066"/>
                    </a:cubicBezTo>
                    <a:cubicBezTo>
                      <a:pt x="1576" y="2031"/>
                      <a:pt x="1565" y="1998"/>
                      <a:pt x="1580" y="1975"/>
                    </a:cubicBezTo>
                    <a:cubicBezTo>
                      <a:pt x="1595" y="1951"/>
                      <a:pt x="1580" y="1929"/>
                      <a:pt x="1599" y="1929"/>
                    </a:cubicBezTo>
                    <a:cubicBezTo>
                      <a:pt x="1618" y="1929"/>
                      <a:pt x="1647" y="1901"/>
                      <a:pt x="1677" y="1871"/>
                    </a:cubicBezTo>
                    <a:cubicBezTo>
                      <a:pt x="1707" y="1841"/>
                      <a:pt x="1726" y="1838"/>
                      <a:pt x="1757" y="1835"/>
                    </a:cubicBezTo>
                    <a:cubicBezTo>
                      <a:pt x="1789" y="1832"/>
                      <a:pt x="1771" y="1821"/>
                      <a:pt x="1791" y="1816"/>
                    </a:cubicBezTo>
                    <a:cubicBezTo>
                      <a:pt x="1812" y="1811"/>
                      <a:pt x="1826" y="1791"/>
                      <a:pt x="1839" y="1779"/>
                    </a:cubicBezTo>
                    <a:cubicBezTo>
                      <a:pt x="1853" y="1767"/>
                      <a:pt x="1909" y="1780"/>
                      <a:pt x="1942" y="1780"/>
                    </a:cubicBezTo>
                    <a:cubicBezTo>
                      <a:pt x="1975" y="1780"/>
                      <a:pt x="1996" y="1783"/>
                      <a:pt x="1996" y="1763"/>
                    </a:cubicBezTo>
                    <a:cubicBezTo>
                      <a:pt x="1996" y="1742"/>
                      <a:pt x="2011" y="1726"/>
                      <a:pt x="2031" y="1726"/>
                    </a:cubicBezTo>
                    <a:cubicBezTo>
                      <a:pt x="2050" y="1726"/>
                      <a:pt x="2058" y="1720"/>
                      <a:pt x="2058" y="1693"/>
                    </a:cubicBezTo>
                    <a:cubicBezTo>
                      <a:pt x="2058" y="1666"/>
                      <a:pt x="2066" y="1649"/>
                      <a:pt x="2082" y="1637"/>
                    </a:cubicBezTo>
                    <a:cubicBezTo>
                      <a:pt x="2099" y="1625"/>
                      <a:pt x="2102" y="1597"/>
                      <a:pt x="2107" y="1580"/>
                    </a:cubicBezTo>
                    <a:cubicBezTo>
                      <a:pt x="2113" y="1562"/>
                      <a:pt x="2130" y="1573"/>
                      <a:pt x="2130" y="1547"/>
                    </a:cubicBezTo>
                    <a:cubicBezTo>
                      <a:pt x="2130" y="1521"/>
                      <a:pt x="2140" y="1492"/>
                      <a:pt x="2140" y="1472"/>
                    </a:cubicBezTo>
                    <a:cubicBezTo>
                      <a:pt x="2140" y="1451"/>
                      <a:pt x="2162" y="1454"/>
                      <a:pt x="2171" y="1439"/>
                    </a:cubicBezTo>
                    <a:cubicBezTo>
                      <a:pt x="2181" y="1424"/>
                      <a:pt x="2163" y="1405"/>
                      <a:pt x="2178" y="1362"/>
                    </a:cubicBezTo>
                    <a:cubicBezTo>
                      <a:pt x="2193" y="1320"/>
                      <a:pt x="2178" y="1280"/>
                      <a:pt x="2178" y="1242"/>
                    </a:cubicBezTo>
                    <a:cubicBezTo>
                      <a:pt x="2178" y="1204"/>
                      <a:pt x="2178" y="1164"/>
                      <a:pt x="2192" y="1152"/>
                    </a:cubicBezTo>
                    <a:cubicBezTo>
                      <a:pt x="2205" y="1140"/>
                      <a:pt x="2199" y="1133"/>
                      <a:pt x="2188" y="1127"/>
                    </a:cubicBezTo>
                    <a:cubicBezTo>
                      <a:pt x="2177" y="1122"/>
                      <a:pt x="2189" y="1107"/>
                      <a:pt x="2199" y="1110"/>
                    </a:cubicBezTo>
                    <a:cubicBezTo>
                      <a:pt x="2208" y="1112"/>
                      <a:pt x="2219" y="1133"/>
                      <a:pt x="2237" y="1122"/>
                    </a:cubicBezTo>
                    <a:cubicBezTo>
                      <a:pt x="2255" y="1111"/>
                      <a:pt x="2271" y="1065"/>
                      <a:pt x="2286" y="1026"/>
                    </a:cubicBezTo>
                    <a:cubicBezTo>
                      <a:pt x="2301" y="988"/>
                      <a:pt x="2326" y="989"/>
                      <a:pt x="2345" y="981"/>
                    </a:cubicBezTo>
                    <a:cubicBezTo>
                      <a:pt x="2364" y="973"/>
                      <a:pt x="2405" y="927"/>
                      <a:pt x="2431" y="860"/>
                    </a:cubicBezTo>
                    <a:cubicBezTo>
                      <a:pt x="2457" y="793"/>
                      <a:pt x="2430" y="727"/>
                      <a:pt x="2419" y="681"/>
                    </a:cubicBezTo>
                    <a:cubicBezTo>
                      <a:pt x="2408" y="634"/>
                      <a:pt x="2393" y="644"/>
                      <a:pt x="2365" y="645"/>
                    </a:cubicBezTo>
                    <a:cubicBezTo>
                      <a:pt x="2338" y="646"/>
                      <a:pt x="2286" y="640"/>
                      <a:pt x="2218" y="566"/>
                    </a:cubicBezTo>
                    <a:cubicBezTo>
                      <a:pt x="2149" y="492"/>
                      <a:pt x="2082" y="498"/>
                      <a:pt x="2037" y="510"/>
                    </a:cubicBezTo>
                    <a:cubicBezTo>
                      <a:pt x="1992" y="522"/>
                      <a:pt x="1946" y="488"/>
                      <a:pt x="1916" y="481"/>
                    </a:cubicBezTo>
                    <a:cubicBezTo>
                      <a:pt x="1886" y="474"/>
                      <a:pt x="1857" y="513"/>
                      <a:pt x="1835" y="521"/>
                    </a:cubicBezTo>
                    <a:cubicBezTo>
                      <a:pt x="1813" y="529"/>
                      <a:pt x="1846" y="488"/>
                      <a:pt x="1847" y="462"/>
                    </a:cubicBezTo>
                    <a:cubicBezTo>
                      <a:pt x="1849" y="436"/>
                      <a:pt x="1766" y="399"/>
                      <a:pt x="1703" y="375"/>
                    </a:cubicBezTo>
                    <a:cubicBezTo>
                      <a:pt x="1640" y="350"/>
                      <a:pt x="1612" y="362"/>
                      <a:pt x="1612" y="402"/>
                    </a:cubicBezTo>
                    <a:cubicBezTo>
                      <a:pt x="1612" y="442"/>
                      <a:pt x="1588" y="390"/>
                      <a:pt x="1569" y="432"/>
                    </a:cubicBezTo>
                    <a:cubicBezTo>
                      <a:pt x="1550" y="474"/>
                      <a:pt x="1514" y="447"/>
                      <a:pt x="1537" y="433"/>
                    </a:cubicBezTo>
                    <a:cubicBezTo>
                      <a:pt x="1561" y="420"/>
                      <a:pt x="1582" y="388"/>
                      <a:pt x="1591" y="362"/>
                    </a:cubicBezTo>
                    <a:cubicBezTo>
                      <a:pt x="1599" y="336"/>
                      <a:pt x="1500" y="316"/>
                      <a:pt x="1466" y="329"/>
                    </a:cubicBezTo>
                    <a:cubicBezTo>
                      <a:pt x="1432" y="343"/>
                      <a:pt x="1454" y="392"/>
                      <a:pt x="1427" y="377"/>
                    </a:cubicBezTo>
                    <a:cubicBezTo>
                      <a:pt x="1399" y="362"/>
                      <a:pt x="1421" y="325"/>
                      <a:pt x="1443" y="327"/>
                    </a:cubicBezTo>
                    <a:cubicBezTo>
                      <a:pt x="1465" y="328"/>
                      <a:pt x="1490" y="283"/>
                      <a:pt x="1505" y="250"/>
                    </a:cubicBezTo>
                    <a:cubicBezTo>
                      <a:pt x="1520" y="217"/>
                      <a:pt x="1479" y="212"/>
                      <a:pt x="1454" y="185"/>
                    </a:cubicBezTo>
                    <a:cubicBezTo>
                      <a:pt x="1430" y="158"/>
                      <a:pt x="1435" y="79"/>
                      <a:pt x="1410" y="66"/>
                    </a:cubicBezTo>
                    <a:cubicBezTo>
                      <a:pt x="1383" y="93"/>
                      <a:pt x="1347" y="134"/>
                      <a:pt x="1337" y="165"/>
                    </a:cubicBezTo>
                    <a:cubicBezTo>
                      <a:pt x="1324" y="203"/>
                      <a:pt x="1307" y="181"/>
                      <a:pt x="1272" y="192"/>
                    </a:cubicBezTo>
                    <a:cubicBezTo>
                      <a:pt x="1237" y="203"/>
                      <a:pt x="1220" y="189"/>
                      <a:pt x="1211" y="174"/>
                    </a:cubicBezTo>
                    <a:cubicBezTo>
                      <a:pt x="1202" y="159"/>
                      <a:pt x="1167" y="174"/>
                      <a:pt x="1143" y="172"/>
                    </a:cubicBezTo>
                    <a:cubicBezTo>
                      <a:pt x="1119" y="170"/>
                      <a:pt x="1133" y="202"/>
                      <a:pt x="1117" y="211"/>
                    </a:cubicBezTo>
                    <a:cubicBezTo>
                      <a:pt x="1100" y="220"/>
                      <a:pt x="1058" y="192"/>
                      <a:pt x="1043" y="209"/>
                    </a:cubicBezTo>
                    <a:cubicBezTo>
                      <a:pt x="1028" y="226"/>
                      <a:pt x="1019" y="209"/>
                      <a:pt x="1011" y="224"/>
                    </a:cubicBezTo>
                    <a:cubicBezTo>
                      <a:pt x="1004" y="239"/>
                      <a:pt x="978" y="229"/>
                      <a:pt x="971" y="239"/>
                    </a:cubicBezTo>
                    <a:cubicBezTo>
                      <a:pt x="963" y="248"/>
                      <a:pt x="937" y="253"/>
                      <a:pt x="904" y="216"/>
                    </a:cubicBezTo>
                    <a:cubicBezTo>
                      <a:pt x="871" y="179"/>
                      <a:pt x="876" y="118"/>
                      <a:pt x="891" y="107"/>
                    </a:cubicBezTo>
                    <a:cubicBezTo>
                      <a:pt x="906" y="96"/>
                      <a:pt x="906" y="65"/>
                      <a:pt x="886" y="55"/>
                    </a:cubicBezTo>
                    <a:cubicBezTo>
                      <a:pt x="865" y="46"/>
                      <a:pt x="886" y="7"/>
                      <a:pt x="860" y="4"/>
                    </a:cubicBezTo>
                    <a:cubicBezTo>
                      <a:pt x="834" y="0"/>
                      <a:pt x="838" y="33"/>
                      <a:pt x="821" y="39"/>
                    </a:cubicBezTo>
                    <a:cubicBezTo>
                      <a:pt x="804" y="44"/>
                      <a:pt x="764" y="72"/>
                      <a:pt x="745" y="68"/>
                    </a:cubicBezTo>
                    <a:cubicBezTo>
                      <a:pt x="727" y="65"/>
                      <a:pt x="702" y="72"/>
                      <a:pt x="702" y="92"/>
                    </a:cubicBezTo>
                    <a:cubicBezTo>
                      <a:pt x="702" y="113"/>
                      <a:pt x="682" y="107"/>
                      <a:pt x="678" y="91"/>
                    </a:cubicBezTo>
                    <a:cubicBezTo>
                      <a:pt x="675" y="74"/>
                      <a:pt x="636" y="83"/>
                      <a:pt x="625" y="72"/>
                    </a:cubicBezTo>
                    <a:cubicBezTo>
                      <a:pt x="614" y="61"/>
                      <a:pt x="562" y="66"/>
                      <a:pt x="584" y="79"/>
                    </a:cubicBezTo>
                    <a:cubicBezTo>
                      <a:pt x="606" y="92"/>
                      <a:pt x="608" y="105"/>
                      <a:pt x="608" y="126"/>
                    </a:cubicBezTo>
                    <a:cubicBezTo>
                      <a:pt x="608" y="146"/>
                      <a:pt x="625" y="140"/>
                      <a:pt x="625" y="165"/>
                    </a:cubicBezTo>
                    <a:cubicBezTo>
                      <a:pt x="625" y="189"/>
                      <a:pt x="643" y="172"/>
                      <a:pt x="656" y="172"/>
                    </a:cubicBezTo>
                    <a:cubicBezTo>
                      <a:pt x="669" y="172"/>
                      <a:pt x="669" y="194"/>
                      <a:pt x="649" y="198"/>
                    </a:cubicBezTo>
                    <a:cubicBezTo>
                      <a:pt x="629" y="202"/>
                      <a:pt x="619" y="213"/>
                      <a:pt x="614" y="231"/>
                    </a:cubicBezTo>
                    <a:cubicBezTo>
                      <a:pt x="608" y="250"/>
                      <a:pt x="590" y="237"/>
                      <a:pt x="573" y="251"/>
                    </a:cubicBezTo>
                    <a:cubicBezTo>
                      <a:pt x="556" y="266"/>
                      <a:pt x="542" y="281"/>
                      <a:pt x="530" y="274"/>
                    </a:cubicBezTo>
                    <a:cubicBezTo>
                      <a:pt x="519" y="266"/>
                      <a:pt x="510" y="272"/>
                      <a:pt x="497" y="279"/>
                    </a:cubicBezTo>
                    <a:cubicBezTo>
                      <a:pt x="484" y="287"/>
                      <a:pt x="479" y="279"/>
                      <a:pt x="460" y="264"/>
                    </a:cubicBezTo>
                    <a:cubicBezTo>
                      <a:pt x="446" y="253"/>
                      <a:pt x="438" y="227"/>
                      <a:pt x="413" y="202"/>
                    </a:cubicBezTo>
                    <a:cubicBezTo>
                      <a:pt x="399" y="209"/>
                      <a:pt x="369" y="220"/>
                      <a:pt x="353" y="220"/>
                    </a:cubicBezTo>
                    <a:cubicBezTo>
                      <a:pt x="331" y="220"/>
                      <a:pt x="263" y="215"/>
                      <a:pt x="260" y="227"/>
                    </a:cubicBezTo>
                    <a:cubicBezTo>
                      <a:pt x="256" y="238"/>
                      <a:pt x="265" y="258"/>
                      <a:pt x="276" y="261"/>
                    </a:cubicBezTo>
                    <a:cubicBezTo>
                      <a:pt x="287" y="263"/>
                      <a:pt x="310" y="270"/>
                      <a:pt x="288" y="286"/>
                    </a:cubicBezTo>
                    <a:cubicBezTo>
                      <a:pt x="266" y="302"/>
                      <a:pt x="246" y="280"/>
                      <a:pt x="246" y="319"/>
                    </a:cubicBezTo>
                    <a:cubicBezTo>
                      <a:pt x="246" y="358"/>
                      <a:pt x="296" y="383"/>
                      <a:pt x="286" y="419"/>
                    </a:cubicBezTo>
                    <a:cubicBezTo>
                      <a:pt x="280" y="437"/>
                      <a:pt x="273" y="485"/>
                      <a:pt x="273" y="503"/>
                    </a:cubicBezTo>
                    <a:cubicBezTo>
                      <a:pt x="273" y="521"/>
                      <a:pt x="266" y="583"/>
                      <a:pt x="249" y="587"/>
                    </a:cubicBezTo>
                    <a:cubicBezTo>
                      <a:pt x="233" y="590"/>
                      <a:pt x="218" y="572"/>
                      <a:pt x="196" y="590"/>
                    </a:cubicBezTo>
                    <a:cubicBezTo>
                      <a:pt x="175" y="609"/>
                      <a:pt x="147" y="598"/>
                      <a:pt x="122" y="618"/>
                    </a:cubicBezTo>
                    <a:cubicBezTo>
                      <a:pt x="96" y="638"/>
                      <a:pt x="69" y="630"/>
                      <a:pt x="67" y="654"/>
                    </a:cubicBezTo>
                    <a:cubicBezTo>
                      <a:pt x="65" y="678"/>
                      <a:pt x="42" y="691"/>
                      <a:pt x="47" y="712"/>
                    </a:cubicBezTo>
                    <a:cubicBezTo>
                      <a:pt x="53" y="734"/>
                      <a:pt x="36" y="729"/>
                      <a:pt x="20" y="745"/>
                    </a:cubicBezTo>
                    <a:cubicBezTo>
                      <a:pt x="3" y="762"/>
                      <a:pt x="22" y="773"/>
                      <a:pt x="11" y="785"/>
                    </a:cubicBezTo>
                    <a:cubicBezTo>
                      <a:pt x="0" y="798"/>
                      <a:pt x="14" y="818"/>
                      <a:pt x="27" y="838"/>
                    </a:cubicBezTo>
                    <a:cubicBezTo>
                      <a:pt x="40" y="858"/>
                      <a:pt x="54" y="873"/>
                      <a:pt x="53" y="891"/>
                    </a:cubicBezTo>
                    <a:cubicBezTo>
                      <a:pt x="51" y="909"/>
                      <a:pt x="65" y="917"/>
                      <a:pt x="84" y="915"/>
                    </a:cubicBezTo>
                    <a:cubicBezTo>
                      <a:pt x="102" y="913"/>
                      <a:pt x="87" y="949"/>
                      <a:pt x="116" y="949"/>
                    </a:cubicBezTo>
                    <a:cubicBezTo>
                      <a:pt x="146" y="949"/>
                      <a:pt x="175" y="957"/>
                      <a:pt x="182" y="940"/>
                    </a:cubicBezTo>
                    <a:cubicBezTo>
                      <a:pt x="189" y="924"/>
                      <a:pt x="209" y="911"/>
                      <a:pt x="209" y="935"/>
                    </a:cubicBezTo>
                    <a:cubicBezTo>
                      <a:pt x="209" y="958"/>
                      <a:pt x="204" y="1022"/>
                      <a:pt x="224" y="1015"/>
                    </a:cubicBezTo>
                    <a:cubicBezTo>
                      <a:pt x="244" y="1008"/>
                      <a:pt x="284" y="1009"/>
                      <a:pt x="304" y="1017"/>
                    </a:cubicBezTo>
                    <a:cubicBezTo>
                      <a:pt x="324" y="1024"/>
                      <a:pt x="344" y="1017"/>
                      <a:pt x="357" y="1004"/>
                    </a:cubicBezTo>
                    <a:cubicBezTo>
                      <a:pt x="370" y="991"/>
                      <a:pt x="384" y="991"/>
                      <a:pt x="410" y="977"/>
                    </a:cubicBezTo>
                    <a:cubicBezTo>
                      <a:pt x="435" y="962"/>
                      <a:pt x="459" y="944"/>
                      <a:pt x="483" y="944"/>
                    </a:cubicBezTo>
                    <a:cubicBezTo>
                      <a:pt x="506" y="944"/>
                      <a:pt x="546" y="929"/>
                      <a:pt x="541" y="947"/>
                    </a:cubicBezTo>
                    <a:cubicBezTo>
                      <a:pt x="535" y="966"/>
                      <a:pt x="532" y="1033"/>
                      <a:pt x="561" y="1068"/>
                    </a:cubicBezTo>
                    <a:cubicBezTo>
                      <a:pt x="590" y="1102"/>
                      <a:pt x="606" y="1115"/>
                      <a:pt x="634" y="1111"/>
                    </a:cubicBezTo>
                    <a:cubicBezTo>
                      <a:pt x="661" y="1108"/>
                      <a:pt x="657" y="1122"/>
                      <a:pt x="677" y="1121"/>
                    </a:cubicBezTo>
                    <a:cubicBezTo>
                      <a:pt x="698" y="1119"/>
                      <a:pt x="685" y="1142"/>
                      <a:pt x="703" y="1142"/>
                    </a:cubicBezTo>
                    <a:cubicBezTo>
                      <a:pt x="721" y="1142"/>
                      <a:pt x="754" y="1146"/>
                      <a:pt x="754" y="1166"/>
                    </a:cubicBezTo>
                    <a:cubicBezTo>
                      <a:pt x="754" y="1186"/>
                      <a:pt x="809" y="1170"/>
                      <a:pt x="821" y="1181"/>
                    </a:cubicBezTo>
                    <a:cubicBezTo>
                      <a:pt x="834" y="1192"/>
                      <a:pt x="849" y="1201"/>
                      <a:pt x="845" y="1223"/>
                    </a:cubicBezTo>
                    <a:cubicBezTo>
                      <a:pt x="841" y="1244"/>
                      <a:pt x="872" y="1261"/>
                      <a:pt x="854" y="1270"/>
                    </a:cubicBezTo>
                    <a:cubicBezTo>
                      <a:pt x="836" y="1279"/>
                      <a:pt x="860" y="1297"/>
                      <a:pt x="861" y="1321"/>
                    </a:cubicBezTo>
                    <a:cubicBezTo>
                      <a:pt x="863" y="1345"/>
                      <a:pt x="889" y="1354"/>
                      <a:pt x="929" y="1352"/>
                    </a:cubicBezTo>
                    <a:cubicBezTo>
                      <a:pt x="969" y="1350"/>
                      <a:pt x="980" y="1354"/>
                      <a:pt x="980" y="1383"/>
                    </a:cubicBezTo>
                    <a:cubicBezTo>
                      <a:pt x="980" y="1412"/>
                      <a:pt x="1007" y="1416"/>
                      <a:pt x="1016" y="1443"/>
                    </a:cubicBezTo>
                    <a:cubicBezTo>
                      <a:pt x="1025" y="1470"/>
                      <a:pt x="1005" y="1501"/>
                      <a:pt x="1009" y="1523"/>
                    </a:cubicBezTo>
                    <a:cubicBezTo>
                      <a:pt x="1012" y="1540"/>
                      <a:pt x="1002" y="1558"/>
                      <a:pt x="990" y="1565"/>
                    </a:cubicBezTo>
                    <a:cubicBezTo>
                      <a:pt x="1004" y="1583"/>
                      <a:pt x="1005" y="1591"/>
                      <a:pt x="993" y="1598"/>
                    </a:cubicBezTo>
                    <a:cubicBezTo>
                      <a:pt x="976" y="1607"/>
                      <a:pt x="1013" y="1633"/>
                      <a:pt x="1004" y="1674"/>
                    </a:cubicBezTo>
                    <a:cubicBezTo>
                      <a:pt x="995" y="1715"/>
                      <a:pt x="993" y="1722"/>
                      <a:pt x="1035" y="1724"/>
                    </a:cubicBezTo>
                    <a:cubicBezTo>
                      <a:pt x="1078" y="1726"/>
                      <a:pt x="1074" y="1739"/>
                      <a:pt x="1089" y="1729"/>
                    </a:cubicBezTo>
                    <a:cubicBezTo>
                      <a:pt x="1104" y="1720"/>
                      <a:pt x="1126" y="1761"/>
                      <a:pt x="1132" y="1781"/>
                    </a:cubicBezTo>
                    <a:cubicBezTo>
                      <a:pt x="1137" y="1801"/>
                      <a:pt x="1154" y="1849"/>
                      <a:pt x="1161" y="1849"/>
                    </a:cubicBezTo>
                    <a:cubicBezTo>
                      <a:pt x="1169" y="1849"/>
                      <a:pt x="1191" y="1827"/>
                      <a:pt x="1213" y="1838"/>
                    </a:cubicBezTo>
                    <a:cubicBezTo>
                      <a:pt x="1234" y="1849"/>
                      <a:pt x="1208" y="1918"/>
                      <a:pt x="1207" y="1949"/>
                    </a:cubicBezTo>
                    <a:cubicBezTo>
                      <a:pt x="1223" y="1948"/>
                      <a:pt x="1241" y="1948"/>
                      <a:pt x="1248" y="1951"/>
                    </a:cubicBezTo>
                    <a:cubicBezTo>
                      <a:pt x="1259" y="1957"/>
                      <a:pt x="1264" y="2032"/>
                      <a:pt x="1259" y="2045"/>
                    </a:cubicBezTo>
                    <a:cubicBezTo>
                      <a:pt x="1253" y="2059"/>
                      <a:pt x="1208" y="2072"/>
                      <a:pt x="1184" y="2087"/>
                    </a:cubicBezTo>
                    <a:cubicBezTo>
                      <a:pt x="1161" y="2102"/>
                      <a:pt x="1104" y="2156"/>
                      <a:pt x="1077" y="2199"/>
                    </a:cubicBezTo>
                    <a:cubicBezTo>
                      <a:pt x="1062" y="2225"/>
                      <a:pt x="1039" y="2246"/>
                      <a:pt x="1023" y="2264"/>
                    </a:cubicBezTo>
                    <a:cubicBezTo>
                      <a:pt x="1031" y="2265"/>
                      <a:pt x="1037" y="2265"/>
                      <a:pt x="1041" y="2263"/>
                    </a:cubicBezTo>
                    <a:cubicBezTo>
                      <a:pt x="1054" y="2257"/>
                      <a:pt x="1073" y="2257"/>
                      <a:pt x="1094" y="2282"/>
                    </a:cubicBezTo>
                    <a:cubicBezTo>
                      <a:pt x="1115" y="2307"/>
                      <a:pt x="1113" y="2326"/>
                      <a:pt x="1122" y="2325"/>
                    </a:cubicBezTo>
                    <a:cubicBezTo>
                      <a:pt x="1130" y="2324"/>
                      <a:pt x="1140" y="2292"/>
                      <a:pt x="1156" y="2315"/>
                    </a:cubicBezTo>
                    <a:cubicBezTo>
                      <a:pt x="1173" y="2339"/>
                      <a:pt x="1216" y="2357"/>
                      <a:pt x="1226" y="2368"/>
                    </a:cubicBezTo>
                    <a:cubicBezTo>
                      <a:pt x="1235" y="2379"/>
                      <a:pt x="1267" y="2387"/>
                      <a:pt x="1267" y="2416"/>
                    </a:cubicBezTo>
                    <a:cubicBezTo>
                      <a:pt x="1267" y="2437"/>
                      <a:pt x="1257" y="2477"/>
                      <a:pt x="1274" y="2510"/>
                    </a:cubicBezTo>
                    <a:cubicBezTo>
                      <a:pt x="1281" y="2500"/>
                      <a:pt x="1290" y="2490"/>
                      <a:pt x="1302" y="248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9" name="Shape 273">
                <a:extLst>
                  <a:ext uri="{FF2B5EF4-FFF2-40B4-BE49-F238E27FC236}">
                    <a16:creationId xmlns:a16="http://schemas.microsoft.com/office/drawing/2014/main" id="{9828DA91-2DE3-1EFB-65BD-7E5535D89C7B}"/>
                  </a:ext>
                </a:extLst>
              </p:cNvPr>
              <p:cNvSpPr/>
              <p:nvPr/>
            </p:nvSpPr>
            <p:spPr>
              <a:xfrm>
                <a:off x="6671887" y="9165766"/>
                <a:ext cx="228141" cy="245359"/>
              </a:xfrm>
              <a:custGeom>
                <a:avLst/>
                <a:gdLst/>
                <a:ahLst/>
                <a:cxnLst/>
                <a:rect l="0" t="0" r="0" b="0"/>
                <a:pathLst>
                  <a:path w="309" h="336" extrusionOk="0">
                    <a:moveTo>
                      <a:pt x="302" y="159"/>
                    </a:moveTo>
                    <a:cubicBezTo>
                      <a:pt x="302" y="130"/>
                      <a:pt x="270" y="122"/>
                      <a:pt x="261" y="111"/>
                    </a:cubicBezTo>
                    <a:cubicBezTo>
                      <a:pt x="251" y="100"/>
                      <a:pt x="208" y="82"/>
                      <a:pt x="191" y="58"/>
                    </a:cubicBezTo>
                    <a:cubicBezTo>
                      <a:pt x="175" y="35"/>
                      <a:pt x="165" y="67"/>
                      <a:pt x="157" y="68"/>
                    </a:cubicBezTo>
                    <a:cubicBezTo>
                      <a:pt x="148" y="69"/>
                      <a:pt x="150" y="50"/>
                      <a:pt x="129" y="25"/>
                    </a:cubicBezTo>
                    <a:cubicBezTo>
                      <a:pt x="108" y="0"/>
                      <a:pt x="89" y="0"/>
                      <a:pt x="76" y="6"/>
                    </a:cubicBezTo>
                    <a:cubicBezTo>
                      <a:pt x="72" y="8"/>
                      <a:pt x="66" y="8"/>
                      <a:pt x="58" y="7"/>
                    </a:cubicBezTo>
                    <a:cubicBezTo>
                      <a:pt x="47" y="20"/>
                      <a:pt x="39" y="31"/>
                      <a:pt x="39" y="42"/>
                    </a:cubicBezTo>
                    <a:cubicBezTo>
                      <a:pt x="39" y="68"/>
                      <a:pt x="20" y="97"/>
                      <a:pt x="18" y="147"/>
                    </a:cubicBezTo>
                    <a:cubicBezTo>
                      <a:pt x="17" y="197"/>
                      <a:pt x="3" y="188"/>
                      <a:pt x="2" y="227"/>
                    </a:cubicBezTo>
                    <a:cubicBezTo>
                      <a:pt x="0" y="266"/>
                      <a:pt x="14" y="259"/>
                      <a:pt x="20" y="265"/>
                    </a:cubicBezTo>
                    <a:cubicBezTo>
                      <a:pt x="23" y="268"/>
                      <a:pt x="19" y="280"/>
                      <a:pt x="15" y="290"/>
                    </a:cubicBezTo>
                    <a:cubicBezTo>
                      <a:pt x="21" y="296"/>
                      <a:pt x="27" y="304"/>
                      <a:pt x="39" y="302"/>
                    </a:cubicBezTo>
                    <a:cubicBezTo>
                      <a:pt x="64" y="300"/>
                      <a:pt x="89" y="309"/>
                      <a:pt x="119" y="323"/>
                    </a:cubicBezTo>
                    <a:cubicBezTo>
                      <a:pt x="149" y="336"/>
                      <a:pt x="138" y="319"/>
                      <a:pt x="167" y="323"/>
                    </a:cubicBezTo>
                    <a:cubicBezTo>
                      <a:pt x="195" y="327"/>
                      <a:pt x="228" y="330"/>
                      <a:pt x="259" y="310"/>
                    </a:cubicBezTo>
                    <a:cubicBezTo>
                      <a:pt x="281" y="297"/>
                      <a:pt x="292" y="275"/>
                      <a:pt x="309" y="253"/>
                    </a:cubicBezTo>
                    <a:cubicBezTo>
                      <a:pt x="292" y="220"/>
                      <a:pt x="302" y="180"/>
                      <a:pt x="302" y="15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0" name="Shape 274">
                <a:extLst>
                  <a:ext uri="{FF2B5EF4-FFF2-40B4-BE49-F238E27FC236}">
                    <a16:creationId xmlns:a16="http://schemas.microsoft.com/office/drawing/2014/main" id="{28450849-5710-D388-859D-D372858721A4}"/>
                  </a:ext>
                </a:extLst>
              </p:cNvPr>
              <p:cNvSpPr/>
              <p:nvPr/>
            </p:nvSpPr>
            <p:spPr>
              <a:xfrm>
                <a:off x="5970250" y="8748226"/>
                <a:ext cx="921169" cy="1820817"/>
              </a:xfrm>
              <a:custGeom>
                <a:avLst/>
                <a:gdLst/>
                <a:ahLst/>
                <a:cxnLst/>
                <a:rect l="0" t="0" r="0" b="0"/>
                <a:pathLst>
                  <a:path w="1250" h="2464" extrusionOk="0">
                    <a:moveTo>
                      <a:pt x="477" y="2415"/>
                    </a:moveTo>
                    <a:cubicBezTo>
                      <a:pt x="443" y="2413"/>
                      <a:pt x="376" y="2351"/>
                      <a:pt x="355" y="2334"/>
                    </a:cubicBezTo>
                    <a:cubicBezTo>
                      <a:pt x="335" y="2318"/>
                      <a:pt x="350" y="2301"/>
                      <a:pt x="325" y="2305"/>
                    </a:cubicBezTo>
                    <a:cubicBezTo>
                      <a:pt x="300" y="2310"/>
                      <a:pt x="317" y="2286"/>
                      <a:pt x="331" y="2279"/>
                    </a:cubicBezTo>
                    <a:cubicBezTo>
                      <a:pt x="343" y="2273"/>
                      <a:pt x="326" y="2250"/>
                      <a:pt x="309" y="2246"/>
                    </a:cubicBezTo>
                    <a:cubicBezTo>
                      <a:pt x="307" y="2283"/>
                      <a:pt x="299" y="2447"/>
                      <a:pt x="309" y="2449"/>
                    </a:cubicBezTo>
                    <a:cubicBezTo>
                      <a:pt x="319" y="2451"/>
                      <a:pt x="392" y="2441"/>
                      <a:pt x="413" y="2454"/>
                    </a:cubicBezTo>
                    <a:cubicBezTo>
                      <a:pt x="421" y="2457"/>
                      <a:pt x="433" y="2464"/>
                      <a:pt x="441" y="2454"/>
                    </a:cubicBezTo>
                    <a:cubicBezTo>
                      <a:pt x="455" y="2439"/>
                      <a:pt x="496" y="2448"/>
                      <a:pt x="518" y="2434"/>
                    </a:cubicBezTo>
                    <a:cubicBezTo>
                      <a:pt x="540" y="2420"/>
                      <a:pt x="511" y="2416"/>
                      <a:pt x="477" y="2415"/>
                    </a:cubicBezTo>
                    <a:close/>
                    <a:moveTo>
                      <a:pt x="1234" y="257"/>
                    </a:moveTo>
                    <a:cubicBezTo>
                      <a:pt x="1227" y="254"/>
                      <a:pt x="1209" y="254"/>
                      <a:pt x="1193" y="255"/>
                    </a:cubicBezTo>
                    <a:cubicBezTo>
                      <a:pt x="1193" y="257"/>
                      <a:pt x="1193" y="259"/>
                      <a:pt x="1193" y="261"/>
                    </a:cubicBezTo>
                    <a:cubicBezTo>
                      <a:pt x="1197" y="287"/>
                      <a:pt x="1181" y="353"/>
                      <a:pt x="1162" y="352"/>
                    </a:cubicBezTo>
                    <a:cubicBezTo>
                      <a:pt x="1144" y="350"/>
                      <a:pt x="1129" y="379"/>
                      <a:pt x="1114" y="376"/>
                    </a:cubicBezTo>
                    <a:cubicBezTo>
                      <a:pt x="1099" y="372"/>
                      <a:pt x="1079" y="398"/>
                      <a:pt x="1060" y="387"/>
                    </a:cubicBezTo>
                    <a:cubicBezTo>
                      <a:pt x="1042" y="376"/>
                      <a:pt x="1016" y="390"/>
                      <a:pt x="1001" y="381"/>
                    </a:cubicBezTo>
                    <a:cubicBezTo>
                      <a:pt x="986" y="372"/>
                      <a:pt x="944" y="379"/>
                      <a:pt x="944" y="368"/>
                    </a:cubicBezTo>
                    <a:cubicBezTo>
                      <a:pt x="944" y="357"/>
                      <a:pt x="964" y="361"/>
                      <a:pt x="964" y="328"/>
                    </a:cubicBezTo>
                    <a:cubicBezTo>
                      <a:pt x="964" y="294"/>
                      <a:pt x="1020" y="257"/>
                      <a:pt x="1012" y="244"/>
                    </a:cubicBezTo>
                    <a:cubicBezTo>
                      <a:pt x="1005" y="231"/>
                      <a:pt x="910" y="204"/>
                      <a:pt x="898" y="187"/>
                    </a:cubicBezTo>
                    <a:cubicBezTo>
                      <a:pt x="885" y="170"/>
                      <a:pt x="866" y="155"/>
                      <a:pt x="829" y="152"/>
                    </a:cubicBezTo>
                    <a:cubicBezTo>
                      <a:pt x="792" y="148"/>
                      <a:pt x="794" y="130"/>
                      <a:pt x="761" y="109"/>
                    </a:cubicBezTo>
                    <a:cubicBezTo>
                      <a:pt x="733" y="92"/>
                      <a:pt x="690" y="47"/>
                      <a:pt x="675" y="22"/>
                    </a:cubicBezTo>
                    <a:cubicBezTo>
                      <a:pt x="653" y="19"/>
                      <a:pt x="621" y="15"/>
                      <a:pt x="614" y="22"/>
                    </a:cubicBezTo>
                    <a:cubicBezTo>
                      <a:pt x="605" y="33"/>
                      <a:pt x="591" y="84"/>
                      <a:pt x="578" y="59"/>
                    </a:cubicBezTo>
                    <a:cubicBezTo>
                      <a:pt x="565" y="33"/>
                      <a:pt x="534" y="33"/>
                      <a:pt x="507" y="30"/>
                    </a:cubicBezTo>
                    <a:cubicBezTo>
                      <a:pt x="479" y="26"/>
                      <a:pt x="481" y="0"/>
                      <a:pt x="452" y="31"/>
                    </a:cubicBezTo>
                    <a:cubicBezTo>
                      <a:pt x="439" y="45"/>
                      <a:pt x="422" y="59"/>
                      <a:pt x="407" y="69"/>
                    </a:cubicBezTo>
                    <a:cubicBezTo>
                      <a:pt x="405" y="98"/>
                      <a:pt x="400" y="131"/>
                      <a:pt x="394" y="141"/>
                    </a:cubicBezTo>
                    <a:cubicBezTo>
                      <a:pt x="387" y="154"/>
                      <a:pt x="326" y="181"/>
                      <a:pt x="324" y="196"/>
                    </a:cubicBezTo>
                    <a:cubicBezTo>
                      <a:pt x="322" y="211"/>
                      <a:pt x="332" y="231"/>
                      <a:pt x="320" y="241"/>
                    </a:cubicBezTo>
                    <a:cubicBezTo>
                      <a:pt x="309" y="250"/>
                      <a:pt x="346" y="296"/>
                      <a:pt x="326" y="307"/>
                    </a:cubicBezTo>
                    <a:cubicBezTo>
                      <a:pt x="306" y="318"/>
                      <a:pt x="341" y="337"/>
                      <a:pt x="328" y="348"/>
                    </a:cubicBezTo>
                    <a:cubicBezTo>
                      <a:pt x="315" y="359"/>
                      <a:pt x="291" y="365"/>
                      <a:pt x="291" y="377"/>
                    </a:cubicBezTo>
                    <a:cubicBezTo>
                      <a:pt x="291" y="390"/>
                      <a:pt x="289" y="422"/>
                      <a:pt x="272" y="429"/>
                    </a:cubicBezTo>
                    <a:cubicBezTo>
                      <a:pt x="256" y="437"/>
                      <a:pt x="245" y="464"/>
                      <a:pt x="245" y="485"/>
                    </a:cubicBezTo>
                    <a:cubicBezTo>
                      <a:pt x="245" y="505"/>
                      <a:pt x="219" y="492"/>
                      <a:pt x="228" y="518"/>
                    </a:cubicBezTo>
                    <a:cubicBezTo>
                      <a:pt x="237" y="544"/>
                      <a:pt x="248" y="575"/>
                      <a:pt x="228" y="581"/>
                    </a:cubicBezTo>
                    <a:cubicBezTo>
                      <a:pt x="208" y="587"/>
                      <a:pt x="213" y="629"/>
                      <a:pt x="202" y="629"/>
                    </a:cubicBezTo>
                    <a:cubicBezTo>
                      <a:pt x="191" y="629"/>
                      <a:pt x="185" y="673"/>
                      <a:pt x="202" y="696"/>
                    </a:cubicBezTo>
                    <a:cubicBezTo>
                      <a:pt x="219" y="718"/>
                      <a:pt x="222" y="736"/>
                      <a:pt x="222" y="757"/>
                    </a:cubicBezTo>
                    <a:cubicBezTo>
                      <a:pt x="222" y="777"/>
                      <a:pt x="245" y="788"/>
                      <a:pt x="237" y="810"/>
                    </a:cubicBezTo>
                    <a:cubicBezTo>
                      <a:pt x="230" y="832"/>
                      <a:pt x="234" y="853"/>
                      <a:pt x="221" y="862"/>
                    </a:cubicBezTo>
                    <a:cubicBezTo>
                      <a:pt x="208" y="871"/>
                      <a:pt x="219" y="899"/>
                      <a:pt x="202" y="906"/>
                    </a:cubicBezTo>
                    <a:cubicBezTo>
                      <a:pt x="185" y="914"/>
                      <a:pt x="215" y="973"/>
                      <a:pt x="202" y="984"/>
                    </a:cubicBezTo>
                    <a:cubicBezTo>
                      <a:pt x="189" y="995"/>
                      <a:pt x="156" y="1005"/>
                      <a:pt x="156" y="1045"/>
                    </a:cubicBezTo>
                    <a:cubicBezTo>
                      <a:pt x="156" y="1086"/>
                      <a:pt x="162" y="1109"/>
                      <a:pt x="158" y="1127"/>
                    </a:cubicBezTo>
                    <a:cubicBezTo>
                      <a:pt x="154" y="1141"/>
                      <a:pt x="176" y="1138"/>
                      <a:pt x="172" y="1162"/>
                    </a:cubicBezTo>
                    <a:cubicBezTo>
                      <a:pt x="169" y="1186"/>
                      <a:pt x="139" y="1171"/>
                      <a:pt x="137" y="1186"/>
                    </a:cubicBezTo>
                    <a:cubicBezTo>
                      <a:pt x="135" y="1201"/>
                      <a:pt x="145" y="1230"/>
                      <a:pt x="134" y="1232"/>
                    </a:cubicBezTo>
                    <a:cubicBezTo>
                      <a:pt x="123" y="1234"/>
                      <a:pt x="117" y="1245"/>
                      <a:pt x="117" y="1271"/>
                    </a:cubicBezTo>
                    <a:cubicBezTo>
                      <a:pt x="117" y="1297"/>
                      <a:pt x="102" y="1300"/>
                      <a:pt x="100" y="1313"/>
                    </a:cubicBezTo>
                    <a:cubicBezTo>
                      <a:pt x="98" y="1326"/>
                      <a:pt x="113" y="1341"/>
                      <a:pt x="113" y="1356"/>
                    </a:cubicBezTo>
                    <a:cubicBezTo>
                      <a:pt x="113" y="1371"/>
                      <a:pt x="123" y="1421"/>
                      <a:pt x="110" y="1422"/>
                    </a:cubicBezTo>
                    <a:cubicBezTo>
                      <a:pt x="97" y="1424"/>
                      <a:pt x="89" y="1480"/>
                      <a:pt x="100" y="1487"/>
                    </a:cubicBezTo>
                    <a:cubicBezTo>
                      <a:pt x="111" y="1495"/>
                      <a:pt x="111" y="1509"/>
                      <a:pt x="106" y="1521"/>
                    </a:cubicBezTo>
                    <a:cubicBezTo>
                      <a:pt x="100" y="1532"/>
                      <a:pt x="132" y="1543"/>
                      <a:pt x="115" y="1559"/>
                    </a:cubicBezTo>
                    <a:cubicBezTo>
                      <a:pt x="98" y="1576"/>
                      <a:pt x="112" y="1597"/>
                      <a:pt x="134" y="1591"/>
                    </a:cubicBezTo>
                    <a:cubicBezTo>
                      <a:pt x="152" y="1585"/>
                      <a:pt x="163" y="1619"/>
                      <a:pt x="143" y="1619"/>
                    </a:cubicBezTo>
                    <a:cubicBezTo>
                      <a:pt x="123" y="1619"/>
                      <a:pt x="102" y="1619"/>
                      <a:pt x="119" y="1632"/>
                    </a:cubicBezTo>
                    <a:cubicBezTo>
                      <a:pt x="135" y="1644"/>
                      <a:pt x="152" y="1663"/>
                      <a:pt x="128" y="1672"/>
                    </a:cubicBezTo>
                    <a:cubicBezTo>
                      <a:pt x="104" y="1681"/>
                      <a:pt x="124" y="1698"/>
                      <a:pt x="119" y="1720"/>
                    </a:cubicBezTo>
                    <a:cubicBezTo>
                      <a:pt x="113" y="1742"/>
                      <a:pt x="135" y="1763"/>
                      <a:pt x="117" y="1768"/>
                    </a:cubicBezTo>
                    <a:cubicBezTo>
                      <a:pt x="98" y="1774"/>
                      <a:pt x="124" y="1807"/>
                      <a:pt x="98" y="1811"/>
                    </a:cubicBezTo>
                    <a:cubicBezTo>
                      <a:pt x="73" y="1815"/>
                      <a:pt x="89" y="1839"/>
                      <a:pt x="73" y="1852"/>
                    </a:cubicBezTo>
                    <a:cubicBezTo>
                      <a:pt x="56" y="1865"/>
                      <a:pt x="95" y="1887"/>
                      <a:pt x="74" y="1900"/>
                    </a:cubicBezTo>
                    <a:cubicBezTo>
                      <a:pt x="54" y="1913"/>
                      <a:pt x="69" y="1942"/>
                      <a:pt x="49" y="1942"/>
                    </a:cubicBezTo>
                    <a:cubicBezTo>
                      <a:pt x="28" y="1942"/>
                      <a:pt x="17" y="1970"/>
                      <a:pt x="15" y="1983"/>
                    </a:cubicBezTo>
                    <a:cubicBezTo>
                      <a:pt x="13" y="1996"/>
                      <a:pt x="0" y="2022"/>
                      <a:pt x="17" y="2040"/>
                    </a:cubicBezTo>
                    <a:cubicBezTo>
                      <a:pt x="34" y="2059"/>
                      <a:pt x="13" y="2074"/>
                      <a:pt x="28" y="2081"/>
                    </a:cubicBezTo>
                    <a:cubicBezTo>
                      <a:pt x="43" y="2088"/>
                      <a:pt x="93" y="2077"/>
                      <a:pt x="86" y="2099"/>
                    </a:cubicBezTo>
                    <a:cubicBezTo>
                      <a:pt x="78" y="2122"/>
                      <a:pt x="80" y="2170"/>
                      <a:pt x="89" y="2170"/>
                    </a:cubicBezTo>
                    <a:cubicBezTo>
                      <a:pt x="98" y="2170"/>
                      <a:pt x="104" y="2197"/>
                      <a:pt x="119" y="2196"/>
                    </a:cubicBezTo>
                    <a:cubicBezTo>
                      <a:pt x="134" y="2194"/>
                      <a:pt x="200" y="2186"/>
                      <a:pt x="228" y="2194"/>
                    </a:cubicBezTo>
                    <a:cubicBezTo>
                      <a:pt x="242" y="2197"/>
                      <a:pt x="253" y="2206"/>
                      <a:pt x="261" y="2213"/>
                    </a:cubicBezTo>
                    <a:cubicBezTo>
                      <a:pt x="277" y="2206"/>
                      <a:pt x="312" y="2229"/>
                      <a:pt x="320" y="2221"/>
                    </a:cubicBezTo>
                    <a:cubicBezTo>
                      <a:pt x="329" y="2211"/>
                      <a:pt x="285" y="2176"/>
                      <a:pt x="287" y="2163"/>
                    </a:cubicBezTo>
                    <a:cubicBezTo>
                      <a:pt x="288" y="2151"/>
                      <a:pt x="280" y="2131"/>
                      <a:pt x="280" y="2117"/>
                    </a:cubicBezTo>
                    <a:cubicBezTo>
                      <a:pt x="280" y="2103"/>
                      <a:pt x="273" y="2073"/>
                      <a:pt x="292" y="2059"/>
                    </a:cubicBezTo>
                    <a:cubicBezTo>
                      <a:pt x="311" y="2046"/>
                      <a:pt x="313" y="2032"/>
                      <a:pt x="325" y="2035"/>
                    </a:cubicBezTo>
                    <a:cubicBezTo>
                      <a:pt x="337" y="2038"/>
                      <a:pt x="362" y="2024"/>
                      <a:pt x="363" y="1991"/>
                    </a:cubicBezTo>
                    <a:cubicBezTo>
                      <a:pt x="365" y="1958"/>
                      <a:pt x="380" y="1946"/>
                      <a:pt x="407" y="1923"/>
                    </a:cubicBezTo>
                    <a:cubicBezTo>
                      <a:pt x="437" y="1898"/>
                      <a:pt x="486" y="1874"/>
                      <a:pt x="479" y="1863"/>
                    </a:cubicBezTo>
                    <a:cubicBezTo>
                      <a:pt x="473" y="1852"/>
                      <a:pt x="490" y="1816"/>
                      <a:pt x="490" y="1803"/>
                    </a:cubicBezTo>
                    <a:cubicBezTo>
                      <a:pt x="490" y="1789"/>
                      <a:pt x="444" y="1792"/>
                      <a:pt x="429" y="1786"/>
                    </a:cubicBezTo>
                    <a:cubicBezTo>
                      <a:pt x="414" y="1781"/>
                      <a:pt x="359" y="1742"/>
                      <a:pt x="387" y="1692"/>
                    </a:cubicBezTo>
                    <a:cubicBezTo>
                      <a:pt x="414" y="1641"/>
                      <a:pt x="471" y="1636"/>
                      <a:pt x="488" y="1635"/>
                    </a:cubicBezTo>
                    <a:cubicBezTo>
                      <a:pt x="504" y="1633"/>
                      <a:pt x="489" y="1610"/>
                      <a:pt x="503" y="1602"/>
                    </a:cubicBezTo>
                    <a:cubicBezTo>
                      <a:pt x="516" y="1594"/>
                      <a:pt x="519" y="1580"/>
                      <a:pt x="519" y="1559"/>
                    </a:cubicBezTo>
                    <a:cubicBezTo>
                      <a:pt x="519" y="1536"/>
                      <a:pt x="519" y="1499"/>
                      <a:pt x="544" y="1497"/>
                    </a:cubicBezTo>
                    <a:cubicBezTo>
                      <a:pt x="568" y="1494"/>
                      <a:pt x="575" y="1480"/>
                      <a:pt x="560" y="1476"/>
                    </a:cubicBezTo>
                    <a:cubicBezTo>
                      <a:pt x="545" y="1472"/>
                      <a:pt x="538" y="1454"/>
                      <a:pt x="563" y="1451"/>
                    </a:cubicBezTo>
                    <a:cubicBezTo>
                      <a:pt x="587" y="1449"/>
                      <a:pt x="579" y="1472"/>
                      <a:pt x="597" y="1472"/>
                    </a:cubicBezTo>
                    <a:cubicBezTo>
                      <a:pt x="615" y="1472"/>
                      <a:pt x="645" y="1442"/>
                      <a:pt x="622" y="1424"/>
                    </a:cubicBezTo>
                    <a:cubicBezTo>
                      <a:pt x="598" y="1406"/>
                      <a:pt x="591" y="1432"/>
                      <a:pt x="579" y="1435"/>
                    </a:cubicBezTo>
                    <a:cubicBezTo>
                      <a:pt x="567" y="1438"/>
                      <a:pt x="557" y="1419"/>
                      <a:pt x="545" y="1419"/>
                    </a:cubicBezTo>
                    <a:cubicBezTo>
                      <a:pt x="533" y="1419"/>
                      <a:pt x="541" y="1385"/>
                      <a:pt x="535" y="1372"/>
                    </a:cubicBezTo>
                    <a:cubicBezTo>
                      <a:pt x="530" y="1360"/>
                      <a:pt x="522" y="1330"/>
                      <a:pt x="533" y="1315"/>
                    </a:cubicBezTo>
                    <a:cubicBezTo>
                      <a:pt x="544" y="1300"/>
                      <a:pt x="590" y="1338"/>
                      <a:pt x="631" y="1341"/>
                    </a:cubicBezTo>
                    <a:cubicBezTo>
                      <a:pt x="672" y="1344"/>
                      <a:pt x="702" y="1320"/>
                      <a:pt x="702" y="1305"/>
                    </a:cubicBezTo>
                    <a:cubicBezTo>
                      <a:pt x="702" y="1290"/>
                      <a:pt x="683" y="1263"/>
                      <a:pt x="708" y="1247"/>
                    </a:cubicBezTo>
                    <a:cubicBezTo>
                      <a:pt x="732" y="1230"/>
                      <a:pt x="712" y="1225"/>
                      <a:pt x="705" y="1203"/>
                    </a:cubicBezTo>
                    <a:cubicBezTo>
                      <a:pt x="698" y="1181"/>
                      <a:pt x="716" y="1167"/>
                      <a:pt x="727" y="1178"/>
                    </a:cubicBezTo>
                    <a:cubicBezTo>
                      <a:pt x="738" y="1189"/>
                      <a:pt x="818" y="1182"/>
                      <a:pt x="885" y="1169"/>
                    </a:cubicBezTo>
                    <a:cubicBezTo>
                      <a:pt x="952" y="1155"/>
                      <a:pt x="999" y="1130"/>
                      <a:pt x="1003" y="1111"/>
                    </a:cubicBezTo>
                    <a:cubicBezTo>
                      <a:pt x="1007" y="1092"/>
                      <a:pt x="1049" y="1047"/>
                      <a:pt x="1059" y="1031"/>
                    </a:cubicBezTo>
                    <a:cubicBezTo>
                      <a:pt x="1068" y="1014"/>
                      <a:pt x="1060" y="994"/>
                      <a:pt x="1033" y="990"/>
                    </a:cubicBezTo>
                    <a:cubicBezTo>
                      <a:pt x="1006" y="986"/>
                      <a:pt x="1007" y="954"/>
                      <a:pt x="1022" y="936"/>
                    </a:cubicBezTo>
                    <a:cubicBezTo>
                      <a:pt x="1037" y="919"/>
                      <a:pt x="1014" y="902"/>
                      <a:pt x="988" y="899"/>
                    </a:cubicBezTo>
                    <a:cubicBezTo>
                      <a:pt x="962" y="897"/>
                      <a:pt x="921" y="879"/>
                      <a:pt x="944" y="857"/>
                    </a:cubicBezTo>
                    <a:cubicBezTo>
                      <a:pt x="955" y="847"/>
                      <a:pt x="961" y="849"/>
                      <a:pt x="966" y="853"/>
                    </a:cubicBezTo>
                    <a:cubicBezTo>
                      <a:pt x="970" y="843"/>
                      <a:pt x="974" y="831"/>
                      <a:pt x="971" y="828"/>
                    </a:cubicBezTo>
                    <a:cubicBezTo>
                      <a:pt x="965" y="822"/>
                      <a:pt x="951" y="829"/>
                      <a:pt x="953" y="790"/>
                    </a:cubicBezTo>
                    <a:cubicBezTo>
                      <a:pt x="954" y="751"/>
                      <a:pt x="968" y="760"/>
                      <a:pt x="969" y="710"/>
                    </a:cubicBezTo>
                    <a:cubicBezTo>
                      <a:pt x="971" y="660"/>
                      <a:pt x="990" y="631"/>
                      <a:pt x="990" y="605"/>
                    </a:cubicBezTo>
                    <a:cubicBezTo>
                      <a:pt x="990" y="578"/>
                      <a:pt x="1037" y="548"/>
                      <a:pt x="1063" y="505"/>
                    </a:cubicBezTo>
                    <a:cubicBezTo>
                      <a:pt x="1090" y="462"/>
                      <a:pt x="1147" y="408"/>
                      <a:pt x="1170" y="393"/>
                    </a:cubicBezTo>
                    <a:cubicBezTo>
                      <a:pt x="1194" y="378"/>
                      <a:pt x="1239" y="365"/>
                      <a:pt x="1245" y="351"/>
                    </a:cubicBezTo>
                    <a:cubicBezTo>
                      <a:pt x="1250" y="338"/>
                      <a:pt x="1245" y="263"/>
                      <a:pt x="1234" y="25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1" name="Shape 275">
                <a:extLst>
                  <a:ext uri="{FF2B5EF4-FFF2-40B4-BE49-F238E27FC236}">
                    <a16:creationId xmlns:a16="http://schemas.microsoft.com/office/drawing/2014/main" id="{474D19AA-B4B7-27D8-92CA-F3D7AABA93C8}"/>
                  </a:ext>
                </a:extLst>
              </p:cNvPr>
              <p:cNvSpPr/>
              <p:nvPr/>
            </p:nvSpPr>
            <p:spPr>
              <a:xfrm>
                <a:off x="5871245" y="8545914"/>
                <a:ext cx="400322" cy="2057565"/>
              </a:xfrm>
              <a:custGeom>
                <a:avLst/>
                <a:gdLst/>
                <a:ahLst/>
                <a:cxnLst/>
                <a:rect l="0" t="0" r="0" b="0"/>
                <a:pathLst>
                  <a:path w="546" h="2785" extrusionOk="0">
                    <a:moveTo>
                      <a:pt x="252" y="2471"/>
                    </a:moveTo>
                    <a:cubicBezTo>
                      <a:pt x="237" y="2472"/>
                      <a:pt x="231" y="2445"/>
                      <a:pt x="222" y="2445"/>
                    </a:cubicBezTo>
                    <a:cubicBezTo>
                      <a:pt x="213" y="2445"/>
                      <a:pt x="211" y="2397"/>
                      <a:pt x="219" y="2374"/>
                    </a:cubicBezTo>
                    <a:cubicBezTo>
                      <a:pt x="226" y="2352"/>
                      <a:pt x="176" y="2363"/>
                      <a:pt x="161" y="2356"/>
                    </a:cubicBezTo>
                    <a:cubicBezTo>
                      <a:pt x="146" y="2349"/>
                      <a:pt x="167" y="2334"/>
                      <a:pt x="150" y="2315"/>
                    </a:cubicBezTo>
                    <a:cubicBezTo>
                      <a:pt x="133" y="2297"/>
                      <a:pt x="146" y="2271"/>
                      <a:pt x="148" y="2258"/>
                    </a:cubicBezTo>
                    <a:cubicBezTo>
                      <a:pt x="150" y="2245"/>
                      <a:pt x="161" y="2217"/>
                      <a:pt x="182" y="2217"/>
                    </a:cubicBezTo>
                    <a:cubicBezTo>
                      <a:pt x="202" y="2217"/>
                      <a:pt x="187" y="2188"/>
                      <a:pt x="207" y="2175"/>
                    </a:cubicBezTo>
                    <a:cubicBezTo>
                      <a:pt x="228" y="2162"/>
                      <a:pt x="189" y="2140"/>
                      <a:pt x="206" y="2127"/>
                    </a:cubicBezTo>
                    <a:cubicBezTo>
                      <a:pt x="222" y="2114"/>
                      <a:pt x="206" y="2090"/>
                      <a:pt x="231" y="2086"/>
                    </a:cubicBezTo>
                    <a:cubicBezTo>
                      <a:pt x="257" y="2082"/>
                      <a:pt x="231" y="2049"/>
                      <a:pt x="250" y="2043"/>
                    </a:cubicBezTo>
                    <a:cubicBezTo>
                      <a:pt x="268" y="2038"/>
                      <a:pt x="246" y="2017"/>
                      <a:pt x="252" y="1995"/>
                    </a:cubicBezTo>
                    <a:cubicBezTo>
                      <a:pt x="257" y="1973"/>
                      <a:pt x="237" y="1956"/>
                      <a:pt x="261" y="1947"/>
                    </a:cubicBezTo>
                    <a:cubicBezTo>
                      <a:pt x="285" y="1938"/>
                      <a:pt x="268" y="1919"/>
                      <a:pt x="252" y="1907"/>
                    </a:cubicBezTo>
                    <a:cubicBezTo>
                      <a:pt x="235" y="1894"/>
                      <a:pt x="256" y="1894"/>
                      <a:pt x="276" y="1894"/>
                    </a:cubicBezTo>
                    <a:cubicBezTo>
                      <a:pt x="296" y="1894"/>
                      <a:pt x="285" y="1860"/>
                      <a:pt x="267" y="1866"/>
                    </a:cubicBezTo>
                    <a:cubicBezTo>
                      <a:pt x="245" y="1872"/>
                      <a:pt x="231" y="1851"/>
                      <a:pt x="248" y="1834"/>
                    </a:cubicBezTo>
                    <a:cubicBezTo>
                      <a:pt x="265" y="1818"/>
                      <a:pt x="233" y="1807"/>
                      <a:pt x="239" y="1796"/>
                    </a:cubicBezTo>
                    <a:cubicBezTo>
                      <a:pt x="244" y="1784"/>
                      <a:pt x="244" y="1770"/>
                      <a:pt x="233" y="1762"/>
                    </a:cubicBezTo>
                    <a:cubicBezTo>
                      <a:pt x="222" y="1755"/>
                      <a:pt x="230" y="1699"/>
                      <a:pt x="243" y="1697"/>
                    </a:cubicBezTo>
                    <a:cubicBezTo>
                      <a:pt x="256" y="1696"/>
                      <a:pt x="246" y="1646"/>
                      <a:pt x="246" y="1631"/>
                    </a:cubicBezTo>
                    <a:cubicBezTo>
                      <a:pt x="246" y="1616"/>
                      <a:pt x="231" y="1601"/>
                      <a:pt x="233" y="1588"/>
                    </a:cubicBezTo>
                    <a:cubicBezTo>
                      <a:pt x="235" y="1575"/>
                      <a:pt x="250" y="1572"/>
                      <a:pt x="250" y="1546"/>
                    </a:cubicBezTo>
                    <a:cubicBezTo>
                      <a:pt x="250" y="1520"/>
                      <a:pt x="256" y="1509"/>
                      <a:pt x="267" y="1507"/>
                    </a:cubicBezTo>
                    <a:cubicBezTo>
                      <a:pt x="278" y="1505"/>
                      <a:pt x="268" y="1476"/>
                      <a:pt x="270" y="1461"/>
                    </a:cubicBezTo>
                    <a:cubicBezTo>
                      <a:pt x="272" y="1446"/>
                      <a:pt x="302" y="1461"/>
                      <a:pt x="305" y="1437"/>
                    </a:cubicBezTo>
                    <a:cubicBezTo>
                      <a:pt x="309" y="1413"/>
                      <a:pt x="287" y="1416"/>
                      <a:pt x="291" y="1402"/>
                    </a:cubicBezTo>
                    <a:cubicBezTo>
                      <a:pt x="295" y="1384"/>
                      <a:pt x="289" y="1361"/>
                      <a:pt x="289" y="1320"/>
                    </a:cubicBezTo>
                    <a:cubicBezTo>
                      <a:pt x="289" y="1280"/>
                      <a:pt x="322" y="1270"/>
                      <a:pt x="335" y="1259"/>
                    </a:cubicBezTo>
                    <a:cubicBezTo>
                      <a:pt x="348" y="1248"/>
                      <a:pt x="318" y="1189"/>
                      <a:pt x="335" y="1181"/>
                    </a:cubicBezTo>
                    <a:cubicBezTo>
                      <a:pt x="352" y="1174"/>
                      <a:pt x="341" y="1146"/>
                      <a:pt x="354" y="1137"/>
                    </a:cubicBezTo>
                    <a:cubicBezTo>
                      <a:pt x="367" y="1128"/>
                      <a:pt x="363" y="1107"/>
                      <a:pt x="370" y="1085"/>
                    </a:cubicBezTo>
                    <a:cubicBezTo>
                      <a:pt x="378" y="1063"/>
                      <a:pt x="355" y="1052"/>
                      <a:pt x="355" y="1032"/>
                    </a:cubicBezTo>
                    <a:cubicBezTo>
                      <a:pt x="355" y="1011"/>
                      <a:pt x="352" y="993"/>
                      <a:pt x="335" y="971"/>
                    </a:cubicBezTo>
                    <a:cubicBezTo>
                      <a:pt x="318" y="948"/>
                      <a:pt x="324" y="904"/>
                      <a:pt x="335" y="904"/>
                    </a:cubicBezTo>
                    <a:cubicBezTo>
                      <a:pt x="346" y="904"/>
                      <a:pt x="341" y="862"/>
                      <a:pt x="361" y="856"/>
                    </a:cubicBezTo>
                    <a:cubicBezTo>
                      <a:pt x="381" y="850"/>
                      <a:pt x="370" y="819"/>
                      <a:pt x="361" y="793"/>
                    </a:cubicBezTo>
                    <a:cubicBezTo>
                      <a:pt x="352" y="767"/>
                      <a:pt x="378" y="780"/>
                      <a:pt x="378" y="760"/>
                    </a:cubicBezTo>
                    <a:cubicBezTo>
                      <a:pt x="378" y="739"/>
                      <a:pt x="389" y="712"/>
                      <a:pt x="405" y="704"/>
                    </a:cubicBezTo>
                    <a:cubicBezTo>
                      <a:pt x="422" y="697"/>
                      <a:pt x="424" y="665"/>
                      <a:pt x="424" y="652"/>
                    </a:cubicBezTo>
                    <a:cubicBezTo>
                      <a:pt x="424" y="640"/>
                      <a:pt x="448" y="634"/>
                      <a:pt x="461" y="623"/>
                    </a:cubicBezTo>
                    <a:cubicBezTo>
                      <a:pt x="474" y="612"/>
                      <a:pt x="439" y="593"/>
                      <a:pt x="459" y="582"/>
                    </a:cubicBezTo>
                    <a:cubicBezTo>
                      <a:pt x="479" y="571"/>
                      <a:pt x="442" y="525"/>
                      <a:pt x="453" y="516"/>
                    </a:cubicBezTo>
                    <a:cubicBezTo>
                      <a:pt x="465" y="506"/>
                      <a:pt x="455" y="486"/>
                      <a:pt x="457" y="471"/>
                    </a:cubicBezTo>
                    <a:cubicBezTo>
                      <a:pt x="459" y="456"/>
                      <a:pt x="520" y="429"/>
                      <a:pt x="527" y="416"/>
                    </a:cubicBezTo>
                    <a:cubicBezTo>
                      <a:pt x="533" y="406"/>
                      <a:pt x="538" y="373"/>
                      <a:pt x="540" y="344"/>
                    </a:cubicBezTo>
                    <a:cubicBezTo>
                      <a:pt x="521" y="356"/>
                      <a:pt x="504" y="363"/>
                      <a:pt x="501" y="356"/>
                    </a:cubicBezTo>
                    <a:cubicBezTo>
                      <a:pt x="496" y="343"/>
                      <a:pt x="503" y="305"/>
                      <a:pt x="487" y="288"/>
                    </a:cubicBezTo>
                    <a:cubicBezTo>
                      <a:pt x="470" y="272"/>
                      <a:pt x="481" y="239"/>
                      <a:pt x="465" y="232"/>
                    </a:cubicBezTo>
                    <a:cubicBezTo>
                      <a:pt x="448" y="224"/>
                      <a:pt x="428" y="192"/>
                      <a:pt x="443" y="181"/>
                    </a:cubicBezTo>
                    <a:cubicBezTo>
                      <a:pt x="458" y="170"/>
                      <a:pt x="443" y="148"/>
                      <a:pt x="456" y="137"/>
                    </a:cubicBezTo>
                    <a:cubicBezTo>
                      <a:pt x="469" y="126"/>
                      <a:pt x="448" y="124"/>
                      <a:pt x="430" y="102"/>
                    </a:cubicBezTo>
                    <a:cubicBezTo>
                      <a:pt x="412" y="80"/>
                      <a:pt x="438" y="53"/>
                      <a:pt x="416" y="37"/>
                    </a:cubicBezTo>
                    <a:cubicBezTo>
                      <a:pt x="394" y="20"/>
                      <a:pt x="394" y="0"/>
                      <a:pt x="388" y="9"/>
                    </a:cubicBezTo>
                    <a:cubicBezTo>
                      <a:pt x="383" y="19"/>
                      <a:pt x="381" y="50"/>
                      <a:pt x="363" y="59"/>
                    </a:cubicBezTo>
                    <a:cubicBezTo>
                      <a:pt x="360" y="60"/>
                      <a:pt x="355" y="64"/>
                      <a:pt x="350" y="68"/>
                    </a:cubicBezTo>
                    <a:cubicBezTo>
                      <a:pt x="350" y="83"/>
                      <a:pt x="344" y="109"/>
                      <a:pt x="350" y="124"/>
                    </a:cubicBezTo>
                    <a:cubicBezTo>
                      <a:pt x="358" y="144"/>
                      <a:pt x="362" y="244"/>
                      <a:pt x="354" y="282"/>
                    </a:cubicBezTo>
                    <a:cubicBezTo>
                      <a:pt x="346" y="321"/>
                      <a:pt x="338" y="352"/>
                      <a:pt x="330" y="375"/>
                    </a:cubicBezTo>
                    <a:cubicBezTo>
                      <a:pt x="321" y="398"/>
                      <a:pt x="349" y="400"/>
                      <a:pt x="338" y="411"/>
                    </a:cubicBezTo>
                    <a:cubicBezTo>
                      <a:pt x="327" y="422"/>
                      <a:pt x="331" y="449"/>
                      <a:pt x="331" y="493"/>
                    </a:cubicBezTo>
                    <a:cubicBezTo>
                      <a:pt x="331" y="536"/>
                      <a:pt x="305" y="610"/>
                      <a:pt x="304" y="633"/>
                    </a:cubicBezTo>
                    <a:cubicBezTo>
                      <a:pt x="302" y="657"/>
                      <a:pt x="285" y="672"/>
                      <a:pt x="287" y="698"/>
                    </a:cubicBezTo>
                    <a:cubicBezTo>
                      <a:pt x="290" y="724"/>
                      <a:pt x="275" y="739"/>
                      <a:pt x="260" y="751"/>
                    </a:cubicBezTo>
                    <a:cubicBezTo>
                      <a:pt x="245" y="763"/>
                      <a:pt x="285" y="803"/>
                      <a:pt x="283" y="825"/>
                    </a:cubicBezTo>
                    <a:cubicBezTo>
                      <a:pt x="282" y="847"/>
                      <a:pt x="253" y="856"/>
                      <a:pt x="260" y="892"/>
                    </a:cubicBezTo>
                    <a:cubicBezTo>
                      <a:pt x="268" y="936"/>
                      <a:pt x="260" y="1012"/>
                      <a:pt x="260" y="1027"/>
                    </a:cubicBezTo>
                    <a:cubicBezTo>
                      <a:pt x="260" y="1042"/>
                      <a:pt x="242" y="1041"/>
                      <a:pt x="246" y="1069"/>
                    </a:cubicBezTo>
                    <a:cubicBezTo>
                      <a:pt x="250" y="1098"/>
                      <a:pt x="229" y="1105"/>
                      <a:pt x="224" y="1146"/>
                    </a:cubicBezTo>
                    <a:cubicBezTo>
                      <a:pt x="220" y="1187"/>
                      <a:pt x="189" y="1246"/>
                      <a:pt x="177" y="1277"/>
                    </a:cubicBezTo>
                    <a:cubicBezTo>
                      <a:pt x="164" y="1308"/>
                      <a:pt x="164" y="1326"/>
                      <a:pt x="148" y="1326"/>
                    </a:cubicBezTo>
                    <a:cubicBezTo>
                      <a:pt x="132" y="1326"/>
                      <a:pt x="127" y="1344"/>
                      <a:pt x="140" y="1371"/>
                    </a:cubicBezTo>
                    <a:cubicBezTo>
                      <a:pt x="152" y="1399"/>
                      <a:pt x="132" y="1422"/>
                      <a:pt x="148" y="1449"/>
                    </a:cubicBezTo>
                    <a:cubicBezTo>
                      <a:pt x="164" y="1476"/>
                      <a:pt x="159" y="1486"/>
                      <a:pt x="151" y="1512"/>
                    </a:cubicBezTo>
                    <a:cubicBezTo>
                      <a:pt x="142" y="1538"/>
                      <a:pt x="132" y="1539"/>
                      <a:pt x="132" y="1564"/>
                    </a:cubicBezTo>
                    <a:cubicBezTo>
                      <a:pt x="132" y="1588"/>
                      <a:pt x="112" y="1609"/>
                      <a:pt x="123" y="1636"/>
                    </a:cubicBezTo>
                    <a:cubicBezTo>
                      <a:pt x="134" y="1664"/>
                      <a:pt x="132" y="1673"/>
                      <a:pt x="118" y="1673"/>
                    </a:cubicBezTo>
                    <a:cubicBezTo>
                      <a:pt x="104" y="1673"/>
                      <a:pt x="97" y="1695"/>
                      <a:pt x="92" y="1740"/>
                    </a:cubicBezTo>
                    <a:cubicBezTo>
                      <a:pt x="86" y="1785"/>
                      <a:pt x="88" y="1784"/>
                      <a:pt x="121" y="1781"/>
                    </a:cubicBezTo>
                    <a:cubicBezTo>
                      <a:pt x="153" y="1778"/>
                      <a:pt x="127" y="1670"/>
                      <a:pt x="148" y="1670"/>
                    </a:cubicBezTo>
                    <a:cubicBezTo>
                      <a:pt x="168" y="1670"/>
                      <a:pt x="151" y="1653"/>
                      <a:pt x="171" y="1647"/>
                    </a:cubicBezTo>
                    <a:cubicBezTo>
                      <a:pt x="192" y="1642"/>
                      <a:pt x="174" y="1666"/>
                      <a:pt x="188" y="1670"/>
                    </a:cubicBezTo>
                    <a:cubicBezTo>
                      <a:pt x="201" y="1675"/>
                      <a:pt x="211" y="1685"/>
                      <a:pt x="192" y="1698"/>
                    </a:cubicBezTo>
                    <a:cubicBezTo>
                      <a:pt x="173" y="1710"/>
                      <a:pt x="196" y="1735"/>
                      <a:pt x="186" y="1750"/>
                    </a:cubicBezTo>
                    <a:cubicBezTo>
                      <a:pt x="177" y="1765"/>
                      <a:pt x="163" y="1781"/>
                      <a:pt x="171" y="1799"/>
                    </a:cubicBezTo>
                    <a:cubicBezTo>
                      <a:pt x="179" y="1817"/>
                      <a:pt x="162" y="1815"/>
                      <a:pt x="160" y="1839"/>
                    </a:cubicBezTo>
                    <a:cubicBezTo>
                      <a:pt x="159" y="1862"/>
                      <a:pt x="173" y="1863"/>
                      <a:pt x="163" y="1869"/>
                    </a:cubicBezTo>
                    <a:cubicBezTo>
                      <a:pt x="153" y="1874"/>
                      <a:pt x="175" y="1892"/>
                      <a:pt x="162" y="1895"/>
                    </a:cubicBezTo>
                    <a:cubicBezTo>
                      <a:pt x="148" y="1897"/>
                      <a:pt x="156" y="1915"/>
                      <a:pt x="164" y="1931"/>
                    </a:cubicBezTo>
                    <a:cubicBezTo>
                      <a:pt x="173" y="1948"/>
                      <a:pt x="147" y="1938"/>
                      <a:pt x="133" y="1949"/>
                    </a:cubicBezTo>
                    <a:cubicBezTo>
                      <a:pt x="119" y="1960"/>
                      <a:pt x="147" y="1975"/>
                      <a:pt x="138" y="1990"/>
                    </a:cubicBezTo>
                    <a:cubicBezTo>
                      <a:pt x="130" y="2005"/>
                      <a:pt x="108" y="1982"/>
                      <a:pt x="99" y="1974"/>
                    </a:cubicBezTo>
                    <a:cubicBezTo>
                      <a:pt x="89" y="1966"/>
                      <a:pt x="114" y="1949"/>
                      <a:pt x="126" y="1933"/>
                    </a:cubicBezTo>
                    <a:cubicBezTo>
                      <a:pt x="138" y="1916"/>
                      <a:pt x="114" y="1880"/>
                      <a:pt x="93" y="1888"/>
                    </a:cubicBezTo>
                    <a:cubicBezTo>
                      <a:pt x="73" y="1896"/>
                      <a:pt x="114" y="1919"/>
                      <a:pt x="114" y="1937"/>
                    </a:cubicBezTo>
                    <a:cubicBezTo>
                      <a:pt x="114" y="1955"/>
                      <a:pt x="80" y="1933"/>
                      <a:pt x="81" y="1952"/>
                    </a:cubicBezTo>
                    <a:cubicBezTo>
                      <a:pt x="82" y="1971"/>
                      <a:pt x="58" y="1964"/>
                      <a:pt x="45" y="1978"/>
                    </a:cubicBezTo>
                    <a:cubicBezTo>
                      <a:pt x="33" y="1992"/>
                      <a:pt x="62" y="2004"/>
                      <a:pt x="48" y="2008"/>
                    </a:cubicBezTo>
                    <a:cubicBezTo>
                      <a:pt x="34" y="2012"/>
                      <a:pt x="11" y="2031"/>
                      <a:pt x="10" y="2045"/>
                    </a:cubicBezTo>
                    <a:cubicBezTo>
                      <a:pt x="9" y="2058"/>
                      <a:pt x="25" y="2061"/>
                      <a:pt x="25" y="2048"/>
                    </a:cubicBezTo>
                    <a:cubicBezTo>
                      <a:pt x="25" y="2034"/>
                      <a:pt x="47" y="2030"/>
                      <a:pt x="54" y="2048"/>
                    </a:cubicBezTo>
                    <a:cubicBezTo>
                      <a:pt x="60" y="2065"/>
                      <a:pt x="70" y="2048"/>
                      <a:pt x="89" y="2052"/>
                    </a:cubicBezTo>
                    <a:cubicBezTo>
                      <a:pt x="108" y="2056"/>
                      <a:pt x="106" y="2084"/>
                      <a:pt x="95" y="2083"/>
                    </a:cubicBezTo>
                    <a:cubicBezTo>
                      <a:pt x="84" y="2082"/>
                      <a:pt x="73" y="2101"/>
                      <a:pt x="76" y="2121"/>
                    </a:cubicBezTo>
                    <a:cubicBezTo>
                      <a:pt x="78" y="2142"/>
                      <a:pt x="116" y="2121"/>
                      <a:pt x="133" y="2127"/>
                    </a:cubicBezTo>
                    <a:cubicBezTo>
                      <a:pt x="149" y="2132"/>
                      <a:pt x="144" y="2161"/>
                      <a:pt x="134" y="2151"/>
                    </a:cubicBezTo>
                    <a:cubicBezTo>
                      <a:pt x="125" y="2142"/>
                      <a:pt x="103" y="2125"/>
                      <a:pt x="93" y="2142"/>
                    </a:cubicBezTo>
                    <a:cubicBezTo>
                      <a:pt x="84" y="2158"/>
                      <a:pt x="69" y="2150"/>
                      <a:pt x="56" y="2145"/>
                    </a:cubicBezTo>
                    <a:cubicBezTo>
                      <a:pt x="44" y="2139"/>
                      <a:pt x="0" y="2168"/>
                      <a:pt x="15" y="2179"/>
                    </a:cubicBezTo>
                    <a:cubicBezTo>
                      <a:pt x="30" y="2190"/>
                      <a:pt x="29" y="2207"/>
                      <a:pt x="39" y="2206"/>
                    </a:cubicBezTo>
                    <a:cubicBezTo>
                      <a:pt x="48" y="2205"/>
                      <a:pt x="63" y="2198"/>
                      <a:pt x="69" y="2187"/>
                    </a:cubicBezTo>
                    <a:cubicBezTo>
                      <a:pt x="74" y="2176"/>
                      <a:pt x="93" y="2165"/>
                      <a:pt x="95" y="2190"/>
                    </a:cubicBezTo>
                    <a:cubicBezTo>
                      <a:pt x="96" y="2214"/>
                      <a:pt x="69" y="2202"/>
                      <a:pt x="63" y="2216"/>
                    </a:cubicBezTo>
                    <a:cubicBezTo>
                      <a:pt x="58" y="2229"/>
                      <a:pt x="47" y="2240"/>
                      <a:pt x="30" y="2253"/>
                    </a:cubicBezTo>
                    <a:cubicBezTo>
                      <a:pt x="14" y="2265"/>
                      <a:pt x="30" y="2285"/>
                      <a:pt x="44" y="2278"/>
                    </a:cubicBezTo>
                    <a:cubicBezTo>
                      <a:pt x="58" y="2272"/>
                      <a:pt x="40" y="2295"/>
                      <a:pt x="59" y="2298"/>
                    </a:cubicBezTo>
                    <a:cubicBezTo>
                      <a:pt x="77" y="2300"/>
                      <a:pt x="82" y="2287"/>
                      <a:pt x="78" y="2273"/>
                    </a:cubicBezTo>
                    <a:cubicBezTo>
                      <a:pt x="74" y="2259"/>
                      <a:pt x="88" y="2229"/>
                      <a:pt x="104" y="2244"/>
                    </a:cubicBezTo>
                    <a:cubicBezTo>
                      <a:pt x="121" y="2259"/>
                      <a:pt x="96" y="2274"/>
                      <a:pt x="96" y="2288"/>
                    </a:cubicBezTo>
                    <a:cubicBezTo>
                      <a:pt x="96" y="2302"/>
                      <a:pt x="86" y="2319"/>
                      <a:pt x="86" y="2334"/>
                    </a:cubicBezTo>
                    <a:cubicBezTo>
                      <a:pt x="86" y="2349"/>
                      <a:pt x="69" y="2341"/>
                      <a:pt x="70" y="2358"/>
                    </a:cubicBezTo>
                    <a:cubicBezTo>
                      <a:pt x="71" y="2374"/>
                      <a:pt x="32" y="2363"/>
                      <a:pt x="50" y="2374"/>
                    </a:cubicBezTo>
                    <a:cubicBezTo>
                      <a:pt x="67" y="2385"/>
                      <a:pt x="39" y="2400"/>
                      <a:pt x="48" y="2411"/>
                    </a:cubicBezTo>
                    <a:cubicBezTo>
                      <a:pt x="58" y="2422"/>
                      <a:pt x="66" y="2396"/>
                      <a:pt x="81" y="2401"/>
                    </a:cubicBezTo>
                    <a:cubicBezTo>
                      <a:pt x="96" y="2407"/>
                      <a:pt x="93" y="2411"/>
                      <a:pt x="112" y="2403"/>
                    </a:cubicBezTo>
                    <a:cubicBezTo>
                      <a:pt x="132" y="2395"/>
                      <a:pt x="142" y="2418"/>
                      <a:pt x="125" y="2423"/>
                    </a:cubicBezTo>
                    <a:cubicBezTo>
                      <a:pt x="107" y="2429"/>
                      <a:pt x="88" y="2449"/>
                      <a:pt x="96" y="2452"/>
                    </a:cubicBezTo>
                    <a:cubicBezTo>
                      <a:pt x="104" y="2455"/>
                      <a:pt x="127" y="2438"/>
                      <a:pt x="133" y="2456"/>
                    </a:cubicBezTo>
                    <a:cubicBezTo>
                      <a:pt x="138" y="2474"/>
                      <a:pt x="152" y="2468"/>
                      <a:pt x="153" y="2449"/>
                    </a:cubicBezTo>
                    <a:cubicBezTo>
                      <a:pt x="155" y="2430"/>
                      <a:pt x="188" y="2447"/>
                      <a:pt x="193" y="2463"/>
                    </a:cubicBezTo>
                    <a:cubicBezTo>
                      <a:pt x="198" y="2479"/>
                      <a:pt x="159" y="2489"/>
                      <a:pt x="138" y="2485"/>
                    </a:cubicBezTo>
                    <a:cubicBezTo>
                      <a:pt x="118" y="2481"/>
                      <a:pt x="107" y="2504"/>
                      <a:pt x="121" y="2522"/>
                    </a:cubicBezTo>
                    <a:cubicBezTo>
                      <a:pt x="134" y="2539"/>
                      <a:pt x="151" y="2522"/>
                      <a:pt x="166" y="2507"/>
                    </a:cubicBezTo>
                    <a:cubicBezTo>
                      <a:pt x="181" y="2492"/>
                      <a:pt x="254" y="2496"/>
                      <a:pt x="260" y="2512"/>
                    </a:cubicBezTo>
                    <a:cubicBezTo>
                      <a:pt x="265" y="2528"/>
                      <a:pt x="226" y="2515"/>
                      <a:pt x="222" y="2524"/>
                    </a:cubicBezTo>
                    <a:cubicBezTo>
                      <a:pt x="218" y="2534"/>
                      <a:pt x="188" y="2542"/>
                      <a:pt x="183" y="2531"/>
                    </a:cubicBezTo>
                    <a:cubicBezTo>
                      <a:pt x="179" y="2520"/>
                      <a:pt x="151" y="2535"/>
                      <a:pt x="149" y="2553"/>
                    </a:cubicBezTo>
                    <a:cubicBezTo>
                      <a:pt x="148" y="2571"/>
                      <a:pt x="126" y="2571"/>
                      <a:pt x="151" y="2578"/>
                    </a:cubicBezTo>
                    <a:cubicBezTo>
                      <a:pt x="175" y="2585"/>
                      <a:pt x="168" y="2552"/>
                      <a:pt x="207" y="2554"/>
                    </a:cubicBezTo>
                    <a:cubicBezTo>
                      <a:pt x="245" y="2557"/>
                      <a:pt x="265" y="2519"/>
                      <a:pt x="276" y="2541"/>
                    </a:cubicBezTo>
                    <a:cubicBezTo>
                      <a:pt x="287" y="2563"/>
                      <a:pt x="245" y="2580"/>
                      <a:pt x="230" y="2567"/>
                    </a:cubicBezTo>
                    <a:cubicBezTo>
                      <a:pt x="215" y="2553"/>
                      <a:pt x="197" y="2576"/>
                      <a:pt x="198" y="2597"/>
                    </a:cubicBezTo>
                    <a:cubicBezTo>
                      <a:pt x="200" y="2617"/>
                      <a:pt x="155" y="2591"/>
                      <a:pt x="133" y="2589"/>
                    </a:cubicBezTo>
                    <a:cubicBezTo>
                      <a:pt x="111" y="2586"/>
                      <a:pt x="121" y="2609"/>
                      <a:pt x="140" y="2630"/>
                    </a:cubicBezTo>
                    <a:cubicBezTo>
                      <a:pt x="159" y="2650"/>
                      <a:pt x="170" y="2627"/>
                      <a:pt x="193" y="2642"/>
                    </a:cubicBezTo>
                    <a:cubicBezTo>
                      <a:pt x="216" y="2657"/>
                      <a:pt x="216" y="2673"/>
                      <a:pt x="233" y="2658"/>
                    </a:cubicBezTo>
                    <a:cubicBezTo>
                      <a:pt x="249" y="2643"/>
                      <a:pt x="233" y="2645"/>
                      <a:pt x="222" y="2638"/>
                    </a:cubicBezTo>
                    <a:cubicBezTo>
                      <a:pt x="211" y="2631"/>
                      <a:pt x="220" y="2608"/>
                      <a:pt x="246" y="2620"/>
                    </a:cubicBezTo>
                    <a:cubicBezTo>
                      <a:pt x="272" y="2632"/>
                      <a:pt x="302" y="2609"/>
                      <a:pt x="294" y="2576"/>
                    </a:cubicBezTo>
                    <a:cubicBezTo>
                      <a:pt x="286" y="2544"/>
                      <a:pt x="317" y="2528"/>
                      <a:pt x="349" y="2518"/>
                    </a:cubicBezTo>
                    <a:cubicBezTo>
                      <a:pt x="380" y="2507"/>
                      <a:pt x="364" y="2538"/>
                      <a:pt x="341" y="2548"/>
                    </a:cubicBezTo>
                    <a:cubicBezTo>
                      <a:pt x="317" y="2557"/>
                      <a:pt x="313" y="2564"/>
                      <a:pt x="331" y="2583"/>
                    </a:cubicBezTo>
                    <a:cubicBezTo>
                      <a:pt x="349" y="2602"/>
                      <a:pt x="372" y="2571"/>
                      <a:pt x="387" y="2586"/>
                    </a:cubicBezTo>
                    <a:cubicBezTo>
                      <a:pt x="402" y="2601"/>
                      <a:pt x="360" y="2598"/>
                      <a:pt x="353" y="2613"/>
                    </a:cubicBezTo>
                    <a:cubicBezTo>
                      <a:pt x="346" y="2628"/>
                      <a:pt x="379" y="2646"/>
                      <a:pt x="356" y="2657"/>
                    </a:cubicBezTo>
                    <a:cubicBezTo>
                      <a:pt x="332" y="2668"/>
                      <a:pt x="343" y="2612"/>
                      <a:pt x="330" y="2606"/>
                    </a:cubicBezTo>
                    <a:cubicBezTo>
                      <a:pt x="316" y="2601"/>
                      <a:pt x="304" y="2613"/>
                      <a:pt x="317" y="2645"/>
                    </a:cubicBezTo>
                    <a:cubicBezTo>
                      <a:pt x="331" y="2676"/>
                      <a:pt x="301" y="2649"/>
                      <a:pt x="287" y="2634"/>
                    </a:cubicBezTo>
                    <a:cubicBezTo>
                      <a:pt x="274" y="2619"/>
                      <a:pt x="254" y="2641"/>
                      <a:pt x="271" y="2657"/>
                    </a:cubicBezTo>
                    <a:cubicBezTo>
                      <a:pt x="287" y="2673"/>
                      <a:pt x="239" y="2656"/>
                      <a:pt x="239" y="2682"/>
                    </a:cubicBezTo>
                    <a:cubicBezTo>
                      <a:pt x="239" y="2707"/>
                      <a:pt x="260" y="2686"/>
                      <a:pt x="285" y="2691"/>
                    </a:cubicBezTo>
                    <a:cubicBezTo>
                      <a:pt x="309" y="2697"/>
                      <a:pt x="298" y="2732"/>
                      <a:pt x="316" y="2746"/>
                    </a:cubicBezTo>
                    <a:cubicBezTo>
                      <a:pt x="334" y="2759"/>
                      <a:pt x="319" y="2702"/>
                      <a:pt x="338" y="2698"/>
                    </a:cubicBezTo>
                    <a:cubicBezTo>
                      <a:pt x="357" y="2694"/>
                      <a:pt x="339" y="2742"/>
                      <a:pt x="382" y="2755"/>
                    </a:cubicBezTo>
                    <a:cubicBezTo>
                      <a:pt x="424" y="2769"/>
                      <a:pt x="384" y="2747"/>
                      <a:pt x="403" y="2733"/>
                    </a:cubicBezTo>
                    <a:cubicBezTo>
                      <a:pt x="423" y="2720"/>
                      <a:pt x="447" y="2774"/>
                      <a:pt x="468" y="2780"/>
                    </a:cubicBezTo>
                    <a:cubicBezTo>
                      <a:pt x="488" y="2785"/>
                      <a:pt x="474" y="2755"/>
                      <a:pt x="459" y="2739"/>
                    </a:cubicBezTo>
                    <a:cubicBezTo>
                      <a:pt x="444" y="2723"/>
                      <a:pt x="474" y="2732"/>
                      <a:pt x="495" y="2739"/>
                    </a:cubicBezTo>
                    <a:cubicBezTo>
                      <a:pt x="515" y="2746"/>
                      <a:pt x="532" y="2748"/>
                      <a:pt x="536" y="2733"/>
                    </a:cubicBezTo>
                    <a:cubicBezTo>
                      <a:pt x="537" y="2728"/>
                      <a:pt x="541" y="2728"/>
                      <a:pt x="546" y="2729"/>
                    </a:cubicBezTo>
                    <a:cubicBezTo>
                      <a:pt x="525" y="2716"/>
                      <a:pt x="452" y="2726"/>
                      <a:pt x="442" y="2724"/>
                    </a:cubicBezTo>
                    <a:cubicBezTo>
                      <a:pt x="433" y="2722"/>
                      <a:pt x="440" y="2559"/>
                      <a:pt x="442" y="2521"/>
                    </a:cubicBezTo>
                    <a:cubicBezTo>
                      <a:pt x="440" y="2521"/>
                      <a:pt x="439" y="2520"/>
                      <a:pt x="438" y="2520"/>
                    </a:cubicBezTo>
                    <a:cubicBezTo>
                      <a:pt x="420" y="2520"/>
                      <a:pt x="380" y="2524"/>
                      <a:pt x="387" y="2497"/>
                    </a:cubicBezTo>
                    <a:cubicBezTo>
                      <a:pt x="388" y="2492"/>
                      <a:pt x="391" y="2489"/>
                      <a:pt x="394" y="2488"/>
                    </a:cubicBezTo>
                    <a:cubicBezTo>
                      <a:pt x="386" y="2481"/>
                      <a:pt x="375" y="2472"/>
                      <a:pt x="361" y="2469"/>
                    </a:cubicBezTo>
                    <a:cubicBezTo>
                      <a:pt x="333" y="2461"/>
                      <a:pt x="267" y="2469"/>
                      <a:pt x="252" y="247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2" name="Shape 276">
                <a:extLst>
                  <a:ext uri="{FF2B5EF4-FFF2-40B4-BE49-F238E27FC236}">
                    <a16:creationId xmlns:a16="http://schemas.microsoft.com/office/drawing/2014/main" id="{D4407025-AAD8-3023-1860-DA34A250E441}"/>
                  </a:ext>
                </a:extLst>
              </p:cNvPr>
              <p:cNvSpPr/>
              <p:nvPr/>
            </p:nvSpPr>
            <p:spPr>
              <a:xfrm>
                <a:off x="6465270" y="8636308"/>
                <a:ext cx="404626" cy="404626"/>
              </a:xfrm>
              <a:custGeom>
                <a:avLst/>
                <a:gdLst/>
                <a:ahLst/>
                <a:cxnLst/>
                <a:rect l="0" t="0" r="0" b="0"/>
                <a:pathLst>
                  <a:path w="546" h="551" extrusionOk="0">
                    <a:moveTo>
                      <a:pt x="524" y="297"/>
                    </a:moveTo>
                    <a:cubicBezTo>
                      <a:pt x="502" y="286"/>
                      <a:pt x="480" y="308"/>
                      <a:pt x="472" y="308"/>
                    </a:cubicBezTo>
                    <a:cubicBezTo>
                      <a:pt x="465" y="308"/>
                      <a:pt x="448" y="260"/>
                      <a:pt x="443" y="240"/>
                    </a:cubicBezTo>
                    <a:cubicBezTo>
                      <a:pt x="437" y="220"/>
                      <a:pt x="415" y="179"/>
                      <a:pt x="400" y="188"/>
                    </a:cubicBezTo>
                    <a:cubicBezTo>
                      <a:pt x="385" y="198"/>
                      <a:pt x="389" y="185"/>
                      <a:pt x="346" y="183"/>
                    </a:cubicBezTo>
                    <a:cubicBezTo>
                      <a:pt x="304" y="181"/>
                      <a:pt x="306" y="174"/>
                      <a:pt x="315" y="133"/>
                    </a:cubicBezTo>
                    <a:cubicBezTo>
                      <a:pt x="324" y="92"/>
                      <a:pt x="287" y="66"/>
                      <a:pt x="304" y="57"/>
                    </a:cubicBezTo>
                    <a:cubicBezTo>
                      <a:pt x="316" y="50"/>
                      <a:pt x="315" y="42"/>
                      <a:pt x="301" y="24"/>
                    </a:cubicBezTo>
                    <a:cubicBezTo>
                      <a:pt x="298" y="26"/>
                      <a:pt x="294" y="28"/>
                      <a:pt x="291" y="28"/>
                    </a:cubicBezTo>
                    <a:cubicBezTo>
                      <a:pt x="276" y="28"/>
                      <a:pt x="258" y="2"/>
                      <a:pt x="233" y="2"/>
                    </a:cubicBezTo>
                    <a:cubicBezTo>
                      <a:pt x="207" y="2"/>
                      <a:pt x="180" y="0"/>
                      <a:pt x="162" y="9"/>
                    </a:cubicBezTo>
                    <a:cubicBezTo>
                      <a:pt x="143" y="19"/>
                      <a:pt x="109" y="8"/>
                      <a:pt x="87" y="22"/>
                    </a:cubicBezTo>
                    <a:cubicBezTo>
                      <a:pt x="65" y="37"/>
                      <a:pt x="38" y="68"/>
                      <a:pt x="39" y="81"/>
                    </a:cubicBezTo>
                    <a:cubicBezTo>
                      <a:pt x="41" y="93"/>
                      <a:pt x="32" y="172"/>
                      <a:pt x="21" y="175"/>
                    </a:cubicBezTo>
                    <a:cubicBezTo>
                      <a:pt x="18" y="176"/>
                      <a:pt x="10" y="176"/>
                      <a:pt x="0" y="175"/>
                    </a:cubicBezTo>
                    <a:cubicBezTo>
                      <a:pt x="15" y="200"/>
                      <a:pt x="58" y="245"/>
                      <a:pt x="86" y="262"/>
                    </a:cubicBezTo>
                    <a:cubicBezTo>
                      <a:pt x="119" y="283"/>
                      <a:pt x="117" y="301"/>
                      <a:pt x="154" y="305"/>
                    </a:cubicBezTo>
                    <a:cubicBezTo>
                      <a:pt x="191" y="308"/>
                      <a:pt x="210" y="323"/>
                      <a:pt x="223" y="340"/>
                    </a:cubicBezTo>
                    <a:cubicBezTo>
                      <a:pt x="235" y="357"/>
                      <a:pt x="330" y="384"/>
                      <a:pt x="337" y="397"/>
                    </a:cubicBezTo>
                    <a:cubicBezTo>
                      <a:pt x="345" y="410"/>
                      <a:pt x="289" y="447"/>
                      <a:pt x="289" y="481"/>
                    </a:cubicBezTo>
                    <a:cubicBezTo>
                      <a:pt x="289" y="514"/>
                      <a:pt x="269" y="510"/>
                      <a:pt x="269" y="521"/>
                    </a:cubicBezTo>
                    <a:cubicBezTo>
                      <a:pt x="269" y="532"/>
                      <a:pt x="311" y="525"/>
                      <a:pt x="326" y="534"/>
                    </a:cubicBezTo>
                    <a:cubicBezTo>
                      <a:pt x="341" y="543"/>
                      <a:pt x="367" y="529"/>
                      <a:pt x="385" y="540"/>
                    </a:cubicBezTo>
                    <a:cubicBezTo>
                      <a:pt x="404" y="551"/>
                      <a:pt x="424" y="525"/>
                      <a:pt x="439" y="529"/>
                    </a:cubicBezTo>
                    <a:cubicBezTo>
                      <a:pt x="454" y="532"/>
                      <a:pt x="469" y="503"/>
                      <a:pt x="487" y="505"/>
                    </a:cubicBezTo>
                    <a:cubicBezTo>
                      <a:pt x="506" y="506"/>
                      <a:pt x="522" y="440"/>
                      <a:pt x="518" y="414"/>
                    </a:cubicBezTo>
                    <a:cubicBezTo>
                      <a:pt x="515" y="388"/>
                      <a:pt x="546" y="308"/>
                      <a:pt x="524" y="29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3" name="Shape 277">
                <a:extLst>
                  <a:ext uri="{FF2B5EF4-FFF2-40B4-BE49-F238E27FC236}">
                    <a16:creationId xmlns:a16="http://schemas.microsoft.com/office/drawing/2014/main" id="{92B32925-225C-5CC2-F25E-1DE2916CF9CD}"/>
                  </a:ext>
                </a:extLst>
              </p:cNvPr>
              <p:cNvSpPr/>
              <p:nvPr/>
            </p:nvSpPr>
            <p:spPr>
              <a:xfrm>
                <a:off x="5410662" y="7228728"/>
                <a:ext cx="150660" cy="120527"/>
              </a:xfrm>
              <a:custGeom>
                <a:avLst/>
                <a:gdLst/>
                <a:ahLst/>
                <a:cxnLst/>
                <a:rect l="0" t="0" r="0" b="0"/>
                <a:pathLst>
                  <a:path w="205" h="166" extrusionOk="0">
                    <a:moveTo>
                      <a:pt x="195" y="132"/>
                    </a:moveTo>
                    <a:cubicBezTo>
                      <a:pt x="193" y="125"/>
                      <a:pt x="194" y="107"/>
                      <a:pt x="205" y="93"/>
                    </a:cubicBezTo>
                    <a:cubicBezTo>
                      <a:pt x="182" y="69"/>
                      <a:pt x="157" y="36"/>
                      <a:pt x="144" y="17"/>
                    </a:cubicBezTo>
                    <a:cubicBezTo>
                      <a:pt x="131" y="18"/>
                      <a:pt x="120" y="18"/>
                      <a:pt x="113" y="13"/>
                    </a:cubicBezTo>
                    <a:cubicBezTo>
                      <a:pt x="100" y="3"/>
                      <a:pt x="66" y="10"/>
                      <a:pt x="52" y="3"/>
                    </a:cubicBezTo>
                    <a:cubicBezTo>
                      <a:pt x="45" y="0"/>
                      <a:pt x="32" y="0"/>
                      <a:pt x="18" y="1"/>
                    </a:cubicBezTo>
                    <a:cubicBezTo>
                      <a:pt x="21" y="11"/>
                      <a:pt x="20" y="21"/>
                      <a:pt x="14" y="25"/>
                    </a:cubicBezTo>
                    <a:cubicBezTo>
                      <a:pt x="1" y="34"/>
                      <a:pt x="0" y="66"/>
                      <a:pt x="30" y="79"/>
                    </a:cubicBezTo>
                    <a:cubicBezTo>
                      <a:pt x="60" y="91"/>
                      <a:pt x="50" y="72"/>
                      <a:pt x="66" y="72"/>
                    </a:cubicBezTo>
                    <a:cubicBezTo>
                      <a:pt x="81" y="72"/>
                      <a:pt x="79" y="95"/>
                      <a:pt x="93" y="95"/>
                    </a:cubicBezTo>
                    <a:cubicBezTo>
                      <a:pt x="107" y="95"/>
                      <a:pt x="138" y="111"/>
                      <a:pt x="137" y="133"/>
                    </a:cubicBezTo>
                    <a:cubicBezTo>
                      <a:pt x="135" y="155"/>
                      <a:pt x="147" y="165"/>
                      <a:pt x="172" y="165"/>
                    </a:cubicBezTo>
                    <a:cubicBezTo>
                      <a:pt x="177" y="165"/>
                      <a:pt x="182" y="165"/>
                      <a:pt x="187" y="166"/>
                    </a:cubicBezTo>
                    <a:cubicBezTo>
                      <a:pt x="191" y="151"/>
                      <a:pt x="197" y="139"/>
                      <a:pt x="195" y="13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4" name="Shape 278">
                <a:extLst>
                  <a:ext uri="{FF2B5EF4-FFF2-40B4-BE49-F238E27FC236}">
                    <a16:creationId xmlns:a16="http://schemas.microsoft.com/office/drawing/2014/main" id="{36B6293E-0CC2-9A76-66E3-25ACBB471CE8}"/>
                  </a:ext>
                </a:extLst>
              </p:cNvPr>
              <p:cNvSpPr/>
              <p:nvPr/>
            </p:nvSpPr>
            <p:spPr>
              <a:xfrm>
                <a:off x="5548407" y="7288992"/>
                <a:ext cx="266881" cy="129136"/>
              </a:xfrm>
              <a:custGeom>
                <a:avLst/>
                <a:gdLst/>
                <a:ahLst/>
                <a:cxnLst/>
                <a:rect l="0" t="0" r="0" b="0"/>
                <a:pathLst>
                  <a:path w="360" h="174" extrusionOk="0">
                    <a:moveTo>
                      <a:pt x="321" y="52"/>
                    </a:moveTo>
                    <a:cubicBezTo>
                      <a:pt x="299" y="19"/>
                      <a:pt x="260" y="22"/>
                      <a:pt x="235" y="11"/>
                    </a:cubicBezTo>
                    <a:cubicBezTo>
                      <a:pt x="211" y="0"/>
                      <a:pt x="179" y="15"/>
                      <a:pt x="148" y="44"/>
                    </a:cubicBezTo>
                    <a:cubicBezTo>
                      <a:pt x="116" y="72"/>
                      <a:pt x="77" y="56"/>
                      <a:pt x="49" y="41"/>
                    </a:cubicBezTo>
                    <a:cubicBezTo>
                      <a:pt x="41" y="37"/>
                      <a:pt x="30" y="26"/>
                      <a:pt x="18" y="13"/>
                    </a:cubicBezTo>
                    <a:cubicBezTo>
                      <a:pt x="7" y="27"/>
                      <a:pt x="6" y="45"/>
                      <a:pt x="8" y="52"/>
                    </a:cubicBezTo>
                    <a:cubicBezTo>
                      <a:pt x="10" y="59"/>
                      <a:pt x="4" y="71"/>
                      <a:pt x="0" y="86"/>
                    </a:cubicBezTo>
                    <a:cubicBezTo>
                      <a:pt x="27" y="89"/>
                      <a:pt x="62" y="101"/>
                      <a:pt x="79" y="122"/>
                    </a:cubicBezTo>
                    <a:cubicBezTo>
                      <a:pt x="100" y="146"/>
                      <a:pt x="112" y="130"/>
                      <a:pt x="124" y="152"/>
                    </a:cubicBezTo>
                    <a:cubicBezTo>
                      <a:pt x="137" y="174"/>
                      <a:pt x="165" y="153"/>
                      <a:pt x="172" y="139"/>
                    </a:cubicBezTo>
                    <a:cubicBezTo>
                      <a:pt x="179" y="126"/>
                      <a:pt x="157" y="120"/>
                      <a:pt x="155" y="105"/>
                    </a:cubicBezTo>
                    <a:cubicBezTo>
                      <a:pt x="152" y="90"/>
                      <a:pt x="182" y="96"/>
                      <a:pt x="187" y="75"/>
                    </a:cubicBezTo>
                    <a:cubicBezTo>
                      <a:pt x="193" y="55"/>
                      <a:pt x="236" y="45"/>
                      <a:pt x="256" y="53"/>
                    </a:cubicBezTo>
                    <a:cubicBezTo>
                      <a:pt x="275" y="61"/>
                      <a:pt x="291" y="75"/>
                      <a:pt x="273" y="96"/>
                    </a:cubicBezTo>
                    <a:cubicBezTo>
                      <a:pt x="260" y="111"/>
                      <a:pt x="287" y="138"/>
                      <a:pt x="310" y="160"/>
                    </a:cubicBezTo>
                    <a:cubicBezTo>
                      <a:pt x="325" y="143"/>
                      <a:pt x="344" y="125"/>
                      <a:pt x="351" y="119"/>
                    </a:cubicBezTo>
                    <a:cubicBezTo>
                      <a:pt x="355" y="116"/>
                      <a:pt x="358" y="109"/>
                      <a:pt x="360" y="100"/>
                    </a:cubicBezTo>
                    <a:cubicBezTo>
                      <a:pt x="349" y="95"/>
                      <a:pt x="336" y="75"/>
                      <a:pt x="321" y="5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5" name="Shape 279">
                <a:extLst>
                  <a:ext uri="{FF2B5EF4-FFF2-40B4-BE49-F238E27FC236}">
                    <a16:creationId xmlns:a16="http://schemas.microsoft.com/office/drawing/2014/main" id="{9168A9BE-B458-DBBF-427D-399A4D35712F}"/>
                  </a:ext>
                </a:extLst>
              </p:cNvPr>
              <p:cNvSpPr/>
              <p:nvPr/>
            </p:nvSpPr>
            <p:spPr>
              <a:xfrm>
                <a:off x="5729197" y="7155550"/>
                <a:ext cx="542371" cy="774815"/>
              </a:xfrm>
              <a:custGeom>
                <a:avLst/>
                <a:gdLst/>
                <a:ahLst/>
                <a:cxnLst/>
                <a:rect l="0" t="0" r="0" b="0"/>
                <a:pathLst>
                  <a:path w="738" h="1050" extrusionOk="0">
                    <a:moveTo>
                      <a:pt x="114" y="766"/>
                    </a:moveTo>
                    <a:cubicBezTo>
                      <a:pt x="131" y="776"/>
                      <a:pt x="156" y="774"/>
                      <a:pt x="161" y="766"/>
                    </a:cubicBezTo>
                    <a:cubicBezTo>
                      <a:pt x="167" y="759"/>
                      <a:pt x="183" y="775"/>
                      <a:pt x="205" y="801"/>
                    </a:cubicBezTo>
                    <a:cubicBezTo>
                      <a:pt x="206" y="802"/>
                      <a:pt x="207" y="803"/>
                      <a:pt x="208" y="804"/>
                    </a:cubicBezTo>
                    <a:cubicBezTo>
                      <a:pt x="227" y="799"/>
                      <a:pt x="251" y="796"/>
                      <a:pt x="261" y="802"/>
                    </a:cubicBezTo>
                    <a:cubicBezTo>
                      <a:pt x="278" y="813"/>
                      <a:pt x="274" y="851"/>
                      <a:pt x="298" y="853"/>
                    </a:cubicBezTo>
                    <a:cubicBezTo>
                      <a:pt x="321" y="856"/>
                      <a:pt x="338" y="879"/>
                      <a:pt x="336" y="892"/>
                    </a:cubicBezTo>
                    <a:cubicBezTo>
                      <a:pt x="334" y="905"/>
                      <a:pt x="362" y="911"/>
                      <a:pt x="360" y="931"/>
                    </a:cubicBezTo>
                    <a:cubicBezTo>
                      <a:pt x="358" y="950"/>
                      <a:pt x="422" y="946"/>
                      <a:pt x="431" y="939"/>
                    </a:cubicBezTo>
                    <a:cubicBezTo>
                      <a:pt x="439" y="933"/>
                      <a:pt x="456" y="929"/>
                      <a:pt x="467" y="935"/>
                    </a:cubicBezTo>
                    <a:cubicBezTo>
                      <a:pt x="478" y="941"/>
                      <a:pt x="497" y="929"/>
                      <a:pt x="508" y="933"/>
                    </a:cubicBezTo>
                    <a:cubicBezTo>
                      <a:pt x="519" y="937"/>
                      <a:pt x="561" y="954"/>
                      <a:pt x="553" y="969"/>
                    </a:cubicBezTo>
                    <a:cubicBezTo>
                      <a:pt x="544" y="984"/>
                      <a:pt x="514" y="1008"/>
                      <a:pt x="521" y="1021"/>
                    </a:cubicBezTo>
                    <a:cubicBezTo>
                      <a:pt x="526" y="1031"/>
                      <a:pt x="548" y="1037"/>
                      <a:pt x="557" y="1050"/>
                    </a:cubicBezTo>
                    <a:cubicBezTo>
                      <a:pt x="558" y="1050"/>
                      <a:pt x="559" y="1050"/>
                      <a:pt x="560" y="1050"/>
                    </a:cubicBezTo>
                    <a:cubicBezTo>
                      <a:pt x="577" y="1046"/>
                      <a:pt x="584" y="984"/>
                      <a:pt x="584" y="966"/>
                    </a:cubicBezTo>
                    <a:cubicBezTo>
                      <a:pt x="584" y="948"/>
                      <a:pt x="591" y="900"/>
                      <a:pt x="597" y="882"/>
                    </a:cubicBezTo>
                    <a:cubicBezTo>
                      <a:pt x="607" y="846"/>
                      <a:pt x="557" y="821"/>
                      <a:pt x="557" y="782"/>
                    </a:cubicBezTo>
                    <a:cubicBezTo>
                      <a:pt x="557" y="743"/>
                      <a:pt x="577" y="765"/>
                      <a:pt x="599" y="749"/>
                    </a:cubicBezTo>
                    <a:cubicBezTo>
                      <a:pt x="621" y="733"/>
                      <a:pt x="598" y="726"/>
                      <a:pt x="587" y="724"/>
                    </a:cubicBezTo>
                    <a:cubicBezTo>
                      <a:pt x="576" y="721"/>
                      <a:pt x="567" y="701"/>
                      <a:pt x="571" y="690"/>
                    </a:cubicBezTo>
                    <a:cubicBezTo>
                      <a:pt x="574" y="678"/>
                      <a:pt x="642" y="683"/>
                      <a:pt x="664" y="683"/>
                    </a:cubicBezTo>
                    <a:cubicBezTo>
                      <a:pt x="685" y="683"/>
                      <a:pt x="732" y="663"/>
                      <a:pt x="733" y="660"/>
                    </a:cubicBezTo>
                    <a:cubicBezTo>
                      <a:pt x="733" y="657"/>
                      <a:pt x="738" y="642"/>
                      <a:pt x="722" y="629"/>
                    </a:cubicBezTo>
                    <a:cubicBezTo>
                      <a:pt x="705" y="616"/>
                      <a:pt x="711" y="597"/>
                      <a:pt x="724" y="582"/>
                    </a:cubicBezTo>
                    <a:cubicBezTo>
                      <a:pt x="737" y="568"/>
                      <a:pt x="716" y="553"/>
                      <a:pt x="700" y="535"/>
                    </a:cubicBezTo>
                    <a:cubicBezTo>
                      <a:pt x="684" y="517"/>
                      <a:pt x="696" y="452"/>
                      <a:pt x="715" y="422"/>
                    </a:cubicBezTo>
                    <a:cubicBezTo>
                      <a:pt x="733" y="392"/>
                      <a:pt x="677" y="399"/>
                      <a:pt x="643" y="403"/>
                    </a:cubicBezTo>
                    <a:cubicBezTo>
                      <a:pt x="608" y="408"/>
                      <a:pt x="579" y="394"/>
                      <a:pt x="557" y="366"/>
                    </a:cubicBezTo>
                    <a:cubicBezTo>
                      <a:pt x="534" y="337"/>
                      <a:pt x="504" y="355"/>
                      <a:pt x="451" y="356"/>
                    </a:cubicBezTo>
                    <a:cubicBezTo>
                      <a:pt x="398" y="358"/>
                      <a:pt x="409" y="298"/>
                      <a:pt x="411" y="275"/>
                    </a:cubicBezTo>
                    <a:cubicBezTo>
                      <a:pt x="414" y="252"/>
                      <a:pt x="384" y="249"/>
                      <a:pt x="384" y="234"/>
                    </a:cubicBezTo>
                    <a:cubicBezTo>
                      <a:pt x="384" y="220"/>
                      <a:pt x="369" y="220"/>
                      <a:pt x="355" y="221"/>
                    </a:cubicBezTo>
                    <a:cubicBezTo>
                      <a:pt x="342" y="222"/>
                      <a:pt x="355" y="204"/>
                      <a:pt x="364" y="192"/>
                    </a:cubicBezTo>
                    <a:cubicBezTo>
                      <a:pt x="374" y="181"/>
                      <a:pt x="373" y="172"/>
                      <a:pt x="374" y="147"/>
                    </a:cubicBezTo>
                    <a:cubicBezTo>
                      <a:pt x="374" y="122"/>
                      <a:pt x="410" y="101"/>
                      <a:pt x="428" y="77"/>
                    </a:cubicBezTo>
                    <a:cubicBezTo>
                      <a:pt x="432" y="71"/>
                      <a:pt x="439" y="68"/>
                      <a:pt x="447" y="65"/>
                    </a:cubicBezTo>
                    <a:cubicBezTo>
                      <a:pt x="449" y="60"/>
                      <a:pt x="453" y="55"/>
                      <a:pt x="462" y="53"/>
                    </a:cubicBezTo>
                    <a:cubicBezTo>
                      <a:pt x="489" y="48"/>
                      <a:pt x="503" y="30"/>
                      <a:pt x="477" y="15"/>
                    </a:cubicBezTo>
                    <a:cubicBezTo>
                      <a:pt x="451" y="0"/>
                      <a:pt x="436" y="44"/>
                      <a:pt x="407" y="48"/>
                    </a:cubicBezTo>
                    <a:cubicBezTo>
                      <a:pt x="378" y="52"/>
                      <a:pt x="373" y="70"/>
                      <a:pt x="354" y="79"/>
                    </a:cubicBezTo>
                    <a:cubicBezTo>
                      <a:pt x="334" y="89"/>
                      <a:pt x="299" y="81"/>
                      <a:pt x="298" y="97"/>
                    </a:cubicBezTo>
                    <a:cubicBezTo>
                      <a:pt x="296" y="115"/>
                      <a:pt x="285" y="97"/>
                      <a:pt x="269" y="93"/>
                    </a:cubicBezTo>
                    <a:cubicBezTo>
                      <a:pt x="252" y="89"/>
                      <a:pt x="210" y="126"/>
                      <a:pt x="211" y="146"/>
                    </a:cubicBezTo>
                    <a:cubicBezTo>
                      <a:pt x="213" y="167"/>
                      <a:pt x="220" y="186"/>
                      <a:pt x="190" y="205"/>
                    </a:cubicBezTo>
                    <a:cubicBezTo>
                      <a:pt x="160" y="224"/>
                      <a:pt x="142" y="260"/>
                      <a:pt x="128" y="276"/>
                    </a:cubicBezTo>
                    <a:cubicBezTo>
                      <a:pt x="124" y="281"/>
                      <a:pt x="119" y="281"/>
                      <a:pt x="115" y="279"/>
                    </a:cubicBezTo>
                    <a:cubicBezTo>
                      <a:pt x="113" y="288"/>
                      <a:pt x="110" y="295"/>
                      <a:pt x="106" y="298"/>
                    </a:cubicBezTo>
                    <a:cubicBezTo>
                      <a:pt x="99" y="304"/>
                      <a:pt x="80" y="322"/>
                      <a:pt x="65" y="339"/>
                    </a:cubicBezTo>
                    <a:cubicBezTo>
                      <a:pt x="72" y="346"/>
                      <a:pt x="80" y="353"/>
                      <a:pt x="84" y="358"/>
                    </a:cubicBezTo>
                    <a:cubicBezTo>
                      <a:pt x="104" y="378"/>
                      <a:pt x="91" y="395"/>
                      <a:pt x="97" y="406"/>
                    </a:cubicBezTo>
                    <a:cubicBezTo>
                      <a:pt x="102" y="417"/>
                      <a:pt x="108" y="433"/>
                      <a:pt x="97" y="440"/>
                    </a:cubicBezTo>
                    <a:cubicBezTo>
                      <a:pt x="86" y="447"/>
                      <a:pt x="95" y="522"/>
                      <a:pt x="108" y="536"/>
                    </a:cubicBezTo>
                    <a:cubicBezTo>
                      <a:pt x="120" y="549"/>
                      <a:pt x="108" y="562"/>
                      <a:pt x="94" y="589"/>
                    </a:cubicBezTo>
                    <a:cubicBezTo>
                      <a:pt x="80" y="616"/>
                      <a:pt x="68" y="629"/>
                      <a:pt x="43" y="630"/>
                    </a:cubicBezTo>
                    <a:cubicBezTo>
                      <a:pt x="19" y="631"/>
                      <a:pt x="20" y="670"/>
                      <a:pt x="12" y="670"/>
                    </a:cubicBezTo>
                    <a:cubicBezTo>
                      <a:pt x="5" y="670"/>
                      <a:pt x="1" y="683"/>
                      <a:pt x="0" y="695"/>
                    </a:cubicBezTo>
                    <a:cubicBezTo>
                      <a:pt x="23" y="715"/>
                      <a:pt x="64" y="738"/>
                      <a:pt x="76" y="738"/>
                    </a:cubicBezTo>
                    <a:cubicBezTo>
                      <a:pt x="89" y="738"/>
                      <a:pt x="97" y="756"/>
                      <a:pt x="114" y="76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6" name="Shape 280">
                <a:extLst>
                  <a:ext uri="{FF2B5EF4-FFF2-40B4-BE49-F238E27FC236}">
                    <a16:creationId xmlns:a16="http://schemas.microsoft.com/office/drawing/2014/main" id="{4D993760-A81C-E2A7-333E-B5F4680398EF}"/>
                  </a:ext>
                </a:extLst>
              </p:cNvPr>
              <p:cNvSpPr/>
              <p:nvPr/>
            </p:nvSpPr>
            <p:spPr>
              <a:xfrm>
                <a:off x="6155344" y="8184334"/>
                <a:ext cx="559589" cy="632767"/>
              </a:xfrm>
              <a:custGeom>
                <a:avLst/>
                <a:gdLst/>
                <a:ahLst/>
                <a:cxnLst/>
                <a:rect l="0" t="0" r="0" b="0"/>
                <a:pathLst>
                  <a:path w="755" h="858" extrusionOk="0">
                    <a:moveTo>
                      <a:pt x="746" y="514"/>
                    </a:moveTo>
                    <a:cubicBezTo>
                      <a:pt x="737" y="487"/>
                      <a:pt x="710" y="483"/>
                      <a:pt x="710" y="454"/>
                    </a:cubicBezTo>
                    <a:cubicBezTo>
                      <a:pt x="710" y="425"/>
                      <a:pt x="699" y="421"/>
                      <a:pt x="659" y="423"/>
                    </a:cubicBezTo>
                    <a:cubicBezTo>
                      <a:pt x="619" y="425"/>
                      <a:pt x="593" y="416"/>
                      <a:pt x="591" y="392"/>
                    </a:cubicBezTo>
                    <a:cubicBezTo>
                      <a:pt x="590" y="368"/>
                      <a:pt x="566" y="350"/>
                      <a:pt x="584" y="341"/>
                    </a:cubicBezTo>
                    <a:cubicBezTo>
                      <a:pt x="602" y="332"/>
                      <a:pt x="571" y="315"/>
                      <a:pt x="575" y="294"/>
                    </a:cubicBezTo>
                    <a:cubicBezTo>
                      <a:pt x="579" y="272"/>
                      <a:pt x="564" y="263"/>
                      <a:pt x="551" y="252"/>
                    </a:cubicBezTo>
                    <a:cubicBezTo>
                      <a:pt x="539" y="241"/>
                      <a:pt x="484" y="257"/>
                      <a:pt x="484" y="237"/>
                    </a:cubicBezTo>
                    <a:cubicBezTo>
                      <a:pt x="484" y="217"/>
                      <a:pt x="451" y="213"/>
                      <a:pt x="433" y="213"/>
                    </a:cubicBezTo>
                    <a:cubicBezTo>
                      <a:pt x="415" y="213"/>
                      <a:pt x="428" y="190"/>
                      <a:pt x="407" y="192"/>
                    </a:cubicBezTo>
                    <a:cubicBezTo>
                      <a:pt x="387" y="193"/>
                      <a:pt x="391" y="179"/>
                      <a:pt x="364" y="182"/>
                    </a:cubicBezTo>
                    <a:cubicBezTo>
                      <a:pt x="336" y="186"/>
                      <a:pt x="320" y="173"/>
                      <a:pt x="291" y="139"/>
                    </a:cubicBezTo>
                    <a:cubicBezTo>
                      <a:pt x="262" y="104"/>
                      <a:pt x="265" y="37"/>
                      <a:pt x="271" y="18"/>
                    </a:cubicBezTo>
                    <a:cubicBezTo>
                      <a:pt x="276" y="0"/>
                      <a:pt x="236" y="15"/>
                      <a:pt x="213" y="15"/>
                    </a:cubicBezTo>
                    <a:cubicBezTo>
                      <a:pt x="189" y="15"/>
                      <a:pt x="165" y="33"/>
                      <a:pt x="140" y="48"/>
                    </a:cubicBezTo>
                    <a:cubicBezTo>
                      <a:pt x="114" y="62"/>
                      <a:pt x="100" y="62"/>
                      <a:pt x="87" y="75"/>
                    </a:cubicBezTo>
                    <a:cubicBezTo>
                      <a:pt x="74" y="88"/>
                      <a:pt x="54" y="95"/>
                      <a:pt x="34" y="88"/>
                    </a:cubicBezTo>
                    <a:cubicBezTo>
                      <a:pt x="28" y="86"/>
                      <a:pt x="21" y="84"/>
                      <a:pt x="13" y="83"/>
                    </a:cubicBezTo>
                    <a:cubicBezTo>
                      <a:pt x="24" y="110"/>
                      <a:pt x="50" y="154"/>
                      <a:pt x="56" y="170"/>
                    </a:cubicBezTo>
                    <a:cubicBezTo>
                      <a:pt x="63" y="190"/>
                      <a:pt x="47" y="195"/>
                      <a:pt x="39" y="203"/>
                    </a:cubicBezTo>
                    <a:cubicBezTo>
                      <a:pt x="32" y="210"/>
                      <a:pt x="43" y="275"/>
                      <a:pt x="45" y="290"/>
                    </a:cubicBezTo>
                    <a:cubicBezTo>
                      <a:pt x="47" y="305"/>
                      <a:pt x="19" y="332"/>
                      <a:pt x="30" y="341"/>
                    </a:cubicBezTo>
                    <a:cubicBezTo>
                      <a:pt x="41" y="350"/>
                      <a:pt x="16" y="377"/>
                      <a:pt x="16" y="394"/>
                    </a:cubicBezTo>
                    <a:cubicBezTo>
                      <a:pt x="16" y="410"/>
                      <a:pt x="39" y="410"/>
                      <a:pt x="39" y="423"/>
                    </a:cubicBezTo>
                    <a:cubicBezTo>
                      <a:pt x="39" y="436"/>
                      <a:pt x="19" y="465"/>
                      <a:pt x="7" y="472"/>
                    </a:cubicBezTo>
                    <a:cubicBezTo>
                      <a:pt x="0" y="476"/>
                      <a:pt x="0" y="486"/>
                      <a:pt x="1" y="497"/>
                    </a:cubicBezTo>
                    <a:cubicBezTo>
                      <a:pt x="5" y="496"/>
                      <a:pt x="8" y="513"/>
                      <a:pt x="27" y="527"/>
                    </a:cubicBezTo>
                    <a:cubicBezTo>
                      <a:pt x="49" y="543"/>
                      <a:pt x="23" y="570"/>
                      <a:pt x="41" y="592"/>
                    </a:cubicBezTo>
                    <a:cubicBezTo>
                      <a:pt x="59" y="614"/>
                      <a:pt x="80" y="616"/>
                      <a:pt x="67" y="627"/>
                    </a:cubicBezTo>
                    <a:cubicBezTo>
                      <a:pt x="54" y="638"/>
                      <a:pt x="69" y="660"/>
                      <a:pt x="54" y="671"/>
                    </a:cubicBezTo>
                    <a:cubicBezTo>
                      <a:pt x="39" y="682"/>
                      <a:pt x="59" y="714"/>
                      <a:pt x="76" y="722"/>
                    </a:cubicBezTo>
                    <a:cubicBezTo>
                      <a:pt x="92" y="729"/>
                      <a:pt x="81" y="762"/>
                      <a:pt x="98" y="778"/>
                    </a:cubicBezTo>
                    <a:cubicBezTo>
                      <a:pt x="114" y="795"/>
                      <a:pt x="107" y="833"/>
                      <a:pt x="112" y="846"/>
                    </a:cubicBezTo>
                    <a:cubicBezTo>
                      <a:pt x="118" y="858"/>
                      <a:pt x="167" y="827"/>
                      <a:pt x="196" y="796"/>
                    </a:cubicBezTo>
                    <a:cubicBezTo>
                      <a:pt x="225" y="765"/>
                      <a:pt x="223" y="791"/>
                      <a:pt x="251" y="795"/>
                    </a:cubicBezTo>
                    <a:cubicBezTo>
                      <a:pt x="278" y="798"/>
                      <a:pt x="309" y="798"/>
                      <a:pt x="322" y="824"/>
                    </a:cubicBezTo>
                    <a:cubicBezTo>
                      <a:pt x="335" y="849"/>
                      <a:pt x="349" y="798"/>
                      <a:pt x="358" y="787"/>
                    </a:cubicBezTo>
                    <a:cubicBezTo>
                      <a:pt x="367" y="776"/>
                      <a:pt x="429" y="791"/>
                      <a:pt x="440" y="787"/>
                    </a:cubicBezTo>
                    <a:cubicBezTo>
                      <a:pt x="451" y="784"/>
                      <a:pt x="460" y="705"/>
                      <a:pt x="458" y="693"/>
                    </a:cubicBezTo>
                    <a:cubicBezTo>
                      <a:pt x="457" y="680"/>
                      <a:pt x="484" y="649"/>
                      <a:pt x="506" y="634"/>
                    </a:cubicBezTo>
                    <a:cubicBezTo>
                      <a:pt x="528" y="620"/>
                      <a:pt x="562" y="631"/>
                      <a:pt x="581" y="621"/>
                    </a:cubicBezTo>
                    <a:cubicBezTo>
                      <a:pt x="599" y="612"/>
                      <a:pt x="626" y="614"/>
                      <a:pt x="652" y="614"/>
                    </a:cubicBezTo>
                    <a:cubicBezTo>
                      <a:pt x="677" y="614"/>
                      <a:pt x="695" y="640"/>
                      <a:pt x="710" y="640"/>
                    </a:cubicBezTo>
                    <a:cubicBezTo>
                      <a:pt x="724" y="640"/>
                      <a:pt x="743" y="616"/>
                      <a:pt x="739" y="594"/>
                    </a:cubicBezTo>
                    <a:cubicBezTo>
                      <a:pt x="735" y="572"/>
                      <a:pt x="755" y="541"/>
                      <a:pt x="746" y="5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7" name="Shape 281">
                <a:extLst>
                  <a:ext uri="{FF2B5EF4-FFF2-40B4-BE49-F238E27FC236}">
                    <a16:creationId xmlns:a16="http://schemas.microsoft.com/office/drawing/2014/main" id="{83819B4D-2A15-5D56-F20E-F01E93ECFE8B}"/>
                  </a:ext>
                </a:extLst>
              </p:cNvPr>
              <p:cNvSpPr/>
              <p:nvPr/>
            </p:nvSpPr>
            <p:spPr>
              <a:xfrm>
                <a:off x="5617279" y="7745272"/>
                <a:ext cx="585416" cy="852297"/>
              </a:xfrm>
              <a:custGeom>
                <a:avLst/>
                <a:gdLst/>
                <a:ahLst/>
                <a:cxnLst/>
                <a:rect l="0" t="0" r="0" b="0"/>
                <a:pathLst>
                  <a:path w="797" h="1154" extrusionOk="0">
                    <a:moveTo>
                      <a:pt x="733" y="1095"/>
                    </a:moveTo>
                    <a:cubicBezTo>
                      <a:pt x="734" y="1094"/>
                      <a:pt x="735" y="1094"/>
                      <a:pt x="735" y="1093"/>
                    </a:cubicBezTo>
                    <a:cubicBezTo>
                      <a:pt x="734" y="1082"/>
                      <a:pt x="734" y="1072"/>
                      <a:pt x="741" y="1068"/>
                    </a:cubicBezTo>
                    <a:cubicBezTo>
                      <a:pt x="753" y="1061"/>
                      <a:pt x="773" y="1032"/>
                      <a:pt x="773" y="1019"/>
                    </a:cubicBezTo>
                    <a:cubicBezTo>
                      <a:pt x="773" y="1006"/>
                      <a:pt x="750" y="1006"/>
                      <a:pt x="750" y="990"/>
                    </a:cubicBezTo>
                    <a:cubicBezTo>
                      <a:pt x="750" y="973"/>
                      <a:pt x="775" y="946"/>
                      <a:pt x="764" y="937"/>
                    </a:cubicBezTo>
                    <a:cubicBezTo>
                      <a:pt x="753" y="928"/>
                      <a:pt x="781" y="901"/>
                      <a:pt x="779" y="886"/>
                    </a:cubicBezTo>
                    <a:cubicBezTo>
                      <a:pt x="777" y="871"/>
                      <a:pt x="766" y="806"/>
                      <a:pt x="773" y="799"/>
                    </a:cubicBezTo>
                    <a:cubicBezTo>
                      <a:pt x="781" y="791"/>
                      <a:pt x="797" y="786"/>
                      <a:pt x="790" y="766"/>
                    </a:cubicBezTo>
                    <a:cubicBezTo>
                      <a:pt x="784" y="750"/>
                      <a:pt x="758" y="706"/>
                      <a:pt x="747" y="679"/>
                    </a:cubicBezTo>
                    <a:cubicBezTo>
                      <a:pt x="727" y="676"/>
                      <a:pt x="702" y="677"/>
                      <a:pt x="688" y="682"/>
                    </a:cubicBezTo>
                    <a:cubicBezTo>
                      <a:pt x="668" y="689"/>
                      <a:pt x="673" y="625"/>
                      <a:pt x="673" y="602"/>
                    </a:cubicBezTo>
                    <a:cubicBezTo>
                      <a:pt x="673" y="578"/>
                      <a:pt x="653" y="591"/>
                      <a:pt x="646" y="607"/>
                    </a:cubicBezTo>
                    <a:cubicBezTo>
                      <a:pt x="639" y="624"/>
                      <a:pt x="610" y="616"/>
                      <a:pt x="580" y="616"/>
                    </a:cubicBezTo>
                    <a:cubicBezTo>
                      <a:pt x="551" y="616"/>
                      <a:pt x="566" y="580"/>
                      <a:pt x="548" y="582"/>
                    </a:cubicBezTo>
                    <a:cubicBezTo>
                      <a:pt x="529" y="584"/>
                      <a:pt x="515" y="576"/>
                      <a:pt x="517" y="558"/>
                    </a:cubicBezTo>
                    <a:cubicBezTo>
                      <a:pt x="518" y="540"/>
                      <a:pt x="504" y="525"/>
                      <a:pt x="491" y="505"/>
                    </a:cubicBezTo>
                    <a:cubicBezTo>
                      <a:pt x="478" y="485"/>
                      <a:pt x="464" y="465"/>
                      <a:pt x="475" y="452"/>
                    </a:cubicBezTo>
                    <a:cubicBezTo>
                      <a:pt x="486" y="440"/>
                      <a:pt x="467" y="429"/>
                      <a:pt x="484" y="412"/>
                    </a:cubicBezTo>
                    <a:cubicBezTo>
                      <a:pt x="500" y="396"/>
                      <a:pt x="517" y="401"/>
                      <a:pt x="511" y="379"/>
                    </a:cubicBezTo>
                    <a:cubicBezTo>
                      <a:pt x="506" y="358"/>
                      <a:pt x="529" y="345"/>
                      <a:pt x="531" y="321"/>
                    </a:cubicBezTo>
                    <a:cubicBezTo>
                      <a:pt x="533" y="297"/>
                      <a:pt x="560" y="305"/>
                      <a:pt x="586" y="285"/>
                    </a:cubicBezTo>
                    <a:cubicBezTo>
                      <a:pt x="611" y="265"/>
                      <a:pt x="639" y="276"/>
                      <a:pt x="660" y="257"/>
                    </a:cubicBezTo>
                    <a:cubicBezTo>
                      <a:pt x="681" y="240"/>
                      <a:pt x="695" y="255"/>
                      <a:pt x="710" y="254"/>
                    </a:cubicBezTo>
                    <a:cubicBezTo>
                      <a:pt x="701" y="241"/>
                      <a:pt x="679" y="235"/>
                      <a:pt x="674" y="225"/>
                    </a:cubicBezTo>
                    <a:cubicBezTo>
                      <a:pt x="667" y="212"/>
                      <a:pt x="697" y="188"/>
                      <a:pt x="706" y="173"/>
                    </a:cubicBezTo>
                    <a:cubicBezTo>
                      <a:pt x="714" y="158"/>
                      <a:pt x="672" y="141"/>
                      <a:pt x="661" y="137"/>
                    </a:cubicBezTo>
                    <a:cubicBezTo>
                      <a:pt x="650" y="133"/>
                      <a:pt x="631" y="145"/>
                      <a:pt x="620" y="139"/>
                    </a:cubicBezTo>
                    <a:cubicBezTo>
                      <a:pt x="609" y="133"/>
                      <a:pt x="592" y="137"/>
                      <a:pt x="584" y="143"/>
                    </a:cubicBezTo>
                    <a:cubicBezTo>
                      <a:pt x="575" y="150"/>
                      <a:pt x="511" y="154"/>
                      <a:pt x="513" y="135"/>
                    </a:cubicBezTo>
                    <a:cubicBezTo>
                      <a:pt x="515" y="115"/>
                      <a:pt x="487" y="109"/>
                      <a:pt x="489" y="96"/>
                    </a:cubicBezTo>
                    <a:cubicBezTo>
                      <a:pt x="491" y="83"/>
                      <a:pt x="474" y="60"/>
                      <a:pt x="451" y="57"/>
                    </a:cubicBezTo>
                    <a:cubicBezTo>
                      <a:pt x="427" y="55"/>
                      <a:pt x="431" y="17"/>
                      <a:pt x="414" y="6"/>
                    </a:cubicBezTo>
                    <a:cubicBezTo>
                      <a:pt x="404" y="0"/>
                      <a:pt x="380" y="3"/>
                      <a:pt x="361" y="8"/>
                    </a:cubicBezTo>
                    <a:cubicBezTo>
                      <a:pt x="382" y="31"/>
                      <a:pt x="389" y="41"/>
                      <a:pt x="376" y="52"/>
                    </a:cubicBezTo>
                    <a:cubicBezTo>
                      <a:pt x="357" y="66"/>
                      <a:pt x="376" y="69"/>
                      <a:pt x="341" y="114"/>
                    </a:cubicBezTo>
                    <a:cubicBezTo>
                      <a:pt x="307" y="160"/>
                      <a:pt x="249" y="171"/>
                      <a:pt x="220" y="180"/>
                    </a:cubicBezTo>
                    <a:cubicBezTo>
                      <a:pt x="192" y="188"/>
                      <a:pt x="180" y="241"/>
                      <a:pt x="165" y="278"/>
                    </a:cubicBezTo>
                    <a:cubicBezTo>
                      <a:pt x="149" y="315"/>
                      <a:pt x="136" y="302"/>
                      <a:pt x="121" y="281"/>
                    </a:cubicBezTo>
                    <a:cubicBezTo>
                      <a:pt x="105" y="259"/>
                      <a:pt x="92" y="285"/>
                      <a:pt x="74" y="268"/>
                    </a:cubicBezTo>
                    <a:cubicBezTo>
                      <a:pt x="55" y="251"/>
                      <a:pt x="64" y="251"/>
                      <a:pt x="74" y="237"/>
                    </a:cubicBezTo>
                    <a:cubicBezTo>
                      <a:pt x="79" y="229"/>
                      <a:pt x="73" y="217"/>
                      <a:pt x="62" y="205"/>
                    </a:cubicBezTo>
                    <a:cubicBezTo>
                      <a:pt x="41" y="209"/>
                      <a:pt x="21" y="237"/>
                      <a:pt x="11" y="259"/>
                    </a:cubicBezTo>
                    <a:cubicBezTo>
                      <a:pt x="0" y="282"/>
                      <a:pt x="30" y="327"/>
                      <a:pt x="34" y="344"/>
                    </a:cubicBezTo>
                    <a:cubicBezTo>
                      <a:pt x="38" y="360"/>
                      <a:pt x="17" y="345"/>
                      <a:pt x="15" y="360"/>
                    </a:cubicBezTo>
                    <a:cubicBezTo>
                      <a:pt x="12" y="375"/>
                      <a:pt x="60" y="397"/>
                      <a:pt x="82" y="413"/>
                    </a:cubicBezTo>
                    <a:cubicBezTo>
                      <a:pt x="104" y="430"/>
                      <a:pt x="123" y="476"/>
                      <a:pt x="143" y="498"/>
                    </a:cubicBezTo>
                    <a:cubicBezTo>
                      <a:pt x="164" y="520"/>
                      <a:pt x="165" y="539"/>
                      <a:pt x="187" y="592"/>
                    </a:cubicBezTo>
                    <a:cubicBezTo>
                      <a:pt x="209" y="645"/>
                      <a:pt x="252" y="736"/>
                      <a:pt x="282" y="774"/>
                    </a:cubicBezTo>
                    <a:cubicBezTo>
                      <a:pt x="313" y="812"/>
                      <a:pt x="326" y="842"/>
                      <a:pt x="319" y="853"/>
                    </a:cubicBezTo>
                    <a:cubicBezTo>
                      <a:pt x="313" y="864"/>
                      <a:pt x="321" y="894"/>
                      <a:pt x="343" y="909"/>
                    </a:cubicBezTo>
                    <a:cubicBezTo>
                      <a:pt x="364" y="924"/>
                      <a:pt x="382" y="949"/>
                      <a:pt x="440" y="978"/>
                    </a:cubicBezTo>
                    <a:cubicBezTo>
                      <a:pt x="497" y="1006"/>
                      <a:pt x="602" y="1061"/>
                      <a:pt x="617" y="1087"/>
                    </a:cubicBezTo>
                    <a:cubicBezTo>
                      <a:pt x="632" y="1113"/>
                      <a:pt x="681" y="1137"/>
                      <a:pt x="691" y="1143"/>
                    </a:cubicBezTo>
                    <a:cubicBezTo>
                      <a:pt x="694" y="1144"/>
                      <a:pt x="694" y="1149"/>
                      <a:pt x="695" y="1154"/>
                    </a:cubicBezTo>
                    <a:cubicBezTo>
                      <a:pt x="700" y="1150"/>
                      <a:pt x="705" y="1146"/>
                      <a:pt x="708" y="1145"/>
                    </a:cubicBezTo>
                    <a:cubicBezTo>
                      <a:pt x="726" y="1136"/>
                      <a:pt x="728" y="1105"/>
                      <a:pt x="733" y="109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8" name="Shape 282">
                <a:extLst>
                  <a:ext uri="{FF2B5EF4-FFF2-40B4-BE49-F238E27FC236}">
                    <a16:creationId xmlns:a16="http://schemas.microsoft.com/office/drawing/2014/main" id="{8FDEAC4D-01E5-7CF3-EE89-7646B1F394E2}"/>
                  </a:ext>
                </a:extLst>
              </p:cNvPr>
              <p:cNvSpPr/>
              <p:nvPr/>
            </p:nvSpPr>
            <p:spPr>
              <a:xfrm>
                <a:off x="5978858" y="7181377"/>
                <a:ext cx="632766" cy="529457"/>
              </a:xfrm>
              <a:custGeom>
                <a:avLst/>
                <a:gdLst/>
                <a:ahLst/>
                <a:cxnLst/>
                <a:rect l="0" t="0" r="0" b="0"/>
                <a:pathLst>
                  <a:path w="855" h="717" extrusionOk="0">
                    <a:moveTo>
                      <a:pt x="86" y="44"/>
                    </a:moveTo>
                    <a:cubicBezTo>
                      <a:pt x="68" y="68"/>
                      <a:pt x="32" y="89"/>
                      <a:pt x="32" y="114"/>
                    </a:cubicBezTo>
                    <a:cubicBezTo>
                      <a:pt x="31" y="139"/>
                      <a:pt x="32" y="148"/>
                      <a:pt x="22" y="159"/>
                    </a:cubicBezTo>
                    <a:cubicBezTo>
                      <a:pt x="13" y="171"/>
                      <a:pt x="0" y="189"/>
                      <a:pt x="13" y="188"/>
                    </a:cubicBezTo>
                    <a:cubicBezTo>
                      <a:pt x="27" y="187"/>
                      <a:pt x="42" y="187"/>
                      <a:pt x="42" y="201"/>
                    </a:cubicBezTo>
                    <a:cubicBezTo>
                      <a:pt x="42" y="216"/>
                      <a:pt x="72" y="219"/>
                      <a:pt x="69" y="242"/>
                    </a:cubicBezTo>
                    <a:cubicBezTo>
                      <a:pt x="67" y="265"/>
                      <a:pt x="56" y="325"/>
                      <a:pt x="109" y="323"/>
                    </a:cubicBezTo>
                    <a:cubicBezTo>
                      <a:pt x="162" y="322"/>
                      <a:pt x="192" y="304"/>
                      <a:pt x="215" y="333"/>
                    </a:cubicBezTo>
                    <a:cubicBezTo>
                      <a:pt x="237" y="361"/>
                      <a:pt x="266" y="375"/>
                      <a:pt x="301" y="370"/>
                    </a:cubicBezTo>
                    <a:cubicBezTo>
                      <a:pt x="335" y="366"/>
                      <a:pt x="391" y="359"/>
                      <a:pt x="373" y="389"/>
                    </a:cubicBezTo>
                    <a:cubicBezTo>
                      <a:pt x="354" y="419"/>
                      <a:pt x="342" y="484"/>
                      <a:pt x="358" y="502"/>
                    </a:cubicBezTo>
                    <a:cubicBezTo>
                      <a:pt x="374" y="520"/>
                      <a:pt x="395" y="535"/>
                      <a:pt x="382" y="549"/>
                    </a:cubicBezTo>
                    <a:cubicBezTo>
                      <a:pt x="369" y="564"/>
                      <a:pt x="363" y="583"/>
                      <a:pt x="380" y="596"/>
                    </a:cubicBezTo>
                    <a:cubicBezTo>
                      <a:pt x="396" y="609"/>
                      <a:pt x="391" y="624"/>
                      <a:pt x="391" y="627"/>
                    </a:cubicBezTo>
                    <a:cubicBezTo>
                      <a:pt x="391" y="628"/>
                      <a:pt x="387" y="630"/>
                      <a:pt x="382" y="632"/>
                    </a:cubicBezTo>
                    <a:cubicBezTo>
                      <a:pt x="407" y="657"/>
                      <a:pt x="415" y="683"/>
                      <a:pt x="429" y="694"/>
                    </a:cubicBezTo>
                    <a:cubicBezTo>
                      <a:pt x="448" y="709"/>
                      <a:pt x="453" y="717"/>
                      <a:pt x="466" y="709"/>
                    </a:cubicBezTo>
                    <a:cubicBezTo>
                      <a:pt x="479" y="702"/>
                      <a:pt x="488" y="696"/>
                      <a:pt x="499" y="704"/>
                    </a:cubicBezTo>
                    <a:cubicBezTo>
                      <a:pt x="511" y="711"/>
                      <a:pt x="525" y="696"/>
                      <a:pt x="542" y="681"/>
                    </a:cubicBezTo>
                    <a:cubicBezTo>
                      <a:pt x="559" y="667"/>
                      <a:pt x="577" y="680"/>
                      <a:pt x="583" y="661"/>
                    </a:cubicBezTo>
                    <a:cubicBezTo>
                      <a:pt x="588" y="643"/>
                      <a:pt x="598" y="632"/>
                      <a:pt x="618" y="628"/>
                    </a:cubicBezTo>
                    <a:cubicBezTo>
                      <a:pt x="638" y="624"/>
                      <a:pt x="638" y="602"/>
                      <a:pt x="625" y="602"/>
                    </a:cubicBezTo>
                    <a:cubicBezTo>
                      <a:pt x="612" y="602"/>
                      <a:pt x="594" y="619"/>
                      <a:pt x="594" y="595"/>
                    </a:cubicBezTo>
                    <a:cubicBezTo>
                      <a:pt x="594" y="570"/>
                      <a:pt x="577" y="576"/>
                      <a:pt x="577" y="556"/>
                    </a:cubicBezTo>
                    <a:cubicBezTo>
                      <a:pt x="577" y="535"/>
                      <a:pt x="575" y="522"/>
                      <a:pt x="553" y="509"/>
                    </a:cubicBezTo>
                    <a:cubicBezTo>
                      <a:pt x="531" y="496"/>
                      <a:pt x="583" y="491"/>
                      <a:pt x="594" y="502"/>
                    </a:cubicBezTo>
                    <a:cubicBezTo>
                      <a:pt x="605" y="513"/>
                      <a:pt x="644" y="504"/>
                      <a:pt x="647" y="521"/>
                    </a:cubicBezTo>
                    <a:cubicBezTo>
                      <a:pt x="651" y="537"/>
                      <a:pt x="671" y="543"/>
                      <a:pt x="671" y="522"/>
                    </a:cubicBezTo>
                    <a:cubicBezTo>
                      <a:pt x="671" y="502"/>
                      <a:pt x="696" y="495"/>
                      <a:pt x="714" y="498"/>
                    </a:cubicBezTo>
                    <a:cubicBezTo>
                      <a:pt x="733" y="502"/>
                      <a:pt x="773" y="474"/>
                      <a:pt x="790" y="469"/>
                    </a:cubicBezTo>
                    <a:cubicBezTo>
                      <a:pt x="799" y="466"/>
                      <a:pt x="802" y="455"/>
                      <a:pt x="807" y="447"/>
                    </a:cubicBezTo>
                    <a:cubicBezTo>
                      <a:pt x="794" y="430"/>
                      <a:pt x="775" y="404"/>
                      <a:pt x="766" y="397"/>
                    </a:cubicBezTo>
                    <a:cubicBezTo>
                      <a:pt x="753" y="386"/>
                      <a:pt x="775" y="379"/>
                      <a:pt x="773" y="364"/>
                    </a:cubicBezTo>
                    <a:cubicBezTo>
                      <a:pt x="771" y="348"/>
                      <a:pt x="773" y="337"/>
                      <a:pt x="802" y="335"/>
                    </a:cubicBezTo>
                    <a:cubicBezTo>
                      <a:pt x="830" y="333"/>
                      <a:pt x="826" y="311"/>
                      <a:pt x="810" y="302"/>
                    </a:cubicBezTo>
                    <a:cubicBezTo>
                      <a:pt x="795" y="293"/>
                      <a:pt x="817" y="269"/>
                      <a:pt x="833" y="260"/>
                    </a:cubicBezTo>
                    <a:cubicBezTo>
                      <a:pt x="839" y="256"/>
                      <a:pt x="847" y="245"/>
                      <a:pt x="855" y="230"/>
                    </a:cubicBezTo>
                    <a:cubicBezTo>
                      <a:pt x="826" y="219"/>
                      <a:pt x="783" y="220"/>
                      <a:pt x="766" y="221"/>
                    </a:cubicBezTo>
                    <a:cubicBezTo>
                      <a:pt x="743" y="223"/>
                      <a:pt x="781" y="195"/>
                      <a:pt x="782" y="171"/>
                    </a:cubicBezTo>
                    <a:cubicBezTo>
                      <a:pt x="784" y="146"/>
                      <a:pt x="717" y="142"/>
                      <a:pt x="691" y="136"/>
                    </a:cubicBezTo>
                    <a:cubicBezTo>
                      <a:pt x="665" y="131"/>
                      <a:pt x="671" y="104"/>
                      <a:pt x="699" y="102"/>
                    </a:cubicBezTo>
                    <a:cubicBezTo>
                      <a:pt x="726" y="101"/>
                      <a:pt x="684" y="82"/>
                      <a:pt x="647" y="87"/>
                    </a:cubicBezTo>
                    <a:cubicBezTo>
                      <a:pt x="610" y="93"/>
                      <a:pt x="558" y="113"/>
                      <a:pt x="528" y="130"/>
                    </a:cubicBezTo>
                    <a:cubicBezTo>
                      <a:pt x="498" y="146"/>
                      <a:pt x="446" y="82"/>
                      <a:pt x="412" y="95"/>
                    </a:cubicBezTo>
                    <a:cubicBezTo>
                      <a:pt x="378" y="109"/>
                      <a:pt x="330" y="109"/>
                      <a:pt x="331" y="82"/>
                    </a:cubicBezTo>
                    <a:cubicBezTo>
                      <a:pt x="333" y="54"/>
                      <a:pt x="318" y="31"/>
                      <a:pt x="283" y="34"/>
                    </a:cubicBezTo>
                    <a:cubicBezTo>
                      <a:pt x="249" y="37"/>
                      <a:pt x="258" y="0"/>
                      <a:pt x="232" y="0"/>
                    </a:cubicBezTo>
                    <a:cubicBezTo>
                      <a:pt x="206" y="0"/>
                      <a:pt x="232" y="31"/>
                      <a:pt x="214" y="39"/>
                    </a:cubicBezTo>
                    <a:cubicBezTo>
                      <a:pt x="196" y="48"/>
                      <a:pt x="135" y="63"/>
                      <a:pt x="130" y="87"/>
                    </a:cubicBezTo>
                    <a:cubicBezTo>
                      <a:pt x="126" y="112"/>
                      <a:pt x="163" y="153"/>
                      <a:pt x="151" y="177"/>
                    </a:cubicBezTo>
                    <a:cubicBezTo>
                      <a:pt x="139" y="202"/>
                      <a:pt x="98" y="182"/>
                      <a:pt x="85" y="156"/>
                    </a:cubicBezTo>
                    <a:cubicBezTo>
                      <a:pt x="73" y="130"/>
                      <a:pt x="121" y="90"/>
                      <a:pt x="113" y="75"/>
                    </a:cubicBezTo>
                    <a:cubicBezTo>
                      <a:pt x="107" y="65"/>
                      <a:pt x="100" y="45"/>
                      <a:pt x="105" y="32"/>
                    </a:cubicBezTo>
                    <a:cubicBezTo>
                      <a:pt x="97" y="35"/>
                      <a:pt x="90" y="38"/>
                      <a:pt x="86" y="4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9" name="Shape 283">
                <a:extLst>
                  <a:ext uri="{FF2B5EF4-FFF2-40B4-BE49-F238E27FC236}">
                    <a16:creationId xmlns:a16="http://schemas.microsoft.com/office/drawing/2014/main" id="{0DE47B95-11B1-BE76-1058-D3175AB8A5E7}"/>
                  </a:ext>
                </a:extLst>
              </p:cNvPr>
              <p:cNvSpPr/>
              <p:nvPr/>
            </p:nvSpPr>
            <p:spPr>
              <a:xfrm>
                <a:off x="6684802" y="7448258"/>
                <a:ext cx="198008" cy="206617"/>
              </a:xfrm>
              <a:custGeom>
                <a:avLst/>
                <a:gdLst/>
                <a:ahLst/>
                <a:cxnLst/>
                <a:rect l="0" t="0" r="0" b="0"/>
                <a:pathLst>
                  <a:path w="265" h="279" extrusionOk="0">
                    <a:moveTo>
                      <a:pt x="65" y="58"/>
                    </a:moveTo>
                    <a:cubicBezTo>
                      <a:pt x="74" y="75"/>
                      <a:pt x="54" y="84"/>
                      <a:pt x="36" y="86"/>
                    </a:cubicBezTo>
                    <a:cubicBezTo>
                      <a:pt x="18" y="89"/>
                      <a:pt x="23" y="128"/>
                      <a:pt x="12" y="139"/>
                    </a:cubicBezTo>
                    <a:cubicBezTo>
                      <a:pt x="0" y="151"/>
                      <a:pt x="54" y="179"/>
                      <a:pt x="62" y="204"/>
                    </a:cubicBezTo>
                    <a:cubicBezTo>
                      <a:pt x="68" y="218"/>
                      <a:pt x="85" y="250"/>
                      <a:pt x="99" y="273"/>
                    </a:cubicBezTo>
                    <a:cubicBezTo>
                      <a:pt x="111" y="276"/>
                      <a:pt x="123" y="279"/>
                      <a:pt x="130" y="275"/>
                    </a:cubicBezTo>
                    <a:cubicBezTo>
                      <a:pt x="146" y="266"/>
                      <a:pt x="132" y="234"/>
                      <a:pt x="156" y="236"/>
                    </a:cubicBezTo>
                    <a:cubicBezTo>
                      <a:pt x="180" y="238"/>
                      <a:pt x="215" y="223"/>
                      <a:pt x="224" y="238"/>
                    </a:cubicBezTo>
                    <a:cubicBezTo>
                      <a:pt x="226" y="240"/>
                      <a:pt x="228" y="243"/>
                      <a:pt x="230" y="246"/>
                    </a:cubicBezTo>
                    <a:cubicBezTo>
                      <a:pt x="238" y="234"/>
                      <a:pt x="246" y="221"/>
                      <a:pt x="248" y="217"/>
                    </a:cubicBezTo>
                    <a:cubicBezTo>
                      <a:pt x="253" y="208"/>
                      <a:pt x="253" y="162"/>
                      <a:pt x="242" y="135"/>
                    </a:cubicBezTo>
                    <a:cubicBezTo>
                      <a:pt x="231" y="108"/>
                      <a:pt x="240" y="73"/>
                      <a:pt x="253" y="62"/>
                    </a:cubicBezTo>
                    <a:cubicBezTo>
                      <a:pt x="256" y="60"/>
                      <a:pt x="260" y="48"/>
                      <a:pt x="265" y="30"/>
                    </a:cubicBezTo>
                    <a:cubicBezTo>
                      <a:pt x="243" y="22"/>
                      <a:pt x="222" y="14"/>
                      <a:pt x="203" y="16"/>
                    </a:cubicBezTo>
                    <a:cubicBezTo>
                      <a:pt x="170" y="20"/>
                      <a:pt x="136" y="35"/>
                      <a:pt x="124" y="18"/>
                    </a:cubicBezTo>
                    <a:cubicBezTo>
                      <a:pt x="112" y="0"/>
                      <a:pt x="94" y="3"/>
                      <a:pt x="78" y="16"/>
                    </a:cubicBezTo>
                    <a:cubicBezTo>
                      <a:pt x="76" y="18"/>
                      <a:pt x="74" y="18"/>
                      <a:pt x="71" y="18"/>
                    </a:cubicBezTo>
                    <a:cubicBezTo>
                      <a:pt x="66" y="34"/>
                      <a:pt x="60" y="49"/>
                      <a:pt x="65" y="5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0" name="Shape 284">
                <a:extLst>
                  <a:ext uri="{FF2B5EF4-FFF2-40B4-BE49-F238E27FC236}">
                    <a16:creationId xmlns:a16="http://schemas.microsoft.com/office/drawing/2014/main" id="{2E0DE77B-7890-4E00-A776-496A18EABA2C}"/>
                  </a:ext>
                </a:extLst>
              </p:cNvPr>
              <p:cNvSpPr/>
              <p:nvPr/>
            </p:nvSpPr>
            <p:spPr>
              <a:xfrm>
                <a:off x="6538448" y="7349255"/>
                <a:ext cx="219532" cy="335753"/>
              </a:xfrm>
              <a:custGeom>
                <a:avLst/>
                <a:gdLst/>
                <a:ahLst/>
                <a:cxnLst/>
                <a:rect l="0" t="0" r="0" b="0"/>
                <a:pathLst>
                  <a:path w="302" h="453" extrusionOk="0">
                    <a:moveTo>
                      <a:pt x="80" y="30"/>
                    </a:moveTo>
                    <a:cubicBezTo>
                      <a:pt x="64" y="39"/>
                      <a:pt x="42" y="63"/>
                      <a:pt x="57" y="72"/>
                    </a:cubicBezTo>
                    <a:cubicBezTo>
                      <a:pt x="73" y="81"/>
                      <a:pt x="77" y="103"/>
                      <a:pt x="49" y="105"/>
                    </a:cubicBezTo>
                    <a:cubicBezTo>
                      <a:pt x="20" y="107"/>
                      <a:pt x="18" y="118"/>
                      <a:pt x="20" y="134"/>
                    </a:cubicBezTo>
                    <a:cubicBezTo>
                      <a:pt x="22" y="149"/>
                      <a:pt x="0" y="156"/>
                      <a:pt x="13" y="167"/>
                    </a:cubicBezTo>
                    <a:cubicBezTo>
                      <a:pt x="22" y="174"/>
                      <a:pt x="41" y="200"/>
                      <a:pt x="54" y="217"/>
                    </a:cubicBezTo>
                    <a:cubicBezTo>
                      <a:pt x="58" y="209"/>
                      <a:pt x="63" y="202"/>
                      <a:pt x="76" y="204"/>
                    </a:cubicBezTo>
                    <a:cubicBezTo>
                      <a:pt x="102" y="207"/>
                      <a:pt x="81" y="246"/>
                      <a:pt x="102" y="255"/>
                    </a:cubicBezTo>
                    <a:cubicBezTo>
                      <a:pt x="122" y="265"/>
                      <a:pt x="122" y="296"/>
                      <a:pt x="107" y="307"/>
                    </a:cubicBezTo>
                    <a:cubicBezTo>
                      <a:pt x="92" y="318"/>
                      <a:pt x="87" y="379"/>
                      <a:pt x="120" y="416"/>
                    </a:cubicBezTo>
                    <a:cubicBezTo>
                      <a:pt x="153" y="453"/>
                      <a:pt x="179" y="448"/>
                      <a:pt x="187" y="439"/>
                    </a:cubicBezTo>
                    <a:cubicBezTo>
                      <a:pt x="194" y="429"/>
                      <a:pt x="220" y="439"/>
                      <a:pt x="227" y="424"/>
                    </a:cubicBezTo>
                    <a:cubicBezTo>
                      <a:pt x="235" y="409"/>
                      <a:pt x="244" y="426"/>
                      <a:pt x="259" y="409"/>
                    </a:cubicBezTo>
                    <a:cubicBezTo>
                      <a:pt x="267" y="399"/>
                      <a:pt x="285" y="404"/>
                      <a:pt x="302" y="409"/>
                    </a:cubicBezTo>
                    <a:cubicBezTo>
                      <a:pt x="288" y="386"/>
                      <a:pt x="271" y="354"/>
                      <a:pt x="265" y="340"/>
                    </a:cubicBezTo>
                    <a:cubicBezTo>
                      <a:pt x="257" y="315"/>
                      <a:pt x="203" y="287"/>
                      <a:pt x="215" y="275"/>
                    </a:cubicBezTo>
                    <a:cubicBezTo>
                      <a:pt x="226" y="264"/>
                      <a:pt x="221" y="225"/>
                      <a:pt x="239" y="222"/>
                    </a:cubicBezTo>
                    <a:cubicBezTo>
                      <a:pt x="257" y="220"/>
                      <a:pt x="277" y="211"/>
                      <a:pt x="268" y="194"/>
                    </a:cubicBezTo>
                    <a:cubicBezTo>
                      <a:pt x="263" y="185"/>
                      <a:pt x="269" y="170"/>
                      <a:pt x="274" y="154"/>
                    </a:cubicBezTo>
                    <a:cubicBezTo>
                      <a:pt x="257" y="152"/>
                      <a:pt x="232" y="103"/>
                      <a:pt x="218" y="103"/>
                    </a:cubicBezTo>
                    <a:cubicBezTo>
                      <a:pt x="201" y="103"/>
                      <a:pt x="182" y="90"/>
                      <a:pt x="186" y="66"/>
                    </a:cubicBezTo>
                    <a:cubicBezTo>
                      <a:pt x="190" y="43"/>
                      <a:pt x="148" y="40"/>
                      <a:pt x="125" y="14"/>
                    </a:cubicBezTo>
                    <a:cubicBezTo>
                      <a:pt x="119" y="8"/>
                      <a:pt x="111" y="4"/>
                      <a:pt x="102" y="0"/>
                    </a:cubicBezTo>
                    <a:cubicBezTo>
                      <a:pt x="94" y="15"/>
                      <a:pt x="86" y="26"/>
                      <a:pt x="80" y="3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1" name="Shape 285">
                <a:extLst>
                  <a:ext uri="{FF2B5EF4-FFF2-40B4-BE49-F238E27FC236}">
                    <a16:creationId xmlns:a16="http://schemas.microsoft.com/office/drawing/2014/main" id="{A3017F58-B105-A6F0-CD88-CD7DF2D75F78}"/>
                  </a:ext>
                </a:extLst>
              </p:cNvPr>
              <p:cNvSpPr/>
              <p:nvPr/>
            </p:nvSpPr>
            <p:spPr>
              <a:xfrm>
                <a:off x="6856983" y="7474085"/>
                <a:ext cx="142051" cy="172181"/>
              </a:xfrm>
              <a:custGeom>
                <a:avLst/>
                <a:gdLst/>
                <a:ahLst/>
                <a:cxnLst/>
                <a:rect l="0" t="0" r="0" b="0"/>
                <a:pathLst>
                  <a:path w="193" h="237" extrusionOk="0">
                    <a:moveTo>
                      <a:pt x="12" y="105"/>
                    </a:moveTo>
                    <a:cubicBezTo>
                      <a:pt x="23" y="132"/>
                      <a:pt x="23" y="178"/>
                      <a:pt x="18" y="187"/>
                    </a:cubicBezTo>
                    <a:cubicBezTo>
                      <a:pt x="16" y="191"/>
                      <a:pt x="8" y="204"/>
                      <a:pt x="0" y="216"/>
                    </a:cubicBezTo>
                    <a:cubicBezTo>
                      <a:pt x="10" y="227"/>
                      <a:pt x="26" y="235"/>
                      <a:pt x="55" y="226"/>
                    </a:cubicBezTo>
                    <a:cubicBezTo>
                      <a:pt x="90" y="215"/>
                      <a:pt x="107" y="237"/>
                      <a:pt x="120" y="199"/>
                    </a:cubicBezTo>
                    <a:cubicBezTo>
                      <a:pt x="130" y="168"/>
                      <a:pt x="166" y="127"/>
                      <a:pt x="193" y="100"/>
                    </a:cubicBezTo>
                    <a:cubicBezTo>
                      <a:pt x="192" y="100"/>
                      <a:pt x="192" y="100"/>
                      <a:pt x="192" y="100"/>
                    </a:cubicBezTo>
                    <a:cubicBezTo>
                      <a:pt x="166" y="89"/>
                      <a:pt x="126" y="26"/>
                      <a:pt x="87" y="18"/>
                    </a:cubicBezTo>
                    <a:cubicBezTo>
                      <a:pt x="69" y="14"/>
                      <a:pt x="52" y="7"/>
                      <a:pt x="35" y="0"/>
                    </a:cubicBezTo>
                    <a:cubicBezTo>
                      <a:pt x="30" y="18"/>
                      <a:pt x="26" y="30"/>
                      <a:pt x="23" y="32"/>
                    </a:cubicBezTo>
                    <a:cubicBezTo>
                      <a:pt x="10" y="43"/>
                      <a:pt x="1" y="78"/>
                      <a:pt x="12" y="10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2" name="Shape 286">
                <a:extLst>
                  <a:ext uri="{FF2B5EF4-FFF2-40B4-BE49-F238E27FC236}">
                    <a16:creationId xmlns:a16="http://schemas.microsoft.com/office/drawing/2014/main" id="{20389AC3-1C3E-B868-CBE6-496610E0321E}"/>
                  </a:ext>
                </a:extLst>
              </p:cNvPr>
              <p:cNvSpPr/>
              <p:nvPr/>
            </p:nvSpPr>
            <p:spPr>
              <a:xfrm>
                <a:off x="5466619" y="6639007"/>
                <a:ext cx="486413" cy="172181"/>
              </a:xfrm>
              <a:custGeom>
                <a:avLst/>
                <a:gdLst/>
                <a:ahLst/>
                <a:cxnLst/>
                <a:rect l="0" t="0" r="0" b="0"/>
                <a:pathLst>
                  <a:path w="654" h="232" extrusionOk="0">
                    <a:moveTo>
                      <a:pt x="528" y="147"/>
                    </a:moveTo>
                    <a:cubicBezTo>
                      <a:pt x="487" y="147"/>
                      <a:pt x="353" y="54"/>
                      <a:pt x="230" y="27"/>
                    </a:cubicBezTo>
                    <a:cubicBezTo>
                      <a:pt x="107" y="0"/>
                      <a:pt x="0" y="88"/>
                      <a:pt x="11" y="104"/>
                    </a:cubicBezTo>
                    <a:cubicBezTo>
                      <a:pt x="28" y="126"/>
                      <a:pt x="88" y="76"/>
                      <a:pt x="118" y="54"/>
                    </a:cubicBezTo>
                    <a:cubicBezTo>
                      <a:pt x="148" y="33"/>
                      <a:pt x="175" y="65"/>
                      <a:pt x="178" y="79"/>
                    </a:cubicBezTo>
                    <a:cubicBezTo>
                      <a:pt x="181" y="93"/>
                      <a:pt x="219" y="101"/>
                      <a:pt x="282" y="104"/>
                    </a:cubicBezTo>
                    <a:cubicBezTo>
                      <a:pt x="345" y="106"/>
                      <a:pt x="353" y="158"/>
                      <a:pt x="413" y="172"/>
                    </a:cubicBezTo>
                    <a:cubicBezTo>
                      <a:pt x="473" y="186"/>
                      <a:pt x="413" y="210"/>
                      <a:pt x="443" y="221"/>
                    </a:cubicBezTo>
                    <a:cubicBezTo>
                      <a:pt x="473" y="232"/>
                      <a:pt x="632" y="229"/>
                      <a:pt x="643" y="216"/>
                    </a:cubicBezTo>
                    <a:cubicBezTo>
                      <a:pt x="654" y="202"/>
                      <a:pt x="569" y="147"/>
                      <a:pt x="528" y="14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3" name="Shape 287">
                <a:extLst>
                  <a:ext uri="{FF2B5EF4-FFF2-40B4-BE49-F238E27FC236}">
                    <a16:creationId xmlns:a16="http://schemas.microsoft.com/office/drawing/2014/main" id="{F7EF7AD2-34CA-85DE-3AFB-0C42ADC5CF21}"/>
                  </a:ext>
                </a:extLst>
              </p:cNvPr>
              <p:cNvSpPr/>
              <p:nvPr/>
            </p:nvSpPr>
            <p:spPr>
              <a:xfrm>
                <a:off x="5746415" y="6871451"/>
                <a:ext cx="107615" cy="51654"/>
              </a:xfrm>
              <a:custGeom>
                <a:avLst/>
                <a:gdLst/>
                <a:ahLst/>
                <a:cxnLst/>
                <a:rect l="0" t="0" r="0" b="0"/>
                <a:pathLst>
                  <a:path w="150" h="70" extrusionOk="0">
                    <a:moveTo>
                      <a:pt x="14" y="24"/>
                    </a:moveTo>
                    <a:cubicBezTo>
                      <a:pt x="25" y="43"/>
                      <a:pt x="128" y="70"/>
                      <a:pt x="139" y="46"/>
                    </a:cubicBezTo>
                    <a:cubicBezTo>
                      <a:pt x="150" y="21"/>
                      <a:pt x="0" y="0"/>
                      <a:pt x="14" y="2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4" name="Shape 288">
                <a:extLst>
                  <a:ext uri="{FF2B5EF4-FFF2-40B4-BE49-F238E27FC236}">
                    <a16:creationId xmlns:a16="http://schemas.microsoft.com/office/drawing/2014/main" id="{5B485A59-4B5C-6AD4-905A-D07DBEB3BCB4}"/>
                  </a:ext>
                </a:extLst>
              </p:cNvPr>
              <p:cNvSpPr/>
              <p:nvPr/>
            </p:nvSpPr>
            <p:spPr>
              <a:xfrm>
                <a:off x="6254349" y="6862842"/>
                <a:ext cx="103309" cy="55960"/>
              </a:xfrm>
              <a:custGeom>
                <a:avLst/>
                <a:gdLst/>
                <a:ahLst/>
                <a:cxnLst/>
                <a:rect l="0" t="0" r="0" b="0"/>
                <a:pathLst>
                  <a:path w="137" h="77" extrusionOk="0">
                    <a:moveTo>
                      <a:pt x="25" y="38"/>
                    </a:moveTo>
                    <a:cubicBezTo>
                      <a:pt x="49" y="77"/>
                      <a:pt x="120" y="54"/>
                      <a:pt x="126" y="38"/>
                    </a:cubicBezTo>
                    <a:cubicBezTo>
                      <a:pt x="137" y="11"/>
                      <a:pt x="0" y="0"/>
                      <a:pt x="25" y="3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5" name="Shape 289">
                <a:extLst>
                  <a:ext uri="{FF2B5EF4-FFF2-40B4-BE49-F238E27FC236}">
                    <a16:creationId xmlns:a16="http://schemas.microsoft.com/office/drawing/2014/main" id="{295F29A4-3B5D-6F37-E437-C8B005421C32}"/>
                  </a:ext>
                </a:extLst>
              </p:cNvPr>
              <p:cNvSpPr/>
              <p:nvPr/>
            </p:nvSpPr>
            <p:spPr>
              <a:xfrm>
                <a:off x="5143781" y="7667790"/>
                <a:ext cx="757597" cy="309926"/>
              </a:xfrm>
              <a:custGeom>
                <a:avLst/>
                <a:gdLst/>
                <a:ahLst/>
                <a:cxnLst/>
                <a:rect l="0" t="0" r="0" b="0"/>
                <a:pathLst>
                  <a:path w="1031" h="416" extrusionOk="0">
                    <a:moveTo>
                      <a:pt x="999" y="106"/>
                    </a:moveTo>
                    <a:cubicBezTo>
                      <a:pt x="977" y="80"/>
                      <a:pt x="961" y="64"/>
                      <a:pt x="955" y="71"/>
                    </a:cubicBezTo>
                    <a:cubicBezTo>
                      <a:pt x="950" y="79"/>
                      <a:pt x="925" y="81"/>
                      <a:pt x="908" y="71"/>
                    </a:cubicBezTo>
                    <a:cubicBezTo>
                      <a:pt x="891" y="61"/>
                      <a:pt x="883" y="43"/>
                      <a:pt x="870" y="43"/>
                    </a:cubicBezTo>
                    <a:cubicBezTo>
                      <a:pt x="858" y="43"/>
                      <a:pt x="817" y="20"/>
                      <a:pt x="794" y="0"/>
                    </a:cubicBezTo>
                    <a:cubicBezTo>
                      <a:pt x="793" y="3"/>
                      <a:pt x="793" y="6"/>
                      <a:pt x="794" y="9"/>
                    </a:cubicBezTo>
                    <a:cubicBezTo>
                      <a:pt x="795" y="21"/>
                      <a:pt x="775" y="29"/>
                      <a:pt x="751" y="31"/>
                    </a:cubicBezTo>
                    <a:cubicBezTo>
                      <a:pt x="728" y="32"/>
                      <a:pt x="731" y="58"/>
                      <a:pt x="731" y="76"/>
                    </a:cubicBezTo>
                    <a:cubicBezTo>
                      <a:pt x="731" y="93"/>
                      <a:pt x="712" y="93"/>
                      <a:pt x="704" y="112"/>
                    </a:cubicBezTo>
                    <a:cubicBezTo>
                      <a:pt x="695" y="132"/>
                      <a:pt x="706" y="136"/>
                      <a:pt x="687" y="145"/>
                    </a:cubicBezTo>
                    <a:cubicBezTo>
                      <a:pt x="668" y="155"/>
                      <a:pt x="663" y="171"/>
                      <a:pt x="673" y="188"/>
                    </a:cubicBezTo>
                    <a:cubicBezTo>
                      <a:pt x="684" y="204"/>
                      <a:pt x="672" y="219"/>
                      <a:pt x="669" y="229"/>
                    </a:cubicBezTo>
                    <a:cubicBezTo>
                      <a:pt x="667" y="238"/>
                      <a:pt x="686" y="242"/>
                      <a:pt x="705" y="260"/>
                    </a:cubicBezTo>
                    <a:cubicBezTo>
                      <a:pt x="724" y="278"/>
                      <a:pt x="727" y="253"/>
                      <a:pt x="735" y="267"/>
                    </a:cubicBezTo>
                    <a:cubicBezTo>
                      <a:pt x="743" y="281"/>
                      <a:pt x="729" y="305"/>
                      <a:pt x="708" y="305"/>
                    </a:cubicBezTo>
                    <a:cubicBezTo>
                      <a:pt x="706" y="305"/>
                      <a:pt x="704" y="306"/>
                      <a:pt x="703" y="306"/>
                    </a:cubicBezTo>
                    <a:cubicBezTo>
                      <a:pt x="714" y="318"/>
                      <a:pt x="720" y="330"/>
                      <a:pt x="715" y="338"/>
                    </a:cubicBezTo>
                    <a:cubicBezTo>
                      <a:pt x="705" y="352"/>
                      <a:pt x="696" y="352"/>
                      <a:pt x="715" y="369"/>
                    </a:cubicBezTo>
                    <a:cubicBezTo>
                      <a:pt x="733" y="386"/>
                      <a:pt x="746" y="360"/>
                      <a:pt x="762" y="382"/>
                    </a:cubicBezTo>
                    <a:cubicBezTo>
                      <a:pt x="777" y="403"/>
                      <a:pt x="790" y="416"/>
                      <a:pt x="806" y="379"/>
                    </a:cubicBezTo>
                    <a:cubicBezTo>
                      <a:pt x="821" y="342"/>
                      <a:pt x="833" y="289"/>
                      <a:pt x="861" y="281"/>
                    </a:cubicBezTo>
                    <a:cubicBezTo>
                      <a:pt x="890" y="272"/>
                      <a:pt x="948" y="261"/>
                      <a:pt x="982" y="215"/>
                    </a:cubicBezTo>
                    <a:cubicBezTo>
                      <a:pt x="1017" y="170"/>
                      <a:pt x="998" y="167"/>
                      <a:pt x="1017" y="153"/>
                    </a:cubicBezTo>
                    <a:cubicBezTo>
                      <a:pt x="1031" y="141"/>
                      <a:pt x="1022" y="131"/>
                      <a:pt x="999" y="106"/>
                    </a:cubicBezTo>
                    <a:close/>
                    <a:moveTo>
                      <a:pt x="27" y="88"/>
                    </a:moveTo>
                    <a:cubicBezTo>
                      <a:pt x="0" y="129"/>
                      <a:pt x="54" y="169"/>
                      <a:pt x="65" y="151"/>
                    </a:cubicBezTo>
                    <a:cubicBezTo>
                      <a:pt x="79" y="129"/>
                      <a:pt x="55" y="47"/>
                      <a:pt x="27" y="8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6" name="Shape 290">
                <a:extLst>
                  <a:ext uri="{FF2B5EF4-FFF2-40B4-BE49-F238E27FC236}">
                    <a16:creationId xmlns:a16="http://schemas.microsoft.com/office/drawing/2014/main" id="{F7EA7DB3-F2A0-0B7D-7E59-B09E7DF8DA46}"/>
                  </a:ext>
                </a:extLst>
              </p:cNvPr>
              <p:cNvSpPr/>
              <p:nvPr/>
            </p:nvSpPr>
            <p:spPr>
              <a:xfrm>
                <a:off x="6021906" y="2510965"/>
                <a:ext cx="2785031" cy="2083391"/>
              </a:xfrm>
              <a:custGeom>
                <a:avLst/>
                <a:gdLst/>
                <a:ahLst/>
                <a:cxnLst/>
                <a:rect l="0" t="0" r="0" b="0"/>
                <a:pathLst>
                  <a:path w="3772" h="2820" extrusionOk="0">
                    <a:moveTo>
                      <a:pt x="3561" y="260"/>
                    </a:moveTo>
                    <a:cubicBezTo>
                      <a:pt x="3494" y="260"/>
                      <a:pt x="3439" y="271"/>
                      <a:pt x="3435" y="318"/>
                    </a:cubicBezTo>
                    <a:cubicBezTo>
                      <a:pt x="3432" y="366"/>
                      <a:pt x="3346" y="309"/>
                      <a:pt x="3310" y="326"/>
                    </a:cubicBezTo>
                    <a:cubicBezTo>
                      <a:pt x="3273" y="342"/>
                      <a:pt x="3292" y="287"/>
                      <a:pt x="3255" y="306"/>
                    </a:cubicBezTo>
                    <a:cubicBezTo>
                      <a:pt x="3219" y="324"/>
                      <a:pt x="3179" y="368"/>
                      <a:pt x="3135" y="386"/>
                    </a:cubicBezTo>
                    <a:cubicBezTo>
                      <a:pt x="3091" y="404"/>
                      <a:pt x="3058" y="449"/>
                      <a:pt x="3031" y="453"/>
                    </a:cubicBezTo>
                    <a:cubicBezTo>
                      <a:pt x="3004" y="457"/>
                      <a:pt x="3089" y="369"/>
                      <a:pt x="3133" y="326"/>
                    </a:cubicBezTo>
                    <a:cubicBezTo>
                      <a:pt x="3177" y="282"/>
                      <a:pt x="3153" y="231"/>
                      <a:pt x="3095" y="236"/>
                    </a:cubicBezTo>
                    <a:cubicBezTo>
                      <a:pt x="3036" y="242"/>
                      <a:pt x="3049" y="278"/>
                      <a:pt x="3016" y="286"/>
                    </a:cubicBezTo>
                    <a:cubicBezTo>
                      <a:pt x="2984" y="293"/>
                      <a:pt x="2827" y="371"/>
                      <a:pt x="2820" y="347"/>
                    </a:cubicBezTo>
                    <a:cubicBezTo>
                      <a:pt x="2812" y="324"/>
                      <a:pt x="2949" y="284"/>
                      <a:pt x="2947" y="267"/>
                    </a:cubicBezTo>
                    <a:cubicBezTo>
                      <a:pt x="2945" y="251"/>
                      <a:pt x="2774" y="249"/>
                      <a:pt x="2698" y="260"/>
                    </a:cubicBezTo>
                    <a:cubicBezTo>
                      <a:pt x="2621" y="271"/>
                      <a:pt x="2486" y="315"/>
                      <a:pt x="2484" y="293"/>
                    </a:cubicBezTo>
                    <a:cubicBezTo>
                      <a:pt x="2483" y="271"/>
                      <a:pt x="2641" y="240"/>
                      <a:pt x="2721" y="231"/>
                    </a:cubicBezTo>
                    <a:cubicBezTo>
                      <a:pt x="2803" y="222"/>
                      <a:pt x="2949" y="236"/>
                      <a:pt x="3011" y="211"/>
                    </a:cubicBezTo>
                    <a:cubicBezTo>
                      <a:pt x="3073" y="185"/>
                      <a:pt x="3166" y="184"/>
                      <a:pt x="3182" y="163"/>
                    </a:cubicBezTo>
                    <a:cubicBezTo>
                      <a:pt x="3199" y="143"/>
                      <a:pt x="3111" y="116"/>
                      <a:pt x="3067" y="118"/>
                    </a:cubicBezTo>
                    <a:cubicBezTo>
                      <a:pt x="3024" y="120"/>
                      <a:pt x="2980" y="114"/>
                      <a:pt x="2984" y="92"/>
                    </a:cubicBezTo>
                    <a:cubicBezTo>
                      <a:pt x="2987" y="71"/>
                      <a:pt x="2916" y="65"/>
                      <a:pt x="2909" y="49"/>
                    </a:cubicBezTo>
                    <a:cubicBezTo>
                      <a:pt x="2902" y="32"/>
                      <a:pt x="2765" y="45"/>
                      <a:pt x="2736" y="27"/>
                    </a:cubicBezTo>
                    <a:cubicBezTo>
                      <a:pt x="2707" y="9"/>
                      <a:pt x="2621" y="0"/>
                      <a:pt x="2548" y="5"/>
                    </a:cubicBezTo>
                    <a:cubicBezTo>
                      <a:pt x="2475" y="10"/>
                      <a:pt x="2326" y="9"/>
                      <a:pt x="2291" y="12"/>
                    </a:cubicBezTo>
                    <a:cubicBezTo>
                      <a:pt x="2257" y="16"/>
                      <a:pt x="2235" y="29"/>
                      <a:pt x="2204" y="27"/>
                    </a:cubicBezTo>
                    <a:cubicBezTo>
                      <a:pt x="2173" y="25"/>
                      <a:pt x="2126" y="36"/>
                      <a:pt x="2144" y="56"/>
                    </a:cubicBezTo>
                    <a:cubicBezTo>
                      <a:pt x="2177" y="92"/>
                      <a:pt x="2095" y="107"/>
                      <a:pt x="2100" y="80"/>
                    </a:cubicBezTo>
                    <a:cubicBezTo>
                      <a:pt x="2106" y="52"/>
                      <a:pt x="2029" y="40"/>
                      <a:pt x="2005" y="60"/>
                    </a:cubicBezTo>
                    <a:cubicBezTo>
                      <a:pt x="1978" y="82"/>
                      <a:pt x="1856" y="36"/>
                      <a:pt x="1838" y="60"/>
                    </a:cubicBezTo>
                    <a:cubicBezTo>
                      <a:pt x="1819" y="83"/>
                      <a:pt x="1676" y="76"/>
                      <a:pt x="1634" y="83"/>
                    </a:cubicBezTo>
                    <a:cubicBezTo>
                      <a:pt x="1592" y="91"/>
                      <a:pt x="1699" y="122"/>
                      <a:pt x="1696" y="140"/>
                    </a:cubicBezTo>
                    <a:cubicBezTo>
                      <a:pt x="1692" y="158"/>
                      <a:pt x="1559" y="140"/>
                      <a:pt x="1586" y="173"/>
                    </a:cubicBezTo>
                    <a:cubicBezTo>
                      <a:pt x="1614" y="205"/>
                      <a:pt x="1701" y="229"/>
                      <a:pt x="1743" y="271"/>
                    </a:cubicBezTo>
                    <a:cubicBezTo>
                      <a:pt x="1785" y="313"/>
                      <a:pt x="1710" y="287"/>
                      <a:pt x="1663" y="256"/>
                    </a:cubicBezTo>
                    <a:cubicBezTo>
                      <a:pt x="1615" y="225"/>
                      <a:pt x="1555" y="236"/>
                      <a:pt x="1526" y="205"/>
                    </a:cubicBezTo>
                    <a:cubicBezTo>
                      <a:pt x="1497" y="174"/>
                      <a:pt x="1388" y="151"/>
                      <a:pt x="1360" y="169"/>
                    </a:cubicBezTo>
                    <a:cubicBezTo>
                      <a:pt x="1328" y="191"/>
                      <a:pt x="1435" y="231"/>
                      <a:pt x="1435" y="255"/>
                    </a:cubicBezTo>
                    <a:cubicBezTo>
                      <a:pt x="1435" y="278"/>
                      <a:pt x="1362" y="249"/>
                      <a:pt x="1349" y="258"/>
                    </a:cubicBezTo>
                    <a:cubicBezTo>
                      <a:pt x="1337" y="267"/>
                      <a:pt x="1273" y="196"/>
                      <a:pt x="1237" y="196"/>
                    </a:cubicBezTo>
                    <a:cubicBezTo>
                      <a:pt x="1200" y="196"/>
                      <a:pt x="1231" y="229"/>
                      <a:pt x="1231" y="275"/>
                    </a:cubicBezTo>
                    <a:cubicBezTo>
                      <a:pt x="1231" y="320"/>
                      <a:pt x="1160" y="347"/>
                      <a:pt x="1180" y="317"/>
                    </a:cubicBezTo>
                    <a:cubicBezTo>
                      <a:pt x="1200" y="286"/>
                      <a:pt x="1186" y="205"/>
                      <a:pt x="1147" y="191"/>
                    </a:cubicBezTo>
                    <a:cubicBezTo>
                      <a:pt x="1109" y="176"/>
                      <a:pt x="1011" y="222"/>
                      <a:pt x="960" y="220"/>
                    </a:cubicBezTo>
                    <a:cubicBezTo>
                      <a:pt x="909" y="218"/>
                      <a:pt x="841" y="235"/>
                      <a:pt x="885" y="260"/>
                    </a:cubicBezTo>
                    <a:cubicBezTo>
                      <a:pt x="929" y="286"/>
                      <a:pt x="883" y="300"/>
                      <a:pt x="845" y="273"/>
                    </a:cubicBezTo>
                    <a:cubicBezTo>
                      <a:pt x="807" y="245"/>
                      <a:pt x="681" y="273"/>
                      <a:pt x="706" y="291"/>
                    </a:cubicBezTo>
                    <a:cubicBezTo>
                      <a:pt x="732" y="309"/>
                      <a:pt x="741" y="362"/>
                      <a:pt x="725" y="384"/>
                    </a:cubicBezTo>
                    <a:cubicBezTo>
                      <a:pt x="708" y="406"/>
                      <a:pt x="655" y="362"/>
                      <a:pt x="606" y="366"/>
                    </a:cubicBezTo>
                    <a:cubicBezTo>
                      <a:pt x="557" y="369"/>
                      <a:pt x="313" y="486"/>
                      <a:pt x="327" y="517"/>
                    </a:cubicBezTo>
                    <a:cubicBezTo>
                      <a:pt x="342" y="548"/>
                      <a:pt x="446" y="522"/>
                      <a:pt x="479" y="541"/>
                    </a:cubicBezTo>
                    <a:cubicBezTo>
                      <a:pt x="511" y="559"/>
                      <a:pt x="468" y="626"/>
                      <a:pt x="428" y="654"/>
                    </a:cubicBezTo>
                    <a:cubicBezTo>
                      <a:pt x="388" y="681"/>
                      <a:pt x="238" y="655"/>
                      <a:pt x="235" y="688"/>
                    </a:cubicBezTo>
                    <a:cubicBezTo>
                      <a:pt x="231" y="721"/>
                      <a:pt x="0" y="726"/>
                      <a:pt x="0" y="779"/>
                    </a:cubicBezTo>
                    <a:cubicBezTo>
                      <a:pt x="0" y="799"/>
                      <a:pt x="10" y="819"/>
                      <a:pt x="36" y="825"/>
                    </a:cubicBezTo>
                    <a:cubicBezTo>
                      <a:pt x="69" y="832"/>
                      <a:pt x="109" y="821"/>
                      <a:pt x="138" y="854"/>
                    </a:cubicBezTo>
                    <a:cubicBezTo>
                      <a:pt x="167" y="887"/>
                      <a:pt x="249" y="889"/>
                      <a:pt x="306" y="867"/>
                    </a:cubicBezTo>
                    <a:cubicBezTo>
                      <a:pt x="362" y="845"/>
                      <a:pt x="404" y="870"/>
                      <a:pt x="402" y="903"/>
                    </a:cubicBezTo>
                    <a:cubicBezTo>
                      <a:pt x="400" y="936"/>
                      <a:pt x="275" y="890"/>
                      <a:pt x="236" y="914"/>
                    </a:cubicBezTo>
                    <a:cubicBezTo>
                      <a:pt x="198" y="938"/>
                      <a:pt x="80" y="918"/>
                      <a:pt x="85" y="943"/>
                    </a:cubicBezTo>
                    <a:cubicBezTo>
                      <a:pt x="91" y="969"/>
                      <a:pt x="149" y="963"/>
                      <a:pt x="196" y="972"/>
                    </a:cubicBezTo>
                    <a:cubicBezTo>
                      <a:pt x="244" y="981"/>
                      <a:pt x="200" y="1002"/>
                      <a:pt x="198" y="1022"/>
                    </a:cubicBezTo>
                    <a:cubicBezTo>
                      <a:pt x="196" y="1042"/>
                      <a:pt x="224" y="1038"/>
                      <a:pt x="271" y="1062"/>
                    </a:cubicBezTo>
                    <a:cubicBezTo>
                      <a:pt x="318" y="1085"/>
                      <a:pt x="397" y="1100"/>
                      <a:pt x="371" y="1073"/>
                    </a:cubicBezTo>
                    <a:cubicBezTo>
                      <a:pt x="346" y="1045"/>
                      <a:pt x="420" y="1049"/>
                      <a:pt x="433" y="1065"/>
                    </a:cubicBezTo>
                    <a:cubicBezTo>
                      <a:pt x="446" y="1082"/>
                      <a:pt x="481" y="1042"/>
                      <a:pt x="515" y="1051"/>
                    </a:cubicBezTo>
                    <a:cubicBezTo>
                      <a:pt x="550" y="1060"/>
                      <a:pt x="562" y="1018"/>
                      <a:pt x="590" y="1036"/>
                    </a:cubicBezTo>
                    <a:cubicBezTo>
                      <a:pt x="617" y="1054"/>
                      <a:pt x="745" y="1065"/>
                      <a:pt x="788" y="1089"/>
                    </a:cubicBezTo>
                    <a:cubicBezTo>
                      <a:pt x="832" y="1113"/>
                      <a:pt x="892" y="1118"/>
                      <a:pt x="887" y="1153"/>
                    </a:cubicBezTo>
                    <a:cubicBezTo>
                      <a:pt x="881" y="1187"/>
                      <a:pt x="923" y="1213"/>
                      <a:pt x="972" y="1235"/>
                    </a:cubicBezTo>
                    <a:cubicBezTo>
                      <a:pt x="1022" y="1257"/>
                      <a:pt x="1031" y="1304"/>
                      <a:pt x="1029" y="1335"/>
                    </a:cubicBezTo>
                    <a:cubicBezTo>
                      <a:pt x="1027" y="1366"/>
                      <a:pt x="1082" y="1388"/>
                      <a:pt x="1073" y="1402"/>
                    </a:cubicBezTo>
                    <a:cubicBezTo>
                      <a:pt x="1063" y="1417"/>
                      <a:pt x="1071" y="1437"/>
                      <a:pt x="1104" y="1466"/>
                    </a:cubicBezTo>
                    <a:cubicBezTo>
                      <a:pt x="1136" y="1495"/>
                      <a:pt x="1053" y="1517"/>
                      <a:pt x="1073" y="1543"/>
                    </a:cubicBezTo>
                    <a:cubicBezTo>
                      <a:pt x="1093" y="1568"/>
                      <a:pt x="1043" y="1617"/>
                      <a:pt x="1102" y="1626"/>
                    </a:cubicBezTo>
                    <a:cubicBezTo>
                      <a:pt x="1160" y="1635"/>
                      <a:pt x="1151" y="1586"/>
                      <a:pt x="1195" y="1586"/>
                    </a:cubicBezTo>
                    <a:cubicBezTo>
                      <a:pt x="1238" y="1586"/>
                      <a:pt x="1193" y="1625"/>
                      <a:pt x="1217" y="1648"/>
                    </a:cubicBezTo>
                    <a:cubicBezTo>
                      <a:pt x="1240" y="1672"/>
                      <a:pt x="1289" y="1666"/>
                      <a:pt x="1335" y="1705"/>
                    </a:cubicBezTo>
                    <a:cubicBezTo>
                      <a:pt x="1380" y="1743"/>
                      <a:pt x="1351" y="1761"/>
                      <a:pt x="1309" y="1730"/>
                    </a:cubicBezTo>
                    <a:cubicBezTo>
                      <a:pt x="1268" y="1699"/>
                      <a:pt x="1145" y="1707"/>
                      <a:pt x="1145" y="1717"/>
                    </a:cubicBezTo>
                    <a:cubicBezTo>
                      <a:pt x="1145" y="1728"/>
                      <a:pt x="1280" y="1805"/>
                      <a:pt x="1311" y="1794"/>
                    </a:cubicBezTo>
                    <a:cubicBezTo>
                      <a:pt x="1342" y="1783"/>
                      <a:pt x="1384" y="1840"/>
                      <a:pt x="1366" y="1858"/>
                    </a:cubicBezTo>
                    <a:cubicBezTo>
                      <a:pt x="1348" y="1876"/>
                      <a:pt x="1357" y="1922"/>
                      <a:pt x="1353" y="1943"/>
                    </a:cubicBezTo>
                    <a:cubicBezTo>
                      <a:pt x="1349" y="1965"/>
                      <a:pt x="1304" y="1943"/>
                      <a:pt x="1275" y="1947"/>
                    </a:cubicBezTo>
                    <a:cubicBezTo>
                      <a:pt x="1246" y="1951"/>
                      <a:pt x="1226" y="1960"/>
                      <a:pt x="1226" y="1991"/>
                    </a:cubicBezTo>
                    <a:cubicBezTo>
                      <a:pt x="1226" y="2022"/>
                      <a:pt x="1180" y="2044"/>
                      <a:pt x="1175" y="2082"/>
                    </a:cubicBezTo>
                    <a:cubicBezTo>
                      <a:pt x="1169" y="2120"/>
                      <a:pt x="1211" y="2118"/>
                      <a:pt x="1235" y="2135"/>
                    </a:cubicBezTo>
                    <a:cubicBezTo>
                      <a:pt x="1258" y="2151"/>
                      <a:pt x="1191" y="2162"/>
                      <a:pt x="1187" y="2189"/>
                    </a:cubicBezTo>
                    <a:cubicBezTo>
                      <a:pt x="1184" y="2217"/>
                      <a:pt x="1249" y="2266"/>
                      <a:pt x="1273" y="2279"/>
                    </a:cubicBezTo>
                    <a:cubicBezTo>
                      <a:pt x="1297" y="2291"/>
                      <a:pt x="1275" y="2353"/>
                      <a:pt x="1284" y="2384"/>
                    </a:cubicBezTo>
                    <a:cubicBezTo>
                      <a:pt x="1293" y="2415"/>
                      <a:pt x="1324" y="2377"/>
                      <a:pt x="1320" y="2417"/>
                    </a:cubicBezTo>
                    <a:cubicBezTo>
                      <a:pt x="1317" y="2457"/>
                      <a:pt x="1349" y="2455"/>
                      <a:pt x="1351" y="2479"/>
                    </a:cubicBezTo>
                    <a:cubicBezTo>
                      <a:pt x="1353" y="2503"/>
                      <a:pt x="1410" y="2499"/>
                      <a:pt x="1399" y="2532"/>
                    </a:cubicBezTo>
                    <a:cubicBezTo>
                      <a:pt x="1388" y="2565"/>
                      <a:pt x="1415" y="2588"/>
                      <a:pt x="1428" y="2606"/>
                    </a:cubicBezTo>
                    <a:cubicBezTo>
                      <a:pt x="1441" y="2625"/>
                      <a:pt x="1488" y="2656"/>
                      <a:pt x="1497" y="2679"/>
                    </a:cubicBezTo>
                    <a:cubicBezTo>
                      <a:pt x="1506" y="2703"/>
                      <a:pt x="1533" y="2734"/>
                      <a:pt x="1566" y="2725"/>
                    </a:cubicBezTo>
                    <a:cubicBezTo>
                      <a:pt x="1599" y="2716"/>
                      <a:pt x="1601" y="2747"/>
                      <a:pt x="1626" y="2743"/>
                    </a:cubicBezTo>
                    <a:cubicBezTo>
                      <a:pt x="1652" y="2739"/>
                      <a:pt x="1692" y="2754"/>
                      <a:pt x="1699" y="2774"/>
                    </a:cubicBezTo>
                    <a:cubicBezTo>
                      <a:pt x="1707" y="2794"/>
                      <a:pt x="1785" y="2812"/>
                      <a:pt x="1807" y="2816"/>
                    </a:cubicBezTo>
                    <a:cubicBezTo>
                      <a:pt x="1829" y="2820"/>
                      <a:pt x="1832" y="2780"/>
                      <a:pt x="1852" y="2769"/>
                    </a:cubicBezTo>
                    <a:cubicBezTo>
                      <a:pt x="1872" y="2758"/>
                      <a:pt x="1865" y="2678"/>
                      <a:pt x="1883" y="2672"/>
                    </a:cubicBezTo>
                    <a:cubicBezTo>
                      <a:pt x="1901" y="2667"/>
                      <a:pt x="1896" y="2583"/>
                      <a:pt x="1878" y="2576"/>
                    </a:cubicBezTo>
                    <a:cubicBezTo>
                      <a:pt x="1860" y="2568"/>
                      <a:pt x="1867" y="2539"/>
                      <a:pt x="1909" y="2545"/>
                    </a:cubicBezTo>
                    <a:cubicBezTo>
                      <a:pt x="1951" y="2550"/>
                      <a:pt x="1936" y="2508"/>
                      <a:pt x="1956" y="2503"/>
                    </a:cubicBezTo>
                    <a:cubicBezTo>
                      <a:pt x="1976" y="2497"/>
                      <a:pt x="1967" y="2459"/>
                      <a:pt x="1982" y="2455"/>
                    </a:cubicBezTo>
                    <a:cubicBezTo>
                      <a:pt x="1996" y="2452"/>
                      <a:pt x="1994" y="2426"/>
                      <a:pt x="1983" y="2412"/>
                    </a:cubicBezTo>
                    <a:cubicBezTo>
                      <a:pt x="1973" y="2397"/>
                      <a:pt x="1985" y="2386"/>
                      <a:pt x="2007" y="2382"/>
                    </a:cubicBezTo>
                    <a:cubicBezTo>
                      <a:pt x="2029" y="2379"/>
                      <a:pt x="2024" y="2348"/>
                      <a:pt x="1994" y="2337"/>
                    </a:cubicBezTo>
                    <a:cubicBezTo>
                      <a:pt x="1965" y="2326"/>
                      <a:pt x="1974" y="2293"/>
                      <a:pt x="2003" y="2313"/>
                    </a:cubicBezTo>
                    <a:cubicBezTo>
                      <a:pt x="2033" y="2333"/>
                      <a:pt x="2055" y="2319"/>
                      <a:pt x="2038" y="2297"/>
                    </a:cubicBezTo>
                    <a:cubicBezTo>
                      <a:pt x="2022" y="2275"/>
                      <a:pt x="2058" y="2264"/>
                      <a:pt x="2096" y="2260"/>
                    </a:cubicBezTo>
                    <a:cubicBezTo>
                      <a:pt x="2135" y="2257"/>
                      <a:pt x="2155" y="2237"/>
                      <a:pt x="2147" y="2207"/>
                    </a:cubicBezTo>
                    <a:cubicBezTo>
                      <a:pt x="2140" y="2178"/>
                      <a:pt x="2191" y="2180"/>
                      <a:pt x="2178" y="2206"/>
                    </a:cubicBezTo>
                    <a:cubicBezTo>
                      <a:pt x="2166" y="2231"/>
                      <a:pt x="2173" y="2257"/>
                      <a:pt x="2191" y="2238"/>
                    </a:cubicBezTo>
                    <a:cubicBezTo>
                      <a:pt x="2209" y="2220"/>
                      <a:pt x="2244" y="2233"/>
                      <a:pt x="2306" y="2215"/>
                    </a:cubicBezTo>
                    <a:cubicBezTo>
                      <a:pt x="2368" y="2197"/>
                      <a:pt x="2428" y="2146"/>
                      <a:pt x="2443" y="2096"/>
                    </a:cubicBezTo>
                    <a:cubicBezTo>
                      <a:pt x="2457" y="2047"/>
                      <a:pt x="2528" y="2053"/>
                      <a:pt x="2519" y="2020"/>
                    </a:cubicBezTo>
                    <a:cubicBezTo>
                      <a:pt x="2510" y="1987"/>
                      <a:pt x="2532" y="1974"/>
                      <a:pt x="2577" y="1996"/>
                    </a:cubicBezTo>
                    <a:cubicBezTo>
                      <a:pt x="2623" y="2018"/>
                      <a:pt x="2586" y="1982"/>
                      <a:pt x="2637" y="1982"/>
                    </a:cubicBezTo>
                    <a:cubicBezTo>
                      <a:pt x="2688" y="1982"/>
                      <a:pt x="2679" y="1963"/>
                      <a:pt x="2729" y="1962"/>
                    </a:cubicBezTo>
                    <a:cubicBezTo>
                      <a:pt x="2778" y="1960"/>
                      <a:pt x="2905" y="1938"/>
                      <a:pt x="2949" y="1901"/>
                    </a:cubicBezTo>
                    <a:cubicBezTo>
                      <a:pt x="2993" y="1865"/>
                      <a:pt x="3086" y="1834"/>
                      <a:pt x="3124" y="1810"/>
                    </a:cubicBezTo>
                    <a:cubicBezTo>
                      <a:pt x="3162" y="1787"/>
                      <a:pt x="3171" y="1767"/>
                      <a:pt x="3148" y="1779"/>
                    </a:cubicBezTo>
                    <a:cubicBezTo>
                      <a:pt x="3124" y="1792"/>
                      <a:pt x="3075" y="1794"/>
                      <a:pt x="3038" y="1785"/>
                    </a:cubicBezTo>
                    <a:cubicBezTo>
                      <a:pt x="3002" y="1776"/>
                      <a:pt x="2944" y="1745"/>
                      <a:pt x="2902" y="1768"/>
                    </a:cubicBezTo>
                    <a:cubicBezTo>
                      <a:pt x="2860" y="1792"/>
                      <a:pt x="2885" y="1734"/>
                      <a:pt x="2920" y="1728"/>
                    </a:cubicBezTo>
                    <a:cubicBezTo>
                      <a:pt x="2954" y="1723"/>
                      <a:pt x="2940" y="1707"/>
                      <a:pt x="2931" y="1670"/>
                    </a:cubicBezTo>
                    <a:cubicBezTo>
                      <a:pt x="2922" y="1634"/>
                      <a:pt x="2989" y="1657"/>
                      <a:pt x="3018" y="1699"/>
                    </a:cubicBezTo>
                    <a:cubicBezTo>
                      <a:pt x="3047" y="1741"/>
                      <a:pt x="3104" y="1759"/>
                      <a:pt x="3153" y="1745"/>
                    </a:cubicBezTo>
                    <a:cubicBezTo>
                      <a:pt x="3202" y="1730"/>
                      <a:pt x="3155" y="1690"/>
                      <a:pt x="3175" y="1663"/>
                    </a:cubicBezTo>
                    <a:cubicBezTo>
                      <a:pt x="3195" y="1635"/>
                      <a:pt x="3024" y="1550"/>
                      <a:pt x="3015" y="1521"/>
                    </a:cubicBezTo>
                    <a:cubicBezTo>
                      <a:pt x="3005" y="1492"/>
                      <a:pt x="3058" y="1512"/>
                      <a:pt x="3106" y="1532"/>
                    </a:cubicBezTo>
                    <a:cubicBezTo>
                      <a:pt x="3153" y="1552"/>
                      <a:pt x="3164" y="1493"/>
                      <a:pt x="3164" y="1468"/>
                    </a:cubicBezTo>
                    <a:cubicBezTo>
                      <a:pt x="3164" y="1442"/>
                      <a:pt x="3062" y="1441"/>
                      <a:pt x="3016" y="1466"/>
                    </a:cubicBezTo>
                    <a:cubicBezTo>
                      <a:pt x="2971" y="1492"/>
                      <a:pt x="2927" y="1433"/>
                      <a:pt x="2989" y="1426"/>
                    </a:cubicBezTo>
                    <a:cubicBezTo>
                      <a:pt x="3051" y="1419"/>
                      <a:pt x="2995" y="1393"/>
                      <a:pt x="3013" y="1375"/>
                    </a:cubicBezTo>
                    <a:cubicBezTo>
                      <a:pt x="3031" y="1357"/>
                      <a:pt x="3109" y="1428"/>
                      <a:pt x="3149" y="1415"/>
                    </a:cubicBezTo>
                    <a:cubicBezTo>
                      <a:pt x="3190" y="1402"/>
                      <a:pt x="3219" y="1417"/>
                      <a:pt x="3253" y="1390"/>
                    </a:cubicBezTo>
                    <a:cubicBezTo>
                      <a:pt x="3288" y="1362"/>
                      <a:pt x="3191" y="1337"/>
                      <a:pt x="3171" y="1313"/>
                    </a:cubicBezTo>
                    <a:cubicBezTo>
                      <a:pt x="3151" y="1289"/>
                      <a:pt x="3271" y="1298"/>
                      <a:pt x="3308" y="1300"/>
                    </a:cubicBezTo>
                    <a:cubicBezTo>
                      <a:pt x="3344" y="1302"/>
                      <a:pt x="3353" y="1247"/>
                      <a:pt x="3324" y="1258"/>
                    </a:cubicBezTo>
                    <a:cubicBezTo>
                      <a:pt x="3295" y="1269"/>
                      <a:pt x="3191" y="1222"/>
                      <a:pt x="3213" y="1189"/>
                    </a:cubicBezTo>
                    <a:cubicBezTo>
                      <a:pt x="3235" y="1156"/>
                      <a:pt x="3275" y="1195"/>
                      <a:pt x="3321" y="1171"/>
                    </a:cubicBezTo>
                    <a:cubicBezTo>
                      <a:pt x="3366" y="1147"/>
                      <a:pt x="3324" y="1058"/>
                      <a:pt x="3292" y="1058"/>
                    </a:cubicBezTo>
                    <a:cubicBezTo>
                      <a:pt x="3259" y="1058"/>
                      <a:pt x="3182" y="1047"/>
                      <a:pt x="3182" y="1031"/>
                    </a:cubicBezTo>
                    <a:cubicBezTo>
                      <a:pt x="3182" y="1014"/>
                      <a:pt x="3118" y="1000"/>
                      <a:pt x="3137" y="983"/>
                    </a:cubicBezTo>
                    <a:cubicBezTo>
                      <a:pt x="3155" y="967"/>
                      <a:pt x="3179" y="1003"/>
                      <a:pt x="3220" y="972"/>
                    </a:cubicBezTo>
                    <a:cubicBezTo>
                      <a:pt x="3262" y="941"/>
                      <a:pt x="3350" y="980"/>
                      <a:pt x="3388" y="972"/>
                    </a:cubicBezTo>
                    <a:cubicBezTo>
                      <a:pt x="3426" y="965"/>
                      <a:pt x="3372" y="894"/>
                      <a:pt x="3350" y="907"/>
                    </a:cubicBezTo>
                    <a:cubicBezTo>
                      <a:pt x="3328" y="920"/>
                      <a:pt x="3253" y="923"/>
                      <a:pt x="3248" y="885"/>
                    </a:cubicBezTo>
                    <a:cubicBezTo>
                      <a:pt x="3242" y="847"/>
                      <a:pt x="3319" y="885"/>
                      <a:pt x="3332" y="867"/>
                    </a:cubicBezTo>
                    <a:cubicBezTo>
                      <a:pt x="3344" y="848"/>
                      <a:pt x="3226" y="801"/>
                      <a:pt x="3208" y="839"/>
                    </a:cubicBezTo>
                    <a:cubicBezTo>
                      <a:pt x="3189" y="878"/>
                      <a:pt x="3124" y="865"/>
                      <a:pt x="3159" y="843"/>
                    </a:cubicBezTo>
                    <a:cubicBezTo>
                      <a:pt x="3193" y="821"/>
                      <a:pt x="3200" y="759"/>
                      <a:pt x="3197" y="728"/>
                    </a:cubicBezTo>
                    <a:cubicBezTo>
                      <a:pt x="3193" y="697"/>
                      <a:pt x="3321" y="695"/>
                      <a:pt x="3306" y="644"/>
                    </a:cubicBezTo>
                    <a:cubicBezTo>
                      <a:pt x="3292" y="593"/>
                      <a:pt x="3366" y="583"/>
                      <a:pt x="3408" y="583"/>
                    </a:cubicBezTo>
                    <a:cubicBezTo>
                      <a:pt x="3450" y="583"/>
                      <a:pt x="3406" y="528"/>
                      <a:pt x="3366" y="533"/>
                    </a:cubicBezTo>
                    <a:cubicBezTo>
                      <a:pt x="3326" y="539"/>
                      <a:pt x="3284" y="584"/>
                      <a:pt x="3264" y="566"/>
                    </a:cubicBezTo>
                    <a:cubicBezTo>
                      <a:pt x="3244" y="548"/>
                      <a:pt x="3312" y="515"/>
                      <a:pt x="3348" y="515"/>
                    </a:cubicBezTo>
                    <a:cubicBezTo>
                      <a:pt x="3384" y="515"/>
                      <a:pt x="3472" y="511"/>
                      <a:pt x="3503" y="493"/>
                    </a:cubicBezTo>
                    <a:cubicBezTo>
                      <a:pt x="3534" y="475"/>
                      <a:pt x="3448" y="459"/>
                      <a:pt x="3390" y="466"/>
                    </a:cubicBezTo>
                    <a:cubicBezTo>
                      <a:pt x="3332" y="473"/>
                      <a:pt x="3332" y="448"/>
                      <a:pt x="3419" y="446"/>
                    </a:cubicBezTo>
                    <a:cubicBezTo>
                      <a:pt x="3506" y="444"/>
                      <a:pt x="3492" y="426"/>
                      <a:pt x="3554" y="419"/>
                    </a:cubicBezTo>
                    <a:cubicBezTo>
                      <a:pt x="3616" y="411"/>
                      <a:pt x="3596" y="386"/>
                      <a:pt x="3634" y="384"/>
                    </a:cubicBezTo>
                    <a:cubicBezTo>
                      <a:pt x="3672" y="382"/>
                      <a:pt x="3772" y="340"/>
                      <a:pt x="3772" y="320"/>
                    </a:cubicBezTo>
                    <a:cubicBezTo>
                      <a:pt x="3772" y="300"/>
                      <a:pt x="3629" y="260"/>
                      <a:pt x="3561" y="260"/>
                    </a:cubicBezTo>
                    <a:close/>
                    <a:moveTo>
                      <a:pt x="1291" y="1847"/>
                    </a:moveTo>
                    <a:cubicBezTo>
                      <a:pt x="1293" y="1818"/>
                      <a:pt x="1260" y="1836"/>
                      <a:pt x="1242" y="1801"/>
                    </a:cubicBezTo>
                    <a:cubicBezTo>
                      <a:pt x="1224" y="1767"/>
                      <a:pt x="1131" y="1752"/>
                      <a:pt x="1122" y="1779"/>
                    </a:cubicBezTo>
                    <a:cubicBezTo>
                      <a:pt x="1118" y="1790"/>
                      <a:pt x="1089" y="1807"/>
                      <a:pt x="1113" y="1832"/>
                    </a:cubicBezTo>
                    <a:cubicBezTo>
                      <a:pt x="1136" y="1858"/>
                      <a:pt x="1153" y="1847"/>
                      <a:pt x="1180" y="1872"/>
                    </a:cubicBezTo>
                    <a:cubicBezTo>
                      <a:pt x="1207" y="1898"/>
                      <a:pt x="1289" y="1876"/>
                      <a:pt x="1291" y="184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7" name="Shape 291">
                <a:extLst>
                  <a:ext uri="{FF2B5EF4-FFF2-40B4-BE49-F238E27FC236}">
                    <a16:creationId xmlns:a16="http://schemas.microsoft.com/office/drawing/2014/main" id="{B26B2C18-EA3A-D7FD-9A3D-42F93D16D8EA}"/>
                  </a:ext>
                </a:extLst>
              </p:cNvPr>
              <p:cNvSpPr/>
              <p:nvPr/>
            </p:nvSpPr>
            <p:spPr>
              <a:xfrm>
                <a:off x="2892510" y="2549703"/>
                <a:ext cx="4054866" cy="3125088"/>
              </a:xfrm>
              <a:custGeom>
                <a:avLst/>
                <a:gdLst/>
                <a:ahLst/>
                <a:cxnLst/>
                <a:rect l="0" t="0" r="0" b="0"/>
                <a:pathLst>
                  <a:path w="5491" h="4229" extrusionOk="0">
                    <a:moveTo>
                      <a:pt x="1084" y="3707"/>
                    </a:moveTo>
                    <a:cubicBezTo>
                      <a:pt x="1066" y="3688"/>
                      <a:pt x="1020" y="3692"/>
                      <a:pt x="1013" y="3674"/>
                    </a:cubicBezTo>
                    <a:cubicBezTo>
                      <a:pt x="1006" y="3657"/>
                      <a:pt x="964" y="3593"/>
                      <a:pt x="941" y="3594"/>
                    </a:cubicBezTo>
                    <a:cubicBezTo>
                      <a:pt x="917" y="3595"/>
                      <a:pt x="887" y="3597"/>
                      <a:pt x="860" y="3576"/>
                    </a:cubicBezTo>
                    <a:cubicBezTo>
                      <a:pt x="833" y="3556"/>
                      <a:pt x="815" y="3554"/>
                      <a:pt x="796" y="3567"/>
                    </a:cubicBezTo>
                    <a:cubicBezTo>
                      <a:pt x="777" y="3579"/>
                      <a:pt x="816" y="3582"/>
                      <a:pt x="815" y="3595"/>
                    </a:cubicBezTo>
                    <a:cubicBezTo>
                      <a:pt x="814" y="3609"/>
                      <a:pt x="827" y="3617"/>
                      <a:pt x="844" y="3614"/>
                    </a:cubicBezTo>
                    <a:cubicBezTo>
                      <a:pt x="860" y="3612"/>
                      <a:pt x="870" y="3646"/>
                      <a:pt x="886" y="3647"/>
                    </a:cubicBezTo>
                    <a:cubicBezTo>
                      <a:pt x="902" y="3649"/>
                      <a:pt x="908" y="3674"/>
                      <a:pt x="927" y="3674"/>
                    </a:cubicBezTo>
                    <a:cubicBezTo>
                      <a:pt x="946" y="3674"/>
                      <a:pt x="950" y="3696"/>
                      <a:pt x="960" y="3709"/>
                    </a:cubicBezTo>
                    <a:cubicBezTo>
                      <a:pt x="969" y="3721"/>
                      <a:pt x="991" y="3710"/>
                      <a:pt x="991" y="3722"/>
                    </a:cubicBezTo>
                    <a:cubicBezTo>
                      <a:pt x="991" y="3733"/>
                      <a:pt x="1013" y="3743"/>
                      <a:pt x="1019" y="3757"/>
                    </a:cubicBezTo>
                    <a:cubicBezTo>
                      <a:pt x="1056" y="3762"/>
                      <a:pt x="1088" y="3765"/>
                      <a:pt x="1116" y="3757"/>
                    </a:cubicBezTo>
                    <a:cubicBezTo>
                      <a:pt x="1116" y="3749"/>
                      <a:pt x="1118" y="3739"/>
                      <a:pt x="1122" y="3732"/>
                    </a:cubicBezTo>
                    <a:cubicBezTo>
                      <a:pt x="1132" y="3714"/>
                      <a:pt x="1102" y="3726"/>
                      <a:pt x="1084" y="3707"/>
                    </a:cubicBezTo>
                    <a:close/>
                    <a:moveTo>
                      <a:pt x="1038" y="1536"/>
                    </a:moveTo>
                    <a:cubicBezTo>
                      <a:pt x="1087" y="1547"/>
                      <a:pt x="1092" y="1635"/>
                      <a:pt x="1125" y="1635"/>
                    </a:cubicBezTo>
                    <a:cubicBezTo>
                      <a:pt x="1147" y="1635"/>
                      <a:pt x="1131" y="1607"/>
                      <a:pt x="1166" y="1607"/>
                    </a:cubicBezTo>
                    <a:cubicBezTo>
                      <a:pt x="1202" y="1607"/>
                      <a:pt x="1193" y="1588"/>
                      <a:pt x="1226" y="1591"/>
                    </a:cubicBezTo>
                    <a:cubicBezTo>
                      <a:pt x="1259" y="1594"/>
                      <a:pt x="1286" y="1583"/>
                      <a:pt x="1286" y="1544"/>
                    </a:cubicBezTo>
                    <a:cubicBezTo>
                      <a:pt x="1286" y="1506"/>
                      <a:pt x="1311" y="1492"/>
                      <a:pt x="1344" y="1484"/>
                    </a:cubicBezTo>
                    <a:cubicBezTo>
                      <a:pt x="1376" y="1476"/>
                      <a:pt x="1346" y="1435"/>
                      <a:pt x="1393" y="1424"/>
                    </a:cubicBezTo>
                    <a:cubicBezTo>
                      <a:pt x="1439" y="1413"/>
                      <a:pt x="1568" y="1359"/>
                      <a:pt x="1590" y="1342"/>
                    </a:cubicBezTo>
                    <a:cubicBezTo>
                      <a:pt x="1612" y="1326"/>
                      <a:pt x="1562" y="1304"/>
                      <a:pt x="1513" y="1274"/>
                    </a:cubicBezTo>
                    <a:cubicBezTo>
                      <a:pt x="1464" y="1244"/>
                      <a:pt x="1426" y="1236"/>
                      <a:pt x="1387" y="1260"/>
                    </a:cubicBezTo>
                    <a:cubicBezTo>
                      <a:pt x="1349" y="1285"/>
                      <a:pt x="1379" y="1233"/>
                      <a:pt x="1349" y="1247"/>
                    </a:cubicBezTo>
                    <a:cubicBezTo>
                      <a:pt x="1319" y="1260"/>
                      <a:pt x="1237" y="1225"/>
                      <a:pt x="1226" y="1211"/>
                    </a:cubicBezTo>
                    <a:cubicBezTo>
                      <a:pt x="1215" y="1197"/>
                      <a:pt x="1068" y="1241"/>
                      <a:pt x="1032" y="1241"/>
                    </a:cubicBezTo>
                    <a:cubicBezTo>
                      <a:pt x="997" y="1241"/>
                      <a:pt x="1035" y="1279"/>
                      <a:pt x="1060" y="1298"/>
                    </a:cubicBezTo>
                    <a:cubicBezTo>
                      <a:pt x="1084" y="1318"/>
                      <a:pt x="999" y="1378"/>
                      <a:pt x="1016" y="1391"/>
                    </a:cubicBezTo>
                    <a:cubicBezTo>
                      <a:pt x="1032" y="1405"/>
                      <a:pt x="999" y="1441"/>
                      <a:pt x="961" y="1484"/>
                    </a:cubicBezTo>
                    <a:cubicBezTo>
                      <a:pt x="923" y="1528"/>
                      <a:pt x="988" y="1525"/>
                      <a:pt x="1038" y="1536"/>
                    </a:cubicBezTo>
                    <a:close/>
                    <a:moveTo>
                      <a:pt x="2404" y="1760"/>
                    </a:moveTo>
                    <a:cubicBezTo>
                      <a:pt x="2420" y="1741"/>
                      <a:pt x="2489" y="1799"/>
                      <a:pt x="2491" y="1758"/>
                    </a:cubicBezTo>
                    <a:cubicBezTo>
                      <a:pt x="2494" y="1717"/>
                      <a:pt x="2415" y="1697"/>
                      <a:pt x="2382" y="1676"/>
                    </a:cubicBezTo>
                    <a:cubicBezTo>
                      <a:pt x="2349" y="1654"/>
                      <a:pt x="2336" y="1665"/>
                      <a:pt x="2284" y="1626"/>
                    </a:cubicBezTo>
                    <a:cubicBezTo>
                      <a:pt x="2232" y="1588"/>
                      <a:pt x="2297" y="1569"/>
                      <a:pt x="2259" y="1539"/>
                    </a:cubicBezTo>
                    <a:cubicBezTo>
                      <a:pt x="2221" y="1509"/>
                      <a:pt x="2207" y="1427"/>
                      <a:pt x="2235" y="1400"/>
                    </a:cubicBezTo>
                    <a:cubicBezTo>
                      <a:pt x="2262" y="1372"/>
                      <a:pt x="2292" y="1331"/>
                      <a:pt x="2243" y="1312"/>
                    </a:cubicBezTo>
                    <a:cubicBezTo>
                      <a:pt x="2194" y="1293"/>
                      <a:pt x="2114" y="1329"/>
                      <a:pt x="2123" y="1339"/>
                    </a:cubicBezTo>
                    <a:cubicBezTo>
                      <a:pt x="2131" y="1350"/>
                      <a:pt x="2199" y="1389"/>
                      <a:pt x="2199" y="1405"/>
                    </a:cubicBezTo>
                    <a:cubicBezTo>
                      <a:pt x="2199" y="1421"/>
                      <a:pt x="2136" y="1359"/>
                      <a:pt x="2114" y="1372"/>
                    </a:cubicBezTo>
                    <a:cubicBezTo>
                      <a:pt x="2092" y="1386"/>
                      <a:pt x="2068" y="1345"/>
                      <a:pt x="2049" y="1372"/>
                    </a:cubicBezTo>
                    <a:cubicBezTo>
                      <a:pt x="2030" y="1400"/>
                      <a:pt x="2073" y="1495"/>
                      <a:pt x="2090" y="1523"/>
                    </a:cubicBezTo>
                    <a:cubicBezTo>
                      <a:pt x="2106" y="1550"/>
                      <a:pt x="2073" y="1550"/>
                      <a:pt x="2051" y="1555"/>
                    </a:cubicBezTo>
                    <a:cubicBezTo>
                      <a:pt x="2030" y="1561"/>
                      <a:pt x="2027" y="1479"/>
                      <a:pt x="2005" y="1449"/>
                    </a:cubicBezTo>
                    <a:cubicBezTo>
                      <a:pt x="1983" y="1419"/>
                      <a:pt x="1896" y="1383"/>
                      <a:pt x="1890" y="1405"/>
                    </a:cubicBezTo>
                    <a:cubicBezTo>
                      <a:pt x="1885" y="1427"/>
                      <a:pt x="1945" y="1427"/>
                      <a:pt x="1937" y="1457"/>
                    </a:cubicBezTo>
                    <a:cubicBezTo>
                      <a:pt x="1928" y="1487"/>
                      <a:pt x="1896" y="1438"/>
                      <a:pt x="1866" y="1462"/>
                    </a:cubicBezTo>
                    <a:cubicBezTo>
                      <a:pt x="1836" y="1487"/>
                      <a:pt x="1841" y="1471"/>
                      <a:pt x="1846" y="1446"/>
                    </a:cubicBezTo>
                    <a:cubicBezTo>
                      <a:pt x="1852" y="1421"/>
                      <a:pt x="1803" y="1394"/>
                      <a:pt x="1748" y="1400"/>
                    </a:cubicBezTo>
                    <a:cubicBezTo>
                      <a:pt x="1693" y="1405"/>
                      <a:pt x="1724" y="1443"/>
                      <a:pt x="1707" y="1457"/>
                    </a:cubicBezTo>
                    <a:cubicBezTo>
                      <a:pt x="1691" y="1471"/>
                      <a:pt x="1609" y="1449"/>
                      <a:pt x="1661" y="1438"/>
                    </a:cubicBezTo>
                    <a:cubicBezTo>
                      <a:pt x="1713" y="1427"/>
                      <a:pt x="1691" y="1397"/>
                      <a:pt x="1672" y="1367"/>
                    </a:cubicBezTo>
                    <a:cubicBezTo>
                      <a:pt x="1652" y="1337"/>
                      <a:pt x="1601" y="1372"/>
                      <a:pt x="1516" y="1402"/>
                    </a:cubicBezTo>
                    <a:cubicBezTo>
                      <a:pt x="1431" y="1432"/>
                      <a:pt x="1393" y="1465"/>
                      <a:pt x="1404" y="1468"/>
                    </a:cubicBezTo>
                    <a:cubicBezTo>
                      <a:pt x="1415" y="1471"/>
                      <a:pt x="1417" y="1484"/>
                      <a:pt x="1385" y="1512"/>
                    </a:cubicBezTo>
                    <a:cubicBezTo>
                      <a:pt x="1352" y="1539"/>
                      <a:pt x="1385" y="1564"/>
                      <a:pt x="1415" y="1564"/>
                    </a:cubicBezTo>
                    <a:cubicBezTo>
                      <a:pt x="1445" y="1564"/>
                      <a:pt x="1418" y="1588"/>
                      <a:pt x="1439" y="1594"/>
                    </a:cubicBezTo>
                    <a:cubicBezTo>
                      <a:pt x="1458" y="1599"/>
                      <a:pt x="1557" y="1555"/>
                      <a:pt x="1584" y="1574"/>
                    </a:cubicBezTo>
                    <a:cubicBezTo>
                      <a:pt x="1612" y="1594"/>
                      <a:pt x="1423" y="1604"/>
                      <a:pt x="1423" y="1637"/>
                    </a:cubicBezTo>
                    <a:cubicBezTo>
                      <a:pt x="1423" y="1670"/>
                      <a:pt x="1527" y="1689"/>
                      <a:pt x="1603" y="1676"/>
                    </a:cubicBezTo>
                    <a:cubicBezTo>
                      <a:pt x="1680" y="1662"/>
                      <a:pt x="1814" y="1686"/>
                      <a:pt x="1814" y="1706"/>
                    </a:cubicBezTo>
                    <a:cubicBezTo>
                      <a:pt x="1814" y="1725"/>
                      <a:pt x="1724" y="1719"/>
                      <a:pt x="1655" y="1717"/>
                    </a:cubicBezTo>
                    <a:cubicBezTo>
                      <a:pt x="1587" y="1714"/>
                      <a:pt x="1469" y="1736"/>
                      <a:pt x="1475" y="1758"/>
                    </a:cubicBezTo>
                    <a:cubicBezTo>
                      <a:pt x="1481" y="1782"/>
                      <a:pt x="1489" y="1782"/>
                      <a:pt x="1560" y="1815"/>
                    </a:cubicBezTo>
                    <a:cubicBezTo>
                      <a:pt x="1631" y="1848"/>
                      <a:pt x="1704" y="1799"/>
                      <a:pt x="1702" y="1845"/>
                    </a:cubicBezTo>
                    <a:cubicBezTo>
                      <a:pt x="1699" y="1891"/>
                      <a:pt x="1740" y="1902"/>
                      <a:pt x="1836" y="1905"/>
                    </a:cubicBezTo>
                    <a:cubicBezTo>
                      <a:pt x="1931" y="1908"/>
                      <a:pt x="1975" y="1861"/>
                      <a:pt x="2021" y="1864"/>
                    </a:cubicBezTo>
                    <a:cubicBezTo>
                      <a:pt x="2068" y="1867"/>
                      <a:pt x="2090" y="1859"/>
                      <a:pt x="2112" y="1826"/>
                    </a:cubicBezTo>
                    <a:cubicBezTo>
                      <a:pt x="2133" y="1793"/>
                      <a:pt x="2153" y="1812"/>
                      <a:pt x="2158" y="1829"/>
                    </a:cubicBezTo>
                    <a:cubicBezTo>
                      <a:pt x="2163" y="1845"/>
                      <a:pt x="2224" y="1842"/>
                      <a:pt x="2237" y="1856"/>
                    </a:cubicBezTo>
                    <a:cubicBezTo>
                      <a:pt x="2272" y="1891"/>
                      <a:pt x="2388" y="1881"/>
                      <a:pt x="2431" y="1859"/>
                    </a:cubicBezTo>
                    <a:cubicBezTo>
                      <a:pt x="2475" y="1837"/>
                      <a:pt x="2412" y="1777"/>
                      <a:pt x="2390" y="1804"/>
                    </a:cubicBezTo>
                    <a:cubicBezTo>
                      <a:pt x="2368" y="1831"/>
                      <a:pt x="2349" y="1815"/>
                      <a:pt x="2344" y="1801"/>
                    </a:cubicBezTo>
                    <a:cubicBezTo>
                      <a:pt x="2338" y="1788"/>
                      <a:pt x="2388" y="1779"/>
                      <a:pt x="2404" y="1760"/>
                    </a:cubicBezTo>
                    <a:close/>
                    <a:moveTo>
                      <a:pt x="1366" y="1088"/>
                    </a:moveTo>
                    <a:cubicBezTo>
                      <a:pt x="1415" y="1093"/>
                      <a:pt x="1464" y="1050"/>
                      <a:pt x="1461" y="1025"/>
                    </a:cubicBezTo>
                    <a:cubicBezTo>
                      <a:pt x="1458" y="1001"/>
                      <a:pt x="1341" y="1085"/>
                      <a:pt x="1366" y="1088"/>
                    </a:cubicBezTo>
                    <a:close/>
                    <a:moveTo>
                      <a:pt x="1139" y="1012"/>
                    </a:moveTo>
                    <a:cubicBezTo>
                      <a:pt x="1158" y="1020"/>
                      <a:pt x="1139" y="1058"/>
                      <a:pt x="1161" y="1047"/>
                    </a:cubicBezTo>
                    <a:cubicBezTo>
                      <a:pt x="1182" y="1036"/>
                      <a:pt x="1188" y="1033"/>
                      <a:pt x="1204" y="1039"/>
                    </a:cubicBezTo>
                    <a:cubicBezTo>
                      <a:pt x="1234" y="1049"/>
                      <a:pt x="1240" y="1022"/>
                      <a:pt x="1254" y="1009"/>
                    </a:cubicBezTo>
                    <a:cubicBezTo>
                      <a:pt x="1267" y="995"/>
                      <a:pt x="1262" y="1058"/>
                      <a:pt x="1297" y="1058"/>
                    </a:cubicBezTo>
                    <a:cubicBezTo>
                      <a:pt x="1327" y="1058"/>
                      <a:pt x="1322" y="992"/>
                      <a:pt x="1349" y="1012"/>
                    </a:cubicBezTo>
                    <a:cubicBezTo>
                      <a:pt x="1376" y="1031"/>
                      <a:pt x="1385" y="1003"/>
                      <a:pt x="1390" y="984"/>
                    </a:cubicBezTo>
                    <a:cubicBezTo>
                      <a:pt x="1396" y="965"/>
                      <a:pt x="1396" y="932"/>
                      <a:pt x="1426" y="927"/>
                    </a:cubicBezTo>
                    <a:cubicBezTo>
                      <a:pt x="1456" y="921"/>
                      <a:pt x="1431" y="957"/>
                      <a:pt x="1445" y="981"/>
                    </a:cubicBezTo>
                    <a:cubicBezTo>
                      <a:pt x="1465" y="1017"/>
                      <a:pt x="1499" y="984"/>
                      <a:pt x="1502" y="968"/>
                    </a:cubicBezTo>
                    <a:cubicBezTo>
                      <a:pt x="1505" y="951"/>
                      <a:pt x="1554" y="962"/>
                      <a:pt x="1551" y="943"/>
                    </a:cubicBezTo>
                    <a:cubicBezTo>
                      <a:pt x="1549" y="924"/>
                      <a:pt x="1565" y="919"/>
                      <a:pt x="1551" y="897"/>
                    </a:cubicBezTo>
                    <a:cubicBezTo>
                      <a:pt x="1538" y="875"/>
                      <a:pt x="1573" y="880"/>
                      <a:pt x="1590" y="864"/>
                    </a:cubicBezTo>
                    <a:cubicBezTo>
                      <a:pt x="1606" y="848"/>
                      <a:pt x="1568" y="861"/>
                      <a:pt x="1540" y="837"/>
                    </a:cubicBezTo>
                    <a:cubicBezTo>
                      <a:pt x="1513" y="812"/>
                      <a:pt x="1502" y="845"/>
                      <a:pt x="1502" y="861"/>
                    </a:cubicBezTo>
                    <a:cubicBezTo>
                      <a:pt x="1502" y="878"/>
                      <a:pt x="1450" y="864"/>
                      <a:pt x="1420" y="853"/>
                    </a:cubicBezTo>
                    <a:cubicBezTo>
                      <a:pt x="1390" y="842"/>
                      <a:pt x="1352" y="889"/>
                      <a:pt x="1308" y="910"/>
                    </a:cubicBezTo>
                    <a:cubicBezTo>
                      <a:pt x="1264" y="932"/>
                      <a:pt x="1262" y="971"/>
                      <a:pt x="1221" y="968"/>
                    </a:cubicBezTo>
                    <a:cubicBezTo>
                      <a:pt x="1180" y="965"/>
                      <a:pt x="1120" y="1003"/>
                      <a:pt x="1139" y="1012"/>
                    </a:cubicBezTo>
                    <a:close/>
                    <a:moveTo>
                      <a:pt x="1565" y="998"/>
                    </a:moveTo>
                    <a:cubicBezTo>
                      <a:pt x="1527" y="1001"/>
                      <a:pt x="1530" y="1039"/>
                      <a:pt x="1573" y="1039"/>
                    </a:cubicBezTo>
                    <a:cubicBezTo>
                      <a:pt x="1617" y="1039"/>
                      <a:pt x="1631" y="1053"/>
                      <a:pt x="1568" y="1050"/>
                    </a:cubicBezTo>
                    <a:cubicBezTo>
                      <a:pt x="1505" y="1047"/>
                      <a:pt x="1478" y="1102"/>
                      <a:pt x="1521" y="1091"/>
                    </a:cubicBezTo>
                    <a:cubicBezTo>
                      <a:pt x="1565" y="1080"/>
                      <a:pt x="1617" y="1080"/>
                      <a:pt x="1584" y="1091"/>
                    </a:cubicBezTo>
                    <a:cubicBezTo>
                      <a:pt x="1551" y="1102"/>
                      <a:pt x="1462" y="1109"/>
                      <a:pt x="1475" y="1126"/>
                    </a:cubicBezTo>
                    <a:cubicBezTo>
                      <a:pt x="1483" y="1137"/>
                      <a:pt x="1519" y="1134"/>
                      <a:pt x="1554" y="1148"/>
                    </a:cubicBezTo>
                    <a:cubicBezTo>
                      <a:pt x="1590" y="1162"/>
                      <a:pt x="1612" y="1170"/>
                      <a:pt x="1639" y="1140"/>
                    </a:cubicBezTo>
                    <a:cubicBezTo>
                      <a:pt x="1666" y="1110"/>
                      <a:pt x="1702" y="1080"/>
                      <a:pt x="1688" y="1121"/>
                    </a:cubicBezTo>
                    <a:cubicBezTo>
                      <a:pt x="1674" y="1162"/>
                      <a:pt x="1732" y="1132"/>
                      <a:pt x="1805" y="1129"/>
                    </a:cubicBezTo>
                    <a:cubicBezTo>
                      <a:pt x="1879" y="1126"/>
                      <a:pt x="1792" y="1173"/>
                      <a:pt x="1715" y="1178"/>
                    </a:cubicBezTo>
                    <a:cubicBezTo>
                      <a:pt x="1639" y="1184"/>
                      <a:pt x="1652" y="1222"/>
                      <a:pt x="1713" y="1236"/>
                    </a:cubicBezTo>
                    <a:cubicBezTo>
                      <a:pt x="1773" y="1249"/>
                      <a:pt x="1901" y="1197"/>
                      <a:pt x="1931" y="1167"/>
                    </a:cubicBezTo>
                    <a:cubicBezTo>
                      <a:pt x="1961" y="1137"/>
                      <a:pt x="1989" y="1184"/>
                      <a:pt x="2019" y="1162"/>
                    </a:cubicBezTo>
                    <a:cubicBezTo>
                      <a:pt x="2049" y="1140"/>
                      <a:pt x="2106" y="1165"/>
                      <a:pt x="2158" y="1154"/>
                    </a:cubicBezTo>
                    <a:cubicBezTo>
                      <a:pt x="2210" y="1143"/>
                      <a:pt x="2218" y="1044"/>
                      <a:pt x="2180" y="1028"/>
                    </a:cubicBezTo>
                    <a:cubicBezTo>
                      <a:pt x="2142" y="1012"/>
                      <a:pt x="2142" y="1047"/>
                      <a:pt x="2112" y="1053"/>
                    </a:cubicBezTo>
                    <a:cubicBezTo>
                      <a:pt x="2082" y="1058"/>
                      <a:pt x="2065" y="1020"/>
                      <a:pt x="2041" y="995"/>
                    </a:cubicBezTo>
                    <a:cubicBezTo>
                      <a:pt x="2016" y="971"/>
                      <a:pt x="2032" y="924"/>
                      <a:pt x="1997" y="930"/>
                    </a:cubicBezTo>
                    <a:cubicBezTo>
                      <a:pt x="1962" y="935"/>
                      <a:pt x="1885" y="992"/>
                      <a:pt x="1931" y="998"/>
                    </a:cubicBezTo>
                    <a:cubicBezTo>
                      <a:pt x="1978" y="1003"/>
                      <a:pt x="1961" y="1028"/>
                      <a:pt x="1937" y="1039"/>
                    </a:cubicBezTo>
                    <a:cubicBezTo>
                      <a:pt x="1912" y="1050"/>
                      <a:pt x="1994" y="1069"/>
                      <a:pt x="1983" y="1085"/>
                    </a:cubicBezTo>
                    <a:cubicBezTo>
                      <a:pt x="1972" y="1102"/>
                      <a:pt x="1846" y="1088"/>
                      <a:pt x="1841" y="1061"/>
                    </a:cubicBezTo>
                    <a:cubicBezTo>
                      <a:pt x="1836" y="1033"/>
                      <a:pt x="1737" y="984"/>
                      <a:pt x="1696" y="995"/>
                    </a:cubicBezTo>
                    <a:cubicBezTo>
                      <a:pt x="1655" y="1006"/>
                      <a:pt x="1672" y="962"/>
                      <a:pt x="1631" y="960"/>
                    </a:cubicBezTo>
                    <a:cubicBezTo>
                      <a:pt x="1590" y="957"/>
                      <a:pt x="1603" y="995"/>
                      <a:pt x="1565" y="998"/>
                    </a:cubicBezTo>
                    <a:close/>
                    <a:moveTo>
                      <a:pt x="1707" y="801"/>
                    </a:moveTo>
                    <a:cubicBezTo>
                      <a:pt x="1721" y="768"/>
                      <a:pt x="1617" y="774"/>
                      <a:pt x="1625" y="785"/>
                    </a:cubicBezTo>
                    <a:cubicBezTo>
                      <a:pt x="1644" y="809"/>
                      <a:pt x="1693" y="834"/>
                      <a:pt x="1707" y="801"/>
                    </a:cubicBezTo>
                    <a:close/>
                    <a:moveTo>
                      <a:pt x="1934" y="787"/>
                    </a:moveTo>
                    <a:cubicBezTo>
                      <a:pt x="1969" y="782"/>
                      <a:pt x="1953" y="755"/>
                      <a:pt x="1896" y="763"/>
                    </a:cubicBezTo>
                    <a:cubicBezTo>
                      <a:pt x="1838" y="771"/>
                      <a:pt x="1740" y="771"/>
                      <a:pt x="1740" y="812"/>
                    </a:cubicBezTo>
                    <a:cubicBezTo>
                      <a:pt x="1740" y="845"/>
                      <a:pt x="1759" y="861"/>
                      <a:pt x="1822" y="867"/>
                    </a:cubicBezTo>
                    <a:cubicBezTo>
                      <a:pt x="1885" y="872"/>
                      <a:pt x="1939" y="812"/>
                      <a:pt x="1909" y="812"/>
                    </a:cubicBezTo>
                    <a:cubicBezTo>
                      <a:pt x="1879" y="812"/>
                      <a:pt x="1898" y="793"/>
                      <a:pt x="1934" y="787"/>
                    </a:cubicBezTo>
                    <a:close/>
                    <a:moveTo>
                      <a:pt x="1800" y="736"/>
                    </a:moveTo>
                    <a:cubicBezTo>
                      <a:pt x="1827" y="746"/>
                      <a:pt x="1855" y="711"/>
                      <a:pt x="1874" y="727"/>
                    </a:cubicBezTo>
                    <a:cubicBezTo>
                      <a:pt x="1893" y="744"/>
                      <a:pt x="1978" y="757"/>
                      <a:pt x="1978" y="714"/>
                    </a:cubicBezTo>
                    <a:cubicBezTo>
                      <a:pt x="1978" y="670"/>
                      <a:pt x="1871" y="664"/>
                      <a:pt x="1844" y="681"/>
                    </a:cubicBezTo>
                    <a:cubicBezTo>
                      <a:pt x="1816" y="697"/>
                      <a:pt x="1691" y="703"/>
                      <a:pt x="1726" y="730"/>
                    </a:cubicBezTo>
                    <a:cubicBezTo>
                      <a:pt x="1748" y="747"/>
                      <a:pt x="1773" y="725"/>
                      <a:pt x="1800" y="736"/>
                    </a:cubicBezTo>
                    <a:close/>
                    <a:moveTo>
                      <a:pt x="2256" y="651"/>
                    </a:moveTo>
                    <a:cubicBezTo>
                      <a:pt x="2289" y="629"/>
                      <a:pt x="2349" y="664"/>
                      <a:pt x="2338" y="689"/>
                    </a:cubicBezTo>
                    <a:cubicBezTo>
                      <a:pt x="2327" y="714"/>
                      <a:pt x="2233" y="684"/>
                      <a:pt x="2240" y="705"/>
                    </a:cubicBezTo>
                    <a:cubicBezTo>
                      <a:pt x="2243" y="714"/>
                      <a:pt x="2254" y="746"/>
                      <a:pt x="2319" y="727"/>
                    </a:cubicBezTo>
                    <a:cubicBezTo>
                      <a:pt x="2385" y="708"/>
                      <a:pt x="2439" y="722"/>
                      <a:pt x="2483" y="757"/>
                    </a:cubicBezTo>
                    <a:cubicBezTo>
                      <a:pt x="2527" y="793"/>
                      <a:pt x="2568" y="807"/>
                      <a:pt x="2598" y="771"/>
                    </a:cubicBezTo>
                    <a:cubicBezTo>
                      <a:pt x="2628" y="736"/>
                      <a:pt x="2560" y="730"/>
                      <a:pt x="2573" y="703"/>
                    </a:cubicBezTo>
                    <a:cubicBezTo>
                      <a:pt x="2587" y="675"/>
                      <a:pt x="2530" y="659"/>
                      <a:pt x="2500" y="659"/>
                    </a:cubicBezTo>
                    <a:cubicBezTo>
                      <a:pt x="2470" y="659"/>
                      <a:pt x="2459" y="604"/>
                      <a:pt x="2434" y="615"/>
                    </a:cubicBezTo>
                    <a:cubicBezTo>
                      <a:pt x="2409" y="626"/>
                      <a:pt x="2393" y="645"/>
                      <a:pt x="2393" y="610"/>
                    </a:cubicBezTo>
                    <a:cubicBezTo>
                      <a:pt x="2393" y="574"/>
                      <a:pt x="2251" y="572"/>
                      <a:pt x="2215" y="585"/>
                    </a:cubicBezTo>
                    <a:cubicBezTo>
                      <a:pt x="2180" y="599"/>
                      <a:pt x="2224" y="673"/>
                      <a:pt x="2256" y="651"/>
                    </a:cubicBezTo>
                    <a:close/>
                    <a:moveTo>
                      <a:pt x="2276" y="880"/>
                    </a:moveTo>
                    <a:cubicBezTo>
                      <a:pt x="2297" y="853"/>
                      <a:pt x="2188" y="766"/>
                      <a:pt x="2183" y="807"/>
                    </a:cubicBezTo>
                    <a:cubicBezTo>
                      <a:pt x="2177" y="848"/>
                      <a:pt x="2252" y="909"/>
                      <a:pt x="2276" y="880"/>
                    </a:cubicBezTo>
                    <a:close/>
                    <a:moveTo>
                      <a:pt x="2631" y="522"/>
                    </a:moveTo>
                    <a:cubicBezTo>
                      <a:pt x="2650" y="490"/>
                      <a:pt x="2516" y="464"/>
                      <a:pt x="2549" y="492"/>
                    </a:cubicBezTo>
                    <a:cubicBezTo>
                      <a:pt x="2568" y="509"/>
                      <a:pt x="2612" y="555"/>
                      <a:pt x="2631" y="522"/>
                    </a:cubicBezTo>
                    <a:close/>
                    <a:moveTo>
                      <a:pt x="2322" y="1143"/>
                    </a:moveTo>
                    <a:cubicBezTo>
                      <a:pt x="2341" y="1121"/>
                      <a:pt x="2281" y="1074"/>
                      <a:pt x="2265" y="1113"/>
                    </a:cubicBezTo>
                    <a:cubicBezTo>
                      <a:pt x="2248" y="1151"/>
                      <a:pt x="2303" y="1165"/>
                      <a:pt x="2322" y="1143"/>
                    </a:cubicBezTo>
                    <a:close/>
                    <a:moveTo>
                      <a:pt x="2631" y="951"/>
                    </a:moveTo>
                    <a:cubicBezTo>
                      <a:pt x="2628" y="979"/>
                      <a:pt x="2565" y="946"/>
                      <a:pt x="2516" y="927"/>
                    </a:cubicBezTo>
                    <a:cubicBezTo>
                      <a:pt x="2467" y="908"/>
                      <a:pt x="2497" y="965"/>
                      <a:pt x="2535" y="998"/>
                    </a:cubicBezTo>
                    <a:cubicBezTo>
                      <a:pt x="2573" y="1031"/>
                      <a:pt x="2516" y="1014"/>
                      <a:pt x="2464" y="979"/>
                    </a:cubicBezTo>
                    <a:cubicBezTo>
                      <a:pt x="2412" y="943"/>
                      <a:pt x="2418" y="1003"/>
                      <a:pt x="2442" y="1022"/>
                    </a:cubicBezTo>
                    <a:cubicBezTo>
                      <a:pt x="2467" y="1042"/>
                      <a:pt x="2437" y="1069"/>
                      <a:pt x="2404" y="1025"/>
                    </a:cubicBezTo>
                    <a:cubicBezTo>
                      <a:pt x="2371" y="981"/>
                      <a:pt x="2355" y="935"/>
                      <a:pt x="2303" y="932"/>
                    </a:cubicBezTo>
                    <a:cubicBezTo>
                      <a:pt x="2251" y="930"/>
                      <a:pt x="2275" y="983"/>
                      <a:pt x="2295" y="1009"/>
                    </a:cubicBezTo>
                    <a:cubicBezTo>
                      <a:pt x="2322" y="1044"/>
                      <a:pt x="2349" y="1053"/>
                      <a:pt x="2393" y="1077"/>
                    </a:cubicBezTo>
                    <a:cubicBezTo>
                      <a:pt x="2437" y="1102"/>
                      <a:pt x="2508" y="1066"/>
                      <a:pt x="2541" y="1074"/>
                    </a:cubicBezTo>
                    <a:cubicBezTo>
                      <a:pt x="2573" y="1083"/>
                      <a:pt x="2505" y="1124"/>
                      <a:pt x="2527" y="1151"/>
                    </a:cubicBezTo>
                    <a:cubicBezTo>
                      <a:pt x="2549" y="1178"/>
                      <a:pt x="2609" y="1159"/>
                      <a:pt x="2655" y="1156"/>
                    </a:cubicBezTo>
                    <a:cubicBezTo>
                      <a:pt x="2702" y="1154"/>
                      <a:pt x="2680" y="1126"/>
                      <a:pt x="2707" y="1107"/>
                    </a:cubicBezTo>
                    <a:cubicBezTo>
                      <a:pt x="2735" y="1088"/>
                      <a:pt x="2680" y="1091"/>
                      <a:pt x="2702" y="1044"/>
                    </a:cubicBezTo>
                    <a:cubicBezTo>
                      <a:pt x="2724" y="998"/>
                      <a:pt x="2633" y="924"/>
                      <a:pt x="2631" y="951"/>
                    </a:cubicBezTo>
                    <a:close/>
                    <a:moveTo>
                      <a:pt x="2746" y="790"/>
                    </a:moveTo>
                    <a:cubicBezTo>
                      <a:pt x="2787" y="790"/>
                      <a:pt x="2819" y="785"/>
                      <a:pt x="2855" y="771"/>
                    </a:cubicBezTo>
                    <a:cubicBezTo>
                      <a:pt x="2890" y="757"/>
                      <a:pt x="2836" y="757"/>
                      <a:pt x="2860" y="725"/>
                    </a:cubicBezTo>
                    <a:cubicBezTo>
                      <a:pt x="2885" y="692"/>
                      <a:pt x="2800" y="689"/>
                      <a:pt x="2795" y="700"/>
                    </a:cubicBezTo>
                    <a:cubicBezTo>
                      <a:pt x="2789" y="711"/>
                      <a:pt x="2683" y="634"/>
                      <a:pt x="2666" y="659"/>
                    </a:cubicBezTo>
                    <a:cubicBezTo>
                      <a:pt x="2650" y="684"/>
                      <a:pt x="2705" y="790"/>
                      <a:pt x="2746" y="790"/>
                    </a:cubicBezTo>
                    <a:close/>
                    <a:moveTo>
                      <a:pt x="2967" y="804"/>
                    </a:moveTo>
                    <a:cubicBezTo>
                      <a:pt x="2961" y="787"/>
                      <a:pt x="2754" y="812"/>
                      <a:pt x="2787" y="837"/>
                    </a:cubicBezTo>
                    <a:cubicBezTo>
                      <a:pt x="2841" y="878"/>
                      <a:pt x="2972" y="820"/>
                      <a:pt x="2967" y="804"/>
                    </a:cubicBezTo>
                    <a:close/>
                    <a:moveTo>
                      <a:pt x="2937" y="1203"/>
                    </a:moveTo>
                    <a:cubicBezTo>
                      <a:pt x="2986" y="1200"/>
                      <a:pt x="2961" y="1140"/>
                      <a:pt x="2907" y="1099"/>
                    </a:cubicBezTo>
                    <a:cubicBezTo>
                      <a:pt x="2852" y="1058"/>
                      <a:pt x="2729" y="1142"/>
                      <a:pt x="2751" y="1159"/>
                    </a:cubicBezTo>
                    <a:cubicBezTo>
                      <a:pt x="2776" y="1178"/>
                      <a:pt x="2888" y="1206"/>
                      <a:pt x="2937" y="1203"/>
                    </a:cubicBezTo>
                    <a:close/>
                    <a:moveTo>
                      <a:pt x="2587" y="1585"/>
                    </a:moveTo>
                    <a:cubicBezTo>
                      <a:pt x="2647" y="1626"/>
                      <a:pt x="2628" y="1553"/>
                      <a:pt x="2696" y="1555"/>
                    </a:cubicBezTo>
                    <a:cubicBezTo>
                      <a:pt x="2765" y="1558"/>
                      <a:pt x="2767" y="1446"/>
                      <a:pt x="2778" y="1405"/>
                    </a:cubicBezTo>
                    <a:cubicBezTo>
                      <a:pt x="2789" y="1364"/>
                      <a:pt x="2724" y="1367"/>
                      <a:pt x="2740" y="1397"/>
                    </a:cubicBezTo>
                    <a:cubicBezTo>
                      <a:pt x="2756" y="1427"/>
                      <a:pt x="2737" y="1457"/>
                      <a:pt x="2732" y="1421"/>
                    </a:cubicBezTo>
                    <a:cubicBezTo>
                      <a:pt x="2726" y="1386"/>
                      <a:pt x="2674" y="1419"/>
                      <a:pt x="2655" y="1391"/>
                    </a:cubicBezTo>
                    <a:cubicBezTo>
                      <a:pt x="2636" y="1364"/>
                      <a:pt x="2715" y="1361"/>
                      <a:pt x="2735" y="1326"/>
                    </a:cubicBezTo>
                    <a:cubicBezTo>
                      <a:pt x="2754" y="1290"/>
                      <a:pt x="2672" y="1296"/>
                      <a:pt x="2691" y="1268"/>
                    </a:cubicBezTo>
                    <a:cubicBezTo>
                      <a:pt x="2710" y="1241"/>
                      <a:pt x="2571" y="1271"/>
                      <a:pt x="2612" y="1288"/>
                    </a:cubicBezTo>
                    <a:cubicBezTo>
                      <a:pt x="2653" y="1304"/>
                      <a:pt x="2614" y="1326"/>
                      <a:pt x="2576" y="1298"/>
                    </a:cubicBezTo>
                    <a:cubicBezTo>
                      <a:pt x="2538" y="1271"/>
                      <a:pt x="2432" y="1317"/>
                      <a:pt x="2470" y="1348"/>
                    </a:cubicBezTo>
                    <a:cubicBezTo>
                      <a:pt x="2500" y="1372"/>
                      <a:pt x="2590" y="1331"/>
                      <a:pt x="2538" y="1402"/>
                    </a:cubicBezTo>
                    <a:cubicBezTo>
                      <a:pt x="2486" y="1473"/>
                      <a:pt x="2464" y="1383"/>
                      <a:pt x="2415" y="1391"/>
                    </a:cubicBezTo>
                    <a:cubicBezTo>
                      <a:pt x="2366" y="1400"/>
                      <a:pt x="2388" y="1460"/>
                      <a:pt x="2461" y="1482"/>
                    </a:cubicBezTo>
                    <a:cubicBezTo>
                      <a:pt x="2535" y="1503"/>
                      <a:pt x="2527" y="1544"/>
                      <a:pt x="2587" y="1585"/>
                    </a:cubicBezTo>
                    <a:close/>
                    <a:moveTo>
                      <a:pt x="3032" y="1148"/>
                    </a:moveTo>
                    <a:cubicBezTo>
                      <a:pt x="3052" y="1203"/>
                      <a:pt x="3073" y="1165"/>
                      <a:pt x="3104" y="1186"/>
                    </a:cubicBezTo>
                    <a:cubicBezTo>
                      <a:pt x="3134" y="1208"/>
                      <a:pt x="3180" y="1222"/>
                      <a:pt x="3205" y="1200"/>
                    </a:cubicBezTo>
                    <a:cubicBezTo>
                      <a:pt x="3229" y="1178"/>
                      <a:pt x="3240" y="1162"/>
                      <a:pt x="3248" y="1181"/>
                    </a:cubicBezTo>
                    <a:cubicBezTo>
                      <a:pt x="3262" y="1212"/>
                      <a:pt x="3322" y="1216"/>
                      <a:pt x="3453" y="1219"/>
                    </a:cubicBezTo>
                    <a:cubicBezTo>
                      <a:pt x="3584" y="1222"/>
                      <a:pt x="3552" y="1165"/>
                      <a:pt x="3590" y="1186"/>
                    </a:cubicBezTo>
                    <a:cubicBezTo>
                      <a:pt x="3628" y="1208"/>
                      <a:pt x="3716" y="1208"/>
                      <a:pt x="3754" y="1200"/>
                    </a:cubicBezTo>
                    <a:cubicBezTo>
                      <a:pt x="3792" y="1192"/>
                      <a:pt x="3811" y="1132"/>
                      <a:pt x="3809" y="1102"/>
                    </a:cubicBezTo>
                    <a:cubicBezTo>
                      <a:pt x="3806" y="1072"/>
                      <a:pt x="3513" y="1047"/>
                      <a:pt x="3461" y="1077"/>
                    </a:cubicBezTo>
                    <a:cubicBezTo>
                      <a:pt x="3410" y="1107"/>
                      <a:pt x="3328" y="1063"/>
                      <a:pt x="3287" y="1085"/>
                    </a:cubicBezTo>
                    <a:cubicBezTo>
                      <a:pt x="3246" y="1107"/>
                      <a:pt x="3259" y="1058"/>
                      <a:pt x="3185" y="1055"/>
                    </a:cubicBezTo>
                    <a:cubicBezTo>
                      <a:pt x="3112" y="1053"/>
                      <a:pt x="3191" y="1014"/>
                      <a:pt x="3205" y="998"/>
                    </a:cubicBezTo>
                    <a:cubicBezTo>
                      <a:pt x="3218" y="981"/>
                      <a:pt x="3093" y="938"/>
                      <a:pt x="3041" y="949"/>
                    </a:cubicBezTo>
                    <a:cubicBezTo>
                      <a:pt x="2989" y="960"/>
                      <a:pt x="2959" y="932"/>
                      <a:pt x="2910" y="910"/>
                    </a:cubicBezTo>
                    <a:cubicBezTo>
                      <a:pt x="2860" y="889"/>
                      <a:pt x="2727" y="894"/>
                      <a:pt x="2754" y="932"/>
                    </a:cubicBezTo>
                    <a:cubicBezTo>
                      <a:pt x="2773" y="960"/>
                      <a:pt x="2931" y="1017"/>
                      <a:pt x="2948" y="990"/>
                    </a:cubicBezTo>
                    <a:cubicBezTo>
                      <a:pt x="2964" y="962"/>
                      <a:pt x="3005" y="1022"/>
                      <a:pt x="3030" y="1053"/>
                    </a:cubicBezTo>
                    <a:cubicBezTo>
                      <a:pt x="3054" y="1083"/>
                      <a:pt x="3013" y="1093"/>
                      <a:pt x="3032" y="1148"/>
                    </a:cubicBezTo>
                    <a:close/>
                    <a:moveTo>
                      <a:pt x="3172" y="826"/>
                    </a:moveTo>
                    <a:cubicBezTo>
                      <a:pt x="3123" y="801"/>
                      <a:pt x="3061" y="853"/>
                      <a:pt x="3112" y="872"/>
                    </a:cubicBezTo>
                    <a:cubicBezTo>
                      <a:pt x="3155" y="889"/>
                      <a:pt x="3221" y="850"/>
                      <a:pt x="3172" y="826"/>
                    </a:cubicBezTo>
                    <a:close/>
                    <a:moveTo>
                      <a:pt x="2778" y="520"/>
                    </a:moveTo>
                    <a:cubicBezTo>
                      <a:pt x="2819" y="540"/>
                      <a:pt x="2795" y="566"/>
                      <a:pt x="2838" y="585"/>
                    </a:cubicBezTo>
                    <a:cubicBezTo>
                      <a:pt x="2882" y="604"/>
                      <a:pt x="3008" y="561"/>
                      <a:pt x="3019" y="591"/>
                    </a:cubicBezTo>
                    <a:cubicBezTo>
                      <a:pt x="3030" y="621"/>
                      <a:pt x="2890" y="623"/>
                      <a:pt x="2910" y="643"/>
                    </a:cubicBezTo>
                    <a:cubicBezTo>
                      <a:pt x="2929" y="662"/>
                      <a:pt x="3008" y="692"/>
                      <a:pt x="2997" y="708"/>
                    </a:cubicBezTo>
                    <a:cubicBezTo>
                      <a:pt x="2986" y="725"/>
                      <a:pt x="3128" y="771"/>
                      <a:pt x="3142" y="749"/>
                    </a:cubicBezTo>
                    <a:cubicBezTo>
                      <a:pt x="3155" y="727"/>
                      <a:pt x="3194" y="733"/>
                      <a:pt x="3229" y="746"/>
                    </a:cubicBezTo>
                    <a:cubicBezTo>
                      <a:pt x="3265" y="760"/>
                      <a:pt x="3267" y="662"/>
                      <a:pt x="3292" y="678"/>
                    </a:cubicBezTo>
                    <a:cubicBezTo>
                      <a:pt x="3317" y="695"/>
                      <a:pt x="3314" y="643"/>
                      <a:pt x="3355" y="626"/>
                    </a:cubicBezTo>
                    <a:cubicBezTo>
                      <a:pt x="3396" y="610"/>
                      <a:pt x="3455" y="610"/>
                      <a:pt x="3459" y="591"/>
                    </a:cubicBezTo>
                    <a:cubicBezTo>
                      <a:pt x="3461" y="577"/>
                      <a:pt x="3448" y="558"/>
                      <a:pt x="3399" y="563"/>
                    </a:cubicBezTo>
                    <a:cubicBezTo>
                      <a:pt x="3349" y="569"/>
                      <a:pt x="3317" y="550"/>
                      <a:pt x="3339" y="522"/>
                    </a:cubicBezTo>
                    <a:cubicBezTo>
                      <a:pt x="3360" y="495"/>
                      <a:pt x="3284" y="487"/>
                      <a:pt x="3311" y="465"/>
                    </a:cubicBezTo>
                    <a:cubicBezTo>
                      <a:pt x="3339" y="443"/>
                      <a:pt x="3259" y="421"/>
                      <a:pt x="3267" y="454"/>
                    </a:cubicBezTo>
                    <a:cubicBezTo>
                      <a:pt x="3276" y="487"/>
                      <a:pt x="3218" y="457"/>
                      <a:pt x="3210" y="427"/>
                    </a:cubicBezTo>
                    <a:cubicBezTo>
                      <a:pt x="3202" y="397"/>
                      <a:pt x="3090" y="386"/>
                      <a:pt x="3016" y="320"/>
                    </a:cubicBezTo>
                    <a:cubicBezTo>
                      <a:pt x="2942" y="255"/>
                      <a:pt x="2866" y="298"/>
                      <a:pt x="2910" y="306"/>
                    </a:cubicBezTo>
                    <a:cubicBezTo>
                      <a:pt x="2953" y="315"/>
                      <a:pt x="2950" y="337"/>
                      <a:pt x="2915" y="334"/>
                    </a:cubicBezTo>
                    <a:cubicBezTo>
                      <a:pt x="2879" y="331"/>
                      <a:pt x="2817" y="337"/>
                      <a:pt x="2874" y="358"/>
                    </a:cubicBezTo>
                    <a:cubicBezTo>
                      <a:pt x="2931" y="380"/>
                      <a:pt x="2869" y="388"/>
                      <a:pt x="2822" y="388"/>
                    </a:cubicBezTo>
                    <a:cubicBezTo>
                      <a:pt x="2776" y="388"/>
                      <a:pt x="2773" y="449"/>
                      <a:pt x="2833" y="457"/>
                    </a:cubicBezTo>
                    <a:cubicBezTo>
                      <a:pt x="2893" y="465"/>
                      <a:pt x="2849" y="501"/>
                      <a:pt x="2800" y="487"/>
                    </a:cubicBezTo>
                    <a:cubicBezTo>
                      <a:pt x="2751" y="473"/>
                      <a:pt x="2735" y="498"/>
                      <a:pt x="2778" y="520"/>
                    </a:cubicBezTo>
                    <a:close/>
                    <a:moveTo>
                      <a:pt x="3109" y="249"/>
                    </a:moveTo>
                    <a:cubicBezTo>
                      <a:pt x="3147" y="225"/>
                      <a:pt x="3177" y="241"/>
                      <a:pt x="3145" y="257"/>
                    </a:cubicBezTo>
                    <a:cubicBezTo>
                      <a:pt x="3112" y="274"/>
                      <a:pt x="3123" y="285"/>
                      <a:pt x="3169" y="282"/>
                    </a:cubicBezTo>
                    <a:cubicBezTo>
                      <a:pt x="3216" y="279"/>
                      <a:pt x="3150" y="296"/>
                      <a:pt x="3150" y="323"/>
                    </a:cubicBezTo>
                    <a:cubicBezTo>
                      <a:pt x="3150" y="350"/>
                      <a:pt x="3205" y="334"/>
                      <a:pt x="3207" y="361"/>
                    </a:cubicBezTo>
                    <a:cubicBezTo>
                      <a:pt x="3210" y="388"/>
                      <a:pt x="3328" y="399"/>
                      <a:pt x="3363" y="367"/>
                    </a:cubicBezTo>
                    <a:cubicBezTo>
                      <a:pt x="3399" y="334"/>
                      <a:pt x="3385" y="375"/>
                      <a:pt x="3382" y="397"/>
                    </a:cubicBezTo>
                    <a:cubicBezTo>
                      <a:pt x="3380" y="419"/>
                      <a:pt x="3549" y="438"/>
                      <a:pt x="3557" y="410"/>
                    </a:cubicBezTo>
                    <a:cubicBezTo>
                      <a:pt x="3565" y="383"/>
                      <a:pt x="3590" y="394"/>
                      <a:pt x="3623" y="402"/>
                    </a:cubicBezTo>
                    <a:cubicBezTo>
                      <a:pt x="3656" y="410"/>
                      <a:pt x="3817" y="372"/>
                      <a:pt x="3819" y="339"/>
                    </a:cubicBezTo>
                    <a:cubicBezTo>
                      <a:pt x="3822" y="306"/>
                      <a:pt x="3871" y="356"/>
                      <a:pt x="3819" y="391"/>
                    </a:cubicBezTo>
                    <a:cubicBezTo>
                      <a:pt x="3768" y="427"/>
                      <a:pt x="3664" y="421"/>
                      <a:pt x="3617" y="435"/>
                    </a:cubicBezTo>
                    <a:cubicBezTo>
                      <a:pt x="3571" y="449"/>
                      <a:pt x="3647" y="481"/>
                      <a:pt x="3694" y="517"/>
                    </a:cubicBezTo>
                    <a:cubicBezTo>
                      <a:pt x="3740" y="552"/>
                      <a:pt x="3634" y="533"/>
                      <a:pt x="3590" y="487"/>
                    </a:cubicBezTo>
                    <a:cubicBezTo>
                      <a:pt x="3546" y="440"/>
                      <a:pt x="3448" y="440"/>
                      <a:pt x="3396" y="443"/>
                    </a:cubicBezTo>
                    <a:cubicBezTo>
                      <a:pt x="3344" y="446"/>
                      <a:pt x="3360" y="541"/>
                      <a:pt x="3399" y="541"/>
                    </a:cubicBezTo>
                    <a:cubicBezTo>
                      <a:pt x="3437" y="541"/>
                      <a:pt x="3475" y="555"/>
                      <a:pt x="3513" y="615"/>
                    </a:cubicBezTo>
                    <a:cubicBezTo>
                      <a:pt x="3552" y="675"/>
                      <a:pt x="3634" y="662"/>
                      <a:pt x="3634" y="689"/>
                    </a:cubicBezTo>
                    <a:cubicBezTo>
                      <a:pt x="3634" y="716"/>
                      <a:pt x="3527" y="667"/>
                      <a:pt x="3467" y="656"/>
                    </a:cubicBezTo>
                    <a:cubicBezTo>
                      <a:pt x="3407" y="645"/>
                      <a:pt x="3311" y="684"/>
                      <a:pt x="3308" y="727"/>
                    </a:cubicBezTo>
                    <a:cubicBezTo>
                      <a:pt x="3306" y="771"/>
                      <a:pt x="3396" y="766"/>
                      <a:pt x="3456" y="730"/>
                    </a:cubicBezTo>
                    <a:cubicBezTo>
                      <a:pt x="3516" y="695"/>
                      <a:pt x="3472" y="741"/>
                      <a:pt x="3442" y="768"/>
                    </a:cubicBezTo>
                    <a:cubicBezTo>
                      <a:pt x="3412" y="796"/>
                      <a:pt x="3513" y="817"/>
                      <a:pt x="3513" y="850"/>
                    </a:cubicBezTo>
                    <a:cubicBezTo>
                      <a:pt x="3513" y="883"/>
                      <a:pt x="3440" y="872"/>
                      <a:pt x="3431" y="842"/>
                    </a:cubicBezTo>
                    <a:cubicBezTo>
                      <a:pt x="3423" y="812"/>
                      <a:pt x="3396" y="782"/>
                      <a:pt x="3325" y="787"/>
                    </a:cubicBezTo>
                    <a:cubicBezTo>
                      <a:pt x="3254" y="793"/>
                      <a:pt x="3273" y="842"/>
                      <a:pt x="3317" y="848"/>
                    </a:cubicBezTo>
                    <a:cubicBezTo>
                      <a:pt x="3360" y="853"/>
                      <a:pt x="3363" y="886"/>
                      <a:pt x="3314" y="886"/>
                    </a:cubicBezTo>
                    <a:cubicBezTo>
                      <a:pt x="3265" y="886"/>
                      <a:pt x="3154" y="917"/>
                      <a:pt x="3188" y="949"/>
                    </a:cubicBezTo>
                    <a:cubicBezTo>
                      <a:pt x="3226" y="984"/>
                      <a:pt x="3366" y="949"/>
                      <a:pt x="3390" y="971"/>
                    </a:cubicBezTo>
                    <a:cubicBezTo>
                      <a:pt x="3415" y="992"/>
                      <a:pt x="3483" y="1001"/>
                      <a:pt x="3500" y="976"/>
                    </a:cubicBezTo>
                    <a:cubicBezTo>
                      <a:pt x="3516" y="951"/>
                      <a:pt x="3571" y="962"/>
                      <a:pt x="3625" y="962"/>
                    </a:cubicBezTo>
                    <a:cubicBezTo>
                      <a:pt x="3680" y="962"/>
                      <a:pt x="3694" y="971"/>
                      <a:pt x="3718" y="992"/>
                    </a:cubicBezTo>
                    <a:cubicBezTo>
                      <a:pt x="3743" y="1014"/>
                      <a:pt x="3787" y="1006"/>
                      <a:pt x="3817" y="984"/>
                    </a:cubicBezTo>
                    <a:cubicBezTo>
                      <a:pt x="3847" y="962"/>
                      <a:pt x="3847" y="962"/>
                      <a:pt x="3885" y="962"/>
                    </a:cubicBezTo>
                    <a:cubicBezTo>
                      <a:pt x="3923" y="962"/>
                      <a:pt x="3932" y="938"/>
                      <a:pt x="3912" y="908"/>
                    </a:cubicBezTo>
                    <a:cubicBezTo>
                      <a:pt x="3893" y="878"/>
                      <a:pt x="3844" y="930"/>
                      <a:pt x="3839" y="908"/>
                    </a:cubicBezTo>
                    <a:cubicBezTo>
                      <a:pt x="3832" y="881"/>
                      <a:pt x="3787" y="872"/>
                      <a:pt x="3710" y="883"/>
                    </a:cubicBezTo>
                    <a:cubicBezTo>
                      <a:pt x="3634" y="894"/>
                      <a:pt x="3666" y="834"/>
                      <a:pt x="3713" y="848"/>
                    </a:cubicBezTo>
                    <a:cubicBezTo>
                      <a:pt x="3759" y="861"/>
                      <a:pt x="3822" y="856"/>
                      <a:pt x="3874" y="842"/>
                    </a:cubicBezTo>
                    <a:cubicBezTo>
                      <a:pt x="3926" y="828"/>
                      <a:pt x="3885" y="804"/>
                      <a:pt x="3885" y="782"/>
                    </a:cubicBezTo>
                    <a:cubicBezTo>
                      <a:pt x="3885" y="760"/>
                      <a:pt x="3951" y="774"/>
                      <a:pt x="4000" y="774"/>
                    </a:cubicBezTo>
                    <a:cubicBezTo>
                      <a:pt x="4049" y="774"/>
                      <a:pt x="4120" y="695"/>
                      <a:pt x="4123" y="648"/>
                    </a:cubicBezTo>
                    <a:cubicBezTo>
                      <a:pt x="4126" y="602"/>
                      <a:pt x="4013" y="613"/>
                      <a:pt x="3959" y="613"/>
                    </a:cubicBezTo>
                    <a:cubicBezTo>
                      <a:pt x="3904" y="613"/>
                      <a:pt x="3994" y="572"/>
                      <a:pt x="4098" y="577"/>
                    </a:cubicBezTo>
                    <a:cubicBezTo>
                      <a:pt x="4202" y="582"/>
                      <a:pt x="4156" y="536"/>
                      <a:pt x="4175" y="520"/>
                    </a:cubicBezTo>
                    <a:cubicBezTo>
                      <a:pt x="4194" y="503"/>
                      <a:pt x="4243" y="539"/>
                      <a:pt x="4295" y="528"/>
                    </a:cubicBezTo>
                    <a:cubicBezTo>
                      <a:pt x="4347" y="517"/>
                      <a:pt x="4311" y="473"/>
                      <a:pt x="4347" y="473"/>
                    </a:cubicBezTo>
                    <a:cubicBezTo>
                      <a:pt x="4372" y="473"/>
                      <a:pt x="4429" y="435"/>
                      <a:pt x="4541" y="372"/>
                    </a:cubicBezTo>
                    <a:cubicBezTo>
                      <a:pt x="4653" y="309"/>
                      <a:pt x="4740" y="320"/>
                      <a:pt x="4746" y="285"/>
                    </a:cubicBezTo>
                    <a:cubicBezTo>
                      <a:pt x="4751" y="249"/>
                      <a:pt x="4590" y="285"/>
                      <a:pt x="4563" y="274"/>
                    </a:cubicBezTo>
                    <a:cubicBezTo>
                      <a:pt x="4535" y="263"/>
                      <a:pt x="4675" y="233"/>
                      <a:pt x="4708" y="241"/>
                    </a:cubicBezTo>
                    <a:cubicBezTo>
                      <a:pt x="4740" y="249"/>
                      <a:pt x="4784" y="241"/>
                      <a:pt x="4896" y="186"/>
                    </a:cubicBezTo>
                    <a:cubicBezTo>
                      <a:pt x="5008" y="132"/>
                      <a:pt x="4959" y="118"/>
                      <a:pt x="4913" y="126"/>
                    </a:cubicBezTo>
                    <a:cubicBezTo>
                      <a:pt x="4866" y="134"/>
                      <a:pt x="4814" y="118"/>
                      <a:pt x="4817" y="88"/>
                    </a:cubicBezTo>
                    <a:cubicBezTo>
                      <a:pt x="4820" y="58"/>
                      <a:pt x="4749" y="85"/>
                      <a:pt x="4746" y="69"/>
                    </a:cubicBezTo>
                    <a:cubicBezTo>
                      <a:pt x="4743" y="52"/>
                      <a:pt x="4678" y="61"/>
                      <a:pt x="4606" y="88"/>
                    </a:cubicBezTo>
                    <a:cubicBezTo>
                      <a:pt x="4535" y="115"/>
                      <a:pt x="4601" y="61"/>
                      <a:pt x="4631" y="50"/>
                    </a:cubicBezTo>
                    <a:cubicBezTo>
                      <a:pt x="4661" y="39"/>
                      <a:pt x="4451" y="50"/>
                      <a:pt x="4415" y="25"/>
                    </a:cubicBezTo>
                    <a:cubicBezTo>
                      <a:pt x="4380" y="0"/>
                      <a:pt x="4339" y="66"/>
                      <a:pt x="4306" y="33"/>
                    </a:cubicBezTo>
                    <a:cubicBezTo>
                      <a:pt x="4273" y="0"/>
                      <a:pt x="4188" y="28"/>
                      <a:pt x="4199" y="52"/>
                    </a:cubicBezTo>
                    <a:cubicBezTo>
                      <a:pt x="4210" y="77"/>
                      <a:pt x="4186" y="77"/>
                      <a:pt x="4153" y="50"/>
                    </a:cubicBezTo>
                    <a:cubicBezTo>
                      <a:pt x="4120" y="22"/>
                      <a:pt x="4057" y="52"/>
                      <a:pt x="4000" y="44"/>
                    </a:cubicBezTo>
                    <a:cubicBezTo>
                      <a:pt x="3942" y="36"/>
                      <a:pt x="3967" y="91"/>
                      <a:pt x="3904" y="63"/>
                    </a:cubicBezTo>
                    <a:cubicBezTo>
                      <a:pt x="3841" y="36"/>
                      <a:pt x="3773" y="50"/>
                      <a:pt x="3792" y="58"/>
                    </a:cubicBezTo>
                    <a:cubicBezTo>
                      <a:pt x="3811" y="66"/>
                      <a:pt x="3787" y="82"/>
                      <a:pt x="3759" y="74"/>
                    </a:cubicBezTo>
                    <a:cubicBezTo>
                      <a:pt x="3732" y="66"/>
                      <a:pt x="3707" y="77"/>
                      <a:pt x="3721" y="104"/>
                    </a:cubicBezTo>
                    <a:cubicBezTo>
                      <a:pt x="3735" y="132"/>
                      <a:pt x="3620" y="96"/>
                      <a:pt x="3620" y="126"/>
                    </a:cubicBezTo>
                    <a:cubicBezTo>
                      <a:pt x="3620" y="156"/>
                      <a:pt x="3579" y="173"/>
                      <a:pt x="3546" y="145"/>
                    </a:cubicBezTo>
                    <a:cubicBezTo>
                      <a:pt x="3513" y="118"/>
                      <a:pt x="3410" y="110"/>
                      <a:pt x="3440" y="134"/>
                    </a:cubicBezTo>
                    <a:cubicBezTo>
                      <a:pt x="3470" y="159"/>
                      <a:pt x="3347" y="145"/>
                      <a:pt x="3380" y="170"/>
                    </a:cubicBezTo>
                    <a:cubicBezTo>
                      <a:pt x="3412" y="194"/>
                      <a:pt x="3339" y="214"/>
                      <a:pt x="3339" y="200"/>
                    </a:cubicBezTo>
                    <a:cubicBezTo>
                      <a:pt x="3339" y="186"/>
                      <a:pt x="3270" y="162"/>
                      <a:pt x="3243" y="186"/>
                    </a:cubicBezTo>
                    <a:cubicBezTo>
                      <a:pt x="3216" y="211"/>
                      <a:pt x="3207" y="241"/>
                      <a:pt x="3194" y="225"/>
                    </a:cubicBezTo>
                    <a:cubicBezTo>
                      <a:pt x="3180" y="208"/>
                      <a:pt x="3120" y="214"/>
                      <a:pt x="3063" y="235"/>
                    </a:cubicBezTo>
                    <a:cubicBezTo>
                      <a:pt x="3005" y="257"/>
                      <a:pt x="3071" y="274"/>
                      <a:pt x="3109" y="249"/>
                    </a:cubicBezTo>
                    <a:close/>
                    <a:moveTo>
                      <a:pt x="3798" y="2607"/>
                    </a:moveTo>
                    <a:cubicBezTo>
                      <a:pt x="3817" y="2605"/>
                      <a:pt x="3855" y="2536"/>
                      <a:pt x="3806" y="2539"/>
                    </a:cubicBezTo>
                    <a:cubicBezTo>
                      <a:pt x="3757" y="2542"/>
                      <a:pt x="3768" y="2612"/>
                      <a:pt x="3798" y="2607"/>
                    </a:cubicBezTo>
                    <a:close/>
                    <a:moveTo>
                      <a:pt x="3557" y="2547"/>
                    </a:moveTo>
                    <a:cubicBezTo>
                      <a:pt x="3601" y="2575"/>
                      <a:pt x="3666" y="2501"/>
                      <a:pt x="3661" y="2479"/>
                    </a:cubicBezTo>
                    <a:cubicBezTo>
                      <a:pt x="3656" y="2457"/>
                      <a:pt x="3504" y="2514"/>
                      <a:pt x="3557" y="2547"/>
                    </a:cubicBezTo>
                    <a:close/>
                    <a:moveTo>
                      <a:pt x="3754" y="2397"/>
                    </a:moveTo>
                    <a:cubicBezTo>
                      <a:pt x="3759" y="2370"/>
                      <a:pt x="3664" y="2359"/>
                      <a:pt x="3669" y="2329"/>
                    </a:cubicBezTo>
                    <a:cubicBezTo>
                      <a:pt x="3675" y="2299"/>
                      <a:pt x="3579" y="2274"/>
                      <a:pt x="3549" y="2258"/>
                    </a:cubicBezTo>
                    <a:cubicBezTo>
                      <a:pt x="3519" y="2241"/>
                      <a:pt x="3472" y="2233"/>
                      <a:pt x="3472" y="2200"/>
                    </a:cubicBezTo>
                    <a:cubicBezTo>
                      <a:pt x="3472" y="2167"/>
                      <a:pt x="3407" y="2192"/>
                      <a:pt x="3404" y="2241"/>
                    </a:cubicBezTo>
                    <a:cubicBezTo>
                      <a:pt x="3401" y="2290"/>
                      <a:pt x="3374" y="2279"/>
                      <a:pt x="3388" y="2326"/>
                    </a:cubicBezTo>
                    <a:cubicBezTo>
                      <a:pt x="3401" y="2372"/>
                      <a:pt x="3328" y="2383"/>
                      <a:pt x="3336" y="2408"/>
                    </a:cubicBezTo>
                    <a:cubicBezTo>
                      <a:pt x="3344" y="2432"/>
                      <a:pt x="3380" y="2405"/>
                      <a:pt x="3412" y="2405"/>
                    </a:cubicBezTo>
                    <a:cubicBezTo>
                      <a:pt x="3445" y="2405"/>
                      <a:pt x="3403" y="2451"/>
                      <a:pt x="3445" y="2454"/>
                    </a:cubicBezTo>
                    <a:cubicBezTo>
                      <a:pt x="3478" y="2457"/>
                      <a:pt x="3535" y="2419"/>
                      <a:pt x="3549" y="2397"/>
                    </a:cubicBezTo>
                    <a:cubicBezTo>
                      <a:pt x="3563" y="2375"/>
                      <a:pt x="3590" y="2367"/>
                      <a:pt x="3628" y="2394"/>
                    </a:cubicBezTo>
                    <a:cubicBezTo>
                      <a:pt x="3666" y="2422"/>
                      <a:pt x="3748" y="2424"/>
                      <a:pt x="3754" y="2397"/>
                    </a:cubicBezTo>
                    <a:close/>
                    <a:moveTo>
                      <a:pt x="4647" y="2156"/>
                    </a:moveTo>
                    <a:cubicBezTo>
                      <a:pt x="4680" y="2159"/>
                      <a:pt x="4686" y="2200"/>
                      <a:pt x="4738" y="2244"/>
                    </a:cubicBezTo>
                    <a:cubicBezTo>
                      <a:pt x="4790" y="2288"/>
                      <a:pt x="4795" y="2258"/>
                      <a:pt x="4803" y="2228"/>
                    </a:cubicBezTo>
                    <a:cubicBezTo>
                      <a:pt x="4811" y="2197"/>
                      <a:pt x="4869" y="2222"/>
                      <a:pt x="4866" y="2192"/>
                    </a:cubicBezTo>
                    <a:cubicBezTo>
                      <a:pt x="4863" y="2162"/>
                      <a:pt x="4913" y="2126"/>
                      <a:pt x="4945" y="2113"/>
                    </a:cubicBezTo>
                    <a:cubicBezTo>
                      <a:pt x="4978" y="2099"/>
                      <a:pt x="4918" y="2066"/>
                      <a:pt x="4874" y="2069"/>
                    </a:cubicBezTo>
                    <a:cubicBezTo>
                      <a:pt x="4831" y="2072"/>
                      <a:pt x="4822" y="2042"/>
                      <a:pt x="4822" y="2023"/>
                    </a:cubicBezTo>
                    <a:cubicBezTo>
                      <a:pt x="4822" y="2003"/>
                      <a:pt x="4740" y="1957"/>
                      <a:pt x="4713" y="1965"/>
                    </a:cubicBezTo>
                    <a:cubicBezTo>
                      <a:pt x="4686" y="1973"/>
                      <a:pt x="4639" y="1930"/>
                      <a:pt x="4604" y="1927"/>
                    </a:cubicBezTo>
                    <a:cubicBezTo>
                      <a:pt x="4568" y="1924"/>
                      <a:pt x="4516" y="1897"/>
                      <a:pt x="4522" y="1859"/>
                    </a:cubicBezTo>
                    <a:cubicBezTo>
                      <a:pt x="4527" y="1820"/>
                      <a:pt x="4593" y="1870"/>
                      <a:pt x="4606" y="1840"/>
                    </a:cubicBezTo>
                    <a:cubicBezTo>
                      <a:pt x="4620" y="1809"/>
                      <a:pt x="4538" y="1826"/>
                      <a:pt x="4535" y="1804"/>
                    </a:cubicBezTo>
                    <a:cubicBezTo>
                      <a:pt x="4533" y="1782"/>
                      <a:pt x="4555" y="1790"/>
                      <a:pt x="4571" y="1777"/>
                    </a:cubicBezTo>
                    <a:cubicBezTo>
                      <a:pt x="4587" y="1763"/>
                      <a:pt x="4557" y="1736"/>
                      <a:pt x="4538" y="1725"/>
                    </a:cubicBezTo>
                    <a:cubicBezTo>
                      <a:pt x="4519" y="1714"/>
                      <a:pt x="4514" y="1747"/>
                      <a:pt x="4494" y="1747"/>
                    </a:cubicBezTo>
                    <a:cubicBezTo>
                      <a:pt x="4475" y="1747"/>
                      <a:pt x="4492" y="1717"/>
                      <a:pt x="4505" y="1697"/>
                    </a:cubicBezTo>
                    <a:cubicBezTo>
                      <a:pt x="4519" y="1678"/>
                      <a:pt x="4443" y="1656"/>
                      <a:pt x="4410" y="1667"/>
                    </a:cubicBezTo>
                    <a:cubicBezTo>
                      <a:pt x="4377" y="1678"/>
                      <a:pt x="4366" y="1659"/>
                      <a:pt x="4366" y="1637"/>
                    </a:cubicBezTo>
                    <a:cubicBezTo>
                      <a:pt x="4366" y="1615"/>
                      <a:pt x="4309" y="1637"/>
                      <a:pt x="4287" y="1654"/>
                    </a:cubicBezTo>
                    <a:cubicBezTo>
                      <a:pt x="4265" y="1670"/>
                      <a:pt x="4238" y="1637"/>
                      <a:pt x="4265" y="1635"/>
                    </a:cubicBezTo>
                    <a:cubicBezTo>
                      <a:pt x="4292" y="1632"/>
                      <a:pt x="4325" y="1610"/>
                      <a:pt x="4317" y="1585"/>
                    </a:cubicBezTo>
                    <a:cubicBezTo>
                      <a:pt x="4309" y="1561"/>
                      <a:pt x="4238" y="1558"/>
                      <a:pt x="4224" y="1588"/>
                    </a:cubicBezTo>
                    <a:cubicBezTo>
                      <a:pt x="4210" y="1618"/>
                      <a:pt x="4153" y="1555"/>
                      <a:pt x="4153" y="1531"/>
                    </a:cubicBezTo>
                    <a:cubicBezTo>
                      <a:pt x="4153" y="1506"/>
                      <a:pt x="4065" y="1528"/>
                      <a:pt x="4076" y="1487"/>
                    </a:cubicBezTo>
                    <a:cubicBezTo>
                      <a:pt x="4087" y="1446"/>
                      <a:pt x="3975" y="1435"/>
                      <a:pt x="3945" y="1435"/>
                    </a:cubicBezTo>
                    <a:cubicBezTo>
                      <a:pt x="3915" y="1435"/>
                      <a:pt x="3871" y="1460"/>
                      <a:pt x="3877" y="1487"/>
                    </a:cubicBezTo>
                    <a:cubicBezTo>
                      <a:pt x="3882" y="1514"/>
                      <a:pt x="3844" y="1503"/>
                      <a:pt x="3839" y="1473"/>
                    </a:cubicBezTo>
                    <a:cubicBezTo>
                      <a:pt x="3833" y="1443"/>
                      <a:pt x="3759" y="1506"/>
                      <a:pt x="3737" y="1506"/>
                    </a:cubicBezTo>
                    <a:cubicBezTo>
                      <a:pt x="3716" y="1506"/>
                      <a:pt x="3751" y="1427"/>
                      <a:pt x="3740" y="1402"/>
                    </a:cubicBezTo>
                    <a:cubicBezTo>
                      <a:pt x="3729" y="1378"/>
                      <a:pt x="3713" y="1369"/>
                      <a:pt x="3697" y="1329"/>
                    </a:cubicBezTo>
                    <a:cubicBezTo>
                      <a:pt x="3680" y="1288"/>
                      <a:pt x="3598" y="1304"/>
                      <a:pt x="3576" y="1329"/>
                    </a:cubicBezTo>
                    <a:cubicBezTo>
                      <a:pt x="3554" y="1353"/>
                      <a:pt x="3483" y="1342"/>
                      <a:pt x="3445" y="1380"/>
                    </a:cubicBezTo>
                    <a:cubicBezTo>
                      <a:pt x="3407" y="1419"/>
                      <a:pt x="3448" y="1457"/>
                      <a:pt x="3464" y="1471"/>
                    </a:cubicBezTo>
                    <a:cubicBezTo>
                      <a:pt x="3481" y="1484"/>
                      <a:pt x="3407" y="1506"/>
                      <a:pt x="3431" y="1528"/>
                    </a:cubicBezTo>
                    <a:cubicBezTo>
                      <a:pt x="3456" y="1550"/>
                      <a:pt x="3494" y="1539"/>
                      <a:pt x="3497" y="1574"/>
                    </a:cubicBezTo>
                    <a:cubicBezTo>
                      <a:pt x="3500" y="1610"/>
                      <a:pt x="3407" y="1564"/>
                      <a:pt x="3393" y="1533"/>
                    </a:cubicBezTo>
                    <a:cubicBezTo>
                      <a:pt x="3380" y="1503"/>
                      <a:pt x="3399" y="1476"/>
                      <a:pt x="3380" y="1454"/>
                    </a:cubicBezTo>
                    <a:cubicBezTo>
                      <a:pt x="3360" y="1432"/>
                      <a:pt x="3377" y="1405"/>
                      <a:pt x="3412" y="1367"/>
                    </a:cubicBezTo>
                    <a:cubicBezTo>
                      <a:pt x="3448" y="1329"/>
                      <a:pt x="3475" y="1334"/>
                      <a:pt x="3475" y="1312"/>
                    </a:cubicBezTo>
                    <a:cubicBezTo>
                      <a:pt x="3475" y="1290"/>
                      <a:pt x="3322" y="1290"/>
                      <a:pt x="3232" y="1372"/>
                    </a:cubicBezTo>
                    <a:cubicBezTo>
                      <a:pt x="3142" y="1454"/>
                      <a:pt x="3169" y="1564"/>
                      <a:pt x="3175" y="1585"/>
                    </a:cubicBezTo>
                    <a:cubicBezTo>
                      <a:pt x="3180" y="1607"/>
                      <a:pt x="3259" y="1596"/>
                      <a:pt x="3306" y="1610"/>
                    </a:cubicBezTo>
                    <a:cubicBezTo>
                      <a:pt x="3352" y="1624"/>
                      <a:pt x="3328" y="1643"/>
                      <a:pt x="3292" y="1637"/>
                    </a:cubicBezTo>
                    <a:cubicBezTo>
                      <a:pt x="3257" y="1632"/>
                      <a:pt x="3196" y="1621"/>
                      <a:pt x="3199" y="1645"/>
                    </a:cubicBezTo>
                    <a:cubicBezTo>
                      <a:pt x="3202" y="1670"/>
                      <a:pt x="3276" y="1717"/>
                      <a:pt x="3319" y="1706"/>
                    </a:cubicBezTo>
                    <a:cubicBezTo>
                      <a:pt x="3363" y="1695"/>
                      <a:pt x="3363" y="1695"/>
                      <a:pt x="3382" y="1719"/>
                    </a:cubicBezTo>
                    <a:cubicBezTo>
                      <a:pt x="3401" y="1744"/>
                      <a:pt x="3453" y="1736"/>
                      <a:pt x="3505" y="1738"/>
                    </a:cubicBezTo>
                    <a:cubicBezTo>
                      <a:pt x="3557" y="1741"/>
                      <a:pt x="3617" y="1760"/>
                      <a:pt x="3642" y="1763"/>
                    </a:cubicBezTo>
                    <a:cubicBezTo>
                      <a:pt x="3666" y="1766"/>
                      <a:pt x="3697" y="1749"/>
                      <a:pt x="3705" y="1736"/>
                    </a:cubicBezTo>
                    <a:cubicBezTo>
                      <a:pt x="3713" y="1722"/>
                      <a:pt x="3814" y="1758"/>
                      <a:pt x="3844" y="1755"/>
                    </a:cubicBezTo>
                    <a:cubicBezTo>
                      <a:pt x="3874" y="1752"/>
                      <a:pt x="3855" y="1725"/>
                      <a:pt x="3836" y="1717"/>
                    </a:cubicBezTo>
                    <a:cubicBezTo>
                      <a:pt x="3817" y="1708"/>
                      <a:pt x="3825" y="1673"/>
                      <a:pt x="3850" y="1686"/>
                    </a:cubicBezTo>
                    <a:cubicBezTo>
                      <a:pt x="3874" y="1700"/>
                      <a:pt x="3915" y="1708"/>
                      <a:pt x="3923" y="1733"/>
                    </a:cubicBezTo>
                    <a:cubicBezTo>
                      <a:pt x="3930" y="1754"/>
                      <a:pt x="3953" y="1744"/>
                      <a:pt x="3956" y="1763"/>
                    </a:cubicBezTo>
                    <a:cubicBezTo>
                      <a:pt x="3959" y="1782"/>
                      <a:pt x="4046" y="1804"/>
                      <a:pt x="4049" y="1826"/>
                    </a:cubicBezTo>
                    <a:cubicBezTo>
                      <a:pt x="4052" y="1848"/>
                      <a:pt x="3964" y="1859"/>
                      <a:pt x="3989" y="1878"/>
                    </a:cubicBezTo>
                    <a:cubicBezTo>
                      <a:pt x="4013" y="1897"/>
                      <a:pt x="4052" y="1853"/>
                      <a:pt x="4085" y="1850"/>
                    </a:cubicBezTo>
                    <a:cubicBezTo>
                      <a:pt x="4117" y="1848"/>
                      <a:pt x="4117" y="1921"/>
                      <a:pt x="4142" y="1911"/>
                    </a:cubicBezTo>
                    <a:cubicBezTo>
                      <a:pt x="4175" y="1896"/>
                      <a:pt x="4202" y="1924"/>
                      <a:pt x="4235" y="1971"/>
                    </a:cubicBezTo>
                    <a:cubicBezTo>
                      <a:pt x="4268" y="2017"/>
                      <a:pt x="4232" y="2061"/>
                      <a:pt x="4235" y="2077"/>
                    </a:cubicBezTo>
                    <a:cubicBezTo>
                      <a:pt x="4238" y="2094"/>
                      <a:pt x="4300" y="2088"/>
                      <a:pt x="4336" y="2069"/>
                    </a:cubicBezTo>
                    <a:cubicBezTo>
                      <a:pt x="4371" y="2050"/>
                      <a:pt x="4404" y="2091"/>
                      <a:pt x="4432" y="2115"/>
                    </a:cubicBezTo>
                    <a:cubicBezTo>
                      <a:pt x="4459" y="2140"/>
                      <a:pt x="4330" y="2181"/>
                      <a:pt x="4341" y="2159"/>
                    </a:cubicBezTo>
                    <a:cubicBezTo>
                      <a:pt x="4352" y="2137"/>
                      <a:pt x="4265" y="2072"/>
                      <a:pt x="4186" y="2102"/>
                    </a:cubicBezTo>
                    <a:cubicBezTo>
                      <a:pt x="4106" y="2132"/>
                      <a:pt x="4161" y="2178"/>
                      <a:pt x="4169" y="2206"/>
                    </a:cubicBezTo>
                    <a:cubicBezTo>
                      <a:pt x="4177" y="2233"/>
                      <a:pt x="4098" y="2260"/>
                      <a:pt x="4024" y="2236"/>
                    </a:cubicBezTo>
                    <a:cubicBezTo>
                      <a:pt x="3951" y="2211"/>
                      <a:pt x="3972" y="2252"/>
                      <a:pt x="3942" y="2252"/>
                    </a:cubicBezTo>
                    <a:cubicBezTo>
                      <a:pt x="3912" y="2252"/>
                      <a:pt x="3880" y="2299"/>
                      <a:pt x="3907" y="2329"/>
                    </a:cubicBezTo>
                    <a:cubicBezTo>
                      <a:pt x="3934" y="2359"/>
                      <a:pt x="3994" y="2331"/>
                      <a:pt x="4044" y="2334"/>
                    </a:cubicBezTo>
                    <a:cubicBezTo>
                      <a:pt x="4093" y="2337"/>
                      <a:pt x="4098" y="2351"/>
                      <a:pt x="4104" y="2323"/>
                    </a:cubicBezTo>
                    <a:cubicBezTo>
                      <a:pt x="4109" y="2296"/>
                      <a:pt x="4161" y="2310"/>
                      <a:pt x="4197" y="2318"/>
                    </a:cubicBezTo>
                    <a:cubicBezTo>
                      <a:pt x="4232" y="2326"/>
                      <a:pt x="4224" y="2375"/>
                      <a:pt x="4268" y="2381"/>
                    </a:cubicBezTo>
                    <a:cubicBezTo>
                      <a:pt x="4311" y="2386"/>
                      <a:pt x="4276" y="2430"/>
                      <a:pt x="4303" y="2460"/>
                    </a:cubicBezTo>
                    <a:cubicBezTo>
                      <a:pt x="4330" y="2490"/>
                      <a:pt x="4418" y="2473"/>
                      <a:pt x="4451" y="2506"/>
                    </a:cubicBezTo>
                    <a:cubicBezTo>
                      <a:pt x="4483" y="2539"/>
                      <a:pt x="4623" y="2604"/>
                      <a:pt x="4642" y="2580"/>
                    </a:cubicBezTo>
                    <a:cubicBezTo>
                      <a:pt x="4664" y="2553"/>
                      <a:pt x="4522" y="2427"/>
                      <a:pt x="4481" y="2416"/>
                    </a:cubicBezTo>
                    <a:cubicBezTo>
                      <a:pt x="4440" y="2405"/>
                      <a:pt x="4522" y="2392"/>
                      <a:pt x="4574" y="2432"/>
                    </a:cubicBezTo>
                    <a:cubicBezTo>
                      <a:pt x="4626" y="2473"/>
                      <a:pt x="4702" y="2493"/>
                      <a:pt x="4740" y="2443"/>
                    </a:cubicBezTo>
                    <a:cubicBezTo>
                      <a:pt x="4779" y="2394"/>
                      <a:pt x="4708" y="2408"/>
                      <a:pt x="4708" y="2372"/>
                    </a:cubicBezTo>
                    <a:cubicBezTo>
                      <a:pt x="4708" y="2337"/>
                      <a:pt x="4683" y="2288"/>
                      <a:pt x="4645" y="2288"/>
                    </a:cubicBezTo>
                    <a:cubicBezTo>
                      <a:pt x="4606" y="2288"/>
                      <a:pt x="4508" y="2211"/>
                      <a:pt x="4544" y="2195"/>
                    </a:cubicBezTo>
                    <a:cubicBezTo>
                      <a:pt x="4579" y="2178"/>
                      <a:pt x="4533" y="2156"/>
                      <a:pt x="4560" y="2126"/>
                    </a:cubicBezTo>
                    <a:cubicBezTo>
                      <a:pt x="4587" y="2096"/>
                      <a:pt x="4615" y="2154"/>
                      <a:pt x="4647" y="2156"/>
                    </a:cubicBezTo>
                    <a:close/>
                    <a:moveTo>
                      <a:pt x="4071" y="2025"/>
                    </a:moveTo>
                    <a:cubicBezTo>
                      <a:pt x="4104" y="2020"/>
                      <a:pt x="4098" y="1969"/>
                      <a:pt x="4079" y="1943"/>
                    </a:cubicBezTo>
                    <a:cubicBezTo>
                      <a:pt x="4065" y="1924"/>
                      <a:pt x="4030" y="1921"/>
                      <a:pt x="4000" y="1924"/>
                    </a:cubicBezTo>
                    <a:cubicBezTo>
                      <a:pt x="3970" y="1927"/>
                      <a:pt x="3918" y="1973"/>
                      <a:pt x="3945" y="2020"/>
                    </a:cubicBezTo>
                    <a:cubicBezTo>
                      <a:pt x="3972" y="2066"/>
                      <a:pt x="4038" y="2031"/>
                      <a:pt x="4071" y="2025"/>
                    </a:cubicBezTo>
                    <a:close/>
                    <a:moveTo>
                      <a:pt x="3729" y="1315"/>
                    </a:moveTo>
                    <a:cubicBezTo>
                      <a:pt x="3713" y="1350"/>
                      <a:pt x="3765" y="1350"/>
                      <a:pt x="3768" y="1391"/>
                    </a:cubicBezTo>
                    <a:cubicBezTo>
                      <a:pt x="3770" y="1432"/>
                      <a:pt x="3822" y="1446"/>
                      <a:pt x="3860" y="1421"/>
                    </a:cubicBezTo>
                    <a:cubicBezTo>
                      <a:pt x="3899" y="1397"/>
                      <a:pt x="4008" y="1429"/>
                      <a:pt x="4008" y="1397"/>
                    </a:cubicBezTo>
                    <a:cubicBezTo>
                      <a:pt x="4008" y="1367"/>
                      <a:pt x="3893" y="1312"/>
                      <a:pt x="3852" y="1320"/>
                    </a:cubicBezTo>
                    <a:cubicBezTo>
                      <a:pt x="3811" y="1329"/>
                      <a:pt x="3746" y="1279"/>
                      <a:pt x="3729" y="1315"/>
                    </a:cubicBezTo>
                    <a:close/>
                    <a:moveTo>
                      <a:pt x="4754" y="3640"/>
                    </a:moveTo>
                    <a:cubicBezTo>
                      <a:pt x="4759" y="3662"/>
                      <a:pt x="4918" y="3728"/>
                      <a:pt x="4923" y="3698"/>
                    </a:cubicBezTo>
                    <a:cubicBezTo>
                      <a:pt x="4929" y="3668"/>
                      <a:pt x="4749" y="3622"/>
                      <a:pt x="4754" y="3640"/>
                    </a:cubicBezTo>
                    <a:close/>
                    <a:moveTo>
                      <a:pt x="5447" y="3803"/>
                    </a:moveTo>
                    <a:cubicBezTo>
                      <a:pt x="5436" y="3823"/>
                      <a:pt x="5420" y="3789"/>
                      <a:pt x="5444" y="3771"/>
                    </a:cubicBezTo>
                    <a:cubicBezTo>
                      <a:pt x="5467" y="3752"/>
                      <a:pt x="5440" y="3745"/>
                      <a:pt x="5418" y="3756"/>
                    </a:cubicBezTo>
                    <a:cubicBezTo>
                      <a:pt x="5396" y="3767"/>
                      <a:pt x="5402" y="3707"/>
                      <a:pt x="5422" y="3696"/>
                    </a:cubicBezTo>
                    <a:cubicBezTo>
                      <a:pt x="5442" y="3685"/>
                      <a:pt x="5373" y="3663"/>
                      <a:pt x="5373" y="3683"/>
                    </a:cubicBezTo>
                    <a:cubicBezTo>
                      <a:pt x="5373" y="3703"/>
                      <a:pt x="5323" y="3690"/>
                      <a:pt x="5318" y="3672"/>
                    </a:cubicBezTo>
                    <a:cubicBezTo>
                      <a:pt x="5312" y="3654"/>
                      <a:pt x="5278" y="3649"/>
                      <a:pt x="5291" y="3636"/>
                    </a:cubicBezTo>
                    <a:cubicBezTo>
                      <a:pt x="5303" y="3623"/>
                      <a:pt x="5249" y="3616"/>
                      <a:pt x="5243" y="3638"/>
                    </a:cubicBezTo>
                    <a:cubicBezTo>
                      <a:pt x="5238" y="3659"/>
                      <a:pt x="5221" y="3623"/>
                      <a:pt x="5249" y="3594"/>
                    </a:cubicBezTo>
                    <a:cubicBezTo>
                      <a:pt x="5276" y="3565"/>
                      <a:pt x="5267" y="3539"/>
                      <a:pt x="5292" y="3525"/>
                    </a:cubicBezTo>
                    <a:cubicBezTo>
                      <a:pt x="5318" y="3510"/>
                      <a:pt x="5291" y="3494"/>
                      <a:pt x="5263" y="3505"/>
                    </a:cubicBezTo>
                    <a:cubicBezTo>
                      <a:pt x="5236" y="3516"/>
                      <a:pt x="5163" y="3616"/>
                      <a:pt x="5163" y="3643"/>
                    </a:cubicBezTo>
                    <a:cubicBezTo>
                      <a:pt x="5163" y="3670"/>
                      <a:pt x="5161" y="3703"/>
                      <a:pt x="5136" y="3701"/>
                    </a:cubicBezTo>
                    <a:cubicBezTo>
                      <a:pt x="5110" y="3700"/>
                      <a:pt x="5081" y="3723"/>
                      <a:pt x="5101" y="3738"/>
                    </a:cubicBezTo>
                    <a:cubicBezTo>
                      <a:pt x="5121" y="3752"/>
                      <a:pt x="5048" y="3794"/>
                      <a:pt x="5083" y="3813"/>
                    </a:cubicBezTo>
                    <a:cubicBezTo>
                      <a:pt x="5107" y="3825"/>
                      <a:pt x="5145" y="3807"/>
                      <a:pt x="5178" y="3811"/>
                    </a:cubicBezTo>
                    <a:cubicBezTo>
                      <a:pt x="5210" y="3814"/>
                      <a:pt x="5238" y="3816"/>
                      <a:pt x="5265" y="3796"/>
                    </a:cubicBezTo>
                    <a:cubicBezTo>
                      <a:pt x="5292" y="3776"/>
                      <a:pt x="5292" y="3814"/>
                      <a:pt x="5322" y="3811"/>
                    </a:cubicBezTo>
                    <a:cubicBezTo>
                      <a:pt x="5351" y="3807"/>
                      <a:pt x="5305" y="3834"/>
                      <a:pt x="5307" y="3854"/>
                    </a:cubicBezTo>
                    <a:cubicBezTo>
                      <a:pt x="5309" y="3874"/>
                      <a:pt x="5338" y="3843"/>
                      <a:pt x="5360" y="3833"/>
                    </a:cubicBezTo>
                    <a:cubicBezTo>
                      <a:pt x="5382" y="3822"/>
                      <a:pt x="5409" y="3833"/>
                      <a:pt x="5398" y="3851"/>
                    </a:cubicBezTo>
                    <a:cubicBezTo>
                      <a:pt x="5387" y="3869"/>
                      <a:pt x="5458" y="3887"/>
                      <a:pt x="5475" y="3858"/>
                    </a:cubicBezTo>
                    <a:cubicBezTo>
                      <a:pt x="5491" y="3829"/>
                      <a:pt x="5458" y="3783"/>
                      <a:pt x="5447" y="3803"/>
                    </a:cubicBezTo>
                    <a:close/>
                    <a:moveTo>
                      <a:pt x="508" y="3301"/>
                    </a:moveTo>
                    <a:cubicBezTo>
                      <a:pt x="459" y="3327"/>
                      <a:pt x="577" y="3452"/>
                      <a:pt x="602" y="3437"/>
                    </a:cubicBezTo>
                    <a:cubicBezTo>
                      <a:pt x="619" y="3426"/>
                      <a:pt x="572" y="3373"/>
                      <a:pt x="572" y="3341"/>
                    </a:cubicBezTo>
                    <a:cubicBezTo>
                      <a:pt x="572" y="3309"/>
                      <a:pt x="557" y="3275"/>
                      <a:pt x="508" y="3301"/>
                    </a:cubicBezTo>
                    <a:close/>
                    <a:moveTo>
                      <a:pt x="5011" y="3925"/>
                    </a:moveTo>
                    <a:cubicBezTo>
                      <a:pt x="4992" y="3927"/>
                      <a:pt x="5007" y="3897"/>
                      <a:pt x="5010" y="3882"/>
                    </a:cubicBezTo>
                    <a:cubicBezTo>
                      <a:pt x="5012" y="3867"/>
                      <a:pt x="4969" y="3889"/>
                      <a:pt x="4967" y="3907"/>
                    </a:cubicBezTo>
                    <a:cubicBezTo>
                      <a:pt x="4966" y="3925"/>
                      <a:pt x="4936" y="3931"/>
                      <a:pt x="4936" y="3942"/>
                    </a:cubicBezTo>
                    <a:cubicBezTo>
                      <a:pt x="4936" y="3974"/>
                      <a:pt x="4932" y="3957"/>
                      <a:pt x="4910" y="3968"/>
                    </a:cubicBezTo>
                    <a:cubicBezTo>
                      <a:pt x="4888" y="3979"/>
                      <a:pt x="4803" y="3968"/>
                      <a:pt x="4800" y="3949"/>
                    </a:cubicBezTo>
                    <a:cubicBezTo>
                      <a:pt x="4798" y="3930"/>
                      <a:pt x="4736" y="3920"/>
                      <a:pt x="4734" y="3894"/>
                    </a:cubicBezTo>
                    <a:cubicBezTo>
                      <a:pt x="4731" y="3869"/>
                      <a:pt x="4701" y="3860"/>
                      <a:pt x="4725" y="3832"/>
                    </a:cubicBezTo>
                    <a:cubicBezTo>
                      <a:pt x="4750" y="3803"/>
                      <a:pt x="4721" y="3789"/>
                      <a:pt x="4698" y="3811"/>
                    </a:cubicBezTo>
                    <a:cubicBezTo>
                      <a:pt x="4675" y="3833"/>
                      <a:pt x="4661" y="3799"/>
                      <a:pt x="4693" y="3787"/>
                    </a:cubicBezTo>
                    <a:cubicBezTo>
                      <a:pt x="4724" y="3774"/>
                      <a:pt x="4783" y="3762"/>
                      <a:pt x="4753" y="3707"/>
                    </a:cubicBezTo>
                    <a:cubicBezTo>
                      <a:pt x="4723" y="3653"/>
                      <a:pt x="4534" y="3724"/>
                      <a:pt x="4486" y="3751"/>
                    </a:cubicBezTo>
                    <a:cubicBezTo>
                      <a:pt x="4438" y="3778"/>
                      <a:pt x="4378" y="3866"/>
                      <a:pt x="4352" y="3866"/>
                    </a:cubicBezTo>
                    <a:cubicBezTo>
                      <a:pt x="4326" y="3866"/>
                      <a:pt x="4397" y="3819"/>
                      <a:pt x="4408" y="3802"/>
                    </a:cubicBezTo>
                    <a:cubicBezTo>
                      <a:pt x="4419" y="3784"/>
                      <a:pt x="4406" y="3766"/>
                      <a:pt x="4421" y="3773"/>
                    </a:cubicBezTo>
                    <a:cubicBezTo>
                      <a:pt x="4436" y="3780"/>
                      <a:pt x="4478" y="3714"/>
                      <a:pt x="4507" y="3692"/>
                    </a:cubicBezTo>
                    <a:cubicBezTo>
                      <a:pt x="4535" y="3670"/>
                      <a:pt x="4567" y="3691"/>
                      <a:pt x="4571" y="3673"/>
                    </a:cubicBezTo>
                    <a:cubicBezTo>
                      <a:pt x="4575" y="3655"/>
                      <a:pt x="4589" y="3643"/>
                      <a:pt x="4616" y="3618"/>
                    </a:cubicBezTo>
                    <a:cubicBezTo>
                      <a:pt x="4643" y="3594"/>
                      <a:pt x="4970" y="3598"/>
                      <a:pt x="5001" y="3599"/>
                    </a:cubicBezTo>
                    <a:cubicBezTo>
                      <a:pt x="5033" y="3601"/>
                      <a:pt x="5094" y="3558"/>
                      <a:pt x="5112" y="3531"/>
                    </a:cubicBezTo>
                    <a:cubicBezTo>
                      <a:pt x="5130" y="3504"/>
                      <a:pt x="5153" y="3504"/>
                      <a:pt x="5197" y="3506"/>
                    </a:cubicBezTo>
                    <a:cubicBezTo>
                      <a:pt x="5240" y="3509"/>
                      <a:pt x="5261" y="3470"/>
                      <a:pt x="5283" y="3455"/>
                    </a:cubicBezTo>
                    <a:cubicBezTo>
                      <a:pt x="5305" y="3440"/>
                      <a:pt x="5296" y="3433"/>
                      <a:pt x="5277" y="3429"/>
                    </a:cubicBezTo>
                    <a:cubicBezTo>
                      <a:pt x="5258" y="3424"/>
                      <a:pt x="5240" y="3412"/>
                      <a:pt x="5260" y="3411"/>
                    </a:cubicBezTo>
                    <a:cubicBezTo>
                      <a:pt x="5279" y="3409"/>
                      <a:pt x="5288" y="3399"/>
                      <a:pt x="5296" y="3374"/>
                    </a:cubicBezTo>
                    <a:cubicBezTo>
                      <a:pt x="5305" y="3349"/>
                      <a:pt x="5290" y="3360"/>
                      <a:pt x="5264" y="3326"/>
                    </a:cubicBezTo>
                    <a:cubicBezTo>
                      <a:pt x="5238" y="3292"/>
                      <a:pt x="5224" y="3337"/>
                      <a:pt x="5198" y="3334"/>
                    </a:cubicBezTo>
                    <a:cubicBezTo>
                      <a:pt x="5172" y="3332"/>
                      <a:pt x="5216" y="3299"/>
                      <a:pt x="5194" y="3285"/>
                    </a:cubicBezTo>
                    <a:cubicBezTo>
                      <a:pt x="5172" y="3271"/>
                      <a:pt x="5131" y="3281"/>
                      <a:pt x="5098" y="3308"/>
                    </a:cubicBezTo>
                    <a:cubicBezTo>
                      <a:pt x="5066" y="3336"/>
                      <a:pt x="5068" y="3307"/>
                      <a:pt x="5040" y="3334"/>
                    </a:cubicBezTo>
                    <a:cubicBezTo>
                      <a:pt x="5011" y="3362"/>
                      <a:pt x="5011" y="3321"/>
                      <a:pt x="5025" y="3310"/>
                    </a:cubicBezTo>
                    <a:cubicBezTo>
                      <a:pt x="5038" y="3299"/>
                      <a:pt x="5048" y="3311"/>
                      <a:pt x="5060" y="3295"/>
                    </a:cubicBezTo>
                    <a:cubicBezTo>
                      <a:pt x="5072" y="3278"/>
                      <a:pt x="5085" y="3295"/>
                      <a:pt x="5116" y="3274"/>
                    </a:cubicBezTo>
                    <a:cubicBezTo>
                      <a:pt x="5148" y="3254"/>
                      <a:pt x="5175" y="3263"/>
                      <a:pt x="5184" y="3248"/>
                    </a:cubicBezTo>
                    <a:cubicBezTo>
                      <a:pt x="5194" y="3233"/>
                      <a:pt x="5169" y="3213"/>
                      <a:pt x="5139" y="3220"/>
                    </a:cubicBezTo>
                    <a:cubicBezTo>
                      <a:pt x="5109" y="3226"/>
                      <a:pt x="5089" y="3179"/>
                      <a:pt x="5070" y="3192"/>
                    </a:cubicBezTo>
                    <a:cubicBezTo>
                      <a:pt x="5051" y="3206"/>
                      <a:pt x="5055" y="3172"/>
                      <a:pt x="5033" y="3185"/>
                    </a:cubicBezTo>
                    <a:cubicBezTo>
                      <a:pt x="5011" y="3199"/>
                      <a:pt x="4999" y="3181"/>
                      <a:pt x="4989" y="3155"/>
                    </a:cubicBezTo>
                    <a:cubicBezTo>
                      <a:pt x="4979" y="3129"/>
                      <a:pt x="4921" y="3087"/>
                      <a:pt x="4885" y="3076"/>
                    </a:cubicBezTo>
                    <a:cubicBezTo>
                      <a:pt x="4850" y="3065"/>
                      <a:pt x="4873" y="3046"/>
                      <a:pt x="4892" y="3060"/>
                    </a:cubicBezTo>
                    <a:cubicBezTo>
                      <a:pt x="4911" y="3073"/>
                      <a:pt x="4933" y="3046"/>
                      <a:pt x="4941" y="3032"/>
                    </a:cubicBezTo>
                    <a:cubicBezTo>
                      <a:pt x="4949" y="3019"/>
                      <a:pt x="4928" y="3006"/>
                      <a:pt x="4917" y="3005"/>
                    </a:cubicBezTo>
                    <a:cubicBezTo>
                      <a:pt x="4906" y="3004"/>
                      <a:pt x="4906" y="2986"/>
                      <a:pt x="4908" y="2972"/>
                    </a:cubicBezTo>
                    <a:cubicBezTo>
                      <a:pt x="4911" y="2959"/>
                      <a:pt x="4870" y="2941"/>
                      <a:pt x="4869" y="2927"/>
                    </a:cubicBezTo>
                    <a:cubicBezTo>
                      <a:pt x="4867" y="2913"/>
                      <a:pt x="4844" y="2904"/>
                      <a:pt x="4846" y="2892"/>
                    </a:cubicBezTo>
                    <a:cubicBezTo>
                      <a:pt x="4847" y="2879"/>
                      <a:pt x="4822" y="2862"/>
                      <a:pt x="4822" y="2845"/>
                    </a:cubicBezTo>
                    <a:cubicBezTo>
                      <a:pt x="4822" y="2829"/>
                      <a:pt x="4781" y="2796"/>
                      <a:pt x="4780" y="2777"/>
                    </a:cubicBezTo>
                    <a:cubicBezTo>
                      <a:pt x="4779" y="2758"/>
                      <a:pt x="4757" y="2744"/>
                      <a:pt x="4749" y="2721"/>
                    </a:cubicBezTo>
                    <a:cubicBezTo>
                      <a:pt x="4740" y="2698"/>
                      <a:pt x="4729" y="2709"/>
                      <a:pt x="4721" y="2741"/>
                    </a:cubicBezTo>
                    <a:cubicBezTo>
                      <a:pt x="4713" y="2774"/>
                      <a:pt x="4684" y="2773"/>
                      <a:pt x="4693" y="2784"/>
                    </a:cubicBezTo>
                    <a:cubicBezTo>
                      <a:pt x="4709" y="2806"/>
                      <a:pt x="4697" y="2807"/>
                      <a:pt x="4684" y="2821"/>
                    </a:cubicBezTo>
                    <a:cubicBezTo>
                      <a:pt x="4672" y="2834"/>
                      <a:pt x="4693" y="2855"/>
                      <a:pt x="4672" y="2855"/>
                    </a:cubicBezTo>
                    <a:cubicBezTo>
                      <a:pt x="4652" y="2855"/>
                      <a:pt x="4661" y="2897"/>
                      <a:pt x="4650" y="2878"/>
                    </a:cubicBezTo>
                    <a:cubicBezTo>
                      <a:pt x="4639" y="2859"/>
                      <a:pt x="4613" y="2864"/>
                      <a:pt x="4613" y="2883"/>
                    </a:cubicBezTo>
                    <a:cubicBezTo>
                      <a:pt x="4613" y="2902"/>
                      <a:pt x="4570" y="2920"/>
                      <a:pt x="4552" y="2919"/>
                    </a:cubicBezTo>
                    <a:cubicBezTo>
                      <a:pt x="4534" y="2918"/>
                      <a:pt x="4534" y="2881"/>
                      <a:pt x="4519" y="2892"/>
                    </a:cubicBezTo>
                    <a:cubicBezTo>
                      <a:pt x="4504" y="2902"/>
                      <a:pt x="4507" y="2860"/>
                      <a:pt x="4483" y="2862"/>
                    </a:cubicBezTo>
                    <a:cubicBezTo>
                      <a:pt x="4460" y="2863"/>
                      <a:pt x="4444" y="2860"/>
                      <a:pt x="4451" y="2840"/>
                    </a:cubicBezTo>
                    <a:cubicBezTo>
                      <a:pt x="4458" y="2819"/>
                      <a:pt x="4411" y="2810"/>
                      <a:pt x="4426" y="2797"/>
                    </a:cubicBezTo>
                    <a:cubicBezTo>
                      <a:pt x="4441" y="2785"/>
                      <a:pt x="4422" y="2763"/>
                      <a:pt x="4419" y="2728"/>
                    </a:cubicBezTo>
                    <a:cubicBezTo>
                      <a:pt x="4417" y="2692"/>
                      <a:pt x="4440" y="2689"/>
                      <a:pt x="4440" y="2676"/>
                    </a:cubicBezTo>
                    <a:cubicBezTo>
                      <a:pt x="4440" y="2662"/>
                      <a:pt x="4423" y="2662"/>
                      <a:pt x="4407" y="2673"/>
                    </a:cubicBezTo>
                    <a:cubicBezTo>
                      <a:pt x="4391" y="2684"/>
                      <a:pt x="4391" y="2658"/>
                      <a:pt x="4373" y="2659"/>
                    </a:cubicBezTo>
                    <a:cubicBezTo>
                      <a:pt x="4355" y="2661"/>
                      <a:pt x="4302" y="2658"/>
                      <a:pt x="4299" y="2633"/>
                    </a:cubicBezTo>
                    <a:cubicBezTo>
                      <a:pt x="4296" y="2609"/>
                      <a:pt x="4279" y="2621"/>
                      <a:pt x="4270" y="2598"/>
                    </a:cubicBezTo>
                    <a:cubicBezTo>
                      <a:pt x="4262" y="2575"/>
                      <a:pt x="4240" y="2592"/>
                      <a:pt x="4240" y="2576"/>
                    </a:cubicBezTo>
                    <a:cubicBezTo>
                      <a:pt x="4240" y="2560"/>
                      <a:pt x="4231" y="2553"/>
                      <a:pt x="4214" y="2551"/>
                    </a:cubicBezTo>
                    <a:cubicBezTo>
                      <a:pt x="4198" y="2550"/>
                      <a:pt x="4192" y="2532"/>
                      <a:pt x="4171" y="2530"/>
                    </a:cubicBezTo>
                    <a:cubicBezTo>
                      <a:pt x="4149" y="2527"/>
                      <a:pt x="4121" y="2545"/>
                      <a:pt x="4109" y="2550"/>
                    </a:cubicBezTo>
                    <a:cubicBezTo>
                      <a:pt x="4097" y="2555"/>
                      <a:pt x="4065" y="2531"/>
                      <a:pt x="4053" y="2540"/>
                    </a:cubicBezTo>
                    <a:cubicBezTo>
                      <a:pt x="4041" y="2550"/>
                      <a:pt x="4038" y="2534"/>
                      <a:pt x="4004" y="2524"/>
                    </a:cubicBezTo>
                    <a:cubicBezTo>
                      <a:pt x="3970" y="2514"/>
                      <a:pt x="3925" y="2512"/>
                      <a:pt x="3922" y="2524"/>
                    </a:cubicBezTo>
                    <a:cubicBezTo>
                      <a:pt x="3919" y="2536"/>
                      <a:pt x="3892" y="2540"/>
                      <a:pt x="3896" y="2569"/>
                    </a:cubicBezTo>
                    <a:cubicBezTo>
                      <a:pt x="3900" y="2598"/>
                      <a:pt x="3929" y="2592"/>
                      <a:pt x="3936" y="2611"/>
                    </a:cubicBezTo>
                    <a:cubicBezTo>
                      <a:pt x="3942" y="2631"/>
                      <a:pt x="3922" y="2624"/>
                      <a:pt x="3921" y="2642"/>
                    </a:cubicBezTo>
                    <a:cubicBezTo>
                      <a:pt x="3919" y="2659"/>
                      <a:pt x="3901" y="2658"/>
                      <a:pt x="3901" y="2670"/>
                    </a:cubicBezTo>
                    <a:cubicBezTo>
                      <a:pt x="3901" y="2683"/>
                      <a:pt x="3914" y="2680"/>
                      <a:pt x="3921" y="2704"/>
                    </a:cubicBezTo>
                    <a:cubicBezTo>
                      <a:pt x="3927" y="2729"/>
                      <a:pt x="3941" y="2728"/>
                      <a:pt x="3945" y="2760"/>
                    </a:cubicBezTo>
                    <a:cubicBezTo>
                      <a:pt x="3949" y="2793"/>
                      <a:pt x="3934" y="2786"/>
                      <a:pt x="3921" y="2790"/>
                    </a:cubicBezTo>
                    <a:cubicBezTo>
                      <a:pt x="3907" y="2795"/>
                      <a:pt x="3922" y="2811"/>
                      <a:pt x="3903" y="2833"/>
                    </a:cubicBezTo>
                    <a:cubicBezTo>
                      <a:pt x="3884" y="2855"/>
                      <a:pt x="3867" y="2878"/>
                      <a:pt x="3882" y="2892"/>
                    </a:cubicBezTo>
                    <a:cubicBezTo>
                      <a:pt x="3897" y="2905"/>
                      <a:pt x="3953" y="2928"/>
                      <a:pt x="3975" y="2965"/>
                    </a:cubicBezTo>
                    <a:cubicBezTo>
                      <a:pt x="3997" y="3002"/>
                      <a:pt x="3996" y="3060"/>
                      <a:pt x="3989" y="3101"/>
                    </a:cubicBezTo>
                    <a:cubicBezTo>
                      <a:pt x="3982" y="3142"/>
                      <a:pt x="3936" y="3151"/>
                      <a:pt x="3901" y="3187"/>
                    </a:cubicBezTo>
                    <a:cubicBezTo>
                      <a:pt x="3867" y="3222"/>
                      <a:pt x="3832" y="3217"/>
                      <a:pt x="3815" y="3218"/>
                    </a:cubicBezTo>
                    <a:cubicBezTo>
                      <a:pt x="3799" y="3220"/>
                      <a:pt x="3809" y="3252"/>
                      <a:pt x="3832" y="3278"/>
                    </a:cubicBezTo>
                    <a:cubicBezTo>
                      <a:pt x="3855" y="3304"/>
                      <a:pt x="3836" y="3312"/>
                      <a:pt x="3848" y="3340"/>
                    </a:cubicBezTo>
                    <a:cubicBezTo>
                      <a:pt x="3860" y="3367"/>
                      <a:pt x="3848" y="3389"/>
                      <a:pt x="3866" y="3414"/>
                    </a:cubicBezTo>
                    <a:cubicBezTo>
                      <a:pt x="3884" y="3438"/>
                      <a:pt x="3873" y="3448"/>
                      <a:pt x="3852" y="3465"/>
                    </a:cubicBezTo>
                    <a:cubicBezTo>
                      <a:pt x="3832" y="3483"/>
                      <a:pt x="3860" y="3474"/>
                      <a:pt x="3862" y="3497"/>
                    </a:cubicBezTo>
                    <a:cubicBezTo>
                      <a:pt x="3863" y="3520"/>
                      <a:pt x="3852" y="3506"/>
                      <a:pt x="3834" y="3494"/>
                    </a:cubicBezTo>
                    <a:cubicBezTo>
                      <a:pt x="3817" y="3482"/>
                      <a:pt x="3800" y="3517"/>
                      <a:pt x="3800" y="3532"/>
                    </a:cubicBezTo>
                    <a:cubicBezTo>
                      <a:pt x="3800" y="3547"/>
                      <a:pt x="3758" y="3512"/>
                      <a:pt x="3748" y="3513"/>
                    </a:cubicBezTo>
                    <a:cubicBezTo>
                      <a:pt x="3739" y="3515"/>
                      <a:pt x="3751" y="3490"/>
                      <a:pt x="3727" y="3471"/>
                    </a:cubicBezTo>
                    <a:cubicBezTo>
                      <a:pt x="3702" y="3452"/>
                      <a:pt x="3683" y="3448"/>
                      <a:pt x="3683" y="3429"/>
                    </a:cubicBezTo>
                    <a:cubicBezTo>
                      <a:pt x="3683" y="3409"/>
                      <a:pt x="3640" y="3396"/>
                      <a:pt x="3640" y="3374"/>
                    </a:cubicBezTo>
                    <a:cubicBezTo>
                      <a:pt x="3640" y="3352"/>
                      <a:pt x="3646" y="3296"/>
                      <a:pt x="3636" y="3280"/>
                    </a:cubicBezTo>
                    <a:cubicBezTo>
                      <a:pt x="3627" y="3263"/>
                      <a:pt x="3635" y="3245"/>
                      <a:pt x="3643" y="3230"/>
                    </a:cubicBezTo>
                    <a:cubicBezTo>
                      <a:pt x="3651" y="3215"/>
                      <a:pt x="3634" y="3192"/>
                      <a:pt x="3609" y="3192"/>
                    </a:cubicBezTo>
                    <a:cubicBezTo>
                      <a:pt x="3584" y="3192"/>
                      <a:pt x="3550" y="3184"/>
                      <a:pt x="3516" y="3187"/>
                    </a:cubicBezTo>
                    <a:cubicBezTo>
                      <a:pt x="3482" y="3189"/>
                      <a:pt x="3463" y="3184"/>
                      <a:pt x="3452" y="3174"/>
                    </a:cubicBezTo>
                    <a:cubicBezTo>
                      <a:pt x="3441" y="3165"/>
                      <a:pt x="3410" y="3144"/>
                      <a:pt x="3367" y="3133"/>
                    </a:cubicBezTo>
                    <a:cubicBezTo>
                      <a:pt x="3325" y="3123"/>
                      <a:pt x="3306" y="3101"/>
                      <a:pt x="3302" y="3088"/>
                    </a:cubicBezTo>
                    <a:cubicBezTo>
                      <a:pt x="3298" y="3076"/>
                      <a:pt x="3255" y="3067"/>
                      <a:pt x="3246" y="3054"/>
                    </a:cubicBezTo>
                    <a:cubicBezTo>
                      <a:pt x="3236" y="3042"/>
                      <a:pt x="3195" y="3035"/>
                      <a:pt x="3179" y="3038"/>
                    </a:cubicBezTo>
                    <a:cubicBezTo>
                      <a:pt x="3162" y="3041"/>
                      <a:pt x="3121" y="3004"/>
                      <a:pt x="3097" y="3005"/>
                    </a:cubicBezTo>
                    <a:cubicBezTo>
                      <a:pt x="3072" y="3006"/>
                      <a:pt x="3015" y="3031"/>
                      <a:pt x="3005" y="3032"/>
                    </a:cubicBezTo>
                    <a:cubicBezTo>
                      <a:pt x="2996" y="3034"/>
                      <a:pt x="3007" y="3012"/>
                      <a:pt x="3013" y="3002"/>
                    </a:cubicBezTo>
                    <a:cubicBezTo>
                      <a:pt x="3020" y="2993"/>
                      <a:pt x="2993" y="2952"/>
                      <a:pt x="2986" y="2924"/>
                    </a:cubicBezTo>
                    <a:cubicBezTo>
                      <a:pt x="2979" y="2897"/>
                      <a:pt x="2970" y="2867"/>
                      <a:pt x="2941" y="2871"/>
                    </a:cubicBezTo>
                    <a:cubicBezTo>
                      <a:pt x="2912" y="2875"/>
                      <a:pt x="2881" y="2860"/>
                      <a:pt x="2873" y="2855"/>
                    </a:cubicBezTo>
                    <a:cubicBezTo>
                      <a:pt x="2864" y="2849"/>
                      <a:pt x="2863" y="2771"/>
                      <a:pt x="2870" y="2739"/>
                    </a:cubicBezTo>
                    <a:cubicBezTo>
                      <a:pt x="2877" y="2706"/>
                      <a:pt x="2912" y="2657"/>
                      <a:pt x="2912" y="2636"/>
                    </a:cubicBezTo>
                    <a:cubicBezTo>
                      <a:pt x="2912" y="2616"/>
                      <a:pt x="2935" y="2606"/>
                      <a:pt x="2956" y="2601"/>
                    </a:cubicBezTo>
                    <a:cubicBezTo>
                      <a:pt x="2976" y="2595"/>
                      <a:pt x="2960" y="2555"/>
                      <a:pt x="2981" y="2553"/>
                    </a:cubicBezTo>
                    <a:cubicBezTo>
                      <a:pt x="3001" y="2550"/>
                      <a:pt x="3002" y="2542"/>
                      <a:pt x="3007" y="2525"/>
                    </a:cubicBezTo>
                    <a:cubicBezTo>
                      <a:pt x="3011" y="2509"/>
                      <a:pt x="3035" y="2520"/>
                      <a:pt x="3022" y="2506"/>
                    </a:cubicBezTo>
                    <a:cubicBezTo>
                      <a:pt x="3008" y="2493"/>
                      <a:pt x="3019" y="2489"/>
                      <a:pt x="3050" y="2489"/>
                    </a:cubicBezTo>
                    <a:cubicBezTo>
                      <a:pt x="3082" y="2489"/>
                      <a:pt x="3128" y="2478"/>
                      <a:pt x="3121" y="2446"/>
                    </a:cubicBezTo>
                    <a:cubicBezTo>
                      <a:pt x="3114" y="2415"/>
                      <a:pt x="3032" y="2438"/>
                      <a:pt x="3032" y="2412"/>
                    </a:cubicBezTo>
                    <a:cubicBezTo>
                      <a:pt x="3032" y="2386"/>
                      <a:pt x="2929" y="2385"/>
                      <a:pt x="2935" y="2370"/>
                    </a:cubicBezTo>
                    <a:cubicBezTo>
                      <a:pt x="2942" y="2355"/>
                      <a:pt x="3039" y="2381"/>
                      <a:pt x="3075" y="2394"/>
                    </a:cubicBezTo>
                    <a:cubicBezTo>
                      <a:pt x="3110" y="2408"/>
                      <a:pt x="3120" y="2407"/>
                      <a:pt x="3149" y="2405"/>
                    </a:cubicBezTo>
                    <a:cubicBezTo>
                      <a:pt x="3177" y="2404"/>
                      <a:pt x="3158" y="2367"/>
                      <a:pt x="3164" y="2352"/>
                    </a:cubicBezTo>
                    <a:cubicBezTo>
                      <a:pt x="3169" y="2337"/>
                      <a:pt x="3224" y="2375"/>
                      <a:pt x="3255" y="2367"/>
                    </a:cubicBezTo>
                    <a:cubicBezTo>
                      <a:pt x="3287" y="2359"/>
                      <a:pt x="3317" y="2294"/>
                      <a:pt x="3343" y="2277"/>
                    </a:cubicBezTo>
                    <a:cubicBezTo>
                      <a:pt x="3369" y="2259"/>
                      <a:pt x="3345" y="2243"/>
                      <a:pt x="3295" y="2247"/>
                    </a:cubicBezTo>
                    <a:cubicBezTo>
                      <a:pt x="3244" y="2251"/>
                      <a:pt x="3216" y="2232"/>
                      <a:pt x="3188" y="2211"/>
                    </a:cubicBezTo>
                    <a:cubicBezTo>
                      <a:pt x="3161" y="2191"/>
                      <a:pt x="3164" y="2174"/>
                      <a:pt x="3192" y="2177"/>
                    </a:cubicBezTo>
                    <a:cubicBezTo>
                      <a:pt x="3221" y="2180"/>
                      <a:pt x="3289" y="2236"/>
                      <a:pt x="3315" y="2237"/>
                    </a:cubicBezTo>
                    <a:cubicBezTo>
                      <a:pt x="3341" y="2238"/>
                      <a:pt x="3386" y="2187"/>
                      <a:pt x="3408" y="2170"/>
                    </a:cubicBezTo>
                    <a:cubicBezTo>
                      <a:pt x="3430" y="2154"/>
                      <a:pt x="3388" y="2147"/>
                      <a:pt x="3373" y="2135"/>
                    </a:cubicBezTo>
                    <a:cubicBezTo>
                      <a:pt x="3358" y="2122"/>
                      <a:pt x="3399" y="2114"/>
                      <a:pt x="3421" y="2114"/>
                    </a:cubicBezTo>
                    <a:cubicBezTo>
                      <a:pt x="3442" y="2114"/>
                      <a:pt x="3452" y="2133"/>
                      <a:pt x="3460" y="2143"/>
                    </a:cubicBezTo>
                    <a:cubicBezTo>
                      <a:pt x="3468" y="2152"/>
                      <a:pt x="3507" y="2136"/>
                      <a:pt x="3526" y="2136"/>
                    </a:cubicBezTo>
                    <a:cubicBezTo>
                      <a:pt x="3545" y="2136"/>
                      <a:pt x="3523" y="2105"/>
                      <a:pt x="3492" y="2092"/>
                    </a:cubicBezTo>
                    <a:cubicBezTo>
                      <a:pt x="3460" y="2080"/>
                      <a:pt x="3493" y="2057"/>
                      <a:pt x="3502" y="2076"/>
                    </a:cubicBezTo>
                    <a:cubicBezTo>
                      <a:pt x="3512" y="2095"/>
                      <a:pt x="3534" y="2091"/>
                      <a:pt x="3545" y="2113"/>
                    </a:cubicBezTo>
                    <a:cubicBezTo>
                      <a:pt x="3561" y="2145"/>
                      <a:pt x="3571" y="2124"/>
                      <a:pt x="3598" y="2114"/>
                    </a:cubicBezTo>
                    <a:cubicBezTo>
                      <a:pt x="3625" y="2105"/>
                      <a:pt x="3639" y="2088"/>
                      <a:pt x="3654" y="2072"/>
                    </a:cubicBezTo>
                    <a:cubicBezTo>
                      <a:pt x="3669" y="2055"/>
                      <a:pt x="3672" y="2075"/>
                      <a:pt x="3690" y="2049"/>
                    </a:cubicBezTo>
                    <a:cubicBezTo>
                      <a:pt x="3707" y="2023"/>
                      <a:pt x="3681" y="1998"/>
                      <a:pt x="3660" y="1982"/>
                    </a:cubicBezTo>
                    <a:cubicBezTo>
                      <a:pt x="3638" y="1965"/>
                      <a:pt x="3661" y="1949"/>
                      <a:pt x="3639" y="1938"/>
                    </a:cubicBezTo>
                    <a:cubicBezTo>
                      <a:pt x="3617" y="1927"/>
                      <a:pt x="3613" y="1906"/>
                      <a:pt x="3640" y="1912"/>
                    </a:cubicBezTo>
                    <a:cubicBezTo>
                      <a:pt x="3668" y="1917"/>
                      <a:pt x="3690" y="1909"/>
                      <a:pt x="3702" y="1890"/>
                    </a:cubicBezTo>
                    <a:cubicBezTo>
                      <a:pt x="3714" y="1871"/>
                      <a:pt x="3661" y="1867"/>
                      <a:pt x="3686" y="1853"/>
                    </a:cubicBezTo>
                    <a:cubicBezTo>
                      <a:pt x="3710" y="1840"/>
                      <a:pt x="3690" y="1826"/>
                      <a:pt x="3665" y="1826"/>
                    </a:cubicBezTo>
                    <a:cubicBezTo>
                      <a:pt x="3640" y="1826"/>
                      <a:pt x="3620" y="1814"/>
                      <a:pt x="3619" y="1793"/>
                    </a:cubicBezTo>
                    <a:cubicBezTo>
                      <a:pt x="3617" y="1773"/>
                      <a:pt x="3575" y="1786"/>
                      <a:pt x="3549" y="1774"/>
                    </a:cubicBezTo>
                    <a:cubicBezTo>
                      <a:pt x="3523" y="1762"/>
                      <a:pt x="3466" y="1764"/>
                      <a:pt x="3452" y="1766"/>
                    </a:cubicBezTo>
                    <a:cubicBezTo>
                      <a:pt x="3438" y="1767"/>
                      <a:pt x="3437" y="1823"/>
                      <a:pt x="3457" y="1824"/>
                    </a:cubicBezTo>
                    <a:cubicBezTo>
                      <a:pt x="3478" y="1826"/>
                      <a:pt x="3494" y="1848"/>
                      <a:pt x="3477" y="1855"/>
                    </a:cubicBezTo>
                    <a:cubicBezTo>
                      <a:pt x="3459" y="1861"/>
                      <a:pt x="3479" y="1883"/>
                      <a:pt x="3466" y="1882"/>
                    </a:cubicBezTo>
                    <a:cubicBezTo>
                      <a:pt x="3452" y="1881"/>
                      <a:pt x="3430" y="1874"/>
                      <a:pt x="3426" y="1909"/>
                    </a:cubicBezTo>
                    <a:cubicBezTo>
                      <a:pt x="3422" y="1945"/>
                      <a:pt x="3419" y="1958"/>
                      <a:pt x="3396" y="1971"/>
                    </a:cubicBezTo>
                    <a:cubicBezTo>
                      <a:pt x="3373" y="1983"/>
                      <a:pt x="3390" y="1931"/>
                      <a:pt x="3369" y="1932"/>
                    </a:cubicBezTo>
                    <a:cubicBezTo>
                      <a:pt x="3347" y="1934"/>
                      <a:pt x="3344" y="1976"/>
                      <a:pt x="3360" y="1980"/>
                    </a:cubicBezTo>
                    <a:cubicBezTo>
                      <a:pt x="3377" y="1984"/>
                      <a:pt x="3380" y="1998"/>
                      <a:pt x="3384" y="2018"/>
                    </a:cubicBezTo>
                    <a:cubicBezTo>
                      <a:pt x="3388" y="2039"/>
                      <a:pt x="3354" y="2024"/>
                      <a:pt x="3340" y="2049"/>
                    </a:cubicBezTo>
                    <a:cubicBezTo>
                      <a:pt x="3326" y="2073"/>
                      <a:pt x="3325" y="2038"/>
                      <a:pt x="3306" y="2021"/>
                    </a:cubicBezTo>
                    <a:cubicBezTo>
                      <a:pt x="3287" y="2005"/>
                      <a:pt x="3263" y="1977"/>
                      <a:pt x="3265" y="1957"/>
                    </a:cubicBezTo>
                    <a:cubicBezTo>
                      <a:pt x="3266" y="1939"/>
                      <a:pt x="3276" y="1932"/>
                      <a:pt x="3291" y="1930"/>
                    </a:cubicBezTo>
                    <a:cubicBezTo>
                      <a:pt x="3306" y="1927"/>
                      <a:pt x="3291" y="1913"/>
                      <a:pt x="3289" y="1889"/>
                    </a:cubicBezTo>
                    <a:cubicBezTo>
                      <a:pt x="3288" y="1864"/>
                      <a:pt x="3270" y="1872"/>
                      <a:pt x="3248" y="1846"/>
                    </a:cubicBezTo>
                    <a:cubicBezTo>
                      <a:pt x="3226" y="1820"/>
                      <a:pt x="3203" y="1820"/>
                      <a:pt x="3191" y="1833"/>
                    </a:cubicBezTo>
                    <a:cubicBezTo>
                      <a:pt x="3179" y="1845"/>
                      <a:pt x="3187" y="1868"/>
                      <a:pt x="3168" y="1876"/>
                    </a:cubicBezTo>
                    <a:cubicBezTo>
                      <a:pt x="3149" y="1885"/>
                      <a:pt x="3157" y="1923"/>
                      <a:pt x="3140" y="1926"/>
                    </a:cubicBezTo>
                    <a:cubicBezTo>
                      <a:pt x="3124" y="1928"/>
                      <a:pt x="3134" y="1859"/>
                      <a:pt x="3120" y="1852"/>
                    </a:cubicBezTo>
                    <a:cubicBezTo>
                      <a:pt x="3106" y="1845"/>
                      <a:pt x="3108" y="1829"/>
                      <a:pt x="3128" y="1826"/>
                    </a:cubicBezTo>
                    <a:cubicBezTo>
                      <a:pt x="3149" y="1823"/>
                      <a:pt x="3161" y="1801"/>
                      <a:pt x="3143" y="1801"/>
                    </a:cubicBezTo>
                    <a:cubicBezTo>
                      <a:pt x="3125" y="1801"/>
                      <a:pt x="3094" y="1782"/>
                      <a:pt x="3082" y="1777"/>
                    </a:cubicBezTo>
                    <a:cubicBezTo>
                      <a:pt x="3069" y="1771"/>
                      <a:pt x="3049" y="1800"/>
                      <a:pt x="3035" y="1789"/>
                    </a:cubicBezTo>
                    <a:cubicBezTo>
                      <a:pt x="3022" y="1778"/>
                      <a:pt x="3037" y="1751"/>
                      <a:pt x="3038" y="1736"/>
                    </a:cubicBezTo>
                    <a:cubicBezTo>
                      <a:pt x="3039" y="1721"/>
                      <a:pt x="3060" y="1743"/>
                      <a:pt x="3073" y="1723"/>
                    </a:cubicBezTo>
                    <a:cubicBezTo>
                      <a:pt x="3087" y="1704"/>
                      <a:pt x="3035" y="1704"/>
                      <a:pt x="3035" y="1684"/>
                    </a:cubicBezTo>
                    <a:cubicBezTo>
                      <a:pt x="3035" y="1663"/>
                      <a:pt x="2994" y="1658"/>
                      <a:pt x="2981" y="1651"/>
                    </a:cubicBezTo>
                    <a:cubicBezTo>
                      <a:pt x="2967" y="1644"/>
                      <a:pt x="2990" y="1610"/>
                      <a:pt x="2983" y="1596"/>
                    </a:cubicBezTo>
                    <a:cubicBezTo>
                      <a:pt x="2976" y="1583"/>
                      <a:pt x="2926" y="1538"/>
                      <a:pt x="2904" y="1542"/>
                    </a:cubicBezTo>
                    <a:cubicBezTo>
                      <a:pt x="2882" y="1546"/>
                      <a:pt x="2877" y="1513"/>
                      <a:pt x="2889" y="1514"/>
                    </a:cubicBezTo>
                    <a:cubicBezTo>
                      <a:pt x="2901" y="1516"/>
                      <a:pt x="2911" y="1508"/>
                      <a:pt x="2934" y="1482"/>
                    </a:cubicBezTo>
                    <a:cubicBezTo>
                      <a:pt x="2957" y="1456"/>
                      <a:pt x="2960" y="1447"/>
                      <a:pt x="2944" y="1442"/>
                    </a:cubicBezTo>
                    <a:cubicBezTo>
                      <a:pt x="2927" y="1436"/>
                      <a:pt x="2919" y="1420"/>
                      <a:pt x="2948" y="1421"/>
                    </a:cubicBezTo>
                    <a:cubicBezTo>
                      <a:pt x="2976" y="1423"/>
                      <a:pt x="3027" y="1442"/>
                      <a:pt x="3043" y="1430"/>
                    </a:cubicBezTo>
                    <a:cubicBezTo>
                      <a:pt x="3060" y="1417"/>
                      <a:pt x="3112" y="1337"/>
                      <a:pt x="3132" y="1308"/>
                    </a:cubicBezTo>
                    <a:cubicBezTo>
                      <a:pt x="3153" y="1279"/>
                      <a:pt x="3117" y="1277"/>
                      <a:pt x="3068" y="1281"/>
                    </a:cubicBezTo>
                    <a:cubicBezTo>
                      <a:pt x="3019" y="1285"/>
                      <a:pt x="3008" y="1262"/>
                      <a:pt x="2967" y="1259"/>
                    </a:cubicBezTo>
                    <a:cubicBezTo>
                      <a:pt x="2926" y="1256"/>
                      <a:pt x="2849" y="1267"/>
                      <a:pt x="2838" y="1279"/>
                    </a:cubicBezTo>
                    <a:cubicBezTo>
                      <a:pt x="2828" y="1292"/>
                      <a:pt x="2859" y="1303"/>
                      <a:pt x="2855" y="1316"/>
                    </a:cubicBezTo>
                    <a:cubicBezTo>
                      <a:pt x="2851" y="1330"/>
                      <a:pt x="2826" y="1307"/>
                      <a:pt x="2815" y="1312"/>
                    </a:cubicBezTo>
                    <a:cubicBezTo>
                      <a:pt x="2804" y="1318"/>
                      <a:pt x="2819" y="1335"/>
                      <a:pt x="2815" y="1383"/>
                    </a:cubicBezTo>
                    <a:cubicBezTo>
                      <a:pt x="2811" y="1431"/>
                      <a:pt x="2825" y="1434"/>
                      <a:pt x="2838" y="1451"/>
                    </a:cubicBezTo>
                    <a:cubicBezTo>
                      <a:pt x="2852" y="1469"/>
                      <a:pt x="2849" y="1492"/>
                      <a:pt x="2849" y="1523"/>
                    </a:cubicBezTo>
                    <a:cubicBezTo>
                      <a:pt x="2849" y="1553"/>
                      <a:pt x="2821" y="1551"/>
                      <a:pt x="2811" y="1558"/>
                    </a:cubicBezTo>
                    <a:cubicBezTo>
                      <a:pt x="2802" y="1565"/>
                      <a:pt x="2836" y="1576"/>
                      <a:pt x="2830" y="1595"/>
                    </a:cubicBezTo>
                    <a:cubicBezTo>
                      <a:pt x="2825" y="1614"/>
                      <a:pt x="2796" y="1584"/>
                      <a:pt x="2780" y="1589"/>
                    </a:cubicBezTo>
                    <a:cubicBezTo>
                      <a:pt x="2763" y="1595"/>
                      <a:pt x="2750" y="1641"/>
                      <a:pt x="2767" y="1656"/>
                    </a:cubicBezTo>
                    <a:cubicBezTo>
                      <a:pt x="2785" y="1671"/>
                      <a:pt x="2792" y="1669"/>
                      <a:pt x="2778" y="1686"/>
                    </a:cubicBezTo>
                    <a:cubicBezTo>
                      <a:pt x="2765" y="1704"/>
                      <a:pt x="2750" y="1730"/>
                      <a:pt x="2782" y="1756"/>
                    </a:cubicBezTo>
                    <a:cubicBezTo>
                      <a:pt x="2815" y="1782"/>
                      <a:pt x="2875" y="1779"/>
                      <a:pt x="2907" y="1800"/>
                    </a:cubicBezTo>
                    <a:cubicBezTo>
                      <a:pt x="2938" y="1820"/>
                      <a:pt x="2893" y="1808"/>
                      <a:pt x="2905" y="1831"/>
                    </a:cubicBezTo>
                    <a:cubicBezTo>
                      <a:pt x="2918" y="1855"/>
                      <a:pt x="2885" y="1863"/>
                      <a:pt x="2886" y="1881"/>
                    </a:cubicBezTo>
                    <a:cubicBezTo>
                      <a:pt x="2888" y="1898"/>
                      <a:pt x="2900" y="1889"/>
                      <a:pt x="2916" y="1859"/>
                    </a:cubicBezTo>
                    <a:cubicBezTo>
                      <a:pt x="2933" y="1829"/>
                      <a:pt x="2945" y="1867"/>
                      <a:pt x="2944" y="1893"/>
                    </a:cubicBezTo>
                    <a:cubicBezTo>
                      <a:pt x="2942" y="1919"/>
                      <a:pt x="2919" y="1904"/>
                      <a:pt x="2901" y="1930"/>
                    </a:cubicBezTo>
                    <a:cubicBezTo>
                      <a:pt x="2884" y="1956"/>
                      <a:pt x="2867" y="1960"/>
                      <a:pt x="2841" y="1954"/>
                    </a:cubicBezTo>
                    <a:cubicBezTo>
                      <a:pt x="2815" y="1949"/>
                      <a:pt x="2830" y="1991"/>
                      <a:pt x="2841" y="2014"/>
                    </a:cubicBezTo>
                    <a:cubicBezTo>
                      <a:pt x="2852" y="2038"/>
                      <a:pt x="2838" y="2046"/>
                      <a:pt x="2808" y="2038"/>
                    </a:cubicBezTo>
                    <a:cubicBezTo>
                      <a:pt x="2778" y="2029"/>
                      <a:pt x="2761" y="2010"/>
                      <a:pt x="2776" y="1987"/>
                    </a:cubicBezTo>
                    <a:cubicBezTo>
                      <a:pt x="2791" y="1964"/>
                      <a:pt x="2802" y="1936"/>
                      <a:pt x="2784" y="1939"/>
                    </a:cubicBezTo>
                    <a:cubicBezTo>
                      <a:pt x="2766" y="1942"/>
                      <a:pt x="2725" y="1938"/>
                      <a:pt x="2713" y="1919"/>
                    </a:cubicBezTo>
                    <a:cubicBezTo>
                      <a:pt x="2700" y="1900"/>
                      <a:pt x="2721" y="1908"/>
                      <a:pt x="2758" y="1912"/>
                    </a:cubicBezTo>
                    <a:cubicBezTo>
                      <a:pt x="2795" y="1916"/>
                      <a:pt x="2763" y="1887"/>
                      <a:pt x="2791" y="1887"/>
                    </a:cubicBezTo>
                    <a:cubicBezTo>
                      <a:pt x="2818" y="1887"/>
                      <a:pt x="2838" y="1902"/>
                      <a:pt x="2862" y="1882"/>
                    </a:cubicBezTo>
                    <a:cubicBezTo>
                      <a:pt x="2885" y="1861"/>
                      <a:pt x="2847" y="1822"/>
                      <a:pt x="2828" y="1829"/>
                    </a:cubicBezTo>
                    <a:cubicBezTo>
                      <a:pt x="2808" y="1835"/>
                      <a:pt x="2778" y="1844"/>
                      <a:pt x="2778" y="1824"/>
                    </a:cubicBezTo>
                    <a:cubicBezTo>
                      <a:pt x="2778" y="1805"/>
                      <a:pt x="2811" y="1819"/>
                      <a:pt x="2829" y="1815"/>
                    </a:cubicBezTo>
                    <a:cubicBezTo>
                      <a:pt x="2847" y="1811"/>
                      <a:pt x="2819" y="1786"/>
                      <a:pt x="2792" y="1793"/>
                    </a:cubicBezTo>
                    <a:cubicBezTo>
                      <a:pt x="2765" y="1800"/>
                      <a:pt x="2746" y="1801"/>
                      <a:pt x="2724" y="1778"/>
                    </a:cubicBezTo>
                    <a:cubicBezTo>
                      <a:pt x="2702" y="1755"/>
                      <a:pt x="2662" y="1741"/>
                      <a:pt x="2653" y="1794"/>
                    </a:cubicBezTo>
                    <a:cubicBezTo>
                      <a:pt x="2643" y="1848"/>
                      <a:pt x="2605" y="1819"/>
                      <a:pt x="2590" y="1837"/>
                    </a:cubicBezTo>
                    <a:cubicBezTo>
                      <a:pt x="2575" y="1855"/>
                      <a:pt x="2608" y="1867"/>
                      <a:pt x="2644" y="1868"/>
                    </a:cubicBezTo>
                    <a:cubicBezTo>
                      <a:pt x="2681" y="1870"/>
                      <a:pt x="2709" y="1904"/>
                      <a:pt x="2691" y="1904"/>
                    </a:cubicBezTo>
                    <a:cubicBezTo>
                      <a:pt x="2673" y="1904"/>
                      <a:pt x="2681" y="1930"/>
                      <a:pt x="2662" y="1920"/>
                    </a:cubicBezTo>
                    <a:cubicBezTo>
                      <a:pt x="2643" y="1911"/>
                      <a:pt x="2624" y="1920"/>
                      <a:pt x="2638" y="1936"/>
                    </a:cubicBezTo>
                    <a:cubicBezTo>
                      <a:pt x="2651" y="1953"/>
                      <a:pt x="2632" y="1960"/>
                      <a:pt x="2633" y="1976"/>
                    </a:cubicBezTo>
                    <a:cubicBezTo>
                      <a:pt x="2635" y="1993"/>
                      <a:pt x="2605" y="1977"/>
                      <a:pt x="2576" y="1975"/>
                    </a:cubicBezTo>
                    <a:cubicBezTo>
                      <a:pt x="2547" y="1972"/>
                      <a:pt x="2494" y="1982"/>
                      <a:pt x="2456" y="1990"/>
                    </a:cubicBezTo>
                    <a:cubicBezTo>
                      <a:pt x="2418" y="1998"/>
                      <a:pt x="2375" y="1984"/>
                      <a:pt x="2359" y="1967"/>
                    </a:cubicBezTo>
                    <a:cubicBezTo>
                      <a:pt x="2342" y="1949"/>
                      <a:pt x="2321" y="1952"/>
                      <a:pt x="2293" y="1952"/>
                    </a:cubicBezTo>
                    <a:cubicBezTo>
                      <a:pt x="2266" y="1952"/>
                      <a:pt x="2274" y="1926"/>
                      <a:pt x="2239" y="1924"/>
                    </a:cubicBezTo>
                    <a:cubicBezTo>
                      <a:pt x="2203" y="1923"/>
                      <a:pt x="2211" y="1893"/>
                      <a:pt x="2207" y="1875"/>
                    </a:cubicBezTo>
                    <a:cubicBezTo>
                      <a:pt x="2203" y="1857"/>
                      <a:pt x="2132" y="1863"/>
                      <a:pt x="2106" y="1879"/>
                    </a:cubicBezTo>
                    <a:cubicBezTo>
                      <a:pt x="2080" y="1896"/>
                      <a:pt x="2030" y="1889"/>
                      <a:pt x="2016" y="1919"/>
                    </a:cubicBezTo>
                    <a:cubicBezTo>
                      <a:pt x="2002" y="1949"/>
                      <a:pt x="2028" y="1945"/>
                      <a:pt x="2043" y="1945"/>
                    </a:cubicBezTo>
                    <a:cubicBezTo>
                      <a:pt x="2064" y="1945"/>
                      <a:pt x="2062" y="1920"/>
                      <a:pt x="2101" y="1926"/>
                    </a:cubicBezTo>
                    <a:cubicBezTo>
                      <a:pt x="2139" y="1931"/>
                      <a:pt x="2166" y="1886"/>
                      <a:pt x="2183" y="1902"/>
                    </a:cubicBezTo>
                    <a:cubicBezTo>
                      <a:pt x="2199" y="1919"/>
                      <a:pt x="2117" y="1950"/>
                      <a:pt x="2082" y="1956"/>
                    </a:cubicBezTo>
                    <a:cubicBezTo>
                      <a:pt x="2046" y="1961"/>
                      <a:pt x="2054" y="1990"/>
                      <a:pt x="2088" y="2040"/>
                    </a:cubicBezTo>
                    <a:cubicBezTo>
                      <a:pt x="2123" y="2091"/>
                      <a:pt x="2073" y="2062"/>
                      <a:pt x="2073" y="2087"/>
                    </a:cubicBezTo>
                    <a:cubicBezTo>
                      <a:pt x="2073" y="2111"/>
                      <a:pt x="2009" y="2079"/>
                      <a:pt x="2035" y="2070"/>
                    </a:cubicBezTo>
                    <a:cubicBezTo>
                      <a:pt x="2061" y="2062"/>
                      <a:pt x="2049" y="2036"/>
                      <a:pt x="2028" y="2020"/>
                    </a:cubicBezTo>
                    <a:cubicBezTo>
                      <a:pt x="2008" y="2003"/>
                      <a:pt x="1994" y="2020"/>
                      <a:pt x="1997" y="2002"/>
                    </a:cubicBezTo>
                    <a:cubicBezTo>
                      <a:pt x="2000" y="1984"/>
                      <a:pt x="1975" y="2003"/>
                      <a:pt x="1956" y="1988"/>
                    </a:cubicBezTo>
                    <a:cubicBezTo>
                      <a:pt x="1937" y="1973"/>
                      <a:pt x="1927" y="1961"/>
                      <a:pt x="1901" y="1975"/>
                    </a:cubicBezTo>
                    <a:cubicBezTo>
                      <a:pt x="1875" y="1988"/>
                      <a:pt x="1845" y="1984"/>
                      <a:pt x="1788" y="1994"/>
                    </a:cubicBezTo>
                    <a:cubicBezTo>
                      <a:pt x="1730" y="2003"/>
                      <a:pt x="1625" y="2001"/>
                      <a:pt x="1606" y="1982"/>
                    </a:cubicBezTo>
                    <a:cubicBezTo>
                      <a:pt x="1587" y="1962"/>
                      <a:pt x="1655" y="1928"/>
                      <a:pt x="1676" y="1934"/>
                    </a:cubicBezTo>
                    <a:cubicBezTo>
                      <a:pt x="1696" y="1939"/>
                      <a:pt x="1684" y="1912"/>
                      <a:pt x="1652" y="1887"/>
                    </a:cubicBezTo>
                    <a:cubicBezTo>
                      <a:pt x="1621" y="1863"/>
                      <a:pt x="1551" y="1848"/>
                      <a:pt x="1553" y="1863"/>
                    </a:cubicBezTo>
                    <a:cubicBezTo>
                      <a:pt x="1554" y="1878"/>
                      <a:pt x="1513" y="1864"/>
                      <a:pt x="1463" y="1855"/>
                    </a:cubicBezTo>
                    <a:cubicBezTo>
                      <a:pt x="1412" y="1845"/>
                      <a:pt x="1405" y="1827"/>
                      <a:pt x="1372" y="1826"/>
                    </a:cubicBezTo>
                    <a:cubicBezTo>
                      <a:pt x="1341" y="1825"/>
                      <a:pt x="1290" y="1815"/>
                      <a:pt x="1252" y="1785"/>
                    </a:cubicBezTo>
                    <a:cubicBezTo>
                      <a:pt x="1214" y="1755"/>
                      <a:pt x="1124" y="1763"/>
                      <a:pt x="1113" y="1790"/>
                    </a:cubicBezTo>
                    <a:cubicBezTo>
                      <a:pt x="1102" y="1818"/>
                      <a:pt x="1072" y="1816"/>
                      <a:pt x="1042" y="1816"/>
                    </a:cubicBezTo>
                    <a:cubicBezTo>
                      <a:pt x="1012" y="1816"/>
                      <a:pt x="1055" y="1782"/>
                      <a:pt x="1044" y="1777"/>
                    </a:cubicBezTo>
                    <a:cubicBezTo>
                      <a:pt x="1030" y="1769"/>
                      <a:pt x="1046" y="1732"/>
                      <a:pt x="1024" y="1729"/>
                    </a:cubicBezTo>
                    <a:cubicBezTo>
                      <a:pt x="1002" y="1726"/>
                      <a:pt x="982" y="1819"/>
                      <a:pt x="941" y="1816"/>
                    </a:cubicBezTo>
                    <a:cubicBezTo>
                      <a:pt x="900" y="1814"/>
                      <a:pt x="882" y="1718"/>
                      <a:pt x="848" y="1693"/>
                    </a:cubicBezTo>
                    <a:cubicBezTo>
                      <a:pt x="814" y="1669"/>
                      <a:pt x="782" y="1667"/>
                      <a:pt x="811" y="1704"/>
                    </a:cubicBezTo>
                    <a:cubicBezTo>
                      <a:pt x="840" y="1741"/>
                      <a:pt x="786" y="1715"/>
                      <a:pt x="789" y="1740"/>
                    </a:cubicBezTo>
                    <a:cubicBezTo>
                      <a:pt x="792" y="1764"/>
                      <a:pt x="743" y="1793"/>
                      <a:pt x="744" y="1779"/>
                    </a:cubicBezTo>
                    <a:cubicBezTo>
                      <a:pt x="745" y="1766"/>
                      <a:pt x="717" y="1751"/>
                      <a:pt x="684" y="1789"/>
                    </a:cubicBezTo>
                    <a:cubicBezTo>
                      <a:pt x="651" y="1827"/>
                      <a:pt x="628" y="1822"/>
                      <a:pt x="625" y="1808"/>
                    </a:cubicBezTo>
                    <a:cubicBezTo>
                      <a:pt x="622" y="1794"/>
                      <a:pt x="525" y="1844"/>
                      <a:pt x="529" y="1860"/>
                    </a:cubicBezTo>
                    <a:cubicBezTo>
                      <a:pt x="533" y="1876"/>
                      <a:pt x="514" y="1889"/>
                      <a:pt x="488" y="1887"/>
                    </a:cubicBezTo>
                    <a:cubicBezTo>
                      <a:pt x="462" y="1886"/>
                      <a:pt x="483" y="1864"/>
                      <a:pt x="503" y="1853"/>
                    </a:cubicBezTo>
                    <a:cubicBezTo>
                      <a:pt x="526" y="1841"/>
                      <a:pt x="589" y="1790"/>
                      <a:pt x="622" y="1785"/>
                    </a:cubicBezTo>
                    <a:cubicBezTo>
                      <a:pt x="655" y="1779"/>
                      <a:pt x="718" y="1753"/>
                      <a:pt x="719" y="1738"/>
                    </a:cubicBezTo>
                    <a:cubicBezTo>
                      <a:pt x="721" y="1723"/>
                      <a:pt x="688" y="1736"/>
                      <a:pt x="666" y="1732"/>
                    </a:cubicBezTo>
                    <a:cubicBezTo>
                      <a:pt x="644" y="1727"/>
                      <a:pt x="606" y="1752"/>
                      <a:pt x="569" y="1768"/>
                    </a:cubicBezTo>
                    <a:cubicBezTo>
                      <a:pt x="532" y="1785"/>
                      <a:pt x="490" y="1779"/>
                      <a:pt x="501" y="1801"/>
                    </a:cubicBezTo>
                    <a:cubicBezTo>
                      <a:pt x="512" y="1823"/>
                      <a:pt x="467" y="1799"/>
                      <a:pt x="457" y="1814"/>
                    </a:cubicBezTo>
                    <a:cubicBezTo>
                      <a:pt x="447" y="1829"/>
                      <a:pt x="430" y="1812"/>
                      <a:pt x="443" y="1804"/>
                    </a:cubicBezTo>
                    <a:cubicBezTo>
                      <a:pt x="457" y="1796"/>
                      <a:pt x="410" y="1781"/>
                      <a:pt x="410" y="1790"/>
                    </a:cubicBezTo>
                    <a:cubicBezTo>
                      <a:pt x="410" y="1800"/>
                      <a:pt x="402" y="1812"/>
                      <a:pt x="370" y="1812"/>
                    </a:cubicBezTo>
                    <a:cubicBezTo>
                      <a:pt x="337" y="1812"/>
                      <a:pt x="304" y="1835"/>
                      <a:pt x="326" y="1852"/>
                    </a:cubicBezTo>
                    <a:cubicBezTo>
                      <a:pt x="348" y="1868"/>
                      <a:pt x="361" y="1876"/>
                      <a:pt x="350" y="1887"/>
                    </a:cubicBezTo>
                    <a:cubicBezTo>
                      <a:pt x="339" y="1898"/>
                      <a:pt x="305" y="1859"/>
                      <a:pt x="257" y="1863"/>
                    </a:cubicBezTo>
                    <a:cubicBezTo>
                      <a:pt x="210" y="1867"/>
                      <a:pt x="114" y="1809"/>
                      <a:pt x="114" y="1796"/>
                    </a:cubicBezTo>
                    <a:cubicBezTo>
                      <a:pt x="114" y="1785"/>
                      <a:pt x="47" y="1792"/>
                      <a:pt x="0" y="1787"/>
                    </a:cubicBezTo>
                    <a:cubicBezTo>
                      <a:pt x="0" y="2731"/>
                      <a:pt x="0" y="2731"/>
                      <a:pt x="0" y="2731"/>
                    </a:cubicBezTo>
                    <a:cubicBezTo>
                      <a:pt x="0" y="2731"/>
                      <a:pt x="24" y="2749"/>
                      <a:pt x="33" y="2738"/>
                    </a:cubicBezTo>
                    <a:cubicBezTo>
                      <a:pt x="42" y="2727"/>
                      <a:pt x="58" y="2741"/>
                      <a:pt x="89" y="2727"/>
                    </a:cubicBezTo>
                    <a:cubicBezTo>
                      <a:pt x="120" y="2712"/>
                      <a:pt x="131" y="2743"/>
                      <a:pt x="131" y="2758"/>
                    </a:cubicBezTo>
                    <a:cubicBezTo>
                      <a:pt x="131" y="2772"/>
                      <a:pt x="175" y="2796"/>
                      <a:pt x="193" y="2820"/>
                    </a:cubicBezTo>
                    <a:cubicBezTo>
                      <a:pt x="211" y="2843"/>
                      <a:pt x="221" y="2863"/>
                      <a:pt x="241" y="2851"/>
                    </a:cubicBezTo>
                    <a:cubicBezTo>
                      <a:pt x="261" y="2838"/>
                      <a:pt x="297" y="2831"/>
                      <a:pt x="297" y="2807"/>
                    </a:cubicBezTo>
                    <a:cubicBezTo>
                      <a:pt x="297" y="2783"/>
                      <a:pt x="381" y="2780"/>
                      <a:pt x="381" y="2811"/>
                    </a:cubicBezTo>
                    <a:cubicBezTo>
                      <a:pt x="381" y="2841"/>
                      <a:pt x="467" y="2878"/>
                      <a:pt x="514" y="2962"/>
                    </a:cubicBezTo>
                    <a:cubicBezTo>
                      <a:pt x="561" y="3046"/>
                      <a:pt x="554" y="3064"/>
                      <a:pt x="623" y="3091"/>
                    </a:cubicBezTo>
                    <a:cubicBezTo>
                      <a:pt x="692" y="3118"/>
                      <a:pt x="691" y="3133"/>
                      <a:pt x="681" y="3157"/>
                    </a:cubicBezTo>
                    <a:cubicBezTo>
                      <a:pt x="672" y="3180"/>
                      <a:pt x="723" y="3193"/>
                      <a:pt x="694" y="3213"/>
                    </a:cubicBezTo>
                    <a:cubicBezTo>
                      <a:pt x="683" y="3221"/>
                      <a:pt x="667" y="3232"/>
                      <a:pt x="652" y="3243"/>
                    </a:cubicBezTo>
                    <a:cubicBezTo>
                      <a:pt x="654" y="3255"/>
                      <a:pt x="664" y="3263"/>
                      <a:pt x="678" y="3274"/>
                    </a:cubicBezTo>
                    <a:cubicBezTo>
                      <a:pt x="695" y="3288"/>
                      <a:pt x="648" y="3288"/>
                      <a:pt x="662" y="3300"/>
                    </a:cubicBezTo>
                    <a:cubicBezTo>
                      <a:pt x="676" y="3312"/>
                      <a:pt x="659" y="3332"/>
                      <a:pt x="673" y="3347"/>
                    </a:cubicBezTo>
                    <a:cubicBezTo>
                      <a:pt x="686" y="3362"/>
                      <a:pt x="711" y="3356"/>
                      <a:pt x="726" y="3344"/>
                    </a:cubicBezTo>
                    <a:cubicBezTo>
                      <a:pt x="741" y="3332"/>
                      <a:pt x="752" y="3359"/>
                      <a:pt x="740" y="3379"/>
                    </a:cubicBezTo>
                    <a:cubicBezTo>
                      <a:pt x="727" y="3400"/>
                      <a:pt x="753" y="3415"/>
                      <a:pt x="766" y="3400"/>
                    </a:cubicBezTo>
                    <a:cubicBezTo>
                      <a:pt x="778" y="3385"/>
                      <a:pt x="804" y="3424"/>
                      <a:pt x="816" y="3431"/>
                    </a:cubicBezTo>
                    <a:cubicBezTo>
                      <a:pt x="829" y="3438"/>
                      <a:pt x="841" y="3459"/>
                      <a:pt x="820" y="3459"/>
                    </a:cubicBezTo>
                    <a:cubicBezTo>
                      <a:pt x="800" y="3459"/>
                      <a:pt x="803" y="3494"/>
                      <a:pt x="818" y="3495"/>
                    </a:cubicBezTo>
                    <a:cubicBezTo>
                      <a:pt x="833" y="3497"/>
                      <a:pt x="831" y="3516"/>
                      <a:pt x="831" y="3528"/>
                    </a:cubicBezTo>
                    <a:cubicBezTo>
                      <a:pt x="831" y="3541"/>
                      <a:pt x="879" y="3558"/>
                      <a:pt x="897" y="3553"/>
                    </a:cubicBezTo>
                    <a:cubicBezTo>
                      <a:pt x="915" y="3547"/>
                      <a:pt x="931" y="3564"/>
                      <a:pt x="939" y="3579"/>
                    </a:cubicBezTo>
                    <a:cubicBezTo>
                      <a:pt x="947" y="3594"/>
                      <a:pt x="980" y="3605"/>
                      <a:pt x="993" y="3595"/>
                    </a:cubicBezTo>
                    <a:cubicBezTo>
                      <a:pt x="1005" y="3586"/>
                      <a:pt x="1013" y="3613"/>
                      <a:pt x="1016" y="3632"/>
                    </a:cubicBezTo>
                    <a:cubicBezTo>
                      <a:pt x="1019" y="3651"/>
                      <a:pt x="1046" y="3640"/>
                      <a:pt x="1062" y="3639"/>
                    </a:cubicBezTo>
                    <a:cubicBezTo>
                      <a:pt x="1079" y="3638"/>
                      <a:pt x="1088" y="3661"/>
                      <a:pt x="1099" y="3657"/>
                    </a:cubicBezTo>
                    <a:cubicBezTo>
                      <a:pt x="1123" y="3648"/>
                      <a:pt x="1130" y="3690"/>
                      <a:pt x="1146" y="3714"/>
                    </a:cubicBezTo>
                    <a:cubicBezTo>
                      <a:pt x="2845" y="3705"/>
                      <a:pt x="2845" y="3705"/>
                      <a:pt x="2845" y="3705"/>
                    </a:cubicBezTo>
                    <a:cubicBezTo>
                      <a:pt x="2845" y="3705"/>
                      <a:pt x="2846" y="3663"/>
                      <a:pt x="2866" y="3678"/>
                    </a:cubicBezTo>
                    <a:cubicBezTo>
                      <a:pt x="2886" y="3692"/>
                      <a:pt x="2868" y="3716"/>
                      <a:pt x="2891" y="3725"/>
                    </a:cubicBezTo>
                    <a:cubicBezTo>
                      <a:pt x="2915" y="3734"/>
                      <a:pt x="2931" y="3749"/>
                      <a:pt x="2944" y="3743"/>
                    </a:cubicBezTo>
                    <a:cubicBezTo>
                      <a:pt x="2957" y="3738"/>
                      <a:pt x="2979" y="3720"/>
                      <a:pt x="3001" y="3745"/>
                    </a:cubicBezTo>
                    <a:cubicBezTo>
                      <a:pt x="3022" y="3771"/>
                      <a:pt x="3039" y="3749"/>
                      <a:pt x="3052" y="3765"/>
                    </a:cubicBezTo>
                    <a:cubicBezTo>
                      <a:pt x="3064" y="3782"/>
                      <a:pt x="3088" y="3794"/>
                      <a:pt x="3104" y="3774"/>
                    </a:cubicBezTo>
                    <a:cubicBezTo>
                      <a:pt x="3118" y="3758"/>
                      <a:pt x="3168" y="3778"/>
                      <a:pt x="3193" y="3787"/>
                    </a:cubicBezTo>
                    <a:cubicBezTo>
                      <a:pt x="3222" y="3763"/>
                      <a:pt x="3246" y="3711"/>
                      <a:pt x="3273" y="3711"/>
                    </a:cubicBezTo>
                    <a:cubicBezTo>
                      <a:pt x="3308" y="3711"/>
                      <a:pt x="3399" y="3720"/>
                      <a:pt x="3404" y="3766"/>
                    </a:cubicBezTo>
                    <a:cubicBezTo>
                      <a:pt x="3410" y="3813"/>
                      <a:pt x="3464" y="3769"/>
                      <a:pt x="3470" y="3813"/>
                    </a:cubicBezTo>
                    <a:cubicBezTo>
                      <a:pt x="3474" y="3850"/>
                      <a:pt x="3510" y="3879"/>
                      <a:pt x="3504" y="3899"/>
                    </a:cubicBezTo>
                    <a:cubicBezTo>
                      <a:pt x="3515" y="3905"/>
                      <a:pt x="3528" y="3914"/>
                      <a:pt x="3540" y="3923"/>
                    </a:cubicBezTo>
                    <a:cubicBezTo>
                      <a:pt x="3557" y="3917"/>
                      <a:pt x="3603" y="3925"/>
                      <a:pt x="3634" y="3935"/>
                    </a:cubicBezTo>
                    <a:cubicBezTo>
                      <a:pt x="3672" y="3949"/>
                      <a:pt x="3729" y="3919"/>
                      <a:pt x="3748" y="3966"/>
                    </a:cubicBezTo>
                    <a:cubicBezTo>
                      <a:pt x="3768" y="4012"/>
                      <a:pt x="3812" y="4047"/>
                      <a:pt x="3770" y="4050"/>
                    </a:cubicBezTo>
                    <a:cubicBezTo>
                      <a:pt x="3735" y="4053"/>
                      <a:pt x="3688" y="4004"/>
                      <a:pt x="3691" y="4031"/>
                    </a:cubicBezTo>
                    <a:cubicBezTo>
                      <a:pt x="3694" y="4058"/>
                      <a:pt x="3672" y="4045"/>
                      <a:pt x="3672" y="4086"/>
                    </a:cubicBezTo>
                    <a:cubicBezTo>
                      <a:pt x="3672" y="4127"/>
                      <a:pt x="3645" y="4184"/>
                      <a:pt x="3628" y="4181"/>
                    </a:cubicBezTo>
                    <a:cubicBezTo>
                      <a:pt x="3628" y="4181"/>
                      <a:pt x="3627" y="4181"/>
                      <a:pt x="3627" y="4181"/>
                    </a:cubicBezTo>
                    <a:cubicBezTo>
                      <a:pt x="3624" y="4196"/>
                      <a:pt x="3624" y="4216"/>
                      <a:pt x="3637" y="4229"/>
                    </a:cubicBezTo>
                    <a:cubicBezTo>
                      <a:pt x="3657" y="4214"/>
                      <a:pt x="3687" y="4188"/>
                      <a:pt x="3713" y="4190"/>
                    </a:cubicBezTo>
                    <a:cubicBezTo>
                      <a:pt x="3754" y="4192"/>
                      <a:pt x="3765" y="4217"/>
                      <a:pt x="3792" y="4198"/>
                    </a:cubicBezTo>
                    <a:cubicBezTo>
                      <a:pt x="3819" y="4179"/>
                      <a:pt x="3825" y="4171"/>
                      <a:pt x="3830" y="4184"/>
                    </a:cubicBezTo>
                    <a:cubicBezTo>
                      <a:pt x="3831" y="4186"/>
                      <a:pt x="3831" y="4188"/>
                      <a:pt x="3829" y="4190"/>
                    </a:cubicBezTo>
                    <a:cubicBezTo>
                      <a:pt x="3840" y="4185"/>
                      <a:pt x="3847" y="4179"/>
                      <a:pt x="3848" y="4175"/>
                    </a:cubicBezTo>
                    <a:cubicBezTo>
                      <a:pt x="3848" y="4168"/>
                      <a:pt x="3847" y="4159"/>
                      <a:pt x="3844" y="4151"/>
                    </a:cubicBezTo>
                    <a:cubicBezTo>
                      <a:pt x="3817" y="4155"/>
                      <a:pt x="3808" y="4157"/>
                      <a:pt x="3800" y="4138"/>
                    </a:cubicBezTo>
                    <a:cubicBezTo>
                      <a:pt x="3789" y="4110"/>
                      <a:pt x="3882" y="4083"/>
                      <a:pt x="3926" y="4089"/>
                    </a:cubicBezTo>
                    <a:cubicBezTo>
                      <a:pt x="3968" y="4094"/>
                      <a:pt x="3997" y="4065"/>
                      <a:pt x="4011" y="4082"/>
                    </a:cubicBezTo>
                    <a:cubicBezTo>
                      <a:pt x="4037" y="4059"/>
                      <a:pt x="4082" y="4020"/>
                      <a:pt x="4094" y="4020"/>
                    </a:cubicBezTo>
                    <a:cubicBezTo>
                      <a:pt x="4110" y="4020"/>
                      <a:pt x="4305" y="4018"/>
                      <a:pt x="4305" y="4018"/>
                    </a:cubicBezTo>
                    <a:cubicBezTo>
                      <a:pt x="4305" y="4018"/>
                      <a:pt x="4372" y="3976"/>
                      <a:pt x="4381" y="3938"/>
                    </a:cubicBezTo>
                    <a:cubicBezTo>
                      <a:pt x="4391" y="3900"/>
                      <a:pt x="4434" y="3809"/>
                      <a:pt x="4460" y="3829"/>
                    </a:cubicBezTo>
                    <a:cubicBezTo>
                      <a:pt x="4485" y="3849"/>
                      <a:pt x="4540" y="3834"/>
                      <a:pt x="4542" y="3853"/>
                    </a:cubicBezTo>
                    <a:cubicBezTo>
                      <a:pt x="4543" y="3869"/>
                      <a:pt x="4524" y="3931"/>
                      <a:pt x="4594" y="4024"/>
                    </a:cubicBezTo>
                    <a:cubicBezTo>
                      <a:pt x="4618" y="4008"/>
                      <a:pt x="4644" y="3996"/>
                      <a:pt x="4658" y="3997"/>
                    </a:cubicBezTo>
                    <a:cubicBezTo>
                      <a:pt x="4683" y="3998"/>
                      <a:pt x="4720" y="3966"/>
                      <a:pt x="4731" y="3945"/>
                    </a:cubicBezTo>
                    <a:cubicBezTo>
                      <a:pt x="4742" y="3925"/>
                      <a:pt x="4757" y="3964"/>
                      <a:pt x="4735" y="3971"/>
                    </a:cubicBezTo>
                    <a:cubicBezTo>
                      <a:pt x="4713" y="3978"/>
                      <a:pt x="4753" y="3994"/>
                      <a:pt x="4791" y="3993"/>
                    </a:cubicBezTo>
                    <a:cubicBezTo>
                      <a:pt x="4829" y="3992"/>
                      <a:pt x="4773" y="4007"/>
                      <a:pt x="4744" y="4005"/>
                    </a:cubicBezTo>
                    <a:cubicBezTo>
                      <a:pt x="4716" y="4004"/>
                      <a:pt x="4703" y="4008"/>
                      <a:pt x="4665" y="4046"/>
                    </a:cubicBezTo>
                    <a:cubicBezTo>
                      <a:pt x="4627" y="4084"/>
                      <a:pt x="4637" y="4095"/>
                      <a:pt x="4658" y="4114"/>
                    </a:cubicBezTo>
                    <a:cubicBezTo>
                      <a:pt x="4680" y="4134"/>
                      <a:pt x="4709" y="4125"/>
                      <a:pt x="4739" y="4099"/>
                    </a:cubicBezTo>
                    <a:cubicBezTo>
                      <a:pt x="4769" y="4073"/>
                      <a:pt x="4768" y="4048"/>
                      <a:pt x="4798" y="4049"/>
                    </a:cubicBezTo>
                    <a:cubicBezTo>
                      <a:pt x="4828" y="4050"/>
                      <a:pt x="4906" y="4022"/>
                      <a:pt x="4940" y="4011"/>
                    </a:cubicBezTo>
                    <a:cubicBezTo>
                      <a:pt x="4974" y="4000"/>
                      <a:pt x="4952" y="3994"/>
                      <a:pt x="4952" y="3979"/>
                    </a:cubicBezTo>
                    <a:cubicBezTo>
                      <a:pt x="4952" y="3964"/>
                      <a:pt x="5012" y="3964"/>
                      <a:pt x="5034" y="3949"/>
                    </a:cubicBezTo>
                    <a:cubicBezTo>
                      <a:pt x="5056" y="3934"/>
                      <a:pt x="5030" y="3922"/>
                      <a:pt x="5011" y="3925"/>
                    </a:cubicBezTo>
                    <a:close/>
                    <a:moveTo>
                      <a:pt x="1455" y="2154"/>
                    </a:moveTo>
                    <a:cubicBezTo>
                      <a:pt x="1419" y="2198"/>
                      <a:pt x="1407" y="2205"/>
                      <a:pt x="1370" y="2198"/>
                    </a:cubicBezTo>
                    <a:cubicBezTo>
                      <a:pt x="1333" y="2192"/>
                      <a:pt x="1310" y="2210"/>
                      <a:pt x="1329" y="2223"/>
                    </a:cubicBezTo>
                    <a:cubicBezTo>
                      <a:pt x="1347" y="2236"/>
                      <a:pt x="1348" y="2247"/>
                      <a:pt x="1310" y="2256"/>
                    </a:cubicBezTo>
                    <a:cubicBezTo>
                      <a:pt x="1272" y="2264"/>
                      <a:pt x="1247" y="2294"/>
                      <a:pt x="1232" y="2290"/>
                    </a:cubicBezTo>
                    <a:cubicBezTo>
                      <a:pt x="1217" y="2287"/>
                      <a:pt x="1297" y="2230"/>
                      <a:pt x="1276" y="2214"/>
                    </a:cubicBezTo>
                    <a:cubicBezTo>
                      <a:pt x="1256" y="2199"/>
                      <a:pt x="1205" y="2241"/>
                      <a:pt x="1204" y="2259"/>
                    </a:cubicBezTo>
                    <a:cubicBezTo>
                      <a:pt x="1203" y="2277"/>
                      <a:pt x="1169" y="2279"/>
                      <a:pt x="1148" y="2277"/>
                    </a:cubicBezTo>
                    <a:cubicBezTo>
                      <a:pt x="1128" y="2276"/>
                      <a:pt x="1100" y="2257"/>
                      <a:pt x="1121" y="2255"/>
                    </a:cubicBezTo>
                    <a:cubicBezTo>
                      <a:pt x="1142" y="2252"/>
                      <a:pt x="1128" y="2230"/>
                      <a:pt x="1156" y="2219"/>
                    </a:cubicBezTo>
                    <a:cubicBezTo>
                      <a:pt x="1184" y="2208"/>
                      <a:pt x="1150" y="2192"/>
                      <a:pt x="1159" y="2180"/>
                    </a:cubicBezTo>
                    <a:cubicBezTo>
                      <a:pt x="1168" y="2168"/>
                      <a:pt x="1225" y="2192"/>
                      <a:pt x="1227" y="2170"/>
                    </a:cubicBezTo>
                    <a:cubicBezTo>
                      <a:pt x="1228" y="2148"/>
                      <a:pt x="1169" y="2130"/>
                      <a:pt x="1149" y="2143"/>
                    </a:cubicBezTo>
                    <a:cubicBezTo>
                      <a:pt x="1130" y="2156"/>
                      <a:pt x="1084" y="2186"/>
                      <a:pt x="1030" y="2162"/>
                    </a:cubicBezTo>
                    <a:cubicBezTo>
                      <a:pt x="1013" y="2155"/>
                      <a:pt x="1167" y="2138"/>
                      <a:pt x="1193" y="2114"/>
                    </a:cubicBezTo>
                    <a:cubicBezTo>
                      <a:pt x="1219" y="2091"/>
                      <a:pt x="1336" y="2063"/>
                      <a:pt x="1345" y="2085"/>
                    </a:cubicBezTo>
                    <a:cubicBezTo>
                      <a:pt x="1354" y="2107"/>
                      <a:pt x="1282" y="2121"/>
                      <a:pt x="1317" y="2141"/>
                    </a:cubicBezTo>
                    <a:cubicBezTo>
                      <a:pt x="1351" y="2160"/>
                      <a:pt x="1408" y="2147"/>
                      <a:pt x="1421" y="2126"/>
                    </a:cubicBezTo>
                    <a:cubicBezTo>
                      <a:pt x="1434" y="2106"/>
                      <a:pt x="1491" y="2109"/>
                      <a:pt x="1455" y="2154"/>
                    </a:cubicBezTo>
                    <a:close/>
                    <a:moveTo>
                      <a:pt x="1800" y="2592"/>
                    </a:moveTo>
                    <a:cubicBezTo>
                      <a:pt x="1758" y="2629"/>
                      <a:pt x="1761" y="2620"/>
                      <a:pt x="1724" y="2626"/>
                    </a:cubicBezTo>
                    <a:cubicBezTo>
                      <a:pt x="1687" y="2633"/>
                      <a:pt x="1716" y="2670"/>
                      <a:pt x="1672" y="2673"/>
                    </a:cubicBezTo>
                    <a:cubicBezTo>
                      <a:pt x="1627" y="2676"/>
                      <a:pt x="1520" y="2680"/>
                      <a:pt x="1505" y="2655"/>
                    </a:cubicBezTo>
                    <a:cubicBezTo>
                      <a:pt x="1500" y="2647"/>
                      <a:pt x="1563" y="2653"/>
                      <a:pt x="1568" y="2635"/>
                    </a:cubicBezTo>
                    <a:cubicBezTo>
                      <a:pt x="1572" y="2616"/>
                      <a:pt x="1589" y="2587"/>
                      <a:pt x="1617" y="2587"/>
                    </a:cubicBezTo>
                    <a:cubicBezTo>
                      <a:pt x="1644" y="2587"/>
                      <a:pt x="1642" y="2551"/>
                      <a:pt x="1597" y="2529"/>
                    </a:cubicBezTo>
                    <a:cubicBezTo>
                      <a:pt x="1552" y="2508"/>
                      <a:pt x="1661" y="2494"/>
                      <a:pt x="1686" y="2528"/>
                    </a:cubicBezTo>
                    <a:cubicBezTo>
                      <a:pt x="1711" y="2563"/>
                      <a:pt x="1756" y="2588"/>
                      <a:pt x="1781" y="2563"/>
                    </a:cubicBezTo>
                    <a:cubicBezTo>
                      <a:pt x="1806" y="2538"/>
                      <a:pt x="1948" y="2469"/>
                      <a:pt x="1948" y="2501"/>
                    </a:cubicBezTo>
                    <a:cubicBezTo>
                      <a:pt x="1948" y="2534"/>
                      <a:pt x="1842" y="2556"/>
                      <a:pt x="1800" y="2592"/>
                    </a:cubicBezTo>
                    <a:close/>
                    <a:moveTo>
                      <a:pt x="2751" y="3586"/>
                    </a:moveTo>
                    <a:cubicBezTo>
                      <a:pt x="2721" y="3589"/>
                      <a:pt x="2754" y="3506"/>
                      <a:pt x="2699" y="3476"/>
                    </a:cubicBezTo>
                    <a:cubicBezTo>
                      <a:pt x="2635" y="3441"/>
                      <a:pt x="2606" y="3375"/>
                      <a:pt x="2606" y="3340"/>
                    </a:cubicBezTo>
                    <a:cubicBezTo>
                      <a:pt x="2606" y="3304"/>
                      <a:pt x="2661" y="3288"/>
                      <a:pt x="2683" y="3315"/>
                    </a:cubicBezTo>
                    <a:cubicBezTo>
                      <a:pt x="2705" y="3342"/>
                      <a:pt x="2737" y="3455"/>
                      <a:pt x="2756" y="3490"/>
                    </a:cubicBezTo>
                    <a:cubicBezTo>
                      <a:pt x="2776" y="3526"/>
                      <a:pt x="2776" y="3583"/>
                      <a:pt x="2751" y="358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8" name="Shape 292">
                <a:extLst>
                  <a:ext uri="{FF2B5EF4-FFF2-40B4-BE49-F238E27FC236}">
                    <a16:creationId xmlns:a16="http://schemas.microsoft.com/office/drawing/2014/main" id="{944EF634-63CD-BBBF-05ED-0DEE8C8793B3}"/>
                  </a:ext>
                </a:extLst>
              </p:cNvPr>
              <p:cNvSpPr/>
              <p:nvPr/>
            </p:nvSpPr>
            <p:spPr>
              <a:xfrm>
                <a:off x="1657113" y="3729144"/>
                <a:ext cx="4627369" cy="3142306"/>
              </a:xfrm>
              <a:custGeom>
                <a:avLst/>
                <a:gdLst/>
                <a:ahLst/>
                <a:cxnLst/>
                <a:rect l="0" t="0" r="0" b="0"/>
                <a:pathLst>
                  <a:path w="6264" h="4254" extrusionOk="0">
                    <a:moveTo>
                      <a:pt x="2351" y="1559"/>
                    </a:moveTo>
                    <a:cubicBezTo>
                      <a:pt x="2361" y="1535"/>
                      <a:pt x="2362" y="1520"/>
                      <a:pt x="2293" y="1493"/>
                    </a:cubicBezTo>
                    <a:cubicBezTo>
                      <a:pt x="2224" y="1466"/>
                      <a:pt x="2231" y="1448"/>
                      <a:pt x="2184" y="1364"/>
                    </a:cubicBezTo>
                    <a:cubicBezTo>
                      <a:pt x="2137" y="1280"/>
                      <a:pt x="2051" y="1243"/>
                      <a:pt x="2051" y="1213"/>
                    </a:cubicBezTo>
                    <a:cubicBezTo>
                      <a:pt x="2051" y="1182"/>
                      <a:pt x="1967" y="1185"/>
                      <a:pt x="1967" y="1209"/>
                    </a:cubicBezTo>
                    <a:cubicBezTo>
                      <a:pt x="1967" y="1233"/>
                      <a:pt x="1931" y="1240"/>
                      <a:pt x="1911" y="1253"/>
                    </a:cubicBezTo>
                    <a:cubicBezTo>
                      <a:pt x="1891" y="1265"/>
                      <a:pt x="1881" y="1245"/>
                      <a:pt x="1863" y="1222"/>
                    </a:cubicBezTo>
                    <a:cubicBezTo>
                      <a:pt x="1845" y="1198"/>
                      <a:pt x="1801" y="1174"/>
                      <a:pt x="1801" y="1160"/>
                    </a:cubicBezTo>
                    <a:cubicBezTo>
                      <a:pt x="1801" y="1145"/>
                      <a:pt x="1790" y="1114"/>
                      <a:pt x="1759" y="1129"/>
                    </a:cubicBezTo>
                    <a:cubicBezTo>
                      <a:pt x="1728" y="1143"/>
                      <a:pt x="1712" y="1129"/>
                      <a:pt x="1703" y="1140"/>
                    </a:cubicBezTo>
                    <a:cubicBezTo>
                      <a:pt x="1694" y="1151"/>
                      <a:pt x="1670" y="1133"/>
                      <a:pt x="1670" y="1133"/>
                    </a:cubicBezTo>
                    <a:cubicBezTo>
                      <a:pt x="1670" y="189"/>
                      <a:pt x="1670" y="189"/>
                      <a:pt x="1670" y="189"/>
                    </a:cubicBezTo>
                    <a:cubicBezTo>
                      <a:pt x="1659" y="187"/>
                      <a:pt x="1649" y="186"/>
                      <a:pt x="1642" y="183"/>
                    </a:cubicBezTo>
                    <a:cubicBezTo>
                      <a:pt x="1602" y="168"/>
                      <a:pt x="1544" y="140"/>
                      <a:pt x="1512" y="147"/>
                    </a:cubicBezTo>
                    <a:cubicBezTo>
                      <a:pt x="1481" y="154"/>
                      <a:pt x="1418" y="162"/>
                      <a:pt x="1396" y="151"/>
                    </a:cubicBezTo>
                    <a:cubicBezTo>
                      <a:pt x="1374" y="140"/>
                      <a:pt x="1344" y="131"/>
                      <a:pt x="1299" y="138"/>
                    </a:cubicBezTo>
                    <a:cubicBezTo>
                      <a:pt x="1254" y="145"/>
                      <a:pt x="1225" y="113"/>
                      <a:pt x="1168" y="99"/>
                    </a:cubicBezTo>
                    <a:cubicBezTo>
                      <a:pt x="1110" y="86"/>
                      <a:pt x="1030" y="104"/>
                      <a:pt x="1011" y="110"/>
                    </a:cubicBezTo>
                    <a:cubicBezTo>
                      <a:pt x="992" y="117"/>
                      <a:pt x="996" y="90"/>
                      <a:pt x="971" y="93"/>
                    </a:cubicBezTo>
                    <a:cubicBezTo>
                      <a:pt x="946" y="95"/>
                      <a:pt x="966" y="82"/>
                      <a:pt x="952" y="61"/>
                    </a:cubicBezTo>
                    <a:cubicBezTo>
                      <a:pt x="938" y="41"/>
                      <a:pt x="870" y="60"/>
                      <a:pt x="845" y="63"/>
                    </a:cubicBezTo>
                    <a:cubicBezTo>
                      <a:pt x="821" y="65"/>
                      <a:pt x="814" y="50"/>
                      <a:pt x="815" y="38"/>
                    </a:cubicBezTo>
                    <a:cubicBezTo>
                      <a:pt x="817" y="26"/>
                      <a:pt x="793" y="30"/>
                      <a:pt x="784" y="46"/>
                    </a:cubicBezTo>
                    <a:cubicBezTo>
                      <a:pt x="774" y="63"/>
                      <a:pt x="747" y="65"/>
                      <a:pt x="736" y="54"/>
                    </a:cubicBezTo>
                    <a:cubicBezTo>
                      <a:pt x="725" y="43"/>
                      <a:pt x="759" y="39"/>
                      <a:pt x="761" y="27"/>
                    </a:cubicBezTo>
                    <a:cubicBezTo>
                      <a:pt x="762" y="15"/>
                      <a:pt x="725" y="8"/>
                      <a:pt x="711" y="4"/>
                    </a:cubicBezTo>
                    <a:cubicBezTo>
                      <a:pt x="698" y="0"/>
                      <a:pt x="676" y="17"/>
                      <a:pt x="647" y="43"/>
                    </a:cubicBezTo>
                    <a:cubicBezTo>
                      <a:pt x="619" y="69"/>
                      <a:pt x="576" y="67"/>
                      <a:pt x="550" y="64"/>
                    </a:cubicBezTo>
                    <a:cubicBezTo>
                      <a:pt x="524" y="61"/>
                      <a:pt x="491" y="67"/>
                      <a:pt x="493" y="82"/>
                    </a:cubicBezTo>
                    <a:cubicBezTo>
                      <a:pt x="494" y="97"/>
                      <a:pt x="526" y="95"/>
                      <a:pt x="506" y="114"/>
                    </a:cubicBezTo>
                    <a:cubicBezTo>
                      <a:pt x="487" y="134"/>
                      <a:pt x="481" y="88"/>
                      <a:pt x="461" y="109"/>
                    </a:cubicBezTo>
                    <a:cubicBezTo>
                      <a:pt x="442" y="129"/>
                      <a:pt x="385" y="128"/>
                      <a:pt x="371" y="125"/>
                    </a:cubicBezTo>
                    <a:cubicBezTo>
                      <a:pt x="358" y="123"/>
                      <a:pt x="312" y="172"/>
                      <a:pt x="299" y="185"/>
                    </a:cubicBezTo>
                    <a:cubicBezTo>
                      <a:pt x="285" y="199"/>
                      <a:pt x="310" y="211"/>
                      <a:pt x="273" y="251"/>
                    </a:cubicBezTo>
                    <a:cubicBezTo>
                      <a:pt x="236" y="291"/>
                      <a:pt x="138" y="283"/>
                      <a:pt x="117" y="283"/>
                    </a:cubicBezTo>
                    <a:cubicBezTo>
                      <a:pt x="97" y="283"/>
                      <a:pt x="112" y="306"/>
                      <a:pt x="101" y="321"/>
                    </a:cubicBezTo>
                    <a:cubicBezTo>
                      <a:pt x="90" y="336"/>
                      <a:pt x="113" y="349"/>
                      <a:pt x="169" y="364"/>
                    </a:cubicBezTo>
                    <a:cubicBezTo>
                      <a:pt x="225" y="379"/>
                      <a:pt x="263" y="453"/>
                      <a:pt x="270" y="471"/>
                    </a:cubicBezTo>
                    <a:cubicBezTo>
                      <a:pt x="277" y="489"/>
                      <a:pt x="347" y="470"/>
                      <a:pt x="374" y="474"/>
                    </a:cubicBezTo>
                    <a:cubicBezTo>
                      <a:pt x="401" y="478"/>
                      <a:pt x="371" y="516"/>
                      <a:pt x="394" y="527"/>
                    </a:cubicBezTo>
                    <a:cubicBezTo>
                      <a:pt x="418" y="538"/>
                      <a:pt x="453" y="522"/>
                      <a:pt x="460" y="541"/>
                    </a:cubicBezTo>
                    <a:cubicBezTo>
                      <a:pt x="467" y="560"/>
                      <a:pt x="414" y="541"/>
                      <a:pt x="386" y="561"/>
                    </a:cubicBezTo>
                    <a:cubicBezTo>
                      <a:pt x="359" y="582"/>
                      <a:pt x="345" y="591"/>
                      <a:pt x="334" y="576"/>
                    </a:cubicBezTo>
                    <a:cubicBezTo>
                      <a:pt x="323" y="561"/>
                      <a:pt x="278" y="571"/>
                      <a:pt x="255" y="574"/>
                    </a:cubicBezTo>
                    <a:cubicBezTo>
                      <a:pt x="232" y="576"/>
                      <a:pt x="254" y="545"/>
                      <a:pt x="255" y="531"/>
                    </a:cubicBezTo>
                    <a:cubicBezTo>
                      <a:pt x="256" y="517"/>
                      <a:pt x="224" y="508"/>
                      <a:pt x="179" y="534"/>
                    </a:cubicBezTo>
                    <a:cubicBezTo>
                      <a:pt x="133" y="560"/>
                      <a:pt x="150" y="550"/>
                      <a:pt x="144" y="571"/>
                    </a:cubicBezTo>
                    <a:cubicBezTo>
                      <a:pt x="139" y="591"/>
                      <a:pt x="120" y="558"/>
                      <a:pt x="91" y="576"/>
                    </a:cubicBezTo>
                    <a:cubicBezTo>
                      <a:pt x="62" y="594"/>
                      <a:pt x="16" y="606"/>
                      <a:pt x="8" y="624"/>
                    </a:cubicBezTo>
                    <a:cubicBezTo>
                      <a:pt x="0" y="642"/>
                      <a:pt x="69" y="654"/>
                      <a:pt x="97" y="660"/>
                    </a:cubicBezTo>
                    <a:cubicBezTo>
                      <a:pt x="124" y="665"/>
                      <a:pt x="64" y="683"/>
                      <a:pt x="86" y="690"/>
                    </a:cubicBezTo>
                    <a:cubicBezTo>
                      <a:pt x="108" y="696"/>
                      <a:pt x="98" y="717"/>
                      <a:pt x="132" y="735"/>
                    </a:cubicBezTo>
                    <a:cubicBezTo>
                      <a:pt x="166" y="753"/>
                      <a:pt x="243" y="735"/>
                      <a:pt x="263" y="735"/>
                    </a:cubicBezTo>
                    <a:cubicBezTo>
                      <a:pt x="284" y="735"/>
                      <a:pt x="303" y="759"/>
                      <a:pt x="319" y="742"/>
                    </a:cubicBezTo>
                    <a:cubicBezTo>
                      <a:pt x="336" y="724"/>
                      <a:pt x="397" y="675"/>
                      <a:pt x="429" y="703"/>
                    </a:cubicBezTo>
                    <a:cubicBezTo>
                      <a:pt x="460" y="732"/>
                      <a:pt x="394" y="728"/>
                      <a:pt x="411" y="746"/>
                    </a:cubicBezTo>
                    <a:cubicBezTo>
                      <a:pt x="427" y="763"/>
                      <a:pt x="448" y="806"/>
                      <a:pt x="418" y="828"/>
                    </a:cubicBezTo>
                    <a:cubicBezTo>
                      <a:pt x="388" y="850"/>
                      <a:pt x="359" y="834"/>
                      <a:pt x="343" y="833"/>
                    </a:cubicBezTo>
                    <a:cubicBezTo>
                      <a:pt x="326" y="832"/>
                      <a:pt x="336" y="863"/>
                      <a:pt x="310" y="884"/>
                    </a:cubicBezTo>
                    <a:cubicBezTo>
                      <a:pt x="284" y="904"/>
                      <a:pt x="265" y="862"/>
                      <a:pt x="232" y="862"/>
                    </a:cubicBezTo>
                    <a:cubicBezTo>
                      <a:pt x="199" y="862"/>
                      <a:pt x="206" y="904"/>
                      <a:pt x="207" y="925"/>
                    </a:cubicBezTo>
                    <a:cubicBezTo>
                      <a:pt x="209" y="945"/>
                      <a:pt x="158" y="921"/>
                      <a:pt x="146" y="970"/>
                    </a:cubicBezTo>
                    <a:cubicBezTo>
                      <a:pt x="133" y="1019"/>
                      <a:pt x="82" y="977"/>
                      <a:pt x="116" y="1024"/>
                    </a:cubicBezTo>
                    <a:cubicBezTo>
                      <a:pt x="150" y="1072"/>
                      <a:pt x="144" y="1042"/>
                      <a:pt x="172" y="1061"/>
                    </a:cubicBezTo>
                    <a:cubicBezTo>
                      <a:pt x="199" y="1080"/>
                      <a:pt x="142" y="1115"/>
                      <a:pt x="169" y="1120"/>
                    </a:cubicBezTo>
                    <a:cubicBezTo>
                      <a:pt x="196" y="1126"/>
                      <a:pt x="226" y="1175"/>
                      <a:pt x="246" y="1192"/>
                    </a:cubicBezTo>
                    <a:cubicBezTo>
                      <a:pt x="265" y="1210"/>
                      <a:pt x="289" y="1183"/>
                      <a:pt x="318" y="1182"/>
                    </a:cubicBezTo>
                    <a:cubicBezTo>
                      <a:pt x="347" y="1180"/>
                      <a:pt x="333" y="1141"/>
                      <a:pt x="349" y="1156"/>
                    </a:cubicBezTo>
                    <a:cubicBezTo>
                      <a:pt x="366" y="1171"/>
                      <a:pt x="389" y="1214"/>
                      <a:pt x="374" y="1225"/>
                    </a:cubicBezTo>
                    <a:cubicBezTo>
                      <a:pt x="359" y="1236"/>
                      <a:pt x="371" y="1270"/>
                      <a:pt x="368" y="1287"/>
                    </a:cubicBezTo>
                    <a:cubicBezTo>
                      <a:pt x="366" y="1303"/>
                      <a:pt x="431" y="1298"/>
                      <a:pt x="435" y="1279"/>
                    </a:cubicBezTo>
                    <a:cubicBezTo>
                      <a:pt x="440" y="1259"/>
                      <a:pt x="491" y="1254"/>
                      <a:pt x="520" y="1285"/>
                    </a:cubicBezTo>
                    <a:cubicBezTo>
                      <a:pt x="549" y="1317"/>
                      <a:pt x="558" y="1322"/>
                      <a:pt x="558" y="1298"/>
                    </a:cubicBezTo>
                    <a:cubicBezTo>
                      <a:pt x="558" y="1273"/>
                      <a:pt x="583" y="1246"/>
                      <a:pt x="584" y="1266"/>
                    </a:cubicBezTo>
                    <a:cubicBezTo>
                      <a:pt x="586" y="1287"/>
                      <a:pt x="609" y="1292"/>
                      <a:pt x="651" y="1273"/>
                    </a:cubicBezTo>
                    <a:cubicBezTo>
                      <a:pt x="694" y="1254"/>
                      <a:pt x="675" y="1274"/>
                      <a:pt x="653" y="1302"/>
                    </a:cubicBezTo>
                    <a:cubicBezTo>
                      <a:pt x="623" y="1340"/>
                      <a:pt x="653" y="1395"/>
                      <a:pt x="631" y="1400"/>
                    </a:cubicBezTo>
                    <a:cubicBezTo>
                      <a:pt x="609" y="1406"/>
                      <a:pt x="591" y="1462"/>
                      <a:pt x="556" y="1466"/>
                    </a:cubicBezTo>
                    <a:cubicBezTo>
                      <a:pt x="520" y="1470"/>
                      <a:pt x="460" y="1537"/>
                      <a:pt x="452" y="1548"/>
                    </a:cubicBezTo>
                    <a:cubicBezTo>
                      <a:pt x="444" y="1559"/>
                      <a:pt x="367" y="1526"/>
                      <a:pt x="356" y="1557"/>
                    </a:cubicBezTo>
                    <a:cubicBezTo>
                      <a:pt x="345" y="1589"/>
                      <a:pt x="299" y="1612"/>
                      <a:pt x="311" y="1624"/>
                    </a:cubicBezTo>
                    <a:cubicBezTo>
                      <a:pt x="319" y="1632"/>
                      <a:pt x="382" y="1601"/>
                      <a:pt x="385" y="1585"/>
                    </a:cubicBezTo>
                    <a:cubicBezTo>
                      <a:pt x="388" y="1568"/>
                      <a:pt x="396" y="1571"/>
                      <a:pt x="407" y="1583"/>
                    </a:cubicBezTo>
                    <a:cubicBezTo>
                      <a:pt x="418" y="1596"/>
                      <a:pt x="445" y="1578"/>
                      <a:pt x="457" y="1567"/>
                    </a:cubicBezTo>
                    <a:cubicBezTo>
                      <a:pt x="470" y="1556"/>
                      <a:pt x="490" y="1560"/>
                      <a:pt x="502" y="1561"/>
                    </a:cubicBezTo>
                    <a:cubicBezTo>
                      <a:pt x="515" y="1563"/>
                      <a:pt x="520" y="1546"/>
                      <a:pt x="557" y="1540"/>
                    </a:cubicBezTo>
                    <a:cubicBezTo>
                      <a:pt x="594" y="1533"/>
                      <a:pt x="586" y="1522"/>
                      <a:pt x="594" y="1503"/>
                    </a:cubicBezTo>
                    <a:cubicBezTo>
                      <a:pt x="602" y="1484"/>
                      <a:pt x="690" y="1443"/>
                      <a:pt x="706" y="1438"/>
                    </a:cubicBezTo>
                    <a:cubicBezTo>
                      <a:pt x="722" y="1434"/>
                      <a:pt x="713" y="1407"/>
                      <a:pt x="731" y="1406"/>
                    </a:cubicBezTo>
                    <a:cubicBezTo>
                      <a:pt x="748" y="1404"/>
                      <a:pt x="776" y="1382"/>
                      <a:pt x="799" y="1363"/>
                    </a:cubicBezTo>
                    <a:cubicBezTo>
                      <a:pt x="822" y="1344"/>
                      <a:pt x="828" y="1352"/>
                      <a:pt x="845" y="1345"/>
                    </a:cubicBezTo>
                    <a:cubicBezTo>
                      <a:pt x="863" y="1339"/>
                      <a:pt x="849" y="1303"/>
                      <a:pt x="867" y="1300"/>
                    </a:cubicBezTo>
                    <a:cubicBezTo>
                      <a:pt x="885" y="1298"/>
                      <a:pt x="899" y="1284"/>
                      <a:pt x="899" y="1269"/>
                    </a:cubicBezTo>
                    <a:cubicBezTo>
                      <a:pt x="899" y="1254"/>
                      <a:pt x="854" y="1254"/>
                      <a:pt x="849" y="1244"/>
                    </a:cubicBezTo>
                    <a:cubicBezTo>
                      <a:pt x="845" y="1235"/>
                      <a:pt x="885" y="1199"/>
                      <a:pt x="900" y="1201"/>
                    </a:cubicBezTo>
                    <a:cubicBezTo>
                      <a:pt x="915" y="1202"/>
                      <a:pt x="940" y="1186"/>
                      <a:pt x="941" y="1164"/>
                    </a:cubicBezTo>
                    <a:cubicBezTo>
                      <a:pt x="942" y="1142"/>
                      <a:pt x="964" y="1138"/>
                      <a:pt x="982" y="1119"/>
                    </a:cubicBezTo>
                    <a:cubicBezTo>
                      <a:pt x="1000" y="1100"/>
                      <a:pt x="996" y="1083"/>
                      <a:pt x="1013" y="1082"/>
                    </a:cubicBezTo>
                    <a:cubicBezTo>
                      <a:pt x="1031" y="1080"/>
                      <a:pt x="1048" y="1056"/>
                      <a:pt x="1067" y="1045"/>
                    </a:cubicBezTo>
                    <a:cubicBezTo>
                      <a:pt x="1086" y="1034"/>
                      <a:pt x="1067" y="1059"/>
                      <a:pt x="1104" y="1060"/>
                    </a:cubicBezTo>
                    <a:cubicBezTo>
                      <a:pt x="1140" y="1061"/>
                      <a:pt x="1132" y="1095"/>
                      <a:pt x="1105" y="1083"/>
                    </a:cubicBezTo>
                    <a:cubicBezTo>
                      <a:pt x="1078" y="1071"/>
                      <a:pt x="1065" y="1072"/>
                      <a:pt x="1041" y="1095"/>
                    </a:cubicBezTo>
                    <a:cubicBezTo>
                      <a:pt x="1016" y="1119"/>
                      <a:pt x="1035" y="1126"/>
                      <a:pt x="1016" y="1151"/>
                    </a:cubicBezTo>
                    <a:cubicBezTo>
                      <a:pt x="997" y="1177"/>
                      <a:pt x="996" y="1194"/>
                      <a:pt x="1020" y="1197"/>
                    </a:cubicBezTo>
                    <a:cubicBezTo>
                      <a:pt x="1045" y="1199"/>
                      <a:pt x="1022" y="1217"/>
                      <a:pt x="998" y="1224"/>
                    </a:cubicBezTo>
                    <a:cubicBezTo>
                      <a:pt x="975" y="1231"/>
                      <a:pt x="992" y="1244"/>
                      <a:pt x="1023" y="1244"/>
                    </a:cubicBezTo>
                    <a:cubicBezTo>
                      <a:pt x="1054" y="1244"/>
                      <a:pt x="1101" y="1199"/>
                      <a:pt x="1145" y="1177"/>
                    </a:cubicBezTo>
                    <a:cubicBezTo>
                      <a:pt x="1188" y="1156"/>
                      <a:pt x="1221" y="1177"/>
                      <a:pt x="1233" y="1173"/>
                    </a:cubicBezTo>
                    <a:cubicBezTo>
                      <a:pt x="1246" y="1169"/>
                      <a:pt x="1220" y="1149"/>
                      <a:pt x="1235" y="1142"/>
                    </a:cubicBezTo>
                    <a:cubicBezTo>
                      <a:pt x="1250" y="1135"/>
                      <a:pt x="1217" y="1131"/>
                      <a:pt x="1207" y="1105"/>
                    </a:cubicBezTo>
                    <a:cubicBezTo>
                      <a:pt x="1198" y="1079"/>
                      <a:pt x="1222" y="1095"/>
                      <a:pt x="1228" y="1075"/>
                    </a:cubicBezTo>
                    <a:cubicBezTo>
                      <a:pt x="1233" y="1054"/>
                      <a:pt x="1248" y="1063"/>
                      <a:pt x="1262" y="1072"/>
                    </a:cubicBezTo>
                    <a:cubicBezTo>
                      <a:pt x="1276" y="1082"/>
                      <a:pt x="1295" y="1063"/>
                      <a:pt x="1307" y="1089"/>
                    </a:cubicBezTo>
                    <a:cubicBezTo>
                      <a:pt x="1319" y="1115"/>
                      <a:pt x="1333" y="1082"/>
                      <a:pt x="1355" y="1100"/>
                    </a:cubicBezTo>
                    <a:cubicBezTo>
                      <a:pt x="1377" y="1117"/>
                      <a:pt x="1351" y="1115"/>
                      <a:pt x="1328" y="1120"/>
                    </a:cubicBezTo>
                    <a:cubicBezTo>
                      <a:pt x="1304" y="1126"/>
                      <a:pt x="1317" y="1157"/>
                      <a:pt x="1334" y="1142"/>
                    </a:cubicBezTo>
                    <a:cubicBezTo>
                      <a:pt x="1352" y="1127"/>
                      <a:pt x="1367" y="1117"/>
                      <a:pt x="1384" y="1132"/>
                    </a:cubicBezTo>
                    <a:cubicBezTo>
                      <a:pt x="1400" y="1147"/>
                      <a:pt x="1407" y="1141"/>
                      <a:pt x="1421" y="1127"/>
                    </a:cubicBezTo>
                    <a:cubicBezTo>
                      <a:pt x="1434" y="1113"/>
                      <a:pt x="1434" y="1128"/>
                      <a:pt x="1434" y="1139"/>
                    </a:cubicBezTo>
                    <a:cubicBezTo>
                      <a:pt x="1434" y="1150"/>
                      <a:pt x="1463" y="1154"/>
                      <a:pt x="1504" y="1161"/>
                    </a:cubicBezTo>
                    <a:cubicBezTo>
                      <a:pt x="1545" y="1168"/>
                      <a:pt x="1619" y="1158"/>
                      <a:pt x="1638" y="1157"/>
                    </a:cubicBezTo>
                    <a:cubicBezTo>
                      <a:pt x="1657" y="1156"/>
                      <a:pt x="1650" y="1186"/>
                      <a:pt x="1692" y="1194"/>
                    </a:cubicBezTo>
                    <a:cubicBezTo>
                      <a:pt x="1735" y="1202"/>
                      <a:pt x="1746" y="1151"/>
                      <a:pt x="1768" y="1169"/>
                    </a:cubicBezTo>
                    <a:cubicBezTo>
                      <a:pt x="1789" y="1187"/>
                      <a:pt x="1768" y="1194"/>
                      <a:pt x="1755" y="1207"/>
                    </a:cubicBezTo>
                    <a:cubicBezTo>
                      <a:pt x="1743" y="1221"/>
                      <a:pt x="1769" y="1223"/>
                      <a:pt x="1785" y="1229"/>
                    </a:cubicBezTo>
                    <a:cubicBezTo>
                      <a:pt x="1802" y="1236"/>
                      <a:pt x="1840" y="1247"/>
                      <a:pt x="1858" y="1265"/>
                    </a:cubicBezTo>
                    <a:cubicBezTo>
                      <a:pt x="1876" y="1283"/>
                      <a:pt x="1886" y="1302"/>
                      <a:pt x="1930" y="1324"/>
                    </a:cubicBezTo>
                    <a:cubicBezTo>
                      <a:pt x="1974" y="1345"/>
                      <a:pt x="1932" y="1269"/>
                      <a:pt x="1966" y="1294"/>
                    </a:cubicBezTo>
                    <a:cubicBezTo>
                      <a:pt x="2000" y="1318"/>
                      <a:pt x="1988" y="1295"/>
                      <a:pt x="2015" y="1320"/>
                    </a:cubicBezTo>
                    <a:cubicBezTo>
                      <a:pt x="2042" y="1344"/>
                      <a:pt x="2033" y="1309"/>
                      <a:pt x="2020" y="1268"/>
                    </a:cubicBezTo>
                    <a:cubicBezTo>
                      <a:pt x="2008" y="1227"/>
                      <a:pt x="2033" y="1254"/>
                      <a:pt x="2045" y="1273"/>
                    </a:cubicBezTo>
                    <a:cubicBezTo>
                      <a:pt x="2057" y="1292"/>
                      <a:pt x="2057" y="1329"/>
                      <a:pt x="2049" y="1354"/>
                    </a:cubicBezTo>
                    <a:cubicBezTo>
                      <a:pt x="2041" y="1378"/>
                      <a:pt x="2000" y="1358"/>
                      <a:pt x="2004" y="1344"/>
                    </a:cubicBezTo>
                    <a:cubicBezTo>
                      <a:pt x="2008" y="1330"/>
                      <a:pt x="1963" y="1336"/>
                      <a:pt x="1962" y="1355"/>
                    </a:cubicBezTo>
                    <a:cubicBezTo>
                      <a:pt x="1960" y="1374"/>
                      <a:pt x="1990" y="1411"/>
                      <a:pt x="2012" y="1415"/>
                    </a:cubicBezTo>
                    <a:cubicBezTo>
                      <a:pt x="2034" y="1419"/>
                      <a:pt x="2018" y="1453"/>
                      <a:pt x="2031" y="1458"/>
                    </a:cubicBezTo>
                    <a:cubicBezTo>
                      <a:pt x="2050" y="1463"/>
                      <a:pt x="2049" y="1499"/>
                      <a:pt x="2060" y="1493"/>
                    </a:cubicBezTo>
                    <a:cubicBezTo>
                      <a:pt x="2071" y="1488"/>
                      <a:pt x="2067" y="1445"/>
                      <a:pt x="2055" y="1426"/>
                    </a:cubicBezTo>
                    <a:cubicBezTo>
                      <a:pt x="2042" y="1407"/>
                      <a:pt x="2048" y="1380"/>
                      <a:pt x="2064" y="1385"/>
                    </a:cubicBezTo>
                    <a:cubicBezTo>
                      <a:pt x="2080" y="1391"/>
                      <a:pt x="2064" y="1419"/>
                      <a:pt x="2072" y="1429"/>
                    </a:cubicBezTo>
                    <a:cubicBezTo>
                      <a:pt x="2080" y="1438"/>
                      <a:pt x="2090" y="1419"/>
                      <a:pt x="2109" y="1408"/>
                    </a:cubicBezTo>
                    <a:cubicBezTo>
                      <a:pt x="2128" y="1397"/>
                      <a:pt x="2101" y="1366"/>
                      <a:pt x="2108" y="1350"/>
                    </a:cubicBezTo>
                    <a:cubicBezTo>
                      <a:pt x="2115" y="1333"/>
                      <a:pt x="2137" y="1363"/>
                      <a:pt x="2145" y="1392"/>
                    </a:cubicBezTo>
                    <a:cubicBezTo>
                      <a:pt x="2153" y="1421"/>
                      <a:pt x="2124" y="1419"/>
                      <a:pt x="2124" y="1434"/>
                    </a:cubicBezTo>
                    <a:cubicBezTo>
                      <a:pt x="2124" y="1449"/>
                      <a:pt x="2098" y="1443"/>
                      <a:pt x="2090" y="1451"/>
                    </a:cubicBezTo>
                    <a:cubicBezTo>
                      <a:pt x="2082" y="1459"/>
                      <a:pt x="2086" y="1514"/>
                      <a:pt x="2097" y="1515"/>
                    </a:cubicBezTo>
                    <a:cubicBezTo>
                      <a:pt x="2108" y="1516"/>
                      <a:pt x="2115" y="1470"/>
                      <a:pt x="2121" y="1493"/>
                    </a:cubicBezTo>
                    <a:cubicBezTo>
                      <a:pt x="2128" y="1516"/>
                      <a:pt x="2154" y="1463"/>
                      <a:pt x="2161" y="1485"/>
                    </a:cubicBezTo>
                    <a:cubicBezTo>
                      <a:pt x="2168" y="1507"/>
                      <a:pt x="2201" y="1531"/>
                      <a:pt x="2213" y="1526"/>
                    </a:cubicBezTo>
                    <a:cubicBezTo>
                      <a:pt x="2225" y="1520"/>
                      <a:pt x="2208" y="1497"/>
                      <a:pt x="2188" y="1496"/>
                    </a:cubicBezTo>
                    <a:cubicBezTo>
                      <a:pt x="2169" y="1494"/>
                      <a:pt x="2172" y="1463"/>
                      <a:pt x="2190" y="1462"/>
                    </a:cubicBezTo>
                    <a:cubicBezTo>
                      <a:pt x="2208" y="1460"/>
                      <a:pt x="2239" y="1507"/>
                      <a:pt x="2238" y="1523"/>
                    </a:cubicBezTo>
                    <a:cubicBezTo>
                      <a:pt x="2236" y="1540"/>
                      <a:pt x="2221" y="1538"/>
                      <a:pt x="2206" y="1555"/>
                    </a:cubicBezTo>
                    <a:cubicBezTo>
                      <a:pt x="2191" y="1571"/>
                      <a:pt x="2171" y="1527"/>
                      <a:pt x="2153" y="1529"/>
                    </a:cubicBezTo>
                    <a:cubicBezTo>
                      <a:pt x="2135" y="1530"/>
                      <a:pt x="2153" y="1557"/>
                      <a:pt x="2161" y="1576"/>
                    </a:cubicBezTo>
                    <a:cubicBezTo>
                      <a:pt x="2169" y="1596"/>
                      <a:pt x="2139" y="1622"/>
                      <a:pt x="2162" y="1637"/>
                    </a:cubicBezTo>
                    <a:cubicBezTo>
                      <a:pt x="2186" y="1652"/>
                      <a:pt x="2179" y="1627"/>
                      <a:pt x="2183" y="1616"/>
                    </a:cubicBezTo>
                    <a:cubicBezTo>
                      <a:pt x="2187" y="1605"/>
                      <a:pt x="2205" y="1619"/>
                      <a:pt x="2217" y="1628"/>
                    </a:cubicBezTo>
                    <a:cubicBezTo>
                      <a:pt x="2229" y="1637"/>
                      <a:pt x="2231" y="1606"/>
                      <a:pt x="2231" y="1594"/>
                    </a:cubicBezTo>
                    <a:cubicBezTo>
                      <a:pt x="2231" y="1582"/>
                      <a:pt x="2251" y="1589"/>
                      <a:pt x="2262" y="1605"/>
                    </a:cubicBezTo>
                    <a:cubicBezTo>
                      <a:pt x="2273" y="1622"/>
                      <a:pt x="2275" y="1587"/>
                      <a:pt x="2291" y="1590"/>
                    </a:cubicBezTo>
                    <a:cubicBezTo>
                      <a:pt x="2307" y="1593"/>
                      <a:pt x="2296" y="1619"/>
                      <a:pt x="2296" y="1634"/>
                    </a:cubicBezTo>
                    <a:cubicBezTo>
                      <a:pt x="2296" y="1649"/>
                      <a:pt x="2325" y="1622"/>
                      <a:pt x="2322" y="1638"/>
                    </a:cubicBezTo>
                    <a:cubicBezTo>
                      <a:pt x="2322" y="1640"/>
                      <a:pt x="2322" y="1643"/>
                      <a:pt x="2322" y="1645"/>
                    </a:cubicBezTo>
                    <a:cubicBezTo>
                      <a:pt x="2337" y="1634"/>
                      <a:pt x="2353" y="1623"/>
                      <a:pt x="2364" y="1615"/>
                    </a:cubicBezTo>
                    <a:cubicBezTo>
                      <a:pt x="2393" y="1595"/>
                      <a:pt x="2342" y="1582"/>
                      <a:pt x="2351" y="1559"/>
                    </a:cubicBezTo>
                    <a:close/>
                    <a:moveTo>
                      <a:pt x="46" y="1753"/>
                    </a:moveTo>
                    <a:cubicBezTo>
                      <a:pt x="79" y="1739"/>
                      <a:pt x="92" y="1723"/>
                      <a:pt x="79" y="1706"/>
                    </a:cubicBezTo>
                    <a:cubicBezTo>
                      <a:pt x="65" y="1690"/>
                      <a:pt x="21" y="1763"/>
                      <a:pt x="46" y="1753"/>
                    </a:cubicBezTo>
                    <a:close/>
                    <a:moveTo>
                      <a:pt x="278" y="1630"/>
                    </a:moveTo>
                    <a:cubicBezTo>
                      <a:pt x="248" y="1619"/>
                      <a:pt x="169" y="1667"/>
                      <a:pt x="196" y="1671"/>
                    </a:cubicBezTo>
                    <a:cubicBezTo>
                      <a:pt x="215" y="1673"/>
                      <a:pt x="224" y="1654"/>
                      <a:pt x="246" y="1654"/>
                    </a:cubicBezTo>
                    <a:cubicBezTo>
                      <a:pt x="267" y="1654"/>
                      <a:pt x="308" y="1641"/>
                      <a:pt x="278" y="1630"/>
                    </a:cubicBezTo>
                    <a:close/>
                    <a:moveTo>
                      <a:pt x="971" y="1309"/>
                    </a:moveTo>
                    <a:cubicBezTo>
                      <a:pt x="972" y="1294"/>
                      <a:pt x="951" y="1295"/>
                      <a:pt x="923" y="1326"/>
                    </a:cubicBezTo>
                    <a:cubicBezTo>
                      <a:pt x="896" y="1358"/>
                      <a:pt x="873" y="1374"/>
                      <a:pt x="869" y="1389"/>
                    </a:cubicBezTo>
                    <a:cubicBezTo>
                      <a:pt x="864" y="1404"/>
                      <a:pt x="833" y="1386"/>
                      <a:pt x="823" y="1406"/>
                    </a:cubicBezTo>
                    <a:cubicBezTo>
                      <a:pt x="814" y="1425"/>
                      <a:pt x="830" y="1467"/>
                      <a:pt x="849" y="1453"/>
                    </a:cubicBezTo>
                    <a:cubicBezTo>
                      <a:pt x="869" y="1440"/>
                      <a:pt x="870" y="1453"/>
                      <a:pt x="882" y="1453"/>
                    </a:cubicBezTo>
                    <a:cubicBezTo>
                      <a:pt x="895" y="1453"/>
                      <a:pt x="951" y="1415"/>
                      <a:pt x="963" y="1396"/>
                    </a:cubicBezTo>
                    <a:cubicBezTo>
                      <a:pt x="975" y="1377"/>
                      <a:pt x="941" y="1371"/>
                      <a:pt x="940" y="1359"/>
                    </a:cubicBezTo>
                    <a:cubicBezTo>
                      <a:pt x="938" y="1347"/>
                      <a:pt x="968" y="1347"/>
                      <a:pt x="983" y="1339"/>
                    </a:cubicBezTo>
                    <a:cubicBezTo>
                      <a:pt x="998" y="1330"/>
                      <a:pt x="970" y="1324"/>
                      <a:pt x="971" y="1309"/>
                    </a:cubicBezTo>
                    <a:close/>
                    <a:moveTo>
                      <a:pt x="101" y="1147"/>
                    </a:moveTo>
                    <a:cubicBezTo>
                      <a:pt x="98" y="1126"/>
                      <a:pt x="39" y="1146"/>
                      <a:pt x="46" y="1167"/>
                    </a:cubicBezTo>
                    <a:cubicBezTo>
                      <a:pt x="53" y="1187"/>
                      <a:pt x="108" y="1200"/>
                      <a:pt x="132" y="1192"/>
                    </a:cubicBezTo>
                    <a:cubicBezTo>
                      <a:pt x="153" y="1186"/>
                      <a:pt x="159" y="1164"/>
                      <a:pt x="144" y="1150"/>
                    </a:cubicBezTo>
                    <a:cubicBezTo>
                      <a:pt x="129" y="1136"/>
                      <a:pt x="103" y="1169"/>
                      <a:pt x="101" y="1147"/>
                    </a:cubicBezTo>
                    <a:close/>
                    <a:moveTo>
                      <a:pt x="766" y="4164"/>
                    </a:moveTo>
                    <a:cubicBezTo>
                      <a:pt x="732" y="4168"/>
                      <a:pt x="751" y="4254"/>
                      <a:pt x="769" y="4240"/>
                    </a:cubicBezTo>
                    <a:cubicBezTo>
                      <a:pt x="783" y="4230"/>
                      <a:pt x="807" y="4228"/>
                      <a:pt x="814" y="4215"/>
                    </a:cubicBezTo>
                    <a:cubicBezTo>
                      <a:pt x="823" y="4197"/>
                      <a:pt x="801" y="4160"/>
                      <a:pt x="766" y="4164"/>
                    </a:cubicBezTo>
                    <a:close/>
                    <a:moveTo>
                      <a:pt x="721" y="4112"/>
                    </a:moveTo>
                    <a:cubicBezTo>
                      <a:pt x="701" y="4115"/>
                      <a:pt x="714" y="4152"/>
                      <a:pt x="727" y="4142"/>
                    </a:cubicBezTo>
                    <a:cubicBezTo>
                      <a:pt x="749" y="4126"/>
                      <a:pt x="741" y="4109"/>
                      <a:pt x="721" y="4112"/>
                    </a:cubicBezTo>
                    <a:close/>
                    <a:moveTo>
                      <a:pt x="508" y="4043"/>
                    </a:moveTo>
                    <a:cubicBezTo>
                      <a:pt x="526" y="4062"/>
                      <a:pt x="539" y="4057"/>
                      <a:pt x="544" y="4040"/>
                    </a:cubicBezTo>
                    <a:cubicBezTo>
                      <a:pt x="549" y="4023"/>
                      <a:pt x="489" y="4022"/>
                      <a:pt x="508" y="4043"/>
                    </a:cubicBezTo>
                    <a:close/>
                    <a:moveTo>
                      <a:pt x="605" y="4084"/>
                    </a:moveTo>
                    <a:cubicBezTo>
                      <a:pt x="618" y="4104"/>
                      <a:pt x="632" y="4108"/>
                      <a:pt x="643" y="4090"/>
                    </a:cubicBezTo>
                    <a:cubicBezTo>
                      <a:pt x="654" y="4072"/>
                      <a:pt x="589" y="4060"/>
                      <a:pt x="605" y="4084"/>
                    </a:cubicBezTo>
                    <a:close/>
                    <a:moveTo>
                      <a:pt x="6212" y="2255"/>
                    </a:moveTo>
                    <a:cubicBezTo>
                      <a:pt x="6210" y="2236"/>
                      <a:pt x="6155" y="2251"/>
                      <a:pt x="6130" y="2231"/>
                    </a:cubicBezTo>
                    <a:cubicBezTo>
                      <a:pt x="6104" y="2211"/>
                      <a:pt x="6061" y="2302"/>
                      <a:pt x="6051" y="2340"/>
                    </a:cubicBezTo>
                    <a:cubicBezTo>
                      <a:pt x="6042" y="2378"/>
                      <a:pt x="5975" y="2420"/>
                      <a:pt x="5975" y="2420"/>
                    </a:cubicBezTo>
                    <a:cubicBezTo>
                      <a:pt x="5975" y="2420"/>
                      <a:pt x="5780" y="2422"/>
                      <a:pt x="5764" y="2422"/>
                    </a:cubicBezTo>
                    <a:cubicBezTo>
                      <a:pt x="5752" y="2422"/>
                      <a:pt x="5707" y="2461"/>
                      <a:pt x="5681" y="2484"/>
                    </a:cubicBezTo>
                    <a:cubicBezTo>
                      <a:pt x="5682" y="2485"/>
                      <a:pt x="5683" y="2487"/>
                      <a:pt x="5683" y="2488"/>
                    </a:cubicBezTo>
                    <a:cubicBezTo>
                      <a:pt x="5703" y="2523"/>
                      <a:pt x="5632" y="2545"/>
                      <a:pt x="5563" y="2548"/>
                    </a:cubicBezTo>
                    <a:cubicBezTo>
                      <a:pt x="5542" y="2549"/>
                      <a:pt x="5526" y="2551"/>
                      <a:pt x="5514" y="2553"/>
                    </a:cubicBezTo>
                    <a:cubicBezTo>
                      <a:pt x="5517" y="2561"/>
                      <a:pt x="5518" y="2570"/>
                      <a:pt x="5518" y="2577"/>
                    </a:cubicBezTo>
                    <a:cubicBezTo>
                      <a:pt x="5517" y="2581"/>
                      <a:pt x="5510" y="2587"/>
                      <a:pt x="5499" y="2592"/>
                    </a:cubicBezTo>
                    <a:cubicBezTo>
                      <a:pt x="5489" y="2613"/>
                      <a:pt x="5405" y="2654"/>
                      <a:pt x="5358" y="2679"/>
                    </a:cubicBezTo>
                    <a:cubicBezTo>
                      <a:pt x="5306" y="2706"/>
                      <a:pt x="5235" y="2693"/>
                      <a:pt x="5235" y="2652"/>
                    </a:cubicBezTo>
                    <a:cubicBezTo>
                      <a:pt x="5235" y="2611"/>
                      <a:pt x="5274" y="2619"/>
                      <a:pt x="5282" y="2638"/>
                    </a:cubicBezTo>
                    <a:cubicBezTo>
                      <a:pt x="5285" y="2645"/>
                      <a:pt x="5294" y="2640"/>
                      <a:pt x="5307" y="2631"/>
                    </a:cubicBezTo>
                    <a:cubicBezTo>
                      <a:pt x="5294" y="2618"/>
                      <a:pt x="5294" y="2598"/>
                      <a:pt x="5297" y="2583"/>
                    </a:cubicBezTo>
                    <a:cubicBezTo>
                      <a:pt x="5281" y="2576"/>
                      <a:pt x="5305" y="2515"/>
                      <a:pt x="5274" y="2504"/>
                    </a:cubicBezTo>
                    <a:cubicBezTo>
                      <a:pt x="5241" y="2493"/>
                      <a:pt x="5203" y="2551"/>
                      <a:pt x="5208" y="2515"/>
                    </a:cubicBezTo>
                    <a:cubicBezTo>
                      <a:pt x="5213" y="2480"/>
                      <a:pt x="5263" y="2450"/>
                      <a:pt x="5233" y="2403"/>
                    </a:cubicBezTo>
                    <a:cubicBezTo>
                      <a:pt x="5203" y="2357"/>
                      <a:pt x="5148" y="2357"/>
                      <a:pt x="5137" y="2392"/>
                    </a:cubicBezTo>
                    <a:cubicBezTo>
                      <a:pt x="5126" y="2428"/>
                      <a:pt x="5088" y="2411"/>
                      <a:pt x="5074" y="2439"/>
                    </a:cubicBezTo>
                    <a:cubicBezTo>
                      <a:pt x="5060" y="2466"/>
                      <a:pt x="5047" y="2526"/>
                      <a:pt x="5058" y="2570"/>
                    </a:cubicBezTo>
                    <a:cubicBezTo>
                      <a:pt x="5069" y="2613"/>
                      <a:pt x="5055" y="2635"/>
                      <a:pt x="5014" y="2660"/>
                    </a:cubicBezTo>
                    <a:cubicBezTo>
                      <a:pt x="4973" y="2685"/>
                      <a:pt x="4952" y="2622"/>
                      <a:pt x="4968" y="2542"/>
                    </a:cubicBezTo>
                    <a:cubicBezTo>
                      <a:pt x="4978" y="2488"/>
                      <a:pt x="5009" y="2436"/>
                      <a:pt x="4981" y="2436"/>
                    </a:cubicBezTo>
                    <a:cubicBezTo>
                      <a:pt x="4954" y="2436"/>
                      <a:pt x="5017" y="2370"/>
                      <a:pt x="5074" y="2357"/>
                    </a:cubicBezTo>
                    <a:cubicBezTo>
                      <a:pt x="5131" y="2343"/>
                      <a:pt x="5203" y="2348"/>
                      <a:pt x="5203" y="2332"/>
                    </a:cubicBezTo>
                    <a:cubicBezTo>
                      <a:pt x="5203" y="2329"/>
                      <a:pt x="5205" y="2326"/>
                      <a:pt x="5210" y="2325"/>
                    </a:cubicBezTo>
                    <a:cubicBezTo>
                      <a:pt x="5198" y="2316"/>
                      <a:pt x="5185" y="2307"/>
                      <a:pt x="5174" y="2301"/>
                    </a:cubicBezTo>
                    <a:cubicBezTo>
                      <a:pt x="5173" y="2304"/>
                      <a:pt x="5171" y="2307"/>
                      <a:pt x="5167" y="2310"/>
                    </a:cubicBezTo>
                    <a:cubicBezTo>
                      <a:pt x="5145" y="2326"/>
                      <a:pt x="5151" y="2286"/>
                      <a:pt x="5110" y="2286"/>
                    </a:cubicBezTo>
                    <a:cubicBezTo>
                      <a:pt x="5069" y="2286"/>
                      <a:pt x="5028" y="2324"/>
                      <a:pt x="4995" y="2307"/>
                    </a:cubicBezTo>
                    <a:cubicBezTo>
                      <a:pt x="4962" y="2291"/>
                      <a:pt x="4978" y="2269"/>
                      <a:pt x="4948" y="2269"/>
                    </a:cubicBezTo>
                    <a:cubicBezTo>
                      <a:pt x="4918" y="2269"/>
                      <a:pt x="4970" y="2212"/>
                      <a:pt x="4927" y="2236"/>
                    </a:cubicBezTo>
                    <a:cubicBezTo>
                      <a:pt x="4883" y="2261"/>
                      <a:pt x="4817" y="2321"/>
                      <a:pt x="4787" y="2294"/>
                    </a:cubicBezTo>
                    <a:cubicBezTo>
                      <a:pt x="4757" y="2266"/>
                      <a:pt x="4730" y="2302"/>
                      <a:pt x="4708" y="2280"/>
                    </a:cubicBezTo>
                    <a:cubicBezTo>
                      <a:pt x="4686" y="2258"/>
                      <a:pt x="4784" y="2198"/>
                      <a:pt x="4831" y="2201"/>
                    </a:cubicBezTo>
                    <a:cubicBezTo>
                      <a:pt x="4842" y="2201"/>
                      <a:pt x="4853" y="2196"/>
                      <a:pt x="4863" y="2189"/>
                    </a:cubicBezTo>
                    <a:cubicBezTo>
                      <a:pt x="4838" y="2180"/>
                      <a:pt x="4788" y="2160"/>
                      <a:pt x="4774" y="2176"/>
                    </a:cubicBezTo>
                    <a:cubicBezTo>
                      <a:pt x="4758" y="2196"/>
                      <a:pt x="4734" y="2184"/>
                      <a:pt x="4722" y="2167"/>
                    </a:cubicBezTo>
                    <a:cubicBezTo>
                      <a:pt x="4709" y="2151"/>
                      <a:pt x="4692" y="2173"/>
                      <a:pt x="4671" y="2147"/>
                    </a:cubicBezTo>
                    <a:cubicBezTo>
                      <a:pt x="4649" y="2122"/>
                      <a:pt x="4627" y="2140"/>
                      <a:pt x="4614" y="2145"/>
                    </a:cubicBezTo>
                    <a:cubicBezTo>
                      <a:pt x="4601" y="2151"/>
                      <a:pt x="4585" y="2136"/>
                      <a:pt x="4561" y="2127"/>
                    </a:cubicBezTo>
                    <a:cubicBezTo>
                      <a:pt x="4538" y="2118"/>
                      <a:pt x="4556" y="2094"/>
                      <a:pt x="4536" y="2080"/>
                    </a:cubicBezTo>
                    <a:cubicBezTo>
                      <a:pt x="4516" y="2065"/>
                      <a:pt x="4515" y="2107"/>
                      <a:pt x="4515" y="2107"/>
                    </a:cubicBezTo>
                    <a:cubicBezTo>
                      <a:pt x="2816" y="2116"/>
                      <a:pt x="2816" y="2116"/>
                      <a:pt x="2816" y="2116"/>
                    </a:cubicBezTo>
                    <a:cubicBezTo>
                      <a:pt x="2818" y="2119"/>
                      <a:pt x="2820" y="2122"/>
                      <a:pt x="2822" y="2124"/>
                    </a:cubicBezTo>
                    <a:cubicBezTo>
                      <a:pt x="2843" y="2146"/>
                      <a:pt x="2827" y="2163"/>
                      <a:pt x="2833" y="2189"/>
                    </a:cubicBezTo>
                    <a:cubicBezTo>
                      <a:pt x="2840" y="2215"/>
                      <a:pt x="2835" y="2251"/>
                      <a:pt x="2814" y="2251"/>
                    </a:cubicBezTo>
                    <a:cubicBezTo>
                      <a:pt x="2794" y="2251"/>
                      <a:pt x="2791" y="2228"/>
                      <a:pt x="2806" y="2220"/>
                    </a:cubicBezTo>
                    <a:cubicBezTo>
                      <a:pt x="2821" y="2212"/>
                      <a:pt x="2813" y="2182"/>
                      <a:pt x="2798" y="2182"/>
                    </a:cubicBezTo>
                    <a:cubicBezTo>
                      <a:pt x="2789" y="2182"/>
                      <a:pt x="2786" y="2171"/>
                      <a:pt x="2786" y="2159"/>
                    </a:cubicBezTo>
                    <a:cubicBezTo>
                      <a:pt x="2758" y="2167"/>
                      <a:pt x="2726" y="2164"/>
                      <a:pt x="2689" y="2159"/>
                    </a:cubicBezTo>
                    <a:cubicBezTo>
                      <a:pt x="2689" y="2161"/>
                      <a:pt x="2690" y="2162"/>
                      <a:pt x="2690" y="2164"/>
                    </a:cubicBezTo>
                    <a:cubicBezTo>
                      <a:pt x="2691" y="2180"/>
                      <a:pt x="2699" y="2217"/>
                      <a:pt x="2721" y="2246"/>
                    </a:cubicBezTo>
                    <a:cubicBezTo>
                      <a:pt x="2743" y="2275"/>
                      <a:pt x="2728" y="2292"/>
                      <a:pt x="2749" y="2303"/>
                    </a:cubicBezTo>
                    <a:cubicBezTo>
                      <a:pt x="2769" y="2314"/>
                      <a:pt x="2768" y="2327"/>
                      <a:pt x="2749" y="2324"/>
                    </a:cubicBezTo>
                    <a:cubicBezTo>
                      <a:pt x="2730" y="2321"/>
                      <a:pt x="2743" y="2339"/>
                      <a:pt x="2736" y="2380"/>
                    </a:cubicBezTo>
                    <a:cubicBezTo>
                      <a:pt x="2730" y="2421"/>
                      <a:pt x="2731" y="2506"/>
                      <a:pt x="2727" y="2532"/>
                    </a:cubicBezTo>
                    <a:cubicBezTo>
                      <a:pt x="2723" y="2557"/>
                      <a:pt x="2693" y="2600"/>
                      <a:pt x="2710" y="2627"/>
                    </a:cubicBezTo>
                    <a:cubicBezTo>
                      <a:pt x="2728" y="2654"/>
                      <a:pt x="2740" y="2693"/>
                      <a:pt x="2731" y="2727"/>
                    </a:cubicBezTo>
                    <a:cubicBezTo>
                      <a:pt x="2721" y="2761"/>
                      <a:pt x="2723" y="2782"/>
                      <a:pt x="2738" y="2807"/>
                    </a:cubicBezTo>
                    <a:cubicBezTo>
                      <a:pt x="2753" y="2833"/>
                      <a:pt x="2740" y="2879"/>
                      <a:pt x="2757" y="2888"/>
                    </a:cubicBezTo>
                    <a:cubicBezTo>
                      <a:pt x="2773" y="2898"/>
                      <a:pt x="2788" y="2917"/>
                      <a:pt x="2803" y="2941"/>
                    </a:cubicBezTo>
                    <a:cubicBezTo>
                      <a:pt x="2818" y="2966"/>
                      <a:pt x="2832" y="2951"/>
                      <a:pt x="2835" y="2976"/>
                    </a:cubicBezTo>
                    <a:cubicBezTo>
                      <a:pt x="2837" y="3000"/>
                      <a:pt x="2837" y="3004"/>
                      <a:pt x="2859" y="3014"/>
                    </a:cubicBezTo>
                    <a:cubicBezTo>
                      <a:pt x="2881" y="3023"/>
                      <a:pt x="2867" y="3048"/>
                      <a:pt x="2867" y="3062"/>
                    </a:cubicBezTo>
                    <a:cubicBezTo>
                      <a:pt x="2867" y="3075"/>
                      <a:pt x="2896" y="3100"/>
                      <a:pt x="2932" y="3131"/>
                    </a:cubicBezTo>
                    <a:cubicBezTo>
                      <a:pt x="2967" y="3163"/>
                      <a:pt x="2937" y="3189"/>
                      <a:pt x="2963" y="3189"/>
                    </a:cubicBezTo>
                    <a:cubicBezTo>
                      <a:pt x="2989" y="3189"/>
                      <a:pt x="3014" y="3204"/>
                      <a:pt x="3040" y="3220"/>
                    </a:cubicBezTo>
                    <a:cubicBezTo>
                      <a:pt x="3066" y="3237"/>
                      <a:pt x="3074" y="3227"/>
                      <a:pt x="3092" y="3231"/>
                    </a:cubicBezTo>
                    <a:cubicBezTo>
                      <a:pt x="3109" y="3235"/>
                      <a:pt x="3142" y="3273"/>
                      <a:pt x="3149" y="3299"/>
                    </a:cubicBezTo>
                    <a:cubicBezTo>
                      <a:pt x="3152" y="3312"/>
                      <a:pt x="3156" y="3324"/>
                      <a:pt x="3163" y="3338"/>
                    </a:cubicBezTo>
                    <a:cubicBezTo>
                      <a:pt x="3304" y="3320"/>
                      <a:pt x="3304" y="3320"/>
                      <a:pt x="3304" y="3320"/>
                    </a:cubicBezTo>
                    <a:cubicBezTo>
                      <a:pt x="3304" y="3320"/>
                      <a:pt x="3348" y="3350"/>
                      <a:pt x="3373" y="3356"/>
                    </a:cubicBezTo>
                    <a:cubicBezTo>
                      <a:pt x="3398" y="3362"/>
                      <a:pt x="3532" y="3412"/>
                      <a:pt x="3532" y="3412"/>
                    </a:cubicBezTo>
                    <a:cubicBezTo>
                      <a:pt x="3707" y="3410"/>
                      <a:pt x="3707" y="3410"/>
                      <a:pt x="3707" y="3410"/>
                    </a:cubicBezTo>
                    <a:cubicBezTo>
                      <a:pt x="3728" y="3384"/>
                      <a:pt x="3728" y="3384"/>
                      <a:pt x="3728" y="3384"/>
                    </a:cubicBezTo>
                    <a:cubicBezTo>
                      <a:pt x="3824" y="3384"/>
                      <a:pt x="3824" y="3384"/>
                      <a:pt x="3824" y="3384"/>
                    </a:cubicBezTo>
                    <a:cubicBezTo>
                      <a:pt x="3824" y="3384"/>
                      <a:pt x="3885" y="3444"/>
                      <a:pt x="3894" y="3447"/>
                    </a:cubicBezTo>
                    <a:cubicBezTo>
                      <a:pt x="3903" y="3450"/>
                      <a:pt x="3934" y="3477"/>
                      <a:pt x="3934" y="3495"/>
                    </a:cubicBezTo>
                    <a:cubicBezTo>
                      <a:pt x="3934" y="3512"/>
                      <a:pt x="3941" y="3527"/>
                      <a:pt x="3955" y="3534"/>
                    </a:cubicBezTo>
                    <a:cubicBezTo>
                      <a:pt x="3970" y="3542"/>
                      <a:pt x="4020" y="3574"/>
                      <a:pt x="4027" y="3571"/>
                    </a:cubicBezTo>
                    <a:cubicBezTo>
                      <a:pt x="4034" y="3568"/>
                      <a:pt x="4049" y="3512"/>
                      <a:pt x="4075" y="3514"/>
                    </a:cubicBezTo>
                    <a:cubicBezTo>
                      <a:pt x="4101" y="3515"/>
                      <a:pt x="4173" y="3536"/>
                      <a:pt x="4185" y="3577"/>
                    </a:cubicBezTo>
                    <a:cubicBezTo>
                      <a:pt x="4196" y="3617"/>
                      <a:pt x="4231" y="3651"/>
                      <a:pt x="4243" y="3660"/>
                    </a:cubicBezTo>
                    <a:cubicBezTo>
                      <a:pt x="4255" y="3668"/>
                      <a:pt x="4249" y="3693"/>
                      <a:pt x="4258" y="3706"/>
                    </a:cubicBezTo>
                    <a:cubicBezTo>
                      <a:pt x="4266" y="3720"/>
                      <a:pt x="4265" y="3744"/>
                      <a:pt x="4275" y="3744"/>
                    </a:cubicBezTo>
                    <a:cubicBezTo>
                      <a:pt x="4285" y="3744"/>
                      <a:pt x="4338" y="3777"/>
                      <a:pt x="4361" y="3775"/>
                    </a:cubicBezTo>
                    <a:cubicBezTo>
                      <a:pt x="4368" y="3775"/>
                      <a:pt x="4377" y="3779"/>
                      <a:pt x="4387" y="3785"/>
                    </a:cubicBezTo>
                    <a:cubicBezTo>
                      <a:pt x="4390" y="3736"/>
                      <a:pt x="4340" y="3728"/>
                      <a:pt x="4369" y="3705"/>
                    </a:cubicBezTo>
                    <a:cubicBezTo>
                      <a:pt x="4403" y="3679"/>
                      <a:pt x="4368" y="3657"/>
                      <a:pt x="4384" y="3646"/>
                    </a:cubicBezTo>
                    <a:cubicBezTo>
                      <a:pt x="4401" y="3635"/>
                      <a:pt x="4429" y="3625"/>
                      <a:pt x="4429" y="3608"/>
                    </a:cubicBezTo>
                    <a:cubicBezTo>
                      <a:pt x="4429" y="3592"/>
                      <a:pt x="4444" y="3592"/>
                      <a:pt x="4466" y="3595"/>
                    </a:cubicBezTo>
                    <a:cubicBezTo>
                      <a:pt x="4488" y="3597"/>
                      <a:pt x="4529" y="3559"/>
                      <a:pt x="4526" y="3544"/>
                    </a:cubicBezTo>
                    <a:cubicBezTo>
                      <a:pt x="4523" y="3529"/>
                      <a:pt x="4530" y="3526"/>
                      <a:pt x="4556" y="3532"/>
                    </a:cubicBezTo>
                    <a:cubicBezTo>
                      <a:pt x="4582" y="3537"/>
                      <a:pt x="4578" y="3502"/>
                      <a:pt x="4595" y="3507"/>
                    </a:cubicBezTo>
                    <a:cubicBezTo>
                      <a:pt x="4611" y="3513"/>
                      <a:pt x="4625" y="3522"/>
                      <a:pt x="4626" y="3510"/>
                    </a:cubicBezTo>
                    <a:cubicBezTo>
                      <a:pt x="4627" y="3497"/>
                      <a:pt x="4644" y="3500"/>
                      <a:pt x="4656" y="3517"/>
                    </a:cubicBezTo>
                    <a:cubicBezTo>
                      <a:pt x="4668" y="3533"/>
                      <a:pt x="4704" y="3537"/>
                      <a:pt x="4707" y="3518"/>
                    </a:cubicBezTo>
                    <a:cubicBezTo>
                      <a:pt x="4709" y="3499"/>
                      <a:pt x="4730" y="3518"/>
                      <a:pt x="4748" y="3537"/>
                    </a:cubicBezTo>
                    <a:cubicBezTo>
                      <a:pt x="4765" y="3556"/>
                      <a:pt x="4774" y="3551"/>
                      <a:pt x="4799" y="3552"/>
                    </a:cubicBezTo>
                    <a:cubicBezTo>
                      <a:pt x="4825" y="3554"/>
                      <a:pt x="4825" y="3547"/>
                      <a:pt x="4827" y="3530"/>
                    </a:cubicBezTo>
                    <a:cubicBezTo>
                      <a:pt x="4828" y="3514"/>
                      <a:pt x="4855" y="3566"/>
                      <a:pt x="4881" y="3569"/>
                    </a:cubicBezTo>
                    <a:cubicBezTo>
                      <a:pt x="4907" y="3571"/>
                      <a:pt x="4887" y="3552"/>
                      <a:pt x="4868" y="3537"/>
                    </a:cubicBezTo>
                    <a:cubicBezTo>
                      <a:pt x="4849" y="3522"/>
                      <a:pt x="4872" y="3515"/>
                      <a:pt x="4855" y="3503"/>
                    </a:cubicBezTo>
                    <a:cubicBezTo>
                      <a:pt x="4839" y="3491"/>
                      <a:pt x="4876" y="3474"/>
                      <a:pt x="4909" y="3476"/>
                    </a:cubicBezTo>
                    <a:cubicBezTo>
                      <a:pt x="4942" y="3477"/>
                      <a:pt x="4940" y="3485"/>
                      <a:pt x="4953" y="3466"/>
                    </a:cubicBezTo>
                    <a:cubicBezTo>
                      <a:pt x="4965" y="3447"/>
                      <a:pt x="4977" y="3466"/>
                      <a:pt x="4977" y="3482"/>
                    </a:cubicBezTo>
                    <a:cubicBezTo>
                      <a:pt x="4977" y="3499"/>
                      <a:pt x="5030" y="3473"/>
                      <a:pt x="5059" y="3473"/>
                    </a:cubicBezTo>
                    <a:cubicBezTo>
                      <a:pt x="5088" y="3473"/>
                      <a:pt x="5114" y="3497"/>
                      <a:pt x="5116" y="3514"/>
                    </a:cubicBezTo>
                    <a:cubicBezTo>
                      <a:pt x="5119" y="3530"/>
                      <a:pt x="5138" y="3538"/>
                      <a:pt x="5159" y="3521"/>
                    </a:cubicBezTo>
                    <a:cubicBezTo>
                      <a:pt x="5179" y="3503"/>
                      <a:pt x="5197" y="3482"/>
                      <a:pt x="5216" y="3502"/>
                    </a:cubicBezTo>
                    <a:cubicBezTo>
                      <a:pt x="5235" y="3521"/>
                      <a:pt x="5254" y="3547"/>
                      <a:pt x="5278" y="3570"/>
                    </a:cubicBezTo>
                    <a:cubicBezTo>
                      <a:pt x="5301" y="3593"/>
                      <a:pt x="5267" y="3622"/>
                      <a:pt x="5279" y="3640"/>
                    </a:cubicBezTo>
                    <a:cubicBezTo>
                      <a:pt x="5291" y="3657"/>
                      <a:pt x="5278" y="3682"/>
                      <a:pt x="5305" y="3701"/>
                    </a:cubicBezTo>
                    <a:cubicBezTo>
                      <a:pt x="5332" y="3720"/>
                      <a:pt x="5308" y="3760"/>
                      <a:pt x="5330" y="3765"/>
                    </a:cubicBezTo>
                    <a:cubicBezTo>
                      <a:pt x="5351" y="3771"/>
                      <a:pt x="5369" y="3805"/>
                      <a:pt x="5372" y="3819"/>
                    </a:cubicBezTo>
                    <a:cubicBezTo>
                      <a:pt x="5375" y="3832"/>
                      <a:pt x="5416" y="3850"/>
                      <a:pt x="5418" y="3827"/>
                    </a:cubicBezTo>
                    <a:cubicBezTo>
                      <a:pt x="5421" y="3804"/>
                      <a:pt x="5443" y="3776"/>
                      <a:pt x="5446" y="3754"/>
                    </a:cubicBezTo>
                    <a:cubicBezTo>
                      <a:pt x="5448" y="3733"/>
                      <a:pt x="5429" y="3655"/>
                      <a:pt x="5412" y="3630"/>
                    </a:cubicBezTo>
                    <a:cubicBezTo>
                      <a:pt x="5394" y="3605"/>
                      <a:pt x="5416" y="3600"/>
                      <a:pt x="5394" y="3571"/>
                    </a:cubicBezTo>
                    <a:cubicBezTo>
                      <a:pt x="5372" y="3543"/>
                      <a:pt x="5358" y="3492"/>
                      <a:pt x="5360" y="3451"/>
                    </a:cubicBezTo>
                    <a:cubicBezTo>
                      <a:pt x="5361" y="3410"/>
                      <a:pt x="5409" y="3343"/>
                      <a:pt x="5432" y="3323"/>
                    </a:cubicBezTo>
                    <a:cubicBezTo>
                      <a:pt x="5455" y="3302"/>
                      <a:pt x="5481" y="3313"/>
                      <a:pt x="5487" y="3291"/>
                    </a:cubicBezTo>
                    <a:cubicBezTo>
                      <a:pt x="5492" y="3269"/>
                      <a:pt x="5521" y="3242"/>
                      <a:pt x="5537" y="3242"/>
                    </a:cubicBezTo>
                    <a:cubicBezTo>
                      <a:pt x="5554" y="3242"/>
                      <a:pt x="5571" y="3246"/>
                      <a:pt x="5574" y="3228"/>
                    </a:cubicBezTo>
                    <a:cubicBezTo>
                      <a:pt x="5577" y="3211"/>
                      <a:pt x="5604" y="3189"/>
                      <a:pt x="5640" y="3183"/>
                    </a:cubicBezTo>
                    <a:cubicBezTo>
                      <a:pt x="5675" y="3178"/>
                      <a:pt x="5655" y="3159"/>
                      <a:pt x="5645" y="3142"/>
                    </a:cubicBezTo>
                    <a:cubicBezTo>
                      <a:pt x="5636" y="3126"/>
                      <a:pt x="5653" y="3109"/>
                      <a:pt x="5660" y="3120"/>
                    </a:cubicBezTo>
                    <a:cubicBezTo>
                      <a:pt x="5667" y="3131"/>
                      <a:pt x="5689" y="3133"/>
                      <a:pt x="5703" y="3123"/>
                    </a:cubicBezTo>
                    <a:cubicBezTo>
                      <a:pt x="5716" y="3114"/>
                      <a:pt x="5748" y="3088"/>
                      <a:pt x="5718" y="3086"/>
                    </a:cubicBezTo>
                    <a:cubicBezTo>
                      <a:pt x="5688" y="3085"/>
                      <a:pt x="5681" y="3073"/>
                      <a:pt x="5699" y="3066"/>
                    </a:cubicBezTo>
                    <a:cubicBezTo>
                      <a:pt x="5716" y="3059"/>
                      <a:pt x="5701" y="3026"/>
                      <a:pt x="5677" y="3023"/>
                    </a:cubicBezTo>
                    <a:cubicBezTo>
                      <a:pt x="5652" y="3021"/>
                      <a:pt x="5660" y="3008"/>
                      <a:pt x="5675" y="2993"/>
                    </a:cubicBezTo>
                    <a:cubicBezTo>
                      <a:pt x="5690" y="2978"/>
                      <a:pt x="5653" y="2954"/>
                      <a:pt x="5636" y="2941"/>
                    </a:cubicBezTo>
                    <a:cubicBezTo>
                      <a:pt x="5618" y="2929"/>
                      <a:pt x="5647" y="2922"/>
                      <a:pt x="5660" y="2920"/>
                    </a:cubicBezTo>
                    <a:cubicBezTo>
                      <a:pt x="5674" y="2917"/>
                      <a:pt x="5663" y="2854"/>
                      <a:pt x="5670" y="2839"/>
                    </a:cubicBezTo>
                    <a:cubicBezTo>
                      <a:pt x="5677" y="2824"/>
                      <a:pt x="5700" y="2824"/>
                      <a:pt x="5690" y="2839"/>
                    </a:cubicBezTo>
                    <a:cubicBezTo>
                      <a:pt x="5681" y="2854"/>
                      <a:pt x="5667" y="2879"/>
                      <a:pt x="5685" y="2899"/>
                    </a:cubicBezTo>
                    <a:cubicBezTo>
                      <a:pt x="5703" y="2920"/>
                      <a:pt x="5708" y="2941"/>
                      <a:pt x="5701" y="2973"/>
                    </a:cubicBezTo>
                    <a:cubicBezTo>
                      <a:pt x="5694" y="3004"/>
                      <a:pt x="5708" y="2996"/>
                      <a:pt x="5729" y="2955"/>
                    </a:cubicBezTo>
                    <a:cubicBezTo>
                      <a:pt x="5749" y="2914"/>
                      <a:pt x="5752" y="2879"/>
                      <a:pt x="5738" y="2874"/>
                    </a:cubicBezTo>
                    <a:cubicBezTo>
                      <a:pt x="5724" y="2870"/>
                      <a:pt x="5726" y="2829"/>
                      <a:pt x="5741" y="2848"/>
                    </a:cubicBezTo>
                    <a:cubicBezTo>
                      <a:pt x="5756" y="2868"/>
                      <a:pt x="5761" y="2870"/>
                      <a:pt x="5785" y="2846"/>
                    </a:cubicBezTo>
                    <a:cubicBezTo>
                      <a:pt x="5808" y="2821"/>
                      <a:pt x="5832" y="2779"/>
                      <a:pt x="5817" y="2769"/>
                    </a:cubicBezTo>
                    <a:cubicBezTo>
                      <a:pt x="5802" y="2760"/>
                      <a:pt x="5824" y="2750"/>
                      <a:pt x="5852" y="2751"/>
                    </a:cubicBezTo>
                    <a:cubicBezTo>
                      <a:pt x="5879" y="2753"/>
                      <a:pt x="5938" y="2735"/>
                      <a:pt x="5942" y="2727"/>
                    </a:cubicBezTo>
                    <a:cubicBezTo>
                      <a:pt x="5955" y="2700"/>
                      <a:pt x="5847" y="2739"/>
                      <a:pt x="5847" y="2724"/>
                    </a:cubicBezTo>
                    <a:cubicBezTo>
                      <a:pt x="5847" y="2709"/>
                      <a:pt x="5916" y="2694"/>
                      <a:pt x="5947" y="2693"/>
                    </a:cubicBezTo>
                    <a:cubicBezTo>
                      <a:pt x="5979" y="2691"/>
                      <a:pt x="5964" y="2649"/>
                      <a:pt x="5977" y="2667"/>
                    </a:cubicBezTo>
                    <a:cubicBezTo>
                      <a:pt x="5991" y="2685"/>
                      <a:pt x="6011" y="2682"/>
                      <a:pt x="6029" y="2671"/>
                    </a:cubicBezTo>
                    <a:cubicBezTo>
                      <a:pt x="6047" y="2660"/>
                      <a:pt x="6033" y="2629"/>
                      <a:pt x="6013" y="2623"/>
                    </a:cubicBezTo>
                    <a:cubicBezTo>
                      <a:pt x="5992" y="2618"/>
                      <a:pt x="6028" y="2604"/>
                      <a:pt x="6021" y="2592"/>
                    </a:cubicBezTo>
                    <a:cubicBezTo>
                      <a:pt x="6014" y="2579"/>
                      <a:pt x="6035" y="2530"/>
                      <a:pt x="6061" y="2525"/>
                    </a:cubicBezTo>
                    <a:cubicBezTo>
                      <a:pt x="6087" y="2519"/>
                      <a:pt x="6074" y="2503"/>
                      <a:pt x="6096" y="2503"/>
                    </a:cubicBezTo>
                    <a:cubicBezTo>
                      <a:pt x="6118" y="2503"/>
                      <a:pt x="6122" y="2477"/>
                      <a:pt x="6141" y="2458"/>
                    </a:cubicBezTo>
                    <a:cubicBezTo>
                      <a:pt x="6160" y="2439"/>
                      <a:pt x="6188" y="2488"/>
                      <a:pt x="6218" y="2460"/>
                    </a:cubicBezTo>
                    <a:cubicBezTo>
                      <a:pt x="6230" y="2449"/>
                      <a:pt x="6247" y="2437"/>
                      <a:pt x="6264" y="2426"/>
                    </a:cubicBezTo>
                    <a:cubicBezTo>
                      <a:pt x="6194" y="2333"/>
                      <a:pt x="6213" y="2271"/>
                      <a:pt x="6212" y="225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9" name="Shape 293">
                <a:extLst>
                  <a:ext uri="{FF2B5EF4-FFF2-40B4-BE49-F238E27FC236}">
                    <a16:creationId xmlns:a16="http://schemas.microsoft.com/office/drawing/2014/main" id="{DDD29CBE-0A4D-1A7C-6653-F5AC8FFDCF43}"/>
                  </a:ext>
                </a:extLst>
              </p:cNvPr>
              <p:cNvSpPr/>
              <p:nvPr/>
            </p:nvSpPr>
            <p:spPr>
              <a:xfrm>
                <a:off x="8927460" y="5588702"/>
                <a:ext cx="585416" cy="417541"/>
              </a:xfrm>
              <a:custGeom>
                <a:avLst/>
                <a:gdLst/>
                <a:ahLst/>
                <a:cxnLst/>
                <a:rect l="0" t="0" r="0" b="0"/>
                <a:pathLst>
                  <a:path w="795" h="564" extrusionOk="0">
                    <a:moveTo>
                      <a:pt x="785" y="101"/>
                    </a:moveTo>
                    <a:cubicBezTo>
                      <a:pt x="763" y="100"/>
                      <a:pt x="738" y="102"/>
                      <a:pt x="721" y="99"/>
                    </a:cubicBezTo>
                    <a:cubicBezTo>
                      <a:pt x="702" y="94"/>
                      <a:pt x="659" y="92"/>
                      <a:pt x="648" y="81"/>
                    </a:cubicBezTo>
                    <a:cubicBezTo>
                      <a:pt x="637" y="70"/>
                      <a:pt x="620" y="61"/>
                      <a:pt x="620" y="74"/>
                    </a:cubicBezTo>
                    <a:cubicBezTo>
                      <a:pt x="620" y="88"/>
                      <a:pt x="588" y="90"/>
                      <a:pt x="571" y="79"/>
                    </a:cubicBezTo>
                    <a:cubicBezTo>
                      <a:pt x="553" y="68"/>
                      <a:pt x="524" y="59"/>
                      <a:pt x="511" y="50"/>
                    </a:cubicBezTo>
                    <a:cubicBezTo>
                      <a:pt x="504" y="45"/>
                      <a:pt x="490" y="39"/>
                      <a:pt x="476" y="33"/>
                    </a:cubicBezTo>
                    <a:cubicBezTo>
                      <a:pt x="457" y="36"/>
                      <a:pt x="404" y="17"/>
                      <a:pt x="369" y="21"/>
                    </a:cubicBezTo>
                    <a:cubicBezTo>
                      <a:pt x="332" y="25"/>
                      <a:pt x="213" y="15"/>
                      <a:pt x="166" y="19"/>
                    </a:cubicBezTo>
                    <a:cubicBezTo>
                      <a:pt x="120" y="23"/>
                      <a:pt x="117" y="0"/>
                      <a:pt x="91" y="0"/>
                    </a:cubicBezTo>
                    <a:cubicBezTo>
                      <a:pt x="66" y="0"/>
                      <a:pt x="77" y="31"/>
                      <a:pt x="40" y="32"/>
                    </a:cubicBezTo>
                    <a:cubicBezTo>
                      <a:pt x="4" y="33"/>
                      <a:pt x="0" y="56"/>
                      <a:pt x="27" y="77"/>
                    </a:cubicBezTo>
                    <a:cubicBezTo>
                      <a:pt x="42" y="88"/>
                      <a:pt x="40" y="114"/>
                      <a:pt x="38" y="137"/>
                    </a:cubicBezTo>
                    <a:cubicBezTo>
                      <a:pt x="45" y="136"/>
                      <a:pt x="51" y="134"/>
                      <a:pt x="54" y="130"/>
                    </a:cubicBezTo>
                    <a:cubicBezTo>
                      <a:pt x="65" y="116"/>
                      <a:pt x="76" y="119"/>
                      <a:pt x="76" y="132"/>
                    </a:cubicBezTo>
                    <a:cubicBezTo>
                      <a:pt x="76" y="145"/>
                      <a:pt x="101" y="141"/>
                      <a:pt x="114" y="141"/>
                    </a:cubicBezTo>
                    <a:cubicBezTo>
                      <a:pt x="127" y="141"/>
                      <a:pt x="123" y="152"/>
                      <a:pt x="139" y="141"/>
                    </a:cubicBezTo>
                    <a:cubicBezTo>
                      <a:pt x="154" y="130"/>
                      <a:pt x="176" y="134"/>
                      <a:pt x="176" y="148"/>
                    </a:cubicBezTo>
                    <a:cubicBezTo>
                      <a:pt x="176" y="161"/>
                      <a:pt x="209" y="154"/>
                      <a:pt x="192" y="172"/>
                    </a:cubicBezTo>
                    <a:cubicBezTo>
                      <a:pt x="174" y="190"/>
                      <a:pt x="152" y="194"/>
                      <a:pt x="152" y="207"/>
                    </a:cubicBezTo>
                    <a:cubicBezTo>
                      <a:pt x="152" y="221"/>
                      <a:pt x="172" y="249"/>
                      <a:pt x="156" y="265"/>
                    </a:cubicBezTo>
                    <a:cubicBezTo>
                      <a:pt x="141" y="280"/>
                      <a:pt x="161" y="307"/>
                      <a:pt x="145" y="307"/>
                    </a:cubicBezTo>
                    <a:cubicBezTo>
                      <a:pt x="130" y="307"/>
                      <a:pt x="112" y="314"/>
                      <a:pt x="130" y="331"/>
                    </a:cubicBezTo>
                    <a:cubicBezTo>
                      <a:pt x="147" y="349"/>
                      <a:pt x="161" y="365"/>
                      <a:pt x="147" y="365"/>
                    </a:cubicBezTo>
                    <a:cubicBezTo>
                      <a:pt x="134" y="365"/>
                      <a:pt x="125" y="391"/>
                      <a:pt x="132" y="398"/>
                    </a:cubicBezTo>
                    <a:cubicBezTo>
                      <a:pt x="139" y="405"/>
                      <a:pt x="170" y="425"/>
                      <a:pt x="145" y="429"/>
                    </a:cubicBezTo>
                    <a:cubicBezTo>
                      <a:pt x="121" y="433"/>
                      <a:pt x="121" y="453"/>
                      <a:pt x="121" y="467"/>
                    </a:cubicBezTo>
                    <a:cubicBezTo>
                      <a:pt x="121" y="472"/>
                      <a:pt x="125" y="479"/>
                      <a:pt x="130" y="487"/>
                    </a:cubicBezTo>
                    <a:cubicBezTo>
                      <a:pt x="141" y="485"/>
                      <a:pt x="152" y="484"/>
                      <a:pt x="163" y="489"/>
                    </a:cubicBezTo>
                    <a:cubicBezTo>
                      <a:pt x="188" y="501"/>
                      <a:pt x="203" y="564"/>
                      <a:pt x="237" y="560"/>
                    </a:cubicBezTo>
                    <a:cubicBezTo>
                      <a:pt x="252" y="558"/>
                      <a:pt x="245" y="547"/>
                      <a:pt x="252" y="540"/>
                    </a:cubicBezTo>
                    <a:cubicBezTo>
                      <a:pt x="259" y="533"/>
                      <a:pt x="273" y="538"/>
                      <a:pt x="287" y="538"/>
                    </a:cubicBezTo>
                    <a:cubicBezTo>
                      <a:pt x="302" y="538"/>
                      <a:pt x="309" y="517"/>
                      <a:pt x="344" y="516"/>
                    </a:cubicBezTo>
                    <a:cubicBezTo>
                      <a:pt x="378" y="516"/>
                      <a:pt x="400" y="513"/>
                      <a:pt x="422" y="514"/>
                    </a:cubicBezTo>
                    <a:cubicBezTo>
                      <a:pt x="444" y="515"/>
                      <a:pt x="461" y="507"/>
                      <a:pt x="467" y="492"/>
                    </a:cubicBezTo>
                    <a:cubicBezTo>
                      <a:pt x="472" y="476"/>
                      <a:pt x="490" y="463"/>
                      <a:pt x="515" y="459"/>
                    </a:cubicBezTo>
                    <a:cubicBezTo>
                      <a:pt x="540" y="455"/>
                      <a:pt x="536" y="430"/>
                      <a:pt x="538" y="415"/>
                    </a:cubicBezTo>
                    <a:cubicBezTo>
                      <a:pt x="540" y="401"/>
                      <a:pt x="581" y="379"/>
                      <a:pt x="583" y="368"/>
                    </a:cubicBezTo>
                    <a:cubicBezTo>
                      <a:pt x="586" y="357"/>
                      <a:pt x="560" y="315"/>
                      <a:pt x="584" y="278"/>
                    </a:cubicBezTo>
                    <a:cubicBezTo>
                      <a:pt x="609" y="240"/>
                      <a:pt x="635" y="239"/>
                      <a:pt x="635" y="218"/>
                    </a:cubicBezTo>
                    <a:cubicBezTo>
                      <a:pt x="635" y="198"/>
                      <a:pt x="661" y="191"/>
                      <a:pt x="692" y="188"/>
                    </a:cubicBezTo>
                    <a:cubicBezTo>
                      <a:pt x="723" y="184"/>
                      <a:pt x="733" y="163"/>
                      <a:pt x="759" y="152"/>
                    </a:cubicBezTo>
                    <a:cubicBezTo>
                      <a:pt x="781" y="143"/>
                      <a:pt x="789" y="127"/>
                      <a:pt x="785" y="101"/>
                    </a:cubicBezTo>
                    <a:close/>
                    <a:moveTo>
                      <a:pt x="790" y="300"/>
                    </a:moveTo>
                    <a:cubicBezTo>
                      <a:pt x="786" y="269"/>
                      <a:pt x="723" y="309"/>
                      <a:pt x="736" y="318"/>
                    </a:cubicBezTo>
                    <a:cubicBezTo>
                      <a:pt x="764" y="336"/>
                      <a:pt x="795" y="331"/>
                      <a:pt x="790" y="30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0" name="Shape 294">
                <a:extLst>
                  <a:ext uri="{FF2B5EF4-FFF2-40B4-BE49-F238E27FC236}">
                    <a16:creationId xmlns:a16="http://schemas.microsoft.com/office/drawing/2014/main" id="{09F27EE5-AFDC-052A-A4CA-E291211B8321}"/>
                  </a:ext>
                </a:extLst>
              </p:cNvPr>
              <p:cNvSpPr/>
              <p:nvPr/>
            </p:nvSpPr>
            <p:spPr>
              <a:xfrm>
                <a:off x="9943329" y="5407911"/>
                <a:ext cx="154963" cy="86091"/>
              </a:xfrm>
              <a:custGeom>
                <a:avLst/>
                <a:gdLst/>
                <a:ahLst/>
                <a:cxnLst/>
                <a:rect l="0" t="0" r="0" b="0"/>
                <a:pathLst>
                  <a:path w="208" h="116" extrusionOk="0">
                    <a:moveTo>
                      <a:pt x="1" y="101"/>
                    </a:moveTo>
                    <a:cubicBezTo>
                      <a:pt x="16" y="96"/>
                      <a:pt x="33" y="93"/>
                      <a:pt x="41" y="96"/>
                    </a:cubicBezTo>
                    <a:cubicBezTo>
                      <a:pt x="48" y="99"/>
                      <a:pt x="50" y="107"/>
                      <a:pt x="51" y="115"/>
                    </a:cubicBezTo>
                    <a:cubicBezTo>
                      <a:pt x="64" y="113"/>
                      <a:pt x="87" y="109"/>
                      <a:pt x="95" y="106"/>
                    </a:cubicBezTo>
                    <a:cubicBezTo>
                      <a:pt x="106" y="102"/>
                      <a:pt x="130" y="116"/>
                      <a:pt x="133" y="108"/>
                    </a:cubicBezTo>
                    <a:cubicBezTo>
                      <a:pt x="136" y="100"/>
                      <a:pt x="144" y="80"/>
                      <a:pt x="155" y="80"/>
                    </a:cubicBezTo>
                    <a:cubicBezTo>
                      <a:pt x="166" y="80"/>
                      <a:pt x="159" y="52"/>
                      <a:pt x="170" y="50"/>
                    </a:cubicBezTo>
                    <a:cubicBezTo>
                      <a:pt x="181" y="49"/>
                      <a:pt x="208" y="24"/>
                      <a:pt x="208" y="24"/>
                    </a:cubicBezTo>
                    <a:cubicBezTo>
                      <a:pt x="208" y="24"/>
                      <a:pt x="197" y="3"/>
                      <a:pt x="193" y="1"/>
                    </a:cubicBezTo>
                    <a:cubicBezTo>
                      <a:pt x="189" y="0"/>
                      <a:pt x="175" y="15"/>
                      <a:pt x="151" y="15"/>
                    </a:cubicBezTo>
                    <a:cubicBezTo>
                      <a:pt x="126" y="15"/>
                      <a:pt x="109" y="34"/>
                      <a:pt x="98" y="34"/>
                    </a:cubicBezTo>
                    <a:cubicBezTo>
                      <a:pt x="87" y="34"/>
                      <a:pt x="52" y="23"/>
                      <a:pt x="29" y="22"/>
                    </a:cubicBezTo>
                    <a:cubicBezTo>
                      <a:pt x="21" y="21"/>
                      <a:pt x="13" y="21"/>
                      <a:pt x="5" y="20"/>
                    </a:cubicBezTo>
                    <a:cubicBezTo>
                      <a:pt x="2" y="40"/>
                      <a:pt x="0" y="72"/>
                      <a:pt x="1" y="10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1" name="Shape 295">
                <a:extLst>
                  <a:ext uri="{FF2B5EF4-FFF2-40B4-BE49-F238E27FC236}">
                    <a16:creationId xmlns:a16="http://schemas.microsoft.com/office/drawing/2014/main" id="{0D417D33-9671-65EC-4292-EE7BB70013EB}"/>
                  </a:ext>
                </a:extLst>
              </p:cNvPr>
              <p:cNvSpPr/>
              <p:nvPr/>
            </p:nvSpPr>
            <p:spPr>
              <a:xfrm>
                <a:off x="10257561" y="5696316"/>
                <a:ext cx="288405" cy="361580"/>
              </a:xfrm>
              <a:custGeom>
                <a:avLst/>
                <a:gdLst/>
                <a:ahLst/>
                <a:cxnLst/>
                <a:rect l="0" t="0" r="0" b="0"/>
                <a:pathLst>
                  <a:path w="391" h="489" extrusionOk="0">
                    <a:moveTo>
                      <a:pt x="386" y="0"/>
                    </a:moveTo>
                    <a:cubicBezTo>
                      <a:pt x="372" y="1"/>
                      <a:pt x="353" y="7"/>
                      <a:pt x="356" y="14"/>
                    </a:cubicBezTo>
                    <a:cubicBezTo>
                      <a:pt x="360" y="23"/>
                      <a:pt x="347" y="29"/>
                      <a:pt x="332" y="29"/>
                    </a:cubicBezTo>
                    <a:cubicBezTo>
                      <a:pt x="332" y="29"/>
                      <a:pt x="281" y="25"/>
                      <a:pt x="267" y="18"/>
                    </a:cubicBezTo>
                    <a:cubicBezTo>
                      <a:pt x="256" y="12"/>
                      <a:pt x="207" y="15"/>
                      <a:pt x="184" y="17"/>
                    </a:cubicBezTo>
                    <a:cubicBezTo>
                      <a:pt x="184" y="18"/>
                      <a:pt x="184" y="19"/>
                      <a:pt x="183" y="20"/>
                    </a:cubicBezTo>
                    <a:cubicBezTo>
                      <a:pt x="177" y="28"/>
                      <a:pt x="134" y="50"/>
                      <a:pt x="126" y="46"/>
                    </a:cubicBezTo>
                    <a:cubicBezTo>
                      <a:pt x="117" y="42"/>
                      <a:pt x="113" y="60"/>
                      <a:pt x="97" y="64"/>
                    </a:cubicBezTo>
                    <a:cubicBezTo>
                      <a:pt x="80" y="68"/>
                      <a:pt x="56" y="62"/>
                      <a:pt x="55" y="69"/>
                    </a:cubicBezTo>
                    <a:cubicBezTo>
                      <a:pt x="53" y="76"/>
                      <a:pt x="42" y="95"/>
                      <a:pt x="33" y="105"/>
                    </a:cubicBezTo>
                    <a:cubicBezTo>
                      <a:pt x="23" y="114"/>
                      <a:pt x="31" y="125"/>
                      <a:pt x="18" y="128"/>
                    </a:cubicBezTo>
                    <a:cubicBezTo>
                      <a:pt x="9" y="130"/>
                      <a:pt x="5" y="147"/>
                      <a:pt x="0" y="161"/>
                    </a:cubicBezTo>
                    <a:cubicBezTo>
                      <a:pt x="1" y="162"/>
                      <a:pt x="2" y="162"/>
                      <a:pt x="3" y="163"/>
                    </a:cubicBezTo>
                    <a:cubicBezTo>
                      <a:pt x="23" y="169"/>
                      <a:pt x="38" y="193"/>
                      <a:pt x="35" y="216"/>
                    </a:cubicBezTo>
                    <a:cubicBezTo>
                      <a:pt x="33" y="238"/>
                      <a:pt x="65" y="247"/>
                      <a:pt x="79" y="230"/>
                    </a:cubicBezTo>
                    <a:cubicBezTo>
                      <a:pt x="94" y="214"/>
                      <a:pt x="135" y="239"/>
                      <a:pt x="135" y="250"/>
                    </a:cubicBezTo>
                    <a:cubicBezTo>
                      <a:pt x="135" y="261"/>
                      <a:pt x="93" y="238"/>
                      <a:pt x="69" y="256"/>
                    </a:cubicBezTo>
                    <a:cubicBezTo>
                      <a:pt x="45" y="273"/>
                      <a:pt x="87" y="289"/>
                      <a:pt x="82" y="308"/>
                    </a:cubicBezTo>
                    <a:cubicBezTo>
                      <a:pt x="76" y="326"/>
                      <a:pt x="93" y="351"/>
                      <a:pt x="114" y="350"/>
                    </a:cubicBezTo>
                    <a:cubicBezTo>
                      <a:pt x="135" y="349"/>
                      <a:pt x="158" y="384"/>
                      <a:pt x="171" y="378"/>
                    </a:cubicBezTo>
                    <a:cubicBezTo>
                      <a:pt x="184" y="371"/>
                      <a:pt x="156" y="323"/>
                      <a:pt x="160" y="316"/>
                    </a:cubicBezTo>
                    <a:cubicBezTo>
                      <a:pt x="165" y="308"/>
                      <a:pt x="190" y="328"/>
                      <a:pt x="203" y="314"/>
                    </a:cubicBezTo>
                    <a:cubicBezTo>
                      <a:pt x="216" y="299"/>
                      <a:pt x="194" y="288"/>
                      <a:pt x="175" y="289"/>
                    </a:cubicBezTo>
                    <a:cubicBezTo>
                      <a:pt x="156" y="290"/>
                      <a:pt x="174" y="264"/>
                      <a:pt x="197" y="277"/>
                    </a:cubicBezTo>
                    <a:cubicBezTo>
                      <a:pt x="219" y="291"/>
                      <a:pt x="230" y="274"/>
                      <a:pt x="241" y="272"/>
                    </a:cubicBezTo>
                    <a:cubicBezTo>
                      <a:pt x="252" y="270"/>
                      <a:pt x="255" y="231"/>
                      <a:pt x="221" y="222"/>
                    </a:cubicBezTo>
                    <a:cubicBezTo>
                      <a:pt x="188" y="213"/>
                      <a:pt x="192" y="247"/>
                      <a:pt x="170" y="224"/>
                    </a:cubicBezTo>
                    <a:cubicBezTo>
                      <a:pt x="148" y="201"/>
                      <a:pt x="190" y="210"/>
                      <a:pt x="190" y="191"/>
                    </a:cubicBezTo>
                    <a:cubicBezTo>
                      <a:pt x="190" y="172"/>
                      <a:pt x="156" y="144"/>
                      <a:pt x="140" y="122"/>
                    </a:cubicBezTo>
                    <a:cubicBezTo>
                      <a:pt x="124" y="99"/>
                      <a:pt x="163" y="88"/>
                      <a:pt x="172" y="104"/>
                    </a:cubicBezTo>
                    <a:cubicBezTo>
                      <a:pt x="181" y="121"/>
                      <a:pt x="206" y="118"/>
                      <a:pt x="221" y="112"/>
                    </a:cubicBezTo>
                    <a:cubicBezTo>
                      <a:pt x="237" y="105"/>
                      <a:pt x="205" y="76"/>
                      <a:pt x="233" y="65"/>
                    </a:cubicBezTo>
                    <a:cubicBezTo>
                      <a:pt x="261" y="54"/>
                      <a:pt x="261" y="73"/>
                      <a:pt x="270" y="77"/>
                    </a:cubicBezTo>
                    <a:cubicBezTo>
                      <a:pt x="279" y="81"/>
                      <a:pt x="288" y="54"/>
                      <a:pt x="317" y="54"/>
                    </a:cubicBezTo>
                    <a:cubicBezTo>
                      <a:pt x="332" y="54"/>
                      <a:pt x="345" y="64"/>
                      <a:pt x="358" y="74"/>
                    </a:cubicBezTo>
                    <a:cubicBezTo>
                      <a:pt x="366" y="65"/>
                      <a:pt x="373" y="60"/>
                      <a:pt x="373" y="53"/>
                    </a:cubicBezTo>
                    <a:cubicBezTo>
                      <a:pt x="373" y="43"/>
                      <a:pt x="391" y="39"/>
                      <a:pt x="391" y="24"/>
                    </a:cubicBezTo>
                    <a:cubicBezTo>
                      <a:pt x="391" y="17"/>
                      <a:pt x="388" y="8"/>
                      <a:pt x="386" y="0"/>
                    </a:cubicBezTo>
                    <a:close/>
                    <a:moveTo>
                      <a:pt x="334" y="460"/>
                    </a:moveTo>
                    <a:cubicBezTo>
                      <a:pt x="320" y="451"/>
                      <a:pt x="254" y="465"/>
                      <a:pt x="237" y="449"/>
                    </a:cubicBezTo>
                    <a:cubicBezTo>
                      <a:pt x="219" y="432"/>
                      <a:pt x="184" y="462"/>
                      <a:pt x="199" y="464"/>
                    </a:cubicBezTo>
                    <a:cubicBezTo>
                      <a:pt x="221" y="468"/>
                      <a:pt x="254" y="487"/>
                      <a:pt x="289" y="488"/>
                    </a:cubicBezTo>
                    <a:cubicBezTo>
                      <a:pt x="325" y="489"/>
                      <a:pt x="373" y="471"/>
                      <a:pt x="372" y="462"/>
                    </a:cubicBezTo>
                    <a:cubicBezTo>
                      <a:pt x="371" y="453"/>
                      <a:pt x="349" y="468"/>
                      <a:pt x="334" y="46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2" name="Shape 296">
                <a:extLst>
                  <a:ext uri="{FF2B5EF4-FFF2-40B4-BE49-F238E27FC236}">
                    <a16:creationId xmlns:a16="http://schemas.microsoft.com/office/drawing/2014/main" id="{9A497F59-B5FD-BBF2-B737-5B9489EB894F}"/>
                  </a:ext>
                </a:extLst>
              </p:cNvPr>
              <p:cNvSpPr/>
              <p:nvPr/>
            </p:nvSpPr>
            <p:spPr>
              <a:xfrm>
                <a:off x="10795625" y="6010545"/>
                <a:ext cx="120527" cy="73178"/>
              </a:xfrm>
              <a:custGeom>
                <a:avLst/>
                <a:gdLst/>
                <a:ahLst/>
                <a:cxnLst/>
                <a:rect l="0" t="0" r="0" b="0"/>
                <a:pathLst>
                  <a:path w="163" h="101" extrusionOk="0">
                    <a:moveTo>
                      <a:pt x="109" y="63"/>
                    </a:moveTo>
                    <a:cubicBezTo>
                      <a:pt x="107" y="53"/>
                      <a:pt x="121" y="32"/>
                      <a:pt x="142" y="24"/>
                    </a:cubicBezTo>
                    <a:cubicBezTo>
                      <a:pt x="163" y="16"/>
                      <a:pt x="155" y="0"/>
                      <a:pt x="141" y="12"/>
                    </a:cubicBezTo>
                    <a:cubicBezTo>
                      <a:pt x="127" y="24"/>
                      <a:pt x="95" y="37"/>
                      <a:pt x="54" y="39"/>
                    </a:cubicBezTo>
                    <a:cubicBezTo>
                      <a:pt x="13" y="40"/>
                      <a:pt x="0" y="67"/>
                      <a:pt x="25" y="82"/>
                    </a:cubicBezTo>
                    <a:cubicBezTo>
                      <a:pt x="58" y="101"/>
                      <a:pt x="111" y="73"/>
                      <a:pt x="109" y="6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3" name="Shape 297">
                <a:extLst>
                  <a:ext uri="{FF2B5EF4-FFF2-40B4-BE49-F238E27FC236}">
                    <a16:creationId xmlns:a16="http://schemas.microsoft.com/office/drawing/2014/main" id="{422B9018-A3E9-AAF3-353F-183E894C842F}"/>
                  </a:ext>
                </a:extLst>
              </p:cNvPr>
              <p:cNvSpPr/>
              <p:nvPr/>
            </p:nvSpPr>
            <p:spPr>
              <a:xfrm>
                <a:off x="8251650" y="4107944"/>
                <a:ext cx="486413" cy="245359"/>
              </a:xfrm>
              <a:custGeom>
                <a:avLst/>
                <a:gdLst/>
                <a:ahLst/>
                <a:cxnLst/>
                <a:rect l="0" t="0" r="0" b="0"/>
                <a:pathLst>
                  <a:path w="661" h="333" extrusionOk="0">
                    <a:moveTo>
                      <a:pt x="556" y="237"/>
                    </a:moveTo>
                    <a:cubicBezTo>
                      <a:pt x="591" y="235"/>
                      <a:pt x="590" y="196"/>
                      <a:pt x="605" y="198"/>
                    </a:cubicBezTo>
                    <a:cubicBezTo>
                      <a:pt x="619" y="199"/>
                      <a:pt x="643" y="170"/>
                      <a:pt x="652" y="152"/>
                    </a:cubicBezTo>
                    <a:cubicBezTo>
                      <a:pt x="661" y="134"/>
                      <a:pt x="642" y="101"/>
                      <a:pt x="620" y="101"/>
                    </a:cubicBezTo>
                    <a:cubicBezTo>
                      <a:pt x="598" y="101"/>
                      <a:pt x="582" y="84"/>
                      <a:pt x="587" y="71"/>
                    </a:cubicBezTo>
                    <a:cubicBezTo>
                      <a:pt x="591" y="58"/>
                      <a:pt x="575" y="42"/>
                      <a:pt x="576" y="33"/>
                    </a:cubicBezTo>
                    <a:cubicBezTo>
                      <a:pt x="576" y="24"/>
                      <a:pt x="548" y="32"/>
                      <a:pt x="534" y="36"/>
                    </a:cubicBezTo>
                    <a:cubicBezTo>
                      <a:pt x="519" y="39"/>
                      <a:pt x="488" y="0"/>
                      <a:pt x="474" y="7"/>
                    </a:cubicBezTo>
                    <a:cubicBezTo>
                      <a:pt x="461" y="15"/>
                      <a:pt x="471" y="34"/>
                      <a:pt x="467" y="45"/>
                    </a:cubicBezTo>
                    <a:cubicBezTo>
                      <a:pt x="464" y="56"/>
                      <a:pt x="431" y="35"/>
                      <a:pt x="431" y="47"/>
                    </a:cubicBezTo>
                    <a:cubicBezTo>
                      <a:pt x="431" y="60"/>
                      <a:pt x="417" y="62"/>
                      <a:pt x="406" y="48"/>
                    </a:cubicBezTo>
                    <a:cubicBezTo>
                      <a:pt x="395" y="35"/>
                      <a:pt x="370" y="43"/>
                      <a:pt x="371" y="54"/>
                    </a:cubicBezTo>
                    <a:cubicBezTo>
                      <a:pt x="372" y="65"/>
                      <a:pt x="360" y="56"/>
                      <a:pt x="339" y="43"/>
                    </a:cubicBezTo>
                    <a:cubicBezTo>
                      <a:pt x="318" y="30"/>
                      <a:pt x="296" y="57"/>
                      <a:pt x="298" y="71"/>
                    </a:cubicBezTo>
                    <a:cubicBezTo>
                      <a:pt x="300" y="85"/>
                      <a:pt x="290" y="88"/>
                      <a:pt x="273" y="58"/>
                    </a:cubicBezTo>
                    <a:cubicBezTo>
                      <a:pt x="256" y="28"/>
                      <a:pt x="236" y="61"/>
                      <a:pt x="245" y="77"/>
                    </a:cubicBezTo>
                    <a:cubicBezTo>
                      <a:pt x="254" y="94"/>
                      <a:pt x="250" y="114"/>
                      <a:pt x="237" y="106"/>
                    </a:cubicBezTo>
                    <a:cubicBezTo>
                      <a:pt x="223" y="97"/>
                      <a:pt x="205" y="111"/>
                      <a:pt x="197" y="124"/>
                    </a:cubicBezTo>
                    <a:cubicBezTo>
                      <a:pt x="188" y="137"/>
                      <a:pt x="159" y="86"/>
                      <a:pt x="180" y="75"/>
                    </a:cubicBezTo>
                    <a:cubicBezTo>
                      <a:pt x="201" y="63"/>
                      <a:pt x="114" y="13"/>
                      <a:pt x="86" y="13"/>
                    </a:cubicBezTo>
                    <a:cubicBezTo>
                      <a:pt x="59" y="13"/>
                      <a:pt x="77" y="33"/>
                      <a:pt x="96" y="47"/>
                    </a:cubicBezTo>
                    <a:cubicBezTo>
                      <a:pt x="114" y="62"/>
                      <a:pt x="83" y="58"/>
                      <a:pt x="73" y="45"/>
                    </a:cubicBezTo>
                    <a:cubicBezTo>
                      <a:pt x="63" y="33"/>
                      <a:pt x="44" y="43"/>
                      <a:pt x="33" y="61"/>
                    </a:cubicBezTo>
                    <a:cubicBezTo>
                      <a:pt x="22" y="79"/>
                      <a:pt x="4" y="89"/>
                      <a:pt x="2" y="102"/>
                    </a:cubicBezTo>
                    <a:cubicBezTo>
                      <a:pt x="0" y="115"/>
                      <a:pt x="33" y="128"/>
                      <a:pt x="61" y="117"/>
                    </a:cubicBezTo>
                    <a:cubicBezTo>
                      <a:pt x="89" y="105"/>
                      <a:pt x="121" y="103"/>
                      <a:pt x="136" y="117"/>
                    </a:cubicBezTo>
                    <a:cubicBezTo>
                      <a:pt x="150" y="130"/>
                      <a:pt x="109" y="136"/>
                      <a:pt x="124" y="147"/>
                    </a:cubicBezTo>
                    <a:cubicBezTo>
                      <a:pt x="138" y="158"/>
                      <a:pt x="126" y="167"/>
                      <a:pt x="92" y="164"/>
                    </a:cubicBezTo>
                    <a:cubicBezTo>
                      <a:pt x="57" y="161"/>
                      <a:pt x="15" y="171"/>
                      <a:pt x="22" y="183"/>
                    </a:cubicBezTo>
                    <a:cubicBezTo>
                      <a:pt x="28" y="195"/>
                      <a:pt x="110" y="173"/>
                      <a:pt x="111" y="185"/>
                    </a:cubicBezTo>
                    <a:cubicBezTo>
                      <a:pt x="112" y="197"/>
                      <a:pt x="111" y="217"/>
                      <a:pt x="133" y="208"/>
                    </a:cubicBezTo>
                    <a:cubicBezTo>
                      <a:pt x="155" y="199"/>
                      <a:pt x="140" y="224"/>
                      <a:pt x="151" y="229"/>
                    </a:cubicBezTo>
                    <a:cubicBezTo>
                      <a:pt x="162" y="233"/>
                      <a:pt x="159" y="255"/>
                      <a:pt x="130" y="257"/>
                    </a:cubicBezTo>
                    <a:cubicBezTo>
                      <a:pt x="101" y="259"/>
                      <a:pt x="87" y="265"/>
                      <a:pt x="99" y="277"/>
                    </a:cubicBezTo>
                    <a:cubicBezTo>
                      <a:pt x="115" y="292"/>
                      <a:pt x="147" y="281"/>
                      <a:pt x="177" y="274"/>
                    </a:cubicBezTo>
                    <a:cubicBezTo>
                      <a:pt x="208" y="267"/>
                      <a:pt x="253" y="304"/>
                      <a:pt x="290" y="319"/>
                    </a:cubicBezTo>
                    <a:cubicBezTo>
                      <a:pt x="326" y="333"/>
                      <a:pt x="389" y="313"/>
                      <a:pt x="396" y="294"/>
                    </a:cubicBezTo>
                    <a:cubicBezTo>
                      <a:pt x="403" y="275"/>
                      <a:pt x="453" y="282"/>
                      <a:pt x="473" y="269"/>
                    </a:cubicBezTo>
                    <a:cubicBezTo>
                      <a:pt x="493" y="255"/>
                      <a:pt x="520" y="239"/>
                      <a:pt x="556" y="23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4" name="Shape 298">
                <a:extLst>
                  <a:ext uri="{FF2B5EF4-FFF2-40B4-BE49-F238E27FC236}">
                    <a16:creationId xmlns:a16="http://schemas.microsoft.com/office/drawing/2014/main" id="{79AB7B15-D7E9-6E21-41AC-88FBC99C975C}"/>
                  </a:ext>
                </a:extLst>
              </p:cNvPr>
              <p:cNvSpPr/>
              <p:nvPr/>
            </p:nvSpPr>
            <p:spPr>
              <a:xfrm>
                <a:off x="8880112" y="4904283"/>
                <a:ext cx="202314" cy="228141"/>
              </a:xfrm>
              <a:custGeom>
                <a:avLst/>
                <a:gdLst/>
                <a:ahLst/>
                <a:cxnLst/>
                <a:rect l="0" t="0" r="0" b="0"/>
                <a:pathLst>
                  <a:path w="279" h="310" extrusionOk="0">
                    <a:moveTo>
                      <a:pt x="249" y="98"/>
                    </a:moveTo>
                    <a:cubicBezTo>
                      <a:pt x="242" y="93"/>
                      <a:pt x="234" y="87"/>
                      <a:pt x="229" y="80"/>
                    </a:cubicBezTo>
                    <a:cubicBezTo>
                      <a:pt x="205" y="52"/>
                      <a:pt x="196" y="74"/>
                      <a:pt x="193" y="91"/>
                    </a:cubicBezTo>
                    <a:cubicBezTo>
                      <a:pt x="190" y="107"/>
                      <a:pt x="168" y="85"/>
                      <a:pt x="155" y="83"/>
                    </a:cubicBezTo>
                    <a:cubicBezTo>
                      <a:pt x="141" y="80"/>
                      <a:pt x="159" y="54"/>
                      <a:pt x="168" y="47"/>
                    </a:cubicBezTo>
                    <a:cubicBezTo>
                      <a:pt x="175" y="42"/>
                      <a:pt x="181" y="30"/>
                      <a:pt x="185" y="12"/>
                    </a:cubicBezTo>
                    <a:cubicBezTo>
                      <a:pt x="182" y="12"/>
                      <a:pt x="180" y="11"/>
                      <a:pt x="177" y="10"/>
                    </a:cubicBezTo>
                    <a:cubicBezTo>
                      <a:pt x="152" y="0"/>
                      <a:pt x="116" y="0"/>
                      <a:pt x="116" y="23"/>
                    </a:cubicBezTo>
                    <a:cubicBezTo>
                      <a:pt x="115" y="46"/>
                      <a:pt x="144" y="38"/>
                      <a:pt x="145" y="52"/>
                    </a:cubicBezTo>
                    <a:cubicBezTo>
                      <a:pt x="146" y="67"/>
                      <a:pt x="116" y="63"/>
                      <a:pt x="95" y="78"/>
                    </a:cubicBezTo>
                    <a:cubicBezTo>
                      <a:pt x="74" y="92"/>
                      <a:pt x="51" y="68"/>
                      <a:pt x="29" y="79"/>
                    </a:cubicBezTo>
                    <a:cubicBezTo>
                      <a:pt x="7" y="90"/>
                      <a:pt x="53" y="102"/>
                      <a:pt x="36" y="125"/>
                    </a:cubicBezTo>
                    <a:cubicBezTo>
                      <a:pt x="20" y="148"/>
                      <a:pt x="37" y="147"/>
                      <a:pt x="64" y="169"/>
                    </a:cubicBezTo>
                    <a:cubicBezTo>
                      <a:pt x="92" y="191"/>
                      <a:pt x="48" y="196"/>
                      <a:pt x="48" y="221"/>
                    </a:cubicBezTo>
                    <a:cubicBezTo>
                      <a:pt x="48" y="245"/>
                      <a:pt x="14" y="245"/>
                      <a:pt x="7" y="261"/>
                    </a:cubicBezTo>
                    <a:cubicBezTo>
                      <a:pt x="0" y="277"/>
                      <a:pt x="36" y="310"/>
                      <a:pt x="68" y="310"/>
                    </a:cubicBezTo>
                    <a:cubicBezTo>
                      <a:pt x="91" y="310"/>
                      <a:pt x="144" y="296"/>
                      <a:pt x="175" y="266"/>
                    </a:cubicBezTo>
                    <a:cubicBezTo>
                      <a:pt x="206" y="237"/>
                      <a:pt x="222" y="265"/>
                      <a:pt x="250" y="251"/>
                    </a:cubicBezTo>
                    <a:cubicBezTo>
                      <a:pt x="279" y="236"/>
                      <a:pt x="261" y="130"/>
                      <a:pt x="250" y="108"/>
                    </a:cubicBezTo>
                    <a:cubicBezTo>
                      <a:pt x="248" y="104"/>
                      <a:pt x="248" y="101"/>
                      <a:pt x="249" y="9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5" name="Shape 299">
                <a:extLst>
                  <a:ext uri="{FF2B5EF4-FFF2-40B4-BE49-F238E27FC236}">
                    <a16:creationId xmlns:a16="http://schemas.microsoft.com/office/drawing/2014/main" id="{1F44708C-A8D3-18D4-5859-0AEE1F77A43A}"/>
                  </a:ext>
                </a:extLst>
              </p:cNvPr>
              <p:cNvSpPr/>
              <p:nvPr/>
            </p:nvSpPr>
            <p:spPr>
              <a:xfrm>
                <a:off x="8983420" y="4534094"/>
                <a:ext cx="456280" cy="697334"/>
              </a:xfrm>
              <a:custGeom>
                <a:avLst/>
                <a:gdLst/>
                <a:ahLst/>
                <a:cxnLst/>
                <a:rect l="0" t="0" r="0" b="0"/>
                <a:pathLst>
                  <a:path w="621" h="948" extrusionOk="0">
                    <a:moveTo>
                      <a:pt x="121" y="504"/>
                    </a:moveTo>
                    <a:cubicBezTo>
                      <a:pt x="98" y="481"/>
                      <a:pt x="68" y="516"/>
                      <a:pt x="44" y="516"/>
                    </a:cubicBezTo>
                    <a:cubicBezTo>
                      <a:pt x="40" y="534"/>
                      <a:pt x="34" y="546"/>
                      <a:pt x="27" y="551"/>
                    </a:cubicBezTo>
                    <a:cubicBezTo>
                      <a:pt x="18" y="558"/>
                      <a:pt x="0" y="584"/>
                      <a:pt x="14" y="587"/>
                    </a:cubicBezTo>
                    <a:cubicBezTo>
                      <a:pt x="27" y="589"/>
                      <a:pt x="49" y="611"/>
                      <a:pt x="52" y="595"/>
                    </a:cubicBezTo>
                    <a:cubicBezTo>
                      <a:pt x="55" y="578"/>
                      <a:pt x="64" y="556"/>
                      <a:pt x="88" y="584"/>
                    </a:cubicBezTo>
                    <a:cubicBezTo>
                      <a:pt x="93" y="591"/>
                      <a:pt x="101" y="597"/>
                      <a:pt x="108" y="602"/>
                    </a:cubicBezTo>
                    <a:cubicBezTo>
                      <a:pt x="112" y="590"/>
                      <a:pt x="141" y="588"/>
                      <a:pt x="156" y="573"/>
                    </a:cubicBezTo>
                    <a:cubicBezTo>
                      <a:pt x="174" y="555"/>
                      <a:pt x="147" y="528"/>
                      <a:pt x="121" y="504"/>
                    </a:cubicBezTo>
                    <a:close/>
                    <a:moveTo>
                      <a:pt x="619" y="729"/>
                    </a:moveTo>
                    <a:cubicBezTo>
                      <a:pt x="621" y="702"/>
                      <a:pt x="561" y="683"/>
                      <a:pt x="555" y="698"/>
                    </a:cubicBezTo>
                    <a:cubicBezTo>
                      <a:pt x="548" y="712"/>
                      <a:pt x="535" y="710"/>
                      <a:pt x="525" y="694"/>
                    </a:cubicBezTo>
                    <a:cubicBezTo>
                      <a:pt x="515" y="678"/>
                      <a:pt x="534" y="662"/>
                      <a:pt x="524" y="660"/>
                    </a:cubicBezTo>
                    <a:cubicBezTo>
                      <a:pt x="514" y="658"/>
                      <a:pt x="501" y="636"/>
                      <a:pt x="504" y="627"/>
                    </a:cubicBezTo>
                    <a:cubicBezTo>
                      <a:pt x="506" y="617"/>
                      <a:pt x="488" y="559"/>
                      <a:pt x="457" y="552"/>
                    </a:cubicBezTo>
                    <a:cubicBezTo>
                      <a:pt x="426" y="545"/>
                      <a:pt x="422" y="501"/>
                      <a:pt x="416" y="477"/>
                    </a:cubicBezTo>
                    <a:cubicBezTo>
                      <a:pt x="411" y="453"/>
                      <a:pt x="391" y="466"/>
                      <a:pt x="375" y="446"/>
                    </a:cubicBezTo>
                    <a:cubicBezTo>
                      <a:pt x="360" y="426"/>
                      <a:pt x="333" y="436"/>
                      <a:pt x="320" y="437"/>
                    </a:cubicBezTo>
                    <a:cubicBezTo>
                      <a:pt x="306" y="438"/>
                      <a:pt x="320" y="411"/>
                      <a:pt x="342" y="397"/>
                    </a:cubicBezTo>
                    <a:cubicBezTo>
                      <a:pt x="363" y="382"/>
                      <a:pt x="389" y="305"/>
                      <a:pt x="389" y="289"/>
                    </a:cubicBezTo>
                    <a:cubicBezTo>
                      <a:pt x="389" y="274"/>
                      <a:pt x="293" y="275"/>
                      <a:pt x="275" y="284"/>
                    </a:cubicBezTo>
                    <a:cubicBezTo>
                      <a:pt x="257" y="293"/>
                      <a:pt x="239" y="270"/>
                      <a:pt x="254" y="264"/>
                    </a:cubicBezTo>
                    <a:cubicBezTo>
                      <a:pt x="270" y="258"/>
                      <a:pt x="302" y="226"/>
                      <a:pt x="301" y="213"/>
                    </a:cubicBezTo>
                    <a:cubicBezTo>
                      <a:pt x="299" y="200"/>
                      <a:pt x="323" y="188"/>
                      <a:pt x="310" y="177"/>
                    </a:cubicBezTo>
                    <a:cubicBezTo>
                      <a:pt x="296" y="165"/>
                      <a:pt x="294" y="192"/>
                      <a:pt x="282" y="201"/>
                    </a:cubicBezTo>
                    <a:cubicBezTo>
                      <a:pt x="271" y="210"/>
                      <a:pt x="244" y="208"/>
                      <a:pt x="216" y="202"/>
                    </a:cubicBezTo>
                    <a:cubicBezTo>
                      <a:pt x="188" y="197"/>
                      <a:pt x="177" y="237"/>
                      <a:pt x="178" y="254"/>
                    </a:cubicBezTo>
                    <a:cubicBezTo>
                      <a:pt x="179" y="271"/>
                      <a:pt x="145" y="281"/>
                      <a:pt x="150" y="296"/>
                    </a:cubicBezTo>
                    <a:cubicBezTo>
                      <a:pt x="156" y="310"/>
                      <a:pt x="144" y="321"/>
                      <a:pt x="135" y="313"/>
                    </a:cubicBezTo>
                    <a:cubicBezTo>
                      <a:pt x="126" y="305"/>
                      <a:pt x="116" y="285"/>
                      <a:pt x="97" y="299"/>
                    </a:cubicBezTo>
                    <a:cubicBezTo>
                      <a:pt x="79" y="314"/>
                      <a:pt x="118" y="333"/>
                      <a:pt x="142" y="336"/>
                    </a:cubicBezTo>
                    <a:cubicBezTo>
                      <a:pt x="166" y="339"/>
                      <a:pt x="124" y="356"/>
                      <a:pt x="119" y="381"/>
                    </a:cubicBezTo>
                    <a:cubicBezTo>
                      <a:pt x="115" y="407"/>
                      <a:pt x="150" y="396"/>
                      <a:pt x="152" y="414"/>
                    </a:cubicBezTo>
                    <a:cubicBezTo>
                      <a:pt x="154" y="432"/>
                      <a:pt x="101" y="435"/>
                      <a:pt x="101" y="452"/>
                    </a:cubicBezTo>
                    <a:cubicBezTo>
                      <a:pt x="101" y="470"/>
                      <a:pt x="131" y="444"/>
                      <a:pt x="145" y="437"/>
                    </a:cubicBezTo>
                    <a:cubicBezTo>
                      <a:pt x="158" y="430"/>
                      <a:pt x="138" y="480"/>
                      <a:pt x="170" y="474"/>
                    </a:cubicBezTo>
                    <a:cubicBezTo>
                      <a:pt x="203" y="469"/>
                      <a:pt x="194" y="424"/>
                      <a:pt x="206" y="426"/>
                    </a:cubicBezTo>
                    <a:cubicBezTo>
                      <a:pt x="218" y="428"/>
                      <a:pt x="200" y="450"/>
                      <a:pt x="210" y="469"/>
                    </a:cubicBezTo>
                    <a:cubicBezTo>
                      <a:pt x="220" y="488"/>
                      <a:pt x="187" y="517"/>
                      <a:pt x="189" y="531"/>
                    </a:cubicBezTo>
                    <a:cubicBezTo>
                      <a:pt x="190" y="545"/>
                      <a:pt x="256" y="545"/>
                      <a:pt x="277" y="523"/>
                    </a:cubicBezTo>
                    <a:cubicBezTo>
                      <a:pt x="298" y="501"/>
                      <a:pt x="308" y="524"/>
                      <a:pt x="293" y="541"/>
                    </a:cubicBezTo>
                    <a:cubicBezTo>
                      <a:pt x="279" y="557"/>
                      <a:pt x="285" y="573"/>
                      <a:pt x="303" y="579"/>
                    </a:cubicBezTo>
                    <a:cubicBezTo>
                      <a:pt x="322" y="586"/>
                      <a:pt x="328" y="587"/>
                      <a:pt x="320" y="602"/>
                    </a:cubicBezTo>
                    <a:cubicBezTo>
                      <a:pt x="312" y="617"/>
                      <a:pt x="319" y="644"/>
                      <a:pt x="314" y="657"/>
                    </a:cubicBezTo>
                    <a:cubicBezTo>
                      <a:pt x="310" y="671"/>
                      <a:pt x="253" y="669"/>
                      <a:pt x="251" y="660"/>
                    </a:cubicBezTo>
                    <a:cubicBezTo>
                      <a:pt x="250" y="651"/>
                      <a:pt x="226" y="657"/>
                      <a:pt x="232" y="670"/>
                    </a:cubicBezTo>
                    <a:cubicBezTo>
                      <a:pt x="239" y="683"/>
                      <a:pt x="212" y="697"/>
                      <a:pt x="214" y="708"/>
                    </a:cubicBezTo>
                    <a:cubicBezTo>
                      <a:pt x="216" y="720"/>
                      <a:pt x="250" y="718"/>
                      <a:pt x="250" y="732"/>
                    </a:cubicBezTo>
                    <a:cubicBezTo>
                      <a:pt x="251" y="747"/>
                      <a:pt x="226" y="764"/>
                      <a:pt x="191" y="774"/>
                    </a:cubicBezTo>
                    <a:cubicBezTo>
                      <a:pt x="157" y="784"/>
                      <a:pt x="199" y="811"/>
                      <a:pt x="215" y="800"/>
                    </a:cubicBezTo>
                    <a:cubicBezTo>
                      <a:pt x="231" y="788"/>
                      <a:pt x="228" y="808"/>
                      <a:pt x="251" y="808"/>
                    </a:cubicBezTo>
                    <a:cubicBezTo>
                      <a:pt x="275" y="808"/>
                      <a:pt x="290" y="827"/>
                      <a:pt x="316" y="817"/>
                    </a:cubicBezTo>
                    <a:cubicBezTo>
                      <a:pt x="343" y="807"/>
                      <a:pt x="342" y="817"/>
                      <a:pt x="322" y="832"/>
                    </a:cubicBezTo>
                    <a:cubicBezTo>
                      <a:pt x="302" y="848"/>
                      <a:pt x="271" y="831"/>
                      <a:pt x="253" y="841"/>
                    </a:cubicBezTo>
                    <a:cubicBezTo>
                      <a:pt x="235" y="851"/>
                      <a:pt x="161" y="921"/>
                      <a:pt x="175" y="938"/>
                    </a:cubicBezTo>
                    <a:cubicBezTo>
                      <a:pt x="183" y="948"/>
                      <a:pt x="194" y="923"/>
                      <a:pt x="220" y="913"/>
                    </a:cubicBezTo>
                    <a:cubicBezTo>
                      <a:pt x="247" y="902"/>
                      <a:pt x="251" y="920"/>
                      <a:pt x="266" y="922"/>
                    </a:cubicBezTo>
                    <a:cubicBezTo>
                      <a:pt x="281" y="923"/>
                      <a:pt x="281" y="892"/>
                      <a:pt x="293" y="894"/>
                    </a:cubicBezTo>
                    <a:cubicBezTo>
                      <a:pt x="305" y="897"/>
                      <a:pt x="316" y="884"/>
                      <a:pt x="338" y="888"/>
                    </a:cubicBezTo>
                    <a:cubicBezTo>
                      <a:pt x="360" y="892"/>
                      <a:pt x="375" y="883"/>
                      <a:pt x="386" y="874"/>
                    </a:cubicBezTo>
                    <a:cubicBezTo>
                      <a:pt x="397" y="865"/>
                      <a:pt x="426" y="892"/>
                      <a:pt x="435" y="886"/>
                    </a:cubicBezTo>
                    <a:cubicBezTo>
                      <a:pt x="445" y="880"/>
                      <a:pt x="485" y="872"/>
                      <a:pt x="505" y="873"/>
                    </a:cubicBezTo>
                    <a:cubicBezTo>
                      <a:pt x="525" y="874"/>
                      <a:pt x="577" y="851"/>
                      <a:pt x="590" y="838"/>
                    </a:cubicBezTo>
                    <a:cubicBezTo>
                      <a:pt x="604" y="825"/>
                      <a:pt x="582" y="822"/>
                      <a:pt x="564" y="825"/>
                    </a:cubicBezTo>
                    <a:cubicBezTo>
                      <a:pt x="546" y="828"/>
                      <a:pt x="549" y="807"/>
                      <a:pt x="568" y="789"/>
                    </a:cubicBezTo>
                    <a:cubicBezTo>
                      <a:pt x="588" y="770"/>
                      <a:pt x="618" y="757"/>
                      <a:pt x="619" y="729"/>
                    </a:cubicBezTo>
                    <a:close/>
                    <a:moveTo>
                      <a:pt x="72" y="272"/>
                    </a:moveTo>
                    <a:cubicBezTo>
                      <a:pt x="97" y="271"/>
                      <a:pt x="125" y="229"/>
                      <a:pt x="113" y="217"/>
                    </a:cubicBezTo>
                    <a:cubicBezTo>
                      <a:pt x="101" y="206"/>
                      <a:pt x="54" y="273"/>
                      <a:pt x="72" y="272"/>
                    </a:cubicBezTo>
                    <a:close/>
                    <a:moveTo>
                      <a:pt x="424" y="74"/>
                    </a:moveTo>
                    <a:cubicBezTo>
                      <a:pt x="440" y="59"/>
                      <a:pt x="458" y="0"/>
                      <a:pt x="435" y="6"/>
                    </a:cubicBezTo>
                    <a:cubicBezTo>
                      <a:pt x="411" y="13"/>
                      <a:pt x="418" y="81"/>
                      <a:pt x="424" y="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6" name="Shape 300">
                <a:extLst>
                  <a:ext uri="{FF2B5EF4-FFF2-40B4-BE49-F238E27FC236}">
                    <a16:creationId xmlns:a16="http://schemas.microsoft.com/office/drawing/2014/main" id="{0900ABD5-76EE-0B93-ECB3-2203A37A8086}"/>
                  </a:ext>
                </a:extLst>
              </p:cNvPr>
              <p:cNvSpPr/>
              <p:nvPr/>
            </p:nvSpPr>
            <p:spPr>
              <a:xfrm>
                <a:off x="8983420" y="4534094"/>
                <a:ext cx="456280" cy="697334"/>
              </a:xfrm>
              <a:custGeom>
                <a:avLst/>
                <a:gdLst/>
                <a:ahLst/>
                <a:cxnLst/>
                <a:rect l="0" t="0" r="0" b="0"/>
                <a:pathLst>
                  <a:path w="621" h="948" extrusionOk="0">
                    <a:moveTo>
                      <a:pt x="121" y="504"/>
                    </a:moveTo>
                    <a:cubicBezTo>
                      <a:pt x="98" y="481"/>
                      <a:pt x="68" y="516"/>
                      <a:pt x="44" y="516"/>
                    </a:cubicBezTo>
                    <a:cubicBezTo>
                      <a:pt x="40" y="534"/>
                      <a:pt x="34" y="546"/>
                      <a:pt x="27" y="551"/>
                    </a:cubicBezTo>
                    <a:cubicBezTo>
                      <a:pt x="18" y="558"/>
                      <a:pt x="0" y="584"/>
                      <a:pt x="14" y="587"/>
                    </a:cubicBezTo>
                    <a:cubicBezTo>
                      <a:pt x="27" y="589"/>
                      <a:pt x="49" y="611"/>
                      <a:pt x="52" y="595"/>
                    </a:cubicBezTo>
                    <a:cubicBezTo>
                      <a:pt x="55" y="578"/>
                      <a:pt x="64" y="556"/>
                      <a:pt x="88" y="584"/>
                    </a:cubicBezTo>
                    <a:cubicBezTo>
                      <a:pt x="93" y="591"/>
                      <a:pt x="101" y="597"/>
                      <a:pt x="108" y="602"/>
                    </a:cubicBezTo>
                    <a:cubicBezTo>
                      <a:pt x="112" y="590"/>
                      <a:pt x="141" y="588"/>
                      <a:pt x="156" y="573"/>
                    </a:cubicBezTo>
                    <a:cubicBezTo>
                      <a:pt x="174" y="555"/>
                      <a:pt x="147" y="528"/>
                      <a:pt x="121" y="504"/>
                    </a:cubicBezTo>
                    <a:close/>
                    <a:moveTo>
                      <a:pt x="619" y="729"/>
                    </a:moveTo>
                    <a:cubicBezTo>
                      <a:pt x="621" y="702"/>
                      <a:pt x="561" y="683"/>
                      <a:pt x="555" y="698"/>
                    </a:cubicBezTo>
                    <a:cubicBezTo>
                      <a:pt x="548" y="712"/>
                      <a:pt x="535" y="710"/>
                      <a:pt x="525" y="694"/>
                    </a:cubicBezTo>
                    <a:cubicBezTo>
                      <a:pt x="515" y="678"/>
                      <a:pt x="534" y="662"/>
                      <a:pt x="524" y="660"/>
                    </a:cubicBezTo>
                    <a:cubicBezTo>
                      <a:pt x="514" y="658"/>
                      <a:pt x="501" y="636"/>
                      <a:pt x="504" y="627"/>
                    </a:cubicBezTo>
                    <a:cubicBezTo>
                      <a:pt x="506" y="617"/>
                      <a:pt x="488" y="559"/>
                      <a:pt x="457" y="552"/>
                    </a:cubicBezTo>
                    <a:cubicBezTo>
                      <a:pt x="426" y="545"/>
                      <a:pt x="422" y="501"/>
                      <a:pt x="416" y="477"/>
                    </a:cubicBezTo>
                    <a:cubicBezTo>
                      <a:pt x="411" y="453"/>
                      <a:pt x="391" y="466"/>
                      <a:pt x="375" y="446"/>
                    </a:cubicBezTo>
                    <a:cubicBezTo>
                      <a:pt x="360" y="426"/>
                      <a:pt x="333" y="436"/>
                      <a:pt x="320" y="437"/>
                    </a:cubicBezTo>
                    <a:cubicBezTo>
                      <a:pt x="306" y="438"/>
                      <a:pt x="320" y="411"/>
                      <a:pt x="342" y="397"/>
                    </a:cubicBezTo>
                    <a:cubicBezTo>
                      <a:pt x="363" y="382"/>
                      <a:pt x="389" y="305"/>
                      <a:pt x="389" y="289"/>
                    </a:cubicBezTo>
                    <a:cubicBezTo>
                      <a:pt x="389" y="274"/>
                      <a:pt x="293" y="275"/>
                      <a:pt x="275" y="284"/>
                    </a:cubicBezTo>
                    <a:cubicBezTo>
                      <a:pt x="257" y="293"/>
                      <a:pt x="239" y="270"/>
                      <a:pt x="254" y="264"/>
                    </a:cubicBezTo>
                    <a:cubicBezTo>
                      <a:pt x="270" y="258"/>
                      <a:pt x="302" y="226"/>
                      <a:pt x="301" y="213"/>
                    </a:cubicBezTo>
                    <a:cubicBezTo>
                      <a:pt x="299" y="200"/>
                      <a:pt x="323" y="188"/>
                      <a:pt x="310" y="177"/>
                    </a:cubicBezTo>
                    <a:cubicBezTo>
                      <a:pt x="296" y="165"/>
                      <a:pt x="294" y="192"/>
                      <a:pt x="282" y="201"/>
                    </a:cubicBezTo>
                    <a:cubicBezTo>
                      <a:pt x="271" y="210"/>
                      <a:pt x="244" y="208"/>
                      <a:pt x="216" y="202"/>
                    </a:cubicBezTo>
                    <a:cubicBezTo>
                      <a:pt x="188" y="197"/>
                      <a:pt x="177" y="237"/>
                      <a:pt x="178" y="254"/>
                    </a:cubicBezTo>
                    <a:cubicBezTo>
                      <a:pt x="179" y="271"/>
                      <a:pt x="145" y="281"/>
                      <a:pt x="150" y="296"/>
                    </a:cubicBezTo>
                    <a:cubicBezTo>
                      <a:pt x="156" y="310"/>
                      <a:pt x="144" y="321"/>
                      <a:pt x="135" y="313"/>
                    </a:cubicBezTo>
                    <a:cubicBezTo>
                      <a:pt x="126" y="305"/>
                      <a:pt x="116" y="285"/>
                      <a:pt x="97" y="299"/>
                    </a:cubicBezTo>
                    <a:cubicBezTo>
                      <a:pt x="79" y="314"/>
                      <a:pt x="118" y="333"/>
                      <a:pt x="142" y="336"/>
                    </a:cubicBezTo>
                    <a:cubicBezTo>
                      <a:pt x="166" y="339"/>
                      <a:pt x="124" y="356"/>
                      <a:pt x="119" y="381"/>
                    </a:cubicBezTo>
                    <a:cubicBezTo>
                      <a:pt x="115" y="407"/>
                      <a:pt x="150" y="396"/>
                      <a:pt x="152" y="414"/>
                    </a:cubicBezTo>
                    <a:cubicBezTo>
                      <a:pt x="154" y="432"/>
                      <a:pt x="101" y="435"/>
                      <a:pt x="101" y="452"/>
                    </a:cubicBezTo>
                    <a:cubicBezTo>
                      <a:pt x="101" y="470"/>
                      <a:pt x="131" y="444"/>
                      <a:pt x="145" y="437"/>
                    </a:cubicBezTo>
                    <a:cubicBezTo>
                      <a:pt x="158" y="430"/>
                      <a:pt x="138" y="480"/>
                      <a:pt x="170" y="474"/>
                    </a:cubicBezTo>
                    <a:cubicBezTo>
                      <a:pt x="203" y="469"/>
                      <a:pt x="194" y="424"/>
                      <a:pt x="206" y="426"/>
                    </a:cubicBezTo>
                    <a:cubicBezTo>
                      <a:pt x="218" y="428"/>
                      <a:pt x="200" y="450"/>
                      <a:pt x="210" y="469"/>
                    </a:cubicBezTo>
                    <a:cubicBezTo>
                      <a:pt x="220" y="488"/>
                      <a:pt x="187" y="517"/>
                      <a:pt x="189" y="531"/>
                    </a:cubicBezTo>
                    <a:cubicBezTo>
                      <a:pt x="190" y="545"/>
                      <a:pt x="256" y="545"/>
                      <a:pt x="277" y="523"/>
                    </a:cubicBezTo>
                    <a:cubicBezTo>
                      <a:pt x="298" y="501"/>
                      <a:pt x="308" y="524"/>
                      <a:pt x="293" y="541"/>
                    </a:cubicBezTo>
                    <a:cubicBezTo>
                      <a:pt x="279" y="557"/>
                      <a:pt x="285" y="573"/>
                      <a:pt x="303" y="579"/>
                    </a:cubicBezTo>
                    <a:cubicBezTo>
                      <a:pt x="322" y="586"/>
                      <a:pt x="328" y="587"/>
                      <a:pt x="320" y="602"/>
                    </a:cubicBezTo>
                    <a:cubicBezTo>
                      <a:pt x="312" y="617"/>
                      <a:pt x="319" y="644"/>
                      <a:pt x="314" y="657"/>
                    </a:cubicBezTo>
                    <a:cubicBezTo>
                      <a:pt x="310" y="671"/>
                      <a:pt x="253" y="669"/>
                      <a:pt x="251" y="660"/>
                    </a:cubicBezTo>
                    <a:cubicBezTo>
                      <a:pt x="250" y="651"/>
                      <a:pt x="226" y="657"/>
                      <a:pt x="232" y="670"/>
                    </a:cubicBezTo>
                    <a:cubicBezTo>
                      <a:pt x="239" y="683"/>
                      <a:pt x="212" y="697"/>
                      <a:pt x="214" y="708"/>
                    </a:cubicBezTo>
                    <a:cubicBezTo>
                      <a:pt x="216" y="720"/>
                      <a:pt x="250" y="718"/>
                      <a:pt x="250" y="732"/>
                    </a:cubicBezTo>
                    <a:cubicBezTo>
                      <a:pt x="251" y="747"/>
                      <a:pt x="226" y="764"/>
                      <a:pt x="191" y="774"/>
                    </a:cubicBezTo>
                    <a:cubicBezTo>
                      <a:pt x="157" y="784"/>
                      <a:pt x="199" y="811"/>
                      <a:pt x="215" y="800"/>
                    </a:cubicBezTo>
                    <a:cubicBezTo>
                      <a:pt x="231" y="788"/>
                      <a:pt x="228" y="808"/>
                      <a:pt x="251" y="808"/>
                    </a:cubicBezTo>
                    <a:cubicBezTo>
                      <a:pt x="275" y="808"/>
                      <a:pt x="290" y="827"/>
                      <a:pt x="316" y="817"/>
                    </a:cubicBezTo>
                    <a:cubicBezTo>
                      <a:pt x="343" y="807"/>
                      <a:pt x="342" y="817"/>
                      <a:pt x="322" y="832"/>
                    </a:cubicBezTo>
                    <a:cubicBezTo>
                      <a:pt x="302" y="848"/>
                      <a:pt x="271" y="831"/>
                      <a:pt x="253" y="841"/>
                    </a:cubicBezTo>
                    <a:cubicBezTo>
                      <a:pt x="235" y="851"/>
                      <a:pt x="161" y="921"/>
                      <a:pt x="175" y="938"/>
                    </a:cubicBezTo>
                    <a:cubicBezTo>
                      <a:pt x="183" y="948"/>
                      <a:pt x="194" y="923"/>
                      <a:pt x="220" y="913"/>
                    </a:cubicBezTo>
                    <a:cubicBezTo>
                      <a:pt x="247" y="902"/>
                      <a:pt x="251" y="920"/>
                      <a:pt x="266" y="922"/>
                    </a:cubicBezTo>
                    <a:cubicBezTo>
                      <a:pt x="281" y="923"/>
                      <a:pt x="281" y="892"/>
                      <a:pt x="293" y="894"/>
                    </a:cubicBezTo>
                    <a:cubicBezTo>
                      <a:pt x="305" y="897"/>
                      <a:pt x="316" y="884"/>
                      <a:pt x="338" y="888"/>
                    </a:cubicBezTo>
                    <a:cubicBezTo>
                      <a:pt x="360" y="892"/>
                      <a:pt x="375" y="883"/>
                      <a:pt x="386" y="874"/>
                    </a:cubicBezTo>
                    <a:cubicBezTo>
                      <a:pt x="397" y="865"/>
                      <a:pt x="426" y="892"/>
                      <a:pt x="435" y="886"/>
                    </a:cubicBezTo>
                    <a:cubicBezTo>
                      <a:pt x="445" y="880"/>
                      <a:pt x="485" y="872"/>
                      <a:pt x="505" y="873"/>
                    </a:cubicBezTo>
                    <a:cubicBezTo>
                      <a:pt x="525" y="874"/>
                      <a:pt x="577" y="851"/>
                      <a:pt x="590" y="838"/>
                    </a:cubicBezTo>
                    <a:cubicBezTo>
                      <a:pt x="604" y="825"/>
                      <a:pt x="582" y="822"/>
                      <a:pt x="564" y="825"/>
                    </a:cubicBezTo>
                    <a:cubicBezTo>
                      <a:pt x="546" y="828"/>
                      <a:pt x="549" y="807"/>
                      <a:pt x="568" y="789"/>
                    </a:cubicBezTo>
                    <a:cubicBezTo>
                      <a:pt x="588" y="770"/>
                      <a:pt x="618" y="757"/>
                      <a:pt x="619" y="729"/>
                    </a:cubicBezTo>
                    <a:close/>
                    <a:moveTo>
                      <a:pt x="72" y="272"/>
                    </a:moveTo>
                    <a:cubicBezTo>
                      <a:pt x="97" y="271"/>
                      <a:pt x="125" y="229"/>
                      <a:pt x="113" y="217"/>
                    </a:cubicBezTo>
                    <a:cubicBezTo>
                      <a:pt x="101" y="206"/>
                      <a:pt x="54" y="273"/>
                      <a:pt x="72" y="272"/>
                    </a:cubicBezTo>
                    <a:close/>
                    <a:moveTo>
                      <a:pt x="424" y="74"/>
                    </a:moveTo>
                    <a:cubicBezTo>
                      <a:pt x="440" y="59"/>
                      <a:pt x="458" y="0"/>
                      <a:pt x="435" y="6"/>
                    </a:cubicBezTo>
                    <a:cubicBezTo>
                      <a:pt x="411" y="13"/>
                      <a:pt x="418" y="81"/>
                      <a:pt x="424" y="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7" name="Shape 301">
                <a:extLst>
                  <a:ext uri="{FF2B5EF4-FFF2-40B4-BE49-F238E27FC236}">
                    <a16:creationId xmlns:a16="http://schemas.microsoft.com/office/drawing/2014/main" id="{4221DE51-DA4F-4D68-D0F1-10DE6728E085}"/>
                  </a:ext>
                </a:extLst>
              </p:cNvPr>
              <p:cNvSpPr/>
              <p:nvPr/>
            </p:nvSpPr>
            <p:spPr>
              <a:xfrm>
                <a:off x="9723799" y="4736405"/>
                <a:ext cx="215226" cy="206617"/>
              </a:xfrm>
              <a:custGeom>
                <a:avLst/>
                <a:gdLst/>
                <a:ahLst/>
                <a:cxnLst/>
                <a:rect l="0" t="0" r="0" b="0"/>
                <a:pathLst>
                  <a:path w="296" h="281" extrusionOk="0">
                    <a:moveTo>
                      <a:pt x="150" y="105"/>
                    </a:moveTo>
                    <a:cubicBezTo>
                      <a:pt x="141" y="100"/>
                      <a:pt x="138" y="71"/>
                      <a:pt x="148" y="62"/>
                    </a:cubicBezTo>
                    <a:cubicBezTo>
                      <a:pt x="159" y="53"/>
                      <a:pt x="164" y="18"/>
                      <a:pt x="155" y="9"/>
                    </a:cubicBezTo>
                    <a:cubicBezTo>
                      <a:pt x="146" y="0"/>
                      <a:pt x="113" y="9"/>
                      <a:pt x="110" y="34"/>
                    </a:cubicBezTo>
                    <a:cubicBezTo>
                      <a:pt x="107" y="58"/>
                      <a:pt x="81" y="47"/>
                      <a:pt x="74" y="53"/>
                    </a:cubicBezTo>
                    <a:cubicBezTo>
                      <a:pt x="66" y="58"/>
                      <a:pt x="88" y="69"/>
                      <a:pt x="76" y="80"/>
                    </a:cubicBezTo>
                    <a:cubicBezTo>
                      <a:pt x="65" y="91"/>
                      <a:pt x="60" y="64"/>
                      <a:pt x="41" y="62"/>
                    </a:cubicBezTo>
                    <a:cubicBezTo>
                      <a:pt x="22" y="60"/>
                      <a:pt x="20" y="91"/>
                      <a:pt x="10" y="107"/>
                    </a:cubicBezTo>
                    <a:cubicBezTo>
                      <a:pt x="0" y="122"/>
                      <a:pt x="6" y="155"/>
                      <a:pt x="10" y="177"/>
                    </a:cubicBezTo>
                    <a:cubicBezTo>
                      <a:pt x="14" y="199"/>
                      <a:pt x="40" y="212"/>
                      <a:pt x="34" y="230"/>
                    </a:cubicBezTo>
                    <a:cubicBezTo>
                      <a:pt x="31" y="239"/>
                      <a:pt x="37" y="248"/>
                      <a:pt x="43" y="258"/>
                    </a:cubicBezTo>
                    <a:cubicBezTo>
                      <a:pt x="67" y="258"/>
                      <a:pt x="90" y="260"/>
                      <a:pt x="99" y="263"/>
                    </a:cubicBezTo>
                    <a:cubicBezTo>
                      <a:pt x="103" y="265"/>
                      <a:pt x="111" y="264"/>
                      <a:pt x="122" y="263"/>
                    </a:cubicBezTo>
                    <a:cubicBezTo>
                      <a:pt x="114" y="250"/>
                      <a:pt x="96" y="239"/>
                      <a:pt x="97" y="230"/>
                    </a:cubicBezTo>
                    <a:cubicBezTo>
                      <a:pt x="99" y="217"/>
                      <a:pt x="117" y="225"/>
                      <a:pt x="129" y="236"/>
                    </a:cubicBezTo>
                    <a:cubicBezTo>
                      <a:pt x="142" y="247"/>
                      <a:pt x="170" y="249"/>
                      <a:pt x="173" y="235"/>
                    </a:cubicBezTo>
                    <a:cubicBezTo>
                      <a:pt x="175" y="227"/>
                      <a:pt x="168" y="188"/>
                      <a:pt x="151" y="197"/>
                    </a:cubicBezTo>
                    <a:cubicBezTo>
                      <a:pt x="134" y="206"/>
                      <a:pt x="129" y="202"/>
                      <a:pt x="123" y="193"/>
                    </a:cubicBezTo>
                    <a:cubicBezTo>
                      <a:pt x="117" y="184"/>
                      <a:pt x="136" y="169"/>
                      <a:pt x="140" y="155"/>
                    </a:cubicBezTo>
                    <a:cubicBezTo>
                      <a:pt x="145" y="140"/>
                      <a:pt x="175" y="146"/>
                      <a:pt x="179" y="134"/>
                    </a:cubicBezTo>
                    <a:cubicBezTo>
                      <a:pt x="184" y="122"/>
                      <a:pt x="159" y="109"/>
                      <a:pt x="150" y="105"/>
                    </a:cubicBezTo>
                    <a:close/>
                    <a:moveTo>
                      <a:pt x="288" y="160"/>
                    </a:moveTo>
                    <a:cubicBezTo>
                      <a:pt x="281" y="156"/>
                      <a:pt x="275" y="173"/>
                      <a:pt x="267" y="175"/>
                    </a:cubicBezTo>
                    <a:cubicBezTo>
                      <a:pt x="259" y="177"/>
                      <a:pt x="250" y="140"/>
                      <a:pt x="246" y="160"/>
                    </a:cubicBezTo>
                    <a:cubicBezTo>
                      <a:pt x="242" y="180"/>
                      <a:pt x="224" y="152"/>
                      <a:pt x="206" y="178"/>
                    </a:cubicBezTo>
                    <a:cubicBezTo>
                      <a:pt x="188" y="203"/>
                      <a:pt x="217" y="226"/>
                      <a:pt x="230" y="234"/>
                    </a:cubicBezTo>
                    <a:cubicBezTo>
                      <a:pt x="242" y="242"/>
                      <a:pt x="229" y="254"/>
                      <a:pt x="212" y="250"/>
                    </a:cubicBezTo>
                    <a:cubicBezTo>
                      <a:pt x="196" y="247"/>
                      <a:pt x="206" y="274"/>
                      <a:pt x="229" y="278"/>
                    </a:cubicBezTo>
                    <a:cubicBezTo>
                      <a:pt x="251" y="281"/>
                      <a:pt x="276" y="238"/>
                      <a:pt x="273" y="227"/>
                    </a:cubicBezTo>
                    <a:cubicBezTo>
                      <a:pt x="270" y="216"/>
                      <a:pt x="296" y="166"/>
                      <a:pt x="288" y="16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8" name="Shape 302">
                <a:extLst>
                  <a:ext uri="{FF2B5EF4-FFF2-40B4-BE49-F238E27FC236}">
                    <a16:creationId xmlns:a16="http://schemas.microsoft.com/office/drawing/2014/main" id="{62C09E4D-DF40-66E7-6E63-A3D6CA6DCF7C}"/>
                  </a:ext>
                </a:extLst>
              </p:cNvPr>
              <p:cNvSpPr/>
              <p:nvPr/>
            </p:nvSpPr>
            <p:spPr>
              <a:xfrm>
                <a:off x="9870153" y="3901326"/>
                <a:ext cx="568198" cy="998651"/>
              </a:xfrm>
              <a:custGeom>
                <a:avLst/>
                <a:gdLst/>
                <a:ahLst/>
                <a:cxnLst/>
                <a:rect l="0" t="0" r="0" b="0"/>
                <a:pathLst>
                  <a:path w="770" h="1348" extrusionOk="0">
                    <a:moveTo>
                      <a:pt x="761" y="319"/>
                    </a:moveTo>
                    <a:cubicBezTo>
                      <a:pt x="752" y="311"/>
                      <a:pt x="735" y="287"/>
                      <a:pt x="749" y="287"/>
                    </a:cubicBezTo>
                    <a:cubicBezTo>
                      <a:pt x="764" y="287"/>
                      <a:pt x="770" y="243"/>
                      <a:pt x="752" y="235"/>
                    </a:cubicBezTo>
                    <a:cubicBezTo>
                      <a:pt x="735" y="226"/>
                      <a:pt x="752" y="188"/>
                      <a:pt x="737" y="179"/>
                    </a:cubicBezTo>
                    <a:cubicBezTo>
                      <a:pt x="723" y="170"/>
                      <a:pt x="732" y="141"/>
                      <a:pt x="735" y="120"/>
                    </a:cubicBezTo>
                    <a:cubicBezTo>
                      <a:pt x="737" y="100"/>
                      <a:pt x="679" y="82"/>
                      <a:pt x="647" y="68"/>
                    </a:cubicBezTo>
                    <a:cubicBezTo>
                      <a:pt x="615" y="53"/>
                      <a:pt x="600" y="30"/>
                      <a:pt x="574" y="15"/>
                    </a:cubicBezTo>
                    <a:cubicBezTo>
                      <a:pt x="547" y="0"/>
                      <a:pt x="538" y="38"/>
                      <a:pt x="538" y="62"/>
                    </a:cubicBezTo>
                    <a:cubicBezTo>
                      <a:pt x="538" y="85"/>
                      <a:pt x="515" y="88"/>
                      <a:pt x="497" y="74"/>
                    </a:cubicBezTo>
                    <a:cubicBezTo>
                      <a:pt x="480" y="59"/>
                      <a:pt x="459" y="74"/>
                      <a:pt x="433" y="62"/>
                    </a:cubicBezTo>
                    <a:cubicBezTo>
                      <a:pt x="407" y="50"/>
                      <a:pt x="418" y="88"/>
                      <a:pt x="418" y="106"/>
                    </a:cubicBezTo>
                    <a:cubicBezTo>
                      <a:pt x="418" y="123"/>
                      <a:pt x="389" y="123"/>
                      <a:pt x="372" y="123"/>
                    </a:cubicBezTo>
                    <a:cubicBezTo>
                      <a:pt x="354" y="123"/>
                      <a:pt x="325" y="138"/>
                      <a:pt x="325" y="158"/>
                    </a:cubicBezTo>
                    <a:cubicBezTo>
                      <a:pt x="325" y="179"/>
                      <a:pt x="298" y="191"/>
                      <a:pt x="307" y="202"/>
                    </a:cubicBezTo>
                    <a:cubicBezTo>
                      <a:pt x="316" y="214"/>
                      <a:pt x="304" y="226"/>
                      <a:pt x="293" y="235"/>
                    </a:cubicBezTo>
                    <a:cubicBezTo>
                      <a:pt x="281" y="243"/>
                      <a:pt x="269" y="273"/>
                      <a:pt x="260" y="281"/>
                    </a:cubicBezTo>
                    <a:cubicBezTo>
                      <a:pt x="252" y="290"/>
                      <a:pt x="266" y="305"/>
                      <a:pt x="249" y="317"/>
                    </a:cubicBezTo>
                    <a:cubicBezTo>
                      <a:pt x="231" y="328"/>
                      <a:pt x="211" y="319"/>
                      <a:pt x="202" y="328"/>
                    </a:cubicBezTo>
                    <a:cubicBezTo>
                      <a:pt x="193" y="337"/>
                      <a:pt x="202" y="357"/>
                      <a:pt x="199" y="384"/>
                    </a:cubicBezTo>
                    <a:cubicBezTo>
                      <a:pt x="196" y="410"/>
                      <a:pt x="176" y="439"/>
                      <a:pt x="158" y="463"/>
                    </a:cubicBezTo>
                    <a:cubicBezTo>
                      <a:pt x="140" y="486"/>
                      <a:pt x="164" y="492"/>
                      <a:pt x="173" y="495"/>
                    </a:cubicBezTo>
                    <a:cubicBezTo>
                      <a:pt x="181" y="498"/>
                      <a:pt x="181" y="513"/>
                      <a:pt x="173" y="530"/>
                    </a:cubicBezTo>
                    <a:cubicBezTo>
                      <a:pt x="164" y="548"/>
                      <a:pt x="143" y="536"/>
                      <a:pt x="132" y="533"/>
                    </a:cubicBezTo>
                    <a:cubicBezTo>
                      <a:pt x="120" y="530"/>
                      <a:pt x="88" y="545"/>
                      <a:pt x="70" y="574"/>
                    </a:cubicBezTo>
                    <a:cubicBezTo>
                      <a:pt x="53" y="603"/>
                      <a:pt x="58" y="621"/>
                      <a:pt x="64" y="636"/>
                    </a:cubicBezTo>
                    <a:cubicBezTo>
                      <a:pt x="70" y="650"/>
                      <a:pt x="50" y="668"/>
                      <a:pt x="64" y="697"/>
                    </a:cubicBezTo>
                    <a:cubicBezTo>
                      <a:pt x="79" y="726"/>
                      <a:pt x="58" y="732"/>
                      <a:pt x="61" y="756"/>
                    </a:cubicBezTo>
                    <a:cubicBezTo>
                      <a:pt x="64" y="779"/>
                      <a:pt x="99" y="776"/>
                      <a:pt x="102" y="799"/>
                    </a:cubicBezTo>
                    <a:cubicBezTo>
                      <a:pt x="105" y="823"/>
                      <a:pt x="91" y="832"/>
                      <a:pt x="79" y="832"/>
                    </a:cubicBezTo>
                    <a:cubicBezTo>
                      <a:pt x="67" y="832"/>
                      <a:pt x="70" y="855"/>
                      <a:pt x="82" y="861"/>
                    </a:cubicBezTo>
                    <a:cubicBezTo>
                      <a:pt x="94" y="867"/>
                      <a:pt x="91" y="908"/>
                      <a:pt x="85" y="919"/>
                    </a:cubicBezTo>
                    <a:cubicBezTo>
                      <a:pt x="79" y="931"/>
                      <a:pt x="41" y="919"/>
                      <a:pt x="44" y="934"/>
                    </a:cubicBezTo>
                    <a:cubicBezTo>
                      <a:pt x="47" y="949"/>
                      <a:pt x="35" y="972"/>
                      <a:pt x="35" y="984"/>
                    </a:cubicBezTo>
                    <a:cubicBezTo>
                      <a:pt x="35" y="996"/>
                      <a:pt x="32" y="1034"/>
                      <a:pt x="20" y="1025"/>
                    </a:cubicBezTo>
                    <a:cubicBezTo>
                      <a:pt x="16" y="1021"/>
                      <a:pt x="8" y="1021"/>
                      <a:pt x="1" y="1022"/>
                    </a:cubicBezTo>
                    <a:cubicBezTo>
                      <a:pt x="1" y="1024"/>
                      <a:pt x="1" y="1026"/>
                      <a:pt x="1" y="1028"/>
                    </a:cubicBezTo>
                    <a:cubicBezTo>
                      <a:pt x="0" y="1051"/>
                      <a:pt x="8" y="1073"/>
                      <a:pt x="29" y="1090"/>
                    </a:cubicBezTo>
                    <a:cubicBezTo>
                      <a:pt x="49" y="1106"/>
                      <a:pt x="33" y="1131"/>
                      <a:pt x="50" y="1153"/>
                    </a:cubicBezTo>
                    <a:cubicBezTo>
                      <a:pt x="68" y="1176"/>
                      <a:pt x="62" y="1193"/>
                      <a:pt x="81" y="1209"/>
                    </a:cubicBezTo>
                    <a:cubicBezTo>
                      <a:pt x="100" y="1225"/>
                      <a:pt x="102" y="1235"/>
                      <a:pt x="94" y="1256"/>
                    </a:cubicBezTo>
                    <a:cubicBezTo>
                      <a:pt x="86" y="1277"/>
                      <a:pt x="110" y="1271"/>
                      <a:pt x="111" y="1284"/>
                    </a:cubicBezTo>
                    <a:cubicBezTo>
                      <a:pt x="112" y="1297"/>
                      <a:pt x="106" y="1323"/>
                      <a:pt x="112" y="1336"/>
                    </a:cubicBezTo>
                    <a:cubicBezTo>
                      <a:pt x="119" y="1348"/>
                      <a:pt x="131" y="1336"/>
                      <a:pt x="161" y="1335"/>
                    </a:cubicBezTo>
                    <a:cubicBezTo>
                      <a:pt x="190" y="1334"/>
                      <a:pt x="182" y="1316"/>
                      <a:pt x="183" y="1298"/>
                    </a:cubicBezTo>
                    <a:cubicBezTo>
                      <a:pt x="184" y="1281"/>
                      <a:pt x="199" y="1289"/>
                      <a:pt x="202" y="1278"/>
                    </a:cubicBezTo>
                    <a:cubicBezTo>
                      <a:pt x="206" y="1267"/>
                      <a:pt x="233" y="1265"/>
                      <a:pt x="254" y="1274"/>
                    </a:cubicBezTo>
                    <a:cubicBezTo>
                      <a:pt x="274" y="1283"/>
                      <a:pt x="285" y="1267"/>
                      <a:pt x="289" y="1245"/>
                    </a:cubicBezTo>
                    <a:cubicBezTo>
                      <a:pt x="293" y="1224"/>
                      <a:pt x="304" y="1250"/>
                      <a:pt x="311" y="1255"/>
                    </a:cubicBezTo>
                    <a:cubicBezTo>
                      <a:pt x="317" y="1259"/>
                      <a:pt x="336" y="1221"/>
                      <a:pt x="345" y="1196"/>
                    </a:cubicBezTo>
                    <a:cubicBezTo>
                      <a:pt x="355" y="1172"/>
                      <a:pt x="345" y="1176"/>
                      <a:pt x="324" y="1200"/>
                    </a:cubicBezTo>
                    <a:cubicBezTo>
                      <a:pt x="303" y="1224"/>
                      <a:pt x="315" y="1176"/>
                      <a:pt x="323" y="1157"/>
                    </a:cubicBezTo>
                    <a:cubicBezTo>
                      <a:pt x="331" y="1138"/>
                      <a:pt x="330" y="1082"/>
                      <a:pt x="333" y="1070"/>
                    </a:cubicBezTo>
                    <a:cubicBezTo>
                      <a:pt x="336" y="1057"/>
                      <a:pt x="341" y="1038"/>
                      <a:pt x="367" y="1032"/>
                    </a:cubicBezTo>
                    <a:cubicBezTo>
                      <a:pt x="394" y="1027"/>
                      <a:pt x="428" y="994"/>
                      <a:pt x="423" y="980"/>
                    </a:cubicBezTo>
                    <a:cubicBezTo>
                      <a:pt x="417" y="967"/>
                      <a:pt x="459" y="944"/>
                      <a:pt x="459" y="930"/>
                    </a:cubicBezTo>
                    <a:cubicBezTo>
                      <a:pt x="459" y="917"/>
                      <a:pt x="416" y="875"/>
                      <a:pt x="401" y="866"/>
                    </a:cubicBezTo>
                    <a:cubicBezTo>
                      <a:pt x="386" y="857"/>
                      <a:pt x="355" y="864"/>
                      <a:pt x="357" y="854"/>
                    </a:cubicBezTo>
                    <a:cubicBezTo>
                      <a:pt x="360" y="844"/>
                      <a:pt x="354" y="805"/>
                      <a:pt x="350" y="785"/>
                    </a:cubicBezTo>
                    <a:cubicBezTo>
                      <a:pt x="346" y="765"/>
                      <a:pt x="373" y="744"/>
                      <a:pt x="373" y="724"/>
                    </a:cubicBezTo>
                    <a:cubicBezTo>
                      <a:pt x="373" y="705"/>
                      <a:pt x="372" y="683"/>
                      <a:pt x="389" y="677"/>
                    </a:cubicBezTo>
                    <a:cubicBezTo>
                      <a:pt x="406" y="671"/>
                      <a:pt x="396" y="654"/>
                      <a:pt x="418" y="649"/>
                    </a:cubicBezTo>
                    <a:cubicBezTo>
                      <a:pt x="441" y="643"/>
                      <a:pt x="437" y="611"/>
                      <a:pt x="461" y="601"/>
                    </a:cubicBezTo>
                    <a:cubicBezTo>
                      <a:pt x="486" y="591"/>
                      <a:pt x="488" y="582"/>
                      <a:pt x="519" y="567"/>
                    </a:cubicBezTo>
                    <a:cubicBezTo>
                      <a:pt x="551" y="551"/>
                      <a:pt x="605" y="515"/>
                      <a:pt x="614" y="496"/>
                    </a:cubicBezTo>
                    <a:cubicBezTo>
                      <a:pt x="623" y="477"/>
                      <a:pt x="581" y="457"/>
                      <a:pt x="608" y="437"/>
                    </a:cubicBezTo>
                    <a:cubicBezTo>
                      <a:pt x="634" y="417"/>
                      <a:pt x="612" y="394"/>
                      <a:pt x="632" y="387"/>
                    </a:cubicBezTo>
                    <a:cubicBezTo>
                      <a:pt x="651" y="379"/>
                      <a:pt x="658" y="369"/>
                      <a:pt x="672" y="355"/>
                    </a:cubicBezTo>
                    <a:cubicBezTo>
                      <a:pt x="685" y="340"/>
                      <a:pt x="703" y="354"/>
                      <a:pt x="736" y="348"/>
                    </a:cubicBezTo>
                    <a:cubicBezTo>
                      <a:pt x="748" y="346"/>
                      <a:pt x="759" y="347"/>
                      <a:pt x="770" y="350"/>
                    </a:cubicBezTo>
                    <a:cubicBezTo>
                      <a:pt x="768" y="335"/>
                      <a:pt x="765" y="323"/>
                      <a:pt x="761" y="319"/>
                    </a:cubicBezTo>
                    <a:close/>
                    <a:moveTo>
                      <a:pt x="453" y="1121"/>
                    </a:moveTo>
                    <a:cubicBezTo>
                      <a:pt x="418" y="1122"/>
                      <a:pt x="402" y="1190"/>
                      <a:pt x="411" y="1201"/>
                    </a:cubicBezTo>
                    <a:cubicBezTo>
                      <a:pt x="418" y="1210"/>
                      <a:pt x="488" y="1120"/>
                      <a:pt x="453" y="112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9" name="Shape 303">
                <a:extLst>
                  <a:ext uri="{FF2B5EF4-FFF2-40B4-BE49-F238E27FC236}">
                    <a16:creationId xmlns:a16="http://schemas.microsoft.com/office/drawing/2014/main" id="{26D68626-C071-480E-32E5-339F0EB5716B}"/>
                  </a:ext>
                </a:extLst>
              </p:cNvPr>
              <p:cNvSpPr/>
              <p:nvPr/>
            </p:nvSpPr>
            <p:spPr>
              <a:xfrm>
                <a:off x="10339345" y="4607269"/>
                <a:ext cx="284099" cy="137745"/>
              </a:xfrm>
              <a:custGeom>
                <a:avLst/>
                <a:gdLst/>
                <a:ahLst/>
                <a:cxnLst/>
                <a:rect l="0" t="0" r="0" b="0"/>
                <a:pathLst>
                  <a:path w="387" h="190" extrusionOk="0">
                    <a:moveTo>
                      <a:pt x="360" y="53"/>
                    </a:moveTo>
                    <a:cubicBezTo>
                      <a:pt x="368" y="36"/>
                      <a:pt x="387" y="34"/>
                      <a:pt x="373" y="12"/>
                    </a:cubicBezTo>
                    <a:cubicBezTo>
                      <a:pt x="370" y="14"/>
                      <a:pt x="366" y="17"/>
                      <a:pt x="359" y="18"/>
                    </a:cubicBezTo>
                    <a:cubicBezTo>
                      <a:pt x="333" y="26"/>
                      <a:pt x="275" y="0"/>
                      <a:pt x="243" y="7"/>
                    </a:cubicBezTo>
                    <a:cubicBezTo>
                      <a:pt x="210" y="13"/>
                      <a:pt x="143" y="13"/>
                      <a:pt x="128" y="29"/>
                    </a:cubicBezTo>
                    <a:cubicBezTo>
                      <a:pt x="112" y="46"/>
                      <a:pt x="73" y="50"/>
                      <a:pt x="91" y="65"/>
                    </a:cubicBezTo>
                    <a:cubicBezTo>
                      <a:pt x="108" y="79"/>
                      <a:pt x="91" y="87"/>
                      <a:pt x="103" y="104"/>
                    </a:cubicBezTo>
                    <a:cubicBezTo>
                      <a:pt x="116" y="121"/>
                      <a:pt x="122" y="129"/>
                      <a:pt x="140" y="125"/>
                    </a:cubicBezTo>
                    <a:cubicBezTo>
                      <a:pt x="157" y="121"/>
                      <a:pt x="171" y="130"/>
                      <a:pt x="152" y="150"/>
                    </a:cubicBezTo>
                    <a:cubicBezTo>
                      <a:pt x="152" y="150"/>
                      <a:pt x="152" y="150"/>
                      <a:pt x="152" y="151"/>
                    </a:cubicBezTo>
                    <a:cubicBezTo>
                      <a:pt x="181" y="148"/>
                      <a:pt x="213" y="146"/>
                      <a:pt x="218" y="150"/>
                    </a:cubicBezTo>
                    <a:cubicBezTo>
                      <a:pt x="225" y="155"/>
                      <a:pt x="269" y="190"/>
                      <a:pt x="280" y="186"/>
                    </a:cubicBezTo>
                    <a:cubicBezTo>
                      <a:pt x="287" y="184"/>
                      <a:pt x="317" y="187"/>
                      <a:pt x="339" y="190"/>
                    </a:cubicBezTo>
                    <a:cubicBezTo>
                      <a:pt x="336" y="183"/>
                      <a:pt x="336" y="177"/>
                      <a:pt x="341" y="173"/>
                    </a:cubicBezTo>
                    <a:cubicBezTo>
                      <a:pt x="349" y="166"/>
                      <a:pt x="367" y="166"/>
                      <a:pt x="357" y="152"/>
                    </a:cubicBezTo>
                    <a:cubicBezTo>
                      <a:pt x="348" y="139"/>
                      <a:pt x="345" y="136"/>
                      <a:pt x="344" y="119"/>
                    </a:cubicBezTo>
                    <a:cubicBezTo>
                      <a:pt x="342" y="103"/>
                      <a:pt x="338" y="95"/>
                      <a:pt x="340" y="84"/>
                    </a:cubicBezTo>
                    <a:cubicBezTo>
                      <a:pt x="341" y="73"/>
                      <a:pt x="352" y="70"/>
                      <a:pt x="360" y="53"/>
                    </a:cubicBezTo>
                    <a:close/>
                    <a:moveTo>
                      <a:pt x="38" y="97"/>
                    </a:moveTo>
                    <a:cubicBezTo>
                      <a:pt x="5" y="106"/>
                      <a:pt x="0" y="151"/>
                      <a:pt x="13" y="151"/>
                    </a:cubicBezTo>
                    <a:cubicBezTo>
                      <a:pt x="29" y="150"/>
                      <a:pt x="67" y="119"/>
                      <a:pt x="77" y="109"/>
                    </a:cubicBezTo>
                    <a:cubicBezTo>
                      <a:pt x="87" y="99"/>
                      <a:pt x="70" y="88"/>
                      <a:pt x="38" y="97"/>
                    </a:cubicBezTo>
                    <a:close/>
                    <a:moveTo>
                      <a:pt x="65" y="70"/>
                    </a:moveTo>
                    <a:cubicBezTo>
                      <a:pt x="72" y="57"/>
                      <a:pt x="12" y="63"/>
                      <a:pt x="26" y="75"/>
                    </a:cubicBezTo>
                    <a:cubicBezTo>
                      <a:pt x="36" y="84"/>
                      <a:pt x="58" y="84"/>
                      <a:pt x="65" y="7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0" name="Shape 304">
                <a:extLst>
                  <a:ext uri="{FF2B5EF4-FFF2-40B4-BE49-F238E27FC236}">
                    <a16:creationId xmlns:a16="http://schemas.microsoft.com/office/drawing/2014/main" id="{6B74C0CC-F83E-0D47-601D-A6ADA5AE29EA}"/>
                  </a:ext>
                </a:extLst>
              </p:cNvPr>
              <p:cNvSpPr/>
              <p:nvPr/>
            </p:nvSpPr>
            <p:spPr>
              <a:xfrm>
                <a:off x="10864498" y="7504218"/>
                <a:ext cx="365886" cy="447671"/>
              </a:xfrm>
              <a:custGeom>
                <a:avLst/>
                <a:gdLst/>
                <a:ahLst/>
                <a:cxnLst/>
                <a:rect l="0" t="0" r="0" b="0"/>
                <a:pathLst>
                  <a:path w="495" h="603" extrusionOk="0">
                    <a:moveTo>
                      <a:pt x="437" y="139"/>
                    </a:moveTo>
                    <a:cubicBezTo>
                      <a:pt x="466" y="95"/>
                      <a:pt x="466" y="95"/>
                      <a:pt x="466" y="95"/>
                    </a:cubicBezTo>
                    <a:cubicBezTo>
                      <a:pt x="495" y="52"/>
                      <a:pt x="495" y="52"/>
                      <a:pt x="495" y="52"/>
                    </a:cubicBezTo>
                    <a:cubicBezTo>
                      <a:pt x="481" y="55"/>
                      <a:pt x="469" y="58"/>
                      <a:pt x="465" y="60"/>
                    </a:cubicBezTo>
                    <a:cubicBezTo>
                      <a:pt x="454" y="66"/>
                      <a:pt x="439" y="57"/>
                      <a:pt x="435" y="48"/>
                    </a:cubicBezTo>
                    <a:cubicBezTo>
                      <a:pt x="430" y="38"/>
                      <a:pt x="403" y="47"/>
                      <a:pt x="381" y="59"/>
                    </a:cubicBezTo>
                    <a:cubicBezTo>
                      <a:pt x="359" y="71"/>
                      <a:pt x="348" y="97"/>
                      <a:pt x="340" y="92"/>
                    </a:cubicBezTo>
                    <a:cubicBezTo>
                      <a:pt x="332" y="86"/>
                      <a:pt x="283" y="79"/>
                      <a:pt x="269" y="79"/>
                    </a:cubicBezTo>
                    <a:cubicBezTo>
                      <a:pt x="255" y="79"/>
                      <a:pt x="212" y="51"/>
                      <a:pt x="198" y="38"/>
                    </a:cubicBezTo>
                    <a:cubicBezTo>
                      <a:pt x="184" y="26"/>
                      <a:pt x="145" y="31"/>
                      <a:pt x="135" y="26"/>
                    </a:cubicBezTo>
                    <a:cubicBezTo>
                      <a:pt x="126" y="21"/>
                      <a:pt x="107" y="16"/>
                      <a:pt x="100" y="8"/>
                    </a:cubicBezTo>
                    <a:cubicBezTo>
                      <a:pt x="93" y="0"/>
                      <a:pt x="77" y="1"/>
                      <a:pt x="63" y="4"/>
                    </a:cubicBezTo>
                    <a:cubicBezTo>
                      <a:pt x="49" y="7"/>
                      <a:pt x="16" y="26"/>
                      <a:pt x="14" y="37"/>
                    </a:cubicBezTo>
                    <a:cubicBezTo>
                      <a:pt x="13" y="40"/>
                      <a:pt x="10" y="44"/>
                      <a:pt x="6" y="47"/>
                    </a:cubicBezTo>
                    <a:cubicBezTo>
                      <a:pt x="34" y="73"/>
                      <a:pt x="34" y="73"/>
                      <a:pt x="34" y="73"/>
                    </a:cubicBezTo>
                    <a:cubicBezTo>
                      <a:pt x="40" y="117"/>
                      <a:pt x="40" y="117"/>
                      <a:pt x="40" y="117"/>
                    </a:cubicBezTo>
                    <a:cubicBezTo>
                      <a:pt x="65" y="139"/>
                      <a:pt x="65" y="139"/>
                      <a:pt x="65" y="139"/>
                    </a:cubicBezTo>
                    <a:cubicBezTo>
                      <a:pt x="65" y="139"/>
                      <a:pt x="65" y="164"/>
                      <a:pt x="62" y="189"/>
                    </a:cubicBezTo>
                    <a:cubicBezTo>
                      <a:pt x="59" y="214"/>
                      <a:pt x="37" y="246"/>
                      <a:pt x="21" y="262"/>
                    </a:cubicBezTo>
                    <a:cubicBezTo>
                      <a:pt x="17" y="266"/>
                      <a:pt x="10" y="281"/>
                      <a:pt x="3" y="300"/>
                    </a:cubicBezTo>
                    <a:cubicBezTo>
                      <a:pt x="27" y="306"/>
                      <a:pt x="45" y="315"/>
                      <a:pt x="44" y="323"/>
                    </a:cubicBezTo>
                    <a:cubicBezTo>
                      <a:pt x="41" y="338"/>
                      <a:pt x="0" y="331"/>
                      <a:pt x="0" y="362"/>
                    </a:cubicBezTo>
                    <a:cubicBezTo>
                      <a:pt x="0" y="364"/>
                      <a:pt x="0" y="366"/>
                      <a:pt x="0" y="368"/>
                    </a:cubicBezTo>
                    <a:cubicBezTo>
                      <a:pt x="232" y="492"/>
                      <a:pt x="232" y="492"/>
                      <a:pt x="232" y="492"/>
                    </a:cubicBezTo>
                    <a:cubicBezTo>
                      <a:pt x="229" y="530"/>
                      <a:pt x="229" y="530"/>
                      <a:pt x="229" y="530"/>
                    </a:cubicBezTo>
                    <a:cubicBezTo>
                      <a:pt x="229" y="530"/>
                      <a:pt x="282" y="568"/>
                      <a:pt x="333" y="603"/>
                    </a:cubicBezTo>
                    <a:cubicBezTo>
                      <a:pt x="355" y="545"/>
                      <a:pt x="385" y="481"/>
                      <a:pt x="393" y="469"/>
                    </a:cubicBezTo>
                    <a:cubicBezTo>
                      <a:pt x="407" y="448"/>
                      <a:pt x="420" y="452"/>
                      <a:pt x="432" y="437"/>
                    </a:cubicBezTo>
                    <a:cubicBezTo>
                      <a:pt x="444" y="423"/>
                      <a:pt x="448" y="445"/>
                      <a:pt x="466" y="415"/>
                    </a:cubicBezTo>
                    <a:cubicBezTo>
                      <a:pt x="467" y="413"/>
                      <a:pt x="469" y="411"/>
                      <a:pt x="471" y="408"/>
                    </a:cubicBezTo>
                    <a:cubicBezTo>
                      <a:pt x="441" y="360"/>
                      <a:pt x="441" y="360"/>
                      <a:pt x="441" y="360"/>
                    </a:cubicBezTo>
                    <a:lnTo>
                      <a:pt x="437" y="139"/>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1" name="Shape 305">
                <a:extLst>
                  <a:ext uri="{FF2B5EF4-FFF2-40B4-BE49-F238E27FC236}">
                    <a16:creationId xmlns:a16="http://schemas.microsoft.com/office/drawing/2014/main" id="{E123FCB5-6A6F-793B-7CBC-6997AF21E7B0}"/>
                  </a:ext>
                </a:extLst>
              </p:cNvPr>
              <p:cNvSpPr/>
              <p:nvPr/>
            </p:nvSpPr>
            <p:spPr>
              <a:xfrm>
                <a:off x="10666489" y="7538655"/>
                <a:ext cx="245359" cy="258272"/>
              </a:xfrm>
              <a:custGeom>
                <a:avLst/>
                <a:gdLst/>
                <a:ahLst/>
                <a:cxnLst/>
                <a:rect l="0" t="0" r="0" b="0"/>
                <a:pathLst>
                  <a:path w="336" h="348" extrusionOk="0">
                    <a:moveTo>
                      <a:pt x="311" y="70"/>
                    </a:moveTo>
                    <a:cubicBezTo>
                      <a:pt x="305" y="26"/>
                      <a:pt x="305" y="26"/>
                      <a:pt x="305" y="26"/>
                    </a:cubicBezTo>
                    <a:cubicBezTo>
                      <a:pt x="277" y="0"/>
                      <a:pt x="277" y="0"/>
                      <a:pt x="277" y="0"/>
                    </a:cubicBezTo>
                    <a:cubicBezTo>
                      <a:pt x="269" y="7"/>
                      <a:pt x="257" y="14"/>
                      <a:pt x="256" y="20"/>
                    </a:cubicBezTo>
                    <a:cubicBezTo>
                      <a:pt x="255" y="30"/>
                      <a:pt x="229" y="28"/>
                      <a:pt x="218" y="23"/>
                    </a:cubicBezTo>
                    <a:cubicBezTo>
                      <a:pt x="207" y="17"/>
                      <a:pt x="178" y="30"/>
                      <a:pt x="173" y="38"/>
                    </a:cubicBezTo>
                    <a:cubicBezTo>
                      <a:pt x="167" y="46"/>
                      <a:pt x="148" y="23"/>
                      <a:pt x="134" y="24"/>
                    </a:cubicBezTo>
                    <a:cubicBezTo>
                      <a:pt x="121" y="25"/>
                      <a:pt x="88" y="38"/>
                      <a:pt x="88" y="38"/>
                    </a:cubicBezTo>
                    <a:cubicBezTo>
                      <a:pt x="88" y="38"/>
                      <a:pt x="82" y="76"/>
                      <a:pt x="82" y="91"/>
                    </a:cubicBezTo>
                    <a:cubicBezTo>
                      <a:pt x="82" y="106"/>
                      <a:pt x="103" y="109"/>
                      <a:pt x="103" y="121"/>
                    </a:cubicBezTo>
                    <a:cubicBezTo>
                      <a:pt x="103" y="133"/>
                      <a:pt x="87" y="144"/>
                      <a:pt x="85" y="153"/>
                    </a:cubicBezTo>
                    <a:cubicBezTo>
                      <a:pt x="84" y="161"/>
                      <a:pt x="73" y="166"/>
                      <a:pt x="59" y="170"/>
                    </a:cubicBezTo>
                    <a:cubicBezTo>
                      <a:pt x="46" y="174"/>
                      <a:pt x="47" y="196"/>
                      <a:pt x="36" y="204"/>
                    </a:cubicBezTo>
                    <a:cubicBezTo>
                      <a:pt x="25" y="213"/>
                      <a:pt x="28" y="233"/>
                      <a:pt x="21" y="248"/>
                    </a:cubicBezTo>
                    <a:cubicBezTo>
                      <a:pt x="14" y="263"/>
                      <a:pt x="10" y="284"/>
                      <a:pt x="10" y="301"/>
                    </a:cubicBezTo>
                    <a:cubicBezTo>
                      <a:pt x="10" y="316"/>
                      <a:pt x="8" y="336"/>
                      <a:pt x="0" y="346"/>
                    </a:cubicBezTo>
                    <a:cubicBezTo>
                      <a:pt x="17" y="348"/>
                      <a:pt x="22" y="345"/>
                      <a:pt x="31" y="341"/>
                    </a:cubicBezTo>
                    <a:cubicBezTo>
                      <a:pt x="43" y="335"/>
                      <a:pt x="94" y="322"/>
                      <a:pt x="94" y="322"/>
                    </a:cubicBezTo>
                    <a:cubicBezTo>
                      <a:pt x="145" y="318"/>
                      <a:pt x="145" y="318"/>
                      <a:pt x="145" y="318"/>
                    </a:cubicBezTo>
                    <a:cubicBezTo>
                      <a:pt x="156" y="286"/>
                      <a:pt x="173" y="256"/>
                      <a:pt x="192" y="251"/>
                    </a:cubicBezTo>
                    <a:cubicBezTo>
                      <a:pt x="216" y="244"/>
                      <a:pt x="248" y="247"/>
                      <a:pt x="274" y="253"/>
                    </a:cubicBezTo>
                    <a:cubicBezTo>
                      <a:pt x="281" y="234"/>
                      <a:pt x="288" y="219"/>
                      <a:pt x="292" y="215"/>
                    </a:cubicBezTo>
                    <a:cubicBezTo>
                      <a:pt x="308" y="199"/>
                      <a:pt x="330" y="167"/>
                      <a:pt x="333" y="142"/>
                    </a:cubicBezTo>
                    <a:cubicBezTo>
                      <a:pt x="336" y="117"/>
                      <a:pt x="336" y="92"/>
                      <a:pt x="336" y="92"/>
                    </a:cubicBezTo>
                    <a:lnTo>
                      <a:pt x="311" y="70"/>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2" name="Shape 306">
                <a:extLst>
                  <a:ext uri="{FF2B5EF4-FFF2-40B4-BE49-F238E27FC236}">
                    <a16:creationId xmlns:a16="http://schemas.microsoft.com/office/drawing/2014/main" id="{826893DA-6A9A-0FB0-6FAE-9BA906DCAA54}"/>
                  </a:ext>
                </a:extLst>
              </p:cNvPr>
              <p:cNvSpPr/>
              <p:nvPr/>
            </p:nvSpPr>
            <p:spPr>
              <a:xfrm>
                <a:off x="11888975" y="5489699"/>
                <a:ext cx="809251" cy="469195"/>
              </a:xfrm>
              <a:custGeom>
                <a:avLst/>
                <a:gdLst/>
                <a:ahLst/>
                <a:cxnLst/>
                <a:rect l="0" t="0" r="0" b="0"/>
                <a:pathLst>
                  <a:path w="1091" h="637" extrusionOk="0">
                    <a:moveTo>
                      <a:pt x="1061" y="357"/>
                    </a:moveTo>
                    <a:cubicBezTo>
                      <a:pt x="1032" y="333"/>
                      <a:pt x="981" y="304"/>
                      <a:pt x="976" y="319"/>
                    </a:cubicBezTo>
                    <a:cubicBezTo>
                      <a:pt x="971" y="333"/>
                      <a:pt x="940" y="336"/>
                      <a:pt x="928" y="321"/>
                    </a:cubicBezTo>
                    <a:cubicBezTo>
                      <a:pt x="916" y="306"/>
                      <a:pt x="906" y="289"/>
                      <a:pt x="869" y="304"/>
                    </a:cubicBezTo>
                    <a:cubicBezTo>
                      <a:pt x="833" y="319"/>
                      <a:pt x="808" y="338"/>
                      <a:pt x="806" y="353"/>
                    </a:cubicBezTo>
                    <a:cubicBezTo>
                      <a:pt x="804" y="367"/>
                      <a:pt x="779" y="382"/>
                      <a:pt x="777" y="362"/>
                    </a:cubicBezTo>
                    <a:cubicBezTo>
                      <a:pt x="774" y="343"/>
                      <a:pt x="745" y="336"/>
                      <a:pt x="726" y="331"/>
                    </a:cubicBezTo>
                    <a:cubicBezTo>
                      <a:pt x="706" y="326"/>
                      <a:pt x="675" y="336"/>
                      <a:pt x="672" y="316"/>
                    </a:cubicBezTo>
                    <a:cubicBezTo>
                      <a:pt x="670" y="297"/>
                      <a:pt x="641" y="275"/>
                      <a:pt x="638" y="253"/>
                    </a:cubicBezTo>
                    <a:cubicBezTo>
                      <a:pt x="636" y="231"/>
                      <a:pt x="643" y="199"/>
                      <a:pt x="624" y="194"/>
                    </a:cubicBezTo>
                    <a:cubicBezTo>
                      <a:pt x="604" y="190"/>
                      <a:pt x="592" y="158"/>
                      <a:pt x="575" y="158"/>
                    </a:cubicBezTo>
                    <a:cubicBezTo>
                      <a:pt x="558" y="158"/>
                      <a:pt x="463" y="158"/>
                      <a:pt x="451" y="153"/>
                    </a:cubicBezTo>
                    <a:cubicBezTo>
                      <a:pt x="439" y="148"/>
                      <a:pt x="375" y="173"/>
                      <a:pt x="371" y="158"/>
                    </a:cubicBezTo>
                    <a:cubicBezTo>
                      <a:pt x="367" y="146"/>
                      <a:pt x="323" y="99"/>
                      <a:pt x="299" y="79"/>
                    </a:cubicBezTo>
                    <a:cubicBezTo>
                      <a:pt x="296" y="89"/>
                      <a:pt x="290" y="99"/>
                      <a:pt x="280" y="106"/>
                    </a:cubicBezTo>
                    <a:cubicBezTo>
                      <a:pt x="235" y="139"/>
                      <a:pt x="191" y="133"/>
                      <a:pt x="206" y="93"/>
                    </a:cubicBezTo>
                    <a:cubicBezTo>
                      <a:pt x="220" y="53"/>
                      <a:pt x="222" y="6"/>
                      <a:pt x="198" y="6"/>
                    </a:cubicBezTo>
                    <a:cubicBezTo>
                      <a:pt x="175" y="6"/>
                      <a:pt x="191" y="90"/>
                      <a:pt x="173" y="95"/>
                    </a:cubicBezTo>
                    <a:cubicBezTo>
                      <a:pt x="157" y="100"/>
                      <a:pt x="150" y="34"/>
                      <a:pt x="164" y="0"/>
                    </a:cubicBezTo>
                    <a:cubicBezTo>
                      <a:pt x="8" y="41"/>
                      <a:pt x="8" y="41"/>
                      <a:pt x="8" y="41"/>
                    </a:cubicBezTo>
                    <a:cubicBezTo>
                      <a:pt x="1" y="314"/>
                      <a:pt x="1" y="314"/>
                      <a:pt x="1" y="314"/>
                    </a:cubicBezTo>
                    <a:cubicBezTo>
                      <a:pt x="1" y="314"/>
                      <a:pt x="0" y="314"/>
                      <a:pt x="0" y="314"/>
                    </a:cubicBezTo>
                    <a:cubicBezTo>
                      <a:pt x="15" y="321"/>
                      <a:pt x="32" y="324"/>
                      <a:pt x="44" y="325"/>
                    </a:cubicBezTo>
                    <a:cubicBezTo>
                      <a:pt x="67" y="326"/>
                      <a:pt x="65" y="308"/>
                      <a:pt x="65" y="295"/>
                    </a:cubicBezTo>
                    <a:cubicBezTo>
                      <a:pt x="65" y="283"/>
                      <a:pt x="91" y="261"/>
                      <a:pt x="109" y="263"/>
                    </a:cubicBezTo>
                    <a:cubicBezTo>
                      <a:pt x="127" y="264"/>
                      <a:pt x="125" y="239"/>
                      <a:pt x="131" y="239"/>
                    </a:cubicBezTo>
                    <a:cubicBezTo>
                      <a:pt x="136" y="239"/>
                      <a:pt x="151" y="235"/>
                      <a:pt x="156" y="226"/>
                    </a:cubicBezTo>
                    <a:cubicBezTo>
                      <a:pt x="162" y="217"/>
                      <a:pt x="191" y="228"/>
                      <a:pt x="200" y="237"/>
                    </a:cubicBezTo>
                    <a:cubicBezTo>
                      <a:pt x="209" y="246"/>
                      <a:pt x="231" y="250"/>
                      <a:pt x="247" y="254"/>
                    </a:cubicBezTo>
                    <a:cubicBezTo>
                      <a:pt x="264" y="257"/>
                      <a:pt x="269" y="308"/>
                      <a:pt x="269" y="319"/>
                    </a:cubicBezTo>
                    <a:cubicBezTo>
                      <a:pt x="269" y="330"/>
                      <a:pt x="348" y="328"/>
                      <a:pt x="360" y="330"/>
                    </a:cubicBezTo>
                    <a:cubicBezTo>
                      <a:pt x="373" y="332"/>
                      <a:pt x="373" y="354"/>
                      <a:pt x="386" y="370"/>
                    </a:cubicBezTo>
                    <a:cubicBezTo>
                      <a:pt x="399" y="386"/>
                      <a:pt x="408" y="408"/>
                      <a:pt x="413" y="421"/>
                    </a:cubicBezTo>
                    <a:cubicBezTo>
                      <a:pt x="419" y="434"/>
                      <a:pt x="464" y="450"/>
                      <a:pt x="475" y="467"/>
                    </a:cubicBezTo>
                    <a:cubicBezTo>
                      <a:pt x="486" y="483"/>
                      <a:pt x="521" y="499"/>
                      <a:pt x="546" y="509"/>
                    </a:cubicBezTo>
                    <a:cubicBezTo>
                      <a:pt x="572" y="518"/>
                      <a:pt x="595" y="552"/>
                      <a:pt x="610" y="550"/>
                    </a:cubicBezTo>
                    <a:cubicBezTo>
                      <a:pt x="625" y="549"/>
                      <a:pt x="665" y="569"/>
                      <a:pt x="665" y="569"/>
                    </a:cubicBezTo>
                    <a:cubicBezTo>
                      <a:pt x="669" y="609"/>
                      <a:pt x="669" y="609"/>
                      <a:pt x="669" y="609"/>
                    </a:cubicBezTo>
                    <a:cubicBezTo>
                      <a:pt x="671" y="609"/>
                      <a:pt x="673" y="609"/>
                      <a:pt x="675" y="608"/>
                    </a:cubicBezTo>
                    <a:cubicBezTo>
                      <a:pt x="697" y="601"/>
                      <a:pt x="709" y="625"/>
                      <a:pt x="726" y="625"/>
                    </a:cubicBezTo>
                    <a:cubicBezTo>
                      <a:pt x="733" y="625"/>
                      <a:pt x="742" y="631"/>
                      <a:pt x="750" y="637"/>
                    </a:cubicBezTo>
                    <a:cubicBezTo>
                      <a:pt x="749" y="601"/>
                      <a:pt x="762" y="583"/>
                      <a:pt x="776" y="572"/>
                    </a:cubicBezTo>
                    <a:cubicBezTo>
                      <a:pt x="792" y="560"/>
                      <a:pt x="765" y="538"/>
                      <a:pt x="769" y="518"/>
                    </a:cubicBezTo>
                    <a:cubicBezTo>
                      <a:pt x="772" y="498"/>
                      <a:pt x="727" y="487"/>
                      <a:pt x="730" y="470"/>
                    </a:cubicBezTo>
                    <a:cubicBezTo>
                      <a:pt x="734" y="454"/>
                      <a:pt x="772" y="456"/>
                      <a:pt x="789" y="448"/>
                    </a:cubicBezTo>
                    <a:cubicBezTo>
                      <a:pt x="805" y="441"/>
                      <a:pt x="792" y="414"/>
                      <a:pt x="809" y="414"/>
                    </a:cubicBezTo>
                    <a:cubicBezTo>
                      <a:pt x="825" y="414"/>
                      <a:pt x="832" y="397"/>
                      <a:pt x="838" y="381"/>
                    </a:cubicBezTo>
                    <a:cubicBezTo>
                      <a:pt x="843" y="365"/>
                      <a:pt x="871" y="381"/>
                      <a:pt x="885" y="370"/>
                    </a:cubicBezTo>
                    <a:cubicBezTo>
                      <a:pt x="900" y="359"/>
                      <a:pt x="922" y="352"/>
                      <a:pt x="927" y="361"/>
                    </a:cubicBezTo>
                    <a:cubicBezTo>
                      <a:pt x="931" y="368"/>
                      <a:pt x="913" y="399"/>
                      <a:pt x="905" y="412"/>
                    </a:cubicBezTo>
                    <a:cubicBezTo>
                      <a:pt x="931" y="411"/>
                      <a:pt x="969" y="406"/>
                      <a:pt x="976" y="399"/>
                    </a:cubicBezTo>
                    <a:cubicBezTo>
                      <a:pt x="986" y="389"/>
                      <a:pt x="1022" y="413"/>
                      <a:pt x="1035" y="389"/>
                    </a:cubicBezTo>
                    <a:cubicBezTo>
                      <a:pt x="1047" y="365"/>
                      <a:pt x="1091" y="382"/>
                      <a:pt x="1061" y="35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3" name="Shape 307">
                <a:extLst>
                  <a:ext uri="{FF2B5EF4-FFF2-40B4-BE49-F238E27FC236}">
                    <a16:creationId xmlns:a16="http://schemas.microsoft.com/office/drawing/2014/main" id="{30F10B87-8AFD-C15B-193F-EAFD43E01160}"/>
                  </a:ext>
                </a:extLst>
              </p:cNvPr>
              <p:cNvSpPr/>
              <p:nvPr/>
            </p:nvSpPr>
            <p:spPr>
              <a:xfrm>
                <a:off x="9581748" y="2855327"/>
                <a:ext cx="1179441" cy="1863862"/>
              </a:xfrm>
              <a:custGeom>
                <a:avLst/>
                <a:gdLst/>
                <a:ahLst/>
                <a:cxnLst/>
                <a:rect l="0" t="0" r="0" b="0"/>
                <a:pathLst>
                  <a:path w="1596" h="2523" extrusionOk="0">
                    <a:moveTo>
                      <a:pt x="1546" y="1349"/>
                    </a:moveTo>
                    <a:cubicBezTo>
                      <a:pt x="1543" y="1363"/>
                      <a:pt x="1518" y="1360"/>
                      <a:pt x="1519" y="1346"/>
                    </a:cubicBezTo>
                    <a:cubicBezTo>
                      <a:pt x="1520" y="1333"/>
                      <a:pt x="1481" y="1322"/>
                      <a:pt x="1479" y="1315"/>
                    </a:cubicBezTo>
                    <a:cubicBezTo>
                      <a:pt x="1477" y="1309"/>
                      <a:pt x="1495" y="1310"/>
                      <a:pt x="1510" y="1318"/>
                    </a:cubicBezTo>
                    <a:cubicBezTo>
                      <a:pt x="1525" y="1326"/>
                      <a:pt x="1535" y="1321"/>
                      <a:pt x="1551" y="1305"/>
                    </a:cubicBezTo>
                    <a:cubicBezTo>
                      <a:pt x="1567" y="1290"/>
                      <a:pt x="1590" y="1303"/>
                      <a:pt x="1593" y="1289"/>
                    </a:cubicBezTo>
                    <a:cubicBezTo>
                      <a:pt x="1596" y="1275"/>
                      <a:pt x="1566" y="1266"/>
                      <a:pt x="1561" y="1258"/>
                    </a:cubicBezTo>
                    <a:cubicBezTo>
                      <a:pt x="1556" y="1250"/>
                      <a:pt x="1535" y="1239"/>
                      <a:pt x="1515" y="1243"/>
                    </a:cubicBezTo>
                    <a:cubicBezTo>
                      <a:pt x="1495" y="1246"/>
                      <a:pt x="1494" y="1238"/>
                      <a:pt x="1482" y="1227"/>
                    </a:cubicBezTo>
                    <a:cubicBezTo>
                      <a:pt x="1470" y="1216"/>
                      <a:pt x="1434" y="1234"/>
                      <a:pt x="1434" y="1260"/>
                    </a:cubicBezTo>
                    <a:cubicBezTo>
                      <a:pt x="1434" y="1285"/>
                      <a:pt x="1411" y="1279"/>
                      <a:pt x="1419" y="1265"/>
                    </a:cubicBezTo>
                    <a:cubicBezTo>
                      <a:pt x="1427" y="1252"/>
                      <a:pt x="1408" y="1235"/>
                      <a:pt x="1426" y="1231"/>
                    </a:cubicBezTo>
                    <a:cubicBezTo>
                      <a:pt x="1444" y="1226"/>
                      <a:pt x="1434" y="1199"/>
                      <a:pt x="1401" y="1196"/>
                    </a:cubicBezTo>
                    <a:cubicBezTo>
                      <a:pt x="1367" y="1193"/>
                      <a:pt x="1354" y="1222"/>
                      <a:pt x="1362" y="1231"/>
                    </a:cubicBezTo>
                    <a:cubicBezTo>
                      <a:pt x="1371" y="1240"/>
                      <a:pt x="1340" y="1279"/>
                      <a:pt x="1326" y="1279"/>
                    </a:cubicBezTo>
                    <a:cubicBezTo>
                      <a:pt x="1312" y="1279"/>
                      <a:pt x="1328" y="1245"/>
                      <a:pt x="1327" y="1227"/>
                    </a:cubicBezTo>
                    <a:cubicBezTo>
                      <a:pt x="1326" y="1209"/>
                      <a:pt x="1313" y="1219"/>
                      <a:pt x="1288" y="1248"/>
                    </a:cubicBezTo>
                    <a:cubicBezTo>
                      <a:pt x="1262" y="1277"/>
                      <a:pt x="1243" y="1304"/>
                      <a:pt x="1229" y="1306"/>
                    </a:cubicBezTo>
                    <a:cubicBezTo>
                      <a:pt x="1214" y="1309"/>
                      <a:pt x="1216" y="1280"/>
                      <a:pt x="1239" y="1267"/>
                    </a:cubicBezTo>
                    <a:cubicBezTo>
                      <a:pt x="1263" y="1254"/>
                      <a:pt x="1264" y="1220"/>
                      <a:pt x="1280" y="1220"/>
                    </a:cubicBezTo>
                    <a:cubicBezTo>
                      <a:pt x="1295" y="1220"/>
                      <a:pt x="1295" y="1202"/>
                      <a:pt x="1272" y="1196"/>
                    </a:cubicBezTo>
                    <a:cubicBezTo>
                      <a:pt x="1249" y="1191"/>
                      <a:pt x="1246" y="1216"/>
                      <a:pt x="1239" y="1223"/>
                    </a:cubicBezTo>
                    <a:cubicBezTo>
                      <a:pt x="1231" y="1231"/>
                      <a:pt x="1194" y="1211"/>
                      <a:pt x="1195" y="1218"/>
                    </a:cubicBezTo>
                    <a:cubicBezTo>
                      <a:pt x="1196" y="1225"/>
                      <a:pt x="1175" y="1228"/>
                      <a:pt x="1184" y="1242"/>
                    </a:cubicBezTo>
                    <a:cubicBezTo>
                      <a:pt x="1193" y="1255"/>
                      <a:pt x="1179" y="1267"/>
                      <a:pt x="1170" y="1251"/>
                    </a:cubicBezTo>
                    <a:cubicBezTo>
                      <a:pt x="1161" y="1234"/>
                      <a:pt x="1138" y="1247"/>
                      <a:pt x="1127" y="1265"/>
                    </a:cubicBezTo>
                    <a:cubicBezTo>
                      <a:pt x="1117" y="1284"/>
                      <a:pt x="1102" y="1283"/>
                      <a:pt x="1113" y="1289"/>
                    </a:cubicBezTo>
                    <a:cubicBezTo>
                      <a:pt x="1124" y="1295"/>
                      <a:pt x="1123" y="1320"/>
                      <a:pt x="1107" y="1325"/>
                    </a:cubicBezTo>
                    <a:cubicBezTo>
                      <a:pt x="1090" y="1329"/>
                      <a:pt x="1096" y="1280"/>
                      <a:pt x="1084" y="1285"/>
                    </a:cubicBezTo>
                    <a:cubicBezTo>
                      <a:pt x="1071" y="1289"/>
                      <a:pt x="1079" y="1261"/>
                      <a:pt x="1096" y="1261"/>
                    </a:cubicBezTo>
                    <a:cubicBezTo>
                      <a:pt x="1114" y="1261"/>
                      <a:pt x="1131" y="1235"/>
                      <a:pt x="1129" y="1229"/>
                    </a:cubicBezTo>
                    <a:cubicBezTo>
                      <a:pt x="1126" y="1218"/>
                      <a:pt x="1107" y="1221"/>
                      <a:pt x="1107" y="1234"/>
                    </a:cubicBezTo>
                    <a:cubicBezTo>
                      <a:pt x="1107" y="1248"/>
                      <a:pt x="1080" y="1245"/>
                      <a:pt x="1057" y="1244"/>
                    </a:cubicBezTo>
                    <a:cubicBezTo>
                      <a:pt x="1035" y="1244"/>
                      <a:pt x="1035" y="1271"/>
                      <a:pt x="1061" y="1285"/>
                    </a:cubicBezTo>
                    <a:cubicBezTo>
                      <a:pt x="1086" y="1300"/>
                      <a:pt x="1056" y="1309"/>
                      <a:pt x="1044" y="1298"/>
                    </a:cubicBezTo>
                    <a:cubicBezTo>
                      <a:pt x="1031" y="1287"/>
                      <a:pt x="1011" y="1293"/>
                      <a:pt x="997" y="1299"/>
                    </a:cubicBezTo>
                    <a:cubicBezTo>
                      <a:pt x="984" y="1305"/>
                      <a:pt x="1030" y="1322"/>
                      <a:pt x="1032" y="1330"/>
                    </a:cubicBezTo>
                    <a:cubicBezTo>
                      <a:pt x="1034" y="1338"/>
                      <a:pt x="1008" y="1320"/>
                      <a:pt x="1003" y="1326"/>
                    </a:cubicBezTo>
                    <a:cubicBezTo>
                      <a:pt x="997" y="1333"/>
                      <a:pt x="972" y="1322"/>
                      <a:pt x="970" y="1306"/>
                    </a:cubicBezTo>
                    <a:cubicBezTo>
                      <a:pt x="968" y="1291"/>
                      <a:pt x="927" y="1313"/>
                      <a:pt x="950" y="1318"/>
                    </a:cubicBezTo>
                    <a:cubicBezTo>
                      <a:pt x="973" y="1324"/>
                      <a:pt x="964" y="1338"/>
                      <a:pt x="964" y="1358"/>
                    </a:cubicBezTo>
                    <a:cubicBezTo>
                      <a:pt x="964" y="1378"/>
                      <a:pt x="938" y="1363"/>
                      <a:pt x="943" y="1346"/>
                    </a:cubicBezTo>
                    <a:cubicBezTo>
                      <a:pt x="949" y="1328"/>
                      <a:pt x="927" y="1332"/>
                      <a:pt x="909" y="1343"/>
                    </a:cubicBezTo>
                    <a:cubicBezTo>
                      <a:pt x="891" y="1354"/>
                      <a:pt x="912" y="1323"/>
                      <a:pt x="904" y="1307"/>
                    </a:cubicBezTo>
                    <a:cubicBezTo>
                      <a:pt x="897" y="1292"/>
                      <a:pt x="881" y="1307"/>
                      <a:pt x="861" y="1311"/>
                    </a:cubicBezTo>
                    <a:cubicBezTo>
                      <a:pt x="842" y="1315"/>
                      <a:pt x="832" y="1315"/>
                      <a:pt x="844" y="1328"/>
                    </a:cubicBezTo>
                    <a:cubicBezTo>
                      <a:pt x="856" y="1341"/>
                      <a:pt x="854" y="1359"/>
                      <a:pt x="839" y="1356"/>
                    </a:cubicBezTo>
                    <a:cubicBezTo>
                      <a:pt x="823" y="1354"/>
                      <a:pt x="817" y="1356"/>
                      <a:pt x="819" y="1371"/>
                    </a:cubicBezTo>
                    <a:cubicBezTo>
                      <a:pt x="820" y="1386"/>
                      <a:pt x="799" y="1387"/>
                      <a:pt x="797" y="1374"/>
                    </a:cubicBezTo>
                    <a:cubicBezTo>
                      <a:pt x="795" y="1361"/>
                      <a:pt x="764" y="1365"/>
                      <a:pt x="755" y="1379"/>
                    </a:cubicBezTo>
                    <a:cubicBezTo>
                      <a:pt x="746" y="1394"/>
                      <a:pt x="720" y="1405"/>
                      <a:pt x="723" y="1421"/>
                    </a:cubicBezTo>
                    <a:cubicBezTo>
                      <a:pt x="726" y="1438"/>
                      <a:pt x="746" y="1413"/>
                      <a:pt x="762" y="1418"/>
                    </a:cubicBezTo>
                    <a:cubicBezTo>
                      <a:pt x="779" y="1424"/>
                      <a:pt x="761" y="1432"/>
                      <a:pt x="770" y="1440"/>
                    </a:cubicBezTo>
                    <a:cubicBezTo>
                      <a:pt x="779" y="1448"/>
                      <a:pt x="778" y="1469"/>
                      <a:pt x="765" y="1457"/>
                    </a:cubicBezTo>
                    <a:cubicBezTo>
                      <a:pt x="752" y="1445"/>
                      <a:pt x="736" y="1441"/>
                      <a:pt x="733" y="1460"/>
                    </a:cubicBezTo>
                    <a:cubicBezTo>
                      <a:pt x="730" y="1479"/>
                      <a:pt x="717" y="1458"/>
                      <a:pt x="706" y="1444"/>
                    </a:cubicBezTo>
                    <a:cubicBezTo>
                      <a:pt x="695" y="1430"/>
                      <a:pt x="684" y="1469"/>
                      <a:pt x="672" y="1460"/>
                    </a:cubicBezTo>
                    <a:cubicBezTo>
                      <a:pt x="660" y="1451"/>
                      <a:pt x="696" y="1423"/>
                      <a:pt x="687" y="1409"/>
                    </a:cubicBezTo>
                    <a:cubicBezTo>
                      <a:pt x="677" y="1396"/>
                      <a:pt x="671" y="1418"/>
                      <a:pt x="650" y="1438"/>
                    </a:cubicBezTo>
                    <a:cubicBezTo>
                      <a:pt x="629" y="1459"/>
                      <a:pt x="601" y="1459"/>
                      <a:pt x="611" y="1469"/>
                    </a:cubicBezTo>
                    <a:cubicBezTo>
                      <a:pt x="621" y="1479"/>
                      <a:pt x="590" y="1484"/>
                      <a:pt x="585" y="1501"/>
                    </a:cubicBezTo>
                    <a:cubicBezTo>
                      <a:pt x="579" y="1519"/>
                      <a:pt x="536" y="1525"/>
                      <a:pt x="509" y="1543"/>
                    </a:cubicBezTo>
                    <a:cubicBezTo>
                      <a:pt x="482" y="1561"/>
                      <a:pt x="514" y="1562"/>
                      <a:pt x="530" y="1545"/>
                    </a:cubicBezTo>
                    <a:cubicBezTo>
                      <a:pt x="545" y="1528"/>
                      <a:pt x="551" y="1538"/>
                      <a:pt x="575" y="1522"/>
                    </a:cubicBezTo>
                    <a:cubicBezTo>
                      <a:pt x="600" y="1507"/>
                      <a:pt x="626" y="1494"/>
                      <a:pt x="636" y="1500"/>
                    </a:cubicBezTo>
                    <a:cubicBezTo>
                      <a:pt x="645" y="1507"/>
                      <a:pt x="660" y="1511"/>
                      <a:pt x="672" y="1495"/>
                    </a:cubicBezTo>
                    <a:cubicBezTo>
                      <a:pt x="684" y="1479"/>
                      <a:pt x="698" y="1482"/>
                      <a:pt x="710" y="1492"/>
                    </a:cubicBezTo>
                    <a:cubicBezTo>
                      <a:pt x="722" y="1502"/>
                      <a:pt x="690" y="1510"/>
                      <a:pt x="705" y="1525"/>
                    </a:cubicBezTo>
                    <a:cubicBezTo>
                      <a:pt x="719" y="1540"/>
                      <a:pt x="688" y="1548"/>
                      <a:pt x="688" y="1535"/>
                    </a:cubicBezTo>
                    <a:cubicBezTo>
                      <a:pt x="688" y="1522"/>
                      <a:pt x="669" y="1511"/>
                      <a:pt x="663" y="1523"/>
                    </a:cubicBezTo>
                    <a:cubicBezTo>
                      <a:pt x="656" y="1535"/>
                      <a:pt x="646" y="1548"/>
                      <a:pt x="634" y="1549"/>
                    </a:cubicBezTo>
                    <a:cubicBezTo>
                      <a:pt x="622" y="1550"/>
                      <a:pt x="609" y="1571"/>
                      <a:pt x="609" y="1593"/>
                    </a:cubicBezTo>
                    <a:cubicBezTo>
                      <a:pt x="609" y="1615"/>
                      <a:pt x="588" y="1593"/>
                      <a:pt x="586" y="1612"/>
                    </a:cubicBezTo>
                    <a:cubicBezTo>
                      <a:pt x="585" y="1632"/>
                      <a:pt x="555" y="1665"/>
                      <a:pt x="530" y="1690"/>
                    </a:cubicBezTo>
                    <a:cubicBezTo>
                      <a:pt x="504" y="1714"/>
                      <a:pt x="528" y="1720"/>
                      <a:pt x="520" y="1735"/>
                    </a:cubicBezTo>
                    <a:cubicBezTo>
                      <a:pt x="512" y="1751"/>
                      <a:pt x="482" y="1737"/>
                      <a:pt x="472" y="1744"/>
                    </a:cubicBezTo>
                    <a:cubicBezTo>
                      <a:pt x="462" y="1750"/>
                      <a:pt x="477" y="1788"/>
                      <a:pt x="463" y="1800"/>
                    </a:cubicBezTo>
                    <a:cubicBezTo>
                      <a:pt x="450" y="1812"/>
                      <a:pt x="463" y="1828"/>
                      <a:pt x="463" y="1842"/>
                    </a:cubicBezTo>
                    <a:cubicBezTo>
                      <a:pt x="463" y="1856"/>
                      <a:pt x="428" y="1834"/>
                      <a:pt x="425" y="1847"/>
                    </a:cubicBezTo>
                    <a:cubicBezTo>
                      <a:pt x="422" y="1861"/>
                      <a:pt x="391" y="1857"/>
                      <a:pt x="382" y="1861"/>
                    </a:cubicBezTo>
                    <a:cubicBezTo>
                      <a:pt x="373" y="1865"/>
                      <a:pt x="401" y="1887"/>
                      <a:pt x="417" y="1899"/>
                    </a:cubicBezTo>
                    <a:cubicBezTo>
                      <a:pt x="433" y="1912"/>
                      <a:pt x="401" y="1922"/>
                      <a:pt x="398" y="1908"/>
                    </a:cubicBezTo>
                    <a:cubicBezTo>
                      <a:pt x="394" y="1893"/>
                      <a:pt x="371" y="1917"/>
                      <a:pt x="343" y="1929"/>
                    </a:cubicBezTo>
                    <a:cubicBezTo>
                      <a:pt x="315" y="1942"/>
                      <a:pt x="327" y="1968"/>
                      <a:pt x="305" y="1969"/>
                    </a:cubicBezTo>
                    <a:cubicBezTo>
                      <a:pt x="283" y="1969"/>
                      <a:pt x="289" y="2004"/>
                      <a:pt x="275" y="2015"/>
                    </a:cubicBezTo>
                    <a:cubicBezTo>
                      <a:pt x="260" y="2026"/>
                      <a:pt x="264" y="1990"/>
                      <a:pt x="241" y="1989"/>
                    </a:cubicBezTo>
                    <a:cubicBezTo>
                      <a:pt x="218" y="1988"/>
                      <a:pt x="220" y="2004"/>
                      <a:pt x="234" y="2023"/>
                    </a:cubicBezTo>
                    <a:cubicBezTo>
                      <a:pt x="248" y="2042"/>
                      <a:pt x="213" y="2028"/>
                      <a:pt x="200" y="2044"/>
                    </a:cubicBezTo>
                    <a:cubicBezTo>
                      <a:pt x="187" y="2061"/>
                      <a:pt x="151" y="2052"/>
                      <a:pt x="141" y="2066"/>
                    </a:cubicBezTo>
                    <a:cubicBezTo>
                      <a:pt x="131" y="2080"/>
                      <a:pt x="168" y="2080"/>
                      <a:pt x="174" y="2091"/>
                    </a:cubicBezTo>
                    <a:cubicBezTo>
                      <a:pt x="179" y="2102"/>
                      <a:pt x="141" y="2096"/>
                      <a:pt x="121" y="2092"/>
                    </a:cubicBezTo>
                    <a:cubicBezTo>
                      <a:pt x="101" y="2087"/>
                      <a:pt x="106" y="2117"/>
                      <a:pt x="88" y="2113"/>
                    </a:cubicBezTo>
                    <a:cubicBezTo>
                      <a:pt x="70" y="2110"/>
                      <a:pt x="47" y="2129"/>
                      <a:pt x="60" y="2142"/>
                    </a:cubicBezTo>
                    <a:cubicBezTo>
                      <a:pt x="73" y="2154"/>
                      <a:pt x="50" y="2156"/>
                      <a:pt x="37" y="2148"/>
                    </a:cubicBezTo>
                    <a:cubicBezTo>
                      <a:pt x="24" y="2140"/>
                      <a:pt x="13" y="2160"/>
                      <a:pt x="9" y="2175"/>
                    </a:cubicBezTo>
                    <a:cubicBezTo>
                      <a:pt x="4" y="2191"/>
                      <a:pt x="33" y="2199"/>
                      <a:pt x="33" y="2206"/>
                    </a:cubicBezTo>
                    <a:cubicBezTo>
                      <a:pt x="32" y="2214"/>
                      <a:pt x="9" y="2225"/>
                      <a:pt x="25" y="2229"/>
                    </a:cubicBezTo>
                    <a:cubicBezTo>
                      <a:pt x="42" y="2233"/>
                      <a:pt x="30" y="2247"/>
                      <a:pt x="19" y="2252"/>
                    </a:cubicBezTo>
                    <a:cubicBezTo>
                      <a:pt x="8" y="2256"/>
                      <a:pt x="8" y="2267"/>
                      <a:pt x="19" y="2281"/>
                    </a:cubicBezTo>
                    <a:cubicBezTo>
                      <a:pt x="30" y="2295"/>
                      <a:pt x="0" y="2297"/>
                      <a:pt x="14" y="2318"/>
                    </a:cubicBezTo>
                    <a:cubicBezTo>
                      <a:pt x="29" y="2339"/>
                      <a:pt x="40" y="2313"/>
                      <a:pt x="46" y="2328"/>
                    </a:cubicBezTo>
                    <a:cubicBezTo>
                      <a:pt x="53" y="2344"/>
                      <a:pt x="70" y="2330"/>
                      <a:pt x="90" y="2312"/>
                    </a:cubicBezTo>
                    <a:cubicBezTo>
                      <a:pt x="110" y="2294"/>
                      <a:pt x="117" y="2332"/>
                      <a:pt x="101" y="2331"/>
                    </a:cubicBezTo>
                    <a:cubicBezTo>
                      <a:pt x="84" y="2330"/>
                      <a:pt x="65" y="2340"/>
                      <a:pt x="69" y="2357"/>
                    </a:cubicBezTo>
                    <a:cubicBezTo>
                      <a:pt x="73" y="2373"/>
                      <a:pt x="44" y="2370"/>
                      <a:pt x="44" y="2350"/>
                    </a:cubicBezTo>
                    <a:cubicBezTo>
                      <a:pt x="45" y="2330"/>
                      <a:pt x="11" y="2354"/>
                      <a:pt x="23" y="2368"/>
                    </a:cubicBezTo>
                    <a:cubicBezTo>
                      <a:pt x="36" y="2383"/>
                      <a:pt x="19" y="2391"/>
                      <a:pt x="19" y="2405"/>
                    </a:cubicBezTo>
                    <a:cubicBezTo>
                      <a:pt x="19" y="2419"/>
                      <a:pt x="44" y="2416"/>
                      <a:pt x="54" y="2400"/>
                    </a:cubicBezTo>
                    <a:cubicBezTo>
                      <a:pt x="64" y="2385"/>
                      <a:pt x="80" y="2388"/>
                      <a:pt x="86" y="2404"/>
                    </a:cubicBezTo>
                    <a:cubicBezTo>
                      <a:pt x="93" y="2419"/>
                      <a:pt x="71" y="2408"/>
                      <a:pt x="71" y="2429"/>
                    </a:cubicBezTo>
                    <a:cubicBezTo>
                      <a:pt x="71" y="2450"/>
                      <a:pt x="57" y="2431"/>
                      <a:pt x="45" y="2448"/>
                    </a:cubicBezTo>
                    <a:cubicBezTo>
                      <a:pt x="33" y="2464"/>
                      <a:pt x="92" y="2494"/>
                      <a:pt x="110" y="2499"/>
                    </a:cubicBezTo>
                    <a:cubicBezTo>
                      <a:pt x="128" y="2503"/>
                      <a:pt x="146" y="2523"/>
                      <a:pt x="182" y="2518"/>
                    </a:cubicBezTo>
                    <a:cubicBezTo>
                      <a:pt x="218" y="2512"/>
                      <a:pt x="288" y="2445"/>
                      <a:pt x="297" y="2433"/>
                    </a:cubicBezTo>
                    <a:cubicBezTo>
                      <a:pt x="306" y="2421"/>
                      <a:pt x="326" y="2435"/>
                      <a:pt x="340" y="2424"/>
                    </a:cubicBezTo>
                    <a:cubicBezTo>
                      <a:pt x="353" y="2413"/>
                      <a:pt x="345" y="2385"/>
                      <a:pt x="355" y="2379"/>
                    </a:cubicBezTo>
                    <a:cubicBezTo>
                      <a:pt x="365" y="2374"/>
                      <a:pt x="370" y="2409"/>
                      <a:pt x="380" y="2413"/>
                    </a:cubicBezTo>
                    <a:cubicBezTo>
                      <a:pt x="388" y="2416"/>
                      <a:pt x="394" y="2423"/>
                      <a:pt x="394" y="2441"/>
                    </a:cubicBezTo>
                    <a:cubicBezTo>
                      <a:pt x="401" y="2440"/>
                      <a:pt x="409" y="2440"/>
                      <a:pt x="413" y="2444"/>
                    </a:cubicBezTo>
                    <a:cubicBezTo>
                      <a:pt x="425" y="2453"/>
                      <a:pt x="428" y="2415"/>
                      <a:pt x="428" y="2403"/>
                    </a:cubicBezTo>
                    <a:cubicBezTo>
                      <a:pt x="428" y="2391"/>
                      <a:pt x="440" y="2368"/>
                      <a:pt x="437" y="2353"/>
                    </a:cubicBezTo>
                    <a:cubicBezTo>
                      <a:pt x="434" y="2338"/>
                      <a:pt x="472" y="2350"/>
                      <a:pt x="478" y="2338"/>
                    </a:cubicBezTo>
                    <a:cubicBezTo>
                      <a:pt x="484" y="2327"/>
                      <a:pt x="487" y="2286"/>
                      <a:pt x="475" y="2280"/>
                    </a:cubicBezTo>
                    <a:cubicBezTo>
                      <a:pt x="463" y="2274"/>
                      <a:pt x="460" y="2251"/>
                      <a:pt x="472" y="2251"/>
                    </a:cubicBezTo>
                    <a:cubicBezTo>
                      <a:pt x="484" y="2251"/>
                      <a:pt x="498" y="2242"/>
                      <a:pt x="495" y="2218"/>
                    </a:cubicBezTo>
                    <a:cubicBezTo>
                      <a:pt x="492" y="2195"/>
                      <a:pt x="457" y="2198"/>
                      <a:pt x="454" y="2175"/>
                    </a:cubicBezTo>
                    <a:cubicBezTo>
                      <a:pt x="451" y="2151"/>
                      <a:pt x="472" y="2145"/>
                      <a:pt x="457" y="2116"/>
                    </a:cubicBezTo>
                    <a:cubicBezTo>
                      <a:pt x="443" y="2087"/>
                      <a:pt x="463" y="2069"/>
                      <a:pt x="457" y="2055"/>
                    </a:cubicBezTo>
                    <a:cubicBezTo>
                      <a:pt x="451" y="2040"/>
                      <a:pt x="446" y="2022"/>
                      <a:pt x="463" y="1993"/>
                    </a:cubicBezTo>
                    <a:cubicBezTo>
                      <a:pt x="481" y="1964"/>
                      <a:pt x="513" y="1949"/>
                      <a:pt x="525" y="1952"/>
                    </a:cubicBezTo>
                    <a:cubicBezTo>
                      <a:pt x="536" y="1955"/>
                      <a:pt x="557" y="1967"/>
                      <a:pt x="566" y="1949"/>
                    </a:cubicBezTo>
                    <a:cubicBezTo>
                      <a:pt x="574" y="1932"/>
                      <a:pt x="574" y="1917"/>
                      <a:pt x="566" y="1914"/>
                    </a:cubicBezTo>
                    <a:cubicBezTo>
                      <a:pt x="557" y="1911"/>
                      <a:pt x="533" y="1905"/>
                      <a:pt x="551" y="1882"/>
                    </a:cubicBezTo>
                    <a:cubicBezTo>
                      <a:pt x="569" y="1858"/>
                      <a:pt x="589" y="1829"/>
                      <a:pt x="592" y="1803"/>
                    </a:cubicBezTo>
                    <a:cubicBezTo>
                      <a:pt x="595" y="1776"/>
                      <a:pt x="586" y="1756"/>
                      <a:pt x="595" y="1747"/>
                    </a:cubicBezTo>
                    <a:cubicBezTo>
                      <a:pt x="604" y="1738"/>
                      <a:pt x="624" y="1747"/>
                      <a:pt x="642" y="1736"/>
                    </a:cubicBezTo>
                    <a:cubicBezTo>
                      <a:pt x="659" y="1724"/>
                      <a:pt x="645" y="1709"/>
                      <a:pt x="653" y="1700"/>
                    </a:cubicBezTo>
                    <a:cubicBezTo>
                      <a:pt x="662" y="1692"/>
                      <a:pt x="674" y="1662"/>
                      <a:pt x="686" y="1654"/>
                    </a:cubicBezTo>
                    <a:cubicBezTo>
                      <a:pt x="697" y="1645"/>
                      <a:pt x="709" y="1633"/>
                      <a:pt x="700" y="1621"/>
                    </a:cubicBezTo>
                    <a:cubicBezTo>
                      <a:pt x="691" y="1610"/>
                      <a:pt x="718" y="1598"/>
                      <a:pt x="718" y="1577"/>
                    </a:cubicBezTo>
                    <a:cubicBezTo>
                      <a:pt x="718" y="1557"/>
                      <a:pt x="747" y="1542"/>
                      <a:pt x="765" y="1542"/>
                    </a:cubicBezTo>
                    <a:cubicBezTo>
                      <a:pt x="782" y="1542"/>
                      <a:pt x="811" y="1542"/>
                      <a:pt x="811" y="1525"/>
                    </a:cubicBezTo>
                    <a:cubicBezTo>
                      <a:pt x="811" y="1507"/>
                      <a:pt x="800" y="1469"/>
                      <a:pt x="826" y="1481"/>
                    </a:cubicBezTo>
                    <a:cubicBezTo>
                      <a:pt x="852" y="1493"/>
                      <a:pt x="873" y="1478"/>
                      <a:pt x="890" y="1493"/>
                    </a:cubicBezTo>
                    <a:cubicBezTo>
                      <a:pt x="908" y="1507"/>
                      <a:pt x="931" y="1504"/>
                      <a:pt x="931" y="1481"/>
                    </a:cubicBezTo>
                    <a:cubicBezTo>
                      <a:pt x="931" y="1457"/>
                      <a:pt x="940" y="1419"/>
                      <a:pt x="967" y="1434"/>
                    </a:cubicBezTo>
                    <a:cubicBezTo>
                      <a:pt x="969" y="1435"/>
                      <a:pt x="971" y="1436"/>
                      <a:pt x="973" y="1438"/>
                    </a:cubicBezTo>
                    <a:cubicBezTo>
                      <a:pt x="981" y="1418"/>
                      <a:pt x="998" y="1406"/>
                      <a:pt x="1013" y="1408"/>
                    </a:cubicBezTo>
                    <a:cubicBezTo>
                      <a:pt x="1037" y="1411"/>
                      <a:pt x="1051" y="1452"/>
                      <a:pt x="1081" y="1457"/>
                    </a:cubicBezTo>
                    <a:cubicBezTo>
                      <a:pt x="1110" y="1463"/>
                      <a:pt x="1139" y="1475"/>
                      <a:pt x="1148" y="1460"/>
                    </a:cubicBezTo>
                    <a:cubicBezTo>
                      <a:pt x="1157" y="1446"/>
                      <a:pt x="1177" y="1469"/>
                      <a:pt x="1195" y="1463"/>
                    </a:cubicBezTo>
                    <a:cubicBezTo>
                      <a:pt x="1212" y="1457"/>
                      <a:pt x="1212" y="1496"/>
                      <a:pt x="1230" y="1472"/>
                    </a:cubicBezTo>
                    <a:cubicBezTo>
                      <a:pt x="1248" y="1449"/>
                      <a:pt x="1227" y="1434"/>
                      <a:pt x="1256" y="1437"/>
                    </a:cubicBezTo>
                    <a:cubicBezTo>
                      <a:pt x="1286" y="1440"/>
                      <a:pt x="1268" y="1405"/>
                      <a:pt x="1268" y="1384"/>
                    </a:cubicBezTo>
                    <a:cubicBezTo>
                      <a:pt x="1268" y="1364"/>
                      <a:pt x="1306" y="1361"/>
                      <a:pt x="1306" y="1343"/>
                    </a:cubicBezTo>
                    <a:cubicBezTo>
                      <a:pt x="1306" y="1326"/>
                      <a:pt x="1359" y="1340"/>
                      <a:pt x="1368" y="1329"/>
                    </a:cubicBezTo>
                    <a:cubicBezTo>
                      <a:pt x="1376" y="1317"/>
                      <a:pt x="1406" y="1308"/>
                      <a:pt x="1417" y="1329"/>
                    </a:cubicBezTo>
                    <a:cubicBezTo>
                      <a:pt x="1429" y="1349"/>
                      <a:pt x="1479" y="1355"/>
                      <a:pt x="1482" y="1373"/>
                    </a:cubicBezTo>
                    <a:cubicBezTo>
                      <a:pt x="1483" y="1381"/>
                      <a:pt x="1482" y="1394"/>
                      <a:pt x="1482" y="1407"/>
                    </a:cubicBezTo>
                    <a:cubicBezTo>
                      <a:pt x="1490" y="1399"/>
                      <a:pt x="1500" y="1393"/>
                      <a:pt x="1510" y="1393"/>
                    </a:cubicBezTo>
                    <a:cubicBezTo>
                      <a:pt x="1528" y="1393"/>
                      <a:pt x="1545" y="1366"/>
                      <a:pt x="1561" y="1369"/>
                    </a:cubicBezTo>
                    <a:cubicBezTo>
                      <a:pt x="1575" y="1372"/>
                      <a:pt x="1588" y="1370"/>
                      <a:pt x="1592" y="1347"/>
                    </a:cubicBezTo>
                    <a:cubicBezTo>
                      <a:pt x="1578" y="1338"/>
                      <a:pt x="1550" y="1337"/>
                      <a:pt x="1546" y="1349"/>
                    </a:cubicBezTo>
                    <a:close/>
                    <a:moveTo>
                      <a:pt x="445" y="181"/>
                    </a:moveTo>
                    <a:cubicBezTo>
                      <a:pt x="471" y="187"/>
                      <a:pt x="417" y="216"/>
                      <a:pt x="409" y="242"/>
                    </a:cubicBezTo>
                    <a:cubicBezTo>
                      <a:pt x="401" y="267"/>
                      <a:pt x="450" y="291"/>
                      <a:pt x="471" y="310"/>
                    </a:cubicBezTo>
                    <a:cubicBezTo>
                      <a:pt x="491" y="329"/>
                      <a:pt x="540" y="326"/>
                      <a:pt x="558" y="315"/>
                    </a:cubicBezTo>
                    <a:cubicBezTo>
                      <a:pt x="576" y="304"/>
                      <a:pt x="570" y="266"/>
                      <a:pt x="594" y="267"/>
                    </a:cubicBezTo>
                    <a:cubicBezTo>
                      <a:pt x="617" y="269"/>
                      <a:pt x="605" y="247"/>
                      <a:pt x="624" y="240"/>
                    </a:cubicBezTo>
                    <a:cubicBezTo>
                      <a:pt x="643" y="233"/>
                      <a:pt x="646" y="258"/>
                      <a:pt x="629" y="277"/>
                    </a:cubicBezTo>
                    <a:cubicBezTo>
                      <a:pt x="613" y="296"/>
                      <a:pt x="658" y="295"/>
                      <a:pt x="682" y="272"/>
                    </a:cubicBezTo>
                    <a:cubicBezTo>
                      <a:pt x="707" y="248"/>
                      <a:pt x="713" y="270"/>
                      <a:pt x="707" y="292"/>
                    </a:cubicBezTo>
                    <a:cubicBezTo>
                      <a:pt x="702" y="314"/>
                      <a:pt x="651" y="302"/>
                      <a:pt x="633" y="326"/>
                    </a:cubicBezTo>
                    <a:cubicBezTo>
                      <a:pt x="616" y="351"/>
                      <a:pt x="561" y="332"/>
                      <a:pt x="536" y="359"/>
                    </a:cubicBezTo>
                    <a:cubicBezTo>
                      <a:pt x="512" y="386"/>
                      <a:pt x="558" y="388"/>
                      <a:pt x="592" y="381"/>
                    </a:cubicBezTo>
                    <a:cubicBezTo>
                      <a:pt x="626" y="374"/>
                      <a:pt x="691" y="370"/>
                      <a:pt x="715" y="375"/>
                    </a:cubicBezTo>
                    <a:cubicBezTo>
                      <a:pt x="740" y="381"/>
                      <a:pt x="700" y="389"/>
                      <a:pt x="659" y="389"/>
                    </a:cubicBezTo>
                    <a:cubicBezTo>
                      <a:pt x="618" y="389"/>
                      <a:pt x="605" y="401"/>
                      <a:pt x="606" y="412"/>
                    </a:cubicBezTo>
                    <a:cubicBezTo>
                      <a:pt x="607" y="423"/>
                      <a:pt x="549" y="400"/>
                      <a:pt x="546" y="425"/>
                    </a:cubicBezTo>
                    <a:cubicBezTo>
                      <a:pt x="543" y="449"/>
                      <a:pt x="601" y="459"/>
                      <a:pt x="607" y="474"/>
                    </a:cubicBezTo>
                    <a:cubicBezTo>
                      <a:pt x="614" y="489"/>
                      <a:pt x="652" y="475"/>
                      <a:pt x="667" y="481"/>
                    </a:cubicBezTo>
                    <a:cubicBezTo>
                      <a:pt x="682" y="486"/>
                      <a:pt x="643" y="497"/>
                      <a:pt x="637" y="504"/>
                    </a:cubicBezTo>
                    <a:cubicBezTo>
                      <a:pt x="632" y="511"/>
                      <a:pt x="680" y="520"/>
                      <a:pt x="688" y="534"/>
                    </a:cubicBezTo>
                    <a:cubicBezTo>
                      <a:pt x="696" y="548"/>
                      <a:pt x="730" y="541"/>
                      <a:pt x="729" y="522"/>
                    </a:cubicBezTo>
                    <a:cubicBezTo>
                      <a:pt x="727" y="498"/>
                      <a:pt x="759" y="426"/>
                      <a:pt x="800" y="411"/>
                    </a:cubicBezTo>
                    <a:cubicBezTo>
                      <a:pt x="841" y="396"/>
                      <a:pt x="818" y="382"/>
                      <a:pt x="823" y="359"/>
                    </a:cubicBezTo>
                    <a:cubicBezTo>
                      <a:pt x="829" y="336"/>
                      <a:pt x="861" y="355"/>
                      <a:pt x="852" y="336"/>
                    </a:cubicBezTo>
                    <a:cubicBezTo>
                      <a:pt x="842" y="317"/>
                      <a:pt x="848" y="308"/>
                      <a:pt x="874" y="284"/>
                    </a:cubicBezTo>
                    <a:cubicBezTo>
                      <a:pt x="900" y="259"/>
                      <a:pt x="916" y="277"/>
                      <a:pt x="948" y="262"/>
                    </a:cubicBezTo>
                    <a:cubicBezTo>
                      <a:pt x="979" y="247"/>
                      <a:pt x="994" y="273"/>
                      <a:pt x="960" y="276"/>
                    </a:cubicBezTo>
                    <a:cubicBezTo>
                      <a:pt x="930" y="278"/>
                      <a:pt x="945" y="313"/>
                      <a:pt x="969" y="322"/>
                    </a:cubicBezTo>
                    <a:cubicBezTo>
                      <a:pt x="994" y="332"/>
                      <a:pt x="972" y="340"/>
                      <a:pt x="991" y="344"/>
                    </a:cubicBezTo>
                    <a:cubicBezTo>
                      <a:pt x="1010" y="348"/>
                      <a:pt x="1005" y="377"/>
                      <a:pt x="980" y="403"/>
                    </a:cubicBezTo>
                    <a:cubicBezTo>
                      <a:pt x="956" y="429"/>
                      <a:pt x="987" y="434"/>
                      <a:pt x="1039" y="415"/>
                    </a:cubicBezTo>
                    <a:cubicBezTo>
                      <a:pt x="1091" y="396"/>
                      <a:pt x="1058" y="431"/>
                      <a:pt x="1073" y="446"/>
                    </a:cubicBezTo>
                    <a:cubicBezTo>
                      <a:pt x="1088" y="462"/>
                      <a:pt x="1129" y="436"/>
                      <a:pt x="1151" y="410"/>
                    </a:cubicBezTo>
                    <a:cubicBezTo>
                      <a:pt x="1173" y="384"/>
                      <a:pt x="1206" y="388"/>
                      <a:pt x="1204" y="374"/>
                    </a:cubicBezTo>
                    <a:cubicBezTo>
                      <a:pt x="1203" y="359"/>
                      <a:pt x="1180" y="355"/>
                      <a:pt x="1161" y="363"/>
                    </a:cubicBezTo>
                    <a:cubicBezTo>
                      <a:pt x="1142" y="371"/>
                      <a:pt x="1094" y="366"/>
                      <a:pt x="1110" y="351"/>
                    </a:cubicBezTo>
                    <a:cubicBezTo>
                      <a:pt x="1127" y="336"/>
                      <a:pt x="1124" y="324"/>
                      <a:pt x="1099" y="326"/>
                    </a:cubicBezTo>
                    <a:cubicBezTo>
                      <a:pt x="1075" y="329"/>
                      <a:pt x="1031" y="317"/>
                      <a:pt x="1051" y="308"/>
                    </a:cubicBezTo>
                    <a:cubicBezTo>
                      <a:pt x="1072" y="300"/>
                      <a:pt x="1036" y="273"/>
                      <a:pt x="1017" y="274"/>
                    </a:cubicBezTo>
                    <a:cubicBezTo>
                      <a:pt x="998" y="276"/>
                      <a:pt x="1004" y="254"/>
                      <a:pt x="1005" y="239"/>
                    </a:cubicBezTo>
                    <a:cubicBezTo>
                      <a:pt x="1006" y="224"/>
                      <a:pt x="950" y="217"/>
                      <a:pt x="961" y="211"/>
                    </a:cubicBezTo>
                    <a:cubicBezTo>
                      <a:pt x="972" y="206"/>
                      <a:pt x="938" y="194"/>
                      <a:pt x="930" y="205"/>
                    </a:cubicBezTo>
                    <a:cubicBezTo>
                      <a:pt x="922" y="216"/>
                      <a:pt x="905" y="213"/>
                      <a:pt x="905" y="196"/>
                    </a:cubicBezTo>
                    <a:cubicBezTo>
                      <a:pt x="905" y="180"/>
                      <a:pt x="864" y="184"/>
                      <a:pt x="848" y="186"/>
                    </a:cubicBezTo>
                    <a:cubicBezTo>
                      <a:pt x="831" y="187"/>
                      <a:pt x="840" y="150"/>
                      <a:pt x="823" y="138"/>
                    </a:cubicBezTo>
                    <a:cubicBezTo>
                      <a:pt x="807" y="125"/>
                      <a:pt x="785" y="162"/>
                      <a:pt x="773" y="160"/>
                    </a:cubicBezTo>
                    <a:cubicBezTo>
                      <a:pt x="760" y="157"/>
                      <a:pt x="782" y="132"/>
                      <a:pt x="789" y="116"/>
                    </a:cubicBezTo>
                    <a:cubicBezTo>
                      <a:pt x="796" y="99"/>
                      <a:pt x="732" y="78"/>
                      <a:pt x="725" y="94"/>
                    </a:cubicBezTo>
                    <a:cubicBezTo>
                      <a:pt x="718" y="110"/>
                      <a:pt x="706" y="69"/>
                      <a:pt x="692" y="65"/>
                    </a:cubicBezTo>
                    <a:cubicBezTo>
                      <a:pt x="678" y="61"/>
                      <a:pt x="689" y="93"/>
                      <a:pt x="677" y="95"/>
                    </a:cubicBezTo>
                    <a:cubicBezTo>
                      <a:pt x="665" y="98"/>
                      <a:pt x="648" y="110"/>
                      <a:pt x="669" y="124"/>
                    </a:cubicBezTo>
                    <a:cubicBezTo>
                      <a:pt x="689" y="138"/>
                      <a:pt x="710" y="206"/>
                      <a:pt x="707" y="217"/>
                    </a:cubicBezTo>
                    <a:cubicBezTo>
                      <a:pt x="704" y="228"/>
                      <a:pt x="641" y="168"/>
                      <a:pt x="639" y="139"/>
                    </a:cubicBezTo>
                    <a:cubicBezTo>
                      <a:pt x="636" y="110"/>
                      <a:pt x="605" y="87"/>
                      <a:pt x="596" y="108"/>
                    </a:cubicBezTo>
                    <a:cubicBezTo>
                      <a:pt x="588" y="128"/>
                      <a:pt x="565" y="136"/>
                      <a:pt x="572" y="157"/>
                    </a:cubicBezTo>
                    <a:cubicBezTo>
                      <a:pt x="579" y="177"/>
                      <a:pt x="555" y="184"/>
                      <a:pt x="555" y="168"/>
                    </a:cubicBezTo>
                    <a:cubicBezTo>
                      <a:pt x="555" y="151"/>
                      <a:pt x="521" y="132"/>
                      <a:pt x="509" y="131"/>
                    </a:cubicBezTo>
                    <a:cubicBezTo>
                      <a:pt x="497" y="129"/>
                      <a:pt x="540" y="121"/>
                      <a:pt x="561" y="112"/>
                    </a:cubicBezTo>
                    <a:cubicBezTo>
                      <a:pt x="581" y="102"/>
                      <a:pt x="543" y="89"/>
                      <a:pt x="525" y="99"/>
                    </a:cubicBezTo>
                    <a:cubicBezTo>
                      <a:pt x="508" y="110"/>
                      <a:pt x="484" y="93"/>
                      <a:pt x="473" y="108"/>
                    </a:cubicBezTo>
                    <a:cubicBezTo>
                      <a:pt x="462" y="123"/>
                      <a:pt x="449" y="108"/>
                      <a:pt x="430" y="104"/>
                    </a:cubicBezTo>
                    <a:cubicBezTo>
                      <a:pt x="411" y="99"/>
                      <a:pt x="394" y="131"/>
                      <a:pt x="381" y="125"/>
                    </a:cubicBezTo>
                    <a:cubicBezTo>
                      <a:pt x="367" y="120"/>
                      <a:pt x="359" y="153"/>
                      <a:pt x="381" y="187"/>
                    </a:cubicBezTo>
                    <a:cubicBezTo>
                      <a:pt x="402" y="221"/>
                      <a:pt x="419" y="176"/>
                      <a:pt x="445" y="181"/>
                    </a:cubicBezTo>
                    <a:close/>
                    <a:moveTo>
                      <a:pt x="389" y="292"/>
                    </a:moveTo>
                    <a:cubicBezTo>
                      <a:pt x="405" y="296"/>
                      <a:pt x="417" y="324"/>
                      <a:pt x="432" y="322"/>
                    </a:cubicBezTo>
                    <a:cubicBezTo>
                      <a:pt x="439" y="322"/>
                      <a:pt x="409" y="288"/>
                      <a:pt x="391" y="269"/>
                    </a:cubicBezTo>
                    <a:cubicBezTo>
                      <a:pt x="374" y="250"/>
                      <a:pt x="375" y="231"/>
                      <a:pt x="350" y="237"/>
                    </a:cubicBezTo>
                    <a:cubicBezTo>
                      <a:pt x="326" y="244"/>
                      <a:pt x="372" y="288"/>
                      <a:pt x="389" y="292"/>
                    </a:cubicBezTo>
                    <a:close/>
                    <a:moveTo>
                      <a:pt x="823" y="71"/>
                    </a:moveTo>
                    <a:cubicBezTo>
                      <a:pt x="835" y="80"/>
                      <a:pt x="803" y="81"/>
                      <a:pt x="816" y="94"/>
                    </a:cubicBezTo>
                    <a:cubicBezTo>
                      <a:pt x="857" y="135"/>
                      <a:pt x="1019" y="89"/>
                      <a:pt x="1040" y="101"/>
                    </a:cubicBezTo>
                    <a:cubicBezTo>
                      <a:pt x="1062" y="113"/>
                      <a:pt x="905" y="128"/>
                      <a:pt x="912" y="145"/>
                    </a:cubicBezTo>
                    <a:cubicBezTo>
                      <a:pt x="919" y="161"/>
                      <a:pt x="1047" y="175"/>
                      <a:pt x="1057" y="164"/>
                    </a:cubicBezTo>
                    <a:cubicBezTo>
                      <a:pt x="1066" y="153"/>
                      <a:pt x="1088" y="186"/>
                      <a:pt x="1131" y="188"/>
                    </a:cubicBezTo>
                    <a:cubicBezTo>
                      <a:pt x="1173" y="191"/>
                      <a:pt x="1169" y="172"/>
                      <a:pt x="1200" y="170"/>
                    </a:cubicBezTo>
                    <a:cubicBezTo>
                      <a:pt x="1232" y="169"/>
                      <a:pt x="1278" y="154"/>
                      <a:pt x="1280" y="136"/>
                    </a:cubicBezTo>
                    <a:cubicBezTo>
                      <a:pt x="1281" y="119"/>
                      <a:pt x="1372" y="97"/>
                      <a:pt x="1364" y="67"/>
                    </a:cubicBezTo>
                    <a:cubicBezTo>
                      <a:pt x="1356" y="37"/>
                      <a:pt x="1267" y="57"/>
                      <a:pt x="1243" y="45"/>
                    </a:cubicBezTo>
                    <a:cubicBezTo>
                      <a:pt x="1218" y="32"/>
                      <a:pt x="1161" y="16"/>
                      <a:pt x="1151" y="35"/>
                    </a:cubicBezTo>
                    <a:cubicBezTo>
                      <a:pt x="1142" y="54"/>
                      <a:pt x="1125" y="60"/>
                      <a:pt x="1117" y="52"/>
                    </a:cubicBezTo>
                    <a:cubicBezTo>
                      <a:pt x="1109" y="43"/>
                      <a:pt x="1121" y="0"/>
                      <a:pt x="1081" y="12"/>
                    </a:cubicBezTo>
                    <a:cubicBezTo>
                      <a:pt x="1042" y="24"/>
                      <a:pt x="1079" y="67"/>
                      <a:pt x="1071" y="72"/>
                    </a:cubicBezTo>
                    <a:cubicBezTo>
                      <a:pt x="1062" y="78"/>
                      <a:pt x="1024" y="64"/>
                      <a:pt x="1021" y="45"/>
                    </a:cubicBezTo>
                    <a:cubicBezTo>
                      <a:pt x="1019" y="26"/>
                      <a:pt x="976" y="65"/>
                      <a:pt x="971" y="42"/>
                    </a:cubicBezTo>
                    <a:cubicBezTo>
                      <a:pt x="965" y="19"/>
                      <a:pt x="915" y="2"/>
                      <a:pt x="904" y="4"/>
                    </a:cubicBezTo>
                    <a:cubicBezTo>
                      <a:pt x="893" y="5"/>
                      <a:pt x="915" y="20"/>
                      <a:pt x="908" y="31"/>
                    </a:cubicBezTo>
                    <a:cubicBezTo>
                      <a:pt x="901" y="42"/>
                      <a:pt x="874" y="20"/>
                      <a:pt x="863" y="19"/>
                    </a:cubicBezTo>
                    <a:cubicBezTo>
                      <a:pt x="852" y="17"/>
                      <a:pt x="870" y="42"/>
                      <a:pt x="864" y="53"/>
                    </a:cubicBezTo>
                    <a:cubicBezTo>
                      <a:pt x="859" y="64"/>
                      <a:pt x="837" y="20"/>
                      <a:pt x="818" y="20"/>
                    </a:cubicBezTo>
                    <a:cubicBezTo>
                      <a:pt x="799" y="20"/>
                      <a:pt x="805" y="42"/>
                      <a:pt x="792" y="43"/>
                    </a:cubicBezTo>
                    <a:cubicBezTo>
                      <a:pt x="778" y="45"/>
                      <a:pt x="811" y="61"/>
                      <a:pt x="823" y="7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4" name="Shape 308">
                <a:extLst>
                  <a:ext uri="{FF2B5EF4-FFF2-40B4-BE49-F238E27FC236}">
                    <a16:creationId xmlns:a16="http://schemas.microsoft.com/office/drawing/2014/main" id="{DF69A690-9A01-563C-30FF-9B4B1F6D89C1}"/>
                  </a:ext>
                </a:extLst>
              </p:cNvPr>
              <p:cNvSpPr/>
              <p:nvPr/>
            </p:nvSpPr>
            <p:spPr>
              <a:xfrm>
                <a:off x="17898097" y="4340388"/>
                <a:ext cx="154963" cy="60263"/>
              </a:xfrm>
              <a:custGeom>
                <a:avLst/>
                <a:gdLst/>
                <a:ahLst/>
                <a:cxnLst/>
                <a:rect l="0" t="0" r="0" b="0"/>
                <a:pathLst>
                  <a:path w="206" h="77" extrusionOk="0">
                    <a:moveTo>
                      <a:pt x="93" y="9"/>
                    </a:moveTo>
                    <a:cubicBezTo>
                      <a:pt x="81" y="18"/>
                      <a:pt x="0" y="14"/>
                      <a:pt x="17" y="33"/>
                    </a:cubicBezTo>
                    <a:cubicBezTo>
                      <a:pt x="32" y="49"/>
                      <a:pt x="101" y="40"/>
                      <a:pt x="132" y="58"/>
                    </a:cubicBezTo>
                    <a:cubicBezTo>
                      <a:pt x="163" y="77"/>
                      <a:pt x="206" y="62"/>
                      <a:pt x="206" y="47"/>
                    </a:cubicBezTo>
                    <a:cubicBezTo>
                      <a:pt x="206" y="33"/>
                      <a:pt x="106" y="0"/>
                      <a:pt x="93" y="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5" name="Shape 309">
                <a:extLst>
                  <a:ext uri="{FF2B5EF4-FFF2-40B4-BE49-F238E27FC236}">
                    <a16:creationId xmlns:a16="http://schemas.microsoft.com/office/drawing/2014/main" id="{AC5EA160-99AD-D029-974F-132527F9B9C2}"/>
                  </a:ext>
                </a:extLst>
              </p:cNvPr>
              <p:cNvSpPr/>
              <p:nvPr/>
            </p:nvSpPr>
            <p:spPr>
              <a:xfrm>
                <a:off x="15203463" y="5489699"/>
                <a:ext cx="779121" cy="783424"/>
              </a:xfrm>
              <a:custGeom>
                <a:avLst/>
                <a:gdLst/>
                <a:ahLst/>
                <a:cxnLst/>
                <a:rect l="0" t="0" r="0" b="0"/>
                <a:pathLst>
                  <a:path w="1055" h="1059" extrusionOk="0">
                    <a:moveTo>
                      <a:pt x="996" y="116"/>
                    </a:moveTo>
                    <a:cubicBezTo>
                      <a:pt x="984" y="100"/>
                      <a:pt x="962" y="126"/>
                      <a:pt x="934" y="131"/>
                    </a:cubicBezTo>
                    <a:cubicBezTo>
                      <a:pt x="907" y="136"/>
                      <a:pt x="821" y="65"/>
                      <a:pt x="800" y="33"/>
                    </a:cubicBezTo>
                    <a:cubicBezTo>
                      <a:pt x="778" y="0"/>
                      <a:pt x="741" y="27"/>
                      <a:pt x="759" y="51"/>
                    </a:cubicBezTo>
                    <a:cubicBezTo>
                      <a:pt x="778" y="75"/>
                      <a:pt x="756" y="82"/>
                      <a:pt x="756" y="115"/>
                    </a:cubicBezTo>
                    <a:cubicBezTo>
                      <a:pt x="756" y="147"/>
                      <a:pt x="734" y="147"/>
                      <a:pt x="738" y="169"/>
                    </a:cubicBezTo>
                    <a:cubicBezTo>
                      <a:pt x="741" y="191"/>
                      <a:pt x="708" y="188"/>
                      <a:pt x="687" y="191"/>
                    </a:cubicBezTo>
                    <a:cubicBezTo>
                      <a:pt x="665" y="195"/>
                      <a:pt x="688" y="217"/>
                      <a:pt x="663" y="228"/>
                    </a:cubicBezTo>
                    <a:cubicBezTo>
                      <a:pt x="637" y="239"/>
                      <a:pt x="639" y="257"/>
                      <a:pt x="652" y="264"/>
                    </a:cubicBezTo>
                    <a:cubicBezTo>
                      <a:pt x="665" y="271"/>
                      <a:pt x="656" y="295"/>
                      <a:pt x="652" y="311"/>
                    </a:cubicBezTo>
                    <a:cubicBezTo>
                      <a:pt x="648" y="328"/>
                      <a:pt x="668" y="315"/>
                      <a:pt x="683" y="299"/>
                    </a:cubicBezTo>
                    <a:cubicBezTo>
                      <a:pt x="697" y="282"/>
                      <a:pt x="713" y="307"/>
                      <a:pt x="716" y="291"/>
                    </a:cubicBezTo>
                    <a:cubicBezTo>
                      <a:pt x="719" y="273"/>
                      <a:pt x="677" y="264"/>
                      <a:pt x="679" y="246"/>
                    </a:cubicBezTo>
                    <a:cubicBezTo>
                      <a:pt x="681" y="228"/>
                      <a:pt x="708" y="251"/>
                      <a:pt x="730" y="240"/>
                    </a:cubicBezTo>
                    <a:cubicBezTo>
                      <a:pt x="752" y="229"/>
                      <a:pt x="796" y="239"/>
                      <a:pt x="823" y="262"/>
                    </a:cubicBezTo>
                    <a:cubicBezTo>
                      <a:pt x="850" y="286"/>
                      <a:pt x="858" y="277"/>
                      <a:pt x="863" y="248"/>
                    </a:cubicBezTo>
                    <a:cubicBezTo>
                      <a:pt x="869" y="219"/>
                      <a:pt x="911" y="206"/>
                      <a:pt x="953" y="206"/>
                    </a:cubicBezTo>
                    <a:cubicBezTo>
                      <a:pt x="994" y="206"/>
                      <a:pt x="998" y="186"/>
                      <a:pt x="985" y="177"/>
                    </a:cubicBezTo>
                    <a:cubicBezTo>
                      <a:pt x="973" y="168"/>
                      <a:pt x="1055" y="115"/>
                      <a:pt x="1053" y="100"/>
                    </a:cubicBezTo>
                    <a:cubicBezTo>
                      <a:pt x="1051" y="86"/>
                      <a:pt x="1009" y="133"/>
                      <a:pt x="996" y="116"/>
                    </a:cubicBezTo>
                    <a:close/>
                    <a:moveTo>
                      <a:pt x="661" y="366"/>
                    </a:moveTo>
                    <a:cubicBezTo>
                      <a:pt x="643" y="375"/>
                      <a:pt x="630" y="432"/>
                      <a:pt x="650" y="448"/>
                    </a:cubicBezTo>
                    <a:cubicBezTo>
                      <a:pt x="670" y="464"/>
                      <a:pt x="617" y="495"/>
                      <a:pt x="619" y="530"/>
                    </a:cubicBezTo>
                    <a:cubicBezTo>
                      <a:pt x="621" y="565"/>
                      <a:pt x="586" y="565"/>
                      <a:pt x="581" y="590"/>
                    </a:cubicBezTo>
                    <a:cubicBezTo>
                      <a:pt x="575" y="616"/>
                      <a:pt x="555" y="610"/>
                      <a:pt x="524" y="634"/>
                    </a:cubicBezTo>
                    <a:cubicBezTo>
                      <a:pt x="493" y="658"/>
                      <a:pt x="477" y="630"/>
                      <a:pt x="484" y="614"/>
                    </a:cubicBezTo>
                    <a:cubicBezTo>
                      <a:pt x="492" y="597"/>
                      <a:pt x="437" y="623"/>
                      <a:pt x="439" y="663"/>
                    </a:cubicBezTo>
                    <a:cubicBezTo>
                      <a:pt x="441" y="703"/>
                      <a:pt x="388" y="707"/>
                      <a:pt x="401" y="725"/>
                    </a:cubicBezTo>
                    <a:cubicBezTo>
                      <a:pt x="413" y="743"/>
                      <a:pt x="360" y="754"/>
                      <a:pt x="362" y="738"/>
                    </a:cubicBezTo>
                    <a:cubicBezTo>
                      <a:pt x="364" y="721"/>
                      <a:pt x="329" y="730"/>
                      <a:pt x="288" y="747"/>
                    </a:cubicBezTo>
                    <a:cubicBezTo>
                      <a:pt x="246" y="763"/>
                      <a:pt x="220" y="729"/>
                      <a:pt x="197" y="752"/>
                    </a:cubicBezTo>
                    <a:cubicBezTo>
                      <a:pt x="173" y="776"/>
                      <a:pt x="133" y="818"/>
                      <a:pt x="102" y="823"/>
                    </a:cubicBezTo>
                    <a:cubicBezTo>
                      <a:pt x="71" y="829"/>
                      <a:pt x="89" y="866"/>
                      <a:pt x="102" y="860"/>
                    </a:cubicBezTo>
                    <a:cubicBezTo>
                      <a:pt x="124" y="849"/>
                      <a:pt x="158" y="860"/>
                      <a:pt x="169" y="843"/>
                    </a:cubicBezTo>
                    <a:cubicBezTo>
                      <a:pt x="180" y="827"/>
                      <a:pt x="269" y="807"/>
                      <a:pt x="324" y="805"/>
                    </a:cubicBezTo>
                    <a:cubicBezTo>
                      <a:pt x="379" y="803"/>
                      <a:pt x="346" y="831"/>
                      <a:pt x="350" y="860"/>
                    </a:cubicBezTo>
                    <a:cubicBezTo>
                      <a:pt x="353" y="889"/>
                      <a:pt x="399" y="883"/>
                      <a:pt x="422" y="856"/>
                    </a:cubicBezTo>
                    <a:cubicBezTo>
                      <a:pt x="446" y="829"/>
                      <a:pt x="464" y="831"/>
                      <a:pt x="444" y="814"/>
                    </a:cubicBezTo>
                    <a:cubicBezTo>
                      <a:pt x="424" y="798"/>
                      <a:pt x="448" y="783"/>
                      <a:pt x="462" y="805"/>
                    </a:cubicBezTo>
                    <a:cubicBezTo>
                      <a:pt x="477" y="827"/>
                      <a:pt x="523" y="829"/>
                      <a:pt x="541" y="800"/>
                    </a:cubicBezTo>
                    <a:cubicBezTo>
                      <a:pt x="559" y="771"/>
                      <a:pt x="564" y="805"/>
                      <a:pt x="586" y="803"/>
                    </a:cubicBezTo>
                    <a:cubicBezTo>
                      <a:pt x="608" y="801"/>
                      <a:pt x="621" y="747"/>
                      <a:pt x="623" y="767"/>
                    </a:cubicBezTo>
                    <a:cubicBezTo>
                      <a:pt x="625" y="787"/>
                      <a:pt x="659" y="781"/>
                      <a:pt x="681" y="758"/>
                    </a:cubicBezTo>
                    <a:cubicBezTo>
                      <a:pt x="703" y="734"/>
                      <a:pt x="683" y="692"/>
                      <a:pt x="697" y="670"/>
                    </a:cubicBezTo>
                    <a:cubicBezTo>
                      <a:pt x="712" y="648"/>
                      <a:pt x="727" y="603"/>
                      <a:pt x="712" y="576"/>
                    </a:cubicBezTo>
                    <a:cubicBezTo>
                      <a:pt x="697" y="548"/>
                      <a:pt x="745" y="530"/>
                      <a:pt x="769" y="508"/>
                    </a:cubicBezTo>
                    <a:cubicBezTo>
                      <a:pt x="792" y="486"/>
                      <a:pt x="741" y="377"/>
                      <a:pt x="739" y="344"/>
                    </a:cubicBezTo>
                    <a:cubicBezTo>
                      <a:pt x="738" y="311"/>
                      <a:pt x="679" y="357"/>
                      <a:pt x="661" y="366"/>
                    </a:cubicBezTo>
                    <a:close/>
                    <a:moveTo>
                      <a:pt x="260" y="840"/>
                    </a:moveTo>
                    <a:cubicBezTo>
                      <a:pt x="253" y="860"/>
                      <a:pt x="231" y="851"/>
                      <a:pt x="202" y="856"/>
                    </a:cubicBezTo>
                    <a:cubicBezTo>
                      <a:pt x="173" y="862"/>
                      <a:pt x="172" y="931"/>
                      <a:pt x="193" y="938"/>
                    </a:cubicBezTo>
                    <a:cubicBezTo>
                      <a:pt x="209" y="944"/>
                      <a:pt x="222" y="944"/>
                      <a:pt x="227" y="922"/>
                    </a:cubicBezTo>
                    <a:cubicBezTo>
                      <a:pt x="233" y="900"/>
                      <a:pt x="262" y="893"/>
                      <a:pt x="280" y="902"/>
                    </a:cubicBezTo>
                    <a:cubicBezTo>
                      <a:pt x="299" y="911"/>
                      <a:pt x="322" y="874"/>
                      <a:pt x="322" y="847"/>
                    </a:cubicBezTo>
                    <a:cubicBezTo>
                      <a:pt x="322" y="820"/>
                      <a:pt x="268" y="820"/>
                      <a:pt x="260" y="840"/>
                    </a:cubicBezTo>
                    <a:close/>
                    <a:moveTo>
                      <a:pt x="135" y="911"/>
                    </a:moveTo>
                    <a:cubicBezTo>
                      <a:pt x="135" y="893"/>
                      <a:pt x="94" y="896"/>
                      <a:pt x="93" y="880"/>
                    </a:cubicBezTo>
                    <a:cubicBezTo>
                      <a:pt x="91" y="863"/>
                      <a:pt x="64" y="873"/>
                      <a:pt x="36" y="893"/>
                    </a:cubicBezTo>
                    <a:cubicBezTo>
                      <a:pt x="9" y="913"/>
                      <a:pt x="0" y="916"/>
                      <a:pt x="11" y="936"/>
                    </a:cubicBezTo>
                    <a:cubicBezTo>
                      <a:pt x="22" y="956"/>
                      <a:pt x="38" y="938"/>
                      <a:pt x="45" y="918"/>
                    </a:cubicBezTo>
                    <a:cubicBezTo>
                      <a:pt x="53" y="898"/>
                      <a:pt x="71" y="947"/>
                      <a:pt x="54" y="980"/>
                    </a:cubicBezTo>
                    <a:cubicBezTo>
                      <a:pt x="38" y="1013"/>
                      <a:pt x="56" y="1059"/>
                      <a:pt x="78" y="1055"/>
                    </a:cubicBezTo>
                    <a:cubicBezTo>
                      <a:pt x="96" y="1051"/>
                      <a:pt x="120" y="985"/>
                      <a:pt x="147" y="951"/>
                    </a:cubicBezTo>
                    <a:cubicBezTo>
                      <a:pt x="175" y="916"/>
                      <a:pt x="135" y="929"/>
                      <a:pt x="135" y="91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6" name="Shape 310">
                <a:extLst>
                  <a:ext uri="{FF2B5EF4-FFF2-40B4-BE49-F238E27FC236}">
                    <a16:creationId xmlns:a16="http://schemas.microsoft.com/office/drawing/2014/main" id="{3CEEBC06-6085-97B8-2488-6EAA65183DC9}"/>
                  </a:ext>
                </a:extLst>
              </p:cNvPr>
              <p:cNvSpPr/>
              <p:nvPr/>
            </p:nvSpPr>
            <p:spPr>
              <a:xfrm>
                <a:off x="12715444" y="5020505"/>
                <a:ext cx="2733378" cy="1893994"/>
              </a:xfrm>
              <a:custGeom>
                <a:avLst/>
                <a:gdLst/>
                <a:ahLst/>
                <a:cxnLst/>
                <a:rect l="0" t="0" r="0" b="0"/>
                <a:pathLst>
                  <a:path w="3701" h="2564" extrusionOk="0">
                    <a:moveTo>
                      <a:pt x="3681" y="458"/>
                    </a:moveTo>
                    <a:cubicBezTo>
                      <a:pt x="3683" y="425"/>
                      <a:pt x="3645" y="436"/>
                      <a:pt x="3632" y="445"/>
                    </a:cubicBezTo>
                    <a:cubicBezTo>
                      <a:pt x="3619" y="454"/>
                      <a:pt x="3583" y="445"/>
                      <a:pt x="3572" y="467"/>
                    </a:cubicBezTo>
                    <a:cubicBezTo>
                      <a:pt x="3561" y="489"/>
                      <a:pt x="3543" y="476"/>
                      <a:pt x="3517" y="480"/>
                    </a:cubicBezTo>
                    <a:cubicBezTo>
                      <a:pt x="3492" y="483"/>
                      <a:pt x="3455" y="472"/>
                      <a:pt x="3457" y="456"/>
                    </a:cubicBezTo>
                    <a:cubicBezTo>
                      <a:pt x="3459" y="440"/>
                      <a:pt x="3443" y="423"/>
                      <a:pt x="3444" y="403"/>
                    </a:cubicBezTo>
                    <a:cubicBezTo>
                      <a:pt x="3446" y="383"/>
                      <a:pt x="3419" y="392"/>
                      <a:pt x="3401" y="374"/>
                    </a:cubicBezTo>
                    <a:cubicBezTo>
                      <a:pt x="3382" y="356"/>
                      <a:pt x="3346" y="343"/>
                      <a:pt x="3339" y="347"/>
                    </a:cubicBezTo>
                    <a:cubicBezTo>
                      <a:pt x="3332" y="350"/>
                      <a:pt x="3310" y="327"/>
                      <a:pt x="3279" y="325"/>
                    </a:cubicBezTo>
                    <a:cubicBezTo>
                      <a:pt x="3248" y="323"/>
                      <a:pt x="3251" y="303"/>
                      <a:pt x="3255" y="290"/>
                    </a:cubicBezTo>
                    <a:cubicBezTo>
                      <a:pt x="3259" y="277"/>
                      <a:pt x="3229" y="237"/>
                      <a:pt x="3224" y="215"/>
                    </a:cubicBezTo>
                    <a:cubicBezTo>
                      <a:pt x="3219" y="194"/>
                      <a:pt x="3197" y="190"/>
                      <a:pt x="3188" y="143"/>
                    </a:cubicBezTo>
                    <a:cubicBezTo>
                      <a:pt x="3178" y="95"/>
                      <a:pt x="3153" y="108"/>
                      <a:pt x="3158" y="86"/>
                    </a:cubicBezTo>
                    <a:cubicBezTo>
                      <a:pt x="3164" y="64"/>
                      <a:pt x="3127" y="53"/>
                      <a:pt x="3118" y="41"/>
                    </a:cubicBezTo>
                    <a:cubicBezTo>
                      <a:pt x="3109" y="28"/>
                      <a:pt x="3071" y="33"/>
                      <a:pt x="3044" y="19"/>
                    </a:cubicBezTo>
                    <a:cubicBezTo>
                      <a:pt x="3016" y="4"/>
                      <a:pt x="3000" y="15"/>
                      <a:pt x="2974" y="8"/>
                    </a:cubicBezTo>
                    <a:cubicBezTo>
                      <a:pt x="2949" y="0"/>
                      <a:pt x="2891" y="15"/>
                      <a:pt x="2883" y="15"/>
                    </a:cubicBezTo>
                    <a:cubicBezTo>
                      <a:pt x="2876" y="15"/>
                      <a:pt x="2830" y="6"/>
                      <a:pt x="2805" y="41"/>
                    </a:cubicBezTo>
                    <a:cubicBezTo>
                      <a:pt x="2780" y="75"/>
                      <a:pt x="2800" y="73"/>
                      <a:pt x="2810" y="73"/>
                    </a:cubicBezTo>
                    <a:cubicBezTo>
                      <a:pt x="2821" y="73"/>
                      <a:pt x="2827" y="106"/>
                      <a:pt x="2829" y="117"/>
                    </a:cubicBezTo>
                    <a:cubicBezTo>
                      <a:pt x="2831" y="128"/>
                      <a:pt x="2810" y="144"/>
                      <a:pt x="2801" y="148"/>
                    </a:cubicBezTo>
                    <a:cubicBezTo>
                      <a:pt x="2792" y="152"/>
                      <a:pt x="2767" y="192"/>
                      <a:pt x="2763" y="206"/>
                    </a:cubicBezTo>
                    <a:cubicBezTo>
                      <a:pt x="2759" y="221"/>
                      <a:pt x="2730" y="257"/>
                      <a:pt x="2734" y="270"/>
                    </a:cubicBezTo>
                    <a:cubicBezTo>
                      <a:pt x="2738" y="283"/>
                      <a:pt x="2719" y="296"/>
                      <a:pt x="2707" y="297"/>
                    </a:cubicBezTo>
                    <a:cubicBezTo>
                      <a:pt x="2694" y="299"/>
                      <a:pt x="2659" y="325"/>
                      <a:pt x="2648" y="328"/>
                    </a:cubicBezTo>
                    <a:cubicBezTo>
                      <a:pt x="2637" y="332"/>
                      <a:pt x="2594" y="325"/>
                      <a:pt x="2588" y="312"/>
                    </a:cubicBezTo>
                    <a:cubicBezTo>
                      <a:pt x="2586" y="308"/>
                      <a:pt x="2581" y="304"/>
                      <a:pt x="2574" y="302"/>
                    </a:cubicBezTo>
                    <a:cubicBezTo>
                      <a:pt x="2525" y="400"/>
                      <a:pt x="2525" y="400"/>
                      <a:pt x="2525" y="400"/>
                    </a:cubicBezTo>
                    <a:cubicBezTo>
                      <a:pt x="2521" y="432"/>
                      <a:pt x="2521" y="432"/>
                      <a:pt x="2521" y="432"/>
                    </a:cubicBezTo>
                    <a:cubicBezTo>
                      <a:pt x="2521" y="432"/>
                      <a:pt x="2490" y="440"/>
                      <a:pt x="2513" y="464"/>
                    </a:cubicBezTo>
                    <a:cubicBezTo>
                      <a:pt x="2537" y="488"/>
                      <a:pt x="2541" y="468"/>
                      <a:pt x="2577" y="468"/>
                    </a:cubicBezTo>
                    <a:cubicBezTo>
                      <a:pt x="2612" y="468"/>
                      <a:pt x="2628" y="496"/>
                      <a:pt x="2636" y="476"/>
                    </a:cubicBezTo>
                    <a:cubicBezTo>
                      <a:pt x="2644" y="456"/>
                      <a:pt x="2676" y="444"/>
                      <a:pt x="2696" y="468"/>
                    </a:cubicBezTo>
                    <a:cubicBezTo>
                      <a:pt x="2716" y="492"/>
                      <a:pt x="2779" y="531"/>
                      <a:pt x="2775" y="551"/>
                    </a:cubicBezTo>
                    <a:cubicBezTo>
                      <a:pt x="2771" y="571"/>
                      <a:pt x="2736" y="567"/>
                      <a:pt x="2712" y="559"/>
                    </a:cubicBezTo>
                    <a:cubicBezTo>
                      <a:pt x="2688" y="551"/>
                      <a:pt x="2656" y="575"/>
                      <a:pt x="2632" y="575"/>
                    </a:cubicBezTo>
                    <a:cubicBezTo>
                      <a:pt x="2609" y="575"/>
                      <a:pt x="2581" y="583"/>
                      <a:pt x="2557" y="607"/>
                    </a:cubicBezTo>
                    <a:cubicBezTo>
                      <a:pt x="2533" y="630"/>
                      <a:pt x="2537" y="654"/>
                      <a:pt x="2501" y="658"/>
                    </a:cubicBezTo>
                    <a:cubicBezTo>
                      <a:pt x="2466" y="662"/>
                      <a:pt x="2450" y="658"/>
                      <a:pt x="2410" y="686"/>
                    </a:cubicBezTo>
                    <a:cubicBezTo>
                      <a:pt x="2370" y="714"/>
                      <a:pt x="2327" y="702"/>
                      <a:pt x="2311" y="694"/>
                    </a:cubicBezTo>
                    <a:cubicBezTo>
                      <a:pt x="2295" y="686"/>
                      <a:pt x="2267" y="682"/>
                      <a:pt x="2251" y="710"/>
                    </a:cubicBezTo>
                    <a:cubicBezTo>
                      <a:pt x="2235" y="738"/>
                      <a:pt x="2271" y="750"/>
                      <a:pt x="2267" y="781"/>
                    </a:cubicBezTo>
                    <a:cubicBezTo>
                      <a:pt x="2263" y="813"/>
                      <a:pt x="2224" y="805"/>
                      <a:pt x="2192" y="841"/>
                    </a:cubicBezTo>
                    <a:cubicBezTo>
                      <a:pt x="2160" y="877"/>
                      <a:pt x="2108" y="892"/>
                      <a:pt x="2081" y="888"/>
                    </a:cubicBezTo>
                    <a:cubicBezTo>
                      <a:pt x="2053" y="885"/>
                      <a:pt x="1993" y="869"/>
                      <a:pt x="1942" y="892"/>
                    </a:cubicBezTo>
                    <a:cubicBezTo>
                      <a:pt x="1890" y="916"/>
                      <a:pt x="1854" y="952"/>
                      <a:pt x="1835" y="948"/>
                    </a:cubicBezTo>
                    <a:cubicBezTo>
                      <a:pt x="1815" y="944"/>
                      <a:pt x="1815" y="920"/>
                      <a:pt x="1787" y="924"/>
                    </a:cubicBezTo>
                    <a:cubicBezTo>
                      <a:pt x="1759" y="928"/>
                      <a:pt x="1743" y="920"/>
                      <a:pt x="1724" y="908"/>
                    </a:cubicBezTo>
                    <a:cubicBezTo>
                      <a:pt x="1704" y="896"/>
                      <a:pt x="1688" y="916"/>
                      <a:pt x="1656" y="892"/>
                    </a:cubicBezTo>
                    <a:cubicBezTo>
                      <a:pt x="1624" y="869"/>
                      <a:pt x="1569" y="873"/>
                      <a:pt x="1545" y="869"/>
                    </a:cubicBezTo>
                    <a:cubicBezTo>
                      <a:pt x="1521" y="865"/>
                      <a:pt x="1430" y="869"/>
                      <a:pt x="1398" y="865"/>
                    </a:cubicBezTo>
                    <a:cubicBezTo>
                      <a:pt x="1366" y="861"/>
                      <a:pt x="1323" y="873"/>
                      <a:pt x="1319" y="857"/>
                    </a:cubicBezTo>
                    <a:cubicBezTo>
                      <a:pt x="1315" y="841"/>
                      <a:pt x="1291" y="829"/>
                      <a:pt x="1283" y="793"/>
                    </a:cubicBezTo>
                    <a:cubicBezTo>
                      <a:pt x="1275" y="757"/>
                      <a:pt x="1255" y="746"/>
                      <a:pt x="1235" y="742"/>
                    </a:cubicBezTo>
                    <a:cubicBezTo>
                      <a:pt x="1215" y="738"/>
                      <a:pt x="1213" y="717"/>
                      <a:pt x="1196" y="714"/>
                    </a:cubicBezTo>
                    <a:cubicBezTo>
                      <a:pt x="1187" y="712"/>
                      <a:pt x="1177" y="686"/>
                      <a:pt x="1149" y="686"/>
                    </a:cubicBezTo>
                    <a:cubicBezTo>
                      <a:pt x="1122" y="686"/>
                      <a:pt x="1025" y="675"/>
                      <a:pt x="1011" y="652"/>
                    </a:cubicBezTo>
                    <a:cubicBezTo>
                      <a:pt x="997" y="629"/>
                      <a:pt x="1025" y="624"/>
                      <a:pt x="1025" y="601"/>
                    </a:cubicBezTo>
                    <a:cubicBezTo>
                      <a:pt x="1025" y="579"/>
                      <a:pt x="1040" y="549"/>
                      <a:pt x="1028" y="540"/>
                    </a:cubicBezTo>
                    <a:cubicBezTo>
                      <a:pt x="1017" y="531"/>
                      <a:pt x="998" y="511"/>
                      <a:pt x="996" y="493"/>
                    </a:cubicBezTo>
                    <a:cubicBezTo>
                      <a:pt x="993" y="475"/>
                      <a:pt x="963" y="451"/>
                      <a:pt x="943" y="450"/>
                    </a:cubicBezTo>
                    <a:cubicBezTo>
                      <a:pt x="922" y="449"/>
                      <a:pt x="906" y="436"/>
                      <a:pt x="887" y="420"/>
                    </a:cubicBezTo>
                    <a:cubicBezTo>
                      <a:pt x="868" y="404"/>
                      <a:pt x="851" y="405"/>
                      <a:pt x="843" y="363"/>
                    </a:cubicBezTo>
                    <a:cubicBezTo>
                      <a:pt x="842" y="360"/>
                      <a:pt x="842" y="358"/>
                      <a:pt x="841" y="356"/>
                    </a:cubicBezTo>
                    <a:cubicBezTo>
                      <a:pt x="833" y="355"/>
                      <a:pt x="824" y="352"/>
                      <a:pt x="817" y="352"/>
                    </a:cubicBezTo>
                    <a:cubicBezTo>
                      <a:pt x="813" y="352"/>
                      <a:pt x="807" y="348"/>
                      <a:pt x="801" y="342"/>
                    </a:cubicBezTo>
                    <a:cubicBezTo>
                      <a:pt x="796" y="360"/>
                      <a:pt x="780" y="368"/>
                      <a:pt x="780" y="382"/>
                    </a:cubicBezTo>
                    <a:cubicBezTo>
                      <a:pt x="780" y="397"/>
                      <a:pt x="774" y="416"/>
                      <a:pt x="753" y="416"/>
                    </a:cubicBezTo>
                    <a:cubicBezTo>
                      <a:pt x="733" y="416"/>
                      <a:pt x="714" y="431"/>
                      <a:pt x="713" y="463"/>
                    </a:cubicBezTo>
                    <a:cubicBezTo>
                      <a:pt x="712" y="494"/>
                      <a:pt x="731" y="498"/>
                      <a:pt x="722" y="512"/>
                    </a:cubicBezTo>
                    <a:cubicBezTo>
                      <a:pt x="713" y="526"/>
                      <a:pt x="677" y="540"/>
                      <a:pt x="664" y="533"/>
                    </a:cubicBezTo>
                    <a:cubicBezTo>
                      <a:pt x="651" y="527"/>
                      <a:pt x="627" y="531"/>
                      <a:pt x="607" y="528"/>
                    </a:cubicBezTo>
                    <a:cubicBezTo>
                      <a:pt x="587" y="526"/>
                      <a:pt x="572" y="501"/>
                      <a:pt x="566" y="528"/>
                    </a:cubicBezTo>
                    <a:cubicBezTo>
                      <a:pt x="559" y="556"/>
                      <a:pt x="518" y="638"/>
                      <a:pt x="528" y="647"/>
                    </a:cubicBezTo>
                    <a:cubicBezTo>
                      <a:pt x="538" y="656"/>
                      <a:pt x="545" y="676"/>
                      <a:pt x="528" y="676"/>
                    </a:cubicBezTo>
                    <a:cubicBezTo>
                      <a:pt x="510" y="676"/>
                      <a:pt x="492" y="673"/>
                      <a:pt x="484" y="665"/>
                    </a:cubicBezTo>
                    <a:cubicBezTo>
                      <a:pt x="475" y="656"/>
                      <a:pt x="446" y="677"/>
                      <a:pt x="426" y="676"/>
                    </a:cubicBezTo>
                    <a:cubicBezTo>
                      <a:pt x="416" y="675"/>
                      <a:pt x="377" y="693"/>
                      <a:pt x="390" y="700"/>
                    </a:cubicBezTo>
                    <a:cubicBezTo>
                      <a:pt x="404" y="707"/>
                      <a:pt x="404" y="740"/>
                      <a:pt x="404" y="753"/>
                    </a:cubicBezTo>
                    <a:cubicBezTo>
                      <a:pt x="404" y="767"/>
                      <a:pt x="434" y="808"/>
                      <a:pt x="428" y="822"/>
                    </a:cubicBezTo>
                    <a:cubicBezTo>
                      <a:pt x="423" y="835"/>
                      <a:pt x="396" y="850"/>
                      <a:pt x="396" y="868"/>
                    </a:cubicBezTo>
                    <a:cubicBezTo>
                      <a:pt x="396" y="886"/>
                      <a:pt x="401" y="902"/>
                      <a:pt x="392" y="906"/>
                    </a:cubicBezTo>
                    <a:cubicBezTo>
                      <a:pt x="382" y="910"/>
                      <a:pt x="352" y="923"/>
                      <a:pt x="337" y="934"/>
                    </a:cubicBezTo>
                    <a:cubicBezTo>
                      <a:pt x="322" y="945"/>
                      <a:pt x="297" y="945"/>
                      <a:pt x="289" y="961"/>
                    </a:cubicBezTo>
                    <a:cubicBezTo>
                      <a:pt x="281" y="977"/>
                      <a:pt x="269" y="992"/>
                      <a:pt x="240" y="988"/>
                    </a:cubicBezTo>
                    <a:cubicBezTo>
                      <a:pt x="215" y="986"/>
                      <a:pt x="203" y="981"/>
                      <a:pt x="184" y="1005"/>
                    </a:cubicBezTo>
                    <a:cubicBezTo>
                      <a:pt x="165" y="1028"/>
                      <a:pt x="161" y="1018"/>
                      <a:pt x="147" y="1029"/>
                    </a:cubicBezTo>
                    <a:cubicBezTo>
                      <a:pt x="133" y="1040"/>
                      <a:pt x="120" y="1021"/>
                      <a:pt x="109" y="1017"/>
                    </a:cubicBezTo>
                    <a:cubicBezTo>
                      <a:pt x="98" y="1013"/>
                      <a:pt x="83" y="1029"/>
                      <a:pt x="72" y="1029"/>
                    </a:cubicBezTo>
                    <a:cubicBezTo>
                      <a:pt x="61" y="1029"/>
                      <a:pt x="51" y="1047"/>
                      <a:pt x="38" y="1051"/>
                    </a:cubicBezTo>
                    <a:cubicBezTo>
                      <a:pt x="24" y="1055"/>
                      <a:pt x="10" y="1051"/>
                      <a:pt x="10" y="1068"/>
                    </a:cubicBezTo>
                    <a:cubicBezTo>
                      <a:pt x="10" y="1078"/>
                      <a:pt x="8" y="1089"/>
                      <a:pt x="0" y="1098"/>
                    </a:cubicBezTo>
                    <a:cubicBezTo>
                      <a:pt x="0" y="1098"/>
                      <a:pt x="0" y="1098"/>
                      <a:pt x="0" y="1098"/>
                    </a:cubicBezTo>
                    <a:cubicBezTo>
                      <a:pt x="10" y="1152"/>
                      <a:pt x="10" y="1152"/>
                      <a:pt x="10" y="1152"/>
                    </a:cubicBezTo>
                    <a:cubicBezTo>
                      <a:pt x="10" y="1152"/>
                      <a:pt x="69" y="1171"/>
                      <a:pt x="71" y="1191"/>
                    </a:cubicBezTo>
                    <a:cubicBezTo>
                      <a:pt x="73" y="1210"/>
                      <a:pt x="83" y="1273"/>
                      <a:pt x="83" y="1273"/>
                    </a:cubicBezTo>
                    <a:cubicBezTo>
                      <a:pt x="83" y="1273"/>
                      <a:pt x="82" y="1273"/>
                      <a:pt x="81" y="1273"/>
                    </a:cubicBezTo>
                    <a:cubicBezTo>
                      <a:pt x="105" y="1292"/>
                      <a:pt x="137" y="1312"/>
                      <a:pt x="137" y="1319"/>
                    </a:cubicBezTo>
                    <a:cubicBezTo>
                      <a:pt x="137" y="1327"/>
                      <a:pt x="140" y="1352"/>
                      <a:pt x="169" y="1365"/>
                    </a:cubicBezTo>
                    <a:cubicBezTo>
                      <a:pt x="187" y="1374"/>
                      <a:pt x="206" y="1383"/>
                      <a:pt x="217" y="1391"/>
                    </a:cubicBezTo>
                    <a:cubicBezTo>
                      <a:pt x="218" y="1387"/>
                      <a:pt x="219" y="1385"/>
                      <a:pt x="219" y="1385"/>
                    </a:cubicBezTo>
                    <a:cubicBezTo>
                      <a:pt x="244" y="1383"/>
                      <a:pt x="244" y="1383"/>
                      <a:pt x="244" y="1383"/>
                    </a:cubicBezTo>
                    <a:cubicBezTo>
                      <a:pt x="244" y="1383"/>
                      <a:pt x="251" y="1387"/>
                      <a:pt x="258" y="1395"/>
                    </a:cubicBezTo>
                    <a:cubicBezTo>
                      <a:pt x="264" y="1375"/>
                      <a:pt x="306" y="1353"/>
                      <a:pt x="327" y="1354"/>
                    </a:cubicBezTo>
                    <a:cubicBezTo>
                      <a:pt x="351" y="1356"/>
                      <a:pt x="404" y="1398"/>
                      <a:pt x="398" y="1413"/>
                    </a:cubicBezTo>
                    <a:cubicBezTo>
                      <a:pt x="393" y="1428"/>
                      <a:pt x="355" y="1483"/>
                      <a:pt x="337" y="1487"/>
                    </a:cubicBezTo>
                    <a:cubicBezTo>
                      <a:pt x="330" y="1489"/>
                      <a:pt x="320" y="1489"/>
                      <a:pt x="311" y="1490"/>
                    </a:cubicBezTo>
                    <a:cubicBezTo>
                      <a:pt x="309" y="1499"/>
                      <a:pt x="307" y="1507"/>
                      <a:pt x="307" y="1512"/>
                    </a:cubicBezTo>
                    <a:cubicBezTo>
                      <a:pt x="307" y="1524"/>
                      <a:pt x="329" y="1543"/>
                      <a:pt x="341" y="1565"/>
                    </a:cubicBezTo>
                    <a:cubicBezTo>
                      <a:pt x="353" y="1587"/>
                      <a:pt x="321" y="1602"/>
                      <a:pt x="304" y="1587"/>
                    </a:cubicBezTo>
                    <a:cubicBezTo>
                      <a:pt x="287" y="1572"/>
                      <a:pt x="280" y="1602"/>
                      <a:pt x="290" y="1614"/>
                    </a:cubicBezTo>
                    <a:cubicBezTo>
                      <a:pt x="300" y="1626"/>
                      <a:pt x="295" y="1660"/>
                      <a:pt x="312" y="1662"/>
                    </a:cubicBezTo>
                    <a:cubicBezTo>
                      <a:pt x="329" y="1665"/>
                      <a:pt x="343" y="1699"/>
                      <a:pt x="363" y="1699"/>
                    </a:cubicBezTo>
                    <a:cubicBezTo>
                      <a:pt x="382" y="1699"/>
                      <a:pt x="399" y="1731"/>
                      <a:pt x="399" y="1731"/>
                    </a:cubicBezTo>
                    <a:cubicBezTo>
                      <a:pt x="399" y="1731"/>
                      <a:pt x="426" y="1748"/>
                      <a:pt x="426" y="1757"/>
                    </a:cubicBezTo>
                    <a:cubicBezTo>
                      <a:pt x="426" y="1758"/>
                      <a:pt x="426" y="1760"/>
                      <a:pt x="425" y="1761"/>
                    </a:cubicBezTo>
                    <a:cubicBezTo>
                      <a:pt x="446" y="1759"/>
                      <a:pt x="460" y="1758"/>
                      <a:pt x="463" y="1749"/>
                    </a:cubicBezTo>
                    <a:cubicBezTo>
                      <a:pt x="465" y="1740"/>
                      <a:pt x="493" y="1740"/>
                      <a:pt x="512" y="1759"/>
                    </a:cubicBezTo>
                    <a:cubicBezTo>
                      <a:pt x="531" y="1778"/>
                      <a:pt x="609" y="1827"/>
                      <a:pt x="638" y="1850"/>
                    </a:cubicBezTo>
                    <a:cubicBezTo>
                      <a:pt x="666" y="1874"/>
                      <a:pt x="733" y="1900"/>
                      <a:pt x="756" y="1898"/>
                    </a:cubicBezTo>
                    <a:cubicBezTo>
                      <a:pt x="780" y="1897"/>
                      <a:pt x="801" y="1915"/>
                      <a:pt x="837" y="1913"/>
                    </a:cubicBezTo>
                    <a:cubicBezTo>
                      <a:pt x="842" y="1913"/>
                      <a:pt x="847" y="1913"/>
                      <a:pt x="851" y="1914"/>
                    </a:cubicBezTo>
                    <a:cubicBezTo>
                      <a:pt x="856" y="1908"/>
                      <a:pt x="865" y="1908"/>
                      <a:pt x="871" y="1898"/>
                    </a:cubicBezTo>
                    <a:cubicBezTo>
                      <a:pt x="881" y="1884"/>
                      <a:pt x="896" y="1911"/>
                      <a:pt x="891" y="1930"/>
                    </a:cubicBezTo>
                    <a:cubicBezTo>
                      <a:pt x="888" y="1939"/>
                      <a:pt x="890" y="1949"/>
                      <a:pt x="894" y="1957"/>
                    </a:cubicBezTo>
                    <a:cubicBezTo>
                      <a:pt x="899" y="1950"/>
                      <a:pt x="904" y="1941"/>
                      <a:pt x="908" y="1931"/>
                    </a:cubicBezTo>
                    <a:cubicBezTo>
                      <a:pt x="920" y="1901"/>
                      <a:pt x="939" y="1902"/>
                      <a:pt x="952" y="1893"/>
                    </a:cubicBezTo>
                    <a:cubicBezTo>
                      <a:pt x="964" y="1883"/>
                      <a:pt x="976" y="1887"/>
                      <a:pt x="1002" y="1901"/>
                    </a:cubicBezTo>
                    <a:cubicBezTo>
                      <a:pt x="1027" y="1914"/>
                      <a:pt x="1037" y="1887"/>
                      <a:pt x="1073" y="1920"/>
                    </a:cubicBezTo>
                    <a:cubicBezTo>
                      <a:pt x="1081" y="1917"/>
                      <a:pt x="1091" y="1913"/>
                      <a:pt x="1095" y="1913"/>
                    </a:cubicBezTo>
                    <a:cubicBezTo>
                      <a:pt x="1102" y="1913"/>
                      <a:pt x="1112" y="1898"/>
                      <a:pt x="1124" y="1886"/>
                    </a:cubicBezTo>
                    <a:cubicBezTo>
                      <a:pt x="1136" y="1874"/>
                      <a:pt x="1134" y="1859"/>
                      <a:pt x="1149" y="1862"/>
                    </a:cubicBezTo>
                    <a:cubicBezTo>
                      <a:pt x="1163" y="1864"/>
                      <a:pt x="1170" y="1845"/>
                      <a:pt x="1202" y="1828"/>
                    </a:cubicBezTo>
                    <a:cubicBezTo>
                      <a:pt x="1234" y="1811"/>
                      <a:pt x="1260" y="1838"/>
                      <a:pt x="1275" y="1825"/>
                    </a:cubicBezTo>
                    <a:cubicBezTo>
                      <a:pt x="1290" y="1813"/>
                      <a:pt x="1307" y="1808"/>
                      <a:pt x="1307" y="1821"/>
                    </a:cubicBezTo>
                    <a:cubicBezTo>
                      <a:pt x="1307" y="1833"/>
                      <a:pt x="1326" y="1847"/>
                      <a:pt x="1331" y="1862"/>
                    </a:cubicBezTo>
                    <a:cubicBezTo>
                      <a:pt x="1335" y="1875"/>
                      <a:pt x="1361" y="1880"/>
                      <a:pt x="1366" y="1881"/>
                    </a:cubicBezTo>
                    <a:cubicBezTo>
                      <a:pt x="1371" y="1879"/>
                      <a:pt x="1375" y="1877"/>
                      <a:pt x="1377" y="1875"/>
                    </a:cubicBezTo>
                    <a:cubicBezTo>
                      <a:pt x="1392" y="1864"/>
                      <a:pt x="1418" y="1876"/>
                      <a:pt x="1418" y="1893"/>
                    </a:cubicBezTo>
                    <a:cubicBezTo>
                      <a:pt x="1418" y="1909"/>
                      <a:pt x="1419" y="1927"/>
                      <a:pt x="1431" y="1927"/>
                    </a:cubicBezTo>
                    <a:cubicBezTo>
                      <a:pt x="1444" y="1927"/>
                      <a:pt x="1456" y="1927"/>
                      <a:pt x="1456" y="1957"/>
                    </a:cubicBezTo>
                    <a:cubicBezTo>
                      <a:pt x="1456" y="1987"/>
                      <a:pt x="1467" y="2021"/>
                      <a:pt x="1441" y="2047"/>
                    </a:cubicBezTo>
                    <a:cubicBezTo>
                      <a:pt x="1415" y="2073"/>
                      <a:pt x="1385" y="2120"/>
                      <a:pt x="1390" y="2133"/>
                    </a:cubicBezTo>
                    <a:cubicBezTo>
                      <a:pt x="1396" y="2147"/>
                      <a:pt x="1382" y="2173"/>
                      <a:pt x="1401" y="2163"/>
                    </a:cubicBezTo>
                    <a:cubicBezTo>
                      <a:pt x="1420" y="2154"/>
                      <a:pt x="1464" y="2163"/>
                      <a:pt x="1457" y="2174"/>
                    </a:cubicBezTo>
                    <a:cubicBezTo>
                      <a:pt x="1450" y="2185"/>
                      <a:pt x="1459" y="2223"/>
                      <a:pt x="1476" y="2225"/>
                    </a:cubicBezTo>
                    <a:cubicBezTo>
                      <a:pt x="1494" y="2226"/>
                      <a:pt x="1505" y="2236"/>
                      <a:pt x="1500" y="2252"/>
                    </a:cubicBezTo>
                    <a:cubicBezTo>
                      <a:pt x="1494" y="2269"/>
                      <a:pt x="1485" y="2293"/>
                      <a:pt x="1500" y="2293"/>
                    </a:cubicBezTo>
                    <a:cubicBezTo>
                      <a:pt x="1515" y="2293"/>
                      <a:pt x="1537" y="2293"/>
                      <a:pt x="1534" y="2310"/>
                    </a:cubicBezTo>
                    <a:cubicBezTo>
                      <a:pt x="1531" y="2326"/>
                      <a:pt x="1545" y="2341"/>
                      <a:pt x="1572" y="2330"/>
                    </a:cubicBezTo>
                    <a:cubicBezTo>
                      <a:pt x="1588" y="2324"/>
                      <a:pt x="1596" y="2318"/>
                      <a:pt x="1600" y="2324"/>
                    </a:cubicBezTo>
                    <a:cubicBezTo>
                      <a:pt x="1611" y="2324"/>
                      <a:pt x="1611" y="2349"/>
                      <a:pt x="1630" y="2353"/>
                    </a:cubicBezTo>
                    <a:cubicBezTo>
                      <a:pt x="1650" y="2358"/>
                      <a:pt x="1640" y="2312"/>
                      <a:pt x="1633" y="2305"/>
                    </a:cubicBezTo>
                    <a:cubicBezTo>
                      <a:pt x="1625" y="2297"/>
                      <a:pt x="1635" y="2266"/>
                      <a:pt x="1642" y="2273"/>
                    </a:cubicBezTo>
                    <a:cubicBezTo>
                      <a:pt x="1650" y="2280"/>
                      <a:pt x="1672" y="2273"/>
                      <a:pt x="1684" y="2258"/>
                    </a:cubicBezTo>
                    <a:cubicBezTo>
                      <a:pt x="1696" y="2244"/>
                      <a:pt x="1720" y="2271"/>
                      <a:pt x="1730" y="2254"/>
                    </a:cubicBezTo>
                    <a:cubicBezTo>
                      <a:pt x="1740" y="2237"/>
                      <a:pt x="1762" y="2266"/>
                      <a:pt x="1783" y="2254"/>
                    </a:cubicBezTo>
                    <a:cubicBezTo>
                      <a:pt x="1805" y="2241"/>
                      <a:pt x="1815" y="2263"/>
                      <a:pt x="1825" y="2246"/>
                    </a:cubicBezTo>
                    <a:cubicBezTo>
                      <a:pt x="1835" y="2229"/>
                      <a:pt x="1866" y="2207"/>
                      <a:pt x="1873" y="2215"/>
                    </a:cubicBezTo>
                    <a:cubicBezTo>
                      <a:pt x="1881" y="2222"/>
                      <a:pt x="1886" y="2237"/>
                      <a:pt x="1925" y="2241"/>
                    </a:cubicBezTo>
                    <a:cubicBezTo>
                      <a:pt x="1963" y="2246"/>
                      <a:pt x="1942" y="2266"/>
                      <a:pt x="1942" y="2278"/>
                    </a:cubicBezTo>
                    <a:cubicBezTo>
                      <a:pt x="1942" y="2290"/>
                      <a:pt x="1985" y="2322"/>
                      <a:pt x="2002" y="2324"/>
                    </a:cubicBezTo>
                    <a:cubicBezTo>
                      <a:pt x="2006" y="2325"/>
                      <a:pt x="2010" y="2328"/>
                      <a:pt x="2015" y="2334"/>
                    </a:cubicBezTo>
                    <a:cubicBezTo>
                      <a:pt x="2027" y="2328"/>
                      <a:pt x="2048" y="2338"/>
                      <a:pt x="2053" y="2324"/>
                    </a:cubicBezTo>
                    <a:cubicBezTo>
                      <a:pt x="2058" y="2308"/>
                      <a:pt x="2078" y="2312"/>
                      <a:pt x="2086" y="2326"/>
                    </a:cubicBezTo>
                    <a:cubicBezTo>
                      <a:pt x="2095" y="2340"/>
                      <a:pt x="2104" y="2342"/>
                      <a:pt x="2122" y="2326"/>
                    </a:cubicBezTo>
                    <a:cubicBezTo>
                      <a:pt x="2140" y="2310"/>
                      <a:pt x="2149" y="2342"/>
                      <a:pt x="2138" y="2351"/>
                    </a:cubicBezTo>
                    <a:cubicBezTo>
                      <a:pt x="2127" y="2361"/>
                      <a:pt x="2135" y="2389"/>
                      <a:pt x="2152" y="2405"/>
                    </a:cubicBezTo>
                    <a:cubicBezTo>
                      <a:pt x="2169" y="2422"/>
                      <a:pt x="2172" y="2395"/>
                      <a:pt x="2168" y="2379"/>
                    </a:cubicBezTo>
                    <a:cubicBezTo>
                      <a:pt x="2165" y="2362"/>
                      <a:pt x="2197" y="2346"/>
                      <a:pt x="2255" y="2327"/>
                    </a:cubicBezTo>
                    <a:cubicBezTo>
                      <a:pt x="2312" y="2308"/>
                      <a:pt x="2374" y="2266"/>
                      <a:pt x="2375" y="2257"/>
                    </a:cubicBezTo>
                    <a:cubicBezTo>
                      <a:pt x="2376" y="2248"/>
                      <a:pt x="2416" y="2273"/>
                      <a:pt x="2435" y="2259"/>
                    </a:cubicBezTo>
                    <a:cubicBezTo>
                      <a:pt x="2454" y="2244"/>
                      <a:pt x="2524" y="2242"/>
                      <a:pt x="2542" y="2241"/>
                    </a:cubicBezTo>
                    <a:cubicBezTo>
                      <a:pt x="2560" y="2240"/>
                      <a:pt x="2559" y="2225"/>
                      <a:pt x="2578" y="2209"/>
                    </a:cubicBezTo>
                    <a:cubicBezTo>
                      <a:pt x="2597" y="2194"/>
                      <a:pt x="2593" y="2187"/>
                      <a:pt x="2615" y="2180"/>
                    </a:cubicBezTo>
                    <a:cubicBezTo>
                      <a:pt x="2636" y="2174"/>
                      <a:pt x="2650" y="2154"/>
                      <a:pt x="2650" y="2143"/>
                    </a:cubicBezTo>
                    <a:cubicBezTo>
                      <a:pt x="2650" y="2132"/>
                      <a:pt x="2691" y="2128"/>
                      <a:pt x="2692" y="2116"/>
                    </a:cubicBezTo>
                    <a:cubicBezTo>
                      <a:pt x="2693" y="2105"/>
                      <a:pt x="2723" y="2101"/>
                      <a:pt x="2723" y="2086"/>
                    </a:cubicBezTo>
                    <a:cubicBezTo>
                      <a:pt x="2723" y="2072"/>
                      <a:pt x="2741" y="2075"/>
                      <a:pt x="2749" y="2064"/>
                    </a:cubicBezTo>
                    <a:cubicBezTo>
                      <a:pt x="2758" y="2053"/>
                      <a:pt x="2743" y="2021"/>
                      <a:pt x="2758" y="2016"/>
                    </a:cubicBezTo>
                    <a:cubicBezTo>
                      <a:pt x="2772" y="2012"/>
                      <a:pt x="2752" y="1994"/>
                      <a:pt x="2749" y="1986"/>
                    </a:cubicBezTo>
                    <a:cubicBezTo>
                      <a:pt x="2747" y="1978"/>
                      <a:pt x="2777" y="1976"/>
                      <a:pt x="2792" y="1966"/>
                    </a:cubicBezTo>
                    <a:cubicBezTo>
                      <a:pt x="2808" y="1956"/>
                      <a:pt x="2818" y="1941"/>
                      <a:pt x="2820" y="1923"/>
                    </a:cubicBezTo>
                    <a:cubicBezTo>
                      <a:pt x="2823" y="1906"/>
                      <a:pt x="2849" y="1891"/>
                      <a:pt x="2861" y="1886"/>
                    </a:cubicBezTo>
                    <a:cubicBezTo>
                      <a:pt x="2872" y="1881"/>
                      <a:pt x="2877" y="1857"/>
                      <a:pt x="2873" y="1836"/>
                    </a:cubicBezTo>
                    <a:cubicBezTo>
                      <a:pt x="2870" y="1815"/>
                      <a:pt x="2894" y="1820"/>
                      <a:pt x="2883" y="1812"/>
                    </a:cubicBezTo>
                    <a:cubicBezTo>
                      <a:pt x="2872" y="1804"/>
                      <a:pt x="2888" y="1781"/>
                      <a:pt x="2910" y="1775"/>
                    </a:cubicBezTo>
                    <a:cubicBezTo>
                      <a:pt x="2932" y="1769"/>
                      <a:pt x="2896" y="1758"/>
                      <a:pt x="2884" y="1768"/>
                    </a:cubicBezTo>
                    <a:cubicBezTo>
                      <a:pt x="2872" y="1777"/>
                      <a:pt x="2860" y="1741"/>
                      <a:pt x="2849" y="1755"/>
                    </a:cubicBezTo>
                    <a:cubicBezTo>
                      <a:pt x="2838" y="1768"/>
                      <a:pt x="2807" y="1747"/>
                      <a:pt x="2827" y="1742"/>
                    </a:cubicBezTo>
                    <a:cubicBezTo>
                      <a:pt x="2847" y="1738"/>
                      <a:pt x="2878" y="1715"/>
                      <a:pt x="2892" y="1710"/>
                    </a:cubicBezTo>
                    <a:cubicBezTo>
                      <a:pt x="2905" y="1706"/>
                      <a:pt x="2871" y="1676"/>
                      <a:pt x="2854" y="1677"/>
                    </a:cubicBezTo>
                    <a:cubicBezTo>
                      <a:pt x="2837" y="1677"/>
                      <a:pt x="2818" y="1636"/>
                      <a:pt x="2800" y="1636"/>
                    </a:cubicBezTo>
                    <a:cubicBezTo>
                      <a:pt x="2781" y="1636"/>
                      <a:pt x="2813" y="1624"/>
                      <a:pt x="2834" y="1635"/>
                    </a:cubicBezTo>
                    <a:cubicBezTo>
                      <a:pt x="2855" y="1645"/>
                      <a:pt x="2880" y="1655"/>
                      <a:pt x="2889" y="1645"/>
                    </a:cubicBezTo>
                    <a:cubicBezTo>
                      <a:pt x="2898" y="1636"/>
                      <a:pt x="2853" y="1600"/>
                      <a:pt x="2837" y="1587"/>
                    </a:cubicBezTo>
                    <a:cubicBezTo>
                      <a:pt x="2820" y="1574"/>
                      <a:pt x="2836" y="1557"/>
                      <a:pt x="2826" y="1550"/>
                    </a:cubicBezTo>
                    <a:cubicBezTo>
                      <a:pt x="2816" y="1543"/>
                      <a:pt x="2794" y="1496"/>
                      <a:pt x="2787" y="1475"/>
                    </a:cubicBezTo>
                    <a:cubicBezTo>
                      <a:pt x="2780" y="1454"/>
                      <a:pt x="2741" y="1451"/>
                      <a:pt x="2732" y="1437"/>
                    </a:cubicBezTo>
                    <a:cubicBezTo>
                      <a:pt x="2723" y="1423"/>
                      <a:pt x="2733" y="1391"/>
                      <a:pt x="2761" y="1380"/>
                    </a:cubicBezTo>
                    <a:cubicBezTo>
                      <a:pt x="2790" y="1368"/>
                      <a:pt x="2778" y="1344"/>
                      <a:pt x="2790" y="1347"/>
                    </a:cubicBezTo>
                    <a:cubicBezTo>
                      <a:pt x="2803" y="1349"/>
                      <a:pt x="2814" y="1344"/>
                      <a:pt x="2824" y="1323"/>
                    </a:cubicBezTo>
                    <a:cubicBezTo>
                      <a:pt x="2834" y="1302"/>
                      <a:pt x="2851" y="1315"/>
                      <a:pt x="2861" y="1304"/>
                    </a:cubicBezTo>
                    <a:cubicBezTo>
                      <a:pt x="2872" y="1293"/>
                      <a:pt x="2916" y="1294"/>
                      <a:pt x="2932" y="1283"/>
                    </a:cubicBezTo>
                    <a:cubicBezTo>
                      <a:pt x="2947" y="1272"/>
                      <a:pt x="2917" y="1238"/>
                      <a:pt x="2896" y="1244"/>
                    </a:cubicBezTo>
                    <a:cubicBezTo>
                      <a:pt x="2875" y="1249"/>
                      <a:pt x="2851" y="1241"/>
                      <a:pt x="2836" y="1219"/>
                    </a:cubicBezTo>
                    <a:cubicBezTo>
                      <a:pt x="2821" y="1197"/>
                      <a:pt x="2783" y="1259"/>
                      <a:pt x="2754" y="1273"/>
                    </a:cubicBezTo>
                    <a:cubicBezTo>
                      <a:pt x="2725" y="1287"/>
                      <a:pt x="2706" y="1248"/>
                      <a:pt x="2716" y="1224"/>
                    </a:cubicBezTo>
                    <a:cubicBezTo>
                      <a:pt x="2726" y="1199"/>
                      <a:pt x="2693" y="1200"/>
                      <a:pt x="2652" y="1202"/>
                    </a:cubicBezTo>
                    <a:cubicBezTo>
                      <a:pt x="2611" y="1204"/>
                      <a:pt x="2626" y="1129"/>
                      <a:pt x="2651" y="1125"/>
                    </a:cubicBezTo>
                    <a:cubicBezTo>
                      <a:pt x="2676" y="1122"/>
                      <a:pt x="2712" y="1148"/>
                      <a:pt x="2728" y="1103"/>
                    </a:cubicBezTo>
                    <a:cubicBezTo>
                      <a:pt x="2743" y="1057"/>
                      <a:pt x="2765" y="1093"/>
                      <a:pt x="2800" y="1053"/>
                    </a:cubicBezTo>
                    <a:cubicBezTo>
                      <a:pt x="2834" y="1012"/>
                      <a:pt x="2874" y="988"/>
                      <a:pt x="2904" y="1012"/>
                    </a:cubicBezTo>
                    <a:cubicBezTo>
                      <a:pt x="2934" y="1035"/>
                      <a:pt x="2872" y="1073"/>
                      <a:pt x="2862" y="1095"/>
                    </a:cubicBezTo>
                    <a:cubicBezTo>
                      <a:pt x="2852" y="1118"/>
                      <a:pt x="2871" y="1125"/>
                      <a:pt x="2853" y="1143"/>
                    </a:cubicBezTo>
                    <a:cubicBezTo>
                      <a:pt x="2835" y="1160"/>
                      <a:pt x="2861" y="1165"/>
                      <a:pt x="2896" y="1142"/>
                    </a:cubicBezTo>
                    <a:cubicBezTo>
                      <a:pt x="2932" y="1119"/>
                      <a:pt x="2975" y="1092"/>
                      <a:pt x="3010" y="1078"/>
                    </a:cubicBezTo>
                    <a:cubicBezTo>
                      <a:pt x="3019" y="1074"/>
                      <a:pt x="3029" y="1073"/>
                      <a:pt x="3040" y="1074"/>
                    </a:cubicBezTo>
                    <a:cubicBezTo>
                      <a:pt x="3045" y="1061"/>
                      <a:pt x="3050" y="1051"/>
                      <a:pt x="3057" y="1047"/>
                    </a:cubicBezTo>
                    <a:cubicBezTo>
                      <a:pt x="3081" y="1035"/>
                      <a:pt x="3160" y="1000"/>
                      <a:pt x="3172" y="984"/>
                    </a:cubicBezTo>
                    <a:cubicBezTo>
                      <a:pt x="3184" y="968"/>
                      <a:pt x="3196" y="940"/>
                      <a:pt x="3212" y="940"/>
                    </a:cubicBezTo>
                    <a:cubicBezTo>
                      <a:pt x="3228" y="940"/>
                      <a:pt x="3228" y="956"/>
                      <a:pt x="3252" y="956"/>
                    </a:cubicBezTo>
                    <a:cubicBezTo>
                      <a:pt x="3275" y="956"/>
                      <a:pt x="3303" y="964"/>
                      <a:pt x="3291" y="944"/>
                    </a:cubicBezTo>
                    <a:cubicBezTo>
                      <a:pt x="3279" y="924"/>
                      <a:pt x="3287" y="924"/>
                      <a:pt x="3315" y="920"/>
                    </a:cubicBezTo>
                    <a:cubicBezTo>
                      <a:pt x="3343" y="916"/>
                      <a:pt x="3339" y="888"/>
                      <a:pt x="3359" y="888"/>
                    </a:cubicBezTo>
                    <a:cubicBezTo>
                      <a:pt x="3379" y="888"/>
                      <a:pt x="3375" y="841"/>
                      <a:pt x="3394" y="841"/>
                    </a:cubicBezTo>
                    <a:cubicBezTo>
                      <a:pt x="3414" y="841"/>
                      <a:pt x="3422" y="869"/>
                      <a:pt x="3446" y="861"/>
                    </a:cubicBezTo>
                    <a:cubicBezTo>
                      <a:pt x="3451" y="859"/>
                      <a:pt x="3456" y="860"/>
                      <a:pt x="3463" y="863"/>
                    </a:cubicBezTo>
                    <a:cubicBezTo>
                      <a:pt x="3468" y="859"/>
                      <a:pt x="3473" y="855"/>
                      <a:pt x="3478" y="852"/>
                    </a:cubicBezTo>
                    <a:cubicBezTo>
                      <a:pt x="3476" y="827"/>
                      <a:pt x="3478" y="805"/>
                      <a:pt x="3474" y="793"/>
                    </a:cubicBezTo>
                    <a:cubicBezTo>
                      <a:pt x="3464" y="771"/>
                      <a:pt x="3474" y="755"/>
                      <a:pt x="3470" y="742"/>
                    </a:cubicBezTo>
                    <a:cubicBezTo>
                      <a:pt x="3466" y="729"/>
                      <a:pt x="3464" y="698"/>
                      <a:pt x="3479" y="698"/>
                    </a:cubicBezTo>
                    <a:cubicBezTo>
                      <a:pt x="3494" y="698"/>
                      <a:pt x="3512" y="662"/>
                      <a:pt x="3530" y="675"/>
                    </a:cubicBezTo>
                    <a:cubicBezTo>
                      <a:pt x="3548" y="687"/>
                      <a:pt x="3585" y="691"/>
                      <a:pt x="3585" y="675"/>
                    </a:cubicBezTo>
                    <a:cubicBezTo>
                      <a:pt x="3585" y="658"/>
                      <a:pt x="3610" y="656"/>
                      <a:pt x="3614" y="634"/>
                    </a:cubicBezTo>
                    <a:cubicBezTo>
                      <a:pt x="3617" y="613"/>
                      <a:pt x="3645" y="607"/>
                      <a:pt x="3650" y="587"/>
                    </a:cubicBezTo>
                    <a:cubicBezTo>
                      <a:pt x="3656" y="567"/>
                      <a:pt x="3665" y="520"/>
                      <a:pt x="3683" y="509"/>
                    </a:cubicBezTo>
                    <a:cubicBezTo>
                      <a:pt x="3701" y="498"/>
                      <a:pt x="3679" y="491"/>
                      <a:pt x="3681" y="458"/>
                    </a:cubicBezTo>
                    <a:close/>
                    <a:moveTo>
                      <a:pt x="2789" y="2183"/>
                    </a:moveTo>
                    <a:cubicBezTo>
                      <a:pt x="2769" y="2256"/>
                      <a:pt x="2815" y="2293"/>
                      <a:pt x="2821" y="2289"/>
                    </a:cubicBezTo>
                    <a:cubicBezTo>
                      <a:pt x="2840" y="2276"/>
                      <a:pt x="2914" y="2119"/>
                      <a:pt x="2898" y="2097"/>
                    </a:cubicBezTo>
                    <a:cubicBezTo>
                      <a:pt x="2882" y="2075"/>
                      <a:pt x="2809" y="2110"/>
                      <a:pt x="2789" y="2183"/>
                    </a:cubicBezTo>
                    <a:close/>
                    <a:moveTo>
                      <a:pt x="2138" y="2431"/>
                    </a:moveTo>
                    <a:cubicBezTo>
                      <a:pt x="2115" y="2431"/>
                      <a:pt x="2054" y="2465"/>
                      <a:pt x="2078" y="2514"/>
                    </a:cubicBezTo>
                    <a:cubicBezTo>
                      <a:pt x="2102" y="2564"/>
                      <a:pt x="2180" y="2531"/>
                      <a:pt x="2182" y="2509"/>
                    </a:cubicBezTo>
                    <a:cubicBezTo>
                      <a:pt x="2184" y="2487"/>
                      <a:pt x="2219" y="2453"/>
                      <a:pt x="2215" y="2436"/>
                    </a:cubicBezTo>
                    <a:cubicBezTo>
                      <a:pt x="2211" y="2423"/>
                      <a:pt x="2162" y="2431"/>
                      <a:pt x="2138" y="243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7" name="Shape 311">
                <a:extLst>
                  <a:ext uri="{FF2B5EF4-FFF2-40B4-BE49-F238E27FC236}">
                    <a16:creationId xmlns:a16="http://schemas.microsoft.com/office/drawing/2014/main" id="{44F7650A-AD89-96F3-224B-2E4C325FA906}"/>
                  </a:ext>
                </a:extLst>
              </p:cNvPr>
              <p:cNvSpPr/>
              <p:nvPr/>
            </p:nvSpPr>
            <p:spPr>
              <a:xfrm>
                <a:off x="14635266" y="6880060"/>
                <a:ext cx="439062" cy="615549"/>
              </a:xfrm>
              <a:custGeom>
                <a:avLst/>
                <a:gdLst/>
                <a:ahLst/>
                <a:cxnLst/>
                <a:rect l="0" t="0" r="0" b="0"/>
                <a:pathLst>
                  <a:path w="597" h="833" extrusionOk="0">
                    <a:moveTo>
                      <a:pt x="316" y="321"/>
                    </a:moveTo>
                    <a:cubicBezTo>
                      <a:pt x="351" y="315"/>
                      <a:pt x="398" y="359"/>
                      <a:pt x="391" y="375"/>
                    </a:cubicBezTo>
                    <a:cubicBezTo>
                      <a:pt x="384" y="392"/>
                      <a:pt x="393" y="445"/>
                      <a:pt x="409" y="430"/>
                    </a:cubicBezTo>
                    <a:cubicBezTo>
                      <a:pt x="425" y="416"/>
                      <a:pt x="451" y="434"/>
                      <a:pt x="435" y="457"/>
                    </a:cubicBezTo>
                    <a:cubicBezTo>
                      <a:pt x="418" y="481"/>
                      <a:pt x="460" y="505"/>
                      <a:pt x="465" y="534"/>
                    </a:cubicBezTo>
                    <a:cubicBezTo>
                      <a:pt x="471" y="563"/>
                      <a:pt x="489" y="539"/>
                      <a:pt x="486" y="518"/>
                    </a:cubicBezTo>
                    <a:cubicBezTo>
                      <a:pt x="482" y="496"/>
                      <a:pt x="489" y="497"/>
                      <a:pt x="513" y="481"/>
                    </a:cubicBezTo>
                    <a:cubicBezTo>
                      <a:pt x="537" y="465"/>
                      <a:pt x="511" y="437"/>
                      <a:pt x="496" y="406"/>
                    </a:cubicBezTo>
                    <a:cubicBezTo>
                      <a:pt x="482" y="375"/>
                      <a:pt x="427" y="386"/>
                      <a:pt x="427" y="357"/>
                    </a:cubicBezTo>
                    <a:cubicBezTo>
                      <a:pt x="427" y="328"/>
                      <a:pt x="387" y="319"/>
                      <a:pt x="385" y="303"/>
                    </a:cubicBezTo>
                    <a:cubicBezTo>
                      <a:pt x="384" y="286"/>
                      <a:pt x="331" y="270"/>
                      <a:pt x="300" y="288"/>
                    </a:cubicBezTo>
                    <a:cubicBezTo>
                      <a:pt x="269" y="306"/>
                      <a:pt x="291" y="255"/>
                      <a:pt x="269" y="232"/>
                    </a:cubicBezTo>
                    <a:cubicBezTo>
                      <a:pt x="247" y="208"/>
                      <a:pt x="285" y="173"/>
                      <a:pt x="311" y="144"/>
                    </a:cubicBezTo>
                    <a:cubicBezTo>
                      <a:pt x="336" y="115"/>
                      <a:pt x="303" y="66"/>
                      <a:pt x="307" y="44"/>
                    </a:cubicBezTo>
                    <a:cubicBezTo>
                      <a:pt x="311" y="22"/>
                      <a:pt x="309" y="15"/>
                      <a:pt x="296" y="22"/>
                    </a:cubicBezTo>
                    <a:cubicBezTo>
                      <a:pt x="283" y="29"/>
                      <a:pt x="230" y="0"/>
                      <a:pt x="207" y="15"/>
                    </a:cubicBezTo>
                    <a:cubicBezTo>
                      <a:pt x="183" y="29"/>
                      <a:pt x="205" y="150"/>
                      <a:pt x="194" y="159"/>
                    </a:cubicBezTo>
                    <a:cubicBezTo>
                      <a:pt x="183" y="168"/>
                      <a:pt x="169" y="139"/>
                      <a:pt x="165" y="151"/>
                    </a:cubicBezTo>
                    <a:cubicBezTo>
                      <a:pt x="159" y="168"/>
                      <a:pt x="167" y="235"/>
                      <a:pt x="181" y="235"/>
                    </a:cubicBezTo>
                    <a:cubicBezTo>
                      <a:pt x="196" y="235"/>
                      <a:pt x="207" y="253"/>
                      <a:pt x="198" y="283"/>
                    </a:cubicBezTo>
                    <a:cubicBezTo>
                      <a:pt x="189" y="312"/>
                      <a:pt x="225" y="315"/>
                      <a:pt x="260" y="303"/>
                    </a:cubicBezTo>
                    <a:cubicBezTo>
                      <a:pt x="294" y="290"/>
                      <a:pt x="282" y="326"/>
                      <a:pt x="316" y="321"/>
                    </a:cubicBezTo>
                    <a:close/>
                    <a:moveTo>
                      <a:pt x="200" y="337"/>
                    </a:moveTo>
                    <a:cubicBezTo>
                      <a:pt x="205" y="363"/>
                      <a:pt x="218" y="416"/>
                      <a:pt x="258" y="403"/>
                    </a:cubicBezTo>
                    <a:cubicBezTo>
                      <a:pt x="298" y="390"/>
                      <a:pt x="196" y="319"/>
                      <a:pt x="200" y="337"/>
                    </a:cubicBezTo>
                    <a:close/>
                    <a:moveTo>
                      <a:pt x="302" y="514"/>
                    </a:moveTo>
                    <a:cubicBezTo>
                      <a:pt x="311" y="512"/>
                      <a:pt x="333" y="514"/>
                      <a:pt x="334" y="496"/>
                    </a:cubicBezTo>
                    <a:cubicBezTo>
                      <a:pt x="336" y="477"/>
                      <a:pt x="356" y="528"/>
                      <a:pt x="340" y="545"/>
                    </a:cubicBezTo>
                    <a:cubicBezTo>
                      <a:pt x="323" y="561"/>
                      <a:pt x="323" y="607"/>
                      <a:pt x="349" y="612"/>
                    </a:cubicBezTo>
                    <a:cubicBezTo>
                      <a:pt x="374" y="618"/>
                      <a:pt x="422" y="530"/>
                      <a:pt x="414" y="514"/>
                    </a:cubicBezTo>
                    <a:cubicBezTo>
                      <a:pt x="407" y="497"/>
                      <a:pt x="385" y="525"/>
                      <a:pt x="391" y="503"/>
                    </a:cubicBezTo>
                    <a:cubicBezTo>
                      <a:pt x="396" y="481"/>
                      <a:pt x="325" y="425"/>
                      <a:pt x="298" y="430"/>
                    </a:cubicBezTo>
                    <a:cubicBezTo>
                      <a:pt x="271" y="436"/>
                      <a:pt x="280" y="518"/>
                      <a:pt x="302" y="514"/>
                    </a:cubicBezTo>
                    <a:close/>
                    <a:moveTo>
                      <a:pt x="87" y="548"/>
                    </a:moveTo>
                    <a:cubicBezTo>
                      <a:pt x="61" y="581"/>
                      <a:pt x="0" y="636"/>
                      <a:pt x="8" y="651"/>
                    </a:cubicBezTo>
                    <a:cubicBezTo>
                      <a:pt x="19" y="671"/>
                      <a:pt x="87" y="570"/>
                      <a:pt x="119" y="547"/>
                    </a:cubicBezTo>
                    <a:cubicBezTo>
                      <a:pt x="152" y="523"/>
                      <a:pt x="147" y="503"/>
                      <a:pt x="136" y="481"/>
                    </a:cubicBezTo>
                    <a:cubicBezTo>
                      <a:pt x="125" y="459"/>
                      <a:pt x="112" y="516"/>
                      <a:pt x="87" y="548"/>
                    </a:cubicBezTo>
                    <a:close/>
                    <a:moveTo>
                      <a:pt x="411" y="585"/>
                    </a:moveTo>
                    <a:cubicBezTo>
                      <a:pt x="418" y="603"/>
                      <a:pt x="471" y="574"/>
                      <a:pt x="456" y="556"/>
                    </a:cubicBezTo>
                    <a:cubicBezTo>
                      <a:pt x="442" y="538"/>
                      <a:pt x="405" y="571"/>
                      <a:pt x="411" y="585"/>
                    </a:cubicBezTo>
                    <a:close/>
                    <a:moveTo>
                      <a:pt x="575" y="727"/>
                    </a:moveTo>
                    <a:cubicBezTo>
                      <a:pt x="597" y="701"/>
                      <a:pt x="560" y="634"/>
                      <a:pt x="560" y="590"/>
                    </a:cubicBezTo>
                    <a:cubicBezTo>
                      <a:pt x="560" y="547"/>
                      <a:pt x="500" y="559"/>
                      <a:pt x="517" y="587"/>
                    </a:cubicBezTo>
                    <a:cubicBezTo>
                      <a:pt x="533" y="614"/>
                      <a:pt x="486" y="592"/>
                      <a:pt x="482" y="620"/>
                    </a:cubicBezTo>
                    <a:cubicBezTo>
                      <a:pt x="478" y="647"/>
                      <a:pt x="444" y="625"/>
                      <a:pt x="445" y="647"/>
                    </a:cubicBezTo>
                    <a:cubicBezTo>
                      <a:pt x="447" y="669"/>
                      <a:pt x="409" y="647"/>
                      <a:pt x="391" y="634"/>
                    </a:cubicBezTo>
                    <a:cubicBezTo>
                      <a:pt x="373" y="621"/>
                      <a:pt x="347" y="669"/>
                      <a:pt x="320" y="676"/>
                    </a:cubicBezTo>
                    <a:cubicBezTo>
                      <a:pt x="292" y="683"/>
                      <a:pt x="278" y="741"/>
                      <a:pt x="296" y="740"/>
                    </a:cubicBezTo>
                    <a:cubicBezTo>
                      <a:pt x="318" y="738"/>
                      <a:pt x="329" y="709"/>
                      <a:pt x="351" y="711"/>
                    </a:cubicBezTo>
                    <a:cubicBezTo>
                      <a:pt x="373" y="712"/>
                      <a:pt x="365" y="689"/>
                      <a:pt x="396" y="694"/>
                    </a:cubicBezTo>
                    <a:cubicBezTo>
                      <a:pt x="427" y="700"/>
                      <a:pt x="405" y="793"/>
                      <a:pt x="447" y="800"/>
                    </a:cubicBezTo>
                    <a:cubicBezTo>
                      <a:pt x="489" y="807"/>
                      <a:pt x="491" y="833"/>
                      <a:pt x="511" y="833"/>
                    </a:cubicBezTo>
                    <a:cubicBezTo>
                      <a:pt x="531" y="833"/>
                      <a:pt x="507" y="774"/>
                      <a:pt x="509" y="754"/>
                    </a:cubicBezTo>
                    <a:cubicBezTo>
                      <a:pt x="511" y="734"/>
                      <a:pt x="553" y="753"/>
                      <a:pt x="575" y="72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8" name="Shape 312">
                <a:extLst>
                  <a:ext uri="{FF2B5EF4-FFF2-40B4-BE49-F238E27FC236}">
                    <a16:creationId xmlns:a16="http://schemas.microsoft.com/office/drawing/2014/main" id="{23959E42-6CBE-AD29-2AF2-42C933633D53}"/>
                  </a:ext>
                </a:extLst>
              </p:cNvPr>
              <p:cNvSpPr/>
              <p:nvPr/>
            </p:nvSpPr>
            <p:spPr>
              <a:xfrm>
                <a:off x="15724313" y="7870102"/>
                <a:ext cx="576807" cy="370189"/>
              </a:xfrm>
              <a:custGeom>
                <a:avLst/>
                <a:gdLst/>
                <a:ahLst/>
                <a:cxnLst/>
                <a:rect l="0" t="0" r="0" b="0"/>
                <a:pathLst>
                  <a:path w="781" h="498" extrusionOk="0">
                    <a:moveTo>
                      <a:pt x="561" y="458"/>
                    </a:moveTo>
                    <a:cubicBezTo>
                      <a:pt x="548" y="452"/>
                      <a:pt x="516" y="431"/>
                      <a:pt x="517" y="416"/>
                    </a:cubicBezTo>
                    <a:cubicBezTo>
                      <a:pt x="519" y="401"/>
                      <a:pt x="481" y="403"/>
                      <a:pt x="455" y="387"/>
                    </a:cubicBezTo>
                    <a:cubicBezTo>
                      <a:pt x="430" y="370"/>
                      <a:pt x="439" y="318"/>
                      <a:pt x="412" y="305"/>
                    </a:cubicBezTo>
                    <a:cubicBezTo>
                      <a:pt x="384" y="292"/>
                      <a:pt x="364" y="252"/>
                      <a:pt x="397" y="254"/>
                    </a:cubicBezTo>
                    <a:cubicBezTo>
                      <a:pt x="430" y="256"/>
                      <a:pt x="435" y="237"/>
                      <a:pt x="410" y="214"/>
                    </a:cubicBezTo>
                    <a:cubicBezTo>
                      <a:pt x="384" y="190"/>
                      <a:pt x="291" y="181"/>
                      <a:pt x="288" y="146"/>
                    </a:cubicBezTo>
                    <a:cubicBezTo>
                      <a:pt x="284" y="112"/>
                      <a:pt x="118" y="30"/>
                      <a:pt x="45" y="13"/>
                    </a:cubicBezTo>
                    <a:cubicBezTo>
                      <a:pt x="33" y="10"/>
                      <a:pt x="17" y="6"/>
                      <a:pt x="0" y="0"/>
                    </a:cubicBezTo>
                    <a:cubicBezTo>
                      <a:pt x="0" y="389"/>
                      <a:pt x="0" y="389"/>
                      <a:pt x="0" y="389"/>
                    </a:cubicBezTo>
                    <a:cubicBezTo>
                      <a:pt x="17" y="400"/>
                      <a:pt x="38" y="409"/>
                      <a:pt x="66" y="411"/>
                    </a:cubicBezTo>
                    <a:cubicBezTo>
                      <a:pt x="146" y="414"/>
                      <a:pt x="126" y="369"/>
                      <a:pt x="140" y="369"/>
                    </a:cubicBezTo>
                    <a:cubicBezTo>
                      <a:pt x="155" y="369"/>
                      <a:pt x="160" y="343"/>
                      <a:pt x="177" y="323"/>
                    </a:cubicBezTo>
                    <a:cubicBezTo>
                      <a:pt x="193" y="303"/>
                      <a:pt x="264" y="319"/>
                      <a:pt x="306" y="352"/>
                    </a:cubicBezTo>
                    <a:cubicBezTo>
                      <a:pt x="348" y="385"/>
                      <a:pt x="397" y="482"/>
                      <a:pt x="441" y="472"/>
                    </a:cubicBezTo>
                    <a:cubicBezTo>
                      <a:pt x="485" y="463"/>
                      <a:pt x="530" y="498"/>
                      <a:pt x="570" y="496"/>
                    </a:cubicBezTo>
                    <a:cubicBezTo>
                      <a:pt x="610" y="494"/>
                      <a:pt x="574" y="463"/>
                      <a:pt x="561" y="458"/>
                    </a:cubicBezTo>
                    <a:close/>
                    <a:moveTo>
                      <a:pt x="665" y="134"/>
                    </a:moveTo>
                    <a:cubicBezTo>
                      <a:pt x="665" y="150"/>
                      <a:pt x="636" y="159"/>
                      <a:pt x="590" y="177"/>
                    </a:cubicBezTo>
                    <a:cubicBezTo>
                      <a:pt x="545" y="196"/>
                      <a:pt x="462" y="156"/>
                      <a:pt x="459" y="183"/>
                    </a:cubicBezTo>
                    <a:cubicBezTo>
                      <a:pt x="457" y="199"/>
                      <a:pt x="510" y="228"/>
                      <a:pt x="559" y="228"/>
                    </a:cubicBezTo>
                    <a:cubicBezTo>
                      <a:pt x="608" y="228"/>
                      <a:pt x="687" y="179"/>
                      <a:pt x="687" y="165"/>
                    </a:cubicBezTo>
                    <a:cubicBezTo>
                      <a:pt x="687" y="150"/>
                      <a:pt x="718" y="124"/>
                      <a:pt x="705" y="110"/>
                    </a:cubicBezTo>
                    <a:cubicBezTo>
                      <a:pt x="692" y="95"/>
                      <a:pt x="665" y="117"/>
                      <a:pt x="665" y="134"/>
                    </a:cubicBezTo>
                    <a:close/>
                    <a:moveTo>
                      <a:pt x="727" y="64"/>
                    </a:moveTo>
                    <a:cubicBezTo>
                      <a:pt x="698" y="46"/>
                      <a:pt x="672" y="33"/>
                      <a:pt x="709" y="68"/>
                    </a:cubicBezTo>
                    <a:cubicBezTo>
                      <a:pt x="745" y="103"/>
                      <a:pt x="725" y="132"/>
                      <a:pt x="747" y="126"/>
                    </a:cubicBezTo>
                    <a:cubicBezTo>
                      <a:pt x="781" y="117"/>
                      <a:pt x="756" y="83"/>
                      <a:pt x="727" y="6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9" name="Shape 313">
                <a:extLst>
                  <a:ext uri="{FF2B5EF4-FFF2-40B4-BE49-F238E27FC236}">
                    <a16:creationId xmlns:a16="http://schemas.microsoft.com/office/drawing/2014/main" id="{BCB5AFE7-09B3-93B2-C3F3-1223F1EA0AC8}"/>
                  </a:ext>
                </a:extLst>
              </p:cNvPr>
              <p:cNvSpPr/>
              <p:nvPr/>
            </p:nvSpPr>
            <p:spPr>
              <a:xfrm>
                <a:off x="12973717" y="7297601"/>
                <a:ext cx="99006" cy="189399"/>
              </a:xfrm>
              <a:custGeom>
                <a:avLst/>
                <a:gdLst/>
                <a:ahLst/>
                <a:cxnLst/>
                <a:rect l="0" t="0" r="0" b="0"/>
                <a:pathLst>
                  <a:path w="133" h="256" extrusionOk="0">
                    <a:moveTo>
                      <a:pt x="31" y="2"/>
                    </a:moveTo>
                    <a:cubicBezTo>
                      <a:pt x="15" y="3"/>
                      <a:pt x="18" y="36"/>
                      <a:pt x="9" y="60"/>
                    </a:cubicBezTo>
                    <a:cubicBezTo>
                      <a:pt x="0" y="84"/>
                      <a:pt x="2" y="107"/>
                      <a:pt x="6" y="142"/>
                    </a:cubicBezTo>
                    <a:cubicBezTo>
                      <a:pt x="9" y="176"/>
                      <a:pt x="6" y="213"/>
                      <a:pt x="37" y="233"/>
                    </a:cubicBezTo>
                    <a:cubicBezTo>
                      <a:pt x="72" y="256"/>
                      <a:pt x="129" y="196"/>
                      <a:pt x="131" y="145"/>
                    </a:cubicBezTo>
                    <a:cubicBezTo>
                      <a:pt x="133" y="94"/>
                      <a:pt x="45" y="0"/>
                      <a:pt x="31" y="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0" name="Shape 314">
                <a:extLst>
                  <a:ext uri="{FF2B5EF4-FFF2-40B4-BE49-F238E27FC236}">
                    <a16:creationId xmlns:a16="http://schemas.microsoft.com/office/drawing/2014/main" id="{FBA2E965-CD12-DAC7-37F1-00EFAFA7DC55}"/>
                  </a:ext>
                </a:extLst>
              </p:cNvPr>
              <p:cNvSpPr/>
              <p:nvPr/>
            </p:nvSpPr>
            <p:spPr>
              <a:xfrm>
                <a:off x="11282039" y="8270424"/>
                <a:ext cx="340060" cy="667204"/>
              </a:xfrm>
              <a:custGeom>
                <a:avLst/>
                <a:gdLst/>
                <a:ahLst/>
                <a:cxnLst/>
                <a:rect l="0" t="0" r="0" b="0"/>
                <a:pathLst>
                  <a:path w="459" h="906" extrusionOk="0">
                    <a:moveTo>
                      <a:pt x="387" y="30"/>
                    </a:moveTo>
                    <a:cubicBezTo>
                      <a:pt x="378" y="0"/>
                      <a:pt x="372" y="41"/>
                      <a:pt x="365" y="48"/>
                    </a:cubicBezTo>
                    <a:cubicBezTo>
                      <a:pt x="357" y="55"/>
                      <a:pt x="354" y="77"/>
                      <a:pt x="356" y="92"/>
                    </a:cubicBezTo>
                    <a:cubicBezTo>
                      <a:pt x="357" y="107"/>
                      <a:pt x="334" y="121"/>
                      <a:pt x="319" y="119"/>
                    </a:cubicBezTo>
                    <a:cubicBezTo>
                      <a:pt x="305" y="117"/>
                      <a:pt x="281" y="127"/>
                      <a:pt x="288" y="147"/>
                    </a:cubicBezTo>
                    <a:cubicBezTo>
                      <a:pt x="295" y="167"/>
                      <a:pt x="277" y="163"/>
                      <a:pt x="286" y="179"/>
                    </a:cubicBezTo>
                    <a:cubicBezTo>
                      <a:pt x="295" y="196"/>
                      <a:pt x="266" y="216"/>
                      <a:pt x="241" y="218"/>
                    </a:cubicBezTo>
                    <a:cubicBezTo>
                      <a:pt x="215" y="219"/>
                      <a:pt x="182" y="265"/>
                      <a:pt x="155" y="261"/>
                    </a:cubicBezTo>
                    <a:cubicBezTo>
                      <a:pt x="128" y="258"/>
                      <a:pt x="100" y="280"/>
                      <a:pt x="77" y="276"/>
                    </a:cubicBezTo>
                    <a:cubicBezTo>
                      <a:pt x="53" y="272"/>
                      <a:pt x="70" y="325"/>
                      <a:pt x="51" y="358"/>
                    </a:cubicBezTo>
                    <a:cubicBezTo>
                      <a:pt x="33" y="391"/>
                      <a:pt x="42" y="429"/>
                      <a:pt x="59" y="469"/>
                    </a:cubicBezTo>
                    <a:cubicBezTo>
                      <a:pt x="75" y="509"/>
                      <a:pt x="88" y="542"/>
                      <a:pt x="44" y="595"/>
                    </a:cubicBezTo>
                    <a:cubicBezTo>
                      <a:pt x="0" y="648"/>
                      <a:pt x="4" y="706"/>
                      <a:pt x="20" y="742"/>
                    </a:cubicBezTo>
                    <a:cubicBezTo>
                      <a:pt x="37" y="779"/>
                      <a:pt x="37" y="833"/>
                      <a:pt x="60" y="859"/>
                    </a:cubicBezTo>
                    <a:cubicBezTo>
                      <a:pt x="84" y="884"/>
                      <a:pt x="150" y="906"/>
                      <a:pt x="170" y="886"/>
                    </a:cubicBezTo>
                    <a:cubicBezTo>
                      <a:pt x="190" y="866"/>
                      <a:pt x="211" y="889"/>
                      <a:pt x="233" y="863"/>
                    </a:cubicBezTo>
                    <a:cubicBezTo>
                      <a:pt x="255" y="837"/>
                      <a:pt x="292" y="697"/>
                      <a:pt x="323" y="604"/>
                    </a:cubicBezTo>
                    <a:cubicBezTo>
                      <a:pt x="354" y="511"/>
                      <a:pt x="394" y="389"/>
                      <a:pt x="390" y="363"/>
                    </a:cubicBezTo>
                    <a:cubicBezTo>
                      <a:pt x="387" y="338"/>
                      <a:pt x="412" y="321"/>
                      <a:pt x="401" y="294"/>
                    </a:cubicBezTo>
                    <a:cubicBezTo>
                      <a:pt x="390" y="267"/>
                      <a:pt x="405" y="234"/>
                      <a:pt x="417" y="256"/>
                    </a:cubicBezTo>
                    <a:cubicBezTo>
                      <a:pt x="430" y="278"/>
                      <a:pt x="448" y="278"/>
                      <a:pt x="454" y="249"/>
                    </a:cubicBezTo>
                    <a:cubicBezTo>
                      <a:pt x="459" y="219"/>
                      <a:pt x="432" y="174"/>
                      <a:pt x="430" y="132"/>
                    </a:cubicBezTo>
                    <a:cubicBezTo>
                      <a:pt x="428" y="90"/>
                      <a:pt x="392" y="50"/>
                      <a:pt x="387" y="3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1" name="Shape 315">
                <a:extLst>
                  <a:ext uri="{FF2B5EF4-FFF2-40B4-BE49-F238E27FC236}">
                    <a16:creationId xmlns:a16="http://schemas.microsoft.com/office/drawing/2014/main" id="{BC61E07E-B302-61AE-EA5D-D9188BE1B243}"/>
                  </a:ext>
                </a:extLst>
              </p:cNvPr>
              <p:cNvSpPr/>
              <p:nvPr/>
            </p:nvSpPr>
            <p:spPr>
              <a:xfrm>
                <a:off x="11269123" y="6854233"/>
                <a:ext cx="542371" cy="327144"/>
              </a:xfrm>
              <a:custGeom>
                <a:avLst/>
                <a:gdLst/>
                <a:ahLst/>
                <a:cxnLst/>
                <a:rect l="0" t="0" r="0" b="0"/>
                <a:pathLst>
                  <a:path w="737" h="446" extrusionOk="0">
                    <a:moveTo>
                      <a:pt x="522" y="17"/>
                    </a:moveTo>
                    <a:cubicBezTo>
                      <a:pt x="490" y="24"/>
                      <a:pt x="411" y="19"/>
                      <a:pt x="400" y="24"/>
                    </a:cubicBezTo>
                    <a:cubicBezTo>
                      <a:pt x="390" y="29"/>
                      <a:pt x="316" y="82"/>
                      <a:pt x="305" y="107"/>
                    </a:cubicBezTo>
                    <a:cubicBezTo>
                      <a:pt x="295" y="132"/>
                      <a:pt x="279" y="135"/>
                      <a:pt x="263" y="123"/>
                    </a:cubicBezTo>
                    <a:cubicBezTo>
                      <a:pt x="247" y="110"/>
                      <a:pt x="182" y="114"/>
                      <a:pt x="177" y="109"/>
                    </a:cubicBezTo>
                    <a:cubicBezTo>
                      <a:pt x="171" y="103"/>
                      <a:pt x="124" y="98"/>
                      <a:pt x="101" y="102"/>
                    </a:cubicBezTo>
                    <a:cubicBezTo>
                      <a:pt x="78" y="105"/>
                      <a:pt x="66" y="91"/>
                      <a:pt x="55" y="95"/>
                    </a:cubicBezTo>
                    <a:cubicBezTo>
                      <a:pt x="45" y="98"/>
                      <a:pt x="34" y="110"/>
                      <a:pt x="29" y="117"/>
                    </a:cubicBezTo>
                    <a:cubicBezTo>
                      <a:pt x="24" y="124"/>
                      <a:pt x="34" y="144"/>
                      <a:pt x="31" y="151"/>
                    </a:cubicBezTo>
                    <a:cubicBezTo>
                      <a:pt x="30" y="153"/>
                      <a:pt x="18" y="159"/>
                      <a:pt x="2" y="166"/>
                    </a:cubicBezTo>
                    <a:cubicBezTo>
                      <a:pt x="8" y="180"/>
                      <a:pt x="11" y="194"/>
                      <a:pt x="7" y="204"/>
                    </a:cubicBezTo>
                    <a:cubicBezTo>
                      <a:pt x="0" y="225"/>
                      <a:pt x="6" y="275"/>
                      <a:pt x="26" y="303"/>
                    </a:cubicBezTo>
                    <a:cubicBezTo>
                      <a:pt x="45" y="331"/>
                      <a:pt x="37" y="383"/>
                      <a:pt x="47" y="393"/>
                    </a:cubicBezTo>
                    <a:cubicBezTo>
                      <a:pt x="56" y="403"/>
                      <a:pt x="127" y="401"/>
                      <a:pt x="159" y="380"/>
                    </a:cubicBezTo>
                    <a:cubicBezTo>
                      <a:pt x="190" y="359"/>
                      <a:pt x="212" y="356"/>
                      <a:pt x="238" y="356"/>
                    </a:cubicBezTo>
                    <a:cubicBezTo>
                      <a:pt x="263" y="356"/>
                      <a:pt x="297" y="334"/>
                      <a:pt x="305" y="323"/>
                    </a:cubicBezTo>
                    <a:cubicBezTo>
                      <a:pt x="313" y="312"/>
                      <a:pt x="351" y="311"/>
                      <a:pt x="366" y="313"/>
                    </a:cubicBezTo>
                    <a:cubicBezTo>
                      <a:pt x="382" y="315"/>
                      <a:pt x="397" y="297"/>
                      <a:pt x="415" y="280"/>
                    </a:cubicBezTo>
                    <a:cubicBezTo>
                      <a:pt x="432" y="263"/>
                      <a:pt x="487" y="256"/>
                      <a:pt x="545" y="237"/>
                    </a:cubicBezTo>
                    <a:cubicBezTo>
                      <a:pt x="603" y="219"/>
                      <a:pt x="590" y="192"/>
                      <a:pt x="604" y="175"/>
                    </a:cubicBezTo>
                    <a:cubicBezTo>
                      <a:pt x="615" y="162"/>
                      <a:pt x="631" y="166"/>
                      <a:pt x="657" y="156"/>
                    </a:cubicBezTo>
                    <a:cubicBezTo>
                      <a:pt x="628" y="98"/>
                      <a:pt x="597" y="33"/>
                      <a:pt x="581" y="0"/>
                    </a:cubicBezTo>
                    <a:cubicBezTo>
                      <a:pt x="553" y="8"/>
                      <a:pt x="531" y="15"/>
                      <a:pt x="522" y="17"/>
                    </a:cubicBezTo>
                    <a:close/>
                    <a:moveTo>
                      <a:pt x="672" y="425"/>
                    </a:moveTo>
                    <a:cubicBezTo>
                      <a:pt x="692" y="446"/>
                      <a:pt x="732" y="422"/>
                      <a:pt x="735" y="413"/>
                    </a:cubicBezTo>
                    <a:cubicBezTo>
                      <a:pt x="737" y="405"/>
                      <a:pt x="649" y="401"/>
                      <a:pt x="672" y="42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2" name="Shape 316">
                <a:extLst>
                  <a:ext uri="{FF2B5EF4-FFF2-40B4-BE49-F238E27FC236}">
                    <a16:creationId xmlns:a16="http://schemas.microsoft.com/office/drawing/2014/main" id="{C334AE01-BE34-8DB6-9DF3-4EF79F362E9F}"/>
                  </a:ext>
                </a:extLst>
              </p:cNvPr>
              <p:cNvSpPr/>
              <p:nvPr/>
            </p:nvSpPr>
            <p:spPr>
              <a:xfrm>
                <a:off x="16352773" y="7990629"/>
                <a:ext cx="370189" cy="266881"/>
              </a:xfrm>
              <a:custGeom>
                <a:avLst/>
                <a:gdLst/>
                <a:ahLst/>
                <a:cxnLst/>
                <a:rect l="0" t="0" r="0" b="0"/>
                <a:pathLst>
                  <a:path w="500" h="361" extrusionOk="0">
                    <a:moveTo>
                      <a:pt x="3" y="16"/>
                    </a:moveTo>
                    <a:cubicBezTo>
                      <a:pt x="0" y="33"/>
                      <a:pt x="58" y="119"/>
                      <a:pt x="80" y="106"/>
                    </a:cubicBezTo>
                    <a:cubicBezTo>
                      <a:pt x="120" y="80"/>
                      <a:pt x="7" y="0"/>
                      <a:pt x="3" y="16"/>
                    </a:cubicBezTo>
                    <a:close/>
                    <a:moveTo>
                      <a:pt x="120" y="93"/>
                    </a:moveTo>
                    <a:cubicBezTo>
                      <a:pt x="119" y="100"/>
                      <a:pt x="162" y="142"/>
                      <a:pt x="172" y="135"/>
                    </a:cubicBezTo>
                    <a:cubicBezTo>
                      <a:pt x="181" y="128"/>
                      <a:pt x="122" y="80"/>
                      <a:pt x="120" y="93"/>
                    </a:cubicBezTo>
                    <a:close/>
                    <a:moveTo>
                      <a:pt x="325" y="202"/>
                    </a:moveTo>
                    <a:cubicBezTo>
                      <a:pt x="340" y="193"/>
                      <a:pt x="240" y="138"/>
                      <a:pt x="239" y="156"/>
                    </a:cubicBezTo>
                    <a:cubicBezTo>
                      <a:pt x="237" y="172"/>
                      <a:pt x="310" y="212"/>
                      <a:pt x="325" y="202"/>
                    </a:cubicBezTo>
                    <a:close/>
                    <a:moveTo>
                      <a:pt x="314" y="261"/>
                    </a:moveTo>
                    <a:cubicBezTo>
                      <a:pt x="319" y="288"/>
                      <a:pt x="360" y="305"/>
                      <a:pt x="377" y="295"/>
                    </a:cubicBezTo>
                    <a:cubicBezTo>
                      <a:pt x="393" y="285"/>
                      <a:pt x="308" y="233"/>
                      <a:pt x="314" y="261"/>
                    </a:cubicBezTo>
                    <a:close/>
                    <a:moveTo>
                      <a:pt x="426" y="321"/>
                    </a:moveTo>
                    <a:cubicBezTo>
                      <a:pt x="429" y="328"/>
                      <a:pt x="464" y="361"/>
                      <a:pt x="482" y="348"/>
                    </a:cubicBezTo>
                    <a:cubicBezTo>
                      <a:pt x="500" y="336"/>
                      <a:pt x="421" y="309"/>
                      <a:pt x="426" y="321"/>
                    </a:cubicBezTo>
                    <a:close/>
                    <a:moveTo>
                      <a:pt x="378" y="199"/>
                    </a:moveTo>
                    <a:cubicBezTo>
                      <a:pt x="364" y="229"/>
                      <a:pt x="419" y="281"/>
                      <a:pt x="427" y="283"/>
                    </a:cubicBezTo>
                    <a:cubicBezTo>
                      <a:pt x="436" y="284"/>
                      <a:pt x="389" y="176"/>
                      <a:pt x="378" y="19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3" name="Shape 317">
                <a:extLst>
                  <a:ext uri="{FF2B5EF4-FFF2-40B4-BE49-F238E27FC236}">
                    <a16:creationId xmlns:a16="http://schemas.microsoft.com/office/drawing/2014/main" id="{F00CF737-6089-5EF3-7ECD-D399A35986BB}"/>
                  </a:ext>
                </a:extLst>
              </p:cNvPr>
              <p:cNvSpPr/>
              <p:nvPr/>
            </p:nvSpPr>
            <p:spPr>
              <a:xfrm>
                <a:off x="16352773" y="7990629"/>
                <a:ext cx="370189" cy="266881"/>
              </a:xfrm>
              <a:custGeom>
                <a:avLst/>
                <a:gdLst/>
                <a:ahLst/>
                <a:cxnLst/>
                <a:rect l="0" t="0" r="0" b="0"/>
                <a:pathLst>
                  <a:path w="500" h="361" extrusionOk="0">
                    <a:moveTo>
                      <a:pt x="3" y="16"/>
                    </a:moveTo>
                    <a:cubicBezTo>
                      <a:pt x="0" y="33"/>
                      <a:pt x="58" y="119"/>
                      <a:pt x="80" y="106"/>
                    </a:cubicBezTo>
                    <a:cubicBezTo>
                      <a:pt x="120" y="80"/>
                      <a:pt x="7" y="0"/>
                      <a:pt x="3" y="16"/>
                    </a:cubicBezTo>
                    <a:close/>
                    <a:moveTo>
                      <a:pt x="120" y="93"/>
                    </a:moveTo>
                    <a:cubicBezTo>
                      <a:pt x="119" y="100"/>
                      <a:pt x="162" y="142"/>
                      <a:pt x="172" y="135"/>
                    </a:cubicBezTo>
                    <a:cubicBezTo>
                      <a:pt x="181" y="128"/>
                      <a:pt x="122" y="80"/>
                      <a:pt x="120" y="93"/>
                    </a:cubicBezTo>
                    <a:close/>
                    <a:moveTo>
                      <a:pt x="325" y="202"/>
                    </a:moveTo>
                    <a:cubicBezTo>
                      <a:pt x="340" y="193"/>
                      <a:pt x="240" y="138"/>
                      <a:pt x="239" y="156"/>
                    </a:cubicBezTo>
                    <a:cubicBezTo>
                      <a:pt x="237" y="172"/>
                      <a:pt x="310" y="212"/>
                      <a:pt x="325" y="202"/>
                    </a:cubicBezTo>
                    <a:close/>
                    <a:moveTo>
                      <a:pt x="314" y="261"/>
                    </a:moveTo>
                    <a:cubicBezTo>
                      <a:pt x="319" y="288"/>
                      <a:pt x="360" y="305"/>
                      <a:pt x="377" y="295"/>
                    </a:cubicBezTo>
                    <a:cubicBezTo>
                      <a:pt x="393" y="285"/>
                      <a:pt x="308" y="233"/>
                      <a:pt x="314" y="261"/>
                    </a:cubicBezTo>
                    <a:close/>
                    <a:moveTo>
                      <a:pt x="426" y="321"/>
                    </a:moveTo>
                    <a:cubicBezTo>
                      <a:pt x="429" y="328"/>
                      <a:pt x="464" y="361"/>
                      <a:pt x="482" y="348"/>
                    </a:cubicBezTo>
                    <a:cubicBezTo>
                      <a:pt x="500" y="336"/>
                      <a:pt x="421" y="309"/>
                      <a:pt x="426" y="321"/>
                    </a:cubicBezTo>
                    <a:close/>
                    <a:moveTo>
                      <a:pt x="378" y="199"/>
                    </a:moveTo>
                    <a:cubicBezTo>
                      <a:pt x="364" y="229"/>
                      <a:pt x="419" y="281"/>
                      <a:pt x="427" y="283"/>
                    </a:cubicBezTo>
                    <a:cubicBezTo>
                      <a:pt x="436" y="284"/>
                      <a:pt x="389" y="176"/>
                      <a:pt x="378" y="19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4" name="Shape 318">
                <a:extLst>
                  <a:ext uri="{FF2B5EF4-FFF2-40B4-BE49-F238E27FC236}">
                    <a16:creationId xmlns:a16="http://schemas.microsoft.com/office/drawing/2014/main" id="{CC2370CA-3043-4BA6-CD3D-035B6879F07B}"/>
                  </a:ext>
                </a:extLst>
              </p:cNvPr>
              <p:cNvSpPr/>
              <p:nvPr/>
            </p:nvSpPr>
            <p:spPr>
              <a:xfrm>
                <a:off x="14437256" y="8235988"/>
                <a:ext cx="1868165" cy="1661548"/>
              </a:xfrm>
              <a:custGeom>
                <a:avLst/>
                <a:gdLst/>
                <a:ahLst/>
                <a:cxnLst/>
                <a:rect l="0" t="0" r="0" b="0"/>
                <a:pathLst>
                  <a:path w="2535" h="2249" extrusionOk="0">
                    <a:moveTo>
                      <a:pt x="2517" y="1128"/>
                    </a:moveTo>
                    <a:cubicBezTo>
                      <a:pt x="2528" y="1120"/>
                      <a:pt x="2511" y="1076"/>
                      <a:pt x="2502" y="1083"/>
                    </a:cubicBezTo>
                    <a:cubicBezTo>
                      <a:pt x="2492" y="1090"/>
                      <a:pt x="2492" y="1015"/>
                      <a:pt x="2499" y="981"/>
                    </a:cubicBezTo>
                    <a:cubicBezTo>
                      <a:pt x="2506" y="946"/>
                      <a:pt x="2502" y="951"/>
                      <a:pt x="2484" y="968"/>
                    </a:cubicBezTo>
                    <a:cubicBezTo>
                      <a:pt x="2466" y="986"/>
                      <a:pt x="2447" y="934"/>
                      <a:pt x="2443" y="920"/>
                    </a:cubicBezTo>
                    <a:cubicBezTo>
                      <a:pt x="2439" y="907"/>
                      <a:pt x="2418" y="869"/>
                      <a:pt x="2395" y="874"/>
                    </a:cubicBezTo>
                    <a:cubicBezTo>
                      <a:pt x="2372" y="879"/>
                      <a:pt x="2387" y="841"/>
                      <a:pt x="2365" y="845"/>
                    </a:cubicBezTo>
                    <a:cubicBezTo>
                      <a:pt x="2343" y="849"/>
                      <a:pt x="2339" y="814"/>
                      <a:pt x="2343" y="781"/>
                    </a:cubicBezTo>
                    <a:cubicBezTo>
                      <a:pt x="2347" y="748"/>
                      <a:pt x="2328" y="774"/>
                      <a:pt x="2319" y="761"/>
                    </a:cubicBezTo>
                    <a:cubicBezTo>
                      <a:pt x="2309" y="747"/>
                      <a:pt x="2298" y="758"/>
                      <a:pt x="2283" y="763"/>
                    </a:cubicBezTo>
                    <a:cubicBezTo>
                      <a:pt x="2268" y="769"/>
                      <a:pt x="2264" y="735"/>
                      <a:pt x="2268" y="721"/>
                    </a:cubicBezTo>
                    <a:cubicBezTo>
                      <a:pt x="2272" y="707"/>
                      <a:pt x="2265" y="691"/>
                      <a:pt x="2245" y="676"/>
                    </a:cubicBezTo>
                    <a:cubicBezTo>
                      <a:pt x="2224" y="661"/>
                      <a:pt x="2223" y="649"/>
                      <a:pt x="2224" y="631"/>
                    </a:cubicBezTo>
                    <a:cubicBezTo>
                      <a:pt x="2226" y="613"/>
                      <a:pt x="2108" y="553"/>
                      <a:pt x="2082" y="547"/>
                    </a:cubicBezTo>
                    <a:cubicBezTo>
                      <a:pt x="2056" y="542"/>
                      <a:pt x="2078" y="515"/>
                      <a:pt x="2067" y="505"/>
                    </a:cubicBezTo>
                    <a:cubicBezTo>
                      <a:pt x="2056" y="496"/>
                      <a:pt x="2052" y="460"/>
                      <a:pt x="2052" y="430"/>
                    </a:cubicBezTo>
                    <a:cubicBezTo>
                      <a:pt x="2052" y="400"/>
                      <a:pt x="2014" y="390"/>
                      <a:pt x="2015" y="366"/>
                    </a:cubicBezTo>
                    <a:cubicBezTo>
                      <a:pt x="2017" y="341"/>
                      <a:pt x="2004" y="318"/>
                      <a:pt x="2007" y="291"/>
                    </a:cubicBezTo>
                    <a:cubicBezTo>
                      <a:pt x="2010" y="263"/>
                      <a:pt x="1968" y="256"/>
                      <a:pt x="1966" y="241"/>
                    </a:cubicBezTo>
                    <a:cubicBezTo>
                      <a:pt x="1965" y="226"/>
                      <a:pt x="1942" y="240"/>
                      <a:pt x="1918" y="243"/>
                    </a:cubicBezTo>
                    <a:cubicBezTo>
                      <a:pt x="1895" y="245"/>
                      <a:pt x="1897" y="213"/>
                      <a:pt x="1899" y="181"/>
                    </a:cubicBezTo>
                    <a:cubicBezTo>
                      <a:pt x="1902" y="150"/>
                      <a:pt x="1890" y="98"/>
                      <a:pt x="1871" y="83"/>
                    </a:cubicBezTo>
                    <a:cubicBezTo>
                      <a:pt x="1851" y="68"/>
                      <a:pt x="1850" y="16"/>
                      <a:pt x="1841" y="8"/>
                    </a:cubicBezTo>
                    <a:cubicBezTo>
                      <a:pt x="1831" y="0"/>
                      <a:pt x="1799" y="35"/>
                      <a:pt x="1801" y="53"/>
                    </a:cubicBezTo>
                    <a:cubicBezTo>
                      <a:pt x="1802" y="71"/>
                      <a:pt x="1798" y="91"/>
                      <a:pt x="1786" y="102"/>
                    </a:cubicBezTo>
                    <a:cubicBezTo>
                      <a:pt x="1774" y="113"/>
                      <a:pt x="1794" y="155"/>
                      <a:pt x="1778" y="170"/>
                    </a:cubicBezTo>
                    <a:cubicBezTo>
                      <a:pt x="1761" y="185"/>
                      <a:pt x="1776" y="245"/>
                      <a:pt x="1772" y="280"/>
                    </a:cubicBezTo>
                    <a:cubicBezTo>
                      <a:pt x="1768" y="314"/>
                      <a:pt x="1769" y="351"/>
                      <a:pt x="1753" y="374"/>
                    </a:cubicBezTo>
                    <a:cubicBezTo>
                      <a:pt x="1737" y="397"/>
                      <a:pt x="1734" y="434"/>
                      <a:pt x="1701" y="446"/>
                    </a:cubicBezTo>
                    <a:cubicBezTo>
                      <a:pt x="1668" y="459"/>
                      <a:pt x="1625" y="433"/>
                      <a:pt x="1626" y="415"/>
                    </a:cubicBezTo>
                    <a:cubicBezTo>
                      <a:pt x="1627" y="397"/>
                      <a:pt x="1590" y="386"/>
                      <a:pt x="1571" y="389"/>
                    </a:cubicBezTo>
                    <a:cubicBezTo>
                      <a:pt x="1552" y="392"/>
                      <a:pt x="1541" y="364"/>
                      <a:pt x="1511" y="341"/>
                    </a:cubicBezTo>
                    <a:cubicBezTo>
                      <a:pt x="1481" y="318"/>
                      <a:pt x="1458" y="347"/>
                      <a:pt x="1448" y="319"/>
                    </a:cubicBezTo>
                    <a:cubicBezTo>
                      <a:pt x="1439" y="292"/>
                      <a:pt x="1429" y="288"/>
                      <a:pt x="1407" y="273"/>
                    </a:cubicBezTo>
                    <a:cubicBezTo>
                      <a:pt x="1386" y="258"/>
                      <a:pt x="1392" y="258"/>
                      <a:pt x="1413" y="243"/>
                    </a:cubicBezTo>
                    <a:cubicBezTo>
                      <a:pt x="1433" y="228"/>
                      <a:pt x="1429" y="209"/>
                      <a:pt x="1418" y="191"/>
                    </a:cubicBezTo>
                    <a:cubicBezTo>
                      <a:pt x="1407" y="173"/>
                      <a:pt x="1431" y="177"/>
                      <a:pt x="1458" y="162"/>
                    </a:cubicBezTo>
                    <a:cubicBezTo>
                      <a:pt x="1485" y="147"/>
                      <a:pt x="1458" y="129"/>
                      <a:pt x="1478" y="121"/>
                    </a:cubicBezTo>
                    <a:cubicBezTo>
                      <a:pt x="1499" y="113"/>
                      <a:pt x="1487" y="95"/>
                      <a:pt x="1465" y="91"/>
                    </a:cubicBezTo>
                    <a:cubicBezTo>
                      <a:pt x="1443" y="87"/>
                      <a:pt x="1450" y="113"/>
                      <a:pt x="1442" y="116"/>
                    </a:cubicBezTo>
                    <a:cubicBezTo>
                      <a:pt x="1433" y="118"/>
                      <a:pt x="1425" y="82"/>
                      <a:pt x="1418" y="83"/>
                    </a:cubicBezTo>
                    <a:cubicBezTo>
                      <a:pt x="1411" y="84"/>
                      <a:pt x="1386" y="120"/>
                      <a:pt x="1372" y="102"/>
                    </a:cubicBezTo>
                    <a:cubicBezTo>
                      <a:pt x="1358" y="84"/>
                      <a:pt x="1282" y="69"/>
                      <a:pt x="1252" y="65"/>
                    </a:cubicBezTo>
                    <a:cubicBezTo>
                      <a:pt x="1222" y="61"/>
                      <a:pt x="1212" y="23"/>
                      <a:pt x="1194" y="30"/>
                    </a:cubicBezTo>
                    <a:cubicBezTo>
                      <a:pt x="1176" y="36"/>
                      <a:pt x="1197" y="49"/>
                      <a:pt x="1217" y="71"/>
                    </a:cubicBezTo>
                    <a:cubicBezTo>
                      <a:pt x="1238" y="92"/>
                      <a:pt x="1149" y="107"/>
                      <a:pt x="1123" y="99"/>
                    </a:cubicBezTo>
                    <a:cubicBezTo>
                      <a:pt x="1097" y="91"/>
                      <a:pt x="1127" y="118"/>
                      <a:pt x="1105" y="117"/>
                    </a:cubicBezTo>
                    <a:cubicBezTo>
                      <a:pt x="1084" y="116"/>
                      <a:pt x="1079" y="154"/>
                      <a:pt x="1062" y="173"/>
                    </a:cubicBezTo>
                    <a:cubicBezTo>
                      <a:pt x="1044" y="192"/>
                      <a:pt x="1056" y="206"/>
                      <a:pt x="1037" y="218"/>
                    </a:cubicBezTo>
                    <a:cubicBezTo>
                      <a:pt x="1018" y="230"/>
                      <a:pt x="1017" y="244"/>
                      <a:pt x="1040" y="270"/>
                    </a:cubicBezTo>
                    <a:cubicBezTo>
                      <a:pt x="1063" y="296"/>
                      <a:pt x="1029" y="297"/>
                      <a:pt x="1008" y="277"/>
                    </a:cubicBezTo>
                    <a:cubicBezTo>
                      <a:pt x="988" y="256"/>
                      <a:pt x="967" y="256"/>
                      <a:pt x="969" y="280"/>
                    </a:cubicBezTo>
                    <a:cubicBezTo>
                      <a:pt x="970" y="303"/>
                      <a:pt x="944" y="292"/>
                      <a:pt x="948" y="266"/>
                    </a:cubicBezTo>
                    <a:cubicBezTo>
                      <a:pt x="952" y="240"/>
                      <a:pt x="920" y="252"/>
                      <a:pt x="914" y="237"/>
                    </a:cubicBezTo>
                    <a:cubicBezTo>
                      <a:pt x="909" y="222"/>
                      <a:pt x="880" y="198"/>
                      <a:pt x="862" y="199"/>
                    </a:cubicBezTo>
                    <a:cubicBezTo>
                      <a:pt x="844" y="200"/>
                      <a:pt x="844" y="220"/>
                      <a:pt x="827" y="220"/>
                    </a:cubicBezTo>
                    <a:cubicBezTo>
                      <a:pt x="809" y="220"/>
                      <a:pt x="805" y="229"/>
                      <a:pt x="808" y="248"/>
                    </a:cubicBezTo>
                    <a:cubicBezTo>
                      <a:pt x="810" y="267"/>
                      <a:pt x="780" y="247"/>
                      <a:pt x="760" y="250"/>
                    </a:cubicBezTo>
                    <a:cubicBezTo>
                      <a:pt x="739" y="252"/>
                      <a:pt x="760" y="276"/>
                      <a:pt x="749" y="277"/>
                    </a:cubicBezTo>
                    <a:cubicBezTo>
                      <a:pt x="738" y="278"/>
                      <a:pt x="738" y="297"/>
                      <a:pt x="720" y="297"/>
                    </a:cubicBezTo>
                    <a:cubicBezTo>
                      <a:pt x="702" y="297"/>
                      <a:pt x="705" y="337"/>
                      <a:pt x="708" y="358"/>
                    </a:cubicBezTo>
                    <a:cubicBezTo>
                      <a:pt x="711" y="378"/>
                      <a:pt x="680" y="348"/>
                      <a:pt x="663" y="353"/>
                    </a:cubicBezTo>
                    <a:cubicBezTo>
                      <a:pt x="645" y="359"/>
                      <a:pt x="667" y="377"/>
                      <a:pt x="672" y="400"/>
                    </a:cubicBezTo>
                    <a:cubicBezTo>
                      <a:pt x="678" y="423"/>
                      <a:pt x="663" y="422"/>
                      <a:pt x="653" y="431"/>
                    </a:cubicBezTo>
                    <a:cubicBezTo>
                      <a:pt x="644" y="441"/>
                      <a:pt x="629" y="405"/>
                      <a:pt x="629" y="385"/>
                    </a:cubicBezTo>
                    <a:cubicBezTo>
                      <a:pt x="629" y="364"/>
                      <a:pt x="605" y="383"/>
                      <a:pt x="581" y="409"/>
                    </a:cubicBezTo>
                    <a:cubicBezTo>
                      <a:pt x="556" y="435"/>
                      <a:pt x="589" y="475"/>
                      <a:pt x="578" y="482"/>
                    </a:cubicBezTo>
                    <a:cubicBezTo>
                      <a:pt x="567" y="489"/>
                      <a:pt x="518" y="535"/>
                      <a:pt x="489" y="569"/>
                    </a:cubicBezTo>
                    <a:cubicBezTo>
                      <a:pt x="461" y="603"/>
                      <a:pt x="399" y="583"/>
                      <a:pt x="380" y="599"/>
                    </a:cubicBezTo>
                    <a:cubicBezTo>
                      <a:pt x="361" y="616"/>
                      <a:pt x="340" y="603"/>
                      <a:pt x="321" y="618"/>
                    </a:cubicBezTo>
                    <a:cubicBezTo>
                      <a:pt x="302" y="634"/>
                      <a:pt x="266" y="662"/>
                      <a:pt x="262" y="644"/>
                    </a:cubicBezTo>
                    <a:cubicBezTo>
                      <a:pt x="258" y="627"/>
                      <a:pt x="209" y="640"/>
                      <a:pt x="189" y="662"/>
                    </a:cubicBezTo>
                    <a:cubicBezTo>
                      <a:pt x="168" y="684"/>
                      <a:pt x="135" y="703"/>
                      <a:pt x="112" y="705"/>
                    </a:cubicBezTo>
                    <a:cubicBezTo>
                      <a:pt x="89" y="706"/>
                      <a:pt x="89" y="741"/>
                      <a:pt x="79" y="750"/>
                    </a:cubicBezTo>
                    <a:cubicBezTo>
                      <a:pt x="70" y="758"/>
                      <a:pt x="72" y="721"/>
                      <a:pt x="72" y="711"/>
                    </a:cubicBezTo>
                    <a:cubicBezTo>
                      <a:pt x="72" y="702"/>
                      <a:pt x="51" y="728"/>
                      <a:pt x="41" y="757"/>
                    </a:cubicBezTo>
                    <a:cubicBezTo>
                      <a:pt x="31" y="785"/>
                      <a:pt x="64" y="796"/>
                      <a:pt x="44" y="826"/>
                    </a:cubicBezTo>
                    <a:cubicBezTo>
                      <a:pt x="23" y="856"/>
                      <a:pt x="4" y="886"/>
                      <a:pt x="33" y="925"/>
                    </a:cubicBezTo>
                    <a:cubicBezTo>
                      <a:pt x="62" y="963"/>
                      <a:pt x="78" y="987"/>
                      <a:pt x="68" y="1007"/>
                    </a:cubicBezTo>
                    <a:cubicBezTo>
                      <a:pt x="59" y="1026"/>
                      <a:pt x="38" y="968"/>
                      <a:pt x="31" y="975"/>
                    </a:cubicBezTo>
                    <a:cubicBezTo>
                      <a:pt x="25" y="982"/>
                      <a:pt x="57" y="1007"/>
                      <a:pt x="49" y="1019"/>
                    </a:cubicBezTo>
                    <a:cubicBezTo>
                      <a:pt x="41" y="1031"/>
                      <a:pt x="12" y="972"/>
                      <a:pt x="6" y="986"/>
                    </a:cubicBezTo>
                    <a:cubicBezTo>
                      <a:pt x="0" y="998"/>
                      <a:pt x="67" y="1091"/>
                      <a:pt x="68" y="1125"/>
                    </a:cubicBezTo>
                    <a:cubicBezTo>
                      <a:pt x="70" y="1160"/>
                      <a:pt x="123" y="1192"/>
                      <a:pt x="120" y="1242"/>
                    </a:cubicBezTo>
                    <a:cubicBezTo>
                      <a:pt x="118" y="1291"/>
                      <a:pt x="167" y="1370"/>
                      <a:pt x="175" y="1382"/>
                    </a:cubicBezTo>
                    <a:cubicBezTo>
                      <a:pt x="183" y="1395"/>
                      <a:pt x="156" y="1427"/>
                      <a:pt x="161" y="1464"/>
                    </a:cubicBezTo>
                    <a:cubicBezTo>
                      <a:pt x="167" y="1501"/>
                      <a:pt x="149" y="1515"/>
                      <a:pt x="126" y="1515"/>
                    </a:cubicBezTo>
                    <a:cubicBezTo>
                      <a:pt x="103" y="1515"/>
                      <a:pt x="116" y="1553"/>
                      <a:pt x="142" y="1556"/>
                    </a:cubicBezTo>
                    <a:cubicBezTo>
                      <a:pt x="168" y="1559"/>
                      <a:pt x="159" y="1576"/>
                      <a:pt x="187" y="1595"/>
                    </a:cubicBezTo>
                    <a:cubicBezTo>
                      <a:pt x="216" y="1615"/>
                      <a:pt x="284" y="1608"/>
                      <a:pt x="307" y="1608"/>
                    </a:cubicBezTo>
                    <a:cubicBezTo>
                      <a:pt x="331" y="1608"/>
                      <a:pt x="338" y="1572"/>
                      <a:pt x="369" y="1571"/>
                    </a:cubicBezTo>
                    <a:cubicBezTo>
                      <a:pt x="400" y="1569"/>
                      <a:pt x="398" y="1560"/>
                      <a:pt x="413" y="1541"/>
                    </a:cubicBezTo>
                    <a:cubicBezTo>
                      <a:pt x="428" y="1522"/>
                      <a:pt x="499" y="1527"/>
                      <a:pt x="571" y="1531"/>
                    </a:cubicBezTo>
                    <a:cubicBezTo>
                      <a:pt x="644" y="1535"/>
                      <a:pt x="675" y="1513"/>
                      <a:pt x="686" y="1483"/>
                    </a:cubicBezTo>
                    <a:cubicBezTo>
                      <a:pt x="695" y="1458"/>
                      <a:pt x="747" y="1456"/>
                      <a:pt x="768" y="1437"/>
                    </a:cubicBezTo>
                    <a:cubicBezTo>
                      <a:pt x="788" y="1418"/>
                      <a:pt x="806" y="1416"/>
                      <a:pt x="859" y="1419"/>
                    </a:cubicBezTo>
                    <a:cubicBezTo>
                      <a:pt x="913" y="1422"/>
                      <a:pt x="962" y="1393"/>
                      <a:pt x="996" y="1380"/>
                    </a:cubicBezTo>
                    <a:cubicBezTo>
                      <a:pt x="1030" y="1366"/>
                      <a:pt x="1093" y="1371"/>
                      <a:pt x="1126" y="1363"/>
                    </a:cubicBezTo>
                    <a:cubicBezTo>
                      <a:pt x="1159" y="1355"/>
                      <a:pt x="1164" y="1404"/>
                      <a:pt x="1201" y="1400"/>
                    </a:cubicBezTo>
                    <a:cubicBezTo>
                      <a:pt x="1238" y="1396"/>
                      <a:pt x="1254" y="1411"/>
                      <a:pt x="1273" y="1410"/>
                    </a:cubicBezTo>
                    <a:cubicBezTo>
                      <a:pt x="1293" y="1408"/>
                      <a:pt x="1290" y="1423"/>
                      <a:pt x="1309" y="1427"/>
                    </a:cubicBezTo>
                    <a:cubicBezTo>
                      <a:pt x="1328" y="1431"/>
                      <a:pt x="1325" y="1448"/>
                      <a:pt x="1313" y="1466"/>
                    </a:cubicBezTo>
                    <a:cubicBezTo>
                      <a:pt x="1301" y="1483"/>
                      <a:pt x="1342" y="1482"/>
                      <a:pt x="1368" y="1518"/>
                    </a:cubicBezTo>
                    <a:cubicBezTo>
                      <a:pt x="1394" y="1553"/>
                      <a:pt x="1369" y="1559"/>
                      <a:pt x="1383" y="1586"/>
                    </a:cubicBezTo>
                    <a:cubicBezTo>
                      <a:pt x="1396" y="1613"/>
                      <a:pt x="1406" y="1606"/>
                      <a:pt x="1433" y="1568"/>
                    </a:cubicBezTo>
                    <a:cubicBezTo>
                      <a:pt x="1461" y="1530"/>
                      <a:pt x="1491" y="1554"/>
                      <a:pt x="1495" y="1522"/>
                    </a:cubicBezTo>
                    <a:cubicBezTo>
                      <a:pt x="1499" y="1489"/>
                      <a:pt x="1528" y="1451"/>
                      <a:pt x="1547" y="1467"/>
                    </a:cubicBezTo>
                    <a:cubicBezTo>
                      <a:pt x="1566" y="1483"/>
                      <a:pt x="1533" y="1492"/>
                      <a:pt x="1521" y="1554"/>
                    </a:cubicBezTo>
                    <a:cubicBezTo>
                      <a:pt x="1508" y="1617"/>
                      <a:pt x="1487" y="1584"/>
                      <a:pt x="1483" y="1602"/>
                    </a:cubicBezTo>
                    <a:cubicBezTo>
                      <a:pt x="1478" y="1620"/>
                      <a:pt x="1540" y="1630"/>
                      <a:pt x="1540" y="1597"/>
                    </a:cubicBezTo>
                    <a:cubicBezTo>
                      <a:pt x="1540" y="1564"/>
                      <a:pt x="1551" y="1549"/>
                      <a:pt x="1574" y="1579"/>
                    </a:cubicBezTo>
                    <a:cubicBezTo>
                      <a:pt x="1597" y="1609"/>
                      <a:pt x="1560" y="1634"/>
                      <a:pt x="1566" y="1647"/>
                    </a:cubicBezTo>
                    <a:cubicBezTo>
                      <a:pt x="1571" y="1661"/>
                      <a:pt x="1597" y="1643"/>
                      <a:pt x="1611" y="1645"/>
                    </a:cubicBezTo>
                    <a:cubicBezTo>
                      <a:pt x="1635" y="1647"/>
                      <a:pt x="1668" y="1701"/>
                      <a:pt x="1663" y="1729"/>
                    </a:cubicBezTo>
                    <a:cubicBezTo>
                      <a:pt x="1657" y="1758"/>
                      <a:pt x="1649" y="1785"/>
                      <a:pt x="1696" y="1809"/>
                    </a:cubicBezTo>
                    <a:cubicBezTo>
                      <a:pt x="1742" y="1832"/>
                      <a:pt x="1724" y="1836"/>
                      <a:pt x="1759" y="1836"/>
                    </a:cubicBezTo>
                    <a:cubicBezTo>
                      <a:pt x="1793" y="1836"/>
                      <a:pt x="1864" y="1863"/>
                      <a:pt x="1883" y="1880"/>
                    </a:cubicBezTo>
                    <a:cubicBezTo>
                      <a:pt x="1902" y="1896"/>
                      <a:pt x="1951" y="1867"/>
                      <a:pt x="1961" y="1835"/>
                    </a:cubicBezTo>
                    <a:cubicBezTo>
                      <a:pt x="1970" y="1802"/>
                      <a:pt x="2006" y="1833"/>
                      <a:pt x="1987" y="1844"/>
                    </a:cubicBezTo>
                    <a:cubicBezTo>
                      <a:pt x="1968" y="1855"/>
                      <a:pt x="1996" y="1881"/>
                      <a:pt x="1998" y="1863"/>
                    </a:cubicBezTo>
                    <a:cubicBezTo>
                      <a:pt x="1999" y="1845"/>
                      <a:pt x="2007" y="1830"/>
                      <a:pt x="2014" y="1851"/>
                    </a:cubicBezTo>
                    <a:cubicBezTo>
                      <a:pt x="2021" y="1871"/>
                      <a:pt x="2045" y="1871"/>
                      <a:pt x="2055" y="1888"/>
                    </a:cubicBezTo>
                    <a:cubicBezTo>
                      <a:pt x="2065" y="1904"/>
                      <a:pt x="2076" y="1917"/>
                      <a:pt x="2076" y="1903"/>
                    </a:cubicBezTo>
                    <a:cubicBezTo>
                      <a:pt x="2076" y="1889"/>
                      <a:pt x="2081" y="1877"/>
                      <a:pt x="2103" y="1869"/>
                    </a:cubicBezTo>
                    <a:cubicBezTo>
                      <a:pt x="2125" y="1860"/>
                      <a:pt x="2138" y="1845"/>
                      <a:pt x="2162" y="1826"/>
                    </a:cubicBezTo>
                    <a:cubicBezTo>
                      <a:pt x="2185" y="1807"/>
                      <a:pt x="2280" y="1803"/>
                      <a:pt x="2290" y="1803"/>
                    </a:cubicBezTo>
                    <a:cubicBezTo>
                      <a:pt x="2300" y="1803"/>
                      <a:pt x="2305" y="1721"/>
                      <a:pt x="2310" y="1679"/>
                    </a:cubicBezTo>
                    <a:cubicBezTo>
                      <a:pt x="2316" y="1636"/>
                      <a:pt x="2351" y="1630"/>
                      <a:pt x="2357" y="1584"/>
                    </a:cubicBezTo>
                    <a:cubicBezTo>
                      <a:pt x="2362" y="1539"/>
                      <a:pt x="2410" y="1456"/>
                      <a:pt x="2423" y="1452"/>
                    </a:cubicBezTo>
                    <a:cubicBezTo>
                      <a:pt x="2435" y="1448"/>
                      <a:pt x="2458" y="1436"/>
                      <a:pt x="2459" y="1410"/>
                    </a:cubicBezTo>
                    <a:cubicBezTo>
                      <a:pt x="2461" y="1384"/>
                      <a:pt x="2492" y="1355"/>
                      <a:pt x="2492" y="1324"/>
                    </a:cubicBezTo>
                    <a:cubicBezTo>
                      <a:pt x="2492" y="1292"/>
                      <a:pt x="2510" y="1255"/>
                      <a:pt x="2507" y="1246"/>
                    </a:cubicBezTo>
                    <a:cubicBezTo>
                      <a:pt x="2505" y="1236"/>
                      <a:pt x="2494" y="1206"/>
                      <a:pt x="2514" y="1184"/>
                    </a:cubicBezTo>
                    <a:cubicBezTo>
                      <a:pt x="2535" y="1162"/>
                      <a:pt x="2506" y="1136"/>
                      <a:pt x="2517" y="1128"/>
                    </a:cubicBezTo>
                    <a:close/>
                    <a:moveTo>
                      <a:pt x="1148" y="58"/>
                    </a:moveTo>
                    <a:cubicBezTo>
                      <a:pt x="1145" y="42"/>
                      <a:pt x="1048" y="61"/>
                      <a:pt x="1068" y="77"/>
                    </a:cubicBezTo>
                    <a:cubicBezTo>
                      <a:pt x="1082" y="88"/>
                      <a:pt x="1150" y="75"/>
                      <a:pt x="1148" y="58"/>
                    </a:cubicBezTo>
                    <a:close/>
                    <a:moveTo>
                      <a:pt x="1455" y="1676"/>
                    </a:moveTo>
                    <a:cubicBezTo>
                      <a:pt x="1470" y="1690"/>
                      <a:pt x="1521" y="1686"/>
                      <a:pt x="1529" y="1666"/>
                    </a:cubicBezTo>
                    <a:cubicBezTo>
                      <a:pt x="1537" y="1647"/>
                      <a:pt x="1442" y="1664"/>
                      <a:pt x="1455" y="1676"/>
                    </a:cubicBezTo>
                    <a:close/>
                    <a:moveTo>
                      <a:pt x="2073" y="2056"/>
                    </a:moveTo>
                    <a:cubicBezTo>
                      <a:pt x="2036" y="2060"/>
                      <a:pt x="1981" y="2022"/>
                      <a:pt x="1968" y="2026"/>
                    </a:cubicBezTo>
                    <a:cubicBezTo>
                      <a:pt x="1953" y="2030"/>
                      <a:pt x="2015" y="2124"/>
                      <a:pt x="1996" y="2149"/>
                    </a:cubicBezTo>
                    <a:cubicBezTo>
                      <a:pt x="1977" y="2173"/>
                      <a:pt x="2052" y="2240"/>
                      <a:pt x="2078" y="2244"/>
                    </a:cubicBezTo>
                    <a:cubicBezTo>
                      <a:pt x="2104" y="2249"/>
                      <a:pt x="2095" y="2218"/>
                      <a:pt x="2112" y="2220"/>
                    </a:cubicBezTo>
                    <a:cubicBezTo>
                      <a:pt x="2130" y="2221"/>
                      <a:pt x="2123" y="2202"/>
                      <a:pt x="2126" y="2188"/>
                    </a:cubicBezTo>
                    <a:cubicBezTo>
                      <a:pt x="2129" y="2175"/>
                      <a:pt x="2147" y="2203"/>
                      <a:pt x="2162" y="2195"/>
                    </a:cubicBezTo>
                    <a:cubicBezTo>
                      <a:pt x="2177" y="2187"/>
                      <a:pt x="2157" y="2128"/>
                      <a:pt x="2179" y="2128"/>
                    </a:cubicBezTo>
                    <a:cubicBezTo>
                      <a:pt x="2201" y="2128"/>
                      <a:pt x="2183" y="2057"/>
                      <a:pt x="2177" y="2034"/>
                    </a:cubicBezTo>
                    <a:cubicBezTo>
                      <a:pt x="2170" y="2011"/>
                      <a:pt x="2110" y="2052"/>
                      <a:pt x="2073" y="205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5" name="Shape 319">
                <a:extLst>
                  <a:ext uri="{FF2B5EF4-FFF2-40B4-BE49-F238E27FC236}">
                    <a16:creationId xmlns:a16="http://schemas.microsoft.com/office/drawing/2014/main" id="{54C5E5E5-52D9-B79B-3CED-36C8643B9F81}"/>
                  </a:ext>
                </a:extLst>
              </p:cNvPr>
              <p:cNvSpPr/>
              <p:nvPr/>
            </p:nvSpPr>
            <p:spPr>
              <a:xfrm>
                <a:off x="16882228" y="9415429"/>
                <a:ext cx="568198" cy="680116"/>
              </a:xfrm>
              <a:custGeom>
                <a:avLst/>
                <a:gdLst/>
                <a:ahLst/>
                <a:cxnLst/>
                <a:rect l="0" t="0" r="0" b="0"/>
                <a:pathLst>
                  <a:path w="770" h="918" extrusionOk="0">
                    <a:moveTo>
                      <a:pt x="476" y="444"/>
                    </a:moveTo>
                    <a:cubicBezTo>
                      <a:pt x="457" y="430"/>
                      <a:pt x="448" y="449"/>
                      <a:pt x="427" y="459"/>
                    </a:cubicBezTo>
                    <a:cubicBezTo>
                      <a:pt x="407" y="468"/>
                      <a:pt x="393" y="414"/>
                      <a:pt x="367" y="434"/>
                    </a:cubicBezTo>
                    <a:cubicBezTo>
                      <a:pt x="341" y="455"/>
                      <a:pt x="364" y="463"/>
                      <a:pt x="336" y="487"/>
                    </a:cubicBezTo>
                    <a:cubicBezTo>
                      <a:pt x="307" y="512"/>
                      <a:pt x="319" y="520"/>
                      <a:pt x="285" y="573"/>
                    </a:cubicBezTo>
                    <a:cubicBezTo>
                      <a:pt x="251" y="627"/>
                      <a:pt x="133" y="657"/>
                      <a:pt x="116" y="685"/>
                    </a:cubicBezTo>
                    <a:cubicBezTo>
                      <a:pt x="98" y="714"/>
                      <a:pt x="39" y="737"/>
                      <a:pt x="38" y="759"/>
                    </a:cubicBezTo>
                    <a:cubicBezTo>
                      <a:pt x="36" y="781"/>
                      <a:pt x="0" y="797"/>
                      <a:pt x="21" y="826"/>
                    </a:cubicBezTo>
                    <a:cubicBezTo>
                      <a:pt x="38" y="849"/>
                      <a:pt x="59" y="833"/>
                      <a:pt x="77" y="851"/>
                    </a:cubicBezTo>
                    <a:cubicBezTo>
                      <a:pt x="95" y="869"/>
                      <a:pt x="113" y="853"/>
                      <a:pt x="121" y="869"/>
                    </a:cubicBezTo>
                    <a:cubicBezTo>
                      <a:pt x="129" y="884"/>
                      <a:pt x="189" y="884"/>
                      <a:pt x="234" y="843"/>
                    </a:cubicBezTo>
                    <a:cubicBezTo>
                      <a:pt x="279" y="802"/>
                      <a:pt x="258" y="782"/>
                      <a:pt x="275" y="771"/>
                    </a:cubicBezTo>
                    <a:cubicBezTo>
                      <a:pt x="293" y="761"/>
                      <a:pt x="296" y="728"/>
                      <a:pt x="307" y="707"/>
                    </a:cubicBezTo>
                    <a:cubicBezTo>
                      <a:pt x="318" y="687"/>
                      <a:pt x="326" y="665"/>
                      <a:pt x="375" y="665"/>
                    </a:cubicBezTo>
                    <a:cubicBezTo>
                      <a:pt x="424" y="665"/>
                      <a:pt x="398" y="655"/>
                      <a:pt x="396" y="632"/>
                    </a:cubicBezTo>
                    <a:cubicBezTo>
                      <a:pt x="393" y="609"/>
                      <a:pt x="437" y="605"/>
                      <a:pt x="437" y="575"/>
                    </a:cubicBezTo>
                    <a:cubicBezTo>
                      <a:pt x="437" y="545"/>
                      <a:pt x="497" y="517"/>
                      <a:pt x="484" y="494"/>
                    </a:cubicBezTo>
                    <a:cubicBezTo>
                      <a:pt x="472" y="471"/>
                      <a:pt x="495" y="457"/>
                      <a:pt x="476" y="444"/>
                    </a:cubicBezTo>
                    <a:close/>
                    <a:moveTo>
                      <a:pt x="81" y="915"/>
                    </a:moveTo>
                    <a:cubicBezTo>
                      <a:pt x="91" y="918"/>
                      <a:pt x="122" y="909"/>
                      <a:pt x="105" y="888"/>
                    </a:cubicBezTo>
                    <a:cubicBezTo>
                      <a:pt x="87" y="866"/>
                      <a:pt x="59" y="908"/>
                      <a:pt x="81" y="915"/>
                    </a:cubicBezTo>
                    <a:close/>
                    <a:moveTo>
                      <a:pt x="699" y="224"/>
                    </a:moveTo>
                    <a:cubicBezTo>
                      <a:pt x="687" y="244"/>
                      <a:pt x="662" y="218"/>
                      <a:pt x="639" y="218"/>
                    </a:cubicBezTo>
                    <a:cubicBezTo>
                      <a:pt x="616" y="218"/>
                      <a:pt x="602" y="202"/>
                      <a:pt x="602" y="181"/>
                    </a:cubicBezTo>
                    <a:cubicBezTo>
                      <a:pt x="602" y="161"/>
                      <a:pt x="596" y="131"/>
                      <a:pt x="575" y="132"/>
                    </a:cubicBezTo>
                    <a:cubicBezTo>
                      <a:pt x="553" y="133"/>
                      <a:pt x="581" y="155"/>
                      <a:pt x="573" y="166"/>
                    </a:cubicBezTo>
                    <a:cubicBezTo>
                      <a:pt x="565" y="177"/>
                      <a:pt x="560" y="154"/>
                      <a:pt x="549" y="154"/>
                    </a:cubicBezTo>
                    <a:cubicBezTo>
                      <a:pt x="538" y="154"/>
                      <a:pt x="525" y="139"/>
                      <a:pt x="525" y="112"/>
                    </a:cubicBezTo>
                    <a:cubicBezTo>
                      <a:pt x="525" y="84"/>
                      <a:pt x="502" y="87"/>
                      <a:pt x="502" y="56"/>
                    </a:cubicBezTo>
                    <a:cubicBezTo>
                      <a:pt x="502" y="24"/>
                      <a:pt x="453" y="0"/>
                      <a:pt x="426" y="0"/>
                    </a:cubicBezTo>
                    <a:cubicBezTo>
                      <a:pt x="398" y="0"/>
                      <a:pt x="431" y="49"/>
                      <a:pt x="445" y="65"/>
                    </a:cubicBezTo>
                    <a:cubicBezTo>
                      <a:pt x="458" y="82"/>
                      <a:pt x="489" y="97"/>
                      <a:pt x="487" y="109"/>
                    </a:cubicBezTo>
                    <a:cubicBezTo>
                      <a:pt x="486" y="121"/>
                      <a:pt x="508" y="153"/>
                      <a:pt x="524" y="158"/>
                    </a:cubicBezTo>
                    <a:cubicBezTo>
                      <a:pt x="540" y="164"/>
                      <a:pt x="514" y="211"/>
                      <a:pt x="514" y="250"/>
                    </a:cubicBezTo>
                    <a:cubicBezTo>
                      <a:pt x="514" y="288"/>
                      <a:pt x="484" y="281"/>
                      <a:pt x="464" y="306"/>
                    </a:cubicBezTo>
                    <a:cubicBezTo>
                      <a:pt x="443" y="330"/>
                      <a:pt x="516" y="355"/>
                      <a:pt x="546" y="379"/>
                    </a:cubicBezTo>
                    <a:cubicBezTo>
                      <a:pt x="576" y="404"/>
                      <a:pt x="520" y="464"/>
                      <a:pt x="528" y="478"/>
                    </a:cubicBezTo>
                    <a:cubicBezTo>
                      <a:pt x="532" y="485"/>
                      <a:pt x="553" y="494"/>
                      <a:pt x="584" y="486"/>
                    </a:cubicBezTo>
                    <a:cubicBezTo>
                      <a:pt x="616" y="478"/>
                      <a:pt x="631" y="409"/>
                      <a:pt x="653" y="390"/>
                    </a:cubicBezTo>
                    <a:cubicBezTo>
                      <a:pt x="674" y="371"/>
                      <a:pt x="661" y="341"/>
                      <a:pt x="672" y="326"/>
                    </a:cubicBezTo>
                    <a:cubicBezTo>
                      <a:pt x="683" y="311"/>
                      <a:pt x="698" y="312"/>
                      <a:pt x="713" y="312"/>
                    </a:cubicBezTo>
                    <a:cubicBezTo>
                      <a:pt x="728" y="312"/>
                      <a:pt x="719" y="276"/>
                      <a:pt x="739" y="276"/>
                    </a:cubicBezTo>
                    <a:cubicBezTo>
                      <a:pt x="758" y="276"/>
                      <a:pt x="748" y="250"/>
                      <a:pt x="759" y="221"/>
                    </a:cubicBezTo>
                    <a:cubicBezTo>
                      <a:pt x="770" y="192"/>
                      <a:pt x="711" y="203"/>
                      <a:pt x="699" y="22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6" name="Shape 320">
                <a:extLst>
                  <a:ext uri="{FF2B5EF4-FFF2-40B4-BE49-F238E27FC236}">
                    <a16:creationId xmlns:a16="http://schemas.microsoft.com/office/drawing/2014/main" id="{681B84A7-96C9-AC99-85E1-A07469C7CB85}"/>
                  </a:ext>
                </a:extLst>
              </p:cNvPr>
              <p:cNvSpPr/>
              <p:nvPr/>
            </p:nvSpPr>
            <p:spPr>
              <a:xfrm>
                <a:off x="17381555" y="8494260"/>
                <a:ext cx="124833" cy="111918"/>
              </a:xfrm>
              <a:custGeom>
                <a:avLst/>
                <a:gdLst/>
                <a:ahLst/>
                <a:cxnLst/>
                <a:rect l="0" t="0" r="0" b="0"/>
                <a:pathLst>
                  <a:path w="170" h="152" extrusionOk="0">
                    <a:moveTo>
                      <a:pt x="21" y="130"/>
                    </a:moveTo>
                    <a:cubicBezTo>
                      <a:pt x="44" y="152"/>
                      <a:pt x="91" y="151"/>
                      <a:pt x="92" y="111"/>
                    </a:cubicBezTo>
                    <a:cubicBezTo>
                      <a:pt x="93" y="71"/>
                      <a:pt x="0" y="111"/>
                      <a:pt x="21" y="130"/>
                    </a:cubicBezTo>
                    <a:close/>
                    <a:moveTo>
                      <a:pt x="106" y="58"/>
                    </a:moveTo>
                    <a:cubicBezTo>
                      <a:pt x="121" y="63"/>
                      <a:pt x="170" y="47"/>
                      <a:pt x="170" y="24"/>
                    </a:cubicBezTo>
                    <a:cubicBezTo>
                      <a:pt x="170" y="0"/>
                      <a:pt x="83" y="50"/>
                      <a:pt x="106" y="5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7" name="Shape 321">
                <a:extLst>
                  <a:ext uri="{FF2B5EF4-FFF2-40B4-BE49-F238E27FC236}">
                    <a16:creationId xmlns:a16="http://schemas.microsoft.com/office/drawing/2014/main" id="{6A269821-A30E-768A-C38E-A44216D25D34}"/>
                  </a:ext>
                </a:extLst>
              </p:cNvPr>
              <p:cNvSpPr/>
              <p:nvPr/>
            </p:nvSpPr>
            <p:spPr>
              <a:xfrm>
                <a:off x="11734012" y="5648965"/>
                <a:ext cx="649985" cy="413235"/>
              </a:xfrm>
              <a:custGeom>
                <a:avLst/>
                <a:gdLst/>
                <a:ahLst/>
                <a:cxnLst/>
                <a:rect l="0" t="0" r="0" b="0"/>
                <a:pathLst>
                  <a:path w="881" h="559" extrusionOk="0">
                    <a:moveTo>
                      <a:pt x="877" y="352"/>
                    </a:moveTo>
                    <a:cubicBezTo>
                      <a:pt x="877" y="352"/>
                      <a:pt x="837" y="332"/>
                      <a:pt x="822" y="333"/>
                    </a:cubicBezTo>
                    <a:cubicBezTo>
                      <a:pt x="807" y="335"/>
                      <a:pt x="784" y="301"/>
                      <a:pt x="758" y="292"/>
                    </a:cubicBezTo>
                    <a:cubicBezTo>
                      <a:pt x="733" y="282"/>
                      <a:pt x="698" y="266"/>
                      <a:pt x="687" y="250"/>
                    </a:cubicBezTo>
                    <a:cubicBezTo>
                      <a:pt x="676" y="233"/>
                      <a:pt x="631" y="217"/>
                      <a:pt x="625" y="204"/>
                    </a:cubicBezTo>
                    <a:cubicBezTo>
                      <a:pt x="620" y="191"/>
                      <a:pt x="611" y="169"/>
                      <a:pt x="598" y="153"/>
                    </a:cubicBezTo>
                    <a:cubicBezTo>
                      <a:pt x="585" y="137"/>
                      <a:pt x="585" y="115"/>
                      <a:pt x="572" y="113"/>
                    </a:cubicBezTo>
                    <a:cubicBezTo>
                      <a:pt x="560" y="111"/>
                      <a:pt x="481" y="113"/>
                      <a:pt x="481" y="102"/>
                    </a:cubicBezTo>
                    <a:cubicBezTo>
                      <a:pt x="481" y="91"/>
                      <a:pt x="476" y="40"/>
                      <a:pt x="459" y="37"/>
                    </a:cubicBezTo>
                    <a:cubicBezTo>
                      <a:pt x="443" y="33"/>
                      <a:pt x="421" y="29"/>
                      <a:pt x="412" y="20"/>
                    </a:cubicBezTo>
                    <a:cubicBezTo>
                      <a:pt x="403" y="11"/>
                      <a:pt x="374" y="0"/>
                      <a:pt x="368" y="9"/>
                    </a:cubicBezTo>
                    <a:cubicBezTo>
                      <a:pt x="363" y="18"/>
                      <a:pt x="348" y="22"/>
                      <a:pt x="343" y="22"/>
                    </a:cubicBezTo>
                    <a:cubicBezTo>
                      <a:pt x="337" y="22"/>
                      <a:pt x="339" y="47"/>
                      <a:pt x="321" y="46"/>
                    </a:cubicBezTo>
                    <a:cubicBezTo>
                      <a:pt x="303" y="44"/>
                      <a:pt x="277" y="66"/>
                      <a:pt x="277" y="78"/>
                    </a:cubicBezTo>
                    <a:cubicBezTo>
                      <a:pt x="277" y="91"/>
                      <a:pt x="279" y="109"/>
                      <a:pt x="256" y="108"/>
                    </a:cubicBezTo>
                    <a:cubicBezTo>
                      <a:pt x="244" y="107"/>
                      <a:pt x="227" y="104"/>
                      <a:pt x="212" y="97"/>
                    </a:cubicBezTo>
                    <a:cubicBezTo>
                      <a:pt x="209" y="100"/>
                      <a:pt x="189" y="114"/>
                      <a:pt x="169" y="87"/>
                    </a:cubicBezTo>
                    <a:cubicBezTo>
                      <a:pt x="147" y="58"/>
                      <a:pt x="113" y="29"/>
                      <a:pt x="94" y="29"/>
                    </a:cubicBezTo>
                    <a:cubicBezTo>
                      <a:pt x="76" y="29"/>
                      <a:pt x="16" y="29"/>
                      <a:pt x="30" y="62"/>
                    </a:cubicBezTo>
                    <a:cubicBezTo>
                      <a:pt x="34" y="55"/>
                      <a:pt x="42" y="50"/>
                      <a:pt x="59" y="51"/>
                    </a:cubicBezTo>
                    <a:cubicBezTo>
                      <a:pt x="102" y="55"/>
                      <a:pt x="82" y="106"/>
                      <a:pt x="106" y="108"/>
                    </a:cubicBezTo>
                    <a:cubicBezTo>
                      <a:pt x="130" y="109"/>
                      <a:pt x="157" y="146"/>
                      <a:pt x="135" y="144"/>
                    </a:cubicBezTo>
                    <a:cubicBezTo>
                      <a:pt x="113" y="142"/>
                      <a:pt x="95" y="164"/>
                      <a:pt x="73" y="157"/>
                    </a:cubicBezTo>
                    <a:cubicBezTo>
                      <a:pt x="51" y="149"/>
                      <a:pt x="24" y="131"/>
                      <a:pt x="17" y="157"/>
                    </a:cubicBezTo>
                    <a:cubicBezTo>
                      <a:pt x="10" y="182"/>
                      <a:pt x="0" y="210"/>
                      <a:pt x="30" y="208"/>
                    </a:cubicBezTo>
                    <a:cubicBezTo>
                      <a:pt x="59" y="206"/>
                      <a:pt x="53" y="226"/>
                      <a:pt x="33" y="246"/>
                    </a:cubicBezTo>
                    <a:cubicBezTo>
                      <a:pt x="13" y="266"/>
                      <a:pt x="64" y="242"/>
                      <a:pt x="68" y="261"/>
                    </a:cubicBezTo>
                    <a:cubicBezTo>
                      <a:pt x="71" y="279"/>
                      <a:pt x="88" y="281"/>
                      <a:pt x="81" y="310"/>
                    </a:cubicBezTo>
                    <a:cubicBezTo>
                      <a:pt x="76" y="328"/>
                      <a:pt x="79" y="365"/>
                      <a:pt x="81" y="392"/>
                    </a:cubicBezTo>
                    <a:cubicBezTo>
                      <a:pt x="100" y="392"/>
                      <a:pt x="126" y="390"/>
                      <a:pt x="132" y="383"/>
                    </a:cubicBezTo>
                    <a:cubicBezTo>
                      <a:pt x="141" y="370"/>
                      <a:pt x="170" y="344"/>
                      <a:pt x="186" y="344"/>
                    </a:cubicBezTo>
                    <a:cubicBezTo>
                      <a:pt x="203" y="344"/>
                      <a:pt x="221" y="352"/>
                      <a:pt x="230" y="339"/>
                    </a:cubicBezTo>
                    <a:cubicBezTo>
                      <a:pt x="239" y="326"/>
                      <a:pt x="292" y="330"/>
                      <a:pt x="301" y="341"/>
                    </a:cubicBezTo>
                    <a:cubicBezTo>
                      <a:pt x="310" y="352"/>
                      <a:pt x="339" y="361"/>
                      <a:pt x="347" y="361"/>
                    </a:cubicBezTo>
                    <a:cubicBezTo>
                      <a:pt x="354" y="361"/>
                      <a:pt x="357" y="377"/>
                      <a:pt x="376" y="375"/>
                    </a:cubicBezTo>
                    <a:cubicBezTo>
                      <a:pt x="394" y="374"/>
                      <a:pt x="429" y="381"/>
                      <a:pt x="429" y="392"/>
                    </a:cubicBezTo>
                    <a:cubicBezTo>
                      <a:pt x="429" y="403"/>
                      <a:pt x="441" y="414"/>
                      <a:pt x="456" y="414"/>
                    </a:cubicBezTo>
                    <a:cubicBezTo>
                      <a:pt x="470" y="414"/>
                      <a:pt x="483" y="450"/>
                      <a:pt x="498" y="448"/>
                    </a:cubicBezTo>
                    <a:cubicBezTo>
                      <a:pt x="512" y="446"/>
                      <a:pt x="541" y="446"/>
                      <a:pt x="541" y="455"/>
                    </a:cubicBezTo>
                    <a:cubicBezTo>
                      <a:pt x="541" y="463"/>
                      <a:pt x="544" y="506"/>
                      <a:pt x="552" y="531"/>
                    </a:cubicBezTo>
                    <a:cubicBezTo>
                      <a:pt x="557" y="528"/>
                      <a:pt x="563" y="528"/>
                      <a:pt x="566" y="530"/>
                    </a:cubicBezTo>
                    <a:cubicBezTo>
                      <a:pt x="573" y="535"/>
                      <a:pt x="604" y="525"/>
                      <a:pt x="609" y="542"/>
                    </a:cubicBezTo>
                    <a:cubicBezTo>
                      <a:pt x="614" y="559"/>
                      <a:pt x="665" y="549"/>
                      <a:pt x="663" y="522"/>
                    </a:cubicBezTo>
                    <a:cubicBezTo>
                      <a:pt x="660" y="496"/>
                      <a:pt x="743" y="496"/>
                      <a:pt x="750" y="471"/>
                    </a:cubicBezTo>
                    <a:cubicBezTo>
                      <a:pt x="758" y="447"/>
                      <a:pt x="767" y="403"/>
                      <a:pt x="787" y="410"/>
                    </a:cubicBezTo>
                    <a:cubicBezTo>
                      <a:pt x="806" y="418"/>
                      <a:pt x="819" y="379"/>
                      <a:pt x="836" y="381"/>
                    </a:cubicBezTo>
                    <a:cubicBezTo>
                      <a:pt x="851" y="384"/>
                      <a:pt x="863" y="396"/>
                      <a:pt x="881" y="392"/>
                    </a:cubicBezTo>
                    <a:lnTo>
                      <a:pt x="877" y="352"/>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8" name="Shape 322">
                <a:extLst>
                  <a:ext uri="{FF2B5EF4-FFF2-40B4-BE49-F238E27FC236}">
                    <a16:creationId xmlns:a16="http://schemas.microsoft.com/office/drawing/2014/main" id="{68E1D8BC-F430-7BB4-266B-1915B653BB39}"/>
                  </a:ext>
                </a:extLst>
              </p:cNvPr>
              <p:cNvSpPr/>
              <p:nvPr/>
            </p:nvSpPr>
            <p:spPr>
              <a:xfrm>
                <a:off x="11337996" y="5799625"/>
                <a:ext cx="899648" cy="761903"/>
              </a:xfrm>
              <a:custGeom>
                <a:avLst/>
                <a:gdLst/>
                <a:ahLst/>
                <a:cxnLst/>
                <a:rect l="0" t="0" r="0" b="0"/>
                <a:pathLst>
                  <a:path w="1218" h="1029" extrusionOk="0">
                    <a:moveTo>
                      <a:pt x="1184" y="888"/>
                    </a:moveTo>
                    <a:cubicBezTo>
                      <a:pt x="1170" y="883"/>
                      <a:pt x="1184" y="832"/>
                      <a:pt x="1155" y="819"/>
                    </a:cubicBezTo>
                    <a:cubicBezTo>
                      <a:pt x="1126" y="807"/>
                      <a:pt x="1100" y="788"/>
                      <a:pt x="1092" y="766"/>
                    </a:cubicBezTo>
                    <a:cubicBezTo>
                      <a:pt x="1085" y="747"/>
                      <a:pt x="1048" y="727"/>
                      <a:pt x="1050" y="712"/>
                    </a:cubicBezTo>
                    <a:cubicBezTo>
                      <a:pt x="1053" y="698"/>
                      <a:pt x="1123" y="652"/>
                      <a:pt x="1114" y="625"/>
                    </a:cubicBezTo>
                    <a:cubicBezTo>
                      <a:pt x="1104" y="598"/>
                      <a:pt x="1058" y="603"/>
                      <a:pt x="1053" y="593"/>
                    </a:cubicBezTo>
                    <a:cubicBezTo>
                      <a:pt x="1048" y="584"/>
                      <a:pt x="1055" y="550"/>
                      <a:pt x="1043" y="523"/>
                    </a:cubicBezTo>
                    <a:cubicBezTo>
                      <a:pt x="1031" y="496"/>
                      <a:pt x="1053" y="472"/>
                      <a:pt x="1043" y="457"/>
                    </a:cubicBezTo>
                    <a:cubicBezTo>
                      <a:pt x="1033" y="442"/>
                      <a:pt x="1048" y="413"/>
                      <a:pt x="1050" y="404"/>
                    </a:cubicBezTo>
                    <a:cubicBezTo>
                      <a:pt x="1053" y="394"/>
                      <a:pt x="1077" y="379"/>
                      <a:pt x="1075" y="355"/>
                    </a:cubicBezTo>
                    <a:cubicBezTo>
                      <a:pt x="1073" y="340"/>
                      <a:pt x="1081" y="331"/>
                      <a:pt x="1088" y="327"/>
                    </a:cubicBezTo>
                    <a:cubicBezTo>
                      <a:pt x="1080" y="302"/>
                      <a:pt x="1077" y="259"/>
                      <a:pt x="1077" y="251"/>
                    </a:cubicBezTo>
                    <a:cubicBezTo>
                      <a:pt x="1077" y="242"/>
                      <a:pt x="1048" y="242"/>
                      <a:pt x="1034" y="244"/>
                    </a:cubicBezTo>
                    <a:cubicBezTo>
                      <a:pt x="1019" y="246"/>
                      <a:pt x="1006" y="210"/>
                      <a:pt x="992" y="210"/>
                    </a:cubicBezTo>
                    <a:cubicBezTo>
                      <a:pt x="977" y="210"/>
                      <a:pt x="965" y="199"/>
                      <a:pt x="965" y="188"/>
                    </a:cubicBezTo>
                    <a:cubicBezTo>
                      <a:pt x="965" y="177"/>
                      <a:pt x="930" y="170"/>
                      <a:pt x="912" y="171"/>
                    </a:cubicBezTo>
                    <a:cubicBezTo>
                      <a:pt x="893" y="173"/>
                      <a:pt x="890" y="157"/>
                      <a:pt x="883" y="157"/>
                    </a:cubicBezTo>
                    <a:cubicBezTo>
                      <a:pt x="875" y="157"/>
                      <a:pt x="846" y="148"/>
                      <a:pt x="837" y="137"/>
                    </a:cubicBezTo>
                    <a:cubicBezTo>
                      <a:pt x="828" y="126"/>
                      <a:pt x="775" y="122"/>
                      <a:pt x="766" y="135"/>
                    </a:cubicBezTo>
                    <a:cubicBezTo>
                      <a:pt x="757" y="148"/>
                      <a:pt x="739" y="140"/>
                      <a:pt x="722" y="140"/>
                    </a:cubicBezTo>
                    <a:cubicBezTo>
                      <a:pt x="706" y="140"/>
                      <a:pt x="677" y="166"/>
                      <a:pt x="668" y="179"/>
                    </a:cubicBezTo>
                    <a:cubicBezTo>
                      <a:pt x="662" y="186"/>
                      <a:pt x="636" y="188"/>
                      <a:pt x="617" y="188"/>
                    </a:cubicBezTo>
                    <a:cubicBezTo>
                      <a:pt x="617" y="204"/>
                      <a:pt x="617" y="217"/>
                      <a:pt x="615" y="221"/>
                    </a:cubicBezTo>
                    <a:cubicBezTo>
                      <a:pt x="605" y="235"/>
                      <a:pt x="535" y="248"/>
                      <a:pt x="482" y="250"/>
                    </a:cubicBezTo>
                    <a:cubicBezTo>
                      <a:pt x="429" y="251"/>
                      <a:pt x="425" y="182"/>
                      <a:pt x="369" y="182"/>
                    </a:cubicBezTo>
                    <a:cubicBezTo>
                      <a:pt x="328" y="182"/>
                      <a:pt x="296" y="145"/>
                      <a:pt x="294" y="109"/>
                    </a:cubicBezTo>
                    <a:cubicBezTo>
                      <a:pt x="270" y="100"/>
                      <a:pt x="247" y="84"/>
                      <a:pt x="250" y="78"/>
                    </a:cubicBezTo>
                    <a:cubicBezTo>
                      <a:pt x="255" y="68"/>
                      <a:pt x="267" y="7"/>
                      <a:pt x="238" y="22"/>
                    </a:cubicBezTo>
                    <a:cubicBezTo>
                      <a:pt x="209" y="36"/>
                      <a:pt x="167" y="82"/>
                      <a:pt x="114" y="75"/>
                    </a:cubicBezTo>
                    <a:cubicBezTo>
                      <a:pt x="60" y="68"/>
                      <a:pt x="99" y="63"/>
                      <a:pt x="73" y="51"/>
                    </a:cubicBezTo>
                    <a:cubicBezTo>
                      <a:pt x="46" y="39"/>
                      <a:pt x="63" y="9"/>
                      <a:pt x="36" y="5"/>
                    </a:cubicBezTo>
                    <a:cubicBezTo>
                      <a:pt x="9" y="0"/>
                      <a:pt x="29" y="36"/>
                      <a:pt x="14" y="36"/>
                    </a:cubicBezTo>
                    <a:cubicBezTo>
                      <a:pt x="0" y="36"/>
                      <a:pt x="12" y="78"/>
                      <a:pt x="17" y="87"/>
                    </a:cubicBezTo>
                    <a:cubicBezTo>
                      <a:pt x="22" y="97"/>
                      <a:pt x="7" y="151"/>
                      <a:pt x="17" y="153"/>
                    </a:cubicBezTo>
                    <a:cubicBezTo>
                      <a:pt x="26" y="155"/>
                      <a:pt x="48" y="194"/>
                      <a:pt x="46" y="202"/>
                    </a:cubicBezTo>
                    <a:cubicBezTo>
                      <a:pt x="43" y="209"/>
                      <a:pt x="68" y="233"/>
                      <a:pt x="68" y="250"/>
                    </a:cubicBezTo>
                    <a:cubicBezTo>
                      <a:pt x="68" y="267"/>
                      <a:pt x="90" y="287"/>
                      <a:pt x="102" y="287"/>
                    </a:cubicBezTo>
                    <a:cubicBezTo>
                      <a:pt x="114" y="287"/>
                      <a:pt x="131" y="294"/>
                      <a:pt x="126" y="309"/>
                    </a:cubicBezTo>
                    <a:cubicBezTo>
                      <a:pt x="121" y="323"/>
                      <a:pt x="133" y="345"/>
                      <a:pt x="119" y="345"/>
                    </a:cubicBezTo>
                    <a:cubicBezTo>
                      <a:pt x="104" y="345"/>
                      <a:pt x="107" y="387"/>
                      <a:pt x="94" y="394"/>
                    </a:cubicBezTo>
                    <a:cubicBezTo>
                      <a:pt x="82" y="401"/>
                      <a:pt x="92" y="445"/>
                      <a:pt x="102" y="450"/>
                    </a:cubicBezTo>
                    <a:cubicBezTo>
                      <a:pt x="112" y="455"/>
                      <a:pt x="133" y="467"/>
                      <a:pt x="131" y="484"/>
                    </a:cubicBezTo>
                    <a:cubicBezTo>
                      <a:pt x="128" y="501"/>
                      <a:pt x="182" y="528"/>
                      <a:pt x="199" y="530"/>
                    </a:cubicBezTo>
                    <a:cubicBezTo>
                      <a:pt x="216" y="532"/>
                      <a:pt x="219" y="557"/>
                      <a:pt x="228" y="566"/>
                    </a:cubicBezTo>
                    <a:cubicBezTo>
                      <a:pt x="238" y="576"/>
                      <a:pt x="221" y="596"/>
                      <a:pt x="223" y="608"/>
                    </a:cubicBezTo>
                    <a:cubicBezTo>
                      <a:pt x="226" y="620"/>
                      <a:pt x="248" y="630"/>
                      <a:pt x="245" y="649"/>
                    </a:cubicBezTo>
                    <a:cubicBezTo>
                      <a:pt x="244" y="661"/>
                      <a:pt x="264" y="681"/>
                      <a:pt x="280" y="698"/>
                    </a:cubicBezTo>
                    <a:cubicBezTo>
                      <a:pt x="286" y="696"/>
                      <a:pt x="291" y="695"/>
                      <a:pt x="295" y="695"/>
                    </a:cubicBezTo>
                    <a:cubicBezTo>
                      <a:pt x="311" y="695"/>
                      <a:pt x="311" y="677"/>
                      <a:pt x="323" y="688"/>
                    </a:cubicBezTo>
                    <a:cubicBezTo>
                      <a:pt x="336" y="699"/>
                      <a:pt x="353" y="687"/>
                      <a:pt x="366" y="686"/>
                    </a:cubicBezTo>
                    <a:cubicBezTo>
                      <a:pt x="379" y="685"/>
                      <a:pt x="413" y="751"/>
                      <a:pt x="429" y="783"/>
                    </a:cubicBezTo>
                    <a:cubicBezTo>
                      <a:pt x="444" y="814"/>
                      <a:pt x="443" y="825"/>
                      <a:pt x="464" y="839"/>
                    </a:cubicBezTo>
                    <a:cubicBezTo>
                      <a:pt x="485" y="853"/>
                      <a:pt x="509" y="845"/>
                      <a:pt x="539" y="876"/>
                    </a:cubicBezTo>
                    <a:cubicBezTo>
                      <a:pt x="569" y="907"/>
                      <a:pt x="647" y="928"/>
                      <a:pt x="679" y="930"/>
                    </a:cubicBezTo>
                    <a:cubicBezTo>
                      <a:pt x="712" y="932"/>
                      <a:pt x="737" y="895"/>
                      <a:pt x="779" y="903"/>
                    </a:cubicBezTo>
                    <a:cubicBezTo>
                      <a:pt x="821" y="911"/>
                      <a:pt x="811" y="965"/>
                      <a:pt x="826" y="984"/>
                    </a:cubicBezTo>
                    <a:cubicBezTo>
                      <a:pt x="842" y="1003"/>
                      <a:pt x="1012" y="1016"/>
                      <a:pt x="1041" y="1024"/>
                    </a:cubicBezTo>
                    <a:cubicBezTo>
                      <a:pt x="1052" y="1027"/>
                      <a:pt x="1077" y="1029"/>
                      <a:pt x="1106" y="1029"/>
                    </a:cubicBezTo>
                    <a:cubicBezTo>
                      <a:pt x="1105" y="1023"/>
                      <a:pt x="1104" y="1018"/>
                      <a:pt x="1104" y="1014"/>
                    </a:cubicBezTo>
                    <a:cubicBezTo>
                      <a:pt x="1102" y="985"/>
                      <a:pt x="1123" y="961"/>
                      <a:pt x="1143" y="951"/>
                    </a:cubicBezTo>
                    <a:cubicBezTo>
                      <a:pt x="1162" y="941"/>
                      <a:pt x="1179" y="936"/>
                      <a:pt x="1199" y="934"/>
                    </a:cubicBezTo>
                    <a:cubicBezTo>
                      <a:pt x="1218" y="931"/>
                      <a:pt x="1199" y="893"/>
                      <a:pt x="1184" y="88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9" name="Shape 323">
                <a:extLst>
                  <a:ext uri="{FF2B5EF4-FFF2-40B4-BE49-F238E27FC236}">
                    <a16:creationId xmlns:a16="http://schemas.microsoft.com/office/drawing/2014/main" id="{34FAF92C-E9D6-D463-CA91-85C4B88E0084}"/>
                  </a:ext>
                </a:extLst>
              </p:cNvPr>
              <p:cNvSpPr/>
              <p:nvPr/>
            </p:nvSpPr>
            <p:spPr>
              <a:xfrm>
                <a:off x="11454219" y="4895674"/>
                <a:ext cx="1850947" cy="873821"/>
              </a:xfrm>
              <a:custGeom>
                <a:avLst/>
                <a:gdLst/>
                <a:ahLst/>
                <a:cxnLst/>
                <a:rect l="0" t="0" r="0" b="0"/>
                <a:pathLst>
                  <a:path w="2509" h="1182" extrusionOk="0">
                    <a:moveTo>
                      <a:pt x="2496" y="483"/>
                    </a:moveTo>
                    <a:cubicBezTo>
                      <a:pt x="2495" y="471"/>
                      <a:pt x="2484" y="476"/>
                      <a:pt x="2474" y="481"/>
                    </a:cubicBezTo>
                    <a:cubicBezTo>
                      <a:pt x="2465" y="487"/>
                      <a:pt x="2436" y="491"/>
                      <a:pt x="2425" y="491"/>
                    </a:cubicBezTo>
                    <a:cubicBezTo>
                      <a:pt x="2414" y="491"/>
                      <a:pt x="2394" y="476"/>
                      <a:pt x="2394" y="465"/>
                    </a:cubicBezTo>
                    <a:cubicBezTo>
                      <a:pt x="2394" y="454"/>
                      <a:pt x="2392" y="442"/>
                      <a:pt x="2381" y="442"/>
                    </a:cubicBezTo>
                    <a:cubicBezTo>
                      <a:pt x="2370" y="442"/>
                      <a:pt x="2354" y="436"/>
                      <a:pt x="2343" y="410"/>
                    </a:cubicBezTo>
                    <a:cubicBezTo>
                      <a:pt x="2332" y="384"/>
                      <a:pt x="2315" y="384"/>
                      <a:pt x="2303" y="378"/>
                    </a:cubicBezTo>
                    <a:cubicBezTo>
                      <a:pt x="2291" y="371"/>
                      <a:pt x="2257" y="390"/>
                      <a:pt x="2242" y="395"/>
                    </a:cubicBezTo>
                    <a:cubicBezTo>
                      <a:pt x="2227" y="401"/>
                      <a:pt x="2201" y="390"/>
                      <a:pt x="2182" y="386"/>
                    </a:cubicBezTo>
                    <a:cubicBezTo>
                      <a:pt x="2162" y="382"/>
                      <a:pt x="2152" y="348"/>
                      <a:pt x="2134" y="352"/>
                    </a:cubicBezTo>
                    <a:cubicBezTo>
                      <a:pt x="2116" y="356"/>
                      <a:pt x="2112" y="391"/>
                      <a:pt x="2098" y="391"/>
                    </a:cubicBezTo>
                    <a:cubicBezTo>
                      <a:pt x="2085" y="391"/>
                      <a:pt x="2060" y="320"/>
                      <a:pt x="2034" y="281"/>
                    </a:cubicBezTo>
                    <a:cubicBezTo>
                      <a:pt x="2008" y="241"/>
                      <a:pt x="1962" y="162"/>
                      <a:pt x="1921" y="147"/>
                    </a:cubicBezTo>
                    <a:cubicBezTo>
                      <a:pt x="1880" y="132"/>
                      <a:pt x="1892" y="111"/>
                      <a:pt x="1903" y="100"/>
                    </a:cubicBezTo>
                    <a:cubicBezTo>
                      <a:pt x="1914" y="89"/>
                      <a:pt x="1878" y="87"/>
                      <a:pt x="1862" y="96"/>
                    </a:cubicBezTo>
                    <a:cubicBezTo>
                      <a:pt x="1845" y="106"/>
                      <a:pt x="1825" y="123"/>
                      <a:pt x="1806" y="128"/>
                    </a:cubicBezTo>
                    <a:cubicBezTo>
                      <a:pt x="1787" y="132"/>
                      <a:pt x="1759" y="162"/>
                      <a:pt x="1739" y="155"/>
                    </a:cubicBezTo>
                    <a:cubicBezTo>
                      <a:pt x="1718" y="148"/>
                      <a:pt x="1709" y="181"/>
                      <a:pt x="1692" y="166"/>
                    </a:cubicBezTo>
                    <a:cubicBezTo>
                      <a:pt x="1676" y="151"/>
                      <a:pt x="1714" y="140"/>
                      <a:pt x="1714" y="126"/>
                    </a:cubicBezTo>
                    <a:cubicBezTo>
                      <a:pt x="1714" y="113"/>
                      <a:pt x="1688" y="130"/>
                      <a:pt x="1682" y="122"/>
                    </a:cubicBezTo>
                    <a:cubicBezTo>
                      <a:pt x="1675" y="114"/>
                      <a:pt x="1653" y="106"/>
                      <a:pt x="1653" y="118"/>
                    </a:cubicBezTo>
                    <a:cubicBezTo>
                      <a:pt x="1653" y="130"/>
                      <a:pt x="1635" y="123"/>
                      <a:pt x="1635" y="114"/>
                    </a:cubicBezTo>
                    <a:cubicBezTo>
                      <a:pt x="1635" y="104"/>
                      <a:pt x="1623" y="87"/>
                      <a:pt x="1612" y="99"/>
                    </a:cubicBezTo>
                    <a:cubicBezTo>
                      <a:pt x="1601" y="111"/>
                      <a:pt x="1564" y="118"/>
                      <a:pt x="1556" y="108"/>
                    </a:cubicBezTo>
                    <a:cubicBezTo>
                      <a:pt x="1548" y="99"/>
                      <a:pt x="1561" y="95"/>
                      <a:pt x="1563" y="82"/>
                    </a:cubicBezTo>
                    <a:cubicBezTo>
                      <a:pt x="1564" y="70"/>
                      <a:pt x="1549" y="54"/>
                      <a:pt x="1552" y="39"/>
                    </a:cubicBezTo>
                    <a:cubicBezTo>
                      <a:pt x="1554" y="24"/>
                      <a:pt x="1526" y="9"/>
                      <a:pt x="1512" y="14"/>
                    </a:cubicBezTo>
                    <a:cubicBezTo>
                      <a:pt x="1498" y="20"/>
                      <a:pt x="1479" y="14"/>
                      <a:pt x="1464" y="7"/>
                    </a:cubicBezTo>
                    <a:cubicBezTo>
                      <a:pt x="1449" y="0"/>
                      <a:pt x="1390" y="11"/>
                      <a:pt x="1388" y="25"/>
                    </a:cubicBezTo>
                    <a:cubicBezTo>
                      <a:pt x="1385" y="39"/>
                      <a:pt x="1311" y="50"/>
                      <a:pt x="1298" y="55"/>
                    </a:cubicBezTo>
                    <a:cubicBezTo>
                      <a:pt x="1284" y="61"/>
                      <a:pt x="1229" y="69"/>
                      <a:pt x="1210" y="72"/>
                    </a:cubicBezTo>
                    <a:cubicBezTo>
                      <a:pt x="1191" y="74"/>
                      <a:pt x="1172" y="91"/>
                      <a:pt x="1147" y="91"/>
                    </a:cubicBezTo>
                    <a:cubicBezTo>
                      <a:pt x="1123" y="91"/>
                      <a:pt x="1076" y="93"/>
                      <a:pt x="1054" y="110"/>
                    </a:cubicBezTo>
                    <a:cubicBezTo>
                      <a:pt x="1033" y="126"/>
                      <a:pt x="997" y="113"/>
                      <a:pt x="981" y="118"/>
                    </a:cubicBezTo>
                    <a:cubicBezTo>
                      <a:pt x="964" y="123"/>
                      <a:pt x="937" y="115"/>
                      <a:pt x="929" y="121"/>
                    </a:cubicBezTo>
                    <a:cubicBezTo>
                      <a:pt x="920" y="126"/>
                      <a:pt x="923" y="159"/>
                      <a:pt x="931" y="173"/>
                    </a:cubicBezTo>
                    <a:cubicBezTo>
                      <a:pt x="940" y="186"/>
                      <a:pt x="983" y="192"/>
                      <a:pt x="986" y="200"/>
                    </a:cubicBezTo>
                    <a:cubicBezTo>
                      <a:pt x="989" y="208"/>
                      <a:pt x="942" y="208"/>
                      <a:pt x="920" y="211"/>
                    </a:cubicBezTo>
                    <a:cubicBezTo>
                      <a:pt x="899" y="214"/>
                      <a:pt x="904" y="241"/>
                      <a:pt x="910" y="255"/>
                    </a:cubicBezTo>
                    <a:cubicBezTo>
                      <a:pt x="915" y="268"/>
                      <a:pt x="888" y="282"/>
                      <a:pt x="871" y="287"/>
                    </a:cubicBezTo>
                    <a:cubicBezTo>
                      <a:pt x="855" y="293"/>
                      <a:pt x="871" y="320"/>
                      <a:pt x="888" y="320"/>
                    </a:cubicBezTo>
                    <a:cubicBezTo>
                      <a:pt x="904" y="320"/>
                      <a:pt x="918" y="334"/>
                      <a:pt x="931" y="334"/>
                    </a:cubicBezTo>
                    <a:cubicBezTo>
                      <a:pt x="945" y="334"/>
                      <a:pt x="948" y="361"/>
                      <a:pt x="948" y="378"/>
                    </a:cubicBezTo>
                    <a:cubicBezTo>
                      <a:pt x="948" y="394"/>
                      <a:pt x="931" y="399"/>
                      <a:pt x="910" y="399"/>
                    </a:cubicBezTo>
                    <a:cubicBezTo>
                      <a:pt x="888" y="399"/>
                      <a:pt x="877" y="383"/>
                      <a:pt x="863" y="380"/>
                    </a:cubicBezTo>
                    <a:cubicBezTo>
                      <a:pt x="849" y="378"/>
                      <a:pt x="852" y="405"/>
                      <a:pt x="841" y="410"/>
                    </a:cubicBezTo>
                    <a:cubicBezTo>
                      <a:pt x="830" y="416"/>
                      <a:pt x="828" y="391"/>
                      <a:pt x="811" y="391"/>
                    </a:cubicBezTo>
                    <a:cubicBezTo>
                      <a:pt x="795" y="391"/>
                      <a:pt x="776" y="389"/>
                      <a:pt x="770" y="372"/>
                    </a:cubicBezTo>
                    <a:cubicBezTo>
                      <a:pt x="765" y="356"/>
                      <a:pt x="726" y="353"/>
                      <a:pt x="710" y="369"/>
                    </a:cubicBezTo>
                    <a:cubicBezTo>
                      <a:pt x="694" y="386"/>
                      <a:pt x="688" y="378"/>
                      <a:pt x="675" y="367"/>
                    </a:cubicBezTo>
                    <a:cubicBezTo>
                      <a:pt x="661" y="356"/>
                      <a:pt x="620" y="372"/>
                      <a:pt x="614" y="386"/>
                    </a:cubicBezTo>
                    <a:cubicBezTo>
                      <a:pt x="609" y="399"/>
                      <a:pt x="579" y="405"/>
                      <a:pt x="557" y="391"/>
                    </a:cubicBezTo>
                    <a:cubicBezTo>
                      <a:pt x="535" y="378"/>
                      <a:pt x="521" y="372"/>
                      <a:pt x="521" y="391"/>
                    </a:cubicBezTo>
                    <a:cubicBezTo>
                      <a:pt x="521" y="410"/>
                      <a:pt x="505" y="394"/>
                      <a:pt x="505" y="383"/>
                    </a:cubicBezTo>
                    <a:cubicBezTo>
                      <a:pt x="505" y="372"/>
                      <a:pt x="470" y="350"/>
                      <a:pt x="453" y="339"/>
                    </a:cubicBezTo>
                    <a:cubicBezTo>
                      <a:pt x="437" y="328"/>
                      <a:pt x="385" y="328"/>
                      <a:pt x="382" y="317"/>
                    </a:cubicBezTo>
                    <a:cubicBezTo>
                      <a:pt x="379" y="307"/>
                      <a:pt x="347" y="298"/>
                      <a:pt x="338" y="317"/>
                    </a:cubicBezTo>
                    <a:cubicBezTo>
                      <a:pt x="330" y="337"/>
                      <a:pt x="317" y="323"/>
                      <a:pt x="306" y="317"/>
                    </a:cubicBezTo>
                    <a:cubicBezTo>
                      <a:pt x="295" y="312"/>
                      <a:pt x="270" y="326"/>
                      <a:pt x="259" y="331"/>
                    </a:cubicBezTo>
                    <a:cubicBezTo>
                      <a:pt x="248" y="337"/>
                      <a:pt x="213" y="361"/>
                      <a:pt x="194" y="361"/>
                    </a:cubicBezTo>
                    <a:cubicBezTo>
                      <a:pt x="174" y="361"/>
                      <a:pt x="185" y="386"/>
                      <a:pt x="161" y="391"/>
                    </a:cubicBezTo>
                    <a:cubicBezTo>
                      <a:pt x="136" y="397"/>
                      <a:pt x="142" y="413"/>
                      <a:pt x="144" y="424"/>
                    </a:cubicBezTo>
                    <a:cubicBezTo>
                      <a:pt x="147" y="435"/>
                      <a:pt x="161" y="454"/>
                      <a:pt x="139" y="462"/>
                    </a:cubicBezTo>
                    <a:cubicBezTo>
                      <a:pt x="117" y="471"/>
                      <a:pt x="109" y="435"/>
                      <a:pt x="90" y="421"/>
                    </a:cubicBezTo>
                    <a:cubicBezTo>
                      <a:pt x="71" y="408"/>
                      <a:pt x="54" y="424"/>
                      <a:pt x="54" y="443"/>
                    </a:cubicBezTo>
                    <a:cubicBezTo>
                      <a:pt x="54" y="462"/>
                      <a:pt x="32" y="462"/>
                      <a:pt x="21" y="481"/>
                    </a:cubicBezTo>
                    <a:cubicBezTo>
                      <a:pt x="11" y="501"/>
                      <a:pt x="41" y="503"/>
                      <a:pt x="41" y="512"/>
                    </a:cubicBezTo>
                    <a:cubicBezTo>
                      <a:pt x="41" y="520"/>
                      <a:pt x="24" y="528"/>
                      <a:pt x="19" y="531"/>
                    </a:cubicBezTo>
                    <a:cubicBezTo>
                      <a:pt x="13" y="533"/>
                      <a:pt x="0" y="561"/>
                      <a:pt x="5" y="569"/>
                    </a:cubicBezTo>
                    <a:cubicBezTo>
                      <a:pt x="11" y="577"/>
                      <a:pt x="43" y="574"/>
                      <a:pt x="41" y="593"/>
                    </a:cubicBezTo>
                    <a:cubicBezTo>
                      <a:pt x="38" y="613"/>
                      <a:pt x="35" y="632"/>
                      <a:pt x="51" y="626"/>
                    </a:cubicBezTo>
                    <a:cubicBezTo>
                      <a:pt x="68" y="621"/>
                      <a:pt x="84" y="624"/>
                      <a:pt x="95" y="624"/>
                    </a:cubicBezTo>
                    <a:cubicBezTo>
                      <a:pt x="106" y="624"/>
                      <a:pt x="114" y="645"/>
                      <a:pt x="133" y="667"/>
                    </a:cubicBezTo>
                    <a:cubicBezTo>
                      <a:pt x="153" y="689"/>
                      <a:pt x="161" y="700"/>
                      <a:pt x="142" y="706"/>
                    </a:cubicBezTo>
                    <a:cubicBezTo>
                      <a:pt x="123" y="711"/>
                      <a:pt x="131" y="722"/>
                      <a:pt x="155" y="733"/>
                    </a:cubicBezTo>
                    <a:cubicBezTo>
                      <a:pt x="162" y="736"/>
                      <a:pt x="169" y="740"/>
                      <a:pt x="175" y="745"/>
                    </a:cubicBezTo>
                    <a:cubicBezTo>
                      <a:pt x="179" y="742"/>
                      <a:pt x="183" y="739"/>
                      <a:pt x="186" y="736"/>
                    </a:cubicBezTo>
                    <a:cubicBezTo>
                      <a:pt x="217" y="709"/>
                      <a:pt x="274" y="684"/>
                      <a:pt x="316" y="695"/>
                    </a:cubicBezTo>
                    <a:cubicBezTo>
                      <a:pt x="358" y="706"/>
                      <a:pt x="392" y="687"/>
                      <a:pt x="410" y="713"/>
                    </a:cubicBezTo>
                    <a:cubicBezTo>
                      <a:pt x="429" y="738"/>
                      <a:pt x="410" y="786"/>
                      <a:pt x="418" y="804"/>
                    </a:cubicBezTo>
                    <a:cubicBezTo>
                      <a:pt x="425" y="822"/>
                      <a:pt x="385" y="824"/>
                      <a:pt x="358" y="820"/>
                    </a:cubicBezTo>
                    <a:cubicBezTo>
                      <a:pt x="330" y="817"/>
                      <a:pt x="274" y="831"/>
                      <a:pt x="281" y="848"/>
                    </a:cubicBezTo>
                    <a:cubicBezTo>
                      <a:pt x="288" y="864"/>
                      <a:pt x="308" y="902"/>
                      <a:pt x="272" y="882"/>
                    </a:cubicBezTo>
                    <a:cubicBezTo>
                      <a:pt x="236" y="862"/>
                      <a:pt x="221" y="902"/>
                      <a:pt x="241" y="902"/>
                    </a:cubicBezTo>
                    <a:cubicBezTo>
                      <a:pt x="261" y="902"/>
                      <a:pt x="288" y="926"/>
                      <a:pt x="288" y="942"/>
                    </a:cubicBezTo>
                    <a:cubicBezTo>
                      <a:pt x="288" y="959"/>
                      <a:pt x="290" y="995"/>
                      <a:pt x="308" y="990"/>
                    </a:cubicBezTo>
                    <a:cubicBezTo>
                      <a:pt x="327" y="984"/>
                      <a:pt x="327" y="1017"/>
                      <a:pt x="352" y="1015"/>
                    </a:cubicBezTo>
                    <a:cubicBezTo>
                      <a:pt x="378" y="1013"/>
                      <a:pt x="401" y="1023"/>
                      <a:pt x="381" y="1046"/>
                    </a:cubicBezTo>
                    <a:cubicBezTo>
                      <a:pt x="361" y="1070"/>
                      <a:pt x="394" y="1135"/>
                      <a:pt x="401" y="1121"/>
                    </a:cubicBezTo>
                    <a:cubicBezTo>
                      <a:pt x="406" y="1112"/>
                      <a:pt x="402" y="1092"/>
                      <a:pt x="409" y="1079"/>
                    </a:cubicBezTo>
                    <a:cubicBezTo>
                      <a:pt x="395" y="1046"/>
                      <a:pt x="455" y="1046"/>
                      <a:pt x="473" y="1046"/>
                    </a:cubicBezTo>
                    <a:cubicBezTo>
                      <a:pt x="492" y="1046"/>
                      <a:pt x="526" y="1075"/>
                      <a:pt x="548" y="1104"/>
                    </a:cubicBezTo>
                    <a:cubicBezTo>
                      <a:pt x="570" y="1133"/>
                      <a:pt x="592" y="1114"/>
                      <a:pt x="592" y="1114"/>
                    </a:cubicBezTo>
                    <a:cubicBezTo>
                      <a:pt x="599" y="841"/>
                      <a:pt x="599" y="841"/>
                      <a:pt x="599" y="841"/>
                    </a:cubicBezTo>
                    <a:cubicBezTo>
                      <a:pt x="755" y="800"/>
                      <a:pt x="755" y="800"/>
                      <a:pt x="755" y="800"/>
                    </a:cubicBezTo>
                    <a:cubicBezTo>
                      <a:pt x="756" y="796"/>
                      <a:pt x="758" y="792"/>
                      <a:pt x="760" y="789"/>
                    </a:cubicBezTo>
                    <a:cubicBezTo>
                      <a:pt x="780" y="760"/>
                      <a:pt x="807" y="784"/>
                      <a:pt x="817" y="791"/>
                    </a:cubicBezTo>
                    <a:cubicBezTo>
                      <a:pt x="825" y="797"/>
                      <a:pt x="820" y="760"/>
                      <a:pt x="842" y="762"/>
                    </a:cubicBezTo>
                    <a:cubicBezTo>
                      <a:pt x="864" y="764"/>
                      <a:pt x="840" y="798"/>
                      <a:pt x="857" y="798"/>
                    </a:cubicBezTo>
                    <a:cubicBezTo>
                      <a:pt x="869" y="798"/>
                      <a:pt x="899" y="844"/>
                      <a:pt x="890" y="879"/>
                    </a:cubicBezTo>
                    <a:cubicBezTo>
                      <a:pt x="914" y="899"/>
                      <a:pt x="958" y="946"/>
                      <a:pt x="962" y="958"/>
                    </a:cubicBezTo>
                    <a:cubicBezTo>
                      <a:pt x="966" y="973"/>
                      <a:pt x="1030" y="948"/>
                      <a:pt x="1042" y="953"/>
                    </a:cubicBezTo>
                    <a:cubicBezTo>
                      <a:pt x="1054" y="958"/>
                      <a:pt x="1149" y="958"/>
                      <a:pt x="1166" y="958"/>
                    </a:cubicBezTo>
                    <a:cubicBezTo>
                      <a:pt x="1183" y="958"/>
                      <a:pt x="1195" y="990"/>
                      <a:pt x="1215" y="994"/>
                    </a:cubicBezTo>
                    <a:cubicBezTo>
                      <a:pt x="1234" y="999"/>
                      <a:pt x="1227" y="1031"/>
                      <a:pt x="1229" y="1053"/>
                    </a:cubicBezTo>
                    <a:cubicBezTo>
                      <a:pt x="1232" y="1075"/>
                      <a:pt x="1261" y="1097"/>
                      <a:pt x="1263" y="1116"/>
                    </a:cubicBezTo>
                    <a:cubicBezTo>
                      <a:pt x="1266" y="1136"/>
                      <a:pt x="1297" y="1126"/>
                      <a:pt x="1317" y="1131"/>
                    </a:cubicBezTo>
                    <a:cubicBezTo>
                      <a:pt x="1336" y="1136"/>
                      <a:pt x="1365" y="1143"/>
                      <a:pt x="1368" y="1162"/>
                    </a:cubicBezTo>
                    <a:cubicBezTo>
                      <a:pt x="1370" y="1182"/>
                      <a:pt x="1395" y="1167"/>
                      <a:pt x="1397" y="1153"/>
                    </a:cubicBezTo>
                    <a:cubicBezTo>
                      <a:pt x="1399" y="1138"/>
                      <a:pt x="1424" y="1119"/>
                      <a:pt x="1460" y="1104"/>
                    </a:cubicBezTo>
                    <a:cubicBezTo>
                      <a:pt x="1477" y="1097"/>
                      <a:pt x="1488" y="1097"/>
                      <a:pt x="1496" y="1101"/>
                    </a:cubicBezTo>
                    <a:cubicBezTo>
                      <a:pt x="1503" y="1083"/>
                      <a:pt x="1510" y="1068"/>
                      <a:pt x="1514" y="1066"/>
                    </a:cubicBezTo>
                    <a:cubicBezTo>
                      <a:pt x="1527" y="1061"/>
                      <a:pt x="1551" y="1043"/>
                      <a:pt x="1553" y="1024"/>
                    </a:cubicBezTo>
                    <a:cubicBezTo>
                      <a:pt x="1554" y="1006"/>
                      <a:pt x="1604" y="1006"/>
                      <a:pt x="1636" y="1022"/>
                    </a:cubicBezTo>
                    <a:cubicBezTo>
                      <a:pt x="1669" y="1039"/>
                      <a:pt x="1689" y="1039"/>
                      <a:pt x="1691" y="1013"/>
                    </a:cubicBezTo>
                    <a:cubicBezTo>
                      <a:pt x="1693" y="988"/>
                      <a:pt x="1740" y="981"/>
                      <a:pt x="1755" y="988"/>
                    </a:cubicBezTo>
                    <a:cubicBezTo>
                      <a:pt x="1769" y="995"/>
                      <a:pt x="1815" y="1021"/>
                      <a:pt x="1837" y="1012"/>
                    </a:cubicBezTo>
                    <a:cubicBezTo>
                      <a:pt x="1859" y="1002"/>
                      <a:pt x="1968" y="1013"/>
                      <a:pt x="1995" y="1021"/>
                    </a:cubicBezTo>
                    <a:cubicBezTo>
                      <a:pt x="2023" y="1028"/>
                      <a:pt x="2030" y="1010"/>
                      <a:pt x="2054" y="1037"/>
                    </a:cubicBezTo>
                    <a:cubicBezTo>
                      <a:pt x="2073" y="1060"/>
                      <a:pt x="2083" y="1039"/>
                      <a:pt x="2105" y="1057"/>
                    </a:cubicBezTo>
                    <a:cubicBezTo>
                      <a:pt x="2105" y="1050"/>
                      <a:pt x="2104" y="1041"/>
                      <a:pt x="2104" y="1032"/>
                    </a:cubicBezTo>
                    <a:cubicBezTo>
                      <a:pt x="2104" y="1014"/>
                      <a:pt x="2131" y="999"/>
                      <a:pt x="2136" y="986"/>
                    </a:cubicBezTo>
                    <a:cubicBezTo>
                      <a:pt x="2142" y="972"/>
                      <a:pt x="2112" y="931"/>
                      <a:pt x="2112" y="917"/>
                    </a:cubicBezTo>
                    <a:cubicBezTo>
                      <a:pt x="2112" y="904"/>
                      <a:pt x="2112" y="871"/>
                      <a:pt x="2098" y="864"/>
                    </a:cubicBezTo>
                    <a:cubicBezTo>
                      <a:pt x="2085" y="857"/>
                      <a:pt x="2124" y="839"/>
                      <a:pt x="2134" y="840"/>
                    </a:cubicBezTo>
                    <a:cubicBezTo>
                      <a:pt x="2154" y="841"/>
                      <a:pt x="2183" y="820"/>
                      <a:pt x="2192" y="829"/>
                    </a:cubicBezTo>
                    <a:cubicBezTo>
                      <a:pt x="2200" y="837"/>
                      <a:pt x="2218" y="840"/>
                      <a:pt x="2236" y="840"/>
                    </a:cubicBezTo>
                    <a:cubicBezTo>
                      <a:pt x="2253" y="840"/>
                      <a:pt x="2246" y="820"/>
                      <a:pt x="2236" y="811"/>
                    </a:cubicBezTo>
                    <a:cubicBezTo>
                      <a:pt x="2226" y="802"/>
                      <a:pt x="2267" y="720"/>
                      <a:pt x="2274" y="692"/>
                    </a:cubicBezTo>
                    <a:cubicBezTo>
                      <a:pt x="2280" y="665"/>
                      <a:pt x="2295" y="690"/>
                      <a:pt x="2315" y="692"/>
                    </a:cubicBezTo>
                    <a:cubicBezTo>
                      <a:pt x="2335" y="695"/>
                      <a:pt x="2359" y="691"/>
                      <a:pt x="2372" y="697"/>
                    </a:cubicBezTo>
                    <a:cubicBezTo>
                      <a:pt x="2385" y="704"/>
                      <a:pt x="2421" y="690"/>
                      <a:pt x="2430" y="676"/>
                    </a:cubicBezTo>
                    <a:cubicBezTo>
                      <a:pt x="2439" y="662"/>
                      <a:pt x="2420" y="658"/>
                      <a:pt x="2421" y="627"/>
                    </a:cubicBezTo>
                    <a:cubicBezTo>
                      <a:pt x="2422" y="595"/>
                      <a:pt x="2441" y="580"/>
                      <a:pt x="2461" y="580"/>
                    </a:cubicBezTo>
                    <a:cubicBezTo>
                      <a:pt x="2482" y="580"/>
                      <a:pt x="2488" y="561"/>
                      <a:pt x="2488" y="546"/>
                    </a:cubicBezTo>
                    <a:cubicBezTo>
                      <a:pt x="2488" y="532"/>
                      <a:pt x="2504" y="524"/>
                      <a:pt x="2509" y="506"/>
                    </a:cubicBezTo>
                    <a:cubicBezTo>
                      <a:pt x="2503" y="500"/>
                      <a:pt x="2497" y="490"/>
                      <a:pt x="2496" y="483"/>
                    </a:cubicBezTo>
                    <a:close/>
                    <a:moveTo>
                      <a:pt x="937" y="750"/>
                    </a:moveTo>
                    <a:cubicBezTo>
                      <a:pt x="930" y="760"/>
                      <a:pt x="858" y="742"/>
                      <a:pt x="852" y="727"/>
                    </a:cubicBezTo>
                    <a:cubicBezTo>
                      <a:pt x="845" y="711"/>
                      <a:pt x="953" y="729"/>
                      <a:pt x="937" y="750"/>
                    </a:cubicBezTo>
                    <a:close/>
                    <a:moveTo>
                      <a:pt x="1972" y="744"/>
                    </a:moveTo>
                    <a:cubicBezTo>
                      <a:pt x="1921" y="744"/>
                      <a:pt x="1808" y="718"/>
                      <a:pt x="1762" y="767"/>
                    </a:cubicBezTo>
                    <a:cubicBezTo>
                      <a:pt x="1717" y="817"/>
                      <a:pt x="1749" y="842"/>
                      <a:pt x="1729" y="846"/>
                    </a:cubicBezTo>
                    <a:cubicBezTo>
                      <a:pt x="1708" y="850"/>
                      <a:pt x="1697" y="771"/>
                      <a:pt x="1722" y="746"/>
                    </a:cubicBezTo>
                    <a:cubicBezTo>
                      <a:pt x="1748" y="720"/>
                      <a:pt x="1830" y="709"/>
                      <a:pt x="1881" y="722"/>
                    </a:cubicBezTo>
                    <a:cubicBezTo>
                      <a:pt x="1932" y="735"/>
                      <a:pt x="2023" y="711"/>
                      <a:pt x="2035" y="715"/>
                    </a:cubicBezTo>
                    <a:cubicBezTo>
                      <a:pt x="2048" y="718"/>
                      <a:pt x="2023" y="744"/>
                      <a:pt x="1972" y="74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0" name="Shape 324">
                <a:extLst>
                  <a:ext uri="{FF2B5EF4-FFF2-40B4-BE49-F238E27FC236}">
                    <a16:creationId xmlns:a16="http://schemas.microsoft.com/office/drawing/2014/main" id="{69502C9F-020D-EDD5-19FB-B40A634AF7E8}"/>
                  </a:ext>
                </a:extLst>
              </p:cNvPr>
              <p:cNvSpPr/>
              <p:nvPr/>
            </p:nvSpPr>
            <p:spPr>
              <a:xfrm>
                <a:off x="10236037" y="2752018"/>
                <a:ext cx="7773978" cy="2983041"/>
              </a:xfrm>
              <a:custGeom>
                <a:avLst/>
                <a:gdLst/>
                <a:ahLst/>
                <a:cxnLst/>
                <a:rect l="0" t="0" r="0" b="0"/>
                <a:pathLst>
                  <a:path w="10526" h="4038" extrusionOk="0">
                    <a:moveTo>
                      <a:pt x="159" y="2919"/>
                    </a:moveTo>
                    <a:cubicBezTo>
                      <a:pt x="151" y="2923"/>
                      <a:pt x="129" y="2914"/>
                      <a:pt x="122" y="2905"/>
                    </a:cubicBezTo>
                    <a:cubicBezTo>
                      <a:pt x="117" y="2897"/>
                      <a:pt x="100" y="2900"/>
                      <a:pt x="85" y="2901"/>
                    </a:cubicBezTo>
                    <a:cubicBezTo>
                      <a:pt x="88" y="2904"/>
                      <a:pt x="92" y="2906"/>
                      <a:pt x="95" y="2911"/>
                    </a:cubicBezTo>
                    <a:cubicBezTo>
                      <a:pt x="103" y="2925"/>
                      <a:pt x="62" y="2927"/>
                      <a:pt x="75" y="2944"/>
                    </a:cubicBezTo>
                    <a:cubicBezTo>
                      <a:pt x="87" y="2962"/>
                      <a:pt x="45" y="2963"/>
                      <a:pt x="45" y="2944"/>
                    </a:cubicBezTo>
                    <a:cubicBezTo>
                      <a:pt x="45" y="2926"/>
                      <a:pt x="2" y="2935"/>
                      <a:pt x="4" y="2947"/>
                    </a:cubicBezTo>
                    <a:cubicBezTo>
                      <a:pt x="4" y="2951"/>
                      <a:pt x="3" y="2957"/>
                      <a:pt x="0" y="2962"/>
                    </a:cubicBezTo>
                    <a:cubicBezTo>
                      <a:pt x="12" y="2966"/>
                      <a:pt x="26" y="2971"/>
                      <a:pt x="31" y="2973"/>
                    </a:cubicBezTo>
                    <a:cubicBezTo>
                      <a:pt x="39" y="2976"/>
                      <a:pt x="148" y="2988"/>
                      <a:pt x="191" y="2980"/>
                    </a:cubicBezTo>
                    <a:cubicBezTo>
                      <a:pt x="189" y="2972"/>
                      <a:pt x="193" y="2948"/>
                      <a:pt x="193" y="2939"/>
                    </a:cubicBezTo>
                    <a:cubicBezTo>
                      <a:pt x="193" y="2928"/>
                      <a:pt x="167" y="2914"/>
                      <a:pt x="159" y="2919"/>
                    </a:cubicBezTo>
                    <a:close/>
                    <a:moveTo>
                      <a:pt x="2795" y="113"/>
                    </a:moveTo>
                    <a:cubicBezTo>
                      <a:pt x="2864" y="105"/>
                      <a:pt x="2863" y="67"/>
                      <a:pt x="2826" y="60"/>
                    </a:cubicBezTo>
                    <a:cubicBezTo>
                      <a:pt x="2790" y="52"/>
                      <a:pt x="2784" y="82"/>
                      <a:pt x="2766" y="80"/>
                    </a:cubicBezTo>
                    <a:cubicBezTo>
                      <a:pt x="2748" y="78"/>
                      <a:pt x="2679" y="91"/>
                      <a:pt x="2693" y="107"/>
                    </a:cubicBezTo>
                    <a:cubicBezTo>
                      <a:pt x="2710" y="125"/>
                      <a:pt x="2761" y="116"/>
                      <a:pt x="2795" y="113"/>
                    </a:cubicBezTo>
                    <a:close/>
                    <a:moveTo>
                      <a:pt x="3147" y="1125"/>
                    </a:moveTo>
                    <a:cubicBezTo>
                      <a:pt x="3171" y="1129"/>
                      <a:pt x="3234" y="1116"/>
                      <a:pt x="3242" y="1104"/>
                    </a:cubicBezTo>
                    <a:cubicBezTo>
                      <a:pt x="3249" y="1091"/>
                      <a:pt x="3216" y="1076"/>
                      <a:pt x="3174" y="1076"/>
                    </a:cubicBezTo>
                    <a:cubicBezTo>
                      <a:pt x="3132" y="1076"/>
                      <a:pt x="3126" y="1122"/>
                      <a:pt x="3147" y="1125"/>
                    </a:cubicBezTo>
                    <a:close/>
                    <a:moveTo>
                      <a:pt x="4493" y="195"/>
                    </a:moveTo>
                    <a:cubicBezTo>
                      <a:pt x="4528" y="209"/>
                      <a:pt x="4515" y="218"/>
                      <a:pt x="4479" y="218"/>
                    </a:cubicBezTo>
                    <a:cubicBezTo>
                      <a:pt x="4442" y="218"/>
                      <a:pt x="4411" y="231"/>
                      <a:pt x="4435" y="240"/>
                    </a:cubicBezTo>
                    <a:cubicBezTo>
                      <a:pt x="4453" y="247"/>
                      <a:pt x="4451" y="267"/>
                      <a:pt x="4490" y="277"/>
                    </a:cubicBezTo>
                    <a:cubicBezTo>
                      <a:pt x="4528" y="286"/>
                      <a:pt x="4566" y="255"/>
                      <a:pt x="4562" y="233"/>
                    </a:cubicBezTo>
                    <a:cubicBezTo>
                      <a:pt x="4559" y="211"/>
                      <a:pt x="4695" y="191"/>
                      <a:pt x="4732" y="182"/>
                    </a:cubicBezTo>
                    <a:cubicBezTo>
                      <a:pt x="4768" y="173"/>
                      <a:pt x="4708" y="134"/>
                      <a:pt x="4748" y="131"/>
                    </a:cubicBezTo>
                    <a:cubicBezTo>
                      <a:pt x="4788" y="127"/>
                      <a:pt x="4772" y="109"/>
                      <a:pt x="4723" y="102"/>
                    </a:cubicBezTo>
                    <a:cubicBezTo>
                      <a:pt x="4674" y="94"/>
                      <a:pt x="4694" y="52"/>
                      <a:pt x="4677" y="38"/>
                    </a:cubicBezTo>
                    <a:cubicBezTo>
                      <a:pt x="4661" y="23"/>
                      <a:pt x="4652" y="56"/>
                      <a:pt x="4588" y="69"/>
                    </a:cubicBezTo>
                    <a:cubicBezTo>
                      <a:pt x="4524" y="82"/>
                      <a:pt x="4493" y="98"/>
                      <a:pt x="4519" y="111"/>
                    </a:cubicBezTo>
                    <a:cubicBezTo>
                      <a:pt x="4544" y="123"/>
                      <a:pt x="4519" y="154"/>
                      <a:pt x="4491" y="153"/>
                    </a:cubicBezTo>
                    <a:cubicBezTo>
                      <a:pt x="4464" y="151"/>
                      <a:pt x="4459" y="180"/>
                      <a:pt x="4493" y="195"/>
                    </a:cubicBezTo>
                    <a:close/>
                    <a:moveTo>
                      <a:pt x="4590" y="246"/>
                    </a:moveTo>
                    <a:cubicBezTo>
                      <a:pt x="4590" y="266"/>
                      <a:pt x="4531" y="286"/>
                      <a:pt x="4548" y="300"/>
                    </a:cubicBezTo>
                    <a:cubicBezTo>
                      <a:pt x="4562" y="313"/>
                      <a:pt x="4575" y="309"/>
                      <a:pt x="4593" y="313"/>
                    </a:cubicBezTo>
                    <a:cubicBezTo>
                      <a:pt x="4612" y="317"/>
                      <a:pt x="4621" y="362"/>
                      <a:pt x="4654" y="355"/>
                    </a:cubicBezTo>
                    <a:cubicBezTo>
                      <a:pt x="4686" y="348"/>
                      <a:pt x="4776" y="391"/>
                      <a:pt x="4828" y="391"/>
                    </a:cubicBezTo>
                    <a:cubicBezTo>
                      <a:pt x="4881" y="391"/>
                      <a:pt x="4887" y="348"/>
                      <a:pt x="4870" y="346"/>
                    </a:cubicBezTo>
                    <a:cubicBezTo>
                      <a:pt x="4854" y="344"/>
                      <a:pt x="4869" y="318"/>
                      <a:pt x="4898" y="277"/>
                    </a:cubicBezTo>
                    <a:cubicBezTo>
                      <a:pt x="4927" y="235"/>
                      <a:pt x="4807" y="204"/>
                      <a:pt x="4807" y="236"/>
                    </a:cubicBezTo>
                    <a:cubicBezTo>
                      <a:pt x="4807" y="269"/>
                      <a:pt x="4772" y="229"/>
                      <a:pt x="4761" y="209"/>
                    </a:cubicBezTo>
                    <a:cubicBezTo>
                      <a:pt x="4750" y="189"/>
                      <a:pt x="4590" y="226"/>
                      <a:pt x="4590" y="246"/>
                    </a:cubicBezTo>
                    <a:close/>
                    <a:moveTo>
                      <a:pt x="3679" y="1153"/>
                    </a:moveTo>
                    <a:cubicBezTo>
                      <a:pt x="3708" y="1167"/>
                      <a:pt x="3730" y="1162"/>
                      <a:pt x="3726" y="1133"/>
                    </a:cubicBezTo>
                    <a:cubicBezTo>
                      <a:pt x="3723" y="1104"/>
                      <a:pt x="3656" y="1141"/>
                      <a:pt x="3679" y="1153"/>
                    </a:cubicBezTo>
                    <a:close/>
                    <a:moveTo>
                      <a:pt x="4446" y="65"/>
                    </a:moveTo>
                    <a:cubicBezTo>
                      <a:pt x="4453" y="38"/>
                      <a:pt x="4332" y="50"/>
                      <a:pt x="4364" y="76"/>
                    </a:cubicBezTo>
                    <a:cubicBezTo>
                      <a:pt x="4375" y="85"/>
                      <a:pt x="4439" y="93"/>
                      <a:pt x="4446" y="65"/>
                    </a:cubicBezTo>
                    <a:close/>
                    <a:moveTo>
                      <a:pt x="9807" y="1386"/>
                    </a:moveTo>
                    <a:cubicBezTo>
                      <a:pt x="9844" y="1404"/>
                      <a:pt x="9866" y="1364"/>
                      <a:pt x="9895" y="1384"/>
                    </a:cubicBezTo>
                    <a:cubicBezTo>
                      <a:pt x="9924" y="1404"/>
                      <a:pt x="9995" y="1375"/>
                      <a:pt x="10024" y="1370"/>
                    </a:cubicBezTo>
                    <a:cubicBezTo>
                      <a:pt x="10053" y="1364"/>
                      <a:pt x="10039" y="1328"/>
                      <a:pt x="9957" y="1317"/>
                    </a:cubicBezTo>
                    <a:cubicBezTo>
                      <a:pt x="9875" y="1306"/>
                      <a:pt x="9768" y="1366"/>
                      <a:pt x="9807" y="1386"/>
                    </a:cubicBezTo>
                    <a:close/>
                    <a:moveTo>
                      <a:pt x="4872" y="502"/>
                    </a:moveTo>
                    <a:cubicBezTo>
                      <a:pt x="4898" y="517"/>
                      <a:pt x="4980" y="484"/>
                      <a:pt x="5034" y="486"/>
                    </a:cubicBezTo>
                    <a:cubicBezTo>
                      <a:pt x="5089" y="488"/>
                      <a:pt x="5242" y="444"/>
                      <a:pt x="5247" y="415"/>
                    </a:cubicBezTo>
                    <a:cubicBezTo>
                      <a:pt x="5253" y="386"/>
                      <a:pt x="5191" y="388"/>
                      <a:pt x="5167" y="362"/>
                    </a:cubicBezTo>
                    <a:cubicBezTo>
                      <a:pt x="5144" y="337"/>
                      <a:pt x="5091" y="359"/>
                      <a:pt x="5078" y="380"/>
                    </a:cubicBezTo>
                    <a:cubicBezTo>
                      <a:pt x="5065" y="402"/>
                      <a:pt x="5051" y="382"/>
                      <a:pt x="5085" y="348"/>
                    </a:cubicBezTo>
                    <a:cubicBezTo>
                      <a:pt x="5120" y="313"/>
                      <a:pt x="5051" y="286"/>
                      <a:pt x="5049" y="307"/>
                    </a:cubicBezTo>
                    <a:cubicBezTo>
                      <a:pt x="5047" y="329"/>
                      <a:pt x="4983" y="311"/>
                      <a:pt x="4983" y="331"/>
                    </a:cubicBezTo>
                    <a:cubicBezTo>
                      <a:pt x="4983" y="351"/>
                      <a:pt x="4960" y="360"/>
                      <a:pt x="4961" y="380"/>
                    </a:cubicBezTo>
                    <a:cubicBezTo>
                      <a:pt x="4963" y="400"/>
                      <a:pt x="4918" y="369"/>
                      <a:pt x="4916" y="415"/>
                    </a:cubicBezTo>
                    <a:cubicBezTo>
                      <a:pt x="4914" y="461"/>
                      <a:pt x="4845" y="487"/>
                      <a:pt x="4872" y="502"/>
                    </a:cubicBezTo>
                    <a:close/>
                    <a:moveTo>
                      <a:pt x="7222" y="878"/>
                    </a:moveTo>
                    <a:cubicBezTo>
                      <a:pt x="7248" y="890"/>
                      <a:pt x="7257" y="903"/>
                      <a:pt x="7271" y="918"/>
                    </a:cubicBezTo>
                    <a:cubicBezTo>
                      <a:pt x="7286" y="932"/>
                      <a:pt x="7341" y="911"/>
                      <a:pt x="7363" y="903"/>
                    </a:cubicBezTo>
                    <a:cubicBezTo>
                      <a:pt x="7384" y="896"/>
                      <a:pt x="7386" y="936"/>
                      <a:pt x="7421" y="914"/>
                    </a:cubicBezTo>
                    <a:cubicBezTo>
                      <a:pt x="7455" y="892"/>
                      <a:pt x="7490" y="903"/>
                      <a:pt x="7530" y="903"/>
                    </a:cubicBezTo>
                    <a:cubicBezTo>
                      <a:pt x="7570" y="903"/>
                      <a:pt x="7523" y="854"/>
                      <a:pt x="7525" y="832"/>
                    </a:cubicBezTo>
                    <a:cubicBezTo>
                      <a:pt x="7527" y="810"/>
                      <a:pt x="7572" y="825"/>
                      <a:pt x="7557" y="843"/>
                    </a:cubicBezTo>
                    <a:cubicBezTo>
                      <a:pt x="7543" y="861"/>
                      <a:pt x="7579" y="903"/>
                      <a:pt x="7638" y="900"/>
                    </a:cubicBezTo>
                    <a:cubicBezTo>
                      <a:pt x="7696" y="896"/>
                      <a:pt x="7652" y="859"/>
                      <a:pt x="7681" y="847"/>
                    </a:cubicBezTo>
                    <a:cubicBezTo>
                      <a:pt x="7711" y="834"/>
                      <a:pt x="7707" y="819"/>
                      <a:pt x="7665" y="794"/>
                    </a:cubicBezTo>
                    <a:cubicBezTo>
                      <a:pt x="7623" y="768"/>
                      <a:pt x="7568" y="785"/>
                      <a:pt x="7532" y="768"/>
                    </a:cubicBezTo>
                    <a:cubicBezTo>
                      <a:pt x="7493" y="751"/>
                      <a:pt x="7446" y="750"/>
                      <a:pt x="7445" y="790"/>
                    </a:cubicBezTo>
                    <a:cubicBezTo>
                      <a:pt x="7443" y="830"/>
                      <a:pt x="7366" y="747"/>
                      <a:pt x="7326" y="734"/>
                    </a:cubicBezTo>
                    <a:cubicBezTo>
                      <a:pt x="7286" y="721"/>
                      <a:pt x="7162" y="848"/>
                      <a:pt x="7222" y="878"/>
                    </a:cubicBezTo>
                    <a:close/>
                    <a:moveTo>
                      <a:pt x="7603" y="1111"/>
                    </a:moveTo>
                    <a:cubicBezTo>
                      <a:pt x="7636" y="1104"/>
                      <a:pt x="7579" y="1044"/>
                      <a:pt x="7523" y="1034"/>
                    </a:cubicBezTo>
                    <a:cubicBezTo>
                      <a:pt x="7466" y="1025"/>
                      <a:pt x="7414" y="1072"/>
                      <a:pt x="7421" y="1082"/>
                    </a:cubicBezTo>
                    <a:cubicBezTo>
                      <a:pt x="7437" y="1105"/>
                      <a:pt x="7570" y="1118"/>
                      <a:pt x="7603" y="1111"/>
                    </a:cubicBezTo>
                    <a:close/>
                    <a:moveTo>
                      <a:pt x="7457" y="991"/>
                    </a:moveTo>
                    <a:cubicBezTo>
                      <a:pt x="7457" y="963"/>
                      <a:pt x="7358" y="1001"/>
                      <a:pt x="7399" y="1014"/>
                    </a:cubicBezTo>
                    <a:cubicBezTo>
                      <a:pt x="7421" y="1022"/>
                      <a:pt x="7457" y="1018"/>
                      <a:pt x="7457" y="991"/>
                    </a:cubicBezTo>
                    <a:close/>
                    <a:moveTo>
                      <a:pt x="7774" y="876"/>
                    </a:moveTo>
                    <a:cubicBezTo>
                      <a:pt x="7818" y="880"/>
                      <a:pt x="7840" y="921"/>
                      <a:pt x="7924" y="927"/>
                    </a:cubicBezTo>
                    <a:cubicBezTo>
                      <a:pt x="8007" y="932"/>
                      <a:pt x="8069" y="916"/>
                      <a:pt x="8071" y="898"/>
                    </a:cubicBezTo>
                    <a:cubicBezTo>
                      <a:pt x="8073" y="880"/>
                      <a:pt x="7995" y="852"/>
                      <a:pt x="7971" y="867"/>
                    </a:cubicBezTo>
                    <a:cubicBezTo>
                      <a:pt x="7947" y="881"/>
                      <a:pt x="7929" y="843"/>
                      <a:pt x="7900" y="852"/>
                    </a:cubicBezTo>
                    <a:cubicBezTo>
                      <a:pt x="7871" y="861"/>
                      <a:pt x="7831" y="859"/>
                      <a:pt x="7816" y="834"/>
                    </a:cubicBezTo>
                    <a:cubicBezTo>
                      <a:pt x="7802" y="809"/>
                      <a:pt x="7752" y="874"/>
                      <a:pt x="7774" y="876"/>
                    </a:cubicBezTo>
                    <a:close/>
                    <a:moveTo>
                      <a:pt x="1688" y="136"/>
                    </a:moveTo>
                    <a:cubicBezTo>
                      <a:pt x="1730" y="98"/>
                      <a:pt x="1784" y="134"/>
                      <a:pt x="1792" y="116"/>
                    </a:cubicBezTo>
                    <a:cubicBezTo>
                      <a:pt x="1799" y="98"/>
                      <a:pt x="1713" y="93"/>
                      <a:pt x="1682" y="109"/>
                    </a:cubicBezTo>
                    <a:cubicBezTo>
                      <a:pt x="1651" y="125"/>
                      <a:pt x="1579" y="112"/>
                      <a:pt x="1588" y="133"/>
                    </a:cubicBezTo>
                    <a:cubicBezTo>
                      <a:pt x="1593" y="145"/>
                      <a:pt x="1646" y="175"/>
                      <a:pt x="1688" y="136"/>
                    </a:cubicBezTo>
                    <a:close/>
                    <a:moveTo>
                      <a:pt x="7588" y="3215"/>
                    </a:moveTo>
                    <a:cubicBezTo>
                      <a:pt x="7568" y="3162"/>
                      <a:pt x="7618" y="3111"/>
                      <a:pt x="7581" y="3084"/>
                    </a:cubicBezTo>
                    <a:cubicBezTo>
                      <a:pt x="7545" y="3057"/>
                      <a:pt x="7559" y="3000"/>
                      <a:pt x="7541" y="3011"/>
                    </a:cubicBezTo>
                    <a:cubicBezTo>
                      <a:pt x="7523" y="3022"/>
                      <a:pt x="7541" y="3071"/>
                      <a:pt x="7512" y="3075"/>
                    </a:cubicBezTo>
                    <a:cubicBezTo>
                      <a:pt x="7483" y="3078"/>
                      <a:pt x="7510" y="3106"/>
                      <a:pt x="7499" y="3142"/>
                    </a:cubicBezTo>
                    <a:cubicBezTo>
                      <a:pt x="7488" y="3179"/>
                      <a:pt x="7505" y="3231"/>
                      <a:pt x="7519" y="3264"/>
                    </a:cubicBezTo>
                    <a:cubicBezTo>
                      <a:pt x="7534" y="3297"/>
                      <a:pt x="7499" y="3472"/>
                      <a:pt x="7514" y="3501"/>
                    </a:cubicBezTo>
                    <a:cubicBezTo>
                      <a:pt x="7528" y="3530"/>
                      <a:pt x="7490" y="3659"/>
                      <a:pt x="7503" y="3674"/>
                    </a:cubicBezTo>
                    <a:cubicBezTo>
                      <a:pt x="7525" y="3700"/>
                      <a:pt x="7510" y="3639"/>
                      <a:pt x="7543" y="3634"/>
                    </a:cubicBezTo>
                    <a:cubicBezTo>
                      <a:pt x="7576" y="3629"/>
                      <a:pt x="7576" y="3670"/>
                      <a:pt x="7596" y="3680"/>
                    </a:cubicBezTo>
                    <a:cubicBezTo>
                      <a:pt x="7616" y="3689"/>
                      <a:pt x="7603" y="3621"/>
                      <a:pt x="7585" y="3625"/>
                    </a:cubicBezTo>
                    <a:cubicBezTo>
                      <a:pt x="7567" y="3629"/>
                      <a:pt x="7552" y="3581"/>
                      <a:pt x="7543" y="3552"/>
                    </a:cubicBezTo>
                    <a:cubicBezTo>
                      <a:pt x="7534" y="3523"/>
                      <a:pt x="7561" y="3488"/>
                      <a:pt x="7561" y="3452"/>
                    </a:cubicBezTo>
                    <a:cubicBezTo>
                      <a:pt x="7561" y="3415"/>
                      <a:pt x="7607" y="3417"/>
                      <a:pt x="7634" y="3445"/>
                    </a:cubicBezTo>
                    <a:cubicBezTo>
                      <a:pt x="7661" y="3472"/>
                      <a:pt x="7665" y="3454"/>
                      <a:pt x="7654" y="3434"/>
                    </a:cubicBezTo>
                    <a:cubicBezTo>
                      <a:pt x="7643" y="3414"/>
                      <a:pt x="7608" y="3268"/>
                      <a:pt x="7588" y="3215"/>
                    </a:cubicBezTo>
                    <a:close/>
                    <a:moveTo>
                      <a:pt x="1859" y="120"/>
                    </a:moveTo>
                    <a:cubicBezTo>
                      <a:pt x="1884" y="138"/>
                      <a:pt x="1788" y="133"/>
                      <a:pt x="1775" y="151"/>
                    </a:cubicBezTo>
                    <a:cubicBezTo>
                      <a:pt x="1762" y="169"/>
                      <a:pt x="1706" y="162"/>
                      <a:pt x="1717" y="184"/>
                    </a:cubicBezTo>
                    <a:cubicBezTo>
                      <a:pt x="1728" y="205"/>
                      <a:pt x="1819" y="207"/>
                      <a:pt x="1819" y="189"/>
                    </a:cubicBezTo>
                    <a:cubicBezTo>
                      <a:pt x="1819" y="171"/>
                      <a:pt x="1866" y="187"/>
                      <a:pt x="1868" y="171"/>
                    </a:cubicBezTo>
                    <a:cubicBezTo>
                      <a:pt x="1870" y="154"/>
                      <a:pt x="1890" y="136"/>
                      <a:pt x="1941" y="133"/>
                    </a:cubicBezTo>
                    <a:cubicBezTo>
                      <a:pt x="1992" y="129"/>
                      <a:pt x="1992" y="111"/>
                      <a:pt x="1945" y="89"/>
                    </a:cubicBezTo>
                    <a:cubicBezTo>
                      <a:pt x="1897" y="67"/>
                      <a:pt x="1833" y="102"/>
                      <a:pt x="1859" y="120"/>
                    </a:cubicBezTo>
                    <a:close/>
                    <a:moveTo>
                      <a:pt x="1781" y="1592"/>
                    </a:moveTo>
                    <a:cubicBezTo>
                      <a:pt x="1830" y="1637"/>
                      <a:pt x="1872" y="1572"/>
                      <a:pt x="1895" y="1568"/>
                    </a:cubicBezTo>
                    <a:cubicBezTo>
                      <a:pt x="1919" y="1565"/>
                      <a:pt x="1881" y="1539"/>
                      <a:pt x="1841" y="1528"/>
                    </a:cubicBezTo>
                    <a:cubicBezTo>
                      <a:pt x="1801" y="1517"/>
                      <a:pt x="1743" y="1557"/>
                      <a:pt x="1781" y="1592"/>
                    </a:cubicBezTo>
                    <a:close/>
                    <a:moveTo>
                      <a:pt x="10508" y="1902"/>
                    </a:moveTo>
                    <a:cubicBezTo>
                      <a:pt x="10490" y="1896"/>
                      <a:pt x="10431" y="1859"/>
                      <a:pt x="10417" y="1838"/>
                    </a:cubicBezTo>
                    <a:cubicBezTo>
                      <a:pt x="10402" y="1817"/>
                      <a:pt x="10332" y="1807"/>
                      <a:pt x="10332" y="1818"/>
                    </a:cubicBezTo>
                    <a:cubicBezTo>
                      <a:pt x="10332" y="1829"/>
                      <a:pt x="10309" y="1815"/>
                      <a:pt x="10304" y="1803"/>
                    </a:cubicBezTo>
                    <a:cubicBezTo>
                      <a:pt x="10298" y="1791"/>
                      <a:pt x="10225" y="1790"/>
                      <a:pt x="10224" y="1802"/>
                    </a:cubicBezTo>
                    <a:cubicBezTo>
                      <a:pt x="10223" y="1815"/>
                      <a:pt x="10241" y="1816"/>
                      <a:pt x="10252" y="1831"/>
                    </a:cubicBezTo>
                    <a:cubicBezTo>
                      <a:pt x="10263" y="1845"/>
                      <a:pt x="10237" y="1853"/>
                      <a:pt x="10243" y="1870"/>
                    </a:cubicBezTo>
                    <a:cubicBezTo>
                      <a:pt x="10248" y="1886"/>
                      <a:pt x="10215" y="1861"/>
                      <a:pt x="10204" y="1852"/>
                    </a:cubicBezTo>
                    <a:cubicBezTo>
                      <a:pt x="10192" y="1843"/>
                      <a:pt x="10197" y="1808"/>
                      <a:pt x="10201" y="1790"/>
                    </a:cubicBezTo>
                    <a:cubicBezTo>
                      <a:pt x="10205" y="1771"/>
                      <a:pt x="10180" y="1775"/>
                      <a:pt x="10177" y="1757"/>
                    </a:cubicBezTo>
                    <a:cubicBezTo>
                      <a:pt x="10174" y="1738"/>
                      <a:pt x="10092" y="1701"/>
                      <a:pt x="10058" y="1687"/>
                    </a:cubicBezTo>
                    <a:cubicBezTo>
                      <a:pt x="10023" y="1672"/>
                      <a:pt x="9979" y="1659"/>
                      <a:pt x="9967" y="1641"/>
                    </a:cubicBezTo>
                    <a:cubicBezTo>
                      <a:pt x="9955" y="1623"/>
                      <a:pt x="9893" y="1621"/>
                      <a:pt x="9869" y="1596"/>
                    </a:cubicBezTo>
                    <a:cubicBezTo>
                      <a:pt x="9846" y="1572"/>
                      <a:pt x="9742" y="1528"/>
                      <a:pt x="9697" y="1525"/>
                    </a:cubicBezTo>
                    <a:cubicBezTo>
                      <a:pt x="9653" y="1523"/>
                      <a:pt x="9663" y="1498"/>
                      <a:pt x="9641" y="1502"/>
                    </a:cubicBezTo>
                    <a:cubicBezTo>
                      <a:pt x="9619" y="1505"/>
                      <a:pt x="9525" y="1501"/>
                      <a:pt x="9496" y="1496"/>
                    </a:cubicBezTo>
                    <a:cubicBezTo>
                      <a:pt x="9467" y="1492"/>
                      <a:pt x="9460" y="1514"/>
                      <a:pt x="9439" y="1505"/>
                    </a:cubicBezTo>
                    <a:cubicBezTo>
                      <a:pt x="9418" y="1497"/>
                      <a:pt x="9310" y="1458"/>
                      <a:pt x="9297" y="1473"/>
                    </a:cubicBezTo>
                    <a:cubicBezTo>
                      <a:pt x="9285" y="1487"/>
                      <a:pt x="9290" y="1508"/>
                      <a:pt x="9277" y="1512"/>
                    </a:cubicBezTo>
                    <a:cubicBezTo>
                      <a:pt x="9264" y="1515"/>
                      <a:pt x="9277" y="1534"/>
                      <a:pt x="9307" y="1561"/>
                    </a:cubicBezTo>
                    <a:cubicBezTo>
                      <a:pt x="9337" y="1588"/>
                      <a:pt x="9319" y="1609"/>
                      <a:pt x="9292" y="1621"/>
                    </a:cubicBezTo>
                    <a:cubicBezTo>
                      <a:pt x="9264" y="1633"/>
                      <a:pt x="9221" y="1610"/>
                      <a:pt x="9207" y="1589"/>
                    </a:cubicBezTo>
                    <a:cubicBezTo>
                      <a:pt x="9193" y="1568"/>
                      <a:pt x="9156" y="1577"/>
                      <a:pt x="9147" y="1550"/>
                    </a:cubicBezTo>
                    <a:cubicBezTo>
                      <a:pt x="9138" y="1523"/>
                      <a:pt x="9158" y="1518"/>
                      <a:pt x="9176" y="1534"/>
                    </a:cubicBezTo>
                    <a:cubicBezTo>
                      <a:pt x="9194" y="1549"/>
                      <a:pt x="9219" y="1536"/>
                      <a:pt x="9222" y="1516"/>
                    </a:cubicBezTo>
                    <a:cubicBezTo>
                      <a:pt x="9224" y="1496"/>
                      <a:pt x="9172" y="1483"/>
                      <a:pt x="9144" y="1484"/>
                    </a:cubicBezTo>
                    <a:cubicBezTo>
                      <a:pt x="9116" y="1486"/>
                      <a:pt x="9100" y="1525"/>
                      <a:pt x="9071" y="1542"/>
                    </a:cubicBezTo>
                    <a:cubicBezTo>
                      <a:pt x="9042" y="1558"/>
                      <a:pt x="8929" y="1535"/>
                      <a:pt x="8917" y="1524"/>
                    </a:cubicBezTo>
                    <a:cubicBezTo>
                      <a:pt x="8906" y="1514"/>
                      <a:pt x="8748" y="1524"/>
                      <a:pt x="8732" y="1535"/>
                    </a:cubicBezTo>
                    <a:cubicBezTo>
                      <a:pt x="8715" y="1546"/>
                      <a:pt x="8727" y="1589"/>
                      <a:pt x="8719" y="1593"/>
                    </a:cubicBezTo>
                    <a:cubicBezTo>
                      <a:pt x="8711" y="1596"/>
                      <a:pt x="8702" y="1544"/>
                      <a:pt x="8702" y="1534"/>
                    </a:cubicBezTo>
                    <a:cubicBezTo>
                      <a:pt x="8702" y="1524"/>
                      <a:pt x="8683" y="1516"/>
                      <a:pt x="8655" y="1516"/>
                    </a:cubicBezTo>
                    <a:cubicBezTo>
                      <a:pt x="8627" y="1516"/>
                      <a:pt x="8610" y="1515"/>
                      <a:pt x="8622" y="1503"/>
                    </a:cubicBezTo>
                    <a:cubicBezTo>
                      <a:pt x="8634" y="1492"/>
                      <a:pt x="8611" y="1480"/>
                      <a:pt x="8633" y="1464"/>
                    </a:cubicBezTo>
                    <a:cubicBezTo>
                      <a:pt x="8655" y="1449"/>
                      <a:pt x="8593" y="1401"/>
                      <a:pt x="8533" y="1377"/>
                    </a:cubicBezTo>
                    <a:cubicBezTo>
                      <a:pt x="8473" y="1353"/>
                      <a:pt x="8336" y="1367"/>
                      <a:pt x="8300" y="1378"/>
                    </a:cubicBezTo>
                    <a:cubicBezTo>
                      <a:pt x="8263" y="1389"/>
                      <a:pt x="8191" y="1385"/>
                      <a:pt x="8156" y="1386"/>
                    </a:cubicBezTo>
                    <a:cubicBezTo>
                      <a:pt x="8121" y="1387"/>
                      <a:pt x="8150" y="1372"/>
                      <a:pt x="8140" y="1356"/>
                    </a:cubicBezTo>
                    <a:cubicBezTo>
                      <a:pt x="8130" y="1340"/>
                      <a:pt x="8070" y="1320"/>
                      <a:pt x="8062" y="1333"/>
                    </a:cubicBezTo>
                    <a:cubicBezTo>
                      <a:pt x="8054" y="1347"/>
                      <a:pt x="8038" y="1333"/>
                      <a:pt x="8038" y="1323"/>
                    </a:cubicBezTo>
                    <a:cubicBezTo>
                      <a:pt x="8038" y="1313"/>
                      <a:pt x="7983" y="1293"/>
                      <a:pt x="7961" y="1298"/>
                    </a:cubicBezTo>
                    <a:cubicBezTo>
                      <a:pt x="7939" y="1302"/>
                      <a:pt x="7929" y="1278"/>
                      <a:pt x="7955" y="1278"/>
                    </a:cubicBezTo>
                    <a:cubicBezTo>
                      <a:pt x="7980" y="1278"/>
                      <a:pt x="8024" y="1283"/>
                      <a:pt x="8005" y="1254"/>
                    </a:cubicBezTo>
                    <a:cubicBezTo>
                      <a:pt x="7986" y="1225"/>
                      <a:pt x="7822" y="1216"/>
                      <a:pt x="7806" y="1221"/>
                    </a:cubicBezTo>
                    <a:cubicBezTo>
                      <a:pt x="7791" y="1227"/>
                      <a:pt x="7805" y="1248"/>
                      <a:pt x="7770" y="1281"/>
                    </a:cubicBezTo>
                    <a:cubicBezTo>
                      <a:pt x="7734" y="1315"/>
                      <a:pt x="7700" y="1292"/>
                      <a:pt x="7704" y="1276"/>
                    </a:cubicBezTo>
                    <a:cubicBezTo>
                      <a:pt x="7709" y="1259"/>
                      <a:pt x="7752" y="1262"/>
                      <a:pt x="7752" y="1246"/>
                    </a:cubicBezTo>
                    <a:cubicBezTo>
                      <a:pt x="7752" y="1229"/>
                      <a:pt x="7692" y="1238"/>
                      <a:pt x="7683" y="1225"/>
                    </a:cubicBezTo>
                    <a:cubicBezTo>
                      <a:pt x="7674" y="1211"/>
                      <a:pt x="7696" y="1202"/>
                      <a:pt x="7718" y="1208"/>
                    </a:cubicBezTo>
                    <a:cubicBezTo>
                      <a:pt x="7740" y="1215"/>
                      <a:pt x="7778" y="1218"/>
                      <a:pt x="7780" y="1208"/>
                    </a:cubicBezTo>
                    <a:cubicBezTo>
                      <a:pt x="7782" y="1198"/>
                      <a:pt x="7757" y="1197"/>
                      <a:pt x="7721" y="1190"/>
                    </a:cubicBezTo>
                    <a:cubicBezTo>
                      <a:pt x="7684" y="1184"/>
                      <a:pt x="7596" y="1163"/>
                      <a:pt x="7549" y="1167"/>
                    </a:cubicBezTo>
                    <a:cubicBezTo>
                      <a:pt x="7503" y="1172"/>
                      <a:pt x="7482" y="1150"/>
                      <a:pt x="7456" y="1148"/>
                    </a:cubicBezTo>
                    <a:cubicBezTo>
                      <a:pt x="7431" y="1146"/>
                      <a:pt x="7431" y="1162"/>
                      <a:pt x="7443" y="1176"/>
                    </a:cubicBezTo>
                    <a:cubicBezTo>
                      <a:pt x="7455" y="1191"/>
                      <a:pt x="7418" y="1200"/>
                      <a:pt x="7388" y="1196"/>
                    </a:cubicBezTo>
                    <a:cubicBezTo>
                      <a:pt x="7358" y="1191"/>
                      <a:pt x="7314" y="1212"/>
                      <a:pt x="7332" y="1234"/>
                    </a:cubicBezTo>
                    <a:cubicBezTo>
                      <a:pt x="7349" y="1256"/>
                      <a:pt x="7366" y="1227"/>
                      <a:pt x="7381" y="1235"/>
                    </a:cubicBezTo>
                    <a:cubicBezTo>
                      <a:pt x="7395" y="1242"/>
                      <a:pt x="7343" y="1258"/>
                      <a:pt x="7364" y="1268"/>
                    </a:cubicBezTo>
                    <a:cubicBezTo>
                      <a:pt x="7386" y="1278"/>
                      <a:pt x="7383" y="1299"/>
                      <a:pt x="7384" y="1309"/>
                    </a:cubicBezTo>
                    <a:cubicBezTo>
                      <a:pt x="7384" y="1320"/>
                      <a:pt x="7347" y="1326"/>
                      <a:pt x="7333" y="1309"/>
                    </a:cubicBezTo>
                    <a:cubicBezTo>
                      <a:pt x="7320" y="1293"/>
                      <a:pt x="7301" y="1308"/>
                      <a:pt x="7275" y="1306"/>
                    </a:cubicBezTo>
                    <a:cubicBezTo>
                      <a:pt x="7250" y="1304"/>
                      <a:pt x="7230" y="1316"/>
                      <a:pt x="7258" y="1320"/>
                    </a:cubicBezTo>
                    <a:cubicBezTo>
                      <a:pt x="7285" y="1323"/>
                      <a:pt x="7294" y="1340"/>
                      <a:pt x="7258" y="1344"/>
                    </a:cubicBezTo>
                    <a:cubicBezTo>
                      <a:pt x="7221" y="1348"/>
                      <a:pt x="7230" y="1310"/>
                      <a:pt x="7209" y="1315"/>
                    </a:cubicBezTo>
                    <a:cubicBezTo>
                      <a:pt x="7187" y="1320"/>
                      <a:pt x="7139" y="1298"/>
                      <a:pt x="7114" y="1299"/>
                    </a:cubicBezTo>
                    <a:cubicBezTo>
                      <a:pt x="7088" y="1299"/>
                      <a:pt x="7077" y="1320"/>
                      <a:pt x="7043" y="1322"/>
                    </a:cubicBezTo>
                    <a:cubicBezTo>
                      <a:pt x="7009" y="1325"/>
                      <a:pt x="6964" y="1305"/>
                      <a:pt x="6950" y="1287"/>
                    </a:cubicBezTo>
                    <a:cubicBezTo>
                      <a:pt x="6936" y="1268"/>
                      <a:pt x="6932" y="1263"/>
                      <a:pt x="6915" y="1284"/>
                    </a:cubicBezTo>
                    <a:cubicBezTo>
                      <a:pt x="6899" y="1305"/>
                      <a:pt x="6898" y="1345"/>
                      <a:pt x="6882" y="1348"/>
                    </a:cubicBezTo>
                    <a:cubicBezTo>
                      <a:pt x="6865" y="1350"/>
                      <a:pt x="6859" y="1386"/>
                      <a:pt x="6842" y="1395"/>
                    </a:cubicBezTo>
                    <a:cubicBezTo>
                      <a:pt x="6826" y="1404"/>
                      <a:pt x="6825" y="1381"/>
                      <a:pt x="6804" y="1383"/>
                    </a:cubicBezTo>
                    <a:cubicBezTo>
                      <a:pt x="6783" y="1385"/>
                      <a:pt x="6716" y="1320"/>
                      <a:pt x="6712" y="1300"/>
                    </a:cubicBezTo>
                    <a:cubicBezTo>
                      <a:pt x="6709" y="1281"/>
                      <a:pt x="6667" y="1245"/>
                      <a:pt x="6656" y="1238"/>
                    </a:cubicBezTo>
                    <a:cubicBezTo>
                      <a:pt x="6645" y="1230"/>
                      <a:pt x="6667" y="1227"/>
                      <a:pt x="6680" y="1238"/>
                    </a:cubicBezTo>
                    <a:cubicBezTo>
                      <a:pt x="6694" y="1250"/>
                      <a:pt x="6711" y="1250"/>
                      <a:pt x="6725" y="1243"/>
                    </a:cubicBezTo>
                    <a:cubicBezTo>
                      <a:pt x="6739" y="1236"/>
                      <a:pt x="6737" y="1202"/>
                      <a:pt x="6713" y="1201"/>
                    </a:cubicBezTo>
                    <a:cubicBezTo>
                      <a:pt x="6689" y="1200"/>
                      <a:pt x="6699" y="1180"/>
                      <a:pt x="6710" y="1176"/>
                    </a:cubicBezTo>
                    <a:cubicBezTo>
                      <a:pt x="6722" y="1173"/>
                      <a:pt x="6683" y="1137"/>
                      <a:pt x="6698" y="1134"/>
                    </a:cubicBezTo>
                    <a:cubicBezTo>
                      <a:pt x="6712" y="1130"/>
                      <a:pt x="6706" y="1115"/>
                      <a:pt x="6686" y="1112"/>
                    </a:cubicBezTo>
                    <a:cubicBezTo>
                      <a:pt x="6666" y="1109"/>
                      <a:pt x="6645" y="1093"/>
                      <a:pt x="6644" y="1083"/>
                    </a:cubicBezTo>
                    <a:cubicBezTo>
                      <a:pt x="6643" y="1073"/>
                      <a:pt x="6558" y="1069"/>
                      <a:pt x="6562" y="1084"/>
                    </a:cubicBezTo>
                    <a:cubicBezTo>
                      <a:pt x="6566" y="1098"/>
                      <a:pt x="6535" y="1094"/>
                      <a:pt x="6539" y="1082"/>
                    </a:cubicBezTo>
                    <a:cubicBezTo>
                      <a:pt x="6544" y="1070"/>
                      <a:pt x="6509" y="1074"/>
                      <a:pt x="6469" y="1063"/>
                    </a:cubicBezTo>
                    <a:cubicBezTo>
                      <a:pt x="6429" y="1052"/>
                      <a:pt x="6428" y="1023"/>
                      <a:pt x="6414" y="1022"/>
                    </a:cubicBezTo>
                    <a:cubicBezTo>
                      <a:pt x="6401" y="1020"/>
                      <a:pt x="6405" y="1061"/>
                      <a:pt x="6385" y="1052"/>
                    </a:cubicBezTo>
                    <a:cubicBezTo>
                      <a:pt x="6365" y="1043"/>
                      <a:pt x="6343" y="1060"/>
                      <a:pt x="6354" y="1084"/>
                    </a:cubicBezTo>
                    <a:cubicBezTo>
                      <a:pt x="6365" y="1107"/>
                      <a:pt x="6355" y="1111"/>
                      <a:pt x="6353" y="1130"/>
                    </a:cubicBezTo>
                    <a:cubicBezTo>
                      <a:pt x="6351" y="1149"/>
                      <a:pt x="6341" y="1141"/>
                      <a:pt x="6317" y="1133"/>
                    </a:cubicBezTo>
                    <a:cubicBezTo>
                      <a:pt x="6293" y="1125"/>
                      <a:pt x="6293" y="1153"/>
                      <a:pt x="6242" y="1140"/>
                    </a:cubicBezTo>
                    <a:cubicBezTo>
                      <a:pt x="6191" y="1127"/>
                      <a:pt x="6168" y="1141"/>
                      <a:pt x="6159" y="1125"/>
                    </a:cubicBezTo>
                    <a:cubicBezTo>
                      <a:pt x="6150" y="1108"/>
                      <a:pt x="6135" y="1106"/>
                      <a:pt x="6133" y="1120"/>
                    </a:cubicBezTo>
                    <a:cubicBezTo>
                      <a:pt x="6131" y="1134"/>
                      <a:pt x="6053" y="1128"/>
                      <a:pt x="6046" y="1108"/>
                    </a:cubicBezTo>
                    <a:cubicBezTo>
                      <a:pt x="6040" y="1088"/>
                      <a:pt x="6060" y="1084"/>
                      <a:pt x="6072" y="1079"/>
                    </a:cubicBezTo>
                    <a:cubicBezTo>
                      <a:pt x="6084" y="1074"/>
                      <a:pt x="6059" y="1065"/>
                      <a:pt x="6016" y="1068"/>
                    </a:cubicBezTo>
                    <a:cubicBezTo>
                      <a:pt x="5973" y="1071"/>
                      <a:pt x="5946" y="1046"/>
                      <a:pt x="5902" y="1051"/>
                    </a:cubicBezTo>
                    <a:cubicBezTo>
                      <a:pt x="5859" y="1055"/>
                      <a:pt x="5761" y="1064"/>
                      <a:pt x="5748" y="1071"/>
                    </a:cubicBezTo>
                    <a:cubicBezTo>
                      <a:pt x="5734" y="1077"/>
                      <a:pt x="5760" y="1102"/>
                      <a:pt x="5739" y="1104"/>
                    </a:cubicBezTo>
                    <a:cubicBezTo>
                      <a:pt x="5718" y="1105"/>
                      <a:pt x="5733" y="1064"/>
                      <a:pt x="5729" y="1044"/>
                    </a:cubicBezTo>
                    <a:cubicBezTo>
                      <a:pt x="5726" y="1023"/>
                      <a:pt x="5694" y="1021"/>
                      <a:pt x="5698" y="1036"/>
                    </a:cubicBezTo>
                    <a:cubicBezTo>
                      <a:pt x="5703" y="1052"/>
                      <a:pt x="5648" y="1057"/>
                      <a:pt x="5635" y="1045"/>
                    </a:cubicBezTo>
                    <a:cubicBezTo>
                      <a:pt x="5621" y="1033"/>
                      <a:pt x="5599" y="1018"/>
                      <a:pt x="5564" y="1009"/>
                    </a:cubicBezTo>
                    <a:cubicBezTo>
                      <a:pt x="5528" y="1000"/>
                      <a:pt x="5484" y="1038"/>
                      <a:pt x="5494" y="1049"/>
                    </a:cubicBezTo>
                    <a:cubicBezTo>
                      <a:pt x="5504" y="1060"/>
                      <a:pt x="5531" y="1052"/>
                      <a:pt x="5532" y="1059"/>
                    </a:cubicBezTo>
                    <a:cubicBezTo>
                      <a:pt x="5534" y="1074"/>
                      <a:pt x="5456" y="1068"/>
                      <a:pt x="5456" y="1081"/>
                    </a:cubicBezTo>
                    <a:cubicBezTo>
                      <a:pt x="5456" y="1094"/>
                      <a:pt x="5384" y="1111"/>
                      <a:pt x="5362" y="1114"/>
                    </a:cubicBezTo>
                    <a:cubicBezTo>
                      <a:pt x="5302" y="1121"/>
                      <a:pt x="5289" y="1121"/>
                      <a:pt x="5261" y="1145"/>
                    </a:cubicBezTo>
                    <a:cubicBezTo>
                      <a:pt x="5233" y="1168"/>
                      <a:pt x="5255" y="1124"/>
                      <a:pt x="5277" y="1102"/>
                    </a:cubicBezTo>
                    <a:cubicBezTo>
                      <a:pt x="5298" y="1080"/>
                      <a:pt x="5321" y="1089"/>
                      <a:pt x="5334" y="1072"/>
                    </a:cubicBezTo>
                    <a:cubicBezTo>
                      <a:pt x="5347" y="1054"/>
                      <a:pt x="5367" y="1056"/>
                      <a:pt x="5401" y="1051"/>
                    </a:cubicBezTo>
                    <a:cubicBezTo>
                      <a:pt x="5436" y="1045"/>
                      <a:pt x="5434" y="1025"/>
                      <a:pt x="5451" y="1018"/>
                    </a:cubicBezTo>
                    <a:cubicBezTo>
                      <a:pt x="5467" y="1011"/>
                      <a:pt x="5507" y="995"/>
                      <a:pt x="5514" y="979"/>
                    </a:cubicBezTo>
                    <a:cubicBezTo>
                      <a:pt x="5522" y="962"/>
                      <a:pt x="5604" y="935"/>
                      <a:pt x="5620" y="936"/>
                    </a:cubicBezTo>
                    <a:cubicBezTo>
                      <a:pt x="5636" y="937"/>
                      <a:pt x="5640" y="903"/>
                      <a:pt x="5649" y="903"/>
                    </a:cubicBezTo>
                    <a:cubicBezTo>
                      <a:pt x="5658" y="903"/>
                      <a:pt x="5706" y="882"/>
                      <a:pt x="5724" y="874"/>
                    </a:cubicBezTo>
                    <a:cubicBezTo>
                      <a:pt x="5742" y="866"/>
                      <a:pt x="5751" y="849"/>
                      <a:pt x="5752" y="837"/>
                    </a:cubicBezTo>
                    <a:cubicBezTo>
                      <a:pt x="5753" y="825"/>
                      <a:pt x="5728" y="827"/>
                      <a:pt x="5725" y="816"/>
                    </a:cubicBezTo>
                    <a:cubicBezTo>
                      <a:pt x="5722" y="805"/>
                      <a:pt x="5737" y="812"/>
                      <a:pt x="5756" y="805"/>
                    </a:cubicBezTo>
                    <a:cubicBezTo>
                      <a:pt x="5775" y="798"/>
                      <a:pt x="5756" y="772"/>
                      <a:pt x="5740" y="777"/>
                    </a:cubicBezTo>
                    <a:cubicBezTo>
                      <a:pt x="5725" y="781"/>
                      <a:pt x="5748" y="763"/>
                      <a:pt x="5735" y="747"/>
                    </a:cubicBezTo>
                    <a:cubicBezTo>
                      <a:pt x="5721" y="730"/>
                      <a:pt x="5694" y="757"/>
                      <a:pt x="5695" y="739"/>
                    </a:cubicBezTo>
                    <a:cubicBezTo>
                      <a:pt x="5696" y="722"/>
                      <a:pt x="5693" y="700"/>
                      <a:pt x="5682" y="689"/>
                    </a:cubicBezTo>
                    <a:cubicBezTo>
                      <a:pt x="5671" y="678"/>
                      <a:pt x="5651" y="708"/>
                      <a:pt x="5628" y="691"/>
                    </a:cubicBezTo>
                    <a:cubicBezTo>
                      <a:pt x="5605" y="674"/>
                      <a:pt x="5539" y="663"/>
                      <a:pt x="5539" y="670"/>
                    </a:cubicBezTo>
                    <a:cubicBezTo>
                      <a:pt x="5539" y="677"/>
                      <a:pt x="5507" y="659"/>
                      <a:pt x="5501" y="666"/>
                    </a:cubicBezTo>
                    <a:cubicBezTo>
                      <a:pt x="5494" y="674"/>
                      <a:pt x="5441" y="673"/>
                      <a:pt x="5425" y="668"/>
                    </a:cubicBezTo>
                    <a:cubicBezTo>
                      <a:pt x="5409" y="664"/>
                      <a:pt x="5386" y="675"/>
                      <a:pt x="5385" y="691"/>
                    </a:cubicBezTo>
                    <a:cubicBezTo>
                      <a:pt x="5384" y="707"/>
                      <a:pt x="5319" y="701"/>
                      <a:pt x="5308" y="698"/>
                    </a:cubicBezTo>
                    <a:cubicBezTo>
                      <a:pt x="5296" y="696"/>
                      <a:pt x="5352" y="649"/>
                      <a:pt x="5352" y="641"/>
                    </a:cubicBezTo>
                    <a:cubicBezTo>
                      <a:pt x="5352" y="633"/>
                      <a:pt x="5257" y="643"/>
                      <a:pt x="5251" y="634"/>
                    </a:cubicBezTo>
                    <a:cubicBezTo>
                      <a:pt x="5246" y="625"/>
                      <a:pt x="5199" y="622"/>
                      <a:pt x="5178" y="623"/>
                    </a:cubicBezTo>
                    <a:cubicBezTo>
                      <a:pt x="5157" y="624"/>
                      <a:pt x="5177" y="617"/>
                      <a:pt x="5196" y="615"/>
                    </a:cubicBezTo>
                    <a:cubicBezTo>
                      <a:pt x="5216" y="614"/>
                      <a:pt x="5233" y="597"/>
                      <a:pt x="5254" y="594"/>
                    </a:cubicBezTo>
                    <a:cubicBezTo>
                      <a:pt x="5275" y="590"/>
                      <a:pt x="5270" y="583"/>
                      <a:pt x="5261" y="570"/>
                    </a:cubicBezTo>
                    <a:cubicBezTo>
                      <a:pt x="5252" y="557"/>
                      <a:pt x="5230" y="563"/>
                      <a:pt x="5209" y="557"/>
                    </a:cubicBezTo>
                    <a:cubicBezTo>
                      <a:pt x="5188" y="551"/>
                      <a:pt x="5163" y="542"/>
                      <a:pt x="5145" y="541"/>
                    </a:cubicBezTo>
                    <a:cubicBezTo>
                      <a:pt x="5126" y="540"/>
                      <a:pt x="5106" y="550"/>
                      <a:pt x="5063" y="558"/>
                    </a:cubicBezTo>
                    <a:cubicBezTo>
                      <a:pt x="5021" y="566"/>
                      <a:pt x="5017" y="599"/>
                      <a:pt x="4995" y="609"/>
                    </a:cubicBezTo>
                    <a:cubicBezTo>
                      <a:pt x="4973" y="619"/>
                      <a:pt x="4935" y="659"/>
                      <a:pt x="4953" y="663"/>
                    </a:cubicBezTo>
                    <a:cubicBezTo>
                      <a:pt x="4971" y="666"/>
                      <a:pt x="4962" y="677"/>
                      <a:pt x="4965" y="689"/>
                    </a:cubicBezTo>
                    <a:cubicBezTo>
                      <a:pt x="4968" y="701"/>
                      <a:pt x="4951" y="704"/>
                      <a:pt x="4930" y="700"/>
                    </a:cubicBezTo>
                    <a:cubicBezTo>
                      <a:pt x="4910" y="696"/>
                      <a:pt x="4836" y="697"/>
                      <a:pt x="4837" y="713"/>
                    </a:cubicBezTo>
                    <a:cubicBezTo>
                      <a:pt x="4838" y="728"/>
                      <a:pt x="4879" y="736"/>
                      <a:pt x="4877" y="744"/>
                    </a:cubicBezTo>
                    <a:cubicBezTo>
                      <a:pt x="4874" y="752"/>
                      <a:pt x="4845" y="743"/>
                      <a:pt x="4830" y="735"/>
                    </a:cubicBezTo>
                    <a:cubicBezTo>
                      <a:pt x="4816" y="727"/>
                      <a:pt x="4783" y="731"/>
                      <a:pt x="4777" y="747"/>
                    </a:cubicBezTo>
                    <a:cubicBezTo>
                      <a:pt x="4770" y="762"/>
                      <a:pt x="4745" y="758"/>
                      <a:pt x="4736" y="755"/>
                    </a:cubicBezTo>
                    <a:cubicBezTo>
                      <a:pt x="4728" y="751"/>
                      <a:pt x="4710" y="762"/>
                      <a:pt x="4696" y="757"/>
                    </a:cubicBezTo>
                    <a:cubicBezTo>
                      <a:pt x="4683" y="753"/>
                      <a:pt x="4724" y="733"/>
                      <a:pt x="4714" y="723"/>
                    </a:cubicBezTo>
                    <a:cubicBezTo>
                      <a:pt x="4704" y="713"/>
                      <a:pt x="4660" y="722"/>
                      <a:pt x="4655" y="738"/>
                    </a:cubicBezTo>
                    <a:cubicBezTo>
                      <a:pt x="4651" y="755"/>
                      <a:pt x="4624" y="727"/>
                      <a:pt x="4614" y="732"/>
                    </a:cubicBezTo>
                    <a:cubicBezTo>
                      <a:pt x="4604" y="737"/>
                      <a:pt x="4593" y="744"/>
                      <a:pt x="4574" y="752"/>
                    </a:cubicBezTo>
                    <a:cubicBezTo>
                      <a:pt x="4555" y="760"/>
                      <a:pt x="4522" y="743"/>
                      <a:pt x="4515" y="757"/>
                    </a:cubicBezTo>
                    <a:cubicBezTo>
                      <a:pt x="4508" y="772"/>
                      <a:pt x="4552" y="777"/>
                      <a:pt x="4552" y="783"/>
                    </a:cubicBezTo>
                    <a:cubicBezTo>
                      <a:pt x="4553" y="789"/>
                      <a:pt x="4453" y="788"/>
                      <a:pt x="4450" y="798"/>
                    </a:cubicBezTo>
                    <a:cubicBezTo>
                      <a:pt x="4448" y="809"/>
                      <a:pt x="4414" y="809"/>
                      <a:pt x="4373" y="809"/>
                    </a:cubicBezTo>
                    <a:cubicBezTo>
                      <a:pt x="4332" y="810"/>
                      <a:pt x="4348" y="830"/>
                      <a:pt x="4316" y="837"/>
                    </a:cubicBezTo>
                    <a:cubicBezTo>
                      <a:pt x="4283" y="843"/>
                      <a:pt x="4268" y="844"/>
                      <a:pt x="4257" y="860"/>
                    </a:cubicBezTo>
                    <a:cubicBezTo>
                      <a:pt x="4246" y="877"/>
                      <a:pt x="4221" y="880"/>
                      <a:pt x="4210" y="867"/>
                    </a:cubicBezTo>
                    <a:cubicBezTo>
                      <a:pt x="4199" y="854"/>
                      <a:pt x="4169" y="873"/>
                      <a:pt x="4185" y="875"/>
                    </a:cubicBezTo>
                    <a:cubicBezTo>
                      <a:pt x="4202" y="877"/>
                      <a:pt x="4186" y="893"/>
                      <a:pt x="4176" y="890"/>
                    </a:cubicBezTo>
                    <a:cubicBezTo>
                      <a:pt x="4166" y="886"/>
                      <a:pt x="4137" y="907"/>
                      <a:pt x="4153" y="905"/>
                    </a:cubicBezTo>
                    <a:cubicBezTo>
                      <a:pt x="4170" y="903"/>
                      <a:pt x="4178" y="917"/>
                      <a:pt x="4170" y="927"/>
                    </a:cubicBezTo>
                    <a:cubicBezTo>
                      <a:pt x="4162" y="937"/>
                      <a:pt x="4126" y="915"/>
                      <a:pt x="4117" y="924"/>
                    </a:cubicBezTo>
                    <a:cubicBezTo>
                      <a:pt x="4108" y="933"/>
                      <a:pt x="4134" y="945"/>
                      <a:pt x="4151" y="943"/>
                    </a:cubicBezTo>
                    <a:cubicBezTo>
                      <a:pt x="4167" y="942"/>
                      <a:pt x="4176" y="952"/>
                      <a:pt x="4178" y="964"/>
                    </a:cubicBezTo>
                    <a:cubicBezTo>
                      <a:pt x="4180" y="976"/>
                      <a:pt x="4140" y="957"/>
                      <a:pt x="4132" y="967"/>
                    </a:cubicBezTo>
                    <a:cubicBezTo>
                      <a:pt x="4123" y="977"/>
                      <a:pt x="4138" y="982"/>
                      <a:pt x="4155" y="983"/>
                    </a:cubicBezTo>
                    <a:cubicBezTo>
                      <a:pt x="4173" y="985"/>
                      <a:pt x="4160" y="992"/>
                      <a:pt x="4175" y="1005"/>
                    </a:cubicBezTo>
                    <a:cubicBezTo>
                      <a:pt x="4177" y="1006"/>
                      <a:pt x="4178" y="1007"/>
                      <a:pt x="4178" y="1008"/>
                    </a:cubicBezTo>
                    <a:cubicBezTo>
                      <a:pt x="4188" y="1020"/>
                      <a:pt x="4170" y="1023"/>
                      <a:pt x="4172" y="1034"/>
                    </a:cubicBezTo>
                    <a:cubicBezTo>
                      <a:pt x="4174" y="1046"/>
                      <a:pt x="4154" y="1051"/>
                      <a:pt x="4154" y="1040"/>
                    </a:cubicBezTo>
                    <a:cubicBezTo>
                      <a:pt x="4154" y="1029"/>
                      <a:pt x="4106" y="1025"/>
                      <a:pt x="4096" y="1037"/>
                    </a:cubicBezTo>
                    <a:cubicBezTo>
                      <a:pt x="4086" y="1049"/>
                      <a:pt x="4079" y="1058"/>
                      <a:pt x="4067" y="1047"/>
                    </a:cubicBezTo>
                    <a:cubicBezTo>
                      <a:pt x="4055" y="1036"/>
                      <a:pt x="4021" y="1050"/>
                      <a:pt x="3976" y="1052"/>
                    </a:cubicBezTo>
                    <a:cubicBezTo>
                      <a:pt x="3931" y="1054"/>
                      <a:pt x="3839" y="1057"/>
                      <a:pt x="3816" y="1065"/>
                    </a:cubicBezTo>
                    <a:cubicBezTo>
                      <a:pt x="3794" y="1074"/>
                      <a:pt x="3775" y="1105"/>
                      <a:pt x="3796" y="1126"/>
                    </a:cubicBezTo>
                    <a:cubicBezTo>
                      <a:pt x="3816" y="1147"/>
                      <a:pt x="3796" y="1156"/>
                      <a:pt x="3796" y="1170"/>
                    </a:cubicBezTo>
                    <a:cubicBezTo>
                      <a:pt x="3796" y="1184"/>
                      <a:pt x="3851" y="1212"/>
                      <a:pt x="3880" y="1215"/>
                    </a:cubicBezTo>
                    <a:cubicBezTo>
                      <a:pt x="3909" y="1217"/>
                      <a:pt x="3933" y="1253"/>
                      <a:pt x="3916" y="1275"/>
                    </a:cubicBezTo>
                    <a:cubicBezTo>
                      <a:pt x="3898" y="1297"/>
                      <a:pt x="3846" y="1268"/>
                      <a:pt x="3811" y="1241"/>
                    </a:cubicBezTo>
                    <a:cubicBezTo>
                      <a:pt x="3776" y="1214"/>
                      <a:pt x="3696" y="1203"/>
                      <a:pt x="3670" y="1205"/>
                    </a:cubicBezTo>
                    <a:cubicBezTo>
                      <a:pt x="3643" y="1207"/>
                      <a:pt x="3659" y="1181"/>
                      <a:pt x="3625" y="1182"/>
                    </a:cubicBezTo>
                    <a:cubicBezTo>
                      <a:pt x="3591" y="1183"/>
                      <a:pt x="3563" y="1213"/>
                      <a:pt x="3586" y="1213"/>
                    </a:cubicBezTo>
                    <a:cubicBezTo>
                      <a:pt x="3609" y="1213"/>
                      <a:pt x="3623" y="1211"/>
                      <a:pt x="3612" y="1222"/>
                    </a:cubicBezTo>
                    <a:cubicBezTo>
                      <a:pt x="3600" y="1233"/>
                      <a:pt x="3618" y="1230"/>
                      <a:pt x="3645" y="1242"/>
                    </a:cubicBezTo>
                    <a:cubicBezTo>
                      <a:pt x="3673" y="1254"/>
                      <a:pt x="3622" y="1270"/>
                      <a:pt x="3594" y="1251"/>
                    </a:cubicBezTo>
                    <a:cubicBezTo>
                      <a:pt x="3566" y="1232"/>
                      <a:pt x="3536" y="1250"/>
                      <a:pt x="3528" y="1265"/>
                    </a:cubicBezTo>
                    <a:cubicBezTo>
                      <a:pt x="3520" y="1279"/>
                      <a:pt x="3561" y="1321"/>
                      <a:pt x="3610" y="1329"/>
                    </a:cubicBezTo>
                    <a:cubicBezTo>
                      <a:pt x="3659" y="1336"/>
                      <a:pt x="3643" y="1351"/>
                      <a:pt x="3665" y="1360"/>
                    </a:cubicBezTo>
                    <a:cubicBezTo>
                      <a:pt x="3688" y="1368"/>
                      <a:pt x="3672" y="1377"/>
                      <a:pt x="3656" y="1378"/>
                    </a:cubicBezTo>
                    <a:cubicBezTo>
                      <a:pt x="3641" y="1379"/>
                      <a:pt x="3610" y="1354"/>
                      <a:pt x="3585" y="1341"/>
                    </a:cubicBezTo>
                    <a:cubicBezTo>
                      <a:pt x="3561" y="1329"/>
                      <a:pt x="3494" y="1347"/>
                      <a:pt x="3480" y="1332"/>
                    </a:cubicBezTo>
                    <a:cubicBezTo>
                      <a:pt x="3467" y="1318"/>
                      <a:pt x="3489" y="1303"/>
                      <a:pt x="3477" y="1292"/>
                    </a:cubicBezTo>
                    <a:cubicBezTo>
                      <a:pt x="3464" y="1281"/>
                      <a:pt x="3475" y="1257"/>
                      <a:pt x="3491" y="1231"/>
                    </a:cubicBezTo>
                    <a:cubicBezTo>
                      <a:pt x="3508" y="1206"/>
                      <a:pt x="3489" y="1162"/>
                      <a:pt x="3465" y="1155"/>
                    </a:cubicBezTo>
                    <a:cubicBezTo>
                      <a:pt x="3441" y="1147"/>
                      <a:pt x="3443" y="1172"/>
                      <a:pt x="3448" y="1179"/>
                    </a:cubicBezTo>
                    <a:cubicBezTo>
                      <a:pt x="3454" y="1187"/>
                      <a:pt x="3451" y="1221"/>
                      <a:pt x="3433" y="1244"/>
                    </a:cubicBezTo>
                    <a:cubicBezTo>
                      <a:pt x="3415" y="1267"/>
                      <a:pt x="3359" y="1267"/>
                      <a:pt x="3359" y="1282"/>
                    </a:cubicBezTo>
                    <a:cubicBezTo>
                      <a:pt x="3359" y="1298"/>
                      <a:pt x="3322" y="1309"/>
                      <a:pt x="3335" y="1320"/>
                    </a:cubicBezTo>
                    <a:cubicBezTo>
                      <a:pt x="3347" y="1331"/>
                      <a:pt x="3397" y="1388"/>
                      <a:pt x="3405" y="1405"/>
                    </a:cubicBezTo>
                    <a:cubicBezTo>
                      <a:pt x="3412" y="1422"/>
                      <a:pt x="3360" y="1477"/>
                      <a:pt x="3368" y="1509"/>
                    </a:cubicBezTo>
                    <a:cubicBezTo>
                      <a:pt x="3376" y="1541"/>
                      <a:pt x="3361" y="1555"/>
                      <a:pt x="3371" y="1571"/>
                    </a:cubicBezTo>
                    <a:cubicBezTo>
                      <a:pt x="3381" y="1586"/>
                      <a:pt x="3404" y="1573"/>
                      <a:pt x="3418" y="1579"/>
                    </a:cubicBezTo>
                    <a:cubicBezTo>
                      <a:pt x="3433" y="1585"/>
                      <a:pt x="3457" y="1570"/>
                      <a:pt x="3490" y="1564"/>
                    </a:cubicBezTo>
                    <a:cubicBezTo>
                      <a:pt x="3524" y="1557"/>
                      <a:pt x="3586" y="1593"/>
                      <a:pt x="3609" y="1604"/>
                    </a:cubicBezTo>
                    <a:cubicBezTo>
                      <a:pt x="3632" y="1615"/>
                      <a:pt x="3620" y="1633"/>
                      <a:pt x="3632" y="1651"/>
                    </a:cubicBezTo>
                    <a:cubicBezTo>
                      <a:pt x="3643" y="1669"/>
                      <a:pt x="3604" y="1669"/>
                      <a:pt x="3603" y="1697"/>
                    </a:cubicBezTo>
                    <a:cubicBezTo>
                      <a:pt x="3602" y="1724"/>
                      <a:pt x="3672" y="1736"/>
                      <a:pt x="3674" y="1744"/>
                    </a:cubicBezTo>
                    <a:cubicBezTo>
                      <a:pt x="3677" y="1752"/>
                      <a:pt x="3625" y="1746"/>
                      <a:pt x="3605" y="1738"/>
                    </a:cubicBezTo>
                    <a:cubicBezTo>
                      <a:pt x="3585" y="1731"/>
                      <a:pt x="3583" y="1705"/>
                      <a:pt x="3577" y="1699"/>
                    </a:cubicBezTo>
                    <a:cubicBezTo>
                      <a:pt x="3571" y="1694"/>
                      <a:pt x="3591" y="1672"/>
                      <a:pt x="3592" y="1655"/>
                    </a:cubicBezTo>
                    <a:cubicBezTo>
                      <a:pt x="3594" y="1637"/>
                      <a:pt x="3570" y="1627"/>
                      <a:pt x="3561" y="1616"/>
                    </a:cubicBezTo>
                    <a:cubicBezTo>
                      <a:pt x="3553" y="1604"/>
                      <a:pt x="3539" y="1586"/>
                      <a:pt x="3522" y="1590"/>
                    </a:cubicBezTo>
                    <a:cubicBezTo>
                      <a:pt x="3506" y="1594"/>
                      <a:pt x="3446" y="1599"/>
                      <a:pt x="3428" y="1616"/>
                    </a:cubicBezTo>
                    <a:cubicBezTo>
                      <a:pt x="3409" y="1632"/>
                      <a:pt x="3430" y="1678"/>
                      <a:pt x="3440" y="1701"/>
                    </a:cubicBezTo>
                    <a:cubicBezTo>
                      <a:pt x="3450" y="1724"/>
                      <a:pt x="3387" y="1756"/>
                      <a:pt x="3389" y="1774"/>
                    </a:cubicBezTo>
                    <a:cubicBezTo>
                      <a:pt x="3391" y="1792"/>
                      <a:pt x="3370" y="1800"/>
                      <a:pt x="3343" y="1815"/>
                    </a:cubicBezTo>
                    <a:cubicBezTo>
                      <a:pt x="3315" y="1830"/>
                      <a:pt x="3285" y="1840"/>
                      <a:pt x="3286" y="1864"/>
                    </a:cubicBezTo>
                    <a:cubicBezTo>
                      <a:pt x="3287" y="1888"/>
                      <a:pt x="3250" y="1875"/>
                      <a:pt x="3231" y="1864"/>
                    </a:cubicBezTo>
                    <a:cubicBezTo>
                      <a:pt x="3212" y="1853"/>
                      <a:pt x="3187" y="1871"/>
                      <a:pt x="3160" y="1870"/>
                    </a:cubicBezTo>
                    <a:cubicBezTo>
                      <a:pt x="3132" y="1869"/>
                      <a:pt x="3132" y="1846"/>
                      <a:pt x="3111" y="1854"/>
                    </a:cubicBezTo>
                    <a:cubicBezTo>
                      <a:pt x="3089" y="1862"/>
                      <a:pt x="3074" y="1844"/>
                      <a:pt x="3080" y="1828"/>
                    </a:cubicBezTo>
                    <a:cubicBezTo>
                      <a:pt x="3087" y="1811"/>
                      <a:pt x="3111" y="1824"/>
                      <a:pt x="3113" y="1836"/>
                    </a:cubicBezTo>
                    <a:cubicBezTo>
                      <a:pt x="3115" y="1848"/>
                      <a:pt x="3131" y="1842"/>
                      <a:pt x="3149" y="1832"/>
                    </a:cubicBezTo>
                    <a:cubicBezTo>
                      <a:pt x="3167" y="1822"/>
                      <a:pt x="3158" y="1845"/>
                      <a:pt x="3184" y="1847"/>
                    </a:cubicBezTo>
                    <a:cubicBezTo>
                      <a:pt x="3211" y="1849"/>
                      <a:pt x="3196" y="1833"/>
                      <a:pt x="3216" y="1835"/>
                    </a:cubicBezTo>
                    <a:cubicBezTo>
                      <a:pt x="3236" y="1837"/>
                      <a:pt x="3237" y="1831"/>
                      <a:pt x="3231" y="1820"/>
                    </a:cubicBezTo>
                    <a:cubicBezTo>
                      <a:pt x="3224" y="1810"/>
                      <a:pt x="3245" y="1803"/>
                      <a:pt x="3258" y="1798"/>
                    </a:cubicBezTo>
                    <a:cubicBezTo>
                      <a:pt x="3272" y="1792"/>
                      <a:pt x="3265" y="1771"/>
                      <a:pt x="3277" y="1765"/>
                    </a:cubicBezTo>
                    <a:cubicBezTo>
                      <a:pt x="3289" y="1759"/>
                      <a:pt x="3281" y="1746"/>
                      <a:pt x="3294" y="1745"/>
                    </a:cubicBezTo>
                    <a:cubicBezTo>
                      <a:pt x="3306" y="1744"/>
                      <a:pt x="3312" y="1725"/>
                      <a:pt x="3324" y="1725"/>
                    </a:cubicBezTo>
                    <a:cubicBezTo>
                      <a:pt x="3335" y="1725"/>
                      <a:pt x="3342" y="1706"/>
                      <a:pt x="3335" y="1696"/>
                    </a:cubicBezTo>
                    <a:cubicBezTo>
                      <a:pt x="3327" y="1686"/>
                      <a:pt x="3339" y="1658"/>
                      <a:pt x="3351" y="1655"/>
                    </a:cubicBezTo>
                    <a:cubicBezTo>
                      <a:pt x="3363" y="1651"/>
                      <a:pt x="3364" y="1640"/>
                      <a:pt x="3353" y="1632"/>
                    </a:cubicBezTo>
                    <a:cubicBezTo>
                      <a:pt x="3342" y="1624"/>
                      <a:pt x="3302" y="1596"/>
                      <a:pt x="3305" y="1579"/>
                    </a:cubicBezTo>
                    <a:cubicBezTo>
                      <a:pt x="3307" y="1562"/>
                      <a:pt x="3297" y="1530"/>
                      <a:pt x="3303" y="1516"/>
                    </a:cubicBezTo>
                    <a:cubicBezTo>
                      <a:pt x="3308" y="1503"/>
                      <a:pt x="3304" y="1474"/>
                      <a:pt x="3302" y="1458"/>
                    </a:cubicBezTo>
                    <a:cubicBezTo>
                      <a:pt x="3300" y="1442"/>
                      <a:pt x="3312" y="1423"/>
                      <a:pt x="3317" y="1393"/>
                    </a:cubicBezTo>
                    <a:cubicBezTo>
                      <a:pt x="3323" y="1363"/>
                      <a:pt x="3285" y="1331"/>
                      <a:pt x="3267" y="1323"/>
                    </a:cubicBezTo>
                    <a:cubicBezTo>
                      <a:pt x="3249" y="1315"/>
                      <a:pt x="3261" y="1299"/>
                      <a:pt x="3287" y="1277"/>
                    </a:cubicBezTo>
                    <a:cubicBezTo>
                      <a:pt x="3314" y="1255"/>
                      <a:pt x="3315" y="1187"/>
                      <a:pt x="3314" y="1172"/>
                    </a:cubicBezTo>
                    <a:cubicBezTo>
                      <a:pt x="3312" y="1157"/>
                      <a:pt x="3258" y="1145"/>
                      <a:pt x="3237" y="1146"/>
                    </a:cubicBezTo>
                    <a:cubicBezTo>
                      <a:pt x="3216" y="1148"/>
                      <a:pt x="3139" y="1145"/>
                      <a:pt x="3120" y="1141"/>
                    </a:cubicBezTo>
                    <a:cubicBezTo>
                      <a:pt x="3101" y="1137"/>
                      <a:pt x="3094" y="1157"/>
                      <a:pt x="3085" y="1176"/>
                    </a:cubicBezTo>
                    <a:cubicBezTo>
                      <a:pt x="3076" y="1194"/>
                      <a:pt x="3056" y="1222"/>
                      <a:pt x="3044" y="1263"/>
                    </a:cubicBezTo>
                    <a:cubicBezTo>
                      <a:pt x="3032" y="1304"/>
                      <a:pt x="2984" y="1317"/>
                      <a:pt x="2962" y="1326"/>
                    </a:cubicBezTo>
                    <a:cubicBezTo>
                      <a:pt x="2940" y="1335"/>
                      <a:pt x="2927" y="1365"/>
                      <a:pt x="2937" y="1380"/>
                    </a:cubicBezTo>
                    <a:cubicBezTo>
                      <a:pt x="2947" y="1394"/>
                      <a:pt x="2961" y="1382"/>
                      <a:pt x="2971" y="1388"/>
                    </a:cubicBezTo>
                    <a:cubicBezTo>
                      <a:pt x="2981" y="1393"/>
                      <a:pt x="2970" y="1432"/>
                      <a:pt x="2964" y="1437"/>
                    </a:cubicBezTo>
                    <a:cubicBezTo>
                      <a:pt x="2957" y="1442"/>
                      <a:pt x="2976" y="1456"/>
                      <a:pt x="2960" y="1466"/>
                    </a:cubicBezTo>
                    <a:cubicBezTo>
                      <a:pt x="2945" y="1476"/>
                      <a:pt x="2930" y="1497"/>
                      <a:pt x="2939" y="1508"/>
                    </a:cubicBezTo>
                    <a:cubicBezTo>
                      <a:pt x="2948" y="1519"/>
                      <a:pt x="2993" y="1524"/>
                      <a:pt x="3012" y="1535"/>
                    </a:cubicBezTo>
                    <a:cubicBezTo>
                      <a:pt x="3031" y="1546"/>
                      <a:pt x="3024" y="1566"/>
                      <a:pt x="3039" y="1585"/>
                    </a:cubicBezTo>
                    <a:cubicBezTo>
                      <a:pt x="3053" y="1605"/>
                      <a:pt x="3069" y="1593"/>
                      <a:pt x="3076" y="1605"/>
                    </a:cubicBezTo>
                    <a:cubicBezTo>
                      <a:pt x="3083" y="1616"/>
                      <a:pt x="3050" y="1664"/>
                      <a:pt x="3038" y="1666"/>
                    </a:cubicBezTo>
                    <a:cubicBezTo>
                      <a:pt x="3026" y="1667"/>
                      <a:pt x="2978" y="1617"/>
                      <a:pt x="2963" y="1606"/>
                    </a:cubicBezTo>
                    <a:cubicBezTo>
                      <a:pt x="2948" y="1596"/>
                      <a:pt x="2892" y="1578"/>
                      <a:pt x="2864" y="1564"/>
                    </a:cubicBezTo>
                    <a:cubicBezTo>
                      <a:pt x="2835" y="1549"/>
                      <a:pt x="2813" y="1551"/>
                      <a:pt x="2782" y="1530"/>
                    </a:cubicBezTo>
                    <a:cubicBezTo>
                      <a:pt x="2751" y="1509"/>
                      <a:pt x="2724" y="1499"/>
                      <a:pt x="2668" y="1500"/>
                    </a:cubicBezTo>
                    <a:cubicBezTo>
                      <a:pt x="2611" y="1501"/>
                      <a:pt x="2575" y="1487"/>
                      <a:pt x="2556" y="1490"/>
                    </a:cubicBezTo>
                    <a:cubicBezTo>
                      <a:pt x="2537" y="1493"/>
                      <a:pt x="2544" y="1471"/>
                      <a:pt x="2510" y="1456"/>
                    </a:cubicBezTo>
                    <a:cubicBezTo>
                      <a:pt x="2477" y="1442"/>
                      <a:pt x="2455" y="1422"/>
                      <a:pt x="2436" y="1432"/>
                    </a:cubicBezTo>
                    <a:cubicBezTo>
                      <a:pt x="2416" y="1442"/>
                      <a:pt x="2424" y="1478"/>
                      <a:pt x="2453" y="1483"/>
                    </a:cubicBezTo>
                    <a:cubicBezTo>
                      <a:pt x="2482" y="1487"/>
                      <a:pt x="2467" y="1503"/>
                      <a:pt x="2498" y="1501"/>
                    </a:cubicBezTo>
                    <a:cubicBezTo>
                      <a:pt x="2529" y="1499"/>
                      <a:pt x="2539" y="1510"/>
                      <a:pt x="2538" y="1529"/>
                    </a:cubicBezTo>
                    <a:cubicBezTo>
                      <a:pt x="2537" y="1548"/>
                      <a:pt x="2552" y="1567"/>
                      <a:pt x="2566" y="1580"/>
                    </a:cubicBezTo>
                    <a:cubicBezTo>
                      <a:pt x="2579" y="1593"/>
                      <a:pt x="2571" y="1614"/>
                      <a:pt x="2547" y="1614"/>
                    </a:cubicBezTo>
                    <a:cubicBezTo>
                      <a:pt x="2522" y="1614"/>
                      <a:pt x="2494" y="1617"/>
                      <a:pt x="2505" y="1635"/>
                    </a:cubicBezTo>
                    <a:cubicBezTo>
                      <a:pt x="2516" y="1652"/>
                      <a:pt x="2498" y="1657"/>
                      <a:pt x="2473" y="1647"/>
                    </a:cubicBezTo>
                    <a:cubicBezTo>
                      <a:pt x="2448" y="1638"/>
                      <a:pt x="2463" y="1621"/>
                      <a:pt x="2473" y="1611"/>
                    </a:cubicBezTo>
                    <a:cubicBezTo>
                      <a:pt x="2483" y="1601"/>
                      <a:pt x="2451" y="1588"/>
                      <a:pt x="2436" y="1583"/>
                    </a:cubicBezTo>
                    <a:cubicBezTo>
                      <a:pt x="2420" y="1577"/>
                      <a:pt x="2358" y="1623"/>
                      <a:pt x="2341" y="1630"/>
                    </a:cubicBezTo>
                    <a:cubicBezTo>
                      <a:pt x="2324" y="1637"/>
                      <a:pt x="2281" y="1619"/>
                      <a:pt x="2237" y="1630"/>
                    </a:cubicBezTo>
                    <a:cubicBezTo>
                      <a:pt x="2193" y="1641"/>
                      <a:pt x="2196" y="1676"/>
                      <a:pt x="2180" y="1672"/>
                    </a:cubicBezTo>
                    <a:cubicBezTo>
                      <a:pt x="2163" y="1668"/>
                      <a:pt x="2115" y="1677"/>
                      <a:pt x="2097" y="1666"/>
                    </a:cubicBezTo>
                    <a:cubicBezTo>
                      <a:pt x="2078" y="1655"/>
                      <a:pt x="2093" y="1648"/>
                      <a:pt x="2112" y="1649"/>
                    </a:cubicBezTo>
                    <a:cubicBezTo>
                      <a:pt x="2131" y="1650"/>
                      <a:pt x="2138" y="1644"/>
                      <a:pt x="2127" y="1631"/>
                    </a:cubicBezTo>
                    <a:cubicBezTo>
                      <a:pt x="2116" y="1618"/>
                      <a:pt x="2141" y="1598"/>
                      <a:pt x="2140" y="1589"/>
                    </a:cubicBezTo>
                    <a:cubicBezTo>
                      <a:pt x="2140" y="1580"/>
                      <a:pt x="2068" y="1604"/>
                      <a:pt x="2057" y="1614"/>
                    </a:cubicBezTo>
                    <a:cubicBezTo>
                      <a:pt x="2045" y="1624"/>
                      <a:pt x="2058" y="1642"/>
                      <a:pt x="2045" y="1648"/>
                    </a:cubicBezTo>
                    <a:cubicBezTo>
                      <a:pt x="2032" y="1655"/>
                      <a:pt x="2032" y="1637"/>
                      <a:pt x="2017" y="1632"/>
                    </a:cubicBezTo>
                    <a:cubicBezTo>
                      <a:pt x="2003" y="1626"/>
                      <a:pt x="1896" y="1651"/>
                      <a:pt x="1876" y="1674"/>
                    </a:cubicBezTo>
                    <a:cubicBezTo>
                      <a:pt x="1856" y="1697"/>
                      <a:pt x="1817" y="1698"/>
                      <a:pt x="1817" y="1710"/>
                    </a:cubicBezTo>
                    <a:cubicBezTo>
                      <a:pt x="1817" y="1723"/>
                      <a:pt x="1769" y="1722"/>
                      <a:pt x="1750" y="1731"/>
                    </a:cubicBezTo>
                    <a:cubicBezTo>
                      <a:pt x="1731" y="1740"/>
                      <a:pt x="1743" y="1778"/>
                      <a:pt x="1736" y="1796"/>
                    </a:cubicBezTo>
                    <a:cubicBezTo>
                      <a:pt x="1729" y="1814"/>
                      <a:pt x="1654" y="1809"/>
                      <a:pt x="1631" y="1810"/>
                    </a:cubicBezTo>
                    <a:cubicBezTo>
                      <a:pt x="1609" y="1810"/>
                      <a:pt x="1600" y="1766"/>
                      <a:pt x="1582" y="1763"/>
                    </a:cubicBezTo>
                    <a:cubicBezTo>
                      <a:pt x="1564" y="1760"/>
                      <a:pt x="1575" y="1735"/>
                      <a:pt x="1580" y="1724"/>
                    </a:cubicBezTo>
                    <a:cubicBezTo>
                      <a:pt x="1586" y="1713"/>
                      <a:pt x="1600" y="1722"/>
                      <a:pt x="1623" y="1708"/>
                    </a:cubicBezTo>
                    <a:cubicBezTo>
                      <a:pt x="1646" y="1693"/>
                      <a:pt x="1669" y="1715"/>
                      <a:pt x="1678" y="1705"/>
                    </a:cubicBezTo>
                    <a:cubicBezTo>
                      <a:pt x="1687" y="1695"/>
                      <a:pt x="1643" y="1668"/>
                      <a:pt x="1640" y="1646"/>
                    </a:cubicBezTo>
                    <a:cubicBezTo>
                      <a:pt x="1638" y="1623"/>
                      <a:pt x="1589" y="1616"/>
                      <a:pt x="1562" y="1624"/>
                    </a:cubicBezTo>
                    <a:cubicBezTo>
                      <a:pt x="1535" y="1631"/>
                      <a:pt x="1505" y="1625"/>
                      <a:pt x="1486" y="1616"/>
                    </a:cubicBezTo>
                    <a:cubicBezTo>
                      <a:pt x="1466" y="1606"/>
                      <a:pt x="1468" y="1632"/>
                      <a:pt x="1496" y="1639"/>
                    </a:cubicBezTo>
                    <a:cubicBezTo>
                      <a:pt x="1525" y="1646"/>
                      <a:pt x="1510" y="1668"/>
                      <a:pt x="1515" y="1682"/>
                    </a:cubicBezTo>
                    <a:cubicBezTo>
                      <a:pt x="1519" y="1696"/>
                      <a:pt x="1507" y="1727"/>
                      <a:pt x="1491" y="1750"/>
                    </a:cubicBezTo>
                    <a:cubicBezTo>
                      <a:pt x="1475" y="1774"/>
                      <a:pt x="1486" y="1773"/>
                      <a:pt x="1511" y="1772"/>
                    </a:cubicBezTo>
                    <a:cubicBezTo>
                      <a:pt x="1536" y="1771"/>
                      <a:pt x="1534" y="1803"/>
                      <a:pt x="1534" y="1827"/>
                    </a:cubicBezTo>
                    <a:cubicBezTo>
                      <a:pt x="1534" y="1851"/>
                      <a:pt x="1515" y="1857"/>
                      <a:pt x="1515" y="1874"/>
                    </a:cubicBezTo>
                    <a:cubicBezTo>
                      <a:pt x="1515" y="1892"/>
                      <a:pt x="1495" y="1866"/>
                      <a:pt x="1488" y="1873"/>
                    </a:cubicBezTo>
                    <a:cubicBezTo>
                      <a:pt x="1482" y="1881"/>
                      <a:pt x="1474" y="1870"/>
                      <a:pt x="1470" y="1855"/>
                    </a:cubicBezTo>
                    <a:cubicBezTo>
                      <a:pt x="1466" y="1841"/>
                      <a:pt x="1429" y="1849"/>
                      <a:pt x="1408" y="1843"/>
                    </a:cubicBezTo>
                    <a:cubicBezTo>
                      <a:pt x="1387" y="1838"/>
                      <a:pt x="1379" y="1847"/>
                      <a:pt x="1369" y="1862"/>
                    </a:cubicBezTo>
                    <a:cubicBezTo>
                      <a:pt x="1359" y="1878"/>
                      <a:pt x="1330" y="1884"/>
                      <a:pt x="1314" y="1886"/>
                    </a:cubicBezTo>
                    <a:cubicBezTo>
                      <a:pt x="1297" y="1888"/>
                      <a:pt x="1271" y="1918"/>
                      <a:pt x="1255" y="1929"/>
                    </a:cubicBezTo>
                    <a:cubicBezTo>
                      <a:pt x="1239" y="1940"/>
                      <a:pt x="1236" y="1961"/>
                      <a:pt x="1259" y="1983"/>
                    </a:cubicBezTo>
                    <a:cubicBezTo>
                      <a:pt x="1282" y="2004"/>
                      <a:pt x="1286" y="2019"/>
                      <a:pt x="1284" y="2031"/>
                    </a:cubicBezTo>
                    <a:cubicBezTo>
                      <a:pt x="1282" y="2043"/>
                      <a:pt x="1220" y="2039"/>
                      <a:pt x="1210" y="2026"/>
                    </a:cubicBezTo>
                    <a:cubicBezTo>
                      <a:pt x="1200" y="2014"/>
                      <a:pt x="1160" y="2009"/>
                      <a:pt x="1147" y="2012"/>
                    </a:cubicBezTo>
                    <a:cubicBezTo>
                      <a:pt x="1133" y="2015"/>
                      <a:pt x="1096" y="1971"/>
                      <a:pt x="1077" y="1970"/>
                    </a:cubicBezTo>
                    <a:cubicBezTo>
                      <a:pt x="1057" y="1969"/>
                      <a:pt x="1046" y="1993"/>
                      <a:pt x="1039" y="2004"/>
                    </a:cubicBezTo>
                    <a:cubicBezTo>
                      <a:pt x="1033" y="2016"/>
                      <a:pt x="1048" y="2020"/>
                      <a:pt x="1057" y="2040"/>
                    </a:cubicBezTo>
                    <a:cubicBezTo>
                      <a:pt x="1067" y="2060"/>
                      <a:pt x="1100" y="2061"/>
                      <a:pt x="1118" y="2061"/>
                    </a:cubicBezTo>
                    <a:cubicBezTo>
                      <a:pt x="1135" y="2061"/>
                      <a:pt x="1128" y="2087"/>
                      <a:pt x="1123" y="2098"/>
                    </a:cubicBezTo>
                    <a:cubicBezTo>
                      <a:pt x="1118" y="2109"/>
                      <a:pt x="1086" y="2117"/>
                      <a:pt x="1077" y="2106"/>
                    </a:cubicBezTo>
                    <a:cubicBezTo>
                      <a:pt x="1067" y="2094"/>
                      <a:pt x="1029" y="2106"/>
                      <a:pt x="1028" y="2091"/>
                    </a:cubicBezTo>
                    <a:cubicBezTo>
                      <a:pt x="1027" y="2076"/>
                      <a:pt x="1000" y="2055"/>
                      <a:pt x="972" y="2059"/>
                    </a:cubicBezTo>
                    <a:cubicBezTo>
                      <a:pt x="944" y="2064"/>
                      <a:pt x="938" y="2045"/>
                      <a:pt x="940" y="2024"/>
                    </a:cubicBezTo>
                    <a:cubicBezTo>
                      <a:pt x="942" y="2002"/>
                      <a:pt x="924" y="1989"/>
                      <a:pt x="925" y="1979"/>
                    </a:cubicBezTo>
                    <a:cubicBezTo>
                      <a:pt x="926" y="1969"/>
                      <a:pt x="913" y="1949"/>
                      <a:pt x="927" y="1939"/>
                    </a:cubicBezTo>
                    <a:cubicBezTo>
                      <a:pt x="942" y="1929"/>
                      <a:pt x="931" y="1913"/>
                      <a:pt x="932" y="1900"/>
                    </a:cubicBezTo>
                    <a:cubicBezTo>
                      <a:pt x="933" y="1886"/>
                      <a:pt x="907" y="1865"/>
                      <a:pt x="884" y="1865"/>
                    </a:cubicBezTo>
                    <a:cubicBezTo>
                      <a:pt x="862" y="1865"/>
                      <a:pt x="866" y="1842"/>
                      <a:pt x="847" y="1838"/>
                    </a:cubicBezTo>
                    <a:cubicBezTo>
                      <a:pt x="828" y="1833"/>
                      <a:pt x="790" y="1801"/>
                      <a:pt x="787" y="1788"/>
                    </a:cubicBezTo>
                    <a:cubicBezTo>
                      <a:pt x="784" y="1774"/>
                      <a:pt x="755" y="1772"/>
                      <a:pt x="765" y="1768"/>
                    </a:cubicBezTo>
                    <a:cubicBezTo>
                      <a:pt x="775" y="1763"/>
                      <a:pt x="798" y="1769"/>
                      <a:pt x="814" y="1786"/>
                    </a:cubicBezTo>
                    <a:cubicBezTo>
                      <a:pt x="831" y="1802"/>
                      <a:pt x="857" y="1817"/>
                      <a:pt x="900" y="1822"/>
                    </a:cubicBezTo>
                    <a:cubicBezTo>
                      <a:pt x="943" y="1828"/>
                      <a:pt x="960" y="1848"/>
                      <a:pt x="1007" y="1856"/>
                    </a:cubicBezTo>
                    <a:cubicBezTo>
                      <a:pt x="1055" y="1864"/>
                      <a:pt x="1083" y="1870"/>
                      <a:pt x="1151" y="1880"/>
                    </a:cubicBezTo>
                    <a:cubicBezTo>
                      <a:pt x="1220" y="1890"/>
                      <a:pt x="1311" y="1820"/>
                      <a:pt x="1330" y="1801"/>
                    </a:cubicBezTo>
                    <a:cubicBezTo>
                      <a:pt x="1349" y="1782"/>
                      <a:pt x="1324" y="1743"/>
                      <a:pt x="1324" y="1728"/>
                    </a:cubicBezTo>
                    <a:cubicBezTo>
                      <a:pt x="1324" y="1714"/>
                      <a:pt x="1293" y="1712"/>
                      <a:pt x="1289" y="1701"/>
                    </a:cubicBezTo>
                    <a:cubicBezTo>
                      <a:pt x="1284" y="1690"/>
                      <a:pt x="1264" y="1670"/>
                      <a:pt x="1238" y="1670"/>
                    </a:cubicBezTo>
                    <a:cubicBezTo>
                      <a:pt x="1211" y="1670"/>
                      <a:pt x="1208" y="1640"/>
                      <a:pt x="1187" y="1642"/>
                    </a:cubicBezTo>
                    <a:cubicBezTo>
                      <a:pt x="1166" y="1644"/>
                      <a:pt x="1151" y="1633"/>
                      <a:pt x="1097" y="1596"/>
                    </a:cubicBezTo>
                    <a:cubicBezTo>
                      <a:pt x="1042" y="1560"/>
                      <a:pt x="966" y="1534"/>
                      <a:pt x="953" y="1540"/>
                    </a:cubicBezTo>
                    <a:cubicBezTo>
                      <a:pt x="939" y="1546"/>
                      <a:pt x="930" y="1550"/>
                      <a:pt x="921" y="1536"/>
                    </a:cubicBezTo>
                    <a:cubicBezTo>
                      <a:pt x="912" y="1523"/>
                      <a:pt x="891" y="1524"/>
                      <a:pt x="876" y="1535"/>
                    </a:cubicBezTo>
                    <a:cubicBezTo>
                      <a:pt x="862" y="1546"/>
                      <a:pt x="847" y="1525"/>
                      <a:pt x="820" y="1532"/>
                    </a:cubicBezTo>
                    <a:cubicBezTo>
                      <a:pt x="792" y="1538"/>
                      <a:pt x="778" y="1520"/>
                      <a:pt x="785" y="1512"/>
                    </a:cubicBezTo>
                    <a:cubicBezTo>
                      <a:pt x="792" y="1503"/>
                      <a:pt x="832" y="1511"/>
                      <a:pt x="831" y="1497"/>
                    </a:cubicBezTo>
                    <a:cubicBezTo>
                      <a:pt x="829" y="1483"/>
                      <a:pt x="814" y="1497"/>
                      <a:pt x="790" y="1481"/>
                    </a:cubicBezTo>
                    <a:cubicBezTo>
                      <a:pt x="765" y="1464"/>
                      <a:pt x="751" y="1475"/>
                      <a:pt x="746" y="1489"/>
                    </a:cubicBezTo>
                    <a:cubicBezTo>
                      <a:pt x="740" y="1503"/>
                      <a:pt x="721" y="1499"/>
                      <a:pt x="709" y="1487"/>
                    </a:cubicBezTo>
                    <a:cubicBezTo>
                      <a:pt x="707" y="1486"/>
                      <a:pt x="706" y="1485"/>
                      <a:pt x="704" y="1484"/>
                    </a:cubicBezTo>
                    <a:cubicBezTo>
                      <a:pt x="700" y="1507"/>
                      <a:pt x="687" y="1509"/>
                      <a:pt x="673" y="1506"/>
                    </a:cubicBezTo>
                    <a:cubicBezTo>
                      <a:pt x="657" y="1503"/>
                      <a:pt x="640" y="1530"/>
                      <a:pt x="622" y="1530"/>
                    </a:cubicBezTo>
                    <a:cubicBezTo>
                      <a:pt x="604" y="1530"/>
                      <a:pt x="584" y="1550"/>
                      <a:pt x="580" y="1566"/>
                    </a:cubicBezTo>
                    <a:cubicBezTo>
                      <a:pt x="576" y="1583"/>
                      <a:pt x="556" y="1574"/>
                      <a:pt x="556" y="1585"/>
                    </a:cubicBezTo>
                    <a:cubicBezTo>
                      <a:pt x="556" y="1596"/>
                      <a:pt x="556" y="1606"/>
                      <a:pt x="547" y="1617"/>
                    </a:cubicBezTo>
                    <a:cubicBezTo>
                      <a:pt x="538" y="1628"/>
                      <a:pt x="547" y="1634"/>
                      <a:pt x="556" y="1652"/>
                    </a:cubicBezTo>
                    <a:cubicBezTo>
                      <a:pt x="566" y="1670"/>
                      <a:pt x="586" y="1668"/>
                      <a:pt x="595" y="1674"/>
                    </a:cubicBezTo>
                    <a:cubicBezTo>
                      <a:pt x="604" y="1679"/>
                      <a:pt x="638" y="1708"/>
                      <a:pt x="638" y="1719"/>
                    </a:cubicBezTo>
                    <a:cubicBezTo>
                      <a:pt x="638" y="1730"/>
                      <a:pt x="611" y="1758"/>
                      <a:pt x="600" y="1765"/>
                    </a:cubicBezTo>
                    <a:cubicBezTo>
                      <a:pt x="589" y="1772"/>
                      <a:pt x="575" y="1790"/>
                      <a:pt x="582" y="1801"/>
                    </a:cubicBezTo>
                    <a:cubicBezTo>
                      <a:pt x="589" y="1812"/>
                      <a:pt x="620" y="1858"/>
                      <a:pt x="640" y="1894"/>
                    </a:cubicBezTo>
                    <a:cubicBezTo>
                      <a:pt x="660" y="1931"/>
                      <a:pt x="633" y="1914"/>
                      <a:pt x="620" y="1931"/>
                    </a:cubicBezTo>
                    <a:cubicBezTo>
                      <a:pt x="607" y="1947"/>
                      <a:pt x="626" y="1967"/>
                      <a:pt x="629" y="1978"/>
                    </a:cubicBezTo>
                    <a:cubicBezTo>
                      <a:pt x="633" y="1989"/>
                      <a:pt x="613" y="1987"/>
                      <a:pt x="615" y="1996"/>
                    </a:cubicBezTo>
                    <a:cubicBezTo>
                      <a:pt x="617" y="2005"/>
                      <a:pt x="644" y="2009"/>
                      <a:pt x="646" y="2016"/>
                    </a:cubicBezTo>
                    <a:cubicBezTo>
                      <a:pt x="648" y="2024"/>
                      <a:pt x="627" y="2033"/>
                      <a:pt x="637" y="2047"/>
                    </a:cubicBezTo>
                    <a:cubicBezTo>
                      <a:pt x="646" y="2062"/>
                      <a:pt x="668" y="2062"/>
                      <a:pt x="669" y="2080"/>
                    </a:cubicBezTo>
                    <a:cubicBezTo>
                      <a:pt x="671" y="2098"/>
                      <a:pt x="629" y="2100"/>
                      <a:pt x="631" y="2115"/>
                    </a:cubicBezTo>
                    <a:cubicBezTo>
                      <a:pt x="633" y="2129"/>
                      <a:pt x="686" y="2147"/>
                      <a:pt x="709" y="2175"/>
                    </a:cubicBezTo>
                    <a:cubicBezTo>
                      <a:pt x="733" y="2202"/>
                      <a:pt x="731" y="2209"/>
                      <a:pt x="726" y="2224"/>
                    </a:cubicBezTo>
                    <a:cubicBezTo>
                      <a:pt x="715" y="2253"/>
                      <a:pt x="649" y="2279"/>
                      <a:pt x="635" y="2311"/>
                    </a:cubicBezTo>
                    <a:cubicBezTo>
                      <a:pt x="620" y="2344"/>
                      <a:pt x="566" y="2362"/>
                      <a:pt x="540" y="2388"/>
                    </a:cubicBezTo>
                    <a:cubicBezTo>
                      <a:pt x="530" y="2398"/>
                      <a:pt x="519" y="2412"/>
                      <a:pt x="511" y="2425"/>
                    </a:cubicBezTo>
                    <a:cubicBezTo>
                      <a:pt x="521" y="2423"/>
                      <a:pt x="530" y="2419"/>
                      <a:pt x="536" y="2416"/>
                    </a:cubicBezTo>
                    <a:cubicBezTo>
                      <a:pt x="551" y="2409"/>
                      <a:pt x="561" y="2444"/>
                      <a:pt x="576" y="2456"/>
                    </a:cubicBezTo>
                    <a:cubicBezTo>
                      <a:pt x="590" y="2468"/>
                      <a:pt x="619" y="2457"/>
                      <a:pt x="629" y="2468"/>
                    </a:cubicBezTo>
                    <a:cubicBezTo>
                      <a:pt x="639" y="2479"/>
                      <a:pt x="621" y="2480"/>
                      <a:pt x="600" y="2476"/>
                    </a:cubicBezTo>
                    <a:cubicBezTo>
                      <a:pt x="579" y="2473"/>
                      <a:pt x="574" y="2485"/>
                      <a:pt x="541" y="2496"/>
                    </a:cubicBezTo>
                    <a:cubicBezTo>
                      <a:pt x="516" y="2504"/>
                      <a:pt x="519" y="2513"/>
                      <a:pt x="511" y="2520"/>
                    </a:cubicBezTo>
                    <a:cubicBezTo>
                      <a:pt x="525" y="2542"/>
                      <a:pt x="506" y="2544"/>
                      <a:pt x="498" y="2561"/>
                    </a:cubicBezTo>
                    <a:cubicBezTo>
                      <a:pt x="490" y="2578"/>
                      <a:pt x="479" y="2581"/>
                      <a:pt x="478" y="2592"/>
                    </a:cubicBezTo>
                    <a:cubicBezTo>
                      <a:pt x="476" y="2603"/>
                      <a:pt x="480" y="2611"/>
                      <a:pt x="482" y="2627"/>
                    </a:cubicBezTo>
                    <a:cubicBezTo>
                      <a:pt x="483" y="2644"/>
                      <a:pt x="486" y="2647"/>
                      <a:pt x="495" y="2660"/>
                    </a:cubicBezTo>
                    <a:cubicBezTo>
                      <a:pt x="505" y="2674"/>
                      <a:pt x="487" y="2674"/>
                      <a:pt x="479" y="2681"/>
                    </a:cubicBezTo>
                    <a:cubicBezTo>
                      <a:pt x="471" y="2688"/>
                      <a:pt x="476" y="2703"/>
                      <a:pt x="487" y="2714"/>
                    </a:cubicBezTo>
                    <a:cubicBezTo>
                      <a:pt x="498" y="2725"/>
                      <a:pt x="498" y="2738"/>
                      <a:pt x="494" y="2748"/>
                    </a:cubicBezTo>
                    <a:cubicBezTo>
                      <a:pt x="490" y="2757"/>
                      <a:pt x="504" y="2774"/>
                      <a:pt x="513" y="2783"/>
                    </a:cubicBezTo>
                    <a:cubicBezTo>
                      <a:pt x="523" y="2793"/>
                      <a:pt x="521" y="2819"/>
                      <a:pt x="530" y="2826"/>
                    </a:cubicBezTo>
                    <a:cubicBezTo>
                      <a:pt x="538" y="2832"/>
                      <a:pt x="547" y="2839"/>
                      <a:pt x="562" y="2835"/>
                    </a:cubicBezTo>
                    <a:cubicBezTo>
                      <a:pt x="577" y="2831"/>
                      <a:pt x="587" y="2838"/>
                      <a:pt x="594" y="2850"/>
                    </a:cubicBezTo>
                    <a:cubicBezTo>
                      <a:pt x="601" y="2862"/>
                      <a:pt x="612" y="2857"/>
                      <a:pt x="627" y="2850"/>
                    </a:cubicBezTo>
                    <a:cubicBezTo>
                      <a:pt x="642" y="2843"/>
                      <a:pt x="676" y="2862"/>
                      <a:pt x="684" y="2867"/>
                    </a:cubicBezTo>
                    <a:cubicBezTo>
                      <a:pt x="692" y="2871"/>
                      <a:pt x="688" y="2894"/>
                      <a:pt x="689" y="2909"/>
                    </a:cubicBezTo>
                    <a:cubicBezTo>
                      <a:pt x="691" y="2924"/>
                      <a:pt x="681" y="2943"/>
                      <a:pt x="696" y="2953"/>
                    </a:cubicBezTo>
                    <a:cubicBezTo>
                      <a:pt x="711" y="2962"/>
                      <a:pt x="707" y="2984"/>
                      <a:pt x="725" y="2991"/>
                    </a:cubicBezTo>
                    <a:cubicBezTo>
                      <a:pt x="743" y="2998"/>
                      <a:pt x="750" y="3022"/>
                      <a:pt x="760" y="3025"/>
                    </a:cubicBezTo>
                    <a:cubicBezTo>
                      <a:pt x="771" y="3028"/>
                      <a:pt x="792" y="3044"/>
                      <a:pt x="795" y="3057"/>
                    </a:cubicBezTo>
                    <a:cubicBezTo>
                      <a:pt x="797" y="3069"/>
                      <a:pt x="775" y="3080"/>
                      <a:pt x="763" y="3085"/>
                    </a:cubicBezTo>
                    <a:cubicBezTo>
                      <a:pt x="751" y="3091"/>
                      <a:pt x="728" y="3069"/>
                      <a:pt x="719" y="3078"/>
                    </a:cubicBezTo>
                    <a:cubicBezTo>
                      <a:pt x="711" y="3088"/>
                      <a:pt x="722" y="3106"/>
                      <a:pt x="729" y="3136"/>
                    </a:cubicBezTo>
                    <a:cubicBezTo>
                      <a:pt x="736" y="3166"/>
                      <a:pt x="741" y="3169"/>
                      <a:pt x="755" y="3169"/>
                    </a:cubicBezTo>
                    <a:cubicBezTo>
                      <a:pt x="769" y="3169"/>
                      <a:pt x="774" y="3159"/>
                      <a:pt x="784" y="3154"/>
                    </a:cubicBezTo>
                    <a:cubicBezTo>
                      <a:pt x="793" y="3148"/>
                      <a:pt x="815" y="3156"/>
                      <a:pt x="825" y="3152"/>
                    </a:cubicBezTo>
                    <a:cubicBezTo>
                      <a:pt x="834" y="3148"/>
                      <a:pt x="868" y="3147"/>
                      <a:pt x="875" y="3158"/>
                    </a:cubicBezTo>
                    <a:cubicBezTo>
                      <a:pt x="882" y="3169"/>
                      <a:pt x="889" y="3195"/>
                      <a:pt x="883" y="3204"/>
                    </a:cubicBezTo>
                    <a:cubicBezTo>
                      <a:pt x="878" y="3214"/>
                      <a:pt x="890" y="3225"/>
                      <a:pt x="897" y="3238"/>
                    </a:cubicBezTo>
                    <a:cubicBezTo>
                      <a:pt x="904" y="3252"/>
                      <a:pt x="933" y="3245"/>
                      <a:pt x="942" y="3249"/>
                    </a:cubicBezTo>
                    <a:cubicBezTo>
                      <a:pt x="952" y="3253"/>
                      <a:pt x="974" y="3283"/>
                      <a:pt x="969" y="3297"/>
                    </a:cubicBezTo>
                    <a:cubicBezTo>
                      <a:pt x="965" y="3311"/>
                      <a:pt x="983" y="3313"/>
                      <a:pt x="993" y="3309"/>
                    </a:cubicBezTo>
                    <a:cubicBezTo>
                      <a:pt x="1002" y="3305"/>
                      <a:pt x="1012" y="3316"/>
                      <a:pt x="1023" y="3323"/>
                    </a:cubicBezTo>
                    <a:cubicBezTo>
                      <a:pt x="1034" y="3330"/>
                      <a:pt x="1043" y="3327"/>
                      <a:pt x="1054" y="3320"/>
                    </a:cubicBezTo>
                    <a:cubicBezTo>
                      <a:pt x="1065" y="3313"/>
                      <a:pt x="1083" y="3308"/>
                      <a:pt x="1088" y="3317"/>
                    </a:cubicBezTo>
                    <a:cubicBezTo>
                      <a:pt x="1094" y="3327"/>
                      <a:pt x="1116" y="3345"/>
                      <a:pt x="1116" y="3350"/>
                    </a:cubicBezTo>
                    <a:cubicBezTo>
                      <a:pt x="1116" y="3356"/>
                      <a:pt x="1150" y="3350"/>
                      <a:pt x="1166" y="3358"/>
                    </a:cubicBezTo>
                    <a:cubicBezTo>
                      <a:pt x="1183" y="3367"/>
                      <a:pt x="1200" y="3363"/>
                      <a:pt x="1218" y="3372"/>
                    </a:cubicBezTo>
                    <a:cubicBezTo>
                      <a:pt x="1236" y="3382"/>
                      <a:pt x="1252" y="3383"/>
                      <a:pt x="1254" y="3394"/>
                    </a:cubicBezTo>
                    <a:cubicBezTo>
                      <a:pt x="1255" y="3405"/>
                      <a:pt x="1236" y="3415"/>
                      <a:pt x="1236" y="3420"/>
                    </a:cubicBezTo>
                    <a:cubicBezTo>
                      <a:pt x="1236" y="3425"/>
                      <a:pt x="1251" y="3430"/>
                      <a:pt x="1251" y="3438"/>
                    </a:cubicBezTo>
                    <a:cubicBezTo>
                      <a:pt x="1251" y="3446"/>
                      <a:pt x="1232" y="3446"/>
                      <a:pt x="1229" y="3453"/>
                    </a:cubicBezTo>
                    <a:cubicBezTo>
                      <a:pt x="1226" y="3460"/>
                      <a:pt x="1240" y="3469"/>
                      <a:pt x="1243" y="3476"/>
                    </a:cubicBezTo>
                    <a:cubicBezTo>
                      <a:pt x="1246" y="3483"/>
                      <a:pt x="1232" y="3506"/>
                      <a:pt x="1232" y="3513"/>
                    </a:cubicBezTo>
                    <a:cubicBezTo>
                      <a:pt x="1232" y="3520"/>
                      <a:pt x="1191" y="3511"/>
                      <a:pt x="1181" y="3511"/>
                    </a:cubicBezTo>
                    <a:cubicBezTo>
                      <a:pt x="1172" y="3511"/>
                      <a:pt x="1143" y="3543"/>
                      <a:pt x="1133" y="3544"/>
                    </a:cubicBezTo>
                    <a:cubicBezTo>
                      <a:pt x="1125" y="3545"/>
                      <a:pt x="1129" y="3561"/>
                      <a:pt x="1132" y="3574"/>
                    </a:cubicBezTo>
                    <a:cubicBezTo>
                      <a:pt x="1162" y="3568"/>
                      <a:pt x="1192" y="3566"/>
                      <a:pt x="1195" y="3572"/>
                    </a:cubicBezTo>
                    <a:cubicBezTo>
                      <a:pt x="1200" y="3583"/>
                      <a:pt x="1131" y="3612"/>
                      <a:pt x="1118" y="3617"/>
                    </a:cubicBezTo>
                    <a:cubicBezTo>
                      <a:pt x="1106" y="3621"/>
                      <a:pt x="1143" y="3640"/>
                      <a:pt x="1142" y="3651"/>
                    </a:cubicBezTo>
                    <a:cubicBezTo>
                      <a:pt x="1141" y="3662"/>
                      <a:pt x="1102" y="3665"/>
                      <a:pt x="1106" y="3687"/>
                    </a:cubicBezTo>
                    <a:cubicBezTo>
                      <a:pt x="1109" y="3709"/>
                      <a:pt x="1093" y="3713"/>
                      <a:pt x="1072" y="3713"/>
                    </a:cubicBezTo>
                    <a:cubicBezTo>
                      <a:pt x="1051" y="3713"/>
                      <a:pt x="1046" y="3726"/>
                      <a:pt x="1056" y="3728"/>
                    </a:cubicBezTo>
                    <a:cubicBezTo>
                      <a:pt x="1066" y="3730"/>
                      <a:pt x="1065" y="3757"/>
                      <a:pt x="1104" y="3767"/>
                    </a:cubicBezTo>
                    <a:cubicBezTo>
                      <a:pt x="1143" y="3777"/>
                      <a:pt x="1185" y="3813"/>
                      <a:pt x="1219" y="3850"/>
                    </a:cubicBezTo>
                    <a:cubicBezTo>
                      <a:pt x="1223" y="3855"/>
                      <a:pt x="1229" y="3859"/>
                      <a:pt x="1235" y="3863"/>
                    </a:cubicBezTo>
                    <a:cubicBezTo>
                      <a:pt x="1244" y="3857"/>
                      <a:pt x="1253" y="3852"/>
                      <a:pt x="1258" y="3852"/>
                    </a:cubicBezTo>
                    <a:cubicBezTo>
                      <a:pt x="1277" y="3849"/>
                      <a:pt x="1312" y="3860"/>
                      <a:pt x="1332" y="3874"/>
                    </a:cubicBezTo>
                    <a:cubicBezTo>
                      <a:pt x="1351" y="3887"/>
                      <a:pt x="1419" y="3871"/>
                      <a:pt x="1427" y="3882"/>
                    </a:cubicBezTo>
                    <a:cubicBezTo>
                      <a:pt x="1435" y="3893"/>
                      <a:pt x="1452" y="3906"/>
                      <a:pt x="1465" y="3906"/>
                    </a:cubicBezTo>
                    <a:cubicBezTo>
                      <a:pt x="1479" y="3906"/>
                      <a:pt x="1493" y="3934"/>
                      <a:pt x="1504" y="3925"/>
                    </a:cubicBezTo>
                    <a:cubicBezTo>
                      <a:pt x="1515" y="3917"/>
                      <a:pt x="1556" y="3917"/>
                      <a:pt x="1567" y="3917"/>
                    </a:cubicBezTo>
                    <a:cubicBezTo>
                      <a:pt x="1578" y="3917"/>
                      <a:pt x="1578" y="3925"/>
                      <a:pt x="1588" y="3925"/>
                    </a:cubicBezTo>
                    <a:cubicBezTo>
                      <a:pt x="1599" y="3925"/>
                      <a:pt x="1599" y="3966"/>
                      <a:pt x="1608" y="3964"/>
                    </a:cubicBezTo>
                    <a:cubicBezTo>
                      <a:pt x="1616" y="3961"/>
                      <a:pt x="1646" y="3988"/>
                      <a:pt x="1665" y="3991"/>
                    </a:cubicBezTo>
                    <a:cubicBezTo>
                      <a:pt x="1684" y="3994"/>
                      <a:pt x="1703" y="4027"/>
                      <a:pt x="1711" y="4024"/>
                    </a:cubicBezTo>
                    <a:cubicBezTo>
                      <a:pt x="1720" y="4021"/>
                      <a:pt x="1733" y="4038"/>
                      <a:pt x="1739" y="4024"/>
                    </a:cubicBezTo>
                    <a:cubicBezTo>
                      <a:pt x="1744" y="4011"/>
                      <a:pt x="1771" y="4017"/>
                      <a:pt x="1778" y="3995"/>
                    </a:cubicBezTo>
                    <a:cubicBezTo>
                      <a:pt x="1744" y="3952"/>
                      <a:pt x="1707" y="3905"/>
                      <a:pt x="1708" y="3887"/>
                    </a:cubicBezTo>
                    <a:cubicBezTo>
                      <a:pt x="1710" y="3856"/>
                      <a:pt x="1722" y="3836"/>
                      <a:pt x="1684" y="3803"/>
                    </a:cubicBezTo>
                    <a:cubicBezTo>
                      <a:pt x="1646" y="3771"/>
                      <a:pt x="1688" y="3749"/>
                      <a:pt x="1715" y="3714"/>
                    </a:cubicBezTo>
                    <a:cubicBezTo>
                      <a:pt x="1739" y="3683"/>
                      <a:pt x="1791" y="3670"/>
                      <a:pt x="1824" y="3648"/>
                    </a:cubicBezTo>
                    <a:cubicBezTo>
                      <a:pt x="1818" y="3643"/>
                      <a:pt x="1811" y="3639"/>
                      <a:pt x="1804" y="3636"/>
                    </a:cubicBezTo>
                    <a:cubicBezTo>
                      <a:pt x="1780" y="3625"/>
                      <a:pt x="1772" y="3614"/>
                      <a:pt x="1791" y="3609"/>
                    </a:cubicBezTo>
                    <a:cubicBezTo>
                      <a:pt x="1810" y="3603"/>
                      <a:pt x="1802" y="3592"/>
                      <a:pt x="1782" y="3570"/>
                    </a:cubicBezTo>
                    <a:cubicBezTo>
                      <a:pt x="1763" y="3548"/>
                      <a:pt x="1755" y="3527"/>
                      <a:pt x="1744" y="3527"/>
                    </a:cubicBezTo>
                    <a:cubicBezTo>
                      <a:pt x="1733" y="3527"/>
                      <a:pt x="1717" y="3524"/>
                      <a:pt x="1700" y="3529"/>
                    </a:cubicBezTo>
                    <a:cubicBezTo>
                      <a:pt x="1684" y="3535"/>
                      <a:pt x="1687" y="3516"/>
                      <a:pt x="1690" y="3496"/>
                    </a:cubicBezTo>
                    <a:cubicBezTo>
                      <a:pt x="1692" y="3477"/>
                      <a:pt x="1660" y="3480"/>
                      <a:pt x="1654" y="3472"/>
                    </a:cubicBezTo>
                    <a:cubicBezTo>
                      <a:pt x="1649" y="3464"/>
                      <a:pt x="1662" y="3436"/>
                      <a:pt x="1668" y="3434"/>
                    </a:cubicBezTo>
                    <a:cubicBezTo>
                      <a:pt x="1673" y="3431"/>
                      <a:pt x="1690" y="3423"/>
                      <a:pt x="1690" y="3415"/>
                    </a:cubicBezTo>
                    <a:cubicBezTo>
                      <a:pt x="1690" y="3406"/>
                      <a:pt x="1660" y="3404"/>
                      <a:pt x="1670" y="3384"/>
                    </a:cubicBezTo>
                    <a:cubicBezTo>
                      <a:pt x="1681" y="3365"/>
                      <a:pt x="1703" y="3365"/>
                      <a:pt x="1703" y="3346"/>
                    </a:cubicBezTo>
                    <a:cubicBezTo>
                      <a:pt x="1703" y="3327"/>
                      <a:pt x="1720" y="3311"/>
                      <a:pt x="1739" y="3324"/>
                    </a:cubicBezTo>
                    <a:cubicBezTo>
                      <a:pt x="1758" y="3338"/>
                      <a:pt x="1766" y="3374"/>
                      <a:pt x="1788" y="3365"/>
                    </a:cubicBezTo>
                    <a:cubicBezTo>
                      <a:pt x="1810" y="3357"/>
                      <a:pt x="1796" y="3338"/>
                      <a:pt x="1793" y="3327"/>
                    </a:cubicBezTo>
                    <a:cubicBezTo>
                      <a:pt x="1791" y="3316"/>
                      <a:pt x="1785" y="3300"/>
                      <a:pt x="1810" y="3294"/>
                    </a:cubicBezTo>
                    <a:cubicBezTo>
                      <a:pt x="1834" y="3289"/>
                      <a:pt x="1823" y="3264"/>
                      <a:pt x="1843" y="3264"/>
                    </a:cubicBezTo>
                    <a:cubicBezTo>
                      <a:pt x="1862" y="3264"/>
                      <a:pt x="1897" y="3240"/>
                      <a:pt x="1908" y="3234"/>
                    </a:cubicBezTo>
                    <a:cubicBezTo>
                      <a:pt x="1919" y="3229"/>
                      <a:pt x="1944" y="3215"/>
                      <a:pt x="1955" y="3220"/>
                    </a:cubicBezTo>
                    <a:cubicBezTo>
                      <a:pt x="1966" y="3226"/>
                      <a:pt x="1979" y="3240"/>
                      <a:pt x="1987" y="3220"/>
                    </a:cubicBezTo>
                    <a:cubicBezTo>
                      <a:pt x="1996" y="3201"/>
                      <a:pt x="2028" y="3210"/>
                      <a:pt x="2031" y="3220"/>
                    </a:cubicBezTo>
                    <a:cubicBezTo>
                      <a:pt x="2034" y="3231"/>
                      <a:pt x="2086" y="3231"/>
                      <a:pt x="2102" y="3242"/>
                    </a:cubicBezTo>
                    <a:cubicBezTo>
                      <a:pt x="2119" y="3253"/>
                      <a:pt x="2154" y="3275"/>
                      <a:pt x="2154" y="3286"/>
                    </a:cubicBezTo>
                    <a:cubicBezTo>
                      <a:pt x="2154" y="3297"/>
                      <a:pt x="2170" y="3313"/>
                      <a:pt x="2170" y="3294"/>
                    </a:cubicBezTo>
                    <a:cubicBezTo>
                      <a:pt x="2170" y="3275"/>
                      <a:pt x="2184" y="3281"/>
                      <a:pt x="2206" y="3294"/>
                    </a:cubicBezTo>
                    <a:cubicBezTo>
                      <a:pt x="2228" y="3308"/>
                      <a:pt x="2258" y="3302"/>
                      <a:pt x="2263" y="3289"/>
                    </a:cubicBezTo>
                    <a:cubicBezTo>
                      <a:pt x="2269" y="3275"/>
                      <a:pt x="2310" y="3259"/>
                      <a:pt x="2324" y="3270"/>
                    </a:cubicBezTo>
                    <a:cubicBezTo>
                      <a:pt x="2337" y="3281"/>
                      <a:pt x="2343" y="3289"/>
                      <a:pt x="2359" y="3272"/>
                    </a:cubicBezTo>
                    <a:cubicBezTo>
                      <a:pt x="2375" y="3256"/>
                      <a:pt x="2414" y="3259"/>
                      <a:pt x="2419" y="3275"/>
                    </a:cubicBezTo>
                    <a:cubicBezTo>
                      <a:pt x="2425" y="3292"/>
                      <a:pt x="2444" y="3294"/>
                      <a:pt x="2460" y="3294"/>
                    </a:cubicBezTo>
                    <a:cubicBezTo>
                      <a:pt x="2477" y="3294"/>
                      <a:pt x="2479" y="3319"/>
                      <a:pt x="2490" y="3313"/>
                    </a:cubicBezTo>
                    <a:cubicBezTo>
                      <a:pt x="2501" y="3308"/>
                      <a:pt x="2498" y="3281"/>
                      <a:pt x="2512" y="3283"/>
                    </a:cubicBezTo>
                    <a:cubicBezTo>
                      <a:pt x="2526" y="3286"/>
                      <a:pt x="2537" y="3302"/>
                      <a:pt x="2559" y="3302"/>
                    </a:cubicBezTo>
                    <a:cubicBezTo>
                      <a:pt x="2580" y="3302"/>
                      <a:pt x="2597" y="3297"/>
                      <a:pt x="2597" y="3281"/>
                    </a:cubicBezTo>
                    <a:cubicBezTo>
                      <a:pt x="2597" y="3264"/>
                      <a:pt x="2594" y="3237"/>
                      <a:pt x="2580" y="3237"/>
                    </a:cubicBezTo>
                    <a:cubicBezTo>
                      <a:pt x="2567" y="3237"/>
                      <a:pt x="2553" y="3223"/>
                      <a:pt x="2537" y="3223"/>
                    </a:cubicBezTo>
                    <a:cubicBezTo>
                      <a:pt x="2520" y="3223"/>
                      <a:pt x="2504" y="3196"/>
                      <a:pt x="2520" y="3190"/>
                    </a:cubicBezTo>
                    <a:cubicBezTo>
                      <a:pt x="2537" y="3185"/>
                      <a:pt x="2564" y="3171"/>
                      <a:pt x="2559" y="3158"/>
                    </a:cubicBezTo>
                    <a:cubicBezTo>
                      <a:pt x="2553" y="3144"/>
                      <a:pt x="2548" y="3117"/>
                      <a:pt x="2569" y="3114"/>
                    </a:cubicBezTo>
                    <a:cubicBezTo>
                      <a:pt x="2591" y="3111"/>
                      <a:pt x="2638" y="3111"/>
                      <a:pt x="2635" y="3103"/>
                    </a:cubicBezTo>
                    <a:cubicBezTo>
                      <a:pt x="2632" y="3095"/>
                      <a:pt x="2589" y="3089"/>
                      <a:pt x="2580" y="3076"/>
                    </a:cubicBezTo>
                    <a:cubicBezTo>
                      <a:pt x="2572" y="3062"/>
                      <a:pt x="2569" y="3029"/>
                      <a:pt x="2578" y="3024"/>
                    </a:cubicBezTo>
                    <a:cubicBezTo>
                      <a:pt x="2586" y="3018"/>
                      <a:pt x="2613" y="3026"/>
                      <a:pt x="2630" y="3021"/>
                    </a:cubicBezTo>
                    <a:cubicBezTo>
                      <a:pt x="2646" y="3016"/>
                      <a:pt x="2682" y="3029"/>
                      <a:pt x="2703" y="3013"/>
                    </a:cubicBezTo>
                    <a:cubicBezTo>
                      <a:pt x="2725" y="2996"/>
                      <a:pt x="2772" y="2994"/>
                      <a:pt x="2796" y="2994"/>
                    </a:cubicBezTo>
                    <a:cubicBezTo>
                      <a:pt x="2821" y="2994"/>
                      <a:pt x="2840" y="2977"/>
                      <a:pt x="2859" y="2975"/>
                    </a:cubicBezTo>
                    <a:cubicBezTo>
                      <a:pt x="2878" y="2972"/>
                      <a:pt x="2933" y="2964"/>
                      <a:pt x="2947" y="2958"/>
                    </a:cubicBezTo>
                    <a:cubicBezTo>
                      <a:pt x="2960" y="2953"/>
                      <a:pt x="3034" y="2942"/>
                      <a:pt x="3037" y="2928"/>
                    </a:cubicBezTo>
                    <a:cubicBezTo>
                      <a:pt x="3039" y="2914"/>
                      <a:pt x="3098" y="2903"/>
                      <a:pt x="3113" y="2910"/>
                    </a:cubicBezTo>
                    <a:cubicBezTo>
                      <a:pt x="3128" y="2917"/>
                      <a:pt x="3147" y="2923"/>
                      <a:pt x="3161" y="2917"/>
                    </a:cubicBezTo>
                    <a:cubicBezTo>
                      <a:pt x="3175" y="2912"/>
                      <a:pt x="3203" y="2927"/>
                      <a:pt x="3201" y="2942"/>
                    </a:cubicBezTo>
                    <a:cubicBezTo>
                      <a:pt x="3198" y="2957"/>
                      <a:pt x="3213" y="2973"/>
                      <a:pt x="3212" y="2985"/>
                    </a:cubicBezTo>
                    <a:cubicBezTo>
                      <a:pt x="3210" y="2998"/>
                      <a:pt x="3197" y="3002"/>
                      <a:pt x="3205" y="3011"/>
                    </a:cubicBezTo>
                    <a:cubicBezTo>
                      <a:pt x="3213" y="3021"/>
                      <a:pt x="3250" y="3014"/>
                      <a:pt x="3261" y="3002"/>
                    </a:cubicBezTo>
                    <a:cubicBezTo>
                      <a:pt x="3272" y="2990"/>
                      <a:pt x="3284" y="3007"/>
                      <a:pt x="3284" y="3017"/>
                    </a:cubicBezTo>
                    <a:cubicBezTo>
                      <a:pt x="3284" y="3026"/>
                      <a:pt x="3302" y="3033"/>
                      <a:pt x="3302" y="3021"/>
                    </a:cubicBezTo>
                    <a:cubicBezTo>
                      <a:pt x="3302" y="3009"/>
                      <a:pt x="3324" y="3017"/>
                      <a:pt x="3331" y="3025"/>
                    </a:cubicBezTo>
                    <a:cubicBezTo>
                      <a:pt x="3337" y="3033"/>
                      <a:pt x="3363" y="3016"/>
                      <a:pt x="3363" y="3029"/>
                    </a:cubicBezTo>
                    <a:cubicBezTo>
                      <a:pt x="3363" y="3043"/>
                      <a:pt x="3325" y="3054"/>
                      <a:pt x="3341" y="3069"/>
                    </a:cubicBezTo>
                    <a:cubicBezTo>
                      <a:pt x="3358" y="3084"/>
                      <a:pt x="3367" y="3051"/>
                      <a:pt x="3388" y="3058"/>
                    </a:cubicBezTo>
                    <a:cubicBezTo>
                      <a:pt x="3408" y="3065"/>
                      <a:pt x="3436" y="3035"/>
                      <a:pt x="3455" y="3031"/>
                    </a:cubicBezTo>
                    <a:cubicBezTo>
                      <a:pt x="3474" y="3026"/>
                      <a:pt x="3494" y="3009"/>
                      <a:pt x="3511" y="2999"/>
                    </a:cubicBezTo>
                    <a:cubicBezTo>
                      <a:pt x="3527" y="2990"/>
                      <a:pt x="3563" y="2992"/>
                      <a:pt x="3552" y="3003"/>
                    </a:cubicBezTo>
                    <a:cubicBezTo>
                      <a:pt x="3541" y="3014"/>
                      <a:pt x="3529" y="3035"/>
                      <a:pt x="3570" y="3050"/>
                    </a:cubicBezTo>
                    <a:cubicBezTo>
                      <a:pt x="3611" y="3065"/>
                      <a:pt x="3657" y="3144"/>
                      <a:pt x="3683" y="3184"/>
                    </a:cubicBezTo>
                    <a:cubicBezTo>
                      <a:pt x="3709" y="3223"/>
                      <a:pt x="3734" y="3294"/>
                      <a:pt x="3747" y="3294"/>
                    </a:cubicBezTo>
                    <a:cubicBezTo>
                      <a:pt x="3761" y="3294"/>
                      <a:pt x="3765" y="3259"/>
                      <a:pt x="3783" y="3255"/>
                    </a:cubicBezTo>
                    <a:cubicBezTo>
                      <a:pt x="3801" y="3251"/>
                      <a:pt x="3811" y="3285"/>
                      <a:pt x="3831" y="3289"/>
                    </a:cubicBezTo>
                    <a:cubicBezTo>
                      <a:pt x="3850" y="3293"/>
                      <a:pt x="3876" y="3304"/>
                      <a:pt x="3891" y="3298"/>
                    </a:cubicBezTo>
                    <a:cubicBezTo>
                      <a:pt x="3906" y="3293"/>
                      <a:pt x="3940" y="3274"/>
                      <a:pt x="3952" y="3281"/>
                    </a:cubicBezTo>
                    <a:cubicBezTo>
                      <a:pt x="3964" y="3287"/>
                      <a:pt x="3981" y="3287"/>
                      <a:pt x="3992" y="3313"/>
                    </a:cubicBezTo>
                    <a:cubicBezTo>
                      <a:pt x="4003" y="3339"/>
                      <a:pt x="4019" y="3345"/>
                      <a:pt x="4030" y="3345"/>
                    </a:cubicBezTo>
                    <a:cubicBezTo>
                      <a:pt x="4041" y="3345"/>
                      <a:pt x="4043" y="3357"/>
                      <a:pt x="4043" y="3368"/>
                    </a:cubicBezTo>
                    <a:cubicBezTo>
                      <a:pt x="4043" y="3379"/>
                      <a:pt x="4063" y="3394"/>
                      <a:pt x="4074" y="3394"/>
                    </a:cubicBezTo>
                    <a:cubicBezTo>
                      <a:pt x="4085" y="3394"/>
                      <a:pt x="4114" y="3390"/>
                      <a:pt x="4123" y="3384"/>
                    </a:cubicBezTo>
                    <a:cubicBezTo>
                      <a:pt x="4133" y="3379"/>
                      <a:pt x="4144" y="3374"/>
                      <a:pt x="4145" y="3386"/>
                    </a:cubicBezTo>
                    <a:cubicBezTo>
                      <a:pt x="4147" y="3399"/>
                      <a:pt x="4164" y="3419"/>
                      <a:pt x="4174" y="3419"/>
                    </a:cubicBezTo>
                    <a:cubicBezTo>
                      <a:pt x="4185" y="3419"/>
                      <a:pt x="4207" y="3428"/>
                      <a:pt x="4209" y="3419"/>
                    </a:cubicBezTo>
                    <a:cubicBezTo>
                      <a:pt x="4211" y="3410"/>
                      <a:pt x="4240" y="3405"/>
                      <a:pt x="4251" y="3403"/>
                    </a:cubicBezTo>
                    <a:cubicBezTo>
                      <a:pt x="4262" y="3401"/>
                      <a:pt x="4300" y="3394"/>
                      <a:pt x="4307" y="3377"/>
                    </a:cubicBezTo>
                    <a:cubicBezTo>
                      <a:pt x="4315" y="3361"/>
                      <a:pt x="4346" y="3361"/>
                      <a:pt x="4355" y="3350"/>
                    </a:cubicBezTo>
                    <a:cubicBezTo>
                      <a:pt x="4364" y="3339"/>
                      <a:pt x="4389" y="3333"/>
                      <a:pt x="4395" y="3323"/>
                    </a:cubicBezTo>
                    <a:cubicBezTo>
                      <a:pt x="4400" y="3312"/>
                      <a:pt x="4433" y="3313"/>
                      <a:pt x="4437" y="3304"/>
                    </a:cubicBezTo>
                    <a:cubicBezTo>
                      <a:pt x="4440" y="3295"/>
                      <a:pt x="4468" y="3293"/>
                      <a:pt x="4481" y="3297"/>
                    </a:cubicBezTo>
                    <a:cubicBezTo>
                      <a:pt x="4493" y="3301"/>
                      <a:pt x="4557" y="3313"/>
                      <a:pt x="4566" y="3312"/>
                    </a:cubicBezTo>
                    <a:cubicBezTo>
                      <a:pt x="4575" y="3310"/>
                      <a:pt x="4577" y="3344"/>
                      <a:pt x="4586" y="3346"/>
                    </a:cubicBezTo>
                    <a:cubicBezTo>
                      <a:pt x="4595" y="3348"/>
                      <a:pt x="4628" y="3374"/>
                      <a:pt x="4637" y="3366"/>
                    </a:cubicBezTo>
                    <a:cubicBezTo>
                      <a:pt x="4646" y="3359"/>
                      <a:pt x="4668" y="3352"/>
                      <a:pt x="4686" y="3363"/>
                    </a:cubicBezTo>
                    <a:cubicBezTo>
                      <a:pt x="4705" y="3374"/>
                      <a:pt x="4723" y="3388"/>
                      <a:pt x="4730" y="3375"/>
                    </a:cubicBezTo>
                    <a:cubicBezTo>
                      <a:pt x="4737" y="3363"/>
                      <a:pt x="4776" y="3357"/>
                      <a:pt x="4781" y="3350"/>
                    </a:cubicBezTo>
                    <a:cubicBezTo>
                      <a:pt x="4787" y="3343"/>
                      <a:pt x="4792" y="3321"/>
                      <a:pt x="4783" y="3313"/>
                    </a:cubicBezTo>
                    <a:cubicBezTo>
                      <a:pt x="4774" y="3306"/>
                      <a:pt x="4765" y="3277"/>
                      <a:pt x="4761" y="3262"/>
                    </a:cubicBezTo>
                    <a:cubicBezTo>
                      <a:pt x="4757" y="3248"/>
                      <a:pt x="4783" y="3244"/>
                      <a:pt x="4787" y="3231"/>
                    </a:cubicBezTo>
                    <a:cubicBezTo>
                      <a:pt x="4790" y="3219"/>
                      <a:pt x="4812" y="3217"/>
                      <a:pt x="4819" y="3210"/>
                    </a:cubicBezTo>
                    <a:cubicBezTo>
                      <a:pt x="4827" y="3202"/>
                      <a:pt x="4828" y="3186"/>
                      <a:pt x="4841" y="3190"/>
                    </a:cubicBezTo>
                    <a:cubicBezTo>
                      <a:pt x="4854" y="3193"/>
                      <a:pt x="4881" y="3202"/>
                      <a:pt x="4887" y="3208"/>
                    </a:cubicBezTo>
                    <a:cubicBezTo>
                      <a:pt x="4892" y="3213"/>
                      <a:pt x="4912" y="3217"/>
                      <a:pt x="4925" y="3217"/>
                    </a:cubicBezTo>
                    <a:cubicBezTo>
                      <a:pt x="4938" y="3217"/>
                      <a:pt x="4958" y="3228"/>
                      <a:pt x="4971" y="3235"/>
                    </a:cubicBezTo>
                    <a:cubicBezTo>
                      <a:pt x="4983" y="3242"/>
                      <a:pt x="5023" y="3242"/>
                      <a:pt x="5031" y="3253"/>
                    </a:cubicBezTo>
                    <a:cubicBezTo>
                      <a:pt x="5038" y="3264"/>
                      <a:pt x="5029" y="3295"/>
                      <a:pt x="5038" y="3306"/>
                    </a:cubicBezTo>
                    <a:cubicBezTo>
                      <a:pt x="5047" y="3317"/>
                      <a:pt x="5069" y="3341"/>
                      <a:pt x="5076" y="3335"/>
                    </a:cubicBezTo>
                    <a:cubicBezTo>
                      <a:pt x="5084" y="3330"/>
                      <a:pt x="5118" y="3353"/>
                      <a:pt x="5131" y="3352"/>
                    </a:cubicBezTo>
                    <a:cubicBezTo>
                      <a:pt x="5144" y="3350"/>
                      <a:pt x="5164" y="3330"/>
                      <a:pt x="5175" y="3330"/>
                    </a:cubicBezTo>
                    <a:cubicBezTo>
                      <a:pt x="5186" y="3330"/>
                      <a:pt x="5220" y="3321"/>
                      <a:pt x="5231" y="3323"/>
                    </a:cubicBezTo>
                    <a:cubicBezTo>
                      <a:pt x="5242" y="3324"/>
                      <a:pt x="5282" y="3339"/>
                      <a:pt x="5288" y="3335"/>
                    </a:cubicBezTo>
                    <a:cubicBezTo>
                      <a:pt x="5293" y="3332"/>
                      <a:pt x="5329" y="3337"/>
                      <a:pt x="5335" y="3348"/>
                    </a:cubicBezTo>
                    <a:cubicBezTo>
                      <a:pt x="5340" y="3359"/>
                      <a:pt x="5386" y="3359"/>
                      <a:pt x="5386" y="3372"/>
                    </a:cubicBezTo>
                    <a:cubicBezTo>
                      <a:pt x="5386" y="3384"/>
                      <a:pt x="5411" y="3392"/>
                      <a:pt x="5419" y="3406"/>
                    </a:cubicBezTo>
                    <a:cubicBezTo>
                      <a:pt x="5426" y="3421"/>
                      <a:pt x="5486" y="3412"/>
                      <a:pt x="5497" y="3421"/>
                    </a:cubicBezTo>
                    <a:cubicBezTo>
                      <a:pt x="5508" y="3430"/>
                      <a:pt x="5577" y="3428"/>
                      <a:pt x="5579" y="3421"/>
                    </a:cubicBezTo>
                    <a:cubicBezTo>
                      <a:pt x="5581" y="3414"/>
                      <a:pt x="5646" y="3410"/>
                      <a:pt x="5659" y="3401"/>
                    </a:cubicBezTo>
                    <a:cubicBezTo>
                      <a:pt x="5672" y="3392"/>
                      <a:pt x="5707" y="3395"/>
                      <a:pt x="5708" y="3383"/>
                    </a:cubicBezTo>
                    <a:cubicBezTo>
                      <a:pt x="5710" y="3370"/>
                      <a:pt x="5743" y="3361"/>
                      <a:pt x="5758" y="3350"/>
                    </a:cubicBezTo>
                    <a:cubicBezTo>
                      <a:pt x="5772" y="3339"/>
                      <a:pt x="5830" y="3341"/>
                      <a:pt x="5834" y="3353"/>
                    </a:cubicBezTo>
                    <a:cubicBezTo>
                      <a:pt x="5838" y="3366"/>
                      <a:pt x="5872" y="3370"/>
                      <a:pt x="5887" y="3364"/>
                    </a:cubicBezTo>
                    <a:cubicBezTo>
                      <a:pt x="5902" y="3359"/>
                      <a:pt x="5940" y="3366"/>
                      <a:pt x="5945" y="3379"/>
                    </a:cubicBezTo>
                    <a:cubicBezTo>
                      <a:pt x="5951" y="3392"/>
                      <a:pt x="5994" y="3399"/>
                      <a:pt x="6005" y="3395"/>
                    </a:cubicBezTo>
                    <a:cubicBezTo>
                      <a:pt x="6016" y="3392"/>
                      <a:pt x="6051" y="3366"/>
                      <a:pt x="6064" y="3364"/>
                    </a:cubicBezTo>
                    <a:cubicBezTo>
                      <a:pt x="6076" y="3363"/>
                      <a:pt x="6095" y="3350"/>
                      <a:pt x="6091" y="3337"/>
                    </a:cubicBezTo>
                    <a:cubicBezTo>
                      <a:pt x="6087" y="3324"/>
                      <a:pt x="6116" y="3288"/>
                      <a:pt x="6120" y="3273"/>
                    </a:cubicBezTo>
                    <a:cubicBezTo>
                      <a:pt x="6124" y="3259"/>
                      <a:pt x="6149" y="3219"/>
                      <a:pt x="6158" y="3215"/>
                    </a:cubicBezTo>
                    <a:cubicBezTo>
                      <a:pt x="6167" y="3211"/>
                      <a:pt x="6188" y="3195"/>
                      <a:pt x="6186" y="3184"/>
                    </a:cubicBezTo>
                    <a:cubicBezTo>
                      <a:pt x="6184" y="3173"/>
                      <a:pt x="6178" y="3140"/>
                      <a:pt x="6167" y="3140"/>
                    </a:cubicBezTo>
                    <a:cubicBezTo>
                      <a:pt x="6157" y="3140"/>
                      <a:pt x="6137" y="3142"/>
                      <a:pt x="6162" y="3108"/>
                    </a:cubicBezTo>
                    <a:cubicBezTo>
                      <a:pt x="6187" y="3073"/>
                      <a:pt x="6233" y="3082"/>
                      <a:pt x="6240" y="3082"/>
                    </a:cubicBezTo>
                    <a:cubicBezTo>
                      <a:pt x="6248" y="3082"/>
                      <a:pt x="6306" y="3067"/>
                      <a:pt x="6331" y="3075"/>
                    </a:cubicBezTo>
                    <a:cubicBezTo>
                      <a:pt x="6357" y="3082"/>
                      <a:pt x="6373" y="3071"/>
                      <a:pt x="6401" y="3086"/>
                    </a:cubicBezTo>
                    <a:cubicBezTo>
                      <a:pt x="6428" y="3100"/>
                      <a:pt x="6466" y="3095"/>
                      <a:pt x="6475" y="3108"/>
                    </a:cubicBezTo>
                    <a:cubicBezTo>
                      <a:pt x="6484" y="3120"/>
                      <a:pt x="6521" y="3131"/>
                      <a:pt x="6515" y="3153"/>
                    </a:cubicBezTo>
                    <a:cubicBezTo>
                      <a:pt x="6510" y="3175"/>
                      <a:pt x="6535" y="3162"/>
                      <a:pt x="6545" y="3210"/>
                    </a:cubicBezTo>
                    <a:cubicBezTo>
                      <a:pt x="6554" y="3257"/>
                      <a:pt x="6576" y="3261"/>
                      <a:pt x="6581" y="3282"/>
                    </a:cubicBezTo>
                    <a:cubicBezTo>
                      <a:pt x="6586" y="3304"/>
                      <a:pt x="6616" y="3344"/>
                      <a:pt x="6612" y="3357"/>
                    </a:cubicBezTo>
                    <a:cubicBezTo>
                      <a:pt x="6608" y="3370"/>
                      <a:pt x="6605" y="3390"/>
                      <a:pt x="6636" y="3392"/>
                    </a:cubicBezTo>
                    <a:cubicBezTo>
                      <a:pt x="6667" y="3394"/>
                      <a:pt x="6689" y="3417"/>
                      <a:pt x="6696" y="3414"/>
                    </a:cubicBezTo>
                    <a:cubicBezTo>
                      <a:pt x="6703" y="3410"/>
                      <a:pt x="6739" y="3423"/>
                      <a:pt x="6758" y="3441"/>
                    </a:cubicBezTo>
                    <a:cubicBezTo>
                      <a:pt x="6776" y="3459"/>
                      <a:pt x="6803" y="3450"/>
                      <a:pt x="6801" y="3470"/>
                    </a:cubicBezTo>
                    <a:cubicBezTo>
                      <a:pt x="6800" y="3490"/>
                      <a:pt x="6816" y="3507"/>
                      <a:pt x="6814" y="3523"/>
                    </a:cubicBezTo>
                    <a:cubicBezTo>
                      <a:pt x="6812" y="3539"/>
                      <a:pt x="6849" y="3550"/>
                      <a:pt x="6874" y="3547"/>
                    </a:cubicBezTo>
                    <a:cubicBezTo>
                      <a:pt x="6900" y="3543"/>
                      <a:pt x="6918" y="3556"/>
                      <a:pt x="6929" y="3534"/>
                    </a:cubicBezTo>
                    <a:cubicBezTo>
                      <a:pt x="6940" y="3512"/>
                      <a:pt x="6976" y="3521"/>
                      <a:pt x="6989" y="3512"/>
                    </a:cubicBezTo>
                    <a:cubicBezTo>
                      <a:pt x="7002" y="3503"/>
                      <a:pt x="7040" y="3492"/>
                      <a:pt x="7038" y="3525"/>
                    </a:cubicBezTo>
                    <a:cubicBezTo>
                      <a:pt x="7036" y="3558"/>
                      <a:pt x="7058" y="3565"/>
                      <a:pt x="7040" y="3576"/>
                    </a:cubicBezTo>
                    <a:cubicBezTo>
                      <a:pt x="7022" y="3587"/>
                      <a:pt x="7013" y="3634"/>
                      <a:pt x="7007" y="3654"/>
                    </a:cubicBezTo>
                    <a:cubicBezTo>
                      <a:pt x="7002" y="3674"/>
                      <a:pt x="6974" y="3680"/>
                      <a:pt x="6971" y="3701"/>
                    </a:cubicBezTo>
                    <a:cubicBezTo>
                      <a:pt x="6967" y="3723"/>
                      <a:pt x="6942" y="3725"/>
                      <a:pt x="6942" y="3742"/>
                    </a:cubicBezTo>
                    <a:cubicBezTo>
                      <a:pt x="6942" y="3758"/>
                      <a:pt x="6905" y="3754"/>
                      <a:pt x="6887" y="3742"/>
                    </a:cubicBezTo>
                    <a:cubicBezTo>
                      <a:pt x="6869" y="3729"/>
                      <a:pt x="6851" y="3765"/>
                      <a:pt x="6836" y="3765"/>
                    </a:cubicBezTo>
                    <a:cubicBezTo>
                      <a:pt x="6821" y="3765"/>
                      <a:pt x="6823" y="3796"/>
                      <a:pt x="6827" y="3809"/>
                    </a:cubicBezTo>
                    <a:cubicBezTo>
                      <a:pt x="6831" y="3822"/>
                      <a:pt x="6821" y="3838"/>
                      <a:pt x="6831" y="3860"/>
                    </a:cubicBezTo>
                    <a:cubicBezTo>
                      <a:pt x="6835" y="3872"/>
                      <a:pt x="6833" y="3894"/>
                      <a:pt x="6835" y="3919"/>
                    </a:cubicBezTo>
                    <a:cubicBezTo>
                      <a:pt x="6857" y="3903"/>
                      <a:pt x="6877" y="3891"/>
                      <a:pt x="6886" y="3891"/>
                    </a:cubicBezTo>
                    <a:cubicBezTo>
                      <a:pt x="6909" y="3891"/>
                      <a:pt x="6932" y="3930"/>
                      <a:pt x="6957" y="3931"/>
                    </a:cubicBezTo>
                    <a:cubicBezTo>
                      <a:pt x="6983" y="3932"/>
                      <a:pt x="7098" y="3854"/>
                      <a:pt x="7099" y="3842"/>
                    </a:cubicBezTo>
                    <a:cubicBezTo>
                      <a:pt x="7100" y="3829"/>
                      <a:pt x="7168" y="3764"/>
                      <a:pt x="7199" y="3731"/>
                    </a:cubicBezTo>
                    <a:cubicBezTo>
                      <a:pt x="7231" y="3697"/>
                      <a:pt x="7273" y="3648"/>
                      <a:pt x="7290" y="3609"/>
                    </a:cubicBezTo>
                    <a:cubicBezTo>
                      <a:pt x="7300" y="3586"/>
                      <a:pt x="7344" y="3540"/>
                      <a:pt x="7355" y="3522"/>
                    </a:cubicBezTo>
                    <a:cubicBezTo>
                      <a:pt x="7366" y="3504"/>
                      <a:pt x="7373" y="3502"/>
                      <a:pt x="7394" y="3459"/>
                    </a:cubicBezTo>
                    <a:cubicBezTo>
                      <a:pt x="7414" y="3416"/>
                      <a:pt x="7414" y="3304"/>
                      <a:pt x="7420" y="3297"/>
                    </a:cubicBezTo>
                    <a:cubicBezTo>
                      <a:pt x="7426" y="3290"/>
                      <a:pt x="7423" y="3271"/>
                      <a:pt x="7432" y="3259"/>
                    </a:cubicBezTo>
                    <a:cubicBezTo>
                      <a:pt x="7441" y="3247"/>
                      <a:pt x="7436" y="3231"/>
                      <a:pt x="7455" y="3215"/>
                    </a:cubicBezTo>
                    <a:cubicBezTo>
                      <a:pt x="7473" y="3200"/>
                      <a:pt x="7469" y="3186"/>
                      <a:pt x="7465" y="3174"/>
                    </a:cubicBezTo>
                    <a:cubicBezTo>
                      <a:pt x="7460" y="3162"/>
                      <a:pt x="7465" y="3136"/>
                      <a:pt x="7461" y="3128"/>
                    </a:cubicBezTo>
                    <a:cubicBezTo>
                      <a:pt x="7456" y="3119"/>
                      <a:pt x="7457" y="3116"/>
                      <a:pt x="7468" y="3109"/>
                    </a:cubicBezTo>
                    <a:cubicBezTo>
                      <a:pt x="7479" y="3103"/>
                      <a:pt x="7461" y="3087"/>
                      <a:pt x="7445" y="3079"/>
                    </a:cubicBezTo>
                    <a:cubicBezTo>
                      <a:pt x="7430" y="3072"/>
                      <a:pt x="7410" y="3066"/>
                      <a:pt x="7408" y="3048"/>
                    </a:cubicBezTo>
                    <a:cubicBezTo>
                      <a:pt x="7406" y="3031"/>
                      <a:pt x="7380" y="3010"/>
                      <a:pt x="7360" y="3012"/>
                    </a:cubicBezTo>
                    <a:cubicBezTo>
                      <a:pt x="7340" y="3014"/>
                      <a:pt x="7302" y="3001"/>
                      <a:pt x="7307" y="3014"/>
                    </a:cubicBezTo>
                    <a:cubicBezTo>
                      <a:pt x="7312" y="3027"/>
                      <a:pt x="7305" y="3037"/>
                      <a:pt x="7295" y="3035"/>
                    </a:cubicBezTo>
                    <a:cubicBezTo>
                      <a:pt x="7285" y="3032"/>
                      <a:pt x="7281" y="3040"/>
                      <a:pt x="7269" y="3058"/>
                    </a:cubicBezTo>
                    <a:cubicBezTo>
                      <a:pt x="7257" y="3077"/>
                      <a:pt x="7215" y="3078"/>
                      <a:pt x="7234" y="3061"/>
                    </a:cubicBezTo>
                    <a:cubicBezTo>
                      <a:pt x="7253" y="3044"/>
                      <a:pt x="7228" y="3043"/>
                      <a:pt x="7231" y="3025"/>
                    </a:cubicBezTo>
                    <a:cubicBezTo>
                      <a:pt x="7235" y="3006"/>
                      <a:pt x="7250" y="2988"/>
                      <a:pt x="7230" y="3000"/>
                    </a:cubicBezTo>
                    <a:cubicBezTo>
                      <a:pt x="7209" y="3012"/>
                      <a:pt x="7209" y="3040"/>
                      <a:pt x="7191" y="3044"/>
                    </a:cubicBezTo>
                    <a:cubicBezTo>
                      <a:pt x="7174" y="3047"/>
                      <a:pt x="7179" y="2995"/>
                      <a:pt x="7184" y="2981"/>
                    </a:cubicBezTo>
                    <a:cubicBezTo>
                      <a:pt x="7189" y="2967"/>
                      <a:pt x="7152" y="2982"/>
                      <a:pt x="7114" y="2979"/>
                    </a:cubicBezTo>
                    <a:cubicBezTo>
                      <a:pt x="7076" y="2976"/>
                      <a:pt x="7086" y="2950"/>
                      <a:pt x="7117" y="2934"/>
                    </a:cubicBezTo>
                    <a:cubicBezTo>
                      <a:pt x="7148" y="2917"/>
                      <a:pt x="7142" y="2902"/>
                      <a:pt x="7158" y="2895"/>
                    </a:cubicBezTo>
                    <a:cubicBezTo>
                      <a:pt x="7173" y="2889"/>
                      <a:pt x="7213" y="2862"/>
                      <a:pt x="7237" y="2849"/>
                    </a:cubicBezTo>
                    <a:cubicBezTo>
                      <a:pt x="7261" y="2835"/>
                      <a:pt x="7265" y="2820"/>
                      <a:pt x="7271" y="2804"/>
                    </a:cubicBezTo>
                    <a:cubicBezTo>
                      <a:pt x="7276" y="2789"/>
                      <a:pt x="7320" y="2770"/>
                      <a:pt x="7359" y="2738"/>
                    </a:cubicBezTo>
                    <a:cubicBezTo>
                      <a:pt x="7398" y="2706"/>
                      <a:pt x="7417" y="2688"/>
                      <a:pt x="7426" y="2668"/>
                    </a:cubicBezTo>
                    <a:cubicBezTo>
                      <a:pt x="7435" y="2649"/>
                      <a:pt x="7494" y="2626"/>
                      <a:pt x="7495" y="2611"/>
                    </a:cubicBezTo>
                    <a:cubicBezTo>
                      <a:pt x="7496" y="2597"/>
                      <a:pt x="7564" y="2560"/>
                      <a:pt x="7610" y="2551"/>
                    </a:cubicBezTo>
                    <a:cubicBezTo>
                      <a:pt x="7657" y="2542"/>
                      <a:pt x="7731" y="2554"/>
                      <a:pt x="7744" y="2567"/>
                    </a:cubicBezTo>
                    <a:cubicBezTo>
                      <a:pt x="7758" y="2581"/>
                      <a:pt x="7768" y="2576"/>
                      <a:pt x="7776" y="2566"/>
                    </a:cubicBezTo>
                    <a:cubicBezTo>
                      <a:pt x="7784" y="2557"/>
                      <a:pt x="7802" y="2562"/>
                      <a:pt x="7833" y="2566"/>
                    </a:cubicBezTo>
                    <a:cubicBezTo>
                      <a:pt x="7864" y="2569"/>
                      <a:pt x="7872" y="2551"/>
                      <a:pt x="7893" y="2557"/>
                    </a:cubicBezTo>
                    <a:cubicBezTo>
                      <a:pt x="7914" y="2564"/>
                      <a:pt x="7931" y="2567"/>
                      <a:pt x="7944" y="2543"/>
                    </a:cubicBezTo>
                    <a:cubicBezTo>
                      <a:pt x="7956" y="2518"/>
                      <a:pt x="8017" y="2523"/>
                      <a:pt x="8030" y="2533"/>
                    </a:cubicBezTo>
                    <a:cubicBezTo>
                      <a:pt x="8044" y="2543"/>
                      <a:pt x="8055" y="2556"/>
                      <a:pt x="8077" y="2542"/>
                    </a:cubicBezTo>
                    <a:cubicBezTo>
                      <a:pt x="8099" y="2527"/>
                      <a:pt x="8099" y="2561"/>
                      <a:pt x="8119" y="2564"/>
                    </a:cubicBezTo>
                    <a:cubicBezTo>
                      <a:pt x="8140" y="2566"/>
                      <a:pt x="8127" y="2585"/>
                      <a:pt x="8109" y="2583"/>
                    </a:cubicBezTo>
                    <a:cubicBezTo>
                      <a:pt x="8090" y="2581"/>
                      <a:pt x="8068" y="2592"/>
                      <a:pt x="8089" y="2604"/>
                    </a:cubicBezTo>
                    <a:cubicBezTo>
                      <a:pt x="8109" y="2616"/>
                      <a:pt x="8134" y="2593"/>
                      <a:pt x="8150" y="2595"/>
                    </a:cubicBezTo>
                    <a:cubicBezTo>
                      <a:pt x="8167" y="2597"/>
                      <a:pt x="8192" y="2598"/>
                      <a:pt x="8215" y="2584"/>
                    </a:cubicBezTo>
                    <a:cubicBezTo>
                      <a:pt x="8238" y="2569"/>
                      <a:pt x="8244" y="2596"/>
                      <a:pt x="8259" y="2583"/>
                    </a:cubicBezTo>
                    <a:cubicBezTo>
                      <a:pt x="8273" y="2570"/>
                      <a:pt x="8306" y="2566"/>
                      <a:pt x="8323" y="2567"/>
                    </a:cubicBezTo>
                    <a:cubicBezTo>
                      <a:pt x="8339" y="2568"/>
                      <a:pt x="8325" y="2548"/>
                      <a:pt x="8298" y="2548"/>
                    </a:cubicBezTo>
                    <a:cubicBezTo>
                      <a:pt x="8271" y="2548"/>
                      <a:pt x="8272" y="2534"/>
                      <a:pt x="8293" y="2496"/>
                    </a:cubicBezTo>
                    <a:cubicBezTo>
                      <a:pt x="8315" y="2459"/>
                      <a:pt x="8357" y="2439"/>
                      <a:pt x="8384" y="2416"/>
                    </a:cubicBezTo>
                    <a:cubicBezTo>
                      <a:pt x="8410" y="2393"/>
                      <a:pt x="8429" y="2404"/>
                      <a:pt x="8429" y="2390"/>
                    </a:cubicBezTo>
                    <a:cubicBezTo>
                      <a:pt x="8429" y="2375"/>
                      <a:pt x="8442" y="2334"/>
                      <a:pt x="8462" y="2333"/>
                    </a:cubicBezTo>
                    <a:cubicBezTo>
                      <a:pt x="8482" y="2332"/>
                      <a:pt x="8532" y="2342"/>
                      <a:pt x="8563" y="2324"/>
                    </a:cubicBezTo>
                    <a:cubicBezTo>
                      <a:pt x="8594" y="2307"/>
                      <a:pt x="8591" y="2337"/>
                      <a:pt x="8604" y="2342"/>
                    </a:cubicBezTo>
                    <a:cubicBezTo>
                      <a:pt x="8617" y="2346"/>
                      <a:pt x="8634" y="2315"/>
                      <a:pt x="8649" y="2324"/>
                    </a:cubicBezTo>
                    <a:cubicBezTo>
                      <a:pt x="8663" y="2333"/>
                      <a:pt x="8627" y="2355"/>
                      <a:pt x="8619" y="2382"/>
                    </a:cubicBezTo>
                    <a:cubicBezTo>
                      <a:pt x="8610" y="2408"/>
                      <a:pt x="8638" y="2398"/>
                      <a:pt x="8653" y="2405"/>
                    </a:cubicBezTo>
                    <a:cubicBezTo>
                      <a:pt x="8669" y="2413"/>
                      <a:pt x="8633" y="2424"/>
                      <a:pt x="8637" y="2431"/>
                    </a:cubicBezTo>
                    <a:cubicBezTo>
                      <a:pt x="8640" y="2438"/>
                      <a:pt x="8671" y="2438"/>
                      <a:pt x="8712" y="2398"/>
                    </a:cubicBezTo>
                    <a:cubicBezTo>
                      <a:pt x="8752" y="2358"/>
                      <a:pt x="8788" y="2347"/>
                      <a:pt x="8814" y="2350"/>
                    </a:cubicBezTo>
                    <a:cubicBezTo>
                      <a:pt x="8839" y="2352"/>
                      <a:pt x="8824" y="2327"/>
                      <a:pt x="8826" y="2290"/>
                    </a:cubicBezTo>
                    <a:cubicBezTo>
                      <a:pt x="8828" y="2252"/>
                      <a:pt x="8906" y="2241"/>
                      <a:pt x="8932" y="2252"/>
                    </a:cubicBezTo>
                    <a:cubicBezTo>
                      <a:pt x="8957" y="2263"/>
                      <a:pt x="8956" y="2273"/>
                      <a:pt x="8931" y="2267"/>
                    </a:cubicBezTo>
                    <a:cubicBezTo>
                      <a:pt x="8906" y="2260"/>
                      <a:pt x="8884" y="2282"/>
                      <a:pt x="8885" y="2313"/>
                    </a:cubicBezTo>
                    <a:cubicBezTo>
                      <a:pt x="8886" y="2344"/>
                      <a:pt x="8863" y="2354"/>
                      <a:pt x="8875" y="2366"/>
                    </a:cubicBezTo>
                    <a:cubicBezTo>
                      <a:pt x="8886" y="2378"/>
                      <a:pt x="8857" y="2381"/>
                      <a:pt x="8856" y="2393"/>
                    </a:cubicBezTo>
                    <a:cubicBezTo>
                      <a:pt x="8855" y="2406"/>
                      <a:pt x="8856" y="2416"/>
                      <a:pt x="8838" y="2422"/>
                    </a:cubicBezTo>
                    <a:cubicBezTo>
                      <a:pt x="8820" y="2427"/>
                      <a:pt x="8759" y="2434"/>
                      <a:pt x="8757" y="2457"/>
                    </a:cubicBezTo>
                    <a:cubicBezTo>
                      <a:pt x="8755" y="2481"/>
                      <a:pt x="8722" y="2484"/>
                      <a:pt x="8707" y="2513"/>
                    </a:cubicBezTo>
                    <a:cubicBezTo>
                      <a:pt x="8692" y="2542"/>
                      <a:pt x="8632" y="2559"/>
                      <a:pt x="8593" y="2618"/>
                    </a:cubicBezTo>
                    <a:cubicBezTo>
                      <a:pt x="8554" y="2676"/>
                      <a:pt x="8492" y="2676"/>
                      <a:pt x="8492" y="2687"/>
                    </a:cubicBezTo>
                    <a:cubicBezTo>
                      <a:pt x="8492" y="2698"/>
                      <a:pt x="8449" y="2697"/>
                      <a:pt x="8435" y="2699"/>
                    </a:cubicBezTo>
                    <a:cubicBezTo>
                      <a:pt x="8420" y="2700"/>
                      <a:pt x="8448" y="2736"/>
                      <a:pt x="8414" y="2773"/>
                    </a:cubicBezTo>
                    <a:cubicBezTo>
                      <a:pt x="8379" y="2811"/>
                      <a:pt x="8356" y="2862"/>
                      <a:pt x="8357" y="2914"/>
                    </a:cubicBezTo>
                    <a:cubicBezTo>
                      <a:pt x="8358" y="2966"/>
                      <a:pt x="8375" y="3116"/>
                      <a:pt x="8391" y="3142"/>
                    </a:cubicBezTo>
                    <a:cubicBezTo>
                      <a:pt x="8406" y="3169"/>
                      <a:pt x="8397" y="3233"/>
                      <a:pt x="8410" y="3247"/>
                    </a:cubicBezTo>
                    <a:cubicBezTo>
                      <a:pt x="8423" y="3261"/>
                      <a:pt x="8418" y="3283"/>
                      <a:pt x="8426" y="3292"/>
                    </a:cubicBezTo>
                    <a:cubicBezTo>
                      <a:pt x="8435" y="3300"/>
                      <a:pt x="8468" y="3255"/>
                      <a:pt x="8491" y="3236"/>
                    </a:cubicBezTo>
                    <a:cubicBezTo>
                      <a:pt x="8514" y="3217"/>
                      <a:pt x="8507" y="3211"/>
                      <a:pt x="8522" y="3200"/>
                    </a:cubicBezTo>
                    <a:cubicBezTo>
                      <a:pt x="8538" y="3190"/>
                      <a:pt x="8531" y="3149"/>
                      <a:pt x="8536" y="3138"/>
                    </a:cubicBezTo>
                    <a:cubicBezTo>
                      <a:pt x="8540" y="3127"/>
                      <a:pt x="8569" y="3121"/>
                      <a:pt x="8578" y="3109"/>
                    </a:cubicBezTo>
                    <a:cubicBezTo>
                      <a:pt x="8587" y="3098"/>
                      <a:pt x="8610" y="3105"/>
                      <a:pt x="8623" y="3100"/>
                    </a:cubicBezTo>
                    <a:cubicBezTo>
                      <a:pt x="8636" y="3096"/>
                      <a:pt x="8622" y="3066"/>
                      <a:pt x="8618" y="3048"/>
                    </a:cubicBezTo>
                    <a:cubicBezTo>
                      <a:pt x="8613" y="3031"/>
                      <a:pt x="8655" y="3007"/>
                      <a:pt x="8677" y="2992"/>
                    </a:cubicBezTo>
                    <a:cubicBezTo>
                      <a:pt x="8699" y="2976"/>
                      <a:pt x="8726" y="3002"/>
                      <a:pt x="8751" y="2979"/>
                    </a:cubicBezTo>
                    <a:cubicBezTo>
                      <a:pt x="8775" y="2956"/>
                      <a:pt x="8749" y="2930"/>
                      <a:pt x="8740" y="2918"/>
                    </a:cubicBezTo>
                    <a:cubicBezTo>
                      <a:pt x="8731" y="2906"/>
                      <a:pt x="8764" y="2849"/>
                      <a:pt x="8784" y="2843"/>
                    </a:cubicBezTo>
                    <a:cubicBezTo>
                      <a:pt x="8803" y="2838"/>
                      <a:pt x="8813" y="2857"/>
                      <a:pt x="8831" y="2841"/>
                    </a:cubicBezTo>
                    <a:cubicBezTo>
                      <a:pt x="8849" y="2824"/>
                      <a:pt x="8814" y="2798"/>
                      <a:pt x="8802" y="2800"/>
                    </a:cubicBezTo>
                    <a:cubicBezTo>
                      <a:pt x="8789" y="2801"/>
                      <a:pt x="8784" y="2753"/>
                      <a:pt x="8814" y="2730"/>
                    </a:cubicBezTo>
                    <a:cubicBezTo>
                      <a:pt x="8845" y="2708"/>
                      <a:pt x="8833" y="2703"/>
                      <a:pt x="8813" y="2698"/>
                    </a:cubicBezTo>
                    <a:cubicBezTo>
                      <a:pt x="8793" y="2692"/>
                      <a:pt x="8789" y="2699"/>
                      <a:pt x="8773" y="2700"/>
                    </a:cubicBezTo>
                    <a:cubicBezTo>
                      <a:pt x="8758" y="2701"/>
                      <a:pt x="8743" y="2668"/>
                      <a:pt x="8766" y="2637"/>
                    </a:cubicBezTo>
                    <a:cubicBezTo>
                      <a:pt x="8790" y="2605"/>
                      <a:pt x="8813" y="2608"/>
                      <a:pt x="8818" y="2582"/>
                    </a:cubicBezTo>
                    <a:cubicBezTo>
                      <a:pt x="8824" y="2556"/>
                      <a:pt x="8856" y="2518"/>
                      <a:pt x="8865" y="2505"/>
                    </a:cubicBezTo>
                    <a:cubicBezTo>
                      <a:pt x="8873" y="2491"/>
                      <a:pt x="8906" y="2505"/>
                      <a:pt x="8918" y="2502"/>
                    </a:cubicBezTo>
                    <a:cubicBezTo>
                      <a:pt x="8931" y="2499"/>
                      <a:pt x="8927" y="2526"/>
                      <a:pt x="8942" y="2513"/>
                    </a:cubicBezTo>
                    <a:cubicBezTo>
                      <a:pt x="8957" y="2499"/>
                      <a:pt x="8983" y="2454"/>
                      <a:pt x="9004" y="2454"/>
                    </a:cubicBezTo>
                    <a:cubicBezTo>
                      <a:pt x="9025" y="2454"/>
                      <a:pt x="9011" y="2487"/>
                      <a:pt x="9017" y="2507"/>
                    </a:cubicBezTo>
                    <a:cubicBezTo>
                      <a:pt x="9022" y="2527"/>
                      <a:pt x="9034" y="2502"/>
                      <a:pt x="9074" y="2474"/>
                    </a:cubicBezTo>
                    <a:cubicBezTo>
                      <a:pt x="9114" y="2447"/>
                      <a:pt x="9202" y="2450"/>
                      <a:pt x="9228" y="2463"/>
                    </a:cubicBezTo>
                    <a:cubicBezTo>
                      <a:pt x="9254" y="2475"/>
                      <a:pt x="9259" y="2505"/>
                      <a:pt x="9274" y="2502"/>
                    </a:cubicBezTo>
                    <a:cubicBezTo>
                      <a:pt x="9296" y="2496"/>
                      <a:pt x="9277" y="2472"/>
                      <a:pt x="9299" y="2465"/>
                    </a:cubicBezTo>
                    <a:cubicBezTo>
                      <a:pt x="9321" y="2459"/>
                      <a:pt x="9359" y="2436"/>
                      <a:pt x="9388" y="2415"/>
                    </a:cubicBezTo>
                    <a:cubicBezTo>
                      <a:pt x="9417" y="2394"/>
                      <a:pt x="9409" y="2410"/>
                      <a:pt x="9425" y="2391"/>
                    </a:cubicBezTo>
                    <a:cubicBezTo>
                      <a:pt x="9440" y="2372"/>
                      <a:pt x="9456" y="2380"/>
                      <a:pt x="9460" y="2367"/>
                    </a:cubicBezTo>
                    <a:cubicBezTo>
                      <a:pt x="9465" y="2354"/>
                      <a:pt x="9507" y="2333"/>
                      <a:pt x="9564" y="2321"/>
                    </a:cubicBezTo>
                    <a:cubicBezTo>
                      <a:pt x="9622" y="2308"/>
                      <a:pt x="9696" y="2270"/>
                      <a:pt x="9693" y="2258"/>
                    </a:cubicBezTo>
                    <a:cubicBezTo>
                      <a:pt x="9689" y="2246"/>
                      <a:pt x="9714" y="2240"/>
                      <a:pt x="9717" y="2252"/>
                    </a:cubicBezTo>
                    <a:cubicBezTo>
                      <a:pt x="9720" y="2264"/>
                      <a:pt x="9742" y="2260"/>
                      <a:pt x="9772" y="2266"/>
                    </a:cubicBezTo>
                    <a:cubicBezTo>
                      <a:pt x="9802" y="2272"/>
                      <a:pt x="9816" y="2284"/>
                      <a:pt x="9839" y="2260"/>
                    </a:cubicBezTo>
                    <a:cubicBezTo>
                      <a:pt x="9863" y="2237"/>
                      <a:pt x="9836" y="2229"/>
                      <a:pt x="9837" y="2210"/>
                    </a:cubicBezTo>
                    <a:cubicBezTo>
                      <a:pt x="9838" y="2192"/>
                      <a:pt x="9796" y="2173"/>
                      <a:pt x="9802" y="2154"/>
                    </a:cubicBezTo>
                    <a:cubicBezTo>
                      <a:pt x="9807" y="2135"/>
                      <a:pt x="9771" y="2084"/>
                      <a:pt x="9760" y="2094"/>
                    </a:cubicBezTo>
                    <a:cubicBezTo>
                      <a:pt x="9749" y="2104"/>
                      <a:pt x="9724" y="2086"/>
                      <a:pt x="9724" y="2071"/>
                    </a:cubicBezTo>
                    <a:cubicBezTo>
                      <a:pt x="9724" y="2056"/>
                      <a:pt x="9722" y="2039"/>
                      <a:pt x="9704" y="2050"/>
                    </a:cubicBezTo>
                    <a:cubicBezTo>
                      <a:pt x="9687" y="2061"/>
                      <a:pt x="9658" y="2056"/>
                      <a:pt x="9653" y="2039"/>
                    </a:cubicBezTo>
                    <a:cubicBezTo>
                      <a:pt x="9647" y="2023"/>
                      <a:pt x="9686" y="2011"/>
                      <a:pt x="9714" y="2022"/>
                    </a:cubicBezTo>
                    <a:cubicBezTo>
                      <a:pt x="9741" y="2033"/>
                      <a:pt x="9733" y="2044"/>
                      <a:pt x="9746" y="2052"/>
                    </a:cubicBezTo>
                    <a:cubicBezTo>
                      <a:pt x="9760" y="2060"/>
                      <a:pt x="9797" y="2056"/>
                      <a:pt x="9816" y="2047"/>
                    </a:cubicBezTo>
                    <a:cubicBezTo>
                      <a:pt x="9836" y="2038"/>
                      <a:pt x="9889" y="2021"/>
                      <a:pt x="9898" y="2005"/>
                    </a:cubicBezTo>
                    <a:cubicBezTo>
                      <a:pt x="9908" y="1990"/>
                      <a:pt x="9898" y="1983"/>
                      <a:pt x="9916" y="1974"/>
                    </a:cubicBezTo>
                    <a:cubicBezTo>
                      <a:pt x="9934" y="1964"/>
                      <a:pt x="9920" y="1945"/>
                      <a:pt x="9905" y="1937"/>
                    </a:cubicBezTo>
                    <a:cubicBezTo>
                      <a:pt x="9889" y="1929"/>
                      <a:pt x="9893" y="1907"/>
                      <a:pt x="9909" y="1907"/>
                    </a:cubicBezTo>
                    <a:cubicBezTo>
                      <a:pt x="9926" y="1907"/>
                      <a:pt x="9921" y="1888"/>
                      <a:pt x="9932" y="1887"/>
                    </a:cubicBezTo>
                    <a:cubicBezTo>
                      <a:pt x="9943" y="1886"/>
                      <a:pt x="9945" y="1895"/>
                      <a:pt x="9965" y="1885"/>
                    </a:cubicBezTo>
                    <a:cubicBezTo>
                      <a:pt x="9985" y="1875"/>
                      <a:pt x="9966" y="1901"/>
                      <a:pt x="9957" y="1918"/>
                    </a:cubicBezTo>
                    <a:cubicBezTo>
                      <a:pt x="9948" y="1935"/>
                      <a:pt x="9976" y="1950"/>
                      <a:pt x="9979" y="1960"/>
                    </a:cubicBezTo>
                    <a:cubicBezTo>
                      <a:pt x="9981" y="1970"/>
                      <a:pt x="10020" y="1974"/>
                      <a:pt x="10042" y="1962"/>
                    </a:cubicBezTo>
                    <a:cubicBezTo>
                      <a:pt x="10064" y="1950"/>
                      <a:pt x="10134" y="1976"/>
                      <a:pt x="10139" y="1994"/>
                    </a:cubicBezTo>
                    <a:cubicBezTo>
                      <a:pt x="10143" y="2011"/>
                      <a:pt x="10153" y="2032"/>
                      <a:pt x="10183" y="2046"/>
                    </a:cubicBezTo>
                    <a:cubicBezTo>
                      <a:pt x="10212" y="2061"/>
                      <a:pt x="10238" y="2055"/>
                      <a:pt x="10244" y="2068"/>
                    </a:cubicBezTo>
                    <a:cubicBezTo>
                      <a:pt x="10249" y="2082"/>
                      <a:pt x="10260" y="2089"/>
                      <a:pt x="10276" y="2086"/>
                    </a:cubicBezTo>
                    <a:cubicBezTo>
                      <a:pt x="10293" y="2082"/>
                      <a:pt x="10302" y="2100"/>
                      <a:pt x="10314" y="2089"/>
                    </a:cubicBezTo>
                    <a:cubicBezTo>
                      <a:pt x="10326" y="2078"/>
                      <a:pt x="10332" y="2096"/>
                      <a:pt x="10348" y="2082"/>
                    </a:cubicBezTo>
                    <a:cubicBezTo>
                      <a:pt x="10363" y="2068"/>
                      <a:pt x="10314" y="2059"/>
                      <a:pt x="10320" y="2048"/>
                    </a:cubicBezTo>
                    <a:cubicBezTo>
                      <a:pt x="10327" y="2037"/>
                      <a:pt x="10337" y="2056"/>
                      <a:pt x="10350" y="2056"/>
                    </a:cubicBezTo>
                    <a:cubicBezTo>
                      <a:pt x="10364" y="2055"/>
                      <a:pt x="10347" y="2028"/>
                      <a:pt x="10357" y="2025"/>
                    </a:cubicBezTo>
                    <a:cubicBezTo>
                      <a:pt x="10367" y="2023"/>
                      <a:pt x="10358" y="1968"/>
                      <a:pt x="10348" y="1964"/>
                    </a:cubicBezTo>
                    <a:cubicBezTo>
                      <a:pt x="10337" y="1961"/>
                      <a:pt x="10346" y="1942"/>
                      <a:pt x="10367" y="1957"/>
                    </a:cubicBezTo>
                    <a:cubicBezTo>
                      <a:pt x="10388" y="1973"/>
                      <a:pt x="10420" y="1972"/>
                      <a:pt x="10436" y="1972"/>
                    </a:cubicBezTo>
                    <a:cubicBezTo>
                      <a:pt x="10451" y="1972"/>
                      <a:pt x="10437" y="1957"/>
                      <a:pt x="10421" y="1954"/>
                    </a:cubicBezTo>
                    <a:cubicBezTo>
                      <a:pt x="10406" y="1952"/>
                      <a:pt x="10424" y="1939"/>
                      <a:pt x="10435" y="1949"/>
                    </a:cubicBezTo>
                    <a:cubicBezTo>
                      <a:pt x="10446" y="1959"/>
                      <a:pt x="10467" y="1963"/>
                      <a:pt x="10469" y="1953"/>
                    </a:cubicBezTo>
                    <a:cubicBezTo>
                      <a:pt x="10470" y="1942"/>
                      <a:pt x="10481" y="1918"/>
                      <a:pt x="10501" y="1919"/>
                    </a:cubicBezTo>
                    <a:cubicBezTo>
                      <a:pt x="10520" y="1920"/>
                      <a:pt x="10526" y="1909"/>
                      <a:pt x="10508" y="1902"/>
                    </a:cubicBezTo>
                    <a:close/>
                    <a:moveTo>
                      <a:pt x="5428" y="3098"/>
                    </a:moveTo>
                    <a:cubicBezTo>
                      <a:pt x="5376" y="3144"/>
                      <a:pt x="5272" y="3155"/>
                      <a:pt x="5272" y="3193"/>
                    </a:cubicBezTo>
                    <a:cubicBezTo>
                      <a:pt x="5272" y="3231"/>
                      <a:pt x="5146" y="3251"/>
                      <a:pt x="5135" y="3234"/>
                    </a:cubicBezTo>
                    <a:cubicBezTo>
                      <a:pt x="5126" y="3220"/>
                      <a:pt x="5228" y="3215"/>
                      <a:pt x="5253" y="3160"/>
                    </a:cubicBezTo>
                    <a:cubicBezTo>
                      <a:pt x="5278" y="3106"/>
                      <a:pt x="5371" y="3078"/>
                      <a:pt x="5417" y="3005"/>
                    </a:cubicBezTo>
                    <a:cubicBezTo>
                      <a:pt x="5450" y="2953"/>
                      <a:pt x="5477" y="2873"/>
                      <a:pt x="5496" y="2879"/>
                    </a:cubicBezTo>
                    <a:cubicBezTo>
                      <a:pt x="5515" y="2884"/>
                      <a:pt x="5480" y="3051"/>
                      <a:pt x="5428" y="3098"/>
                    </a:cubicBezTo>
                    <a:close/>
                    <a:moveTo>
                      <a:pt x="5659" y="958"/>
                    </a:moveTo>
                    <a:cubicBezTo>
                      <a:pt x="5652" y="972"/>
                      <a:pt x="5612" y="973"/>
                      <a:pt x="5623" y="987"/>
                    </a:cubicBezTo>
                    <a:cubicBezTo>
                      <a:pt x="5641" y="1011"/>
                      <a:pt x="5732" y="998"/>
                      <a:pt x="5734" y="969"/>
                    </a:cubicBezTo>
                    <a:cubicBezTo>
                      <a:pt x="5736" y="940"/>
                      <a:pt x="5666" y="943"/>
                      <a:pt x="5659" y="958"/>
                    </a:cubicBezTo>
                    <a:close/>
                    <a:moveTo>
                      <a:pt x="2342" y="58"/>
                    </a:moveTo>
                    <a:cubicBezTo>
                      <a:pt x="2385" y="58"/>
                      <a:pt x="2373" y="31"/>
                      <a:pt x="2402" y="34"/>
                    </a:cubicBezTo>
                    <a:cubicBezTo>
                      <a:pt x="2431" y="38"/>
                      <a:pt x="2469" y="36"/>
                      <a:pt x="2455" y="18"/>
                    </a:cubicBezTo>
                    <a:cubicBezTo>
                      <a:pt x="2440" y="0"/>
                      <a:pt x="2334" y="7"/>
                      <a:pt x="2345" y="21"/>
                    </a:cubicBezTo>
                    <a:cubicBezTo>
                      <a:pt x="2356" y="36"/>
                      <a:pt x="2260" y="31"/>
                      <a:pt x="2262" y="36"/>
                    </a:cubicBezTo>
                    <a:cubicBezTo>
                      <a:pt x="2265" y="47"/>
                      <a:pt x="2298" y="58"/>
                      <a:pt x="2342" y="58"/>
                    </a:cubicBezTo>
                    <a:close/>
                    <a:moveTo>
                      <a:pt x="2116" y="180"/>
                    </a:moveTo>
                    <a:cubicBezTo>
                      <a:pt x="2116" y="151"/>
                      <a:pt x="2021" y="183"/>
                      <a:pt x="2039" y="189"/>
                    </a:cubicBezTo>
                    <a:cubicBezTo>
                      <a:pt x="2056" y="195"/>
                      <a:pt x="2116" y="209"/>
                      <a:pt x="2116" y="180"/>
                    </a:cubicBezTo>
                    <a:close/>
                    <a:moveTo>
                      <a:pt x="2351" y="156"/>
                    </a:moveTo>
                    <a:cubicBezTo>
                      <a:pt x="2356" y="171"/>
                      <a:pt x="2342" y="173"/>
                      <a:pt x="2305" y="173"/>
                    </a:cubicBezTo>
                    <a:cubicBezTo>
                      <a:pt x="2269" y="173"/>
                      <a:pt x="2250" y="193"/>
                      <a:pt x="2269" y="209"/>
                    </a:cubicBezTo>
                    <a:cubicBezTo>
                      <a:pt x="2291" y="227"/>
                      <a:pt x="2387" y="220"/>
                      <a:pt x="2404" y="198"/>
                    </a:cubicBezTo>
                    <a:cubicBezTo>
                      <a:pt x="2420" y="176"/>
                      <a:pt x="2462" y="195"/>
                      <a:pt x="2469" y="173"/>
                    </a:cubicBezTo>
                    <a:cubicBezTo>
                      <a:pt x="2477" y="151"/>
                      <a:pt x="2345" y="142"/>
                      <a:pt x="2351" y="156"/>
                    </a:cubicBezTo>
                    <a:close/>
                    <a:moveTo>
                      <a:pt x="2662" y="122"/>
                    </a:moveTo>
                    <a:cubicBezTo>
                      <a:pt x="2675" y="105"/>
                      <a:pt x="2639" y="105"/>
                      <a:pt x="2635" y="89"/>
                    </a:cubicBezTo>
                    <a:cubicBezTo>
                      <a:pt x="2631" y="72"/>
                      <a:pt x="2529" y="69"/>
                      <a:pt x="2535" y="87"/>
                    </a:cubicBezTo>
                    <a:cubicBezTo>
                      <a:pt x="2540" y="105"/>
                      <a:pt x="2464" y="125"/>
                      <a:pt x="2487" y="144"/>
                    </a:cubicBezTo>
                    <a:cubicBezTo>
                      <a:pt x="2531" y="178"/>
                      <a:pt x="2650" y="138"/>
                      <a:pt x="2662" y="122"/>
                    </a:cubicBezTo>
                    <a:close/>
                    <a:moveTo>
                      <a:pt x="2373" y="93"/>
                    </a:moveTo>
                    <a:cubicBezTo>
                      <a:pt x="2378" y="54"/>
                      <a:pt x="2314" y="85"/>
                      <a:pt x="2267" y="65"/>
                    </a:cubicBezTo>
                    <a:cubicBezTo>
                      <a:pt x="2220" y="45"/>
                      <a:pt x="2192" y="47"/>
                      <a:pt x="2223" y="74"/>
                    </a:cubicBezTo>
                    <a:cubicBezTo>
                      <a:pt x="2238" y="87"/>
                      <a:pt x="2142" y="97"/>
                      <a:pt x="2158" y="113"/>
                    </a:cubicBezTo>
                    <a:cubicBezTo>
                      <a:pt x="2192" y="147"/>
                      <a:pt x="2367" y="131"/>
                      <a:pt x="2373" y="93"/>
                    </a:cubicBezTo>
                    <a:close/>
                    <a:moveTo>
                      <a:pt x="2101" y="1104"/>
                    </a:moveTo>
                    <a:cubicBezTo>
                      <a:pt x="2103" y="1122"/>
                      <a:pt x="2092" y="1135"/>
                      <a:pt x="2058" y="1135"/>
                    </a:cubicBezTo>
                    <a:cubicBezTo>
                      <a:pt x="2023" y="1135"/>
                      <a:pt x="2074" y="1156"/>
                      <a:pt x="2078" y="1176"/>
                    </a:cubicBezTo>
                    <a:cubicBezTo>
                      <a:pt x="2081" y="1197"/>
                      <a:pt x="2043" y="1182"/>
                      <a:pt x="2041" y="1213"/>
                    </a:cubicBezTo>
                    <a:cubicBezTo>
                      <a:pt x="2039" y="1244"/>
                      <a:pt x="1974" y="1213"/>
                      <a:pt x="1965" y="1253"/>
                    </a:cubicBezTo>
                    <a:cubicBezTo>
                      <a:pt x="1956" y="1293"/>
                      <a:pt x="1997" y="1288"/>
                      <a:pt x="2027" y="1289"/>
                    </a:cubicBezTo>
                    <a:cubicBezTo>
                      <a:pt x="2056" y="1291"/>
                      <a:pt x="2016" y="1319"/>
                      <a:pt x="2038" y="1335"/>
                    </a:cubicBezTo>
                    <a:cubicBezTo>
                      <a:pt x="2059" y="1351"/>
                      <a:pt x="2076" y="1346"/>
                      <a:pt x="2061" y="1315"/>
                    </a:cubicBezTo>
                    <a:cubicBezTo>
                      <a:pt x="2047" y="1284"/>
                      <a:pt x="2138" y="1326"/>
                      <a:pt x="2110" y="1350"/>
                    </a:cubicBezTo>
                    <a:cubicBezTo>
                      <a:pt x="2083" y="1373"/>
                      <a:pt x="2154" y="1391"/>
                      <a:pt x="2189" y="1393"/>
                    </a:cubicBezTo>
                    <a:cubicBezTo>
                      <a:pt x="2223" y="1395"/>
                      <a:pt x="2346" y="1422"/>
                      <a:pt x="2349" y="1393"/>
                    </a:cubicBezTo>
                    <a:cubicBezTo>
                      <a:pt x="2351" y="1375"/>
                      <a:pt x="2304" y="1359"/>
                      <a:pt x="2265" y="1319"/>
                    </a:cubicBezTo>
                    <a:cubicBezTo>
                      <a:pt x="2227" y="1279"/>
                      <a:pt x="2200" y="1213"/>
                      <a:pt x="2243" y="1186"/>
                    </a:cubicBezTo>
                    <a:cubicBezTo>
                      <a:pt x="2287" y="1158"/>
                      <a:pt x="2249" y="1146"/>
                      <a:pt x="2293" y="1115"/>
                    </a:cubicBezTo>
                    <a:cubicBezTo>
                      <a:pt x="2336" y="1084"/>
                      <a:pt x="2311" y="1054"/>
                      <a:pt x="2347" y="1051"/>
                    </a:cubicBezTo>
                    <a:cubicBezTo>
                      <a:pt x="2384" y="1047"/>
                      <a:pt x="2344" y="1014"/>
                      <a:pt x="2380" y="1009"/>
                    </a:cubicBezTo>
                    <a:cubicBezTo>
                      <a:pt x="2416" y="1003"/>
                      <a:pt x="2424" y="963"/>
                      <a:pt x="2418" y="949"/>
                    </a:cubicBezTo>
                    <a:cubicBezTo>
                      <a:pt x="2413" y="934"/>
                      <a:pt x="2457" y="951"/>
                      <a:pt x="2477" y="929"/>
                    </a:cubicBezTo>
                    <a:cubicBezTo>
                      <a:pt x="2497" y="907"/>
                      <a:pt x="2544" y="921"/>
                      <a:pt x="2559" y="890"/>
                    </a:cubicBezTo>
                    <a:cubicBezTo>
                      <a:pt x="2573" y="859"/>
                      <a:pt x="2783" y="788"/>
                      <a:pt x="2901" y="761"/>
                    </a:cubicBezTo>
                    <a:cubicBezTo>
                      <a:pt x="3019" y="734"/>
                      <a:pt x="3101" y="685"/>
                      <a:pt x="3060" y="652"/>
                    </a:cubicBezTo>
                    <a:cubicBezTo>
                      <a:pt x="3018" y="619"/>
                      <a:pt x="2899" y="665"/>
                      <a:pt x="2870" y="688"/>
                    </a:cubicBezTo>
                    <a:cubicBezTo>
                      <a:pt x="2841" y="712"/>
                      <a:pt x="2799" y="696"/>
                      <a:pt x="2770" y="712"/>
                    </a:cubicBezTo>
                    <a:cubicBezTo>
                      <a:pt x="2741" y="728"/>
                      <a:pt x="2679" y="743"/>
                      <a:pt x="2648" y="723"/>
                    </a:cubicBezTo>
                    <a:cubicBezTo>
                      <a:pt x="2617" y="703"/>
                      <a:pt x="2580" y="747"/>
                      <a:pt x="2557" y="745"/>
                    </a:cubicBezTo>
                    <a:cubicBezTo>
                      <a:pt x="2533" y="743"/>
                      <a:pt x="2506" y="768"/>
                      <a:pt x="2480" y="767"/>
                    </a:cubicBezTo>
                    <a:cubicBezTo>
                      <a:pt x="2455" y="765"/>
                      <a:pt x="2404" y="787"/>
                      <a:pt x="2400" y="801"/>
                    </a:cubicBezTo>
                    <a:cubicBezTo>
                      <a:pt x="2396" y="816"/>
                      <a:pt x="2353" y="812"/>
                      <a:pt x="2353" y="830"/>
                    </a:cubicBezTo>
                    <a:cubicBezTo>
                      <a:pt x="2353" y="849"/>
                      <a:pt x="2318" y="865"/>
                      <a:pt x="2300" y="849"/>
                    </a:cubicBezTo>
                    <a:cubicBezTo>
                      <a:pt x="2282" y="832"/>
                      <a:pt x="2260" y="867"/>
                      <a:pt x="2285" y="890"/>
                    </a:cubicBezTo>
                    <a:cubicBezTo>
                      <a:pt x="2311" y="914"/>
                      <a:pt x="2238" y="916"/>
                      <a:pt x="2251" y="931"/>
                    </a:cubicBezTo>
                    <a:cubicBezTo>
                      <a:pt x="2263" y="945"/>
                      <a:pt x="2223" y="954"/>
                      <a:pt x="2232" y="971"/>
                    </a:cubicBezTo>
                    <a:cubicBezTo>
                      <a:pt x="2242" y="987"/>
                      <a:pt x="2207" y="992"/>
                      <a:pt x="2180" y="998"/>
                    </a:cubicBezTo>
                    <a:cubicBezTo>
                      <a:pt x="2152" y="1003"/>
                      <a:pt x="2138" y="1040"/>
                      <a:pt x="2172" y="1042"/>
                    </a:cubicBezTo>
                    <a:cubicBezTo>
                      <a:pt x="2207" y="1044"/>
                      <a:pt x="2152" y="1049"/>
                      <a:pt x="2156" y="1076"/>
                    </a:cubicBezTo>
                    <a:cubicBezTo>
                      <a:pt x="2160" y="1104"/>
                      <a:pt x="2099" y="1085"/>
                      <a:pt x="2101" y="11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1" name="Shape 326">
                <a:extLst>
                  <a:ext uri="{FF2B5EF4-FFF2-40B4-BE49-F238E27FC236}">
                    <a16:creationId xmlns:a16="http://schemas.microsoft.com/office/drawing/2014/main" id="{7D354796-784B-0AA2-7512-E56F242F1468}"/>
                  </a:ext>
                </a:extLst>
              </p:cNvPr>
              <p:cNvSpPr/>
              <p:nvPr/>
            </p:nvSpPr>
            <p:spPr>
              <a:xfrm>
                <a:off x="9908893" y="7478391"/>
                <a:ext cx="830774" cy="873822"/>
              </a:xfrm>
              <a:custGeom>
                <a:avLst/>
                <a:gdLst/>
                <a:ahLst/>
                <a:cxnLst/>
                <a:rect l="0" t="0" r="0" b="0"/>
                <a:pathLst>
                  <a:path w="1130" h="1187" extrusionOk="0">
                    <a:moveTo>
                      <a:pt x="1034" y="784"/>
                    </a:moveTo>
                    <a:cubicBezTo>
                      <a:pt x="1004" y="767"/>
                      <a:pt x="992" y="561"/>
                      <a:pt x="1007" y="556"/>
                    </a:cubicBezTo>
                    <a:cubicBezTo>
                      <a:pt x="1009" y="555"/>
                      <a:pt x="1011" y="557"/>
                      <a:pt x="1013" y="561"/>
                    </a:cubicBezTo>
                    <a:cubicBezTo>
                      <a:pt x="1010" y="515"/>
                      <a:pt x="1010" y="515"/>
                      <a:pt x="1010" y="515"/>
                    </a:cubicBezTo>
                    <a:cubicBezTo>
                      <a:pt x="1010" y="515"/>
                      <a:pt x="1008" y="514"/>
                      <a:pt x="1006" y="513"/>
                    </a:cubicBezTo>
                    <a:cubicBezTo>
                      <a:pt x="1001" y="511"/>
                      <a:pt x="993" y="507"/>
                      <a:pt x="993" y="495"/>
                    </a:cubicBezTo>
                    <a:cubicBezTo>
                      <a:pt x="993" y="479"/>
                      <a:pt x="1007" y="478"/>
                      <a:pt x="1007" y="478"/>
                    </a:cubicBezTo>
                    <a:cubicBezTo>
                      <a:pt x="1007" y="478"/>
                      <a:pt x="1004" y="444"/>
                      <a:pt x="1019" y="438"/>
                    </a:cubicBezTo>
                    <a:cubicBezTo>
                      <a:pt x="1022" y="437"/>
                      <a:pt x="1025" y="435"/>
                      <a:pt x="1027" y="432"/>
                    </a:cubicBezTo>
                    <a:cubicBezTo>
                      <a:pt x="1035" y="422"/>
                      <a:pt x="1037" y="402"/>
                      <a:pt x="1037" y="387"/>
                    </a:cubicBezTo>
                    <a:cubicBezTo>
                      <a:pt x="1037" y="370"/>
                      <a:pt x="1041" y="349"/>
                      <a:pt x="1048" y="334"/>
                    </a:cubicBezTo>
                    <a:cubicBezTo>
                      <a:pt x="1055" y="319"/>
                      <a:pt x="1052" y="299"/>
                      <a:pt x="1063" y="290"/>
                    </a:cubicBezTo>
                    <a:cubicBezTo>
                      <a:pt x="1074" y="282"/>
                      <a:pt x="1073" y="260"/>
                      <a:pt x="1086" y="256"/>
                    </a:cubicBezTo>
                    <a:cubicBezTo>
                      <a:pt x="1100" y="252"/>
                      <a:pt x="1111" y="247"/>
                      <a:pt x="1112" y="239"/>
                    </a:cubicBezTo>
                    <a:cubicBezTo>
                      <a:pt x="1114" y="230"/>
                      <a:pt x="1130" y="219"/>
                      <a:pt x="1130" y="207"/>
                    </a:cubicBezTo>
                    <a:cubicBezTo>
                      <a:pt x="1130" y="195"/>
                      <a:pt x="1109" y="192"/>
                      <a:pt x="1109" y="177"/>
                    </a:cubicBezTo>
                    <a:cubicBezTo>
                      <a:pt x="1109" y="162"/>
                      <a:pt x="1115" y="124"/>
                      <a:pt x="1115" y="124"/>
                    </a:cubicBezTo>
                    <a:cubicBezTo>
                      <a:pt x="1115" y="124"/>
                      <a:pt x="1115" y="124"/>
                      <a:pt x="1116" y="123"/>
                    </a:cubicBezTo>
                    <a:cubicBezTo>
                      <a:pt x="1086" y="97"/>
                      <a:pt x="1052" y="69"/>
                      <a:pt x="1045" y="63"/>
                    </a:cubicBezTo>
                    <a:cubicBezTo>
                      <a:pt x="1033" y="56"/>
                      <a:pt x="1014" y="71"/>
                      <a:pt x="1014" y="71"/>
                    </a:cubicBezTo>
                    <a:cubicBezTo>
                      <a:pt x="1014" y="71"/>
                      <a:pt x="995" y="52"/>
                      <a:pt x="980" y="67"/>
                    </a:cubicBezTo>
                    <a:cubicBezTo>
                      <a:pt x="965" y="82"/>
                      <a:pt x="942" y="67"/>
                      <a:pt x="942" y="67"/>
                    </a:cubicBezTo>
                    <a:cubicBezTo>
                      <a:pt x="942" y="67"/>
                      <a:pt x="923" y="56"/>
                      <a:pt x="915" y="37"/>
                    </a:cubicBezTo>
                    <a:cubicBezTo>
                      <a:pt x="912" y="29"/>
                      <a:pt x="906" y="24"/>
                      <a:pt x="899" y="21"/>
                    </a:cubicBezTo>
                    <a:cubicBezTo>
                      <a:pt x="900" y="23"/>
                      <a:pt x="900" y="23"/>
                      <a:pt x="900" y="23"/>
                    </a:cubicBezTo>
                    <a:cubicBezTo>
                      <a:pt x="855" y="31"/>
                      <a:pt x="855" y="31"/>
                      <a:pt x="855" y="31"/>
                    </a:cubicBezTo>
                    <a:cubicBezTo>
                      <a:pt x="855" y="31"/>
                      <a:pt x="798" y="0"/>
                      <a:pt x="786" y="23"/>
                    </a:cubicBezTo>
                    <a:cubicBezTo>
                      <a:pt x="775" y="46"/>
                      <a:pt x="763" y="31"/>
                      <a:pt x="737" y="31"/>
                    </a:cubicBezTo>
                    <a:cubicBezTo>
                      <a:pt x="710" y="31"/>
                      <a:pt x="687" y="42"/>
                      <a:pt x="672" y="50"/>
                    </a:cubicBezTo>
                    <a:cubicBezTo>
                      <a:pt x="657" y="57"/>
                      <a:pt x="634" y="42"/>
                      <a:pt x="623" y="50"/>
                    </a:cubicBezTo>
                    <a:cubicBezTo>
                      <a:pt x="611" y="57"/>
                      <a:pt x="604" y="92"/>
                      <a:pt x="604" y="92"/>
                    </a:cubicBezTo>
                    <a:cubicBezTo>
                      <a:pt x="486" y="69"/>
                      <a:pt x="486" y="69"/>
                      <a:pt x="486" y="69"/>
                    </a:cubicBezTo>
                    <a:cubicBezTo>
                      <a:pt x="486" y="69"/>
                      <a:pt x="463" y="35"/>
                      <a:pt x="437" y="35"/>
                    </a:cubicBezTo>
                    <a:cubicBezTo>
                      <a:pt x="410" y="35"/>
                      <a:pt x="372" y="84"/>
                      <a:pt x="372" y="84"/>
                    </a:cubicBezTo>
                    <a:cubicBezTo>
                      <a:pt x="372" y="125"/>
                      <a:pt x="372" y="125"/>
                      <a:pt x="372" y="125"/>
                    </a:cubicBezTo>
                    <a:cubicBezTo>
                      <a:pt x="377" y="150"/>
                      <a:pt x="371" y="176"/>
                      <a:pt x="363" y="189"/>
                    </a:cubicBezTo>
                    <a:cubicBezTo>
                      <a:pt x="351" y="208"/>
                      <a:pt x="340" y="216"/>
                      <a:pt x="340" y="254"/>
                    </a:cubicBezTo>
                    <a:cubicBezTo>
                      <a:pt x="340" y="292"/>
                      <a:pt x="294" y="353"/>
                      <a:pt x="294" y="383"/>
                    </a:cubicBezTo>
                    <a:cubicBezTo>
                      <a:pt x="294" y="414"/>
                      <a:pt x="241" y="433"/>
                      <a:pt x="241" y="452"/>
                    </a:cubicBezTo>
                    <a:cubicBezTo>
                      <a:pt x="241" y="471"/>
                      <a:pt x="237" y="513"/>
                      <a:pt x="237" y="555"/>
                    </a:cubicBezTo>
                    <a:cubicBezTo>
                      <a:pt x="237" y="597"/>
                      <a:pt x="214" y="562"/>
                      <a:pt x="214" y="600"/>
                    </a:cubicBezTo>
                    <a:cubicBezTo>
                      <a:pt x="214" y="639"/>
                      <a:pt x="195" y="616"/>
                      <a:pt x="176" y="635"/>
                    </a:cubicBezTo>
                    <a:cubicBezTo>
                      <a:pt x="157" y="654"/>
                      <a:pt x="150" y="658"/>
                      <a:pt x="150" y="639"/>
                    </a:cubicBezTo>
                    <a:cubicBezTo>
                      <a:pt x="150" y="620"/>
                      <a:pt x="123" y="616"/>
                      <a:pt x="100" y="635"/>
                    </a:cubicBezTo>
                    <a:cubicBezTo>
                      <a:pt x="77" y="654"/>
                      <a:pt x="70" y="635"/>
                      <a:pt x="58" y="631"/>
                    </a:cubicBezTo>
                    <a:cubicBezTo>
                      <a:pt x="52" y="629"/>
                      <a:pt x="26" y="644"/>
                      <a:pt x="0" y="662"/>
                    </a:cubicBezTo>
                    <a:cubicBezTo>
                      <a:pt x="12" y="685"/>
                      <a:pt x="18" y="709"/>
                      <a:pt x="22" y="730"/>
                    </a:cubicBezTo>
                    <a:cubicBezTo>
                      <a:pt x="23" y="731"/>
                      <a:pt x="23" y="734"/>
                      <a:pt x="24" y="736"/>
                    </a:cubicBezTo>
                    <a:cubicBezTo>
                      <a:pt x="37" y="726"/>
                      <a:pt x="51" y="718"/>
                      <a:pt x="59" y="717"/>
                    </a:cubicBezTo>
                    <a:cubicBezTo>
                      <a:pt x="78" y="714"/>
                      <a:pt x="258" y="717"/>
                      <a:pt x="258" y="717"/>
                    </a:cubicBezTo>
                    <a:cubicBezTo>
                      <a:pt x="258" y="717"/>
                      <a:pt x="275" y="744"/>
                      <a:pt x="269" y="769"/>
                    </a:cubicBezTo>
                    <a:cubicBezTo>
                      <a:pt x="264" y="793"/>
                      <a:pt x="280" y="782"/>
                      <a:pt x="294" y="815"/>
                    </a:cubicBezTo>
                    <a:cubicBezTo>
                      <a:pt x="307" y="848"/>
                      <a:pt x="318" y="862"/>
                      <a:pt x="346" y="853"/>
                    </a:cubicBezTo>
                    <a:cubicBezTo>
                      <a:pt x="373" y="845"/>
                      <a:pt x="406" y="840"/>
                      <a:pt x="417" y="842"/>
                    </a:cubicBezTo>
                    <a:cubicBezTo>
                      <a:pt x="428" y="845"/>
                      <a:pt x="425" y="796"/>
                      <a:pt x="441" y="788"/>
                    </a:cubicBezTo>
                    <a:cubicBezTo>
                      <a:pt x="458" y="780"/>
                      <a:pt x="491" y="788"/>
                      <a:pt x="491" y="788"/>
                    </a:cubicBezTo>
                    <a:cubicBezTo>
                      <a:pt x="491" y="788"/>
                      <a:pt x="493" y="801"/>
                      <a:pt x="521" y="801"/>
                    </a:cubicBezTo>
                    <a:cubicBezTo>
                      <a:pt x="548" y="801"/>
                      <a:pt x="562" y="791"/>
                      <a:pt x="562" y="810"/>
                    </a:cubicBezTo>
                    <a:cubicBezTo>
                      <a:pt x="562" y="829"/>
                      <a:pt x="564" y="851"/>
                      <a:pt x="572" y="859"/>
                    </a:cubicBezTo>
                    <a:cubicBezTo>
                      <a:pt x="581" y="867"/>
                      <a:pt x="551" y="935"/>
                      <a:pt x="564" y="946"/>
                    </a:cubicBezTo>
                    <a:cubicBezTo>
                      <a:pt x="578" y="957"/>
                      <a:pt x="597" y="982"/>
                      <a:pt x="594" y="996"/>
                    </a:cubicBezTo>
                    <a:cubicBezTo>
                      <a:pt x="592" y="1009"/>
                      <a:pt x="583" y="1042"/>
                      <a:pt x="594" y="1045"/>
                    </a:cubicBezTo>
                    <a:cubicBezTo>
                      <a:pt x="605" y="1047"/>
                      <a:pt x="608" y="1028"/>
                      <a:pt x="627" y="1028"/>
                    </a:cubicBezTo>
                    <a:cubicBezTo>
                      <a:pt x="646" y="1028"/>
                      <a:pt x="663" y="1031"/>
                      <a:pt x="682" y="1023"/>
                    </a:cubicBezTo>
                    <a:cubicBezTo>
                      <a:pt x="688" y="1020"/>
                      <a:pt x="694" y="1021"/>
                      <a:pt x="698" y="1023"/>
                    </a:cubicBezTo>
                    <a:cubicBezTo>
                      <a:pt x="708" y="1028"/>
                      <a:pt x="715" y="1039"/>
                      <a:pt x="715" y="1039"/>
                    </a:cubicBezTo>
                    <a:cubicBezTo>
                      <a:pt x="715" y="1039"/>
                      <a:pt x="720" y="1058"/>
                      <a:pt x="731" y="1053"/>
                    </a:cubicBezTo>
                    <a:cubicBezTo>
                      <a:pt x="742" y="1047"/>
                      <a:pt x="772" y="1039"/>
                      <a:pt x="769" y="1050"/>
                    </a:cubicBezTo>
                    <a:cubicBezTo>
                      <a:pt x="766" y="1061"/>
                      <a:pt x="777" y="1086"/>
                      <a:pt x="788" y="1080"/>
                    </a:cubicBezTo>
                    <a:cubicBezTo>
                      <a:pt x="799" y="1075"/>
                      <a:pt x="827" y="1097"/>
                      <a:pt x="840" y="1097"/>
                    </a:cubicBezTo>
                    <a:cubicBezTo>
                      <a:pt x="854" y="1097"/>
                      <a:pt x="868" y="1097"/>
                      <a:pt x="868" y="1088"/>
                    </a:cubicBezTo>
                    <a:cubicBezTo>
                      <a:pt x="868" y="1080"/>
                      <a:pt x="884" y="1067"/>
                      <a:pt x="889" y="1077"/>
                    </a:cubicBezTo>
                    <a:cubicBezTo>
                      <a:pt x="895" y="1088"/>
                      <a:pt x="909" y="1113"/>
                      <a:pt x="922" y="1113"/>
                    </a:cubicBezTo>
                    <a:cubicBezTo>
                      <a:pt x="936" y="1113"/>
                      <a:pt x="969" y="1113"/>
                      <a:pt x="969" y="1124"/>
                    </a:cubicBezTo>
                    <a:cubicBezTo>
                      <a:pt x="969" y="1135"/>
                      <a:pt x="980" y="1165"/>
                      <a:pt x="993" y="1176"/>
                    </a:cubicBezTo>
                    <a:cubicBezTo>
                      <a:pt x="1007" y="1187"/>
                      <a:pt x="1037" y="1176"/>
                      <a:pt x="1037" y="1176"/>
                    </a:cubicBezTo>
                    <a:cubicBezTo>
                      <a:pt x="1037" y="1176"/>
                      <a:pt x="1048" y="1168"/>
                      <a:pt x="1048" y="1149"/>
                    </a:cubicBezTo>
                    <a:cubicBezTo>
                      <a:pt x="1048" y="1129"/>
                      <a:pt x="1048" y="1105"/>
                      <a:pt x="1040" y="1105"/>
                    </a:cubicBezTo>
                    <a:cubicBezTo>
                      <a:pt x="1032" y="1105"/>
                      <a:pt x="1018" y="1124"/>
                      <a:pt x="999" y="1118"/>
                    </a:cubicBezTo>
                    <a:cubicBezTo>
                      <a:pt x="980" y="1113"/>
                      <a:pt x="966" y="1075"/>
                      <a:pt x="958" y="1069"/>
                    </a:cubicBezTo>
                    <a:cubicBezTo>
                      <a:pt x="950" y="1064"/>
                      <a:pt x="971" y="1028"/>
                      <a:pt x="971" y="1012"/>
                    </a:cubicBezTo>
                    <a:cubicBezTo>
                      <a:pt x="971" y="996"/>
                      <a:pt x="985" y="949"/>
                      <a:pt x="974" y="944"/>
                    </a:cubicBezTo>
                    <a:cubicBezTo>
                      <a:pt x="963" y="938"/>
                      <a:pt x="969" y="922"/>
                      <a:pt x="982" y="911"/>
                    </a:cubicBezTo>
                    <a:cubicBezTo>
                      <a:pt x="996" y="900"/>
                      <a:pt x="977" y="870"/>
                      <a:pt x="999" y="870"/>
                    </a:cubicBezTo>
                    <a:cubicBezTo>
                      <a:pt x="1019" y="870"/>
                      <a:pt x="1061" y="872"/>
                      <a:pt x="1073" y="859"/>
                    </a:cubicBezTo>
                    <a:cubicBezTo>
                      <a:pt x="1074" y="858"/>
                      <a:pt x="1075" y="857"/>
                      <a:pt x="1075" y="856"/>
                    </a:cubicBezTo>
                    <a:cubicBezTo>
                      <a:pt x="1077" y="853"/>
                      <a:pt x="1078" y="850"/>
                      <a:pt x="1079" y="847"/>
                    </a:cubicBezTo>
                    <a:cubicBezTo>
                      <a:pt x="1065" y="824"/>
                      <a:pt x="1051" y="793"/>
                      <a:pt x="1034" y="78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2" name="Shape 327">
                <a:extLst>
                  <a:ext uri="{FF2B5EF4-FFF2-40B4-BE49-F238E27FC236}">
                    <a16:creationId xmlns:a16="http://schemas.microsoft.com/office/drawing/2014/main" id="{DDE350B5-3C11-A89B-5770-4F2913DC3AD2}"/>
                  </a:ext>
                </a:extLst>
              </p:cNvPr>
              <p:cNvSpPr/>
              <p:nvPr/>
            </p:nvSpPr>
            <p:spPr>
              <a:xfrm>
                <a:off x="10649271" y="7844275"/>
                <a:ext cx="73178" cy="94700"/>
              </a:xfrm>
              <a:custGeom>
                <a:avLst/>
                <a:gdLst/>
                <a:ahLst/>
                <a:cxnLst/>
                <a:rect l="0" t="0" r="0" b="0"/>
                <a:pathLst>
                  <a:path w="99" h="130" extrusionOk="0">
                    <a:moveTo>
                      <a:pt x="7" y="66"/>
                    </a:moveTo>
                    <a:cubicBezTo>
                      <a:pt x="12" y="77"/>
                      <a:pt x="16" y="102"/>
                      <a:pt x="22" y="130"/>
                    </a:cubicBezTo>
                    <a:cubicBezTo>
                      <a:pt x="34" y="123"/>
                      <a:pt x="44" y="116"/>
                      <a:pt x="48" y="115"/>
                    </a:cubicBezTo>
                    <a:cubicBezTo>
                      <a:pt x="64" y="108"/>
                      <a:pt x="99" y="42"/>
                      <a:pt x="99" y="42"/>
                    </a:cubicBezTo>
                    <a:cubicBezTo>
                      <a:pt x="83" y="33"/>
                      <a:pt x="83" y="33"/>
                      <a:pt x="83" y="33"/>
                    </a:cubicBezTo>
                    <a:cubicBezTo>
                      <a:pt x="83" y="33"/>
                      <a:pt x="85" y="19"/>
                      <a:pt x="81" y="0"/>
                    </a:cubicBezTo>
                    <a:cubicBezTo>
                      <a:pt x="66" y="2"/>
                      <a:pt x="52" y="1"/>
                      <a:pt x="52" y="1"/>
                    </a:cubicBezTo>
                    <a:cubicBezTo>
                      <a:pt x="52" y="1"/>
                      <a:pt x="55" y="26"/>
                      <a:pt x="20" y="20"/>
                    </a:cubicBezTo>
                    <a:cubicBezTo>
                      <a:pt x="14" y="19"/>
                      <a:pt x="7" y="19"/>
                      <a:pt x="0" y="18"/>
                    </a:cubicBezTo>
                    <a:cubicBezTo>
                      <a:pt x="2" y="19"/>
                      <a:pt x="4" y="20"/>
                      <a:pt x="4" y="20"/>
                    </a:cubicBezTo>
                    <a:lnTo>
                      <a:pt x="7" y="66"/>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3" name="Shape 328">
                <a:extLst>
                  <a:ext uri="{FF2B5EF4-FFF2-40B4-BE49-F238E27FC236}">
                    <a16:creationId xmlns:a16="http://schemas.microsoft.com/office/drawing/2014/main" id="{99E924EF-4940-5581-C720-45A12AE49563}"/>
                  </a:ext>
                </a:extLst>
              </p:cNvPr>
              <p:cNvSpPr/>
              <p:nvPr/>
            </p:nvSpPr>
            <p:spPr>
              <a:xfrm>
                <a:off x="10696621" y="8218771"/>
                <a:ext cx="486414" cy="779121"/>
              </a:xfrm>
              <a:custGeom>
                <a:avLst/>
                <a:gdLst/>
                <a:ahLst/>
                <a:cxnLst/>
                <a:rect l="0" t="0" r="0" b="0"/>
                <a:pathLst>
                  <a:path w="658" h="1056" extrusionOk="0">
                    <a:moveTo>
                      <a:pt x="651" y="270"/>
                    </a:moveTo>
                    <a:cubicBezTo>
                      <a:pt x="645" y="254"/>
                      <a:pt x="632" y="180"/>
                      <a:pt x="636" y="150"/>
                    </a:cubicBezTo>
                    <a:cubicBezTo>
                      <a:pt x="639" y="120"/>
                      <a:pt x="630" y="41"/>
                      <a:pt x="630" y="2"/>
                    </a:cubicBezTo>
                    <a:cubicBezTo>
                      <a:pt x="630" y="2"/>
                      <a:pt x="630" y="1"/>
                      <a:pt x="630" y="0"/>
                    </a:cubicBezTo>
                    <a:cubicBezTo>
                      <a:pt x="600" y="14"/>
                      <a:pt x="568" y="29"/>
                      <a:pt x="565" y="35"/>
                    </a:cubicBezTo>
                    <a:cubicBezTo>
                      <a:pt x="559" y="46"/>
                      <a:pt x="536" y="33"/>
                      <a:pt x="521" y="46"/>
                    </a:cubicBezTo>
                    <a:cubicBezTo>
                      <a:pt x="506" y="59"/>
                      <a:pt x="497" y="48"/>
                      <a:pt x="485" y="44"/>
                    </a:cubicBezTo>
                    <a:cubicBezTo>
                      <a:pt x="472" y="41"/>
                      <a:pt x="466" y="57"/>
                      <a:pt x="465" y="68"/>
                    </a:cubicBezTo>
                    <a:cubicBezTo>
                      <a:pt x="463" y="79"/>
                      <a:pt x="437" y="73"/>
                      <a:pt x="428" y="72"/>
                    </a:cubicBezTo>
                    <a:cubicBezTo>
                      <a:pt x="419" y="70"/>
                      <a:pt x="390" y="79"/>
                      <a:pt x="375" y="79"/>
                    </a:cubicBezTo>
                    <a:cubicBezTo>
                      <a:pt x="361" y="79"/>
                      <a:pt x="372" y="66"/>
                      <a:pt x="355" y="61"/>
                    </a:cubicBezTo>
                    <a:cubicBezTo>
                      <a:pt x="339" y="55"/>
                      <a:pt x="328" y="68"/>
                      <a:pt x="319" y="68"/>
                    </a:cubicBezTo>
                    <a:cubicBezTo>
                      <a:pt x="313" y="68"/>
                      <a:pt x="296" y="66"/>
                      <a:pt x="284" y="64"/>
                    </a:cubicBezTo>
                    <a:cubicBezTo>
                      <a:pt x="284" y="73"/>
                      <a:pt x="283" y="80"/>
                      <a:pt x="281" y="86"/>
                    </a:cubicBezTo>
                    <a:cubicBezTo>
                      <a:pt x="269" y="117"/>
                      <a:pt x="305" y="187"/>
                      <a:pt x="307" y="216"/>
                    </a:cubicBezTo>
                    <a:cubicBezTo>
                      <a:pt x="320" y="228"/>
                      <a:pt x="336" y="242"/>
                      <a:pt x="344" y="252"/>
                    </a:cubicBezTo>
                    <a:cubicBezTo>
                      <a:pt x="361" y="272"/>
                      <a:pt x="344" y="270"/>
                      <a:pt x="346" y="314"/>
                    </a:cubicBezTo>
                    <a:cubicBezTo>
                      <a:pt x="348" y="358"/>
                      <a:pt x="328" y="340"/>
                      <a:pt x="312" y="354"/>
                    </a:cubicBezTo>
                    <a:cubicBezTo>
                      <a:pt x="295" y="369"/>
                      <a:pt x="310" y="401"/>
                      <a:pt x="306" y="411"/>
                    </a:cubicBezTo>
                    <a:cubicBezTo>
                      <a:pt x="302" y="420"/>
                      <a:pt x="253" y="347"/>
                      <a:pt x="250" y="336"/>
                    </a:cubicBezTo>
                    <a:cubicBezTo>
                      <a:pt x="246" y="325"/>
                      <a:pt x="268" y="281"/>
                      <a:pt x="262" y="256"/>
                    </a:cubicBezTo>
                    <a:cubicBezTo>
                      <a:pt x="257" y="230"/>
                      <a:pt x="224" y="247"/>
                      <a:pt x="213" y="248"/>
                    </a:cubicBezTo>
                    <a:cubicBezTo>
                      <a:pt x="202" y="250"/>
                      <a:pt x="177" y="219"/>
                      <a:pt x="171" y="219"/>
                    </a:cubicBezTo>
                    <a:cubicBezTo>
                      <a:pt x="166" y="219"/>
                      <a:pt x="0" y="281"/>
                      <a:pt x="0" y="281"/>
                    </a:cubicBezTo>
                    <a:cubicBezTo>
                      <a:pt x="13" y="327"/>
                      <a:pt x="13" y="327"/>
                      <a:pt x="13" y="327"/>
                    </a:cubicBezTo>
                    <a:cubicBezTo>
                      <a:pt x="9" y="327"/>
                      <a:pt x="9" y="327"/>
                      <a:pt x="9" y="327"/>
                    </a:cubicBezTo>
                    <a:cubicBezTo>
                      <a:pt x="18" y="347"/>
                      <a:pt x="18" y="347"/>
                      <a:pt x="18" y="347"/>
                    </a:cubicBezTo>
                    <a:cubicBezTo>
                      <a:pt x="18" y="347"/>
                      <a:pt x="73" y="349"/>
                      <a:pt x="97" y="366"/>
                    </a:cubicBezTo>
                    <a:cubicBezTo>
                      <a:pt x="122" y="382"/>
                      <a:pt x="160" y="385"/>
                      <a:pt x="169" y="390"/>
                    </a:cubicBezTo>
                    <a:cubicBezTo>
                      <a:pt x="177" y="396"/>
                      <a:pt x="169" y="456"/>
                      <a:pt x="171" y="486"/>
                    </a:cubicBezTo>
                    <a:cubicBezTo>
                      <a:pt x="174" y="516"/>
                      <a:pt x="138" y="524"/>
                      <a:pt x="155" y="541"/>
                    </a:cubicBezTo>
                    <a:cubicBezTo>
                      <a:pt x="171" y="557"/>
                      <a:pt x="163" y="585"/>
                      <a:pt x="174" y="587"/>
                    </a:cubicBezTo>
                    <a:cubicBezTo>
                      <a:pt x="185" y="590"/>
                      <a:pt x="155" y="625"/>
                      <a:pt x="141" y="634"/>
                    </a:cubicBezTo>
                    <a:cubicBezTo>
                      <a:pt x="128" y="642"/>
                      <a:pt x="141" y="672"/>
                      <a:pt x="125" y="694"/>
                    </a:cubicBezTo>
                    <a:cubicBezTo>
                      <a:pt x="114" y="708"/>
                      <a:pt x="84" y="735"/>
                      <a:pt x="62" y="756"/>
                    </a:cubicBezTo>
                    <a:cubicBezTo>
                      <a:pt x="63" y="757"/>
                      <a:pt x="64" y="757"/>
                      <a:pt x="65" y="758"/>
                    </a:cubicBezTo>
                    <a:cubicBezTo>
                      <a:pt x="70" y="768"/>
                      <a:pt x="87" y="863"/>
                      <a:pt x="103" y="873"/>
                    </a:cubicBezTo>
                    <a:cubicBezTo>
                      <a:pt x="119" y="882"/>
                      <a:pt x="110" y="977"/>
                      <a:pt x="108" y="985"/>
                    </a:cubicBezTo>
                    <a:cubicBezTo>
                      <a:pt x="107" y="993"/>
                      <a:pt x="115" y="1056"/>
                      <a:pt x="115" y="1056"/>
                    </a:cubicBezTo>
                    <a:cubicBezTo>
                      <a:pt x="115" y="1056"/>
                      <a:pt x="140" y="1052"/>
                      <a:pt x="161" y="1052"/>
                    </a:cubicBezTo>
                    <a:cubicBezTo>
                      <a:pt x="163" y="1040"/>
                      <a:pt x="164" y="1029"/>
                      <a:pt x="164" y="1022"/>
                    </a:cubicBezTo>
                    <a:cubicBezTo>
                      <a:pt x="166" y="993"/>
                      <a:pt x="146" y="1016"/>
                      <a:pt x="139" y="998"/>
                    </a:cubicBezTo>
                    <a:cubicBezTo>
                      <a:pt x="133" y="980"/>
                      <a:pt x="184" y="946"/>
                      <a:pt x="236" y="927"/>
                    </a:cubicBezTo>
                    <a:cubicBezTo>
                      <a:pt x="288" y="908"/>
                      <a:pt x="308" y="897"/>
                      <a:pt x="313" y="879"/>
                    </a:cubicBezTo>
                    <a:cubicBezTo>
                      <a:pt x="319" y="861"/>
                      <a:pt x="312" y="809"/>
                      <a:pt x="320" y="789"/>
                    </a:cubicBezTo>
                    <a:cubicBezTo>
                      <a:pt x="327" y="769"/>
                      <a:pt x="315" y="758"/>
                      <a:pt x="309" y="712"/>
                    </a:cubicBezTo>
                    <a:cubicBezTo>
                      <a:pt x="302" y="666"/>
                      <a:pt x="286" y="659"/>
                      <a:pt x="279" y="634"/>
                    </a:cubicBezTo>
                    <a:cubicBezTo>
                      <a:pt x="271" y="608"/>
                      <a:pt x="273" y="588"/>
                      <a:pt x="289" y="587"/>
                    </a:cubicBezTo>
                    <a:cubicBezTo>
                      <a:pt x="304" y="586"/>
                      <a:pt x="304" y="579"/>
                      <a:pt x="317" y="554"/>
                    </a:cubicBezTo>
                    <a:cubicBezTo>
                      <a:pt x="330" y="530"/>
                      <a:pt x="344" y="540"/>
                      <a:pt x="369" y="522"/>
                    </a:cubicBezTo>
                    <a:cubicBezTo>
                      <a:pt x="394" y="503"/>
                      <a:pt x="394" y="481"/>
                      <a:pt x="434" y="451"/>
                    </a:cubicBezTo>
                    <a:cubicBezTo>
                      <a:pt x="473" y="421"/>
                      <a:pt x="516" y="421"/>
                      <a:pt x="554" y="399"/>
                    </a:cubicBezTo>
                    <a:cubicBezTo>
                      <a:pt x="592" y="376"/>
                      <a:pt x="658" y="287"/>
                      <a:pt x="651" y="27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4" name="Shape 329">
                <a:extLst>
                  <a:ext uri="{FF2B5EF4-FFF2-40B4-BE49-F238E27FC236}">
                    <a16:creationId xmlns:a16="http://schemas.microsoft.com/office/drawing/2014/main" id="{DA6B9DA4-7F63-CC10-2E47-69A163E4E48D}"/>
                  </a:ext>
                </a:extLst>
              </p:cNvPr>
              <p:cNvSpPr/>
              <p:nvPr/>
            </p:nvSpPr>
            <p:spPr>
              <a:xfrm>
                <a:off x="10666488" y="7775402"/>
                <a:ext cx="495022" cy="499324"/>
              </a:xfrm>
              <a:custGeom>
                <a:avLst/>
                <a:gdLst/>
                <a:ahLst/>
                <a:cxnLst/>
                <a:rect l="0" t="0" r="0" b="0"/>
                <a:pathLst>
                  <a:path w="670" h="679" extrusionOk="0">
                    <a:moveTo>
                      <a:pt x="627" y="544"/>
                    </a:moveTo>
                    <a:cubicBezTo>
                      <a:pt x="625" y="507"/>
                      <a:pt x="603" y="507"/>
                      <a:pt x="604" y="481"/>
                    </a:cubicBezTo>
                    <a:cubicBezTo>
                      <a:pt x="605" y="456"/>
                      <a:pt x="607" y="433"/>
                      <a:pt x="597" y="430"/>
                    </a:cubicBezTo>
                    <a:cubicBezTo>
                      <a:pt x="588" y="428"/>
                      <a:pt x="594" y="406"/>
                      <a:pt x="608" y="384"/>
                    </a:cubicBezTo>
                    <a:cubicBezTo>
                      <a:pt x="623" y="362"/>
                      <a:pt x="582" y="359"/>
                      <a:pt x="576" y="332"/>
                    </a:cubicBezTo>
                    <a:cubicBezTo>
                      <a:pt x="573" y="320"/>
                      <a:pt x="586" y="281"/>
                      <a:pt x="603" y="238"/>
                    </a:cubicBezTo>
                    <a:cubicBezTo>
                      <a:pt x="552" y="203"/>
                      <a:pt x="499" y="165"/>
                      <a:pt x="499" y="165"/>
                    </a:cubicBezTo>
                    <a:cubicBezTo>
                      <a:pt x="502" y="127"/>
                      <a:pt x="502" y="127"/>
                      <a:pt x="502" y="127"/>
                    </a:cubicBezTo>
                    <a:cubicBezTo>
                      <a:pt x="270" y="3"/>
                      <a:pt x="270" y="3"/>
                      <a:pt x="270" y="3"/>
                    </a:cubicBezTo>
                    <a:cubicBezTo>
                      <a:pt x="268" y="32"/>
                      <a:pt x="257" y="54"/>
                      <a:pt x="240" y="61"/>
                    </a:cubicBezTo>
                    <a:cubicBezTo>
                      <a:pt x="222" y="70"/>
                      <a:pt x="265" y="96"/>
                      <a:pt x="244" y="100"/>
                    </a:cubicBezTo>
                    <a:cubicBezTo>
                      <a:pt x="224" y="104"/>
                      <a:pt x="177" y="81"/>
                      <a:pt x="144" y="94"/>
                    </a:cubicBezTo>
                    <a:cubicBezTo>
                      <a:pt x="122" y="103"/>
                      <a:pt x="127" y="48"/>
                      <a:pt x="144" y="0"/>
                    </a:cubicBezTo>
                    <a:cubicBezTo>
                      <a:pt x="93" y="4"/>
                      <a:pt x="93" y="4"/>
                      <a:pt x="93" y="4"/>
                    </a:cubicBezTo>
                    <a:cubicBezTo>
                      <a:pt x="93" y="4"/>
                      <a:pt x="79" y="7"/>
                      <a:pt x="64" y="12"/>
                    </a:cubicBezTo>
                    <a:cubicBezTo>
                      <a:pt x="74" y="39"/>
                      <a:pt x="74" y="39"/>
                      <a:pt x="74" y="39"/>
                    </a:cubicBezTo>
                    <a:cubicBezTo>
                      <a:pt x="74" y="39"/>
                      <a:pt x="86" y="64"/>
                      <a:pt x="83" y="80"/>
                    </a:cubicBezTo>
                    <a:cubicBezTo>
                      <a:pt x="82" y="87"/>
                      <a:pt x="70" y="90"/>
                      <a:pt x="59" y="91"/>
                    </a:cubicBezTo>
                    <a:cubicBezTo>
                      <a:pt x="63" y="110"/>
                      <a:pt x="61" y="124"/>
                      <a:pt x="61" y="124"/>
                    </a:cubicBezTo>
                    <a:cubicBezTo>
                      <a:pt x="77" y="133"/>
                      <a:pt x="77" y="133"/>
                      <a:pt x="77" y="133"/>
                    </a:cubicBezTo>
                    <a:cubicBezTo>
                      <a:pt x="77" y="133"/>
                      <a:pt x="42" y="199"/>
                      <a:pt x="26" y="206"/>
                    </a:cubicBezTo>
                    <a:cubicBezTo>
                      <a:pt x="22" y="207"/>
                      <a:pt x="12" y="214"/>
                      <a:pt x="0" y="221"/>
                    </a:cubicBezTo>
                    <a:cubicBezTo>
                      <a:pt x="9" y="268"/>
                      <a:pt x="21" y="323"/>
                      <a:pt x="38" y="339"/>
                    </a:cubicBezTo>
                    <a:cubicBezTo>
                      <a:pt x="69" y="367"/>
                      <a:pt x="64" y="400"/>
                      <a:pt x="70" y="419"/>
                    </a:cubicBezTo>
                    <a:cubicBezTo>
                      <a:pt x="77" y="438"/>
                      <a:pt x="105" y="460"/>
                      <a:pt x="86" y="469"/>
                    </a:cubicBezTo>
                    <a:cubicBezTo>
                      <a:pt x="73" y="474"/>
                      <a:pt x="62" y="461"/>
                      <a:pt x="51" y="443"/>
                    </a:cubicBezTo>
                    <a:cubicBezTo>
                      <a:pt x="50" y="446"/>
                      <a:pt x="49" y="449"/>
                      <a:pt x="47" y="452"/>
                    </a:cubicBezTo>
                    <a:cubicBezTo>
                      <a:pt x="47" y="453"/>
                      <a:pt x="46" y="454"/>
                      <a:pt x="45" y="455"/>
                    </a:cubicBezTo>
                    <a:cubicBezTo>
                      <a:pt x="62" y="467"/>
                      <a:pt x="81" y="480"/>
                      <a:pt x="89" y="480"/>
                    </a:cubicBezTo>
                    <a:cubicBezTo>
                      <a:pt x="105" y="480"/>
                      <a:pt x="130" y="499"/>
                      <a:pt x="146" y="502"/>
                    </a:cubicBezTo>
                    <a:cubicBezTo>
                      <a:pt x="162" y="505"/>
                      <a:pt x="218" y="528"/>
                      <a:pt x="225" y="537"/>
                    </a:cubicBezTo>
                    <a:cubicBezTo>
                      <a:pt x="226" y="538"/>
                      <a:pt x="228" y="541"/>
                      <a:pt x="229" y="543"/>
                    </a:cubicBezTo>
                    <a:cubicBezTo>
                      <a:pt x="242" y="542"/>
                      <a:pt x="260" y="542"/>
                      <a:pt x="271" y="543"/>
                    </a:cubicBezTo>
                    <a:cubicBezTo>
                      <a:pt x="273" y="541"/>
                      <a:pt x="276" y="540"/>
                      <a:pt x="280" y="540"/>
                    </a:cubicBezTo>
                    <a:cubicBezTo>
                      <a:pt x="300" y="540"/>
                      <a:pt x="325" y="618"/>
                      <a:pt x="324" y="664"/>
                    </a:cubicBezTo>
                    <a:cubicBezTo>
                      <a:pt x="336" y="666"/>
                      <a:pt x="353" y="668"/>
                      <a:pt x="359" y="668"/>
                    </a:cubicBezTo>
                    <a:cubicBezTo>
                      <a:pt x="368" y="668"/>
                      <a:pt x="379" y="655"/>
                      <a:pt x="395" y="661"/>
                    </a:cubicBezTo>
                    <a:cubicBezTo>
                      <a:pt x="412" y="666"/>
                      <a:pt x="401" y="679"/>
                      <a:pt x="415" y="679"/>
                    </a:cubicBezTo>
                    <a:cubicBezTo>
                      <a:pt x="430" y="679"/>
                      <a:pt x="459" y="670"/>
                      <a:pt x="468" y="672"/>
                    </a:cubicBezTo>
                    <a:cubicBezTo>
                      <a:pt x="477" y="673"/>
                      <a:pt x="503" y="679"/>
                      <a:pt x="505" y="668"/>
                    </a:cubicBezTo>
                    <a:cubicBezTo>
                      <a:pt x="506" y="657"/>
                      <a:pt x="512" y="641"/>
                      <a:pt x="525" y="644"/>
                    </a:cubicBezTo>
                    <a:cubicBezTo>
                      <a:pt x="537" y="648"/>
                      <a:pt x="546" y="659"/>
                      <a:pt x="561" y="646"/>
                    </a:cubicBezTo>
                    <a:cubicBezTo>
                      <a:pt x="576" y="633"/>
                      <a:pt x="599" y="646"/>
                      <a:pt x="605" y="635"/>
                    </a:cubicBezTo>
                    <a:cubicBezTo>
                      <a:pt x="608" y="629"/>
                      <a:pt x="640" y="614"/>
                      <a:pt x="670" y="600"/>
                    </a:cubicBezTo>
                    <a:cubicBezTo>
                      <a:pt x="668" y="565"/>
                      <a:pt x="628" y="581"/>
                      <a:pt x="627" y="54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5" name="Shape 330">
                <a:extLst>
                  <a:ext uri="{FF2B5EF4-FFF2-40B4-BE49-F238E27FC236}">
                    <a16:creationId xmlns:a16="http://schemas.microsoft.com/office/drawing/2014/main" id="{D277F24A-FA33-8ED6-0CF7-CDC95873871B}"/>
                  </a:ext>
                </a:extLst>
              </p:cNvPr>
              <p:cNvSpPr/>
              <p:nvPr/>
            </p:nvSpPr>
            <p:spPr>
              <a:xfrm>
                <a:off x="10812843" y="8175725"/>
                <a:ext cx="150660" cy="352971"/>
              </a:xfrm>
              <a:custGeom>
                <a:avLst/>
                <a:gdLst/>
                <a:ahLst/>
                <a:cxnLst/>
                <a:rect l="0" t="0" r="0" b="0"/>
                <a:pathLst>
                  <a:path w="205" h="478" extrusionOk="0">
                    <a:moveTo>
                      <a:pt x="188" y="310"/>
                    </a:moveTo>
                    <a:cubicBezTo>
                      <a:pt x="180" y="300"/>
                      <a:pt x="164" y="286"/>
                      <a:pt x="151" y="274"/>
                    </a:cubicBezTo>
                    <a:cubicBezTo>
                      <a:pt x="151" y="279"/>
                      <a:pt x="151" y="282"/>
                      <a:pt x="149" y="285"/>
                    </a:cubicBezTo>
                    <a:cubicBezTo>
                      <a:pt x="133" y="308"/>
                      <a:pt x="88" y="235"/>
                      <a:pt x="82" y="190"/>
                    </a:cubicBezTo>
                    <a:cubicBezTo>
                      <a:pt x="77" y="145"/>
                      <a:pt x="108" y="123"/>
                      <a:pt x="89" y="81"/>
                    </a:cubicBezTo>
                    <a:cubicBezTo>
                      <a:pt x="73" y="46"/>
                      <a:pt x="63" y="11"/>
                      <a:pt x="75" y="1"/>
                    </a:cubicBezTo>
                    <a:cubicBezTo>
                      <a:pt x="64" y="0"/>
                      <a:pt x="46" y="0"/>
                      <a:pt x="33" y="1"/>
                    </a:cubicBezTo>
                    <a:cubicBezTo>
                      <a:pt x="43" y="17"/>
                      <a:pt x="57" y="50"/>
                      <a:pt x="57" y="61"/>
                    </a:cubicBezTo>
                    <a:cubicBezTo>
                      <a:pt x="57" y="74"/>
                      <a:pt x="42" y="58"/>
                      <a:pt x="35" y="74"/>
                    </a:cubicBezTo>
                    <a:cubicBezTo>
                      <a:pt x="29" y="90"/>
                      <a:pt x="26" y="162"/>
                      <a:pt x="38" y="175"/>
                    </a:cubicBezTo>
                    <a:cubicBezTo>
                      <a:pt x="51" y="187"/>
                      <a:pt x="13" y="178"/>
                      <a:pt x="13" y="190"/>
                    </a:cubicBezTo>
                    <a:cubicBezTo>
                      <a:pt x="13" y="203"/>
                      <a:pt x="10" y="247"/>
                      <a:pt x="4" y="250"/>
                    </a:cubicBezTo>
                    <a:cubicBezTo>
                      <a:pt x="0" y="252"/>
                      <a:pt x="8" y="263"/>
                      <a:pt x="15" y="277"/>
                    </a:cubicBezTo>
                    <a:cubicBezTo>
                      <a:pt x="15" y="277"/>
                      <a:pt x="15" y="277"/>
                      <a:pt x="15" y="277"/>
                    </a:cubicBezTo>
                    <a:cubicBezTo>
                      <a:pt x="21" y="277"/>
                      <a:pt x="46" y="308"/>
                      <a:pt x="57" y="306"/>
                    </a:cubicBezTo>
                    <a:cubicBezTo>
                      <a:pt x="68" y="305"/>
                      <a:pt x="101" y="288"/>
                      <a:pt x="106" y="314"/>
                    </a:cubicBezTo>
                    <a:cubicBezTo>
                      <a:pt x="112" y="339"/>
                      <a:pt x="90" y="383"/>
                      <a:pt x="94" y="394"/>
                    </a:cubicBezTo>
                    <a:cubicBezTo>
                      <a:pt x="97" y="405"/>
                      <a:pt x="146" y="478"/>
                      <a:pt x="150" y="469"/>
                    </a:cubicBezTo>
                    <a:cubicBezTo>
                      <a:pt x="154" y="459"/>
                      <a:pt x="139" y="427"/>
                      <a:pt x="156" y="412"/>
                    </a:cubicBezTo>
                    <a:cubicBezTo>
                      <a:pt x="172" y="398"/>
                      <a:pt x="192" y="416"/>
                      <a:pt x="190" y="372"/>
                    </a:cubicBezTo>
                    <a:cubicBezTo>
                      <a:pt x="188" y="328"/>
                      <a:pt x="205" y="330"/>
                      <a:pt x="188" y="31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6" name="Shape 331">
                <a:extLst>
                  <a:ext uri="{FF2B5EF4-FFF2-40B4-BE49-F238E27FC236}">
                    <a16:creationId xmlns:a16="http://schemas.microsoft.com/office/drawing/2014/main" id="{E8D17036-0C3B-21F8-4D59-02F3292BA858}"/>
                  </a:ext>
                </a:extLst>
              </p:cNvPr>
              <p:cNvSpPr/>
              <p:nvPr/>
            </p:nvSpPr>
            <p:spPr>
              <a:xfrm>
                <a:off x="16783227" y="8683659"/>
                <a:ext cx="150660" cy="120527"/>
              </a:xfrm>
              <a:custGeom>
                <a:avLst/>
                <a:gdLst/>
                <a:ahLst/>
                <a:cxnLst/>
                <a:rect l="0" t="0" r="0" b="0"/>
                <a:pathLst>
                  <a:path w="205" h="161" extrusionOk="0">
                    <a:moveTo>
                      <a:pt x="4" y="22"/>
                    </a:moveTo>
                    <a:cubicBezTo>
                      <a:pt x="0" y="0"/>
                      <a:pt x="205" y="132"/>
                      <a:pt x="183" y="146"/>
                    </a:cubicBezTo>
                    <a:cubicBezTo>
                      <a:pt x="161" y="161"/>
                      <a:pt x="8" y="44"/>
                      <a:pt x="4" y="2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7" name="Shape 332">
                <a:extLst>
                  <a:ext uri="{FF2B5EF4-FFF2-40B4-BE49-F238E27FC236}">
                    <a16:creationId xmlns:a16="http://schemas.microsoft.com/office/drawing/2014/main" id="{84A0A69C-4046-AADD-7FF0-CBEFCC8D49C9}"/>
                  </a:ext>
                </a:extLst>
              </p:cNvPr>
              <p:cNvSpPr/>
              <p:nvPr/>
            </p:nvSpPr>
            <p:spPr>
              <a:xfrm>
                <a:off x="12427043" y="5747971"/>
                <a:ext cx="348668" cy="236750"/>
              </a:xfrm>
              <a:custGeom>
                <a:avLst/>
                <a:gdLst/>
                <a:ahLst/>
                <a:cxnLst/>
                <a:rect l="0" t="0" r="0" b="0"/>
                <a:pathLst>
                  <a:path w="473" h="318" extrusionOk="0">
                    <a:moveTo>
                      <a:pt x="386" y="258"/>
                    </a:moveTo>
                    <a:cubicBezTo>
                      <a:pt x="400" y="266"/>
                      <a:pt x="397" y="277"/>
                      <a:pt x="410" y="275"/>
                    </a:cubicBezTo>
                    <a:cubicBezTo>
                      <a:pt x="420" y="274"/>
                      <a:pt x="442" y="279"/>
                      <a:pt x="453" y="289"/>
                    </a:cubicBezTo>
                    <a:cubicBezTo>
                      <a:pt x="464" y="286"/>
                      <a:pt x="473" y="285"/>
                      <a:pt x="473" y="285"/>
                    </a:cubicBezTo>
                    <a:cubicBezTo>
                      <a:pt x="473" y="285"/>
                      <a:pt x="463" y="222"/>
                      <a:pt x="461" y="203"/>
                    </a:cubicBezTo>
                    <a:cubicBezTo>
                      <a:pt x="459" y="183"/>
                      <a:pt x="400" y="164"/>
                      <a:pt x="400" y="164"/>
                    </a:cubicBezTo>
                    <a:cubicBezTo>
                      <a:pt x="390" y="110"/>
                      <a:pt x="390" y="110"/>
                      <a:pt x="390" y="110"/>
                    </a:cubicBezTo>
                    <a:cubicBezTo>
                      <a:pt x="390" y="110"/>
                      <a:pt x="322" y="120"/>
                      <a:pt x="310" y="115"/>
                    </a:cubicBezTo>
                    <a:cubicBezTo>
                      <a:pt x="298" y="110"/>
                      <a:pt x="271" y="122"/>
                      <a:pt x="259" y="105"/>
                    </a:cubicBezTo>
                    <a:cubicBezTo>
                      <a:pt x="247" y="88"/>
                      <a:pt x="225" y="117"/>
                      <a:pt x="203" y="103"/>
                    </a:cubicBezTo>
                    <a:cubicBezTo>
                      <a:pt x="181" y="88"/>
                      <a:pt x="118" y="108"/>
                      <a:pt x="115" y="95"/>
                    </a:cubicBezTo>
                    <a:cubicBezTo>
                      <a:pt x="113" y="83"/>
                      <a:pt x="142" y="57"/>
                      <a:pt x="159" y="59"/>
                    </a:cubicBezTo>
                    <a:cubicBezTo>
                      <a:pt x="163" y="60"/>
                      <a:pt x="170" y="60"/>
                      <a:pt x="178" y="60"/>
                    </a:cubicBezTo>
                    <a:cubicBezTo>
                      <a:pt x="186" y="47"/>
                      <a:pt x="204" y="16"/>
                      <a:pt x="200" y="9"/>
                    </a:cubicBezTo>
                    <a:cubicBezTo>
                      <a:pt x="195" y="0"/>
                      <a:pt x="173" y="7"/>
                      <a:pt x="158" y="18"/>
                    </a:cubicBezTo>
                    <a:cubicBezTo>
                      <a:pt x="144" y="29"/>
                      <a:pt x="116" y="13"/>
                      <a:pt x="111" y="29"/>
                    </a:cubicBezTo>
                    <a:cubicBezTo>
                      <a:pt x="105" y="45"/>
                      <a:pt x="98" y="62"/>
                      <a:pt x="82" y="62"/>
                    </a:cubicBezTo>
                    <a:cubicBezTo>
                      <a:pt x="65" y="62"/>
                      <a:pt x="78" y="89"/>
                      <a:pt x="62" y="96"/>
                    </a:cubicBezTo>
                    <a:cubicBezTo>
                      <a:pt x="45" y="104"/>
                      <a:pt x="7" y="102"/>
                      <a:pt x="3" y="118"/>
                    </a:cubicBezTo>
                    <a:cubicBezTo>
                      <a:pt x="0" y="135"/>
                      <a:pt x="45" y="146"/>
                      <a:pt x="42" y="166"/>
                    </a:cubicBezTo>
                    <a:cubicBezTo>
                      <a:pt x="38" y="186"/>
                      <a:pt x="65" y="208"/>
                      <a:pt x="49" y="220"/>
                    </a:cubicBezTo>
                    <a:cubicBezTo>
                      <a:pt x="35" y="231"/>
                      <a:pt x="22" y="249"/>
                      <a:pt x="23" y="285"/>
                    </a:cubicBezTo>
                    <a:cubicBezTo>
                      <a:pt x="35" y="292"/>
                      <a:pt x="47" y="299"/>
                      <a:pt x="52" y="288"/>
                    </a:cubicBezTo>
                    <a:cubicBezTo>
                      <a:pt x="62" y="268"/>
                      <a:pt x="115" y="288"/>
                      <a:pt x="115" y="271"/>
                    </a:cubicBezTo>
                    <a:cubicBezTo>
                      <a:pt x="115" y="254"/>
                      <a:pt x="174" y="258"/>
                      <a:pt x="174" y="241"/>
                    </a:cubicBezTo>
                    <a:cubicBezTo>
                      <a:pt x="174" y="224"/>
                      <a:pt x="208" y="186"/>
                      <a:pt x="230" y="188"/>
                    </a:cubicBezTo>
                    <a:cubicBezTo>
                      <a:pt x="252" y="190"/>
                      <a:pt x="227" y="227"/>
                      <a:pt x="254" y="239"/>
                    </a:cubicBezTo>
                    <a:cubicBezTo>
                      <a:pt x="281" y="251"/>
                      <a:pt x="242" y="295"/>
                      <a:pt x="257" y="312"/>
                    </a:cubicBezTo>
                    <a:cubicBezTo>
                      <a:pt x="262" y="318"/>
                      <a:pt x="273" y="317"/>
                      <a:pt x="286" y="313"/>
                    </a:cubicBezTo>
                    <a:cubicBezTo>
                      <a:pt x="296" y="311"/>
                      <a:pt x="307" y="306"/>
                      <a:pt x="319" y="302"/>
                    </a:cubicBezTo>
                    <a:cubicBezTo>
                      <a:pt x="342" y="281"/>
                      <a:pt x="375" y="252"/>
                      <a:pt x="386" y="25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8" name="Shape 333">
                <a:extLst>
                  <a:ext uri="{FF2B5EF4-FFF2-40B4-BE49-F238E27FC236}">
                    <a16:creationId xmlns:a16="http://schemas.microsoft.com/office/drawing/2014/main" id="{098418A1-268D-E944-A95E-7B854261FC2B}"/>
                  </a:ext>
                </a:extLst>
              </p:cNvPr>
              <p:cNvSpPr/>
              <p:nvPr/>
            </p:nvSpPr>
            <p:spPr>
              <a:xfrm>
                <a:off x="5759327" y="6544307"/>
                <a:ext cx="38742" cy="86091"/>
              </a:xfrm>
              <a:custGeom>
                <a:avLst/>
                <a:gdLst/>
                <a:ahLst/>
                <a:cxnLst/>
                <a:rect l="0" t="0" r="0" b="0"/>
                <a:pathLst>
                  <a:path w="53" h="114" extrusionOk="0">
                    <a:moveTo>
                      <a:pt x="46" y="106"/>
                    </a:moveTo>
                    <a:cubicBezTo>
                      <a:pt x="42" y="114"/>
                      <a:pt x="22" y="95"/>
                      <a:pt x="21" y="81"/>
                    </a:cubicBezTo>
                    <a:cubicBezTo>
                      <a:pt x="21" y="67"/>
                      <a:pt x="0" y="64"/>
                      <a:pt x="0" y="39"/>
                    </a:cubicBezTo>
                    <a:cubicBezTo>
                      <a:pt x="0" y="15"/>
                      <a:pt x="10" y="0"/>
                      <a:pt x="23" y="22"/>
                    </a:cubicBezTo>
                    <a:cubicBezTo>
                      <a:pt x="35" y="43"/>
                      <a:pt x="27" y="57"/>
                      <a:pt x="29" y="68"/>
                    </a:cubicBezTo>
                    <a:cubicBezTo>
                      <a:pt x="31" y="78"/>
                      <a:pt x="53" y="91"/>
                      <a:pt x="46" y="10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9" name="Shape 334">
                <a:extLst>
                  <a:ext uri="{FF2B5EF4-FFF2-40B4-BE49-F238E27FC236}">
                    <a16:creationId xmlns:a16="http://schemas.microsoft.com/office/drawing/2014/main" id="{ACDF7386-562D-BEA1-397D-BE8F1FE5B7AC}"/>
                  </a:ext>
                </a:extLst>
              </p:cNvPr>
              <p:cNvSpPr/>
              <p:nvPr/>
            </p:nvSpPr>
            <p:spPr>
              <a:xfrm>
                <a:off x="6508315" y="7237338"/>
                <a:ext cx="55960" cy="43045"/>
              </a:xfrm>
              <a:custGeom>
                <a:avLst/>
                <a:gdLst/>
                <a:ahLst/>
                <a:cxnLst/>
                <a:rect l="0" t="0" r="0" b="0"/>
                <a:pathLst>
                  <a:path w="75" h="60" extrusionOk="0">
                    <a:moveTo>
                      <a:pt x="15" y="54"/>
                    </a:moveTo>
                    <a:cubicBezTo>
                      <a:pt x="7" y="46"/>
                      <a:pt x="27" y="31"/>
                      <a:pt x="14" y="25"/>
                    </a:cubicBezTo>
                    <a:cubicBezTo>
                      <a:pt x="0" y="18"/>
                      <a:pt x="45" y="0"/>
                      <a:pt x="59" y="12"/>
                    </a:cubicBezTo>
                    <a:cubicBezTo>
                      <a:pt x="73" y="24"/>
                      <a:pt x="75" y="42"/>
                      <a:pt x="62" y="48"/>
                    </a:cubicBezTo>
                    <a:cubicBezTo>
                      <a:pt x="49" y="53"/>
                      <a:pt x="23" y="60"/>
                      <a:pt x="15" y="5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0" name="Shape 335">
                <a:extLst>
                  <a:ext uri="{FF2B5EF4-FFF2-40B4-BE49-F238E27FC236}">
                    <a16:creationId xmlns:a16="http://schemas.microsoft.com/office/drawing/2014/main" id="{D67C97A3-2BE1-9777-8ED4-B760AE2AF4CE}"/>
                  </a:ext>
                </a:extLst>
              </p:cNvPr>
              <p:cNvSpPr/>
              <p:nvPr/>
            </p:nvSpPr>
            <p:spPr>
              <a:xfrm>
                <a:off x="11307865" y="5722143"/>
                <a:ext cx="150660" cy="133442"/>
              </a:xfrm>
              <a:custGeom>
                <a:avLst/>
                <a:gdLst/>
                <a:ahLst/>
                <a:cxnLst/>
                <a:rect l="0" t="0" r="0" b="0"/>
                <a:pathLst>
                  <a:path w="206" h="178" extrusionOk="0">
                    <a:moveTo>
                      <a:pt x="194" y="139"/>
                    </a:moveTo>
                    <a:cubicBezTo>
                      <a:pt x="194" y="124"/>
                      <a:pt x="156" y="111"/>
                      <a:pt x="156" y="93"/>
                    </a:cubicBezTo>
                    <a:cubicBezTo>
                      <a:pt x="156" y="75"/>
                      <a:pt x="130" y="58"/>
                      <a:pt x="134" y="44"/>
                    </a:cubicBezTo>
                    <a:cubicBezTo>
                      <a:pt x="136" y="34"/>
                      <a:pt x="124" y="20"/>
                      <a:pt x="117" y="8"/>
                    </a:cubicBezTo>
                    <a:cubicBezTo>
                      <a:pt x="100" y="4"/>
                      <a:pt x="79" y="0"/>
                      <a:pt x="62" y="2"/>
                    </a:cubicBezTo>
                    <a:cubicBezTo>
                      <a:pt x="40" y="5"/>
                      <a:pt x="22" y="12"/>
                      <a:pt x="0" y="15"/>
                    </a:cubicBezTo>
                    <a:cubicBezTo>
                      <a:pt x="12" y="33"/>
                      <a:pt x="3" y="38"/>
                      <a:pt x="14" y="64"/>
                    </a:cubicBezTo>
                    <a:cubicBezTo>
                      <a:pt x="25" y="91"/>
                      <a:pt x="52" y="77"/>
                      <a:pt x="61" y="84"/>
                    </a:cubicBezTo>
                    <a:cubicBezTo>
                      <a:pt x="65" y="87"/>
                      <a:pt x="69" y="96"/>
                      <a:pt x="72" y="107"/>
                    </a:cubicBezTo>
                    <a:cubicBezTo>
                      <a:pt x="74" y="106"/>
                      <a:pt x="76" y="106"/>
                      <a:pt x="78" y="107"/>
                    </a:cubicBezTo>
                    <a:cubicBezTo>
                      <a:pt x="88" y="108"/>
                      <a:pt x="92" y="114"/>
                      <a:pt x="94" y="120"/>
                    </a:cubicBezTo>
                    <a:cubicBezTo>
                      <a:pt x="107" y="123"/>
                      <a:pt x="118" y="132"/>
                      <a:pt x="124" y="134"/>
                    </a:cubicBezTo>
                    <a:cubicBezTo>
                      <a:pt x="132" y="138"/>
                      <a:pt x="138" y="127"/>
                      <a:pt x="153" y="145"/>
                    </a:cubicBezTo>
                    <a:cubicBezTo>
                      <a:pt x="167" y="160"/>
                      <a:pt x="168" y="164"/>
                      <a:pt x="166" y="178"/>
                    </a:cubicBezTo>
                    <a:cubicBezTo>
                      <a:pt x="181" y="178"/>
                      <a:pt x="194" y="175"/>
                      <a:pt x="206" y="169"/>
                    </a:cubicBezTo>
                    <a:cubicBezTo>
                      <a:pt x="200" y="158"/>
                      <a:pt x="194" y="146"/>
                      <a:pt x="194" y="13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1" name="Shape 336">
                <a:extLst>
                  <a:ext uri="{FF2B5EF4-FFF2-40B4-BE49-F238E27FC236}">
                    <a16:creationId xmlns:a16="http://schemas.microsoft.com/office/drawing/2014/main" id="{1318EBAD-BCD1-792E-15D5-0EE6339A5DEB}"/>
                  </a:ext>
                </a:extLst>
              </p:cNvPr>
              <p:cNvSpPr/>
              <p:nvPr/>
            </p:nvSpPr>
            <p:spPr>
              <a:xfrm>
                <a:off x="11376738" y="5696316"/>
                <a:ext cx="228141" cy="185096"/>
              </a:xfrm>
              <a:custGeom>
                <a:avLst/>
                <a:gdLst/>
                <a:ahLst/>
                <a:cxnLst/>
                <a:rect l="0" t="0" r="0" b="0"/>
                <a:pathLst>
                  <a:path w="308" h="250" extrusionOk="0">
                    <a:moveTo>
                      <a:pt x="289" y="83"/>
                    </a:moveTo>
                    <a:cubicBezTo>
                      <a:pt x="282" y="69"/>
                      <a:pt x="259" y="42"/>
                      <a:pt x="234" y="12"/>
                    </a:cubicBezTo>
                    <a:cubicBezTo>
                      <a:pt x="227" y="34"/>
                      <a:pt x="200" y="28"/>
                      <a:pt x="195" y="41"/>
                    </a:cubicBezTo>
                    <a:cubicBezTo>
                      <a:pt x="189" y="55"/>
                      <a:pt x="176" y="38"/>
                      <a:pt x="167" y="41"/>
                    </a:cubicBezTo>
                    <a:cubicBezTo>
                      <a:pt x="159" y="44"/>
                      <a:pt x="140" y="11"/>
                      <a:pt x="121" y="8"/>
                    </a:cubicBezTo>
                    <a:cubicBezTo>
                      <a:pt x="115" y="7"/>
                      <a:pt x="108" y="4"/>
                      <a:pt x="101" y="0"/>
                    </a:cubicBezTo>
                    <a:cubicBezTo>
                      <a:pt x="94" y="9"/>
                      <a:pt x="86" y="18"/>
                      <a:pt x="89" y="23"/>
                    </a:cubicBezTo>
                    <a:cubicBezTo>
                      <a:pt x="95" y="32"/>
                      <a:pt x="118" y="41"/>
                      <a:pt x="109" y="50"/>
                    </a:cubicBezTo>
                    <a:cubicBezTo>
                      <a:pt x="100" y="59"/>
                      <a:pt x="71" y="55"/>
                      <a:pt x="62" y="46"/>
                    </a:cubicBezTo>
                    <a:cubicBezTo>
                      <a:pt x="53" y="37"/>
                      <a:pt x="25" y="23"/>
                      <a:pt x="20" y="34"/>
                    </a:cubicBezTo>
                    <a:cubicBezTo>
                      <a:pt x="14" y="45"/>
                      <a:pt x="44" y="68"/>
                      <a:pt x="40" y="83"/>
                    </a:cubicBezTo>
                    <a:cubicBezTo>
                      <a:pt x="36" y="97"/>
                      <a:pt x="62" y="114"/>
                      <a:pt x="62" y="132"/>
                    </a:cubicBezTo>
                    <a:cubicBezTo>
                      <a:pt x="62" y="150"/>
                      <a:pt x="100" y="163"/>
                      <a:pt x="100" y="178"/>
                    </a:cubicBezTo>
                    <a:cubicBezTo>
                      <a:pt x="100" y="185"/>
                      <a:pt x="106" y="197"/>
                      <a:pt x="112" y="208"/>
                    </a:cubicBezTo>
                    <a:cubicBezTo>
                      <a:pt x="142" y="196"/>
                      <a:pt x="167" y="172"/>
                      <a:pt x="186" y="163"/>
                    </a:cubicBezTo>
                    <a:cubicBezTo>
                      <a:pt x="215" y="148"/>
                      <a:pt x="203" y="209"/>
                      <a:pt x="198" y="219"/>
                    </a:cubicBezTo>
                    <a:cubicBezTo>
                      <a:pt x="195" y="225"/>
                      <a:pt x="218" y="241"/>
                      <a:pt x="242" y="250"/>
                    </a:cubicBezTo>
                    <a:cubicBezTo>
                      <a:pt x="241" y="237"/>
                      <a:pt x="245" y="224"/>
                      <a:pt x="253" y="214"/>
                    </a:cubicBezTo>
                    <a:cubicBezTo>
                      <a:pt x="284" y="176"/>
                      <a:pt x="308" y="116"/>
                      <a:pt x="289" y="83"/>
                    </a:cubicBezTo>
                    <a:close/>
                    <a:moveTo>
                      <a:pt x="30" y="173"/>
                    </a:moveTo>
                    <a:cubicBezTo>
                      <a:pt x="24" y="171"/>
                      <a:pt x="13" y="162"/>
                      <a:pt x="0" y="159"/>
                    </a:cubicBezTo>
                    <a:cubicBezTo>
                      <a:pt x="4" y="170"/>
                      <a:pt x="4" y="184"/>
                      <a:pt x="21" y="192"/>
                    </a:cubicBezTo>
                    <a:cubicBezTo>
                      <a:pt x="47" y="204"/>
                      <a:pt x="8" y="209"/>
                      <a:pt x="62" y="216"/>
                    </a:cubicBezTo>
                    <a:cubicBezTo>
                      <a:pt x="66" y="217"/>
                      <a:pt x="69" y="217"/>
                      <a:pt x="72" y="217"/>
                    </a:cubicBezTo>
                    <a:cubicBezTo>
                      <a:pt x="74" y="203"/>
                      <a:pt x="73" y="199"/>
                      <a:pt x="59" y="184"/>
                    </a:cubicBezTo>
                    <a:cubicBezTo>
                      <a:pt x="44" y="166"/>
                      <a:pt x="38" y="177"/>
                      <a:pt x="30" y="17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2" name="Shape 337">
                <a:extLst>
                  <a:ext uri="{FF2B5EF4-FFF2-40B4-BE49-F238E27FC236}">
                    <a16:creationId xmlns:a16="http://schemas.microsoft.com/office/drawing/2014/main" id="{8C0923C8-ECE7-DD4F-01AE-89759F8C51CF}"/>
                  </a:ext>
                </a:extLst>
              </p:cNvPr>
              <p:cNvSpPr/>
              <p:nvPr/>
            </p:nvSpPr>
            <p:spPr>
              <a:xfrm>
                <a:off x="12099899" y="5885716"/>
                <a:ext cx="654288" cy="469195"/>
              </a:xfrm>
              <a:custGeom>
                <a:avLst/>
                <a:gdLst/>
                <a:ahLst/>
                <a:cxnLst/>
                <a:rect l="0" t="0" r="0" b="0"/>
                <a:pathLst>
                  <a:path w="885" h="634" extrusionOk="0">
                    <a:moveTo>
                      <a:pt x="854" y="89"/>
                    </a:moveTo>
                    <a:cubicBezTo>
                      <a:pt x="841" y="91"/>
                      <a:pt x="844" y="80"/>
                      <a:pt x="830" y="72"/>
                    </a:cubicBezTo>
                    <a:cubicBezTo>
                      <a:pt x="819" y="66"/>
                      <a:pt x="787" y="95"/>
                      <a:pt x="763" y="116"/>
                    </a:cubicBezTo>
                    <a:cubicBezTo>
                      <a:pt x="751" y="120"/>
                      <a:pt x="740" y="124"/>
                      <a:pt x="731" y="127"/>
                    </a:cubicBezTo>
                    <a:cubicBezTo>
                      <a:pt x="717" y="131"/>
                      <a:pt x="706" y="132"/>
                      <a:pt x="701" y="126"/>
                    </a:cubicBezTo>
                    <a:cubicBezTo>
                      <a:pt x="686" y="109"/>
                      <a:pt x="725" y="65"/>
                      <a:pt x="698" y="53"/>
                    </a:cubicBezTo>
                    <a:cubicBezTo>
                      <a:pt x="671" y="41"/>
                      <a:pt x="696" y="4"/>
                      <a:pt x="674" y="2"/>
                    </a:cubicBezTo>
                    <a:cubicBezTo>
                      <a:pt x="652" y="0"/>
                      <a:pt x="618" y="38"/>
                      <a:pt x="618" y="55"/>
                    </a:cubicBezTo>
                    <a:cubicBezTo>
                      <a:pt x="618" y="72"/>
                      <a:pt x="559" y="68"/>
                      <a:pt x="559" y="85"/>
                    </a:cubicBezTo>
                    <a:cubicBezTo>
                      <a:pt x="559" y="102"/>
                      <a:pt x="506" y="82"/>
                      <a:pt x="496" y="102"/>
                    </a:cubicBezTo>
                    <a:cubicBezTo>
                      <a:pt x="487" y="121"/>
                      <a:pt x="460" y="87"/>
                      <a:pt x="443" y="87"/>
                    </a:cubicBezTo>
                    <a:cubicBezTo>
                      <a:pt x="426" y="87"/>
                      <a:pt x="414" y="63"/>
                      <a:pt x="392" y="70"/>
                    </a:cubicBezTo>
                    <a:cubicBezTo>
                      <a:pt x="370" y="77"/>
                      <a:pt x="358" y="63"/>
                      <a:pt x="341" y="60"/>
                    </a:cubicBezTo>
                    <a:cubicBezTo>
                      <a:pt x="324" y="58"/>
                      <a:pt x="311" y="97"/>
                      <a:pt x="292" y="89"/>
                    </a:cubicBezTo>
                    <a:cubicBezTo>
                      <a:pt x="272" y="82"/>
                      <a:pt x="263" y="126"/>
                      <a:pt x="255" y="150"/>
                    </a:cubicBezTo>
                    <a:cubicBezTo>
                      <a:pt x="248" y="175"/>
                      <a:pt x="165" y="175"/>
                      <a:pt x="168" y="201"/>
                    </a:cubicBezTo>
                    <a:cubicBezTo>
                      <a:pt x="170" y="228"/>
                      <a:pt x="119" y="238"/>
                      <a:pt x="114" y="221"/>
                    </a:cubicBezTo>
                    <a:cubicBezTo>
                      <a:pt x="109" y="204"/>
                      <a:pt x="78" y="214"/>
                      <a:pt x="71" y="209"/>
                    </a:cubicBezTo>
                    <a:cubicBezTo>
                      <a:pt x="63" y="204"/>
                      <a:pt x="41" y="214"/>
                      <a:pt x="44" y="238"/>
                    </a:cubicBezTo>
                    <a:cubicBezTo>
                      <a:pt x="46" y="262"/>
                      <a:pt x="22" y="277"/>
                      <a:pt x="19" y="287"/>
                    </a:cubicBezTo>
                    <a:cubicBezTo>
                      <a:pt x="17" y="296"/>
                      <a:pt x="2" y="325"/>
                      <a:pt x="12" y="340"/>
                    </a:cubicBezTo>
                    <a:cubicBezTo>
                      <a:pt x="22" y="355"/>
                      <a:pt x="0" y="379"/>
                      <a:pt x="12" y="406"/>
                    </a:cubicBezTo>
                    <a:cubicBezTo>
                      <a:pt x="24" y="433"/>
                      <a:pt x="17" y="467"/>
                      <a:pt x="22" y="476"/>
                    </a:cubicBezTo>
                    <a:cubicBezTo>
                      <a:pt x="27" y="486"/>
                      <a:pt x="73" y="481"/>
                      <a:pt x="83" y="508"/>
                    </a:cubicBezTo>
                    <a:cubicBezTo>
                      <a:pt x="92" y="535"/>
                      <a:pt x="22" y="581"/>
                      <a:pt x="19" y="595"/>
                    </a:cubicBezTo>
                    <a:cubicBezTo>
                      <a:pt x="18" y="602"/>
                      <a:pt x="24" y="609"/>
                      <a:pt x="32" y="616"/>
                    </a:cubicBezTo>
                    <a:cubicBezTo>
                      <a:pt x="60" y="617"/>
                      <a:pt x="95" y="621"/>
                      <a:pt x="127" y="626"/>
                    </a:cubicBezTo>
                    <a:cubicBezTo>
                      <a:pt x="167" y="634"/>
                      <a:pt x="371" y="603"/>
                      <a:pt x="374" y="595"/>
                    </a:cubicBezTo>
                    <a:cubicBezTo>
                      <a:pt x="378" y="588"/>
                      <a:pt x="367" y="543"/>
                      <a:pt x="369" y="533"/>
                    </a:cubicBezTo>
                    <a:cubicBezTo>
                      <a:pt x="371" y="524"/>
                      <a:pt x="396" y="503"/>
                      <a:pt x="418" y="504"/>
                    </a:cubicBezTo>
                    <a:cubicBezTo>
                      <a:pt x="440" y="506"/>
                      <a:pt x="460" y="510"/>
                      <a:pt x="460" y="493"/>
                    </a:cubicBezTo>
                    <a:cubicBezTo>
                      <a:pt x="460" y="477"/>
                      <a:pt x="520" y="457"/>
                      <a:pt x="526" y="471"/>
                    </a:cubicBezTo>
                    <a:cubicBezTo>
                      <a:pt x="531" y="486"/>
                      <a:pt x="553" y="481"/>
                      <a:pt x="555" y="444"/>
                    </a:cubicBezTo>
                    <a:cubicBezTo>
                      <a:pt x="557" y="408"/>
                      <a:pt x="553" y="380"/>
                      <a:pt x="575" y="379"/>
                    </a:cubicBezTo>
                    <a:cubicBezTo>
                      <a:pt x="597" y="377"/>
                      <a:pt x="619" y="364"/>
                      <a:pt x="617" y="353"/>
                    </a:cubicBezTo>
                    <a:cubicBezTo>
                      <a:pt x="615" y="342"/>
                      <a:pt x="589" y="320"/>
                      <a:pt x="597" y="313"/>
                    </a:cubicBezTo>
                    <a:cubicBezTo>
                      <a:pt x="604" y="306"/>
                      <a:pt x="659" y="331"/>
                      <a:pt x="666" y="315"/>
                    </a:cubicBezTo>
                    <a:cubicBezTo>
                      <a:pt x="673" y="298"/>
                      <a:pt x="662" y="280"/>
                      <a:pt x="671" y="266"/>
                    </a:cubicBezTo>
                    <a:cubicBezTo>
                      <a:pt x="680" y="251"/>
                      <a:pt x="702" y="237"/>
                      <a:pt x="701" y="222"/>
                    </a:cubicBezTo>
                    <a:cubicBezTo>
                      <a:pt x="699" y="207"/>
                      <a:pt x="702" y="198"/>
                      <a:pt x="690" y="186"/>
                    </a:cubicBezTo>
                    <a:cubicBezTo>
                      <a:pt x="677" y="173"/>
                      <a:pt x="682" y="156"/>
                      <a:pt x="699" y="155"/>
                    </a:cubicBezTo>
                    <a:cubicBezTo>
                      <a:pt x="702" y="154"/>
                      <a:pt x="705" y="153"/>
                      <a:pt x="708" y="151"/>
                    </a:cubicBezTo>
                    <a:cubicBezTo>
                      <a:pt x="720" y="148"/>
                      <a:pt x="731" y="146"/>
                      <a:pt x="740" y="139"/>
                    </a:cubicBezTo>
                    <a:cubicBezTo>
                      <a:pt x="762" y="123"/>
                      <a:pt x="806" y="109"/>
                      <a:pt x="823" y="115"/>
                    </a:cubicBezTo>
                    <a:cubicBezTo>
                      <a:pt x="837" y="120"/>
                      <a:pt x="867" y="116"/>
                      <a:pt x="885" y="96"/>
                    </a:cubicBezTo>
                    <a:cubicBezTo>
                      <a:pt x="874" y="91"/>
                      <a:pt x="861" y="88"/>
                      <a:pt x="854" y="8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3" name="Shape 338">
                <a:extLst>
                  <a:ext uri="{FF2B5EF4-FFF2-40B4-BE49-F238E27FC236}">
                    <a16:creationId xmlns:a16="http://schemas.microsoft.com/office/drawing/2014/main" id="{48F78E3A-712A-884A-6409-5B0AE8139CD6}"/>
                  </a:ext>
                </a:extLst>
              </p:cNvPr>
              <p:cNvSpPr/>
              <p:nvPr/>
            </p:nvSpPr>
            <p:spPr>
              <a:xfrm>
                <a:off x="12121420" y="5954588"/>
                <a:ext cx="753294" cy="680116"/>
              </a:xfrm>
              <a:custGeom>
                <a:avLst/>
                <a:gdLst/>
                <a:ahLst/>
                <a:cxnLst/>
                <a:rect l="0" t="0" r="0" b="0"/>
                <a:pathLst>
                  <a:path w="1019" h="920" extrusionOk="0">
                    <a:moveTo>
                      <a:pt x="971" y="95"/>
                    </a:moveTo>
                    <a:cubicBezTo>
                      <a:pt x="942" y="82"/>
                      <a:pt x="939" y="57"/>
                      <a:pt x="939" y="49"/>
                    </a:cubicBezTo>
                    <a:cubicBezTo>
                      <a:pt x="939" y="42"/>
                      <a:pt x="907" y="22"/>
                      <a:pt x="883" y="3"/>
                    </a:cubicBezTo>
                    <a:cubicBezTo>
                      <a:pt x="880" y="4"/>
                      <a:pt x="873" y="5"/>
                      <a:pt x="865" y="7"/>
                    </a:cubicBezTo>
                    <a:cubicBezTo>
                      <a:pt x="862" y="4"/>
                      <a:pt x="858" y="2"/>
                      <a:pt x="853" y="0"/>
                    </a:cubicBezTo>
                    <a:cubicBezTo>
                      <a:pt x="835" y="20"/>
                      <a:pt x="805" y="24"/>
                      <a:pt x="791" y="19"/>
                    </a:cubicBezTo>
                    <a:cubicBezTo>
                      <a:pt x="774" y="13"/>
                      <a:pt x="730" y="27"/>
                      <a:pt x="708" y="43"/>
                    </a:cubicBezTo>
                    <a:cubicBezTo>
                      <a:pt x="699" y="50"/>
                      <a:pt x="688" y="52"/>
                      <a:pt x="676" y="55"/>
                    </a:cubicBezTo>
                    <a:cubicBezTo>
                      <a:pt x="673" y="57"/>
                      <a:pt x="670" y="58"/>
                      <a:pt x="667" y="59"/>
                    </a:cubicBezTo>
                    <a:cubicBezTo>
                      <a:pt x="650" y="60"/>
                      <a:pt x="645" y="77"/>
                      <a:pt x="658" y="90"/>
                    </a:cubicBezTo>
                    <a:cubicBezTo>
                      <a:pt x="670" y="102"/>
                      <a:pt x="667" y="111"/>
                      <a:pt x="669" y="126"/>
                    </a:cubicBezTo>
                    <a:cubicBezTo>
                      <a:pt x="670" y="141"/>
                      <a:pt x="648" y="155"/>
                      <a:pt x="639" y="170"/>
                    </a:cubicBezTo>
                    <a:cubicBezTo>
                      <a:pt x="630" y="184"/>
                      <a:pt x="641" y="202"/>
                      <a:pt x="634" y="219"/>
                    </a:cubicBezTo>
                    <a:cubicBezTo>
                      <a:pt x="627" y="235"/>
                      <a:pt x="572" y="210"/>
                      <a:pt x="565" y="217"/>
                    </a:cubicBezTo>
                    <a:cubicBezTo>
                      <a:pt x="557" y="224"/>
                      <a:pt x="583" y="246"/>
                      <a:pt x="585" y="257"/>
                    </a:cubicBezTo>
                    <a:cubicBezTo>
                      <a:pt x="587" y="268"/>
                      <a:pt x="565" y="281"/>
                      <a:pt x="543" y="283"/>
                    </a:cubicBezTo>
                    <a:cubicBezTo>
                      <a:pt x="521" y="284"/>
                      <a:pt x="525" y="312"/>
                      <a:pt x="523" y="348"/>
                    </a:cubicBezTo>
                    <a:cubicBezTo>
                      <a:pt x="521" y="385"/>
                      <a:pt x="499" y="390"/>
                      <a:pt x="494" y="375"/>
                    </a:cubicBezTo>
                    <a:cubicBezTo>
                      <a:pt x="488" y="361"/>
                      <a:pt x="428" y="381"/>
                      <a:pt x="428" y="397"/>
                    </a:cubicBezTo>
                    <a:cubicBezTo>
                      <a:pt x="428" y="414"/>
                      <a:pt x="408" y="410"/>
                      <a:pt x="386" y="408"/>
                    </a:cubicBezTo>
                    <a:cubicBezTo>
                      <a:pt x="364" y="407"/>
                      <a:pt x="339" y="428"/>
                      <a:pt x="337" y="437"/>
                    </a:cubicBezTo>
                    <a:cubicBezTo>
                      <a:pt x="335" y="447"/>
                      <a:pt x="346" y="492"/>
                      <a:pt x="342" y="499"/>
                    </a:cubicBezTo>
                    <a:cubicBezTo>
                      <a:pt x="339" y="507"/>
                      <a:pt x="135" y="538"/>
                      <a:pt x="95" y="530"/>
                    </a:cubicBezTo>
                    <a:cubicBezTo>
                      <a:pt x="63" y="525"/>
                      <a:pt x="28" y="521"/>
                      <a:pt x="0" y="520"/>
                    </a:cubicBezTo>
                    <a:cubicBezTo>
                      <a:pt x="10" y="530"/>
                      <a:pt x="25" y="542"/>
                      <a:pt x="29" y="553"/>
                    </a:cubicBezTo>
                    <a:cubicBezTo>
                      <a:pt x="37" y="575"/>
                      <a:pt x="63" y="594"/>
                      <a:pt x="92" y="606"/>
                    </a:cubicBezTo>
                    <a:cubicBezTo>
                      <a:pt x="121" y="619"/>
                      <a:pt x="107" y="670"/>
                      <a:pt x="121" y="675"/>
                    </a:cubicBezTo>
                    <a:cubicBezTo>
                      <a:pt x="136" y="680"/>
                      <a:pt x="155" y="718"/>
                      <a:pt x="136" y="721"/>
                    </a:cubicBezTo>
                    <a:cubicBezTo>
                      <a:pt x="116" y="723"/>
                      <a:pt x="99" y="728"/>
                      <a:pt x="80" y="738"/>
                    </a:cubicBezTo>
                    <a:cubicBezTo>
                      <a:pt x="60" y="748"/>
                      <a:pt x="39" y="772"/>
                      <a:pt x="41" y="801"/>
                    </a:cubicBezTo>
                    <a:cubicBezTo>
                      <a:pt x="41" y="805"/>
                      <a:pt x="42" y="810"/>
                      <a:pt x="43" y="816"/>
                    </a:cubicBezTo>
                    <a:cubicBezTo>
                      <a:pt x="92" y="818"/>
                      <a:pt x="151" y="815"/>
                      <a:pt x="157" y="808"/>
                    </a:cubicBezTo>
                    <a:cubicBezTo>
                      <a:pt x="167" y="797"/>
                      <a:pt x="191" y="792"/>
                      <a:pt x="205" y="801"/>
                    </a:cubicBezTo>
                    <a:cubicBezTo>
                      <a:pt x="219" y="810"/>
                      <a:pt x="280" y="814"/>
                      <a:pt x="304" y="800"/>
                    </a:cubicBezTo>
                    <a:cubicBezTo>
                      <a:pt x="334" y="783"/>
                      <a:pt x="352" y="800"/>
                      <a:pt x="353" y="815"/>
                    </a:cubicBezTo>
                    <a:cubicBezTo>
                      <a:pt x="354" y="829"/>
                      <a:pt x="368" y="836"/>
                      <a:pt x="382" y="848"/>
                    </a:cubicBezTo>
                    <a:cubicBezTo>
                      <a:pt x="395" y="861"/>
                      <a:pt x="385" y="876"/>
                      <a:pt x="394" y="890"/>
                    </a:cubicBezTo>
                    <a:cubicBezTo>
                      <a:pt x="403" y="905"/>
                      <a:pt x="422" y="902"/>
                      <a:pt x="448" y="914"/>
                    </a:cubicBezTo>
                    <a:cubicBezTo>
                      <a:pt x="452" y="915"/>
                      <a:pt x="455" y="918"/>
                      <a:pt x="458" y="920"/>
                    </a:cubicBezTo>
                    <a:cubicBezTo>
                      <a:pt x="460" y="918"/>
                      <a:pt x="461" y="917"/>
                      <a:pt x="462" y="915"/>
                    </a:cubicBezTo>
                    <a:cubicBezTo>
                      <a:pt x="476" y="898"/>
                      <a:pt x="479" y="869"/>
                      <a:pt x="518" y="877"/>
                    </a:cubicBezTo>
                    <a:cubicBezTo>
                      <a:pt x="557" y="884"/>
                      <a:pt x="554" y="869"/>
                      <a:pt x="576" y="874"/>
                    </a:cubicBezTo>
                    <a:cubicBezTo>
                      <a:pt x="598" y="879"/>
                      <a:pt x="613" y="877"/>
                      <a:pt x="622" y="862"/>
                    </a:cubicBezTo>
                    <a:cubicBezTo>
                      <a:pt x="632" y="847"/>
                      <a:pt x="613" y="818"/>
                      <a:pt x="601" y="806"/>
                    </a:cubicBezTo>
                    <a:cubicBezTo>
                      <a:pt x="588" y="794"/>
                      <a:pt x="571" y="767"/>
                      <a:pt x="574" y="743"/>
                    </a:cubicBezTo>
                    <a:cubicBezTo>
                      <a:pt x="576" y="718"/>
                      <a:pt x="535" y="718"/>
                      <a:pt x="535" y="699"/>
                    </a:cubicBezTo>
                    <a:cubicBezTo>
                      <a:pt x="535" y="680"/>
                      <a:pt x="574" y="648"/>
                      <a:pt x="581" y="641"/>
                    </a:cubicBezTo>
                    <a:cubicBezTo>
                      <a:pt x="588" y="633"/>
                      <a:pt x="620" y="660"/>
                      <a:pt x="627" y="645"/>
                    </a:cubicBezTo>
                    <a:cubicBezTo>
                      <a:pt x="635" y="631"/>
                      <a:pt x="656" y="641"/>
                      <a:pt x="669" y="643"/>
                    </a:cubicBezTo>
                    <a:cubicBezTo>
                      <a:pt x="681" y="645"/>
                      <a:pt x="700" y="619"/>
                      <a:pt x="703" y="597"/>
                    </a:cubicBezTo>
                    <a:cubicBezTo>
                      <a:pt x="705" y="575"/>
                      <a:pt x="746" y="572"/>
                      <a:pt x="754" y="565"/>
                    </a:cubicBezTo>
                    <a:cubicBezTo>
                      <a:pt x="761" y="558"/>
                      <a:pt x="773" y="509"/>
                      <a:pt x="778" y="499"/>
                    </a:cubicBezTo>
                    <a:cubicBezTo>
                      <a:pt x="783" y="490"/>
                      <a:pt x="815" y="497"/>
                      <a:pt x="815" y="470"/>
                    </a:cubicBezTo>
                    <a:cubicBezTo>
                      <a:pt x="815" y="444"/>
                      <a:pt x="829" y="439"/>
                      <a:pt x="844" y="436"/>
                    </a:cubicBezTo>
                    <a:cubicBezTo>
                      <a:pt x="858" y="434"/>
                      <a:pt x="853" y="409"/>
                      <a:pt x="856" y="390"/>
                    </a:cubicBezTo>
                    <a:cubicBezTo>
                      <a:pt x="858" y="371"/>
                      <a:pt x="868" y="349"/>
                      <a:pt x="888" y="344"/>
                    </a:cubicBezTo>
                    <a:cubicBezTo>
                      <a:pt x="907" y="339"/>
                      <a:pt x="880" y="312"/>
                      <a:pt x="858" y="317"/>
                    </a:cubicBezTo>
                    <a:cubicBezTo>
                      <a:pt x="836" y="322"/>
                      <a:pt x="822" y="259"/>
                      <a:pt x="822" y="259"/>
                    </a:cubicBezTo>
                    <a:cubicBezTo>
                      <a:pt x="822" y="259"/>
                      <a:pt x="824" y="208"/>
                      <a:pt x="812" y="200"/>
                    </a:cubicBezTo>
                    <a:cubicBezTo>
                      <a:pt x="800" y="193"/>
                      <a:pt x="817" y="166"/>
                      <a:pt x="844" y="166"/>
                    </a:cubicBezTo>
                    <a:cubicBezTo>
                      <a:pt x="871" y="166"/>
                      <a:pt x="919" y="195"/>
                      <a:pt x="936" y="183"/>
                    </a:cubicBezTo>
                    <a:cubicBezTo>
                      <a:pt x="953" y="171"/>
                      <a:pt x="987" y="164"/>
                      <a:pt x="997" y="159"/>
                    </a:cubicBezTo>
                    <a:cubicBezTo>
                      <a:pt x="1004" y="155"/>
                      <a:pt x="1015" y="132"/>
                      <a:pt x="1019" y="121"/>
                    </a:cubicBezTo>
                    <a:cubicBezTo>
                      <a:pt x="1008" y="113"/>
                      <a:pt x="989" y="104"/>
                      <a:pt x="971" y="9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4" name="Shape 339">
                <a:extLst>
                  <a:ext uri="{FF2B5EF4-FFF2-40B4-BE49-F238E27FC236}">
                    <a16:creationId xmlns:a16="http://schemas.microsoft.com/office/drawing/2014/main" id="{A893537A-34D9-00F3-E1E7-CBA08E71F6F4}"/>
                  </a:ext>
                </a:extLst>
              </p:cNvPr>
              <p:cNvSpPr/>
              <p:nvPr/>
            </p:nvSpPr>
            <p:spPr>
              <a:xfrm>
                <a:off x="13628005" y="7469782"/>
                <a:ext cx="2096307" cy="766206"/>
              </a:xfrm>
              <a:custGeom>
                <a:avLst/>
                <a:gdLst/>
                <a:ahLst/>
                <a:cxnLst/>
                <a:rect l="0" t="0" r="0" b="0"/>
                <a:pathLst>
                  <a:path w="2837" h="1032" extrusionOk="0">
                    <a:moveTo>
                      <a:pt x="210" y="438"/>
                    </a:moveTo>
                    <a:cubicBezTo>
                      <a:pt x="206" y="447"/>
                      <a:pt x="226" y="483"/>
                      <a:pt x="239" y="472"/>
                    </a:cubicBezTo>
                    <a:cubicBezTo>
                      <a:pt x="252" y="461"/>
                      <a:pt x="221" y="409"/>
                      <a:pt x="210" y="438"/>
                    </a:cubicBezTo>
                    <a:close/>
                    <a:moveTo>
                      <a:pt x="806" y="549"/>
                    </a:moveTo>
                    <a:cubicBezTo>
                      <a:pt x="806" y="533"/>
                      <a:pt x="759" y="540"/>
                      <a:pt x="773" y="563"/>
                    </a:cubicBezTo>
                    <a:cubicBezTo>
                      <a:pt x="787" y="587"/>
                      <a:pt x="806" y="565"/>
                      <a:pt x="806" y="549"/>
                    </a:cubicBezTo>
                    <a:close/>
                    <a:moveTo>
                      <a:pt x="121" y="281"/>
                    </a:moveTo>
                    <a:cubicBezTo>
                      <a:pt x="117" y="299"/>
                      <a:pt x="137" y="352"/>
                      <a:pt x="159" y="330"/>
                    </a:cubicBezTo>
                    <a:cubicBezTo>
                      <a:pt x="181" y="308"/>
                      <a:pt x="124" y="263"/>
                      <a:pt x="121" y="281"/>
                    </a:cubicBezTo>
                    <a:close/>
                    <a:moveTo>
                      <a:pt x="1496" y="593"/>
                    </a:moveTo>
                    <a:cubicBezTo>
                      <a:pt x="1523" y="594"/>
                      <a:pt x="1520" y="635"/>
                      <a:pt x="1514" y="658"/>
                    </a:cubicBezTo>
                    <a:cubicBezTo>
                      <a:pt x="1509" y="682"/>
                      <a:pt x="1498" y="738"/>
                      <a:pt x="1522" y="729"/>
                    </a:cubicBezTo>
                    <a:cubicBezTo>
                      <a:pt x="1551" y="718"/>
                      <a:pt x="1569" y="682"/>
                      <a:pt x="1553" y="669"/>
                    </a:cubicBezTo>
                    <a:cubicBezTo>
                      <a:pt x="1536" y="656"/>
                      <a:pt x="1538" y="576"/>
                      <a:pt x="1545" y="556"/>
                    </a:cubicBezTo>
                    <a:cubicBezTo>
                      <a:pt x="1553" y="536"/>
                      <a:pt x="1602" y="551"/>
                      <a:pt x="1585" y="582"/>
                    </a:cubicBezTo>
                    <a:cubicBezTo>
                      <a:pt x="1569" y="613"/>
                      <a:pt x="1616" y="609"/>
                      <a:pt x="1616" y="644"/>
                    </a:cubicBezTo>
                    <a:cubicBezTo>
                      <a:pt x="1616" y="678"/>
                      <a:pt x="1644" y="660"/>
                      <a:pt x="1673" y="651"/>
                    </a:cubicBezTo>
                    <a:cubicBezTo>
                      <a:pt x="1702" y="642"/>
                      <a:pt x="1697" y="625"/>
                      <a:pt x="1676" y="604"/>
                    </a:cubicBezTo>
                    <a:cubicBezTo>
                      <a:pt x="1656" y="582"/>
                      <a:pt x="1691" y="551"/>
                      <a:pt x="1664" y="533"/>
                    </a:cubicBezTo>
                    <a:cubicBezTo>
                      <a:pt x="1636" y="514"/>
                      <a:pt x="1618" y="487"/>
                      <a:pt x="1644" y="482"/>
                    </a:cubicBezTo>
                    <a:cubicBezTo>
                      <a:pt x="1669" y="476"/>
                      <a:pt x="1746" y="432"/>
                      <a:pt x="1737" y="414"/>
                    </a:cubicBezTo>
                    <a:cubicBezTo>
                      <a:pt x="1728" y="396"/>
                      <a:pt x="1620" y="418"/>
                      <a:pt x="1611" y="451"/>
                    </a:cubicBezTo>
                    <a:cubicBezTo>
                      <a:pt x="1602" y="483"/>
                      <a:pt x="1525" y="447"/>
                      <a:pt x="1534" y="390"/>
                    </a:cubicBezTo>
                    <a:cubicBezTo>
                      <a:pt x="1544" y="334"/>
                      <a:pt x="1695" y="325"/>
                      <a:pt x="1738" y="345"/>
                    </a:cubicBezTo>
                    <a:cubicBezTo>
                      <a:pt x="1782" y="365"/>
                      <a:pt x="1829" y="312"/>
                      <a:pt x="1846" y="281"/>
                    </a:cubicBezTo>
                    <a:cubicBezTo>
                      <a:pt x="1862" y="250"/>
                      <a:pt x="1811" y="287"/>
                      <a:pt x="1780" y="307"/>
                    </a:cubicBezTo>
                    <a:cubicBezTo>
                      <a:pt x="1749" y="327"/>
                      <a:pt x="1667" y="305"/>
                      <a:pt x="1625" y="290"/>
                    </a:cubicBezTo>
                    <a:cubicBezTo>
                      <a:pt x="1584" y="276"/>
                      <a:pt x="1585" y="316"/>
                      <a:pt x="1551" y="321"/>
                    </a:cubicBezTo>
                    <a:cubicBezTo>
                      <a:pt x="1516" y="327"/>
                      <a:pt x="1523" y="403"/>
                      <a:pt x="1507" y="412"/>
                    </a:cubicBezTo>
                    <a:cubicBezTo>
                      <a:pt x="1491" y="421"/>
                      <a:pt x="1491" y="478"/>
                      <a:pt x="1458" y="531"/>
                    </a:cubicBezTo>
                    <a:cubicBezTo>
                      <a:pt x="1425" y="583"/>
                      <a:pt x="1469" y="591"/>
                      <a:pt x="1496" y="593"/>
                    </a:cubicBezTo>
                    <a:close/>
                    <a:moveTo>
                      <a:pt x="664" y="640"/>
                    </a:moveTo>
                    <a:cubicBezTo>
                      <a:pt x="662" y="615"/>
                      <a:pt x="673" y="589"/>
                      <a:pt x="673" y="576"/>
                    </a:cubicBezTo>
                    <a:cubicBezTo>
                      <a:pt x="673" y="563"/>
                      <a:pt x="682" y="558"/>
                      <a:pt x="698" y="562"/>
                    </a:cubicBezTo>
                    <a:cubicBezTo>
                      <a:pt x="715" y="565"/>
                      <a:pt x="713" y="527"/>
                      <a:pt x="700" y="523"/>
                    </a:cubicBezTo>
                    <a:cubicBezTo>
                      <a:pt x="687" y="520"/>
                      <a:pt x="680" y="474"/>
                      <a:pt x="649" y="474"/>
                    </a:cubicBezTo>
                    <a:cubicBezTo>
                      <a:pt x="618" y="474"/>
                      <a:pt x="624" y="500"/>
                      <a:pt x="642" y="502"/>
                    </a:cubicBezTo>
                    <a:cubicBezTo>
                      <a:pt x="660" y="503"/>
                      <a:pt x="671" y="518"/>
                      <a:pt x="665" y="531"/>
                    </a:cubicBezTo>
                    <a:cubicBezTo>
                      <a:pt x="660" y="543"/>
                      <a:pt x="653" y="518"/>
                      <a:pt x="627" y="520"/>
                    </a:cubicBezTo>
                    <a:cubicBezTo>
                      <a:pt x="602" y="522"/>
                      <a:pt x="618" y="489"/>
                      <a:pt x="589" y="487"/>
                    </a:cubicBezTo>
                    <a:cubicBezTo>
                      <a:pt x="560" y="485"/>
                      <a:pt x="565" y="432"/>
                      <a:pt x="534" y="432"/>
                    </a:cubicBezTo>
                    <a:cubicBezTo>
                      <a:pt x="503" y="432"/>
                      <a:pt x="501" y="407"/>
                      <a:pt x="521" y="389"/>
                    </a:cubicBezTo>
                    <a:cubicBezTo>
                      <a:pt x="542" y="370"/>
                      <a:pt x="491" y="354"/>
                      <a:pt x="491" y="332"/>
                    </a:cubicBezTo>
                    <a:cubicBezTo>
                      <a:pt x="491" y="310"/>
                      <a:pt x="458" y="323"/>
                      <a:pt x="458" y="305"/>
                    </a:cubicBezTo>
                    <a:cubicBezTo>
                      <a:pt x="458" y="287"/>
                      <a:pt x="443" y="296"/>
                      <a:pt x="427" y="274"/>
                    </a:cubicBezTo>
                    <a:cubicBezTo>
                      <a:pt x="410" y="252"/>
                      <a:pt x="403" y="272"/>
                      <a:pt x="388" y="256"/>
                    </a:cubicBezTo>
                    <a:cubicBezTo>
                      <a:pt x="374" y="239"/>
                      <a:pt x="354" y="230"/>
                      <a:pt x="341" y="236"/>
                    </a:cubicBezTo>
                    <a:cubicBezTo>
                      <a:pt x="328" y="241"/>
                      <a:pt x="299" y="212"/>
                      <a:pt x="288" y="183"/>
                    </a:cubicBezTo>
                    <a:cubicBezTo>
                      <a:pt x="280" y="160"/>
                      <a:pt x="195" y="121"/>
                      <a:pt x="184" y="90"/>
                    </a:cubicBezTo>
                    <a:cubicBezTo>
                      <a:pt x="174" y="59"/>
                      <a:pt x="144" y="46"/>
                      <a:pt x="95" y="48"/>
                    </a:cubicBezTo>
                    <a:cubicBezTo>
                      <a:pt x="46" y="50"/>
                      <a:pt x="27" y="0"/>
                      <a:pt x="15" y="24"/>
                    </a:cubicBezTo>
                    <a:cubicBezTo>
                      <a:pt x="0" y="55"/>
                      <a:pt x="68" y="124"/>
                      <a:pt x="99" y="143"/>
                    </a:cubicBezTo>
                    <a:cubicBezTo>
                      <a:pt x="130" y="161"/>
                      <a:pt x="146" y="226"/>
                      <a:pt x="183" y="230"/>
                    </a:cubicBezTo>
                    <a:cubicBezTo>
                      <a:pt x="219" y="234"/>
                      <a:pt x="223" y="349"/>
                      <a:pt x="250" y="354"/>
                    </a:cubicBezTo>
                    <a:cubicBezTo>
                      <a:pt x="277" y="359"/>
                      <a:pt x="336" y="449"/>
                      <a:pt x="345" y="496"/>
                    </a:cubicBezTo>
                    <a:cubicBezTo>
                      <a:pt x="354" y="543"/>
                      <a:pt x="414" y="567"/>
                      <a:pt x="434" y="602"/>
                    </a:cubicBezTo>
                    <a:cubicBezTo>
                      <a:pt x="454" y="636"/>
                      <a:pt x="534" y="684"/>
                      <a:pt x="545" y="698"/>
                    </a:cubicBezTo>
                    <a:cubicBezTo>
                      <a:pt x="556" y="713"/>
                      <a:pt x="567" y="746"/>
                      <a:pt x="576" y="729"/>
                    </a:cubicBezTo>
                    <a:cubicBezTo>
                      <a:pt x="585" y="713"/>
                      <a:pt x="624" y="729"/>
                      <a:pt x="642" y="731"/>
                    </a:cubicBezTo>
                    <a:cubicBezTo>
                      <a:pt x="660" y="733"/>
                      <a:pt x="665" y="665"/>
                      <a:pt x="664" y="640"/>
                    </a:cubicBezTo>
                    <a:close/>
                    <a:moveTo>
                      <a:pt x="2055" y="349"/>
                    </a:moveTo>
                    <a:cubicBezTo>
                      <a:pt x="2096" y="352"/>
                      <a:pt x="2077" y="328"/>
                      <a:pt x="2077" y="303"/>
                    </a:cubicBezTo>
                    <a:cubicBezTo>
                      <a:pt x="2077" y="277"/>
                      <a:pt x="2041" y="299"/>
                      <a:pt x="2041" y="287"/>
                    </a:cubicBezTo>
                    <a:cubicBezTo>
                      <a:pt x="2041" y="274"/>
                      <a:pt x="2028" y="223"/>
                      <a:pt x="1999" y="263"/>
                    </a:cubicBezTo>
                    <a:cubicBezTo>
                      <a:pt x="1970" y="303"/>
                      <a:pt x="2008" y="402"/>
                      <a:pt x="2032" y="398"/>
                    </a:cubicBezTo>
                    <a:cubicBezTo>
                      <a:pt x="2052" y="394"/>
                      <a:pt x="2015" y="345"/>
                      <a:pt x="2055" y="349"/>
                    </a:cubicBezTo>
                    <a:close/>
                    <a:moveTo>
                      <a:pt x="1906" y="576"/>
                    </a:moveTo>
                    <a:cubicBezTo>
                      <a:pt x="1913" y="605"/>
                      <a:pt x="1966" y="622"/>
                      <a:pt x="1981" y="596"/>
                    </a:cubicBezTo>
                    <a:cubicBezTo>
                      <a:pt x="1995" y="571"/>
                      <a:pt x="1898" y="542"/>
                      <a:pt x="1906" y="576"/>
                    </a:cubicBezTo>
                    <a:close/>
                    <a:moveTo>
                      <a:pt x="1762" y="884"/>
                    </a:moveTo>
                    <a:cubicBezTo>
                      <a:pt x="1713" y="877"/>
                      <a:pt x="1680" y="913"/>
                      <a:pt x="1631" y="895"/>
                    </a:cubicBezTo>
                    <a:cubicBezTo>
                      <a:pt x="1582" y="877"/>
                      <a:pt x="1508" y="895"/>
                      <a:pt x="1516" y="911"/>
                    </a:cubicBezTo>
                    <a:cubicBezTo>
                      <a:pt x="1523" y="926"/>
                      <a:pt x="1567" y="928"/>
                      <a:pt x="1616" y="930"/>
                    </a:cubicBezTo>
                    <a:cubicBezTo>
                      <a:pt x="1666" y="931"/>
                      <a:pt x="1709" y="904"/>
                      <a:pt x="1742" y="902"/>
                    </a:cubicBezTo>
                    <a:cubicBezTo>
                      <a:pt x="1775" y="900"/>
                      <a:pt x="1811" y="891"/>
                      <a:pt x="1762" y="884"/>
                    </a:cubicBezTo>
                    <a:close/>
                    <a:moveTo>
                      <a:pt x="2152" y="551"/>
                    </a:moveTo>
                    <a:cubicBezTo>
                      <a:pt x="2105" y="536"/>
                      <a:pt x="2024" y="549"/>
                      <a:pt x="2032" y="573"/>
                    </a:cubicBezTo>
                    <a:cubicBezTo>
                      <a:pt x="2039" y="594"/>
                      <a:pt x="2077" y="585"/>
                      <a:pt x="2116" y="585"/>
                    </a:cubicBezTo>
                    <a:cubicBezTo>
                      <a:pt x="2154" y="585"/>
                      <a:pt x="2174" y="613"/>
                      <a:pt x="2194" y="613"/>
                    </a:cubicBezTo>
                    <a:cubicBezTo>
                      <a:pt x="2214" y="613"/>
                      <a:pt x="2199" y="565"/>
                      <a:pt x="2152" y="551"/>
                    </a:cubicBezTo>
                    <a:close/>
                    <a:moveTo>
                      <a:pt x="1192" y="864"/>
                    </a:moveTo>
                    <a:cubicBezTo>
                      <a:pt x="1190" y="842"/>
                      <a:pt x="1119" y="862"/>
                      <a:pt x="1084" y="848"/>
                    </a:cubicBezTo>
                    <a:cubicBezTo>
                      <a:pt x="1050" y="833"/>
                      <a:pt x="1123" y="820"/>
                      <a:pt x="1146" y="806"/>
                    </a:cubicBezTo>
                    <a:cubicBezTo>
                      <a:pt x="1170" y="791"/>
                      <a:pt x="1132" y="786"/>
                      <a:pt x="1073" y="804"/>
                    </a:cubicBezTo>
                    <a:cubicBezTo>
                      <a:pt x="1015" y="822"/>
                      <a:pt x="948" y="764"/>
                      <a:pt x="946" y="789"/>
                    </a:cubicBezTo>
                    <a:cubicBezTo>
                      <a:pt x="944" y="815"/>
                      <a:pt x="840" y="778"/>
                      <a:pt x="815" y="760"/>
                    </a:cubicBezTo>
                    <a:cubicBezTo>
                      <a:pt x="789" y="742"/>
                      <a:pt x="691" y="718"/>
                      <a:pt x="671" y="753"/>
                    </a:cubicBezTo>
                    <a:cubicBezTo>
                      <a:pt x="651" y="788"/>
                      <a:pt x="633" y="756"/>
                      <a:pt x="642" y="789"/>
                    </a:cubicBezTo>
                    <a:cubicBezTo>
                      <a:pt x="647" y="811"/>
                      <a:pt x="671" y="798"/>
                      <a:pt x="687" y="798"/>
                    </a:cubicBezTo>
                    <a:cubicBezTo>
                      <a:pt x="704" y="798"/>
                      <a:pt x="696" y="829"/>
                      <a:pt x="720" y="833"/>
                    </a:cubicBezTo>
                    <a:cubicBezTo>
                      <a:pt x="744" y="837"/>
                      <a:pt x="822" y="859"/>
                      <a:pt x="829" y="842"/>
                    </a:cubicBezTo>
                    <a:cubicBezTo>
                      <a:pt x="837" y="826"/>
                      <a:pt x="910" y="842"/>
                      <a:pt x="946" y="871"/>
                    </a:cubicBezTo>
                    <a:cubicBezTo>
                      <a:pt x="982" y="900"/>
                      <a:pt x="1066" y="902"/>
                      <a:pt x="1099" y="897"/>
                    </a:cubicBezTo>
                    <a:cubicBezTo>
                      <a:pt x="1132" y="891"/>
                      <a:pt x="1168" y="919"/>
                      <a:pt x="1181" y="900"/>
                    </a:cubicBezTo>
                    <a:cubicBezTo>
                      <a:pt x="1194" y="882"/>
                      <a:pt x="1217" y="930"/>
                      <a:pt x="1254" y="902"/>
                    </a:cubicBezTo>
                    <a:cubicBezTo>
                      <a:pt x="1290" y="875"/>
                      <a:pt x="1194" y="886"/>
                      <a:pt x="1192" y="864"/>
                    </a:cubicBezTo>
                    <a:close/>
                    <a:moveTo>
                      <a:pt x="2626" y="467"/>
                    </a:moveTo>
                    <a:cubicBezTo>
                      <a:pt x="2598" y="469"/>
                      <a:pt x="2595" y="516"/>
                      <a:pt x="2571" y="516"/>
                    </a:cubicBezTo>
                    <a:cubicBezTo>
                      <a:pt x="2547" y="516"/>
                      <a:pt x="2514" y="565"/>
                      <a:pt x="2471" y="580"/>
                    </a:cubicBezTo>
                    <a:cubicBezTo>
                      <a:pt x="2427" y="594"/>
                      <a:pt x="2425" y="454"/>
                      <a:pt x="2405" y="427"/>
                    </a:cubicBezTo>
                    <a:cubicBezTo>
                      <a:pt x="2385" y="400"/>
                      <a:pt x="2276" y="378"/>
                      <a:pt x="2265" y="409"/>
                    </a:cubicBezTo>
                    <a:cubicBezTo>
                      <a:pt x="2254" y="440"/>
                      <a:pt x="2216" y="423"/>
                      <a:pt x="2212" y="449"/>
                    </a:cubicBezTo>
                    <a:cubicBezTo>
                      <a:pt x="2208" y="472"/>
                      <a:pt x="2221" y="465"/>
                      <a:pt x="2245" y="465"/>
                    </a:cubicBezTo>
                    <a:cubicBezTo>
                      <a:pt x="2269" y="465"/>
                      <a:pt x="2269" y="483"/>
                      <a:pt x="2279" y="507"/>
                    </a:cubicBezTo>
                    <a:cubicBezTo>
                      <a:pt x="2290" y="531"/>
                      <a:pt x="2356" y="514"/>
                      <a:pt x="2378" y="512"/>
                    </a:cubicBezTo>
                    <a:cubicBezTo>
                      <a:pt x="2400" y="511"/>
                      <a:pt x="2403" y="542"/>
                      <a:pt x="2372" y="531"/>
                    </a:cubicBezTo>
                    <a:cubicBezTo>
                      <a:pt x="2341" y="520"/>
                      <a:pt x="2341" y="545"/>
                      <a:pt x="2320" y="540"/>
                    </a:cubicBezTo>
                    <a:cubicBezTo>
                      <a:pt x="2298" y="534"/>
                      <a:pt x="2269" y="536"/>
                      <a:pt x="2283" y="549"/>
                    </a:cubicBezTo>
                    <a:cubicBezTo>
                      <a:pt x="2298" y="562"/>
                      <a:pt x="2321" y="574"/>
                      <a:pt x="2321" y="604"/>
                    </a:cubicBezTo>
                    <a:cubicBezTo>
                      <a:pt x="2321" y="633"/>
                      <a:pt x="2363" y="627"/>
                      <a:pt x="2363" y="604"/>
                    </a:cubicBezTo>
                    <a:cubicBezTo>
                      <a:pt x="2363" y="580"/>
                      <a:pt x="2385" y="611"/>
                      <a:pt x="2427" y="622"/>
                    </a:cubicBezTo>
                    <a:cubicBezTo>
                      <a:pt x="2469" y="633"/>
                      <a:pt x="2440" y="649"/>
                      <a:pt x="2482" y="651"/>
                    </a:cubicBezTo>
                    <a:cubicBezTo>
                      <a:pt x="2524" y="653"/>
                      <a:pt x="2618" y="684"/>
                      <a:pt x="2655" y="711"/>
                    </a:cubicBezTo>
                    <a:cubicBezTo>
                      <a:pt x="2691" y="738"/>
                      <a:pt x="2666" y="757"/>
                      <a:pt x="2689" y="782"/>
                    </a:cubicBezTo>
                    <a:cubicBezTo>
                      <a:pt x="2713" y="808"/>
                      <a:pt x="2720" y="837"/>
                      <a:pt x="2688" y="837"/>
                    </a:cubicBezTo>
                    <a:cubicBezTo>
                      <a:pt x="2655" y="837"/>
                      <a:pt x="2620" y="870"/>
                      <a:pt x="2629" y="886"/>
                    </a:cubicBezTo>
                    <a:cubicBezTo>
                      <a:pt x="2638" y="902"/>
                      <a:pt x="2746" y="879"/>
                      <a:pt x="2771" y="879"/>
                    </a:cubicBezTo>
                    <a:cubicBezTo>
                      <a:pt x="2788" y="879"/>
                      <a:pt x="2805" y="908"/>
                      <a:pt x="2837" y="930"/>
                    </a:cubicBezTo>
                    <a:cubicBezTo>
                      <a:pt x="2837" y="541"/>
                      <a:pt x="2837" y="541"/>
                      <a:pt x="2837" y="541"/>
                    </a:cubicBezTo>
                    <a:cubicBezTo>
                      <a:pt x="2758" y="514"/>
                      <a:pt x="2648" y="465"/>
                      <a:pt x="2626" y="467"/>
                    </a:cubicBezTo>
                    <a:close/>
                    <a:moveTo>
                      <a:pt x="1837" y="929"/>
                    </a:moveTo>
                    <a:cubicBezTo>
                      <a:pt x="1831" y="932"/>
                      <a:pt x="1825" y="935"/>
                      <a:pt x="1817" y="937"/>
                    </a:cubicBezTo>
                    <a:cubicBezTo>
                      <a:pt x="1815" y="944"/>
                      <a:pt x="1812" y="951"/>
                      <a:pt x="1808" y="955"/>
                    </a:cubicBezTo>
                    <a:cubicBezTo>
                      <a:pt x="1803" y="959"/>
                      <a:pt x="1794" y="951"/>
                      <a:pt x="1788" y="944"/>
                    </a:cubicBezTo>
                    <a:cubicBezTo>
                      <a:pt x="1753" y="958"/>
                      <a:pt x="1734" y="1000"/>
                      <a:pt x="1758" y="1013"/>
                    </a:cubicBezTo>
                    <a:cubicBezTo>
                      <a:pt x="1782" y="1026"/>
                      <a:pt x="1816" y="993"/>
                      <a:pt x="1836" y="969"/>
                    </a:cubicBezTo>
                    <a:cubicBezTo>
                      <a:pt x="1839" y="965"/>
                      <a:pt x="1842" y="962"/>
                      <a:pt x="1844" y="959"/>
                    </a:cubicBezTo>
                    <a:cubicBezTo>
                      <a:pt x="1845" y="957"/>
                      <a:pt x="1848" y="955"/>
                      <a:pt x="1850" y="953"/>
                    </a:cubicBezTo>
                    <a:cubicBezTo>
                      <a:pt x="1852" y="952"/>
                      <a:pt x="1854" y="951"/>
                      <a:pt x="1856" y="949"/>
                    </a:cubicBezTo>
                    <a:cubicBezTo>
                      <a:pt x="1851" y="941"/>
                      <a:pt x="1843" y="933"/>
                      <a:pt x="1837" y="929"/>
                    </a:cubicBezTo>
                    <a:close/>
                    <a:moveTo>
                      <a:pt x="1330" y="460"/>
                    </a:moveTo>
                    <a:cubicBezTo>
                      <a:pt x="1363" y="440"/>
                      <a:pt x="1370" y="401"/>
                      <a:pt x="1367" y="365"/>
                    </a:cubicBezTo>
                    <a:cubicBezTo>
                      <a:pt x="1363" y="328"/>
                      <a:pt x="1447" y="327"/>
                      <a:pt x="1460" y="312"/>
                    </a:cubicBezTo>
                    <a:cubicBezTo>
                      <a:pt x="1472" y="298"/>
                      <a:pt x="1441" y="274"/>
                      <a:pt x="1418" y="263"/>
                    </a:cubicBezTo>
                    <a:cubicBezTo>
                      <a:pt x="1394" y="252"/>
                      <a:pt x="1414" y="228"/>
                      <a:pt x="1398" y="214"/>
                    </a:cubicBezTo>
                    <a:cubicBezTo>
                      <a:pt x="1381" y="199"/>
                      <a:pt x="1354" y="161"/>
                      <a:pt x="1378" y="159"/>
                    </a:cubicBezTo>
                    <a:cubicBezTo>
                      <a:pt x="1401" y="157"/>
                      <a:pt x="1361" y="124"/>
                      <a:pt x="1381" y="114"/>
                    </a:cubicBezTo>
                    <a:cubicBezTo>
                      <a:pt x="1384" y="112"/>
                      <a:pt x="1387" y="110"/>
                      <a:pt x="1390" y="109"/>
                    </a:cubicBezTo>
                    <a:cubicBezTo>
                      <a:pt x="1379" y="103"/>
                      <a:pt x="1368" y="99"/>
                      <a:pt x="1361" y="99"/>
                    </a:cubicBezTo>
                    <a:cubicBezTo>
                      <a:pt x="1332" y="99"/>
                      <a:pt x="1263" y="92"/>
                      <a:pt x="1267" y="139"/>
                    </a:cubicBezTo>
                    <a:cubicBezTo>
                      <a:pt x="1270" y="186"/>
                      <a:pt x="1227" y="168"/>
                      <a:pt x="1230" y="194"/>
                    </a:cubicBezTo>
                    <a:cubicBezTo>
                      <a:pt x="1234" y="219"/>
                      <a:pt x="1208" y="219"/>
                      <a:pt x="1212" y="252"/>
                    </a:cubicBezTo>
                    <a:cubicBezTo>
                      <a:pt x="1216" y="285"/>
                      <a:pt x="1194" y="270"/>
                      <a:pt x="1157" y="288"/>
                    </a:cubicBezTo>
                    <a:cubicBezTo>
                      <a:pt x="1121" y="307"/>
                      <a:pt x="1135" y="277"/>
                      <a:pt x="1099" y="277"/>
                    </a:cubicBezTo>
                    <a:cubicBezTo>
                      <a:pt x="1063" y="277"/>
                      <a:pt x="1059" y="296"/>
                      <a:pt x="1037" y="303"/>
                    </a:cubicBezTo>
                    <a:cubicBezTo>
                      <a:pt x="1015" y="310"/>
                      <a:pt x="971" y="299"/>
                      <a:pt x="957" y="310"/>
                    </a:cubicBezTo>
                    <a:cubicBezTo>
                      <a:pt x="942" y="321"/>
                      <a:pt x="920" y="285"/>
                      <a:pt x="906" y="285"/>
                    </a:cubicBezTo>
                    <a:cubicBezTo>
                      <a:pt x="898" y="285"/>
                      <a:pt x="892" y="265"/>
                      <a:pt x="887" y="245"/>
                    </a:cubicBezTo>
                    <a:cubicBezTo>
                      <a:pt x="885" y="245"/>
                      <a:pt x="882" y="244"/>
                      <a:pt x="880" y="245"/>
                    </a:cubicBezTo>
                    <a:cubicBezTo>
                      <a:pt x="857" y="247"/>
                      <a:pt x="818" y="309"/>
                      <a:pt x="840" y="330"/>
                    </a:cubicBezTo>
                    <a:cubicBezTo>
                      <a:pt x="868" y="356"/>
                      <a:pt x="860" y="396"/>
                      <a:pt x="873" y="416"/>
                    </a:cubicBezTo>
                    <a:cubicBezTo>
                      <a:pt x="886" y="436"/>
                      <a:pt x="926" y="440"/>
                      <a:pt x="926" y="478"/>
                    </a:cubicBezTo>
                    <a:cubicBezTo>
                      <a:pt x="926" y="516"/>
                      <a:pt x="960" y="576"/>
                      <a:pt x="984" y="560"/>
                    </a:cubicBezTo>
                    <a:cubicBezTo>
                      <a:pt x="1008" y="543"/>
                      <a:pt x="1026" y="567"/>
                      <a:pt x="1033" y="583"/>
                    </a:cubicBezTo>
                    <a:cubicBezTo>
                      <a:pt x="1041" y="600"/>
                      <a:pt x="1097" y="571"/>
                      <a:pt x="1115" y="574"/>
                    </a:cubicBezTo>
                    <a:cubicBezTo>
                      <a:pt x="1134" y="578"/>
                      <a:pt x="1190" y="589"/>
                      <a:pt x="1194" y="611"/>
                    </a:cubicBezTo>
                    <a:cubicBezTo>
                      <a:pt x="1197" y="633"/>
                      <a:pt x="1248" y="609"/>
                      <a:pt x="1283" y="596"/>
                    </a:cubicBezTo>
                    <a:cubicBezTo>
                      <a:pt x="1318" y="583"/>
                      <a:pt x="1298" y="480"/>
                      <a:pt x="1330" y="460"/>
                    </a:cubicBezTo>
                    <a:close/>
                    <a:moveTo>
                      <a:pt x="1467" y="970"/>
                    </a:moveTo>
                    <a:cubicBezTo>
                      <a:pt x="1478" y="986"/>
                      <a:pt x="1509" y="986"/>
                      <a:pt x="1522" y="997"/>
                    </a:cubicBezTo>
                    <a:cubicBezTo>
                      <a:pt x="1534" y="1008"/>
                      <a:pt x="1580" y="1032"/>
                      <a:pt x="1580" y="1001"/>
                    </a:cubicBezTo>
                    <a:cubicBezTo>
                      <a:pt x="1580" y="970"/>
                      <a:pt x="1455" y="951"/>
                      <a:pt x="1467" y="970"/>
                    </a:cubicBezTo>
                    <a:close/>
                    <a:moveTo>
                      <a:pt x="1376" y="880"/>
                    </a:moveTo>
                    <a:cubicBezTo>
                      <a:pt x="1369" y="897"/>
                      <a:pt x="1338" y="900"/>
                      <a:pt x="1319" y="888"/>
                    </a:cubicBezTo>
                    <a:cubicBezTo>
                      <a:pt x="1301" y="875"/>
                      <a:pt x="1279" y="905"/>
                      <a:pt x="1290" y="921"/>
                    </a:cubicBezTo>
                    <a:cubicBezTo>
                      <a:pt x="1296" y="928"/>
                      <a:pt x="1334" y="957"/>
                      <a:pt x="1380" y="935"/>
                    </a:cubicBezTo>
                    <a:cubicBezTo>
                      <a:pt x="1425" y="913"/>
                      <a:pt x="1456" y="933"/>
                      <a:pt x="1467" y="910"/>
                    </a:cubicBezTo>
                    <a:cubicBezTo>
                      <a:pt x="1478" y="886"/>
                      <a:pt x="1383" y="864"/>
                      <a:pt x="1376" y="88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5" name="Shape 340">
                <a:extLst>
                  <a:ext uri="{FF2B5EF4-FFF2-40B4-BE49-F238E27FC236}">
                    <a16:creationId xmlns:a16="http://schemas.microsoft.com/office/drawing/2014/main" id="{CFCCC1DD-A34A-7269-8603-A188BAB9F04B}"/>
                  </a:ext>
                </a:extLst>
              </p:cNvPr>
              <p:cNvSpPr/>
              <p:nvPr/>
            </p:nvSpPr>
            <p:spPr>
              <a:xfrm>
                <a:off x="14949495" y="8119765"/>
                <a:ext cx="150660" cy="60263"/>
              </a:xfrm>
              <a:custGeom>
                <a:avLst/>
                <a:gdLst/>
                <a:ahLst/>
                <a:cxnLst/>
                <a:rect l="0" t="0" r="0" b="0"/>
                <a:pathLst>
                  <a:path w="204" h="84" extrusionOk="0">
                    <a:moveTo>
                      <a:pt x="20" y="64"/>
                    </a:moveTo>
                    <a:cubicBezTo>
                      <a:pt x="13" y="64"/>
                      <a:pt x="6" y="66"/>
                      <a:pt x="0" y="69"/>
                    </a:cubicBezTo>
                    <a:cubicBezTo>
                      <a:pt x="6" y="76"/>
                      <a:pt x="15" y="84"/>
                      <a:pt x="20" y="80"/>
                    </a:cubicBezTo>
                    <a:cubicBezTo>
                      <a:pt x="24" y="76"/>
                      <a:pt x="27" y="69"/>
                      <a:pt x="29" y="62"/>
                    </a:cubicBezTo>
                    <a:cubicBezTo>
                      <a:pt x="26" y="63"/>
                      <a:pt x="24" y="63"/>
                      <a:pt x="21" y="64"/>
                    </a:cubicBezTo>
                    <a:cubicBezTo>
                      <a:pt x="20" y="64"/>
                      <a:pt x="20" y="64"/>
                      <a:pt x="20" y="64"/>
                    </a:cubicBezTo>
                    <a:close/>
                    <a:moveTo>
                      <a:pt x="107" y="16"/>
                    </a:moveTo>
                    <a:cubicBezTo>
                      <a:pt x="82" y="15"/>
                      <a:pt x="73" y="35"/>
                      <a:pt x="54" y="50"/>
                    </a:cubicBezTo>
                    <a:cubicBezTo>
                      <a:pt x="53" y="51"/>
                      <a:pt x="51" y="52"/>
                      <a:pt x="49" y="54"/>
                    </a:cubicBezTo>
                    <a:cubicBezTo>
                      <a:pt x="55" y="58"/>
                      <a:pt x="63" y="66"/>
                      <a:pt x="68" y="74"/>
                    </a:cubicBezTo>
                    <a:cubicBezTo>
                      <a:pt x="104" y="53"/>
                      <a:pt x="194" y="27"/>
                      <a:pt x="198" y="15"/>
                    </a:cubicBezTo>
                    <a:cubicBezTo>
                      <a:pt x="204" y="0"/>
                      <a:pt x="144" y="18"/>
                      <a:pt x="107" y="1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6" name="Shape 341">
                <a:extLst>
                  <a:ext uri="{FF2B5EF4-FFF2-40B4-BE49-F238E27FC236}">
                    <a16:creationId xmlns:a16="http://schemas.microsoft.com/office/drawing/2014/main" id="{3B06DA52-80FE-E241-3E5B-730D2831FE12}"/>
                  </a:ext>
                </a:extLst>
              </p:cNvPr>
              <p:cNvSpPr/>
              <p:nvPr/>
            </p:nvSpPr>
            <p:spPr>
              <a:xfrm>
                <a:off x="9659230" y="5399302"/>
                <a:ext cx="525152" cy="572504"/>
              </a:xfrm>
              <a:custGeom>
                <a:avLst/>
                <a:gdLst/>
                <a:ahLst/>
                <a:cxnLst/>
                <a:rect l="0" t="0" r="0" b="0"/>
                <a:pathLst>
                  <a:path w="711" h="773" extrusionOk="0">
                    <a:moveTo>
                      <a:pt x="493" y="670"/>
                    </a:moveTo>
                    <a:cubicBezTo>
                      <a:pt x="456" y="678"/>
                      <a:pt x="440" y="680"/>
                      <a:pt x="418" y="670"/>
                    </a:cubicBezTo>
                    <a:cubicBezTo>
                      <a:pt x="397" y="659"/>
                      <a:pt x="361" y="679"/>
                      <a:pt x="367" y="694"/>
                    </a:cubicBezTo>
                    <a:cubicBezTo>
                      <a:pt x="370" y="704"/>
                      <a:pt x="385" y="717"/>
                      <a:pt x="430" y="729"/>
                    </a:cubicBezTo>
                    <a:cubicBezTo>
                      <a:pt x="476" y="741"/>
                      <a:pt x="481" y="772"/>
                      <a:pt x="500" y="772"/>
                    </a:cubicBezTo>
                    <a:cubicBezTo>
                      <a:pt x="520" y="773"/>
                      <a:pt x="521" y="755"/>
                      <a:pt x="517" y="731"/>
                    </a:cubicBezTo>
                    <a:cubicBezTo>
                      <a:pt x="512" y="706"/>
                      <a:pt x="540" y="678"/>
                      <a:pt x="542" y="673"/>
                    </a:cubicBezTo>
                    <a:cubicBezTo>
                      <a:pt x="545" y="669"/>
                      <a:pt x="530" y="661"/>
                      <a:pt x="493" y="670"/>
                    </a:cubicBezTo>
                    <a:close/>
                    <a:moveTo>
                      <a:pt x="141" y="463"/>
                    </a:moveTo>
                    <a:cubicBezTo>
                      <a:pt x="121" y="480"/>
                      <a:pt x="104" y="460"/>
                      <a:pt x="96" y="474"/>
                    </a:cubicBezTo>
                    <a:cubicBezTo>
                      <a:pt x="86" y="491"/>
                      <a:pt x="127" y="517"/>
                      <a:pt x="119" y="553"/>
                    </a:cubicBezTo>
                    <a:cubicBezTo>
                      <a:pt x="111" y="588"/>
                      <a:pt x="123" y="633"/>
                      <a:pt x="144" y="612"/>
                    </a:cubicBezTo>
                    <a:cubicBezTo>
                      <a:pt x="165" y="591"/>
                      <a:pt x="175" y="601"/>
                      <a:pt x="187" y="586"/>
                    </a:cubicBezTo>
                    <a:cubicBezTo>
                      <a:pt x="199" y="570"/>
                      <a:pt x="189" y="513"/>
                      <a:pt x="197" y="486"/>
                    </a:cubicBezTo>
                    <a:cubicBezTo>
                      <a:pt x="205" y="458"/>
                      <a:pt x="161" y="445"/>
                      <a:pt x="141" y="463"/>
                    </a:cubicBezTo>
                    <a:close/>
                    <a:moveTo>
                      <a:pt x="587" y="434"/>
                    </a:moveTo>
                    <a:cubicBezTo>
                      <a:pt x="563" y="419"/>
                      <a:pt x="579" y="395"/>
                      <a:pt x="541" y="397"/>
                    </a:cubicBezTo>
                    <a:cubicBezTo>
                      <a:pt x="504" y="399"/>
                      <a:pt x="459" y="353"/>
                      <a:pt x="446" y="299"/>
                    </a:cubicBezTo>
                    <a:cubicBezTo>
                      <a:pt x="432" y="245"/>
                      <a:pt x="374" y="242"/>
                      <a:pt x="359" y="210"/>
                    </a:cubicBezTo>
                    <a:cubicBezTo>
                      <a:pt x="345" y="179"/>
                      <a:pt x="373" y="175"/>
                      <a:pt x="360" y="148"/>
                    </a:cubicBezTo>
                    <a:cubicBezTo>
                      <a:pt x="353" y="134"/>
                      <a:pt x="369" y="121"/>
                      <a:pt x="387" y="113"/>
                    </a:cubicBezTo>
                    <a:cubicBezTo>
                      <a:pt x="386" y="84"/>
                      <a:pt x="388" y="52"/>
                      <a:pt x="391" y="32"/>
                    </a:cubicBezTo>
                    <a:cubicBezTo>
                      <a:pt x="376" y="30"/>
                      <a:pt x="364" y="28"/>
                      <a:pt x="359" y="26"/>
                    </a:cubicBezTo>
                    <a:cubicBezTo>
                      <a:pt x="352" y="21"/>
                      <a:pt x="351" y="0"/>
                      <a:pt x="347" y="0"/>
                    </a:cubicBezTo>
                    <a:cubicBezTo>
                      <a:pt x="343" y="0"/>
                      <a:pt x="305" y="0"/>
                      <a:pt x="298" y="6"/>
                    </a:cubicBezTo>
                    <a:cubicBezTo>
                      <a:pt x="291" y="13"/>
                      <a:pt x="270" y="26"/>
                      <a:pt x="260" y="19"/>
                    </a:cubicBezTo>
                    <a:cubicBezTo>
                      <a:pt x="257" y="17"/>
                      <a:pt x="255" y="16"/>
                      <a:pt x="252" y="14"/>
                    </a:cubicBezTo>
                    <a:cubicBezTo>
                      <a:pt x="240" y="26"/>
                      <a:pt x="240" y="26"/>
                      <a:pt x="240" y="26"/>
                    </a:cubicBezTo>
                    <a:cubicBezTo>
                      <a:pt x="240" y="26"/>
                      <a:pt x="238" y="40"/>
                      <a:pt x="231" y="40"/>
                    </a:cubicBezTo>
                    <a:cubicBezTo>
                      <a:pt x="224" y="40"/>
                      <a:pt x="213" y="35"/>
                      <a:pt x="213" y="47"/>
                    </a:cubicBezTo>
                    <a:cubicBezTo>
                      <a:pt x="213" y="60"/>
                      <a:pt x="193" y="56"/>
                      <a:pt x="183" y="55"/>
                    </a:cubicBezTo>
                    <a:cubicBezTo>
                      <a:pt x="174" y="53"/>
                      <a:pt x="162" y="56"/>
                      <a:pt x="162" y="67"/>
                    </a:cubicBezTo>
                    <a:cubicBezTo>
                      <a:pt x="162" y="78"/>
                      <a:pt x="160" y="102"/>
                      <a:pt x="145" y="89"/>
                    </a:cubicBezTo>
                    <a:cubicBezTo>
                      <a:pt x="131" y="77"/>
                      <a:pt x="116" y="44"/>
                      <a:pt x="111" y="47"/>
                    </a:cubicBezTo>
                    <a:cubicBezTo>
                      <a:pt x="105" y="51"/>
                      <a:pt x="92" y="91"/>
                      <a:pt x="80" y="91"/>
                    </a:cubicBezTo>
                    <a:cubicBezTo>
                      <a:pt x="72" y="91"/>
                      <a:pt x="46" y="93"/>
                      <a:pt x="27" y="95"/>
                    </a:cubicBezTo>
                    <a:cubicBezTo>
                      <a:pt x="22" y="111"/>
                      <a:pt x="27" y="120"/>
                      <a:pt x="34" y="124"/>
                    </a:cubicBezTo>
                    <a:cubicBezTo>
                      <a:pt x="41" y="128"/>
                      <a:pt x="30" y="144"/>
                      <a:pt x="22" y="148"/>
                    </a:cubicBezTo>
                    <a:cubicBezTo>
                      <a:pt x="14" y="153"/>
                      <a:pt x="0" y="148"/>
                      <a:pt x="9" y="164"/>
                    </a:cubicBezTo>
                    <a:cubicBezTo>
                      <a:pt x="19" y="179"/>
                      <a:pt x="37" y="180"/>
                      <a:pt x="27" y="195"/>
                    </a:cubicBezTo>
                    <a:cubicBezTo>
                      <a:pt x="18" y="210"/>
                      <a:pt x="27" y="224"/>
                      <a:pt x="41" y="225"/>
                    </a:cubicBezTo>
                    <a:cubicBezTo>
                      <a:pt x="55" y="226"/>
                      <a:pt x="74" y="224"/>
                      <a:pt x="70" y="235"/>
                    </a:cubicBezTo>
                    <a:cubicBezTo>
                      <a:pt x="67" y="241"/>
                      <a:pt x="63" y="248"/>
                      <a:pt x="63" y="255"/>
                    </a:cubicBezTo>
                    <a:cubicBezTo>
                      <a:pt x="73" y="252"/>
                      <a:pt x="83" y="252"/>
                      <a:pt x="92" y="247"/>
                    </a:cubicBezTo>
                    <a:cubicBezTo>
                      <a:pt x="112" y="237"/>
                      <a:pt x="103" y="220"/>
                      <a:pt x="135" y="210"/>
                    </a:cubicBezTo>
                    <a:cubicBezTo>
                      <a:pt x="167" y="201"/>
                      <a:pt x="209" y="228"/>
                      <a:pt x="222" y="247"/>
                    </a:cubicBezTo>
                    <a:cubicBezTo>
                      <a:pt x="234" y="266"/>
                      <a:pt x="238" y="268"/>
                      <a:pt x="241" y="283"/>
                    </a:cubicBezTo>
                    <a:cubicBezTo>
                      <a:pt x="244" y="299"/>
                      <a:pt x="255" y="330"/>
                      <a:pt x="299" y="358"/>
                    </a:cubicBezTo>
                    <a:cubicBezTo>
                      <a:pt x="343" y="386"/>
                      <a:pt x="360" y="418"/>
                      <a:pt x="383" y="430"/>
                    </a:cubicBezTo>
                    <a:cubicBezTo>
                      <a:pt x="406" y="442"/>
                      <a:pt x="428" y="439"/>
                      <a:pt x="442" y="455"/>
                    </a:cubicBezTo>
                    <a:cubicBezTo>
                      <a:pt x="456" y="472"/>
                      <a:pt x="474" y="481"/>
                      <a:pt x="496" y="491"/>
                    </a:cubicBezTo>
                    <a:cubicBezTo>
                      <a:pt x="518" y="501"/>
                      <a:pt x="519" y="525"/>
                      <a:pt x="540" y="527"/>
                    </a:cubicBezTo>
                    <a:cubicBezTo>
                      <a:pt x="561" y="530"/>
                      <a:pt x="547" y="548"/>
                      <a:pt x="560" y="564"/>
                    </a:cubicBezTo>
                    <a:cubicBezTo>
                      <a:pt x="572" y="579"/>
                      <a:pt x="576" y="612"/>
                      <a:pt x="562" y="630"/>
                    </a:cubicBezTo>
                    <a:cubicBezTo>
                      <a:pt x="549" y="649"/>
                      <a:pt x="556" y="680"/>
                      <a:pt x="565" y="680"/>
                    </a:cubicBezTo>
                    <a:cubicBezTo>
                      <a:pt x="574" y="680"/>
                      <a:pt x="593" y="647"/>
                      <a:pt x="596" y="629"/>
                    </a:cubicBezTo>
                    <a:cubicBezTo>
                      <a:pt x="599" y="610"/>
                      <a:pt x="617" y="611"/>
                      <a:pt x="632" y="592"/>
                    </a:cubicBezTo>
                    <a:cubicBezTo>
                      <a:pt x="646" y="573"/>
                      <a:pt x="610" y="568"/>
                      <a:pt x="603" y="544"/>
                    </a:cubicBezTo>
                    <a:cubicBezTo>
                      <a:pt x="597" y="519"/>
                      <a:pt x="631" y="497"/>
                      <a:pt x="663" y="517"/>
                    </a:cubicBezTo>
                    <a:cubicBezTo>
                      <a:pt x="694" y="537"/>
                      <a:pt x="707" y="551"/>
                      <a:pt x="709" y="520"/>
                    </a:cubicBezTo>
                    <a:cubicBezTo>
                      <a:pt x="711" y="489"/>
                      <a:pt x="611" y="448"/>
                      <a:pt x="587" y="43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7" name="Shape 342">
                <a:extLst>
                  <a:ext uri="{FF2B5EF4-FFF2-40B4-BE49-F238E27FC236}">
                    <a16:creationId xmlns:a16="http://schemas.microsoft.com/office/drawing/2014/main" id="{4E74F9BF-A858-E00B-3C57-57C195DE9423}"/>
                  </a:ext>
                </a:extLst>
              </p:cNvPr>
              <p:cNvSpPr/>
              <p:nvPr/>
            </p:nvSpPr>
            <p:spPr>
              <a:xfrm>
                <a:off x="10184382" y="5610226"/>
                <a:ext cx="55960" cy="73178"/>
              </a:xfrm>
              <a:custGeom>
                <a:avLst/>
                <a:gdLst/>
                <a:ahLst/>
                <a:cxnLst/>
                <a:rect l="0" t="0" r="0" b="0"/>
                <a:pathLst>
                  <a:path w="75" h="99" extrusionOk="0">
                    <a:moveTo>
                      <a:pt x="26" y="0"/>
                    </a:moveTo>
                    <a:cubicBezTo>
                      <a:pt x="14" y="17"/>
                      <a:pt x="1" y="38"/>
                      <a:pt x="3" y="45"/>
                    </a:cubicBezTo>
                    <a:cubicBezTo>
                      <a:pt x="3" y="48"/>
                      <a:pt x="2" y="55"/>
                      <a:pt x="0" y="64"/>
                    </a:cubicBezTo>
                    <a:cubicBezTo>
                      <a:pt x="16" y="78"/>
                      <a:pt x="32" y="91"/>
                      <a:pt x="44" y="97"/>
                    </a:cubicBezTo>
                    <a:cubicBezTo>
                      <a:pt x="45" y="97"/>
                      <a:pt x="46" y="98"/>
                      <a:pt x="47" y="99"/>
                    </a:cubicBezTo>
                    <a:cubicBezTo>
                      <a:pt x="51" y="78"/>
                      <a:pt x="64" y="57"/>
                      <a:pt x="75" y="55"/>
                    </a:cubicBezTo>
                    <a:cubicBezTo>
                      <a:pt x="60" y="38"/>
                      <a:pt x="40" y="13"/>
                      <a:pt x="26"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8" name="Shape 343">
                <a:extLst>
                  <a:ext uri="{FF2B5EF4-FFF2-40B4-BE49-F238E27FC236}">
                    <a16:creationId xmlns:a16="http://schemas.microsoft.com/office/drawing/2014/main" id="{A172742D-533E-AC2A-3848-EC8548BD368B}"/>
                  </a:ext>
                </a:extLst>
              </p:cNvPr>
              <p:cNvSpPr/>
              <p:nvPr/>
            </p:nvSpPr>
            <p:spPr>
              <a:xfrm>
                <a:off x="10197297" y="5446654"/>
                <a:ext cx="189399" cy="228141"/>
              </a:xfrm>
              <a:custGeom>
                <a:avLst/>
                <a:gdLst/>
                <a:ahLst/>
                <a:cxnLst/>
                <a:rect l="0" t="0" r="0" b="0"/>
                <a:pathLst>
                  <a:path w="256" h="307" extrusionOk="0">
                    <a:moveTo>
                      <a:pt x="224" y="205"/>
                    </a:moveTo>
                    <a:cubicBezTo>
                      <a:pt x="211" y="192"/>
                      <a:pt x="212" y="171"/>
                      <a:pt x="224" y="162"/>
                    </a:cubicBezTo>
                    <a:cubicBezTo>
                      <a:pt x="237" y="154"/>
                      <a:pt x="226" y="143"/>
                      <a:pt x="226" y="130"/>
                    </a:cubicBezTo>
                    <a:cubicBezTo>
                      <a:pt x="226" y="116"/>
                      <a:pt x="167" y="112"/>
                      <a:pt x="157" y="109"/>
                    </a:cubicBezTo>
                    <a:cubicBezTo>
                      <a:pt x="148" y="106"/>
                      <a:pt x="164" y="71"/>
                      <a:pt x="149" y="71"/>
                    </a:cubicBezTo>
                    <a:cubicBezTo>
                      <a:pt x="134" y="71"/>
                      <a:pt x="129" y="60"/>
                      <a:pt x="129" y="49"/>
                    </a:cubicBezTo>
                    <a:cubicBezTo>
                      <a:pt x="129" y="38"/>
                      <a:pt x="105" y="20"/>
                      <a:pt x="107" y="13"/>
                    </a:cubicBezTo>
                    <a:cubicBezTo>
                      <a:pt x="107" y="12"/>
                      <a:pt x="108" y="12"/>
                      <a:pt x="108" y="11"/>
                    </a:cubicBezTo>
                    <a:cubicBezTo>
                      <a:pt x="100" y="9"/>
                      <a:pt x="93" y="8"/>
                      <a:pt x="91" y="8"/>
                    </a:cubicBezTo>
                    <a:cubicBezTo>
                      <a:pt x="81" y="6"/>
                      <a:pt x="65" y="0"/>
                      <a:pt x="65" y="0"/>
                    </a:cubicBezTo>
                    <a:cubicBezTo>
                      <a:pt x="65" y="0"/>
                      <a:pt x="27" y="12"/>
                      <a:pt x="0" y="20"/>
                    </a:cubicBezTo>
                    <a:cubicBezTo>
                      <a:pt x="2" y="36"/>
                      <a:pt x="6" y="53"/>
                      <a:pt x="16" y="57"/>
                    </a:cubicBezTo>
                    <a:cubicBezTo>
                      <a:pt x="36" y="65"/>
                      <a:pt x="29" y="84"/>
                      <a:pt x="36" y="101"/>
                    </a:cubicBezTo>
                    <a:cubicBezTo>
                      <a:pt x="43" y="118"/>
                      <a:pt x="41" y="197"/>
                      <a:pt x="31" y="197"/>
                    </a:cubicBezTo>
                    <a:cubicBezTo>
                      <a:pt x="27" y="197"/>
                      <a:pt x="18" y="207"/>
                      <a:pt x="8" y="220"/>
                    </a:cubicBezTo>
                    <a:cubicBezTo>
                      <a:pt x="22" y="233"/>
                      <a:pt x="42" y="258"/>
                      <a:pt x="57" y="275"/>
                    </a:cubicBezTo>
                    <a:cubicBezTo>
                      <a:pt x="57" y="275"/>
                      <a:pt x="58" y="274"/>
                      <a:pt x="58" y="274"/>
                    </a:cubicBezTo>
                    <a:cubicBezTo>
                      <a:pt x="71" y="274"/>
                      <a:pt x="116" y="307"/>
                      <a:pt x="116" y="307"/>
                    </a:cubicBezTo>
                    <a:cubicBezTo>
                      <a:pt x="116" y="307"/>
                      <a:pt x="179" y="294"/>
                      <a:pt x="222" y="288"/>
                    </a:cubicBezTo>
                    <a:cubicBezTo>
                      <a:pt x="222" y="281"/>
                      <a:pt x="224" y="274"/>
                      <a:pt x="223" y="269"/>
                    </a:cubicBezTo>
                    <a:cubicBezTo>
                      <a:pt x="221" y="261"/>
                      <a:pt x="231" y="244"/>
                      <a:pt x="243" y="244"/>
                    </a:cubicBezTo>
                    <a:cubicBezTo>
                      <a:pt x="256" y="244"/>
                      <a:pt x="238" y="217"/>
                      <a:pt x="224" y="20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E23E98CC-5851-0740-2FBA-7D9E96757851}"/>
                </a:ext>
              </a:extLst>
            </p:cNvPr>
            <p:cNvGrpSpPr/>
            <p:nvPr/>
          </p:nvGrpSpPr>
          <p:grpSpPr>
            <a:xfrm>
              <a:off x="4297776" y="501459"/>
              <a:ext cx="7817874" cy="5093940"/>
              <a:chOff x="4297776" y="501459"/>
              <a:chExt cx="7817874" cy="5093940"/>
            </a:xfrm>
          </p:grpSpPr>
          <p:grpSp>
            <p:nvGrpSpPr>
              <p:cNvPr id="6" name="Group 5">
                <a:extLst>
                  <a:ext uri="{FF2B5EF4-FFF2-40B4-BE49-F238E27FC236}">
                    <a16:creationId xmlns:a16="http://schemas.microsoft.com/office/drawing/2014/main" id="{66B89FAE-DEA0-D069-985E-4D286C89CCA8}"/>
                  </a:ext>
                </a:extLst>
              </p:cNvPr>
              <p:cNvGrpSpPr/>
              <p:nvPr/>
            </p:nvGrpSpPr>
            <p:grpSpPr>
              <a:xfrm>
                <a:off x="5176367" y="718682"/>
                <a:ext cx="6571218" cy="4648088"/>
                <a:chOff x="5176367" y="718682"/>
                <a:chExt cx="6571218" cy="4648088"/>
              </a:xfrm>
            </p:grpSpPr>
            <p:cxnSp>
              <p:nvCxnSpPr>
                <p:cNvPr id="38" name="Straight Connector 37">
                  <a:extLst>
                    <a:ext uri="{FF2B5EF4-FFF2-40B4-BE49-F238E27FC236}">
                      <a16:creationId xmlns:a16="http://schemas.microsoft.com/office/drawing/2014/main" id="{9599DBDF-81AA-986D-2D1A-E6C01E60F27F}"/>
                    </a:ext>
                  </a:extLst>
                </p:cNvPr>
                <p:cNvCxnSpPr>
                  <a:cxnSpLocks/>
                  <a:stCxn id="11" idx="3"/>
                </p:cNvCxnSpPr>
                <p:nvPr/>
              </p:nvCxnSpPr>
              <p:spPr>
                <a:xfrm>
                  <a:off x="5194858" y="2429215"/>
                  <a:ext cx="26857" cy="406522"/>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E1282C23-5FF2-D458-2449-422E7B057061}"/>
                    </a:ext>
                  </a:extLst>
                </p:cNvPr>
                <p:cNvGrpSpPr/>
                <p:nvPr/>
              </p:nvGrpSpPr>
              <p:grpSpPr>
                <a:xfrm>
                  <a:off x="5200982" y="2687889"/>
                  <a:ext cx="618037" cy="923525"/>
                  <a:chOff x="5200982" y="2687889"/>
                  <a:chExt cx="618037" cy="923525"/>
                </a:xfrm>
              </p:grpSpPr>
              <p:cxnSp>
                <p:nvCxnSpPr>
                  <p:cNvPr id="104" name="Straight Connector 103">
                    <a:extLst>
                      <a:ext uri="{FF2B5EF4-FFF2-40B4-BE49-F238E27FC236}">
                        <a16:creationId xmlns:a16="http://schemas.microsoft.com/office/drawing/2014/main" id="{6F9AE488-8859-CE65-0078-8DC86D45D6CD}"/>
                      </a:ext>
                    </a:extLst>
                  </p:cNvPr>
                  <p:cNvCxnSpPr>
                    <a:cxnSpLocks/>
                  </p:cNvCxnSpPr>
                  <p:nvPr/>
                </p:nvCxnSpPr>
                <p:spPr>
                  <a:xfrm flipV="1">
                    <a:off x="5200982" y="2729998"/>
                    <a:ext cx="573591" cy="881416"/>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5" name="Shape 345">
                    <a:extLst>
                      <a:ext uri="{FF2B5EF4-FFF2-40B4-BE49-F238E27FC236}">
                        <a16:creationId xmlns:a16="http://schemas.microsoft.com/office/drawing/2014/main" id="{F79529AE-4D40-8E6C-D9B7-4CAC5D494AFD}"/>
                      </a:ext>
                    </a:extLst>
                  </p:cNvPr>
                  <p:cNvSpPr/>
                  <p:nvPr/>
                </p:nvSpPr>
                <p:spPr>
                  <a:xfrm>
                    <a:off x="5732511" y="2687889"/>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0" name="Group 39">
                  <a:extLst>
                    <a:ext uri="{FF2B5EF4-FFF2-40B4-BE49-F238E27FC236}">
                      <a16:creationId xmlns:a16="http://schemas.microsoft.com/office/drawing/2014/main" id="{3F379732-A6A3-40FF-5129-DB7F17D89C1C}"/>
                    </a:ext>
                  </a:extLst>
                </p:cNvPr>
                <p:cNvGrpSpPr/>
                <p:nvPr/>
              </p:nvGrpSpPr>
              <p:grpSpPr>
                <a:xfrm>
                  <a:off x="5209885" y="2104046"/>
                  <a:ext cx="308934" cy="711758"/>
                  <a:chOff x="5209885" y="2104046"/>
                  <a:chExt cx="308934" cy="711758"/>
                </a:xfrm>
              </p:grpSpPr>
              <p:cxnSp>
                <p:nvCxnSpPr>
                  <p:cNvPr id="102" name="Straight Connector 101">
                    <a:extLst>
                      <a:ext uri="{FF2B5EF4-FFF2-40B4-BE49-F238E27FC236}">
                        <a16:creationId xmlns:a16="http://schemas.microsoft.com/office/drawing/2014/main" id="{CF004E53-0AF7-6181-2BA7-CE44B3BD6164}"/>
                      </a:ext>
                    </a:extLst>
                  </p:cNvPr>
                  <p:cNvCxnSpPr>
                    <a:cxnSpLocks/>
                    <a:stCxn id="31" idx="3"/>
                  </p:cNvCxnSpPr>
                  <p:nvPr/>
                </p:nvCxnSpPr>
                <p:spPr>
                  <a:xfrm>
                    <a:off x="5209885" y="2104046"/>
                    <a:ext cx="265544" cy="666001"/>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3" name="Shape 345">
                    <a:extLst>
                      <a:ext uri="{FF2B5EF4-FFF2-40B4-BE49-F238E27FC236}">
                        <a16:creationId xmlns:a16="http://schemas.microsoft.com/office/drawing/2014/main" id="{AE6CED49-4229-1681-3A7E-91F0CFA96D4F}"/>
                      </a:ext>
                    </a:extLst>
                  </p:cNvPr>
                  <p:cNvSpPr/>
                  <p:nvPr/>
                </p:nvSpPr>
                <p:spPr>
                  <a:xfrm>
                    <a:off x="5432311" y="272929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1" name="Group 40">
                  <a:extLst>
                    <a:ext uri="{FF2B5EF4-FFF2-40B4-BE49-F238E27FC236}">
                      <a16:creationId xmlns:a16="http://schemas.microsoft.com/office/drawing/2014/main" id="{E47C9B0F-2C93-9BF9-DCB0-0B0E8EB2128C}"/>
                    </a:ext>
                  </a:extLst>
                </p:cNvPr>
                <p:cNvGrpSpPr/>
                <p:nvPr/>
              </p:nvGrpSpPr>
              <p:grpSpPr>
                <a:xfrm>
                  <a:off x="5960247" y="2919077"/>
                  <a:ext cx="397904" cy="86508"/>
                  <a:chOff x="5960247" y="2919077"/>
                  <a:chExt cx="397904" cy="86508"/>
                </a:xfrm>
              </p:grpSpPr>
              <p:cxnSp>
                <p:nvCxnSpPr>
                  <p:cNvPr id="100" name="Straight Connector 99">
                    <a:extLst>
                      <a:ext uri="{FF2B5EF4-FFF2-40B4-BE49-F238E27FC236}">
                        <a16:creationId xmlns:a16="http://schemas.microsoft.com/office/drawing/2014/main" id="{2E91275C-2E47-CE48-F13F-CAD9CA37C68C}"/>
                      </a:ext>
                    </a:extLst>
                  </p:cNvPr>
                  <p:cNvCxnSpPr>
                    <a:cxnSpLocks/>
                    <a:stCxn id="15" idx="1"/>
                  </p:cNvCxnSpPr>
                  <p:nvPr/>
                </p:nvCxnSpPr>
                <p:spPr>
                  <a:xfrm flipH="1" flipV="1">
                    <a:off x="6000791" y="2959080"/>
                    <a:ext cx="357360" cy="4358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1" name="Shape 345">
                    <a:extLst>
                      <a:ext uri="{FF2B5EF4-FFF2-40B4-BE49-F238E27FC236}">
                        <a16:creationId xmlns:a16="http://schemas.microsoft.com/office/drawing/2014/main" id="{C86CC8A3-764E-44E8-7130-BAFD9AEFD358}"/>
                      </a:ext>
                    </a:extLst>
                  </p:cNvPr>
                  <p:cNvSpPr/>
                  <p:nvPr/>
                </p:nvSpPr>
                <p:spPr>
                  <a:xfrm>
                    <a:off x="5960247" y="2919077"/>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2" name="Group 41">
                  <a:extLst>
                    <a:ext uri="{FF2B5EF4-FFF2-40B4-BE49-F238E27FC236}">
                      <a16:creationId xmlns:a16="http://schemas.microsoft.com/office/drawing/2014/main" id="{113431E8-DEF8-877B-520F-B76FAD947F20}"/>
                    </a:ext>
                  </a:extLst>
                </p:cNvPr>
                <p:cNvGrpSpPr/>
                <p:nvPr/>
              </p:nvGrpSpPr>
              <p:grpSpPr>
                <a:xfrm>
                  <a:off x="5553080" y="3308991"/>
                  <a:ext cx="443674" cy="86508"/>
                  <a:chOff x="5553080" y="3308991"/>
                  <a:chExt cx="443674" cy="86508"/>
                </a:xfrm>
              </p:grpSpPr>
              <p:cxnSp>
                <p:nvCxnSpPr>
                  <p:cNvPr id="98" name="Straight Connector 97">
                    <a:extLst>
                      <a:ext uri="{FF2B5EF4-FFF2-40B4-BE49-F238E27FC236}">
                        <a16:creationId xmlns:a16="http://schemas.microsoft.com/office/drawing/2014/main" id="{38FFEB2D-805B-7F6D-0E98-9A7ED17E61FA}"/>
                      </a:ext>
                    </a:extLst>
                  </p:cNvPr>
                  <p:cNvCxnSpPr>
                    <a:cxnSpLocks/>
                    <a:stCxn id="33" idx="1"/>
                  </p:cNvCxnSpPr>
                  <p:nvPr/>
                </p:nvCxnSpPr>
                <p:spPr>
                  <a:xfrm flipH="1">
                    <a:off x="5593830" y="3310667"/>
                    <a:ext cx="402924" cy="45020"/>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9" name="Shape 345">
                    <a:extLst>
                      <a:ext uri="{FF2B5EF4-FFF2-40B4-BE49-F238E27FC236}">
                        <a16:creationId xmlns:a16="http://schemas.microsoft.com/office/drawing/2014/main" id="{933DC947-72FC-26A0-7817-754C9EC3B1D2}"/>
                      </a:ext>
                    </a:extLst>
                  </p:cNvPr>
                  <p:cNvSpPr/>
                  <p:nvPr/>
                </p:nvSpPr>
                <p:spPr>
                  <a:xfrm>
                    <a:off x="5553080" y="3308991"/>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3" name="Group 42">
                  <a:extLst>
                    <a:ext uri="{FF2B5EF4-FFF2-40B4-BE49-F238E27FC236}">
                      <a16:creationId xmlns:a16="http://schemas.microsoft.com/office/drawing/2014/main" id="{D9F574C2-BF09-E96B-DF21-E916EC8900B8}"/>
                    </a:ext>
                  </a:extLst>
                </p:cNvPr>
                <p:cNvGrpSpPr/>
                <p:nvPr/>
              </p:nvGrpSpPr>
              <p:grpSpPr>
                <a:xfrm>
                  <a:off x="5867081" y="3481519"/>
                  <a:ext cx="497389" cy="131199"/>
                  <a:chOff x="5867081" y="3481519"/>
                  <a:chExt cx="497389" cy="131199"/>
                </a:xfrm>
              </p:grpSpPr>
              <p:cxnSp>
                <p:nvCxnSpPr>
                  <p:cNvPr id="96" name="Straight Connector 95">
                    <a:extLst>
                      <a:ext uri="{FF2B5EF4-FFF2-40B4-BE49-F238E27FC236}">
                        <a16:creationId xmlns:a16="http://schemas.microsoft.com/office/drawing/2014/main" id="{12001CD7-448D-2DDC-C3C9-59E3F0D62631}"/>
                      </a:ext>
                    </a:extLst>
                  </p:cNvPr>
                  <p:cNvCxnSpPr>
                    <a:cxnSpLocks/>
                    <a:stCxn id="37" idx="1"/>
                  </p:cNvCxnSpPr>
                  <p:nvPr/>
                </p:nvCxnSpPr>
                <p:spPr>
                  <a:xfrm flipH="1" flipV="1">
                    <a:off x="5910856" y="3528694"/>
                    <a:ext cx="453614" cy="8402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7" name="Shape 345">
                    <a:extLst>
                      <a:ext uri="{FF2B5EF4-FFF2-40B4-BE49-F238E27FC236}">
                        <a16:creationId xmlns:a16="http://schemas.microsoft.com/office/drawing/2014/main" id="{D3F77933-26E7-9627-94FD-3851CD899E7C}"/>
                      </a:ext>
                    </a:extLst>
                  </p:cNvPr>
                  <p:cNvSpPr/>
                  <p:nvPr/>
                </p:nvSpPr>
                <p:spPr>
                  <a:xfrm>
                    <a:off x="5867081" y="3481519"/>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4" name="Group 43">
                  <a:extLst>
                    <a:ext uri="{FF2B5EF4-FFF2-40B4-BE49-F238E27FC236}">
                      <a16:creationId xmlns:a16="http://schemas.microsoft.com/office/drawing/2014/main" id="{CDF772B0-89FA-5403-FC7A-E73383930B42}"/>
                    </a:ext>
                  </a:extLst>
                </p:cNvPr>
                <p:cNvGrpSpPr/>
                <p:nvPr/>
              </p:nvGrpSpPr>
              <p:grpSpPr>
                <a:xfrm>
                  <a:off x="6401919" y="2608152"/>
                  <a:ext cx="371997" cy="90790"/>
                  <a:chOff x="6401919" y="2608152"/>
                  <a:chExt cx="371997" cy="90790"/>
                </a:xfrm>
              </p:grpSpPr>
              <p:cxnSp>
                <p:nvCxnSpPr>
                  <p:cNvPr id="94" name="Straight Connector 93">
                    <a:extLst>
                      <a:ext uri="{FF2B5EF4-FFF2-40B4-BE49-F238E27FC236}">
                        <a16:creationId xmlns:a16="http://schemas.microsoft.com/office/drawing/2014/main" id="{C3110903-07FA-C7EE-E386-7C53C719910F}"/>
                      </a:ext>
                    </a:extLst>
                  </p:cNvPr>
                  <p:cNvCxnSpPr>
                    <a:cxnSpLocks/>
                    <a:stCxn id="14" idx="1"/>
                  </p:cNvCxnSpPr>
                  <p:nvPr/>
                </p:nvCxnSpPr>
                <p:spPr>
                  <a:xfrm flipH="1" flipV="1">
                    <a:off x="6444580" y="2651404"/>
                    <a:ext cx="329336" cy="47538"/>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5" name="Shape 345">
                    <a:extLst>
                      <a:ext uri="{FF2B5EF4-FFF2-40B4-BE49-F238E27FC236}">
                        <a16:creationId xmlns:a16="http://schemas.microsoft.com/office/drawing/2014/main" id="{1FD055C5-8B15-BBF2-ADE6-738E18BBFEDF}"/>
                      </a:ext>
                    </a:extLst>
                  </p:cNvPr>
                  <p:cNvSpPr/>
                  <p:nvPr/>
                </p:nvSpPr>
                <p:spPr>
                  <a:xfrm>
                    <a:off x="6401919" y="2608152"/>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59DF4262-503C-EF2E-B037-EED65A0C5373}"/>
                    </a:ext>
                  </a:extLst>
                </p:cNvPr>
                <p:cNvGrpSpPr/>
                <p:nvPr/>
              </p:nvGrpSpPr>
              <p:grpSpPr>
                <a:xfrm>
                  <a:off x="6464030" y="1593888"/>
                  <a:ext cx="157523" cy="1004530"/>
                  <a:chOff x="6464030" y="1593888"/>
                  <a:chExt cx="157523" cy="1004530"/>
                </a:xfrm>
              </p:grpSpPr>
              <p:cxnSp>
                <p:nvCxnSpPr>
                  <p:cNvPr id="92" name="Straight Connector 91">
                    <a:extLst>
                      <a:ext uri="{FF2B5EF4-FFF2-40B4-BE49-F238E27FC236}">
                        <a16:creationId xmlns:a16="http://schemas.microsoft.com/office/drawing/2014/main" id="{66E96AEC-EF76-275D-884B-69AD6ED55E88}"/>
                      </a:ext>
                    </a:extLst>
                  </p:cNvPr>
                  <p:cNvCxnSpPr>
                    <a:cxnSpLocks/>
                    <a:stCxn id="13" idx="1"/>
                  </p:cNvCxnSpPr>
                  <p:nvPr/>
                </p:nvCxnSpPr>
                <p:spPr>
                  <a:xfrm flipH="1">
                    <a:off x="6503167" y="1593888"/>
                    <a:ext cx="118386" cy="968851"/>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3" name="Shape 345">
                    <a:extLst>
                      <a:ext uri="{FF2B5EF4-FFF2-40B4-BE49-F238E27FC236}">
                        <a16:creationId xmlns:a16="http://schemas.microsoft.com/office/drawing/2014/main" id="{F69E4C62-BE95-C7F0-AD2A-277FA81B9405}"/>
                      </a:ext>
                    </a:extLst>
                  </p:cNvPr>
                  <p:cNvSpPr/>
                  <p:nvPr/>
                </p:nvSpPr>
                <p:spPr>
                  <a:xfrm>
                    <a:off x="6464030" y="251191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6" name="Group 45">
                  <a:extLst>
                    <a:ext uri="{FF2B5EF4-FFF2-40B4-BE49-F238E27FC236}">
                      <a16:creationId xmlns:a16="http://schemas.microsoft.com/office/drawing/2014/main" id="{2E11350B-AE8E-A016-74AD-D57AB8EF9E35}"/>
                    </a:ext>
                  </a:extLst>
                </p:cNvPr>
                <p:cNvGrpSpPr/>
                <p:nvPr/>
              </p:nvGrpSpPr>
              <p:grpSpPr>
                <a:xfrm>
                  <a:off x="6070665" y="1337665"/>
                  <a:ext cx="402817" cy="1233148"/>
                  <a:chOff x="6070665" y="1337665"/>
                  <a:chExt cx="402817" cy="1233148"/>
                </a:xfrm>
              </p:grpSpPr>
              <p:cxnSp>
                <p:nvCxnSpPr>
                  <p:cNvPr id="90" name="Straight Connector 89">
                    <a:extLst>
                      <a:ext uri="{FF2B5EF4-FFF2-40B4-BE49-F238E27FC236}">
                        <a16:creationId xmlns:a16="http://schemas.microsoft.com/office/drawing/2014/main" id="{454D1F5B-33EE-6FEA-DA13-69DFFC524BAE}"/>
                      </a:ext>
                    </a:extLst>
                  </p:cNvPr>
                  <p:cNvCxnSpPr>
                    <a:cxnSpLocks/>
                    <a:stCxn id="32" idx="1"/>
                  </p:cNvCxnSpPr>
                  <p:nvPr/>
                </p:nvCxnSpPr>
                <p:spPr>
                  <a:xfrm flipH="1">
                    <a:off x="6114293" y="1337665"/>
                    <a:ext cx="359189" cy="1182972"/>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1" name="Shape 345">
                    <a:extLst>
                      <a:ext uri="{FF2B5EF4-FFF2-40B4-BE49-F238E27FC236}">
                        <a16:creationId xmlns:a16="http://schemas.microsoft.com/office/drawing/2014/main" id="{89907D02-39DD-F067-976D-17E89505A841}"/>
                      </a:ext>
                    </a:extLst>
                  </p:cNvPr>
                  <p:cNvSpPr/>
                  <p:nvPr/>
                </p:nvSpPr>
                <p:spPr>
                  <a:xfrm>
                    <a:off x="6070665" y="248430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7" name="Group 46">
                  <a:extLst>
                    <a:ext uri="{FF2B5EF4-FFF2-40B4-BE49-F238E27FC236}">
                      <a16:creationId xmlns:a16="http://schemas.microsoft.com/office/drawing/2014/main" id="{70B1C15F-DC8E-1EED-23DE-88F2EAEF5C66}"/>
                    </a:ext>
                  </a:extLst>
                </p:cNvPr>
                <p:cNvGrpSpPr/>
                <p:nvPr/>
              </p:nvGrpSpPr>
              <p:grpSpPr>
                <a:xfrm>
                  <a:off x="7848614" y="1122981"/>
                  <a:ext cx="144261" cy="1330513"/>
                  <a:chOff x="7848614" y="1122981"/>
                  <a:chExt cx="144261" cy="1330513"/>
                </a:xfrm>
              </p:grpSpPr>
              <p:cxnSp>
                <p:nvCxnSpPr>
                  <p:cNvPr id="88" name="Straight Connector 87">
                    <a:extLst>
                      <a:ext uri="{FF2B5EF4-FFF2-40B4-BE49-F238E27FC236}">
                        <a16:creationId xmlns:a16="http://schemas.microsoft.com/office/drawing/2014/main" id="{2CB785E3-76A6-FBB6-1D66-C7E962749E36}"/>
                      </a:ext>
                    </a:extLst>
                  </p:cNvPr>
                  <p:cNvCxnSpPr>
                    <a:cxnSpLocks/>
                    <a:stCxn id="16" idx="2"/>
                  </p:cNvCxnSpPr>
                  <p:nvPr/>
                </p:nvCxnSpPr>
                <p:spPr>
                  <a:xfrm>
                    <a:off x="7848614" y="1122981"/>
                    <a:ext cx="100657" cy="1287017"/>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9" name="Shape 345">
                    <a:extLst>
                      <a:ext uri="{FF2B5EF4-FFF2-40B4-BE49-F238E27FC236}">
                        <a16:creationId xmlns:a16="http://schemas.microsoft.com/office/drawing/2014/main" id="{7F1BB8CE-CA22-F225-0B71-1C25FB4267F7}"/>
                      </a:ext>
                    </a:extLst>
                  </p:cNvPr>
                  <p:cNvSpPr/>
                  <p:nvPr/>
                </p:nvSpPr>
                <p:spPr>
                  <a:xfrm>
                    <a:off x="7906367" y="236698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8" name="Group 47">
                  <a:extLst>
                    <a:ext uri="{FF2B5EF4-FFF2-40B4-BE49-F238E27FC236}">
                      <a16:creationId xmlns:a16="http://schemas.microsoft.com/office/drawing/2014/main" id="{9F14CECF-F308-49A5-E7B8-4BC12C24A8CC}"/>
                    </a:ext>
                  </a:extLst>
                </p:cNvPr>
                <p:cNvGrpSpPr/>
                <p:nvPr/>
              </p:nvGrpSpPr>
              <p:grpSpPr>
                <a:xfrm>
                  <a:off x="7996081" y="718682"/>
                  <a:ext cx="628878" cy="1773870"/>
                  <a:chOff x="7996081" y="718682"/>
                  <a:chExt cx="628878" cy="1773870"/>
                </a:xfrm>
              </p:grpSpPr>
              <p:cxnSp>
                <p:nvCxnSpPr>
                  <p:cNvPr id="86" name="Straight Connector 85">
                    <a:extLst>
                      <a:ext uri="{FF2B5EF4-FFF2-40B4-BE49-F238E27FC236}">
                        <a16:creationId xmlns:a16="http://schemas.microsoft.com/office/drawing/2014/main" id="{7B956CFC-A080-30FB-D3CB-1E9D32E94B31}"/>
                      </a:ext>
                    </a:extLst>
                  </p:cNvPr>
                  <p:cNvCxnSpPr>
                    <a:cxnSpLocks/>
                    <a:stCxn id="24" idx="2"/>
                  </p:cNvCxnSpPr>
                  <p:nvPr/>
                </p:nvCxnSpPr>
                <p:spPr>
                  <a:xfrm flipH="1">
                    <a:off x="8043897" y="718682"/>
                    <a:ext cx="581062" cy="1731279"/>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7" name="Shape 345">
                    <a:extLst>
                      <a:ext uri="{FF2B5EF4-FFF2-40B4-BE49-F238E27FC236}">
                        <a16:creationId xmlns:a16="http://schemas.microsoft.com/office/drawing/2014/main" id="{0082B9BB-804D-DB2B-DBF8-A740C1B9959E}"/>
                      </a:ext>
                    </a:extLst>
                  </p:cNvPr>
                  <p:cNvSpPr/>
                  <p:nvPr/>
                </p:nvSpPr>
                <p:spPr>
                  <a:xfrm>
                    <a:off x="7996081" y="2406044"/>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9" name="Group 48">
                  <a:extLst>
                    <a:ext uri="{FF2B5EF4-FFF2-40B4-BE49-F238E27FC236}">
                      <a16:creationId xmlns:a16="http://schemas.microsoft.com/office/drawing/2014/main" id="{881E946A-AD43-C6D0-0223-E67A9D740A63}"/>
                    </a:ext>
                  </a:extLst>
                </p:cNvPr>
                <p:cNvGrpSpPr/>
                <p:nvPr/>
              </p:nvGrpSpPr>
              <p:grpSpPr>
                <a:xfrm>
                  <a:off x="8064903" y="1346723"/>
                  <a:ext cx="516105" cy="1152975"/>
                  <a:chOff x="8064903" y="1346723"/>
                  <a:chExt cx="516105" cy="1152975"/>
                </a:xfrm>
              </p:grpSpPr>
              <p:cxnSp>
                <p:nvCxnSpPr>
                  <p:cNvPr id="84" name="Straight Connector 83">
                    <a:extLst>
                      <a:ext uri="{FF2B5EF4-FFF2-40B4-BE49-F238E27FC236}">
                        <a16:creationId xmlns:a16="http://schemas.microsoft.com/office/drawing/2014/main" id="{29AD8325-475F-8CD0-5142-CD004CE49340}"/>
                      </a:ext>
                    </a:extLst>
                  </p:cNvPr>
                  <p:cNvCxnSpPr>
                    <a:cxnSpLocks/>
                    <a:stCxn id="23" idx="1"/>
                  </p:cNvCxnSpPr>
                  <p:nvPr/>
                </p:nvCxnSpPr>
                <p:spPr>
                  <a:xfrm flipH="1">
                    <a:off x="8102404" y="1346723"/>
                    <a:ext cx="478604" cy="1109702"/>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5" name="Shape 345">
                    <a:extLst>
                      <a:ext uri="{FF2B5EF4-FFF2-40B4-BE49-F238E27FC236}">
                        <a16:creationId xmlns:a16="http://schemas.microsoft.com/office/drawing/2014/main" id="{0E0776B0-63EA-AC3F-58AF-F9A9CD45B9CA}"/>
                      </a:ext>
                    </a:extLst>
                  </p:cNvPr>
                  <p:cNvSpPr/>
                  <p:nvPr/>
                </p:nvSpPr>
                <p:spPr>
                  <a:xfrm>
                    <a:off x="8064903" y="241319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0" name="Group 49">
                  <a:extLst>
                    <a:ext uri="{FF2B5EF4-FFF2-40B4-BE49-F238E27FC236}">
                      <a16:creationId xmlns:a16="http://schemas.microsoft.com/office/drawing/2014/main" id="{A534E77E-AB23-68B1-0E16-86959DD00132}"/>
                    </a:ext>
                  </a:extLst>
                </p:cNvPr>
                <p:cNvGrpSpPr/>
                <p:nvPr/>
              </p:nvGrpSpPr>
              <p:grpSpPr>
                <a:xfrm>
                  <a:off x="8859929" y="3165775"/>
                  <a:ext cx="404097" cy="304685"/>
                  <a:chOff x="8859929" y="3165775"/>
                  <a:chExt cx="404097" cy="304685"/>
                </a:xfrm>
              </p:grpSpPr>
              <p:cxnSp>
                <p:nvCxnSpPr>
                  <p:cNvPr id="82" name="Straight Connector 81">
                    <a:extLst>
                      <a:ext uri="{FF2B5EF4-FFF2-40B4-BE49-F238E27FC236}">
                        <a16:creationId xmlns:a16="http://schemas.microsoft.com/office/drawing/2014/main" id="{23845038-6E10-9D1C-F55F-1B2B11466271}"/>
                      </a:ext>
                    </a:extLst>
                  </p:cNvPr>
                  <p:cNvCxnSpPr>
                    <a:cxnSpLocks/>
                    <a:stCxn id="26" idx="3"/>
                  </p:cNvCxnSpPr>
                  <p:nvPr/>
                </p:nvCxnSpPr>
                <p:spPr>
                  <a:xfrm flipV="1">
                    <a:off x="8859929" y="3212074"/>
                    <a:ext cx="366150" cy="258386"/>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3" name="Shape 345">
                    <a:extLst>
                      <a:ext uri="{FF2B5EF4-FFF2-40B4-BE49-F238E27FC236}">
                        <a16:creationId xmlns:a16="http://schemas.microsoft.com/office/drawing/2014/main" id="{99F4818F-EC30-AB9F-8D0D-0256BF27B8D3}"/>
                      </a:ext>
                    </a:extLst>
                  </p:cNvPr>
                  <p:cNvSpPr/>
                  <p:nvPr/>
                </p:nvSpPr>
                <p:spPr>
                  <a:xfrm>
                    <a:off x="9177518" y="316577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1" name="Group 50">
                  <a:extLst>
                    <a:ext uri="{FF2B5EF4-FFF2-40B4-BE49-F238E27FC236}">
                      <a16:creationId xmlns:a16="http://schemas.microsoft.com/office/drawing/2014/main" id="{56312A79-3B4D-469E-19B9-04B2F70AC50C}"/>
                    </a:ext>
                  </a:extLst>
                </p:cNvPr>
                <p:cNvGrpSpPr/>
                <p:nvPr/>
              </p:nvGrpSpPr>
              <p:grpSpPr>
                <a:xfrm>
                  <a:off x="8977491" y="3184494"/>
                  <a:ext cx="337502" cy="555576"/>
                  <a:chOff x="8977491" y="3184494"/>
                  <a:chExt cx="337502" cy="555576"/>
                </a:xfrm>
              </p:grpSpPr>
              <p:cxnSp>
                <p:nvCxnSpPr>
                  <p:cNvPr id="80" name="Straight Connector 79">
                    <a:extLst>
                      <a:ext uri="{FF2B5EF4-FFF2-40B4-BE49-F238E27FC236}">
                        <a16:creationId xmlns:a16="http://schemas.microsoft.com/office/drawing/2014/main" id="{F876BA67-F205-474F-B8BA-5BC186BE2412}"/>
                      </a:ext>
                    </a:extLst>
                  </p:cNvPr>
                  <p:cNvCxnSpPr>
                    <a:cxnSpLocks/>
                    <a:stCxn id="25" idx="3"/>
                  </p:cNvCxnSpPr>
                  <p:nvPr/>
                </p:nvCxnSpPr>
                <p:spPr>
                  <a:xfrm flipV="1">
                    <a:off x="8977491" y="3228766"/>
                    <a:ext cx="288020" cy="51130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1" name="Shape 345">
                    <a:extLst>
                      <a:ext uri="{FF2B5EF4-FFF2-40B4-BE49-F238E27FC236}">
                        <a16:creationId xmlns:a16="http://schemas.microsoft.com/office/drawing/2014/main" id="{BD21BB20-0083-94FA-3454-757999384233}"/>
                      </a:ext>
                    </a:extLst>
                  </p:cNvPr>
                  <p:cNvSpPr/>
                  <p:nvPr/>
                </p:nvSpPr>
                <p:spPr>
                  <a:xfrm>
                    <a:off x="9228485" y="3184494"/>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2" name="Group 51">
                  <a:extLst>
                    <a:ext uri="{FF2B5EF4-FFF2-40B4-BE49-F238E27FC236}">
                      <a16:creationId xmlns:a16="http://schemas.microsoft.com/office/drawing/2014/main" id="{21580743-0233-9E99-93FC-13A27B5535D8}"/>
                    </a:ext>
                  </a:extLst>
                </p:cNvPr>
                <p:cNvGrpSpPr/>
                <p:nvPr/>
              </p:nvGrpSpPr>
              <p:grpSpPr>
                <a:xfrm>
                  <a:off x="9697623" y="2708497"/>
                  <a:ext cx="86508" cy="372305"/>
                  <a:chOff x="9697623" y="2708497"/>
                  <a:chExt cx="86508" cy="372305"/>
                </a:xfrm>
              </p:grpSpPr>
              <p:cxnSp>
                <p:nvCxnSpPr>
                  <p:cNvPr id="78" name="Straight Connector 77">
                    <a:extLst>
                      <a:ext uri="{FF2B5EF4-FFF2-40B4-BE49-F238E27FC236}">
                        <a16:creationId xmlns:a16="http://schemas.microsoft.com/office/drawing/2014/main" id="{B5722C49-6608-CD10-D683-3681D20BCC90}"/>
                      </a:ext>
                    </a:extLst>
                  </p:cNvPr>
                  <p:cNvCxnSpPr>
                    <a:cxnSpLocks/>
                  </p:cNvCxnSpPr>
                  <p:nvPr/>
                </p:nvCxnSpPr>
                <p:spPr>
                  <a:xfrm>
                    <a:off x="9741977" y="2708497"/>
                    <a:ext cx="0" cy="325733"/>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9" name="Shape 345">
                    <a:extLst>
                      <a:ext uri="{FF2B5EF4-FFF2-40B4-BE49-F238E27FC236}">
                        <a16:creationId xmlns:a16="http://schemas.microsoft.com/office/drawing/2014/main" id="{6685F0EA-80E6-F7A6-BC8D-B56A7BA9F9CE}"/>
                      </a:ext>
                    </a:extLst>
                  </p:cNvPr>
                  <p:cNvSpPr/>
                  <p:nvPr/>
                </p:nvSpPr>
                <p:spPr>
                  <a:xfrm>
                    <a:off x="9697623" y="2994294"/>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3" name="Group 52">
                  <a:extLst>
                    <a:ext uri="{FF2B5EF4-FFF2-40B4-BE49-F238E27FC236}">
                      <a16:creationId xmlns:a16="http://schemas.microsoft.com/office/drawing/2014/main" id="{CD8E9F36-CDF1-F771-B241-1E51FFDD45F3}"/>
                    </a:ext>
                  </a:extLst>
                </p:cNvPr>
                <p:cNvGrpSpPr/>
                <p:nvPr/>
              </p:nvGrpSpPr>
              <p:grpSpPr>
                <a:xfrm>
                  <a:off x="9708278" y="2959740"/>
                  <a:ext cx="250405" cy="226338"/>
                  <a:chOff x="9708278" y="2959740"/>
                  <a:chExt cx="250405" cy="226338"/>
                </a:xfrm>
              </p:grpSpPr>
              <p:cxnSp>
                <p:nvCxnSpPr>
                  <p:cNvPr id="76" name="Straight Connector 75">
                    <a:extLst>
                      <a:ext uri="{FF2B5EF4-FFF2-40B4-BE49-F238E27FC236}">
                        <a16:creationId xmlns:a16="http://schemas.microsoft.com/office/drawing/2014/main" id="{EB00D7CB-C291-2970-7272-ED4F77C5123B}"/>
                      </a:ext>
                    </a:extLst>
                  </p:cNvPr>
                  <p:cNvCxnSpPr>
                    <a:cxnSpLocks/>
                  </p:cNvCxnSpPr>
                  <p:nvPr/>
                </p:nvCxnSpPr>
                <p:spPr>
                  <a:xfrm flipH="1">
                    <a:off x="9751583" y="2959740"/>
                    <a:ext cx="207100" cy="182153"/>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7" name="Shape 345">
                    <a:extLst>
                      <a:ext uri="{FF2B5EF4-FFF2-40B4-BE49-F238E27FC236}">
                        <a16:creationId xmlns:a16="http://schemas.microsoft.com/office/drawing/2014/main" id="{4797458D-0E37-2069-105F-27CAE503588B}"/>
                      </a:ext>
                    </a:extLst>
                  </p:cNvPr>
                  <p:cNvSpPr/>
                  <p:nvPr/>
                </p:nvSpPr>
                <p:spPr>
                  <a:xfrm>
                    <a:off x="9708278" y="309957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4" name="Group 53">
                  <a:extLst>
                    <a:ext uri="{FF2B5EF4-FFF2-40B4-BE49-F238E27FC236}">
                      <a16:creationId xmlns:a16="http://schemas.microsoft.com/office/drawing/2014/main" id="{35FE8BCC-647B-5B63-DB42-507172F5B7C2}"/>
                    </a:ext>
                  </a:extLst>
                </p:cNvPr>
                <p:cNvGrpSpPr/>
                <p:nvPr/>
              </p:nvGrpSpPr>
              <p:grpSpPr>
                <a:xfrm>
                  <a:off x="9605883" y="3213457"/>
                  <a:ext cx="86508" cy="570793"/>
                  <a:chOff x="9605883" y="3213457"/>
                  <a:chExt cx="86508" cy="570793"/>
                </a:xfrm>
              </p:grpSpPr>
              <p:cxnSp>
                <p:nvCxnSpPr>
                  <p:cNvPr id="74" name="Straight Connector 73">
                    <a:extLst>
                      <a:ext uri="{FF2B5EF4-FFF2-40B4-BE49-F238E27FC236}">
                        <a16:creationId xmlns:a16="http://schemas.microsoft.com/office/drawing/2014/main" id="{0CA73A41-816E-7F77-AD85-03A07D59F4A8}"/>
                      </a:ext>
                    </a:extLst>
                  </p:cNvPr>
                  <p:cNvCxnSpPr>
                    <a:cxnSpLocks/>
                    <a:stCxn id="28" idx="0"/>
                  </p:cNvCxnSpPr>
                  <p:nvPr/>
                </p:nvCxnSpPr>
                <p:spPr>
                  <a:xfrm flipV="1">
                    <a:off x="9637625" y="3256274"/>
                    <a:ext cx="10408" cy="527976"/>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5" name="Shape 345">
                    <a:extLst>
                      <a:ext uri="{FF2B5EF4-FFF2-40B4-BE49-F238E27FC236}">
                        <a16:creationId xmlns:a16="http://schemas.microsoft.com/office/drawing/2014/main" id="{CEAFDD8B-D6BD-FF21-71F6-26DCA8931A60}"/>
                      </a:ext>
                    </a:extLst>
                  </p:cNvPr>
                  <p:cNvSpPr/>
                  <p:nvPr/>
                </p:nvSpPr>
                <p:spPr>
                  <a:xfrm>
                    <a:off x="9605883" y="3213457"/>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5" name="Group 54">
                  <a:extLst>
                    <a:ext uri="{FF2B5EF4-FFF2-40B4-BE49-F238E27FC236}">
                      <a16:creationId xmlns:a16="http://schemas.microsoft.com/office/drawing/2014/main" id="{6EF684B1-46C5-B707-83D7-8669B59D1B5E}"/>
                    </a:ext>
                  </a:extLst>
                </p:cNvPr>
                <p:cNvGrpSpPr/>
                <p:nvPr/>
              </p:nvGrpSpPr>
              <p:grpSpPr>
                <a:xfrm>
                  <a:off x="9757608" y="3355686"/>
                  <a:ext cx="258326" cy="260217"/>
                  <a:chOff x="9757608" y="3355686"/>
                  <a:chExt cx="258326" cy="260217"/>
                </a:xfrm>
              </p:grpSpPr>
              <p:cxnSp>
                <p:nvCxnSpPr>
                  <p:cNvPr id="72" name="Straight Connector 71">
                    <a:extLst>
                      <a:ext uri="{FF2B5EF4-FFF2-40B4-BE49-F238E27FC236}">
                        <a16:creationId xmlns:a16="http://schemas.microsoft.com/office/drawing/2014/main" id="{1932D7C9-90E6-2957-AA86-9A546D5B6C16}"/>
                      </a:ext>
                    </a:extLst>
                  </p:cNvPr>
                  <p:cNvCxnSpPr>
                    <a:cxnSpLocks/>
                    <a:stCxn id="29" idx="1"/>
                  </p:cNvCxnSpPr>
                  <p:nvPr/>
                </p:nvCxnSpPr>
                <p:spPr>
                  <a:xfrm flipH="1">
                    <a:off x="9797456" y="3355686"/>
                    <a:ext cx="218478" cy="216963"/>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3" name="Shape 345">
                    <a:extLst>
                      <a:ext uri="{FF2B5EF4-FFF2-40B4-BE49-F238E27FC236}">
                        <a16:creationId xmlns:a16="http://schemas.microsoft.com/office/drawing/2014/main" id="{2A34258D-711D-369F-A32D-520E9E6BC3B0}"/>
                      </a:ext>
                    </a:extLst>
                  </p:cNvPr>
                  <p:cNvSpPr/>
                  <p:nvPr/>
                </p:nvSpPr>
                <p:spPr>
                  <a:xfrm>
                    <a:off x="9757608" y="352939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6" name="Group 55">
                  <a:extLst>
                    <a:ext uri="{FF2B5EF4-FFF2-40B4-BE49-F238E27FC236}">
                      <a16:creationId xmlns:a16="http://schemas.microsoft.com/office/drawing/2014/main" id="{4DF58A88-4491-5F64-ADBD-56CE3152E006}"/>
                    </a:ext>
                  </a:extLst>
                </p:cNvPr>
                <p:cNvGrpSpPr/>
                <p:nvPr/>
              </p:nvGrpSpPr>
              <p:grpSpPr>
                <a:xfrm>
                  <a:off x="9845585" y="3543630"/>
                  <a:ext cx="429947" cy="534862"/>
                  <a:chOff x="9845585" y="3543630"/>
                  <a:chExt cx="429947" cy="534862"/>
                </a:xfrm>
              </p:grpSpPr>
              <p:cxnSp>
                <p:nvCxnSpPr>
                  <p:cNvPr id="70" name="Straight Connector 69">
                    <a:extLst>
                      <a:ext uri="{FF2B5EF4-FFF2-40B4-BE49-F238E27FC236}">
                        <a16:creationId xmlns:a16="http://schemas.microsoft.com/office/drawing/2014/main" id="{2065E4CE-31A6-9BF2-7282-47D83E0B510C}"/>
                      </a:ext>
                    </a:extLst>
                  </p:cNvPr>
                  <p:cNvCxnSpPr>
                    <a:cxnSpLocks/>
                    <a:stCxn id="35" idx="0"/>
                  </p:cNvCxnSpPr>
                  <p:nvPr/>
                </p:nvCxnSpPr>
                <p:spPr>
                  <a:xfrm flipH="1" flipV="1">
                    <a:off x="9888014" y="3582742"/>
                    <a:ext cx="387518" cy="495750"/>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1" name="Shape 345">
                    <a:extLst>
                      <a:ext uri="{FF2B5EF4-FFF2-40B4-BE49-F238E27FC236}">
                        <a16:creationId xmlns:a16="http://schemas.microsoft.com/office/drawing/2014/main" id="{168EAD89-7AE3-2301-7D01-329F28E00FBE}"/>
                      </a:ext>
                    </a:extLst>
                  </p:cNvPr>
                  <p:cNvSpPr/>
                  <p:nvPr/>
                </p:nvSpPr>
                <p:spPr>
                  <a:xfrm>
                    <a:off x="9845585" y="354363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7" name="Group 56">
                  <a:extLst>
                    <a:ext uri="{FF2B5EF4-FFF2-40B4-BE49-F238E27FC236}">
                      <a16:creationId xmlns:a16="http://schemas.microsoft.com/office/drawing/2014/main" id="{42832588-A93F-2A48-7482-9A9B928BA842}"/>
                    </a:ext>
                  </a:extLst>
                </p:cNvPr>
                <p:cNvGrpSpPr/>
                <p:nvPr/>
              </p:nvGrpSpPr>
              <p:grpSpPr>
                <a:xfrm>
                  <a:off x="11164138" y="4781476"/>
                  <a:ext cx="193586" cy="287583"/>
                  <a:chOff x="11164138" y="4781476"/>
                  <a:chExt cx="193586" cy="287583"/>
                </a:xfrm>
              </p:grpSpPr>
              <p:cxnSp>
                <p:nvCxnSpPr>
                  <p:cNvPr id="68" name="Straight Connector 67">
                    <a:extLst>
                      <a:ext uri="{FF2B5EF4-FFF2-40B4-BE49-F238E27FC236}">
                        <a16:creationId xmlns:a16="http://schemas.microsoft.com/office/drawing/2014/main" id="{459C11E1-6A1E-AD1F-4F8C-4D4033F833D1}"/>
                      </a:ext>
                    </a:extLst>
                  </p:cNvPr>
                  <p:cNvCxnSpPr>
                    <a:cxnSpLocks/>
                    <a:stCxn id="9" idx="3"/>
                  </p:cNvCxnSpPr>
                  <p:nvPr/>
                </p:nvCxnSpPr>
                <p:spPr>
                  <a:xfrm flipV="1">
                    <a:off x="11164138" y="4822914"/>
                    <a:ext cx="155139" cy="246145"/>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9" name="Shape 345">
                    <a:extLst>
                      <a:ext uri="{FF2B5EF4-FFF2-40B4-BE49-F238E27FC236}">
                        <a16:creationId xmlns:a16="http://schemas.microsoft.com/office/drawing/2014/main" id="{131092E5-4A3B-04B9-5CC2-329AF69608B7}"/>
                      </a:ext>
                    </a:extLst>
                  </p:cNvPr>
                  <p:cNvSpPr/>
                  <p:nvPr/>
                </p:nvSpPr>
                <p:spPr>
                  <a:xfrm>
                    <a:off x="11271216" y="478147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sp>
              <p:nvSpPr>
                <p:cNvPr id="58" name="Shape 345">
                  <a:extLst>
                    <a:ext uri="{FF2B5EF4-FFF2-40B4-BE49-F238E27FC236}">
                      <a16:creationId xmlns:a16="http://schemas.microsoft.com/office/drawing/2014/main" id="{5F1929E8-D3B7-DBE2-587B-30398E3BF825}"/>
                    </a:ext>
                  </a:extLst>
                </p:cNvPr>
                <p:cNvSpPr/>
                <p:nvPr/>
              </p:nvSpPr>
              <p:spPr>
                <a:xfrm>
                  <a:off x="5176367" y="279165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rtl="0"/>
                  <a:endParaRPr>
                    <a:solidFill>
                      <a:schemeClr val="lt1"/>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1A42E7D-39F5-D3E8-106A-93B2DC77DB7F}"/>
                    </a:ext>
                  </a:extLst>
                </p:cNvPr>
                <p:cNvGrpSpPr/>
                <p:nvPr/>
              </p:nvGrpSpPr>
              <p:grpSpPr>
                <a:xfrm>
                  <a:off x="8151183" y="1748601"/>
                  <a:ext cx="526930" cy="714004"/>
                  <a:chOff x="8151183" y="1748601"/>
                  <a:chExt cx="526930" cy="714004"/>
                </a:xfrm>
              </p:grpSpPr>
              <p:cxnSp>
                <p:nvCxnSpPr>
                  <p:cNvPr id="66" name="Straight Connector 65">
                    <a:extLst>
                      <a:ext uri="{FF2B5EF4-FFF2-40B4-BE49-F238E27FC236}">
                        <a16:creationId xmlns:a16="http://schemas.microsoft.com/office/drawing/2014/main" id="{4B0CACC7-0886-67E6-5430-D6818635A30F}"/>
                      </a:ext>
                    </a:extLst>
                  </p:cNvPr>
                  <p:cNvCxnSpPr>
                    <a:cxnSpLocks/>
                    <a:stCxn id="30" idx="1"/>
                  </p:cNvCxnSpPr>
                  <p:nvPr/>
                </p:nvCxnSpPr>
                <p:spPr>
                  <a:xfrm flipH="1">
                    <a:off x="8193597" y="1748601"/>
                    <a:ext cx="484516" cy="67692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7" name="Shape 345">
                    <a:extLst>
                      <a:ext uri="{FF2B5EF4-FFF2-40B4-BE49-F238E27FC236}">
                        <a16:creationId xmlns:a16="http://schemas.microsoft.com/office/drawing/2014/main" id="{375232E5-74C3-B877-07F0-6DC55BA40FE9}"/>
                      </a:ext>
                    </a:extLst>
                  </p:cNvPr>
                  <p:cNvSpPr/>
                  <p:nvPr/>
                </p:nvSpPr>
                <p:spPr>
                  <a:xfrm>
                    <a:off x="8151183" y="2376097"/>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60" name="Group 59">
                  <a:extLst>
                    <a:ext uri="{FF2B5EF4-FFF2-40B4-BE49-F238E27FC236}">
                      <a16:creationId xmlns:a16="http://schemas.microsoft.com/office/drawing/2014/main" id="{66130002-C92D-9D9D-BD16-27691E635D7B}"/>
                    </a:ext>
                  </a:extLst>
                </p:cNvPr>
                <p:cNvGrpSpPr/>
                <p:nvPr/>
              </p:nvGrpSpPr>
              <p:grpSpPr>
                <a:xfrm>
                  <a:off x="10372635" y="3405976"/>
                  <a:ext cx="713265" cy="367037"/>
                  <a:chOff x="10372635" y="3405976"/>
                  <a:chExt cx="713265" cy="367037"/>
                </a:xfrm>
              </p:grpSpPr>
              <p:cxnSp>
                <p:nvCxnSpPr>
                  <p:cNvPr id="64" name="Straight Connector 63">
                    <a:extLst>
                      <a:ext uri="{FF2B5EF4-FFF2-40B4-BE49-F238E27FC236}">
                        <a16:creationId xmlns:a16="http://schemas.microsoft.com/office/drawing/2014/main" id="{7053A584-3B82-441D-4609-921F305212E3}"/>
                      </a:ext>
                    </a:extLst>
                  </p:cNvPr>
                  <p:cNvCxnSpPr>
                    <a:cxnSpLocks/>
                    <a:stCxn id="10" idx="1"/>
                  </p:cNvCxnSpPr>
                  <p:nvPr/>
                </p:nvCxnSpPr>
                <p:spPr>
                  <a:xfrm flipH="1">
                    <a:off x="10417280" y="3405976"/>
                    <a:ext cx="668620" cy="323758"/>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5" name="Shape 345">
                    <a:extLst>
                      <a:ext uri="{FF2B5EF4-FFF2-40B4-BE49-F238E27FC236}">
                        <a16:creationId xmlns:a16="http://schemas.microsoft.com/office/drawing/2014/main" id="{698DA9A7-7606-432E-D8C9-C000EC6B2A4B}"/>
                      </a:ext>
                    </a:extLst>
                  </p:cNvPr>
                  <p:cNvSpPr/>
                  <p:nvPr/>
                </p:nvSpPr>
                <p:spPr>
                  <a:xfrm>
                    <a:off x="10372635" y="368650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61" name="Group 60">
                  <a:extLst>
                    <a:ext uri="{FF2B5EF4-FFF2-40B4-BE49-F238E27FC236}">
                      <a16:creationId xmlns:a16="http://schemas.microsoft.com/office/drawing/2014/main" id="{DFCF79CC-D33B-9AEB-0F80-3803576DE984}"/>
                    </a:ext>
                  </a:extLst>
                </p:cNvPr>
                <p:cNvGrpSpPr/>
                <p:nvPr/>
              </p:nvGrpSpPr>
              <p:grpSpPr>
                <a:xfrm>
                  <a:off x="11553999" y="5079187"/>
                  <a:ext cx="193586" cy="287583"/>
                  <a:chOff x="11164138" y="4781476"/>
                  <a:chExt cx="193586" cy="287583"/>
                </a:xfrm>
              </p:grpSpPr>
              <p:cxnSp>
                <p:nvCxnSpPr>
                  <p:cNvPr id="62" name="Straight Connector 61">
                    <a:extLst>
                      <a:ext uri="{FF2B5EF4-FFF2-40B4-BE49-F238E27FC236}">
                        <a16:creationId xmlns:a16="http://schemas.microsoft.com/office/drawing/2014/main" id="{435FA7F1-B2E5-343F-058D-B9C98AE67AAF}"/>
                      </a:ext>
                    </a:extLst>
                  </p:cNvPr>
                  <p:cNvCxnSpPr>
                    <a:cxnSpLocks/>
                  </p:cNvCxnSpPr>
                  <p:nvPr/>
                </p:nvCxnSpPr>
                <p:spPr>
                  <a:xfrm flipV="1">
                    <a:off x="11164138" y="4822914"/>
                    <a:ext cx="155139" cy="246145"/>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3" name="Shape 345">
                    <a:extLst>
                      <a:ext uri="{FF2B5EF4-FFF2-40B4-BE49-F238E27FC236}">
                        <a16:creationId xmlns:a16="http://schemas.microsoft.com/office/drawing/2014/main" id="{589A41E2-D4AF-4EC5-31DF-0CA3109DC8B5}"/>
                      </a:ext>
                    </a:extLst>
                  </p:cNvPr>
                  <p:cNvSpPr/>
                  <p:nvPr/>
                </p:nvSpPr>
                <p:spPr>
                  <a:xfrm>
                    <a:off x="11271216" y="478147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grpSp>
            <p:nvGrpSpPr>
              <p:cNvPr id="7" name="Group 6">
                <a:extLst>
                  <a:ext uri="{FF2B5EF4-FFF2-40B4-BE49-F238E27FC236}">
                    <a16:creationId xmlns:a16="http://schemas.microsoft.com/office/drawing/2014/main" id="{10F03749-89D4-3DFE-2CB4-88834683BC84}"/>
                  </a:ext>
                </a:extLst>
              </p:cNvPr>
              <p:cNvGrpSpPr/>
              <p:nvPr/>
            </p:nvGrpSpPr>
            <p:grpSpPr>
              <a:xfrm>
                <a:off x="4297776" y="501459"/>
                <a:ext cx="7817874" cy="5093940"/>
                <a:chOff x="4297776" y="501459"/>
                <a:chExt cx="7817874" cy="5093940"/>
              </a:xfrm>
            </p:grpSpPr>
            <p:sp>
              <p:nvSpPr>
                <p:cNvPr id="8" name="Rectangle: Rounded Corners 3">
                  <a:extLst>
                    <a:ext uri="{FF2B5EF4-FFF2-40B4-BE49-F238E27FC236}">
                      <a16:creationId xmlns:a16="http://schemas.microsoft.com/office/drawing/2014/main" id="{F5221B3B-6C03-FBCB-9CD1-230B4BEE09F8}"/>
                    </a:ext>
                  </a:extLst>
                </p:cNvPr>
                <p:cNvSpPr/>
                <p:nvPr/>
              </p:nvSpPr>
              <p:spPr>
                <a:xfrm>
                  <a:off x="11204193" y="5349255"/>
                  <a:ext cx="911457" cy="246144"/>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Wellington</a:t>
                  </a:r>
                </a:p>
              </p:txBody>
            </p:sp>
            <p:sp>
              <p:nvSpPr>
                <p:cNvPr id="9" name="Rectangle: Rounded Corners 94">
                  <a:extLst>
                    <a:ext uri="{FF2B5EF4-FFF2-40B4-BE49-F238E27FC236}">
                      <a16:creationId xmlns:a16="http://schemas.microsoft.com/office/drawing/2014/main" id="{AA8CBCAE-10C9-DE70-6D94-82BACEA5E03C}"/>
                    </a:ext>
                  </a:extLst>
                </p:cNvPr>
                <p:cNvSpPr/>
                <p:nvPr/>
              </p:nvSpPr>
              <p:spPr>
                <a:xfrm>
                  <a:off x="10569907" y="4961280"/>
                  <a:ext cx="594231" cy="21555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Sydney</a:t>
                  </a:r>
                </a:p>
              </p:txBody>
            </p:sp>
            <p:sp>
              <p:nvSpPr>
                <p:cNvPr id="10" name="Rectangle: Rounded Corners 104">
                  <a:extLst>
                    <a:ext uri="{FF2B5EF4-FFF2-40B4-BE49-F238E27FC236}">
                      <a16:creationId xmlns:a16="http://schemas.microsoft.com/office/drawing/2014/main" id="{D894BC9C-96EF-5FD5-B281-97883CD39823}"/>
                    </a:ext>
                  </a:extLst>
                </p:cNvPr>
                <p:cNvSpPr/>
                <p:nvPr/>
              </p:nvSpPr>
              <p:spPr>
                <a:xfrm>
                  <a:off x="11085900" y="3306397"/>
                  <a:ext cx="750423" cy="199158"/>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Malaysia</a:t>
                  </a:r>
                </a:p>
              </p:txBody>
            </p:sp>
            <p:sp>
              <p:nvSpPr>
                <p:cNvPr id="11" name="Rectangle: Rounded Corners 78">
                  <a:extLst>
                    <a:ext uri="{FF2B5EF4-FFF2-40B4-BE49-F238E27FC236}">
                      <a16:creationId xmlns:a16="http://schemas.microsoft.com/office/drawing/2014/main" id="{4778F082-C40F-77C2-8F23-61398EAD3F96}"/>
                    </a:ext>
                  </a:extLst>
                </p:cNvPr>
                <p:cNvSpPr/>
                <p:nvPr/>
              </p:nvSpPr>
              <p:spPr>
                <a:xfrm>
                  <a:off x="4297776" y="2335026"/>
                  <a:ext cx="897082" cy="18837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San Francisco</a:t>
                  </a:r>
                </a:p>
              </p:txBody>
            </p:sp>
            <p:sp>
              <p:nvSpPr>
                <p:cNvPr id="12" name="Rectangle: Rounded Corners 79">
                  <a:extLst>
                    <a:ext uri="{FF2B5EF4-FFF2-40B4-BE49-F238E27FC236}">
                      <a16:creationId xmlns:a16="http://schemas.microsoft.com/office/drawing/2014/main" id="{6D4E98BF-6A2F-04F3-94AD-CD04E347FEE2}"/>
                    </a:ext>
                  </a:extLst>
                </p:cNvPr>
                <p:cNvSpPr/>
                <p:nvPr/>
              </p:nvSpPr>
              <p:spPr>
                <a:xfrm>
                  <a:off x="5052935" y="3629145"/>
                  <a:ext cx="839379" cy="194965"/>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Washington</a:t>
                  </a:r>
                </a:p>
              </p:txBody>
            </p:sp>
            <p:sp>
              <p:nvSpPr>
                <p:cNvPr id="13" name="Rectangle: Rounded Corners 82">
                  <a:extLst>
                    <a:ext uri="{FF2B5EF4-FFF2-40B4-BE49-F238E27FC236}">
                      <a16:creationId xmlns:a16="http://schemas.microsoft.com/office/drawing/2014/main" id="{4441C477-92CF-CF41-9242-1719893A449E}"/>
                    </a:ext>
                  </a:extLst>
                </p:cNvPr>
                <p:cNvSpPr/>
                <p:nvPr/>
              </p:nvSpPr>
              <p:spPr>
                <a:xfrm>
                  <a:off x="6621553" y="1511018"/>
                  <a:ext cx="623379" cy="165740"/>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Boston</a:t>
                  </a:r>
                  <a:endParaRPr kumimoji="0" lang="en-IN" sz="8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endParaRPr>
                </a:p>
              </p:txBody>
            </p:sp>
            <p:sp>
              <p:nvSpPr>
                <p:cNvPr id="14" name="Rectangle: Rounded Corners 83">
                  <a:extLst>
                    <a:ext uri="{FF2B5EF4-FFF2-40B4-BE49-F238E27FC236}">
                      <a16:creationId xmlns:a16="http://schemas.microsoft.com/office/drawing/2014/main" id="{90594101-23D3-9F23-1461-1839F0CD2931}"/>
                    </a:ext>
                  </a:extLst>
                </p:cNvPr>
                <p:cNvSpPr/>
                <p:nvPr/>
              </p:nvSpPr>
              <p:spPr>
                <a:xfrm>
                  <a:off x="6773916" y="2600173"/>
                  <a:ext cx="711781" cy="197538"/>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New York</a:t>
                  </a:r>
                </a:p>
              </p:txBody>
            </p:sp>
            <p:sp>
              <p:nvSpPr>
                <p:cNvPr id="15" name="Rectangle: Rounded Corners 84">
                  <a:extLst>
                    <a:ext uri="{FF2B5EF4-FFF2-40B4-BE49-F238E27FC236}">
                      <a16:creationId xmlns:a16="http://schemas.microsoft.com/office/drawing/2014/main" id="{70E43592-54AD-CE81-7D77-AF619CDDA2E5}"/>
                    </a:ext>
                  </a:extLst>
                </p:cNvPr>
                <p:cNvSpPr/>
                <p:nvPr/>
              </p:nvSpPr>
              <p:spPr>
                <a:xfrm>
                  <a:off x="6358151" y="2906440"/>
                  <a:ext cx="594735" cy="192447"/>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Austin</a:t>
                  </a:r>
                </a:p>
              </p:txBody>
            </p:sp>
            <p:sp>
              <p:nvSpPr>
                <p:cNvPr id="16" name="Rectangle: Rounded Corners 85">
                  <a:extLst>
                    <a:ext uri="{FF2B5EF4-FFF2-40B4-BE49-F238E27FC236}">
                      <a16:creationId xmlns:a16="http://schemas.microsoft.com/office/drawing/2014/main" id="{09890CC0-FFFC-7E97-4C1A-74C35B3FB833}"/>
                    </a:ext>
                  </a:extLst>
                </p:cNvPr>
                <p:cNvSpPr/>
                <p:nvPr/>
              </p:nvSpPr>
              <p:spPr>
                <a:xfrm>
                  <a:off x="7537423" y="942425"/>
                  <a:ext cx="622382" cy="180556"/>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London</a:t>
                  </a:r>
                  <a:endParaRPr kumimoji="0" lang="en-IN" sz="8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endParaRPr>
                </a:p>
              </p:txBody>
            </p:sp>
            <p:sp>
              <p:nvSpPr>
                <p:cNvPr id="23" name="Rectangle: Rounded Corners 86">
                  <a:extLst>
                    <a:ext uri="{FF2B5EF4-FFF2-40B4-BE49-F238E27FC236}">
                      <a16:creationId xmlns:a16="http://schemas.microsoft.com/office/drawing/2014/main" id="{4CA2E3E3-7637-8D40-A598-321421BBA552}"/>
                    </a:ext>
                  </a:extLst>
                </p:cNvPr>
                <p:cNvSpPr/>
                <p:nvPr/>
              </p:nvSpPr>
              <p:spPr>
                <a:xfrm>
                  <a:off x="8581008" y="1261694"/>
                  <a:ext cx="983109" cy="170057"/>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Poland</a:t>
                  </a:r>
                </a:p>
              </p:txBody>
            </p:sp>
            <p:sp>
              <p:nvSpPr>
                <p:cNvPr id="24" name="Rectangle: Rounded Corners 87">
                  <a:extLst>
                    <a:ext uri="{FF2B5EF4-FFF2-40B4-BE49-F238E27FC236}">
                      <a16:creationId xmlns:a16="http://schemas.microsoft.com/office/drawing/2014/main" id="{B0679140-E217-2130-CF73-58B5194ED008}"/>
                    </a:ext>
                  </a:extLst>
                </p:cNvPr>
                <p:cNvSpPr/>
                <p:nvPr/>
              </p:nvSpPr>
              <p:spPr>
                <a:xfrm>
                  <a:off x="8159804" y="501459"/>
                  <a:ext cx="930310" cy="217223"/>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Netherlands</a:t>
                  </a:r>
                </a:p>
              </p:txBody>
            </p:sp>
            <p:sp>
              <p:nvSpPr>
                <p:cNvPr id="25" name="Rectangle: Rounded Corners 88">
                  <a:extLst>
                    <a:ext uri="{FF2B5EF4-FFF2-40B4-BE49-F238E27FC236}">
                      <a16:creationId xmlns:a16="http://schemas.microsoft.com/office/drawing/2014/main" id="{DAF2960E-9058-E0F3-6274-8059935D677B}"/>
                    </a:ext>
                  </a:extLst>
                </p:cNvPr>
                <p:cNvSpPr/>
                <p:nvPr/>
              </p:nvSpPr>
              <p:spPr>
                <a:xfrm>
                  <a:off x="8193597" y="3645926"/>
                  <a:ext cx="783894" cy="18828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Abu Dhabi</a:t>
                  </a:r>
                </a:p>
              </p:txBody>
            </p:sp>
            <p:sp>
              <p:nvSpPr>
                <p:cNvPr id="26" name="Rectangle: Rounded Corners 89">
                  <a:extLst>
                    <a:ext uri="{FF2B5EF4-FFF2-40B4-BE49-F238E27FC236}">
                      <a16:creationId xmlns:a16="http://schemas.microsoft.com/office/drawing/2014/main" id="{FE21E8E0-9FC6-C8B0-4901-6C5572C5D63F}"/>
                    </a:ext>
                  </a:extLst>
                </p:cNvPr>
                <p:cNvSpPr/>
                <p:nvPr/>
              </p:nvSpPr>
              <p:spPr>
                <a:xfrm>
                  <a:off x="8334464" y="3389137"/>
                  <a:ext cx="525465" cy="162645"/>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Dubai</a:t>
                  </a:r>
                </a:p>
              </p:txBody>
            </p:sp>
            <p:sp>
              <p:nvSpPr>
                <p:cNvPr id="27" name="Rectangle: Rounded Corners 90">
                  <a:extLst>
                    <a:ext uri="{FF2B5EF4-FFF2-40B4-BE49-F238E27FC236}">
                      <a16:creationId xmlns:a16="http://schemas.microsoft.com/office/drawing/2014/main" id="{5D8F047C-B05D-9A74-B84B-B9E9EC3E7525}"/>
                    </a:ext>
                  </a:extLst>
                </p:cNvPr>
                <p:cNvSpPr/>
                <p:nvPr/>
              </p:nvSpPr>
              <p:spPr>
                <a:xfrm>
                  <a:off x="9908241" y="2797961"/>
                  <a:ext cx="729266" cy="180521"/>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Gurugram</a:t>
                  </a:r>
                </a:p>
              </p:txBody>
            </p:sp>
            <p:sp>
              <p:nvSpPr>
                <p:cNvPr id="28" name="Rectangle: Rounded Corners 91">
                  <a:extLst>
                    <a:ext uri="{FF2B5EF4-FFF2-40B4-BE49-F238E27FC236}">
                      <a16:creationId xmlns:a16="http://schemas.microsoft.com/office/drawing/2014/main" id="{6A63BE1B-66C7-9DFC-D611-1E6A8D93E6FD}"/>
                    </a:ext>
                  </a:extLst>
                </p:cNvPr>
                <p:cNvSpPr/>
                <p:nvPr/>
              </p:nvSpPr>
              <p:spPr>
                <a:xfrm>
                  <a:off x="9387238" y="3784250"/>
                  <a:ext cx="500774" cy="191400"/>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Pune</a:t>
                  </a:r>
                </a:p>
              </p:txBody>
            </p:sp>
            <p:sp>
              <p:nvSpPr>
                <p:cNvPr id="29" name="Rectangle: Rounded Corners 92">
                  <a:extLst>
                    <a:ext uri="{FF2B5EF4-FFF2-40B4-BE49-F238E27FC236}">
                      <a16:creationId xmlns:a16="http://schemas.microsoft.com/office/drawing/2014/main" id="{CD0A730F-F1E4-4441-D84F-6B599C7D9C88}"/>
                    </a:ext>
                  </a:extLst>
                </p:cNvPr>
                <p:cNvSpPr/>
                <p:nvPr/>
              </p:nvSpPr>
              <p:spPr>
                <a:xfrm>
                  <a:off x="10015934" y="3266273"/>
                  <a:ext cx="729266" cy="178826"/>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Bengaluru</a:t>
                  </a:r>
                </a:p>
              </p:txBody>
            </p:sp>
            <p:sp>
              <p:nvSpPr>
                <p:cNvPr id="30" name="Rectangle: Rounded Corners 97">
                  <a:extLst>
                    <a:ext uri="{FF2B5EF4-FFF2-40B4-BE49-F238E27FC236}">
                      <a16:creationId xmlns:a16="http://schemas.microsoft.com/office/drawing/2014/main" id="{B853132C-C464-D864-39C4-96971DB0466F}"/>
                    </a:ext>
                  </a:extLst>
                </p:cNvPr>
                <p:cNvSpPr/>
                <p:nvPr/>
              </p:nvSpPr>
              <p:spPr>
                <a:xfrm>
                  <a:off x="8678113" y="1666229"/>
                  <a:ext cx="682364" cy="164743"/>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Germany</a:t>
                  </a:r>
                </a:p>
              </p:txBody>
            </p:sp>
            <p:sp>
              <p:nvSpPr>
                <p:cNvPr id="31" name="Rectangle: Rounded Corners 100">
                  <a:extLst>
                    <a:ext uri="{FF2B5EF4-FFF2-40B4-BE49-F238E27FC236}">
                      <a16:creationId xmlns:a16="http://schemas.microsoft.com/office/drawing/2014/main" id="{4E1244FF-2886-E9A2-E14F-BD2B0583DD6A}"/>
                    </a:ext>
                  </a:extLst>
                </p:cNvPr>
                <p:cNvSpPr/>
                <p:nvPr/>
              </p:nvSpPr>
              <p:spPr>
                <a:xfrm>
                  <a:off x="4605740" y="2009857"/>
                  <a:ext cx="604145" cy="18837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Denver</a:t>
                  </a:r>
                </a:p>
              </p:txBody>
            </p:sp>
            <p:sp>
              <p:nvSpPr>
                <p:cNvPr id="32" name="Rectangle: Rounded Corners 106">
                  <a:extLst>
                    <a:ext uri="{FF2B5EF4-FFF2-40B4-BE49-F238E27FC236}">
                      <a16:creationId xmlns:a16="http://schemas.microsoft.com/office/drawing/2014/main" id="{D69E48C1-25AC-0F81-317C-BF78B8F528E8}"/>
                    </a:ext>
                  </a:extLst>
                </p:cNvPr>
                <p:cNvSpPr/>
                <p:nvPr/>
              </p:nvSpPr>
              <p:spPr>
                <a:xfrm>
                  <a:off x="6473482" y="1256484"/>
                  <a:ext cx="717316" cy="162362"/>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Canada</a:t>
                  </a:r>
                  <a:endParaRPr kumimoji="0" lang="en-IN" sz="8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endParaRPr>
                </a:p>
              </p:txBody>
            </p:sp>
            <p:sp>
              <p:nvSpPr>
                <p:cNvPr id="33" name="Rectangle: Rounded Corners 138">
                  <a:extLst>
                    <a:ext uri="{FF2B5EF4-FFF2-40B4-BE49-F238E27FC236}">
                      <a16:creationId xmlns:a16="http://schemas.microsoft.com/office/drawing/2014/main" id="{EB09F810-6A51-5421-E229-EB4E92E3DD7F}"/>
                    </a:ext>
                  </a:extLst>
                </p:cNvPr>
                <p:cNvSpPr/>
                <p:nvPr/>
              </p:nvSpPr>
              <p:spPr>
                <a:xfrm>
                  <a:off x="5996754" y="3213613"/>
                  <a:ext cx="590588" cy="19410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Mexico</a:t>
                  </a:r>
                </a:p>
              </p:txBody>
            </p:sp>
            <p:sp>
              <p:nvSpPr>
                <p:cNvPr id="34" name="Rectangle: Rounded Corners 128">
                  <a:extLst>
                    <a:ext uri="{FF2B5EF4-FFF2-40B4-BE49-F238E27FC236}">
                      <a16:creationId xmlns:a16="http://schemas.microsoft.com/office/drawing/2014/main" id="{3939CAA4-9D80-AE97-421E-E41CBAAA1A79}"/>
                    </a:ext>
                  </a:extLst>
                </p:cNvPr>
                <p:cNvSpPr/>
                <p:nvPr/>
              </p:nvSpPr>
              <p:spPr>
                <a:xfrm>
                  <a:off x="9652550" y="2651404"/>
                  <a:ext cx="584827" cy="157189"/>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Noida</a:t>
                  </a:r>
                </a:p>
              </p:txBody>
            </p:sp>
            <p:sp>
              <p:nvSpPr>
                <p:cNvPr id="35" name="Rectangle: Rounded Corners 129">
                  <a:extLst>
                    <a:ext uri="{FF2B5EF4-FFF2-40B4-BE49-F238E27FC236}">
                      <a16:creationId xmlns:a16="http://schemas.microsoft.com/office/drawing/2014/main" id="{963BC876-9B35-B92A-8484-0D7CE8F5788C}"/>
                    </a:ext>
                  </a:extLst>
                </p:cNvPr>
                <p:cNvSpPr/>
                <p:nvPr/>
              </p:nvSpPr>
              <p:spPr>
                <a:xfrm>
                  <a:off x="9947581" y="4078492"/>
                  <a:ext cx="655901" cy="258494"/>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Chennai</a:t>
                  </a:r>
                </a:p>
              </p:txBody>
            </p:sp>
            <p:sp>
              <p:nvSpPr>
                <p:cNvPr id="37" name="Rectangle: Rounded Corners 132">
                  <a:extLst>
                    <a:ext uri="{FF2B5EF4-FFF2-40B4-BE49-F238E27FC236}">
                      <a16:creationId xmlns:a16="http://schemas.microsoft.com/office/drawing/2014/main" id="{0ED57750-BDFA-2E7E-2E3B-28C459A44DB7}"/>
                    </a:ext>
                  </a:extLst>
                </p:cNvPr>
                <p:cNvSpPr/>
                <p:nvPr/>
              </p:nvSpPr>
              <p:spPr>
                <a:xfrm>
                  <a:off x="6364470" y="3476049"/>
                  <a:ext cx="755382" cy="273337"/>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Costa Rica</a:t>
                  </a:r>
                </a:p>
              </p:txBody>
            </p:sp>
          </p:grpSp>
        </p:grpSp>
      </p:grpSp>
      <p:grpSp>
        <p:nvGrpSpPr>
          <p:cNvPr id="279" name="Group 278">
            <a:extLst>
              <a:ext uri="{FF2B5EF4-FFF2-40B4-BE49-F238E27FC236}">
                <a16:creationId xmlns:a16="http://schemas.microsoft.com/office/drawing/2014/main" id="{FC2BA225-093B-74B5-E19F-E1E317FF4E5E}"/>
              </a:ext>
            </a:extLst>
          </p:cNvPr>
          <p:cNvGrpSpPr/>
          <p:nvPr userDrawn="1"/>
        </p:nvGrpSpPr>
        <p:grpSpPr>
          <a:xfrm>
            <a:off x="740646" y="897948"/>
            <a:ext cx="4486670" cy="5003300"/>
            <a:chOff x="570518" y="908581"/>
            <a:chExt cx="4486670" cy="5003300"/>
          </a:xfrm>
        </p:grpSpPr>
        <p:grpSp>
          <p:nvGrpSpPr>
            <p:cNvPr id="280" name="Group 279">
              <a:extLst>
                <a:ext uri="{FF2B5EF4-FFF2-40B4-BE49-F238E27FC236}">
                  <a16:creationId xmlns:a16="http://schemas.microsoft.com/office/drawing/2014/main" id="{59D4134A-1AE1-2F22-336B-C643BF7AB00C}"/>
                </a:ext>
              </a:extLst>
            </p:cNvPr>
            <p:cNvGrpSpPr/>
            <p:nvPr/>
          </p:nvGrpSpPr>
          <p:grpSpPr>
            <a:xfrm>
              <a:off x="570518" y="908581"/>
              <a:ext cx="4486670" cy="5003300"/>
              <a:chOff x="638254" y="1018649"/>
              <a:chExt cx="4486670" cy="5003300"/>
            </a:xfrm>
          </p:grpSpPr>
          <p:sp>
            <p:nvSpPr>
              <p:cNvPr id="293" name="Shape 164">
                <a:extLst>
                  <a:ext uri="{FF2B5EF4-FFF2-40B4-BE49-F238E27FC236}">
                    <a16:creationId xmlns:a16="http://schemas.microsoft.com/office/drawing/2014/main" id="{443AF0B7-6CB3-1741-C4F4-08626915131E}"/>
                  </a:ext>
                </a:extLst>
              </p:cNvPr>
              <p:cNvSpPr txBox="1"/>
              <p:nvPr/>
            </p:nvSpPr>
            <p:spPr>
              <a:xfrm>
                <a:off x="638254" y="1449940"/>
                <a:ext cx="2642261" cy="1138774"/>
              </a:xfrm>
              <a:prstGeom prst="rect">
                <a:avLst/>
              </a:prstGeom>
              <a:noFill/>
              <a:ln>
                <a:noFill/>
              </a:ln>
            </p:spPr>
            <p:txBody>
              <a:bodyPr spcFirstLastPara="1" wrap="square" lIns="0" tIns="0" rIns="0" bIns="0" anchor="t" anchorCtr="0">
                <a:noAutofit/>
              </a:bodyPr>
              <a:lstStyle/>
              <a:p>
                <a:r>
                  <a:rPr lang="en-US" sz="3700">
                    <a:solidFill>
                      <a:schemeClr val="accent2"/>
                    </a:solidFill>
                    <a:latin typeface="Montserrat SemiBold"/>
                    <a:ea typeface="Montserrat SemiBold"/>
                    <a:cs typeface="Montserrat SemiBold"/>
                    <a:sym typeface="Montserrat SemiBold"/>
                  </a:rPr>
                  <a:t>Our Global </a:t>
                </a:r>
              </a:p>
              <a:p>
                <a:r>
                  <a:rPr lang="en-US" sz="3700">
                    <a:solidFill>
                      <a:schemeClr val="accent2"/>
                    </a:solidFill>
                    <a:latin typeface="Montserrat SemiBold"/>
                    <a:sym typeface="Montserrat SemiBold"/>
                  </a:rPr>
                  <a:t>Footprint</a:t>
                </a:r>
                <a:endParaRPr sz="900">
                  <a:solidFill>
                    <a:schemeClr val="accent2"/>
                  </a:solidFill>
                </a:endParaRPr>
              </a:p>
            </p:txBody>
          </p:sp>
          <p:sp>
            <p:nvSpPr>
              <p:cNvPr id="294" name="Shape 165">
                <a:extLst>
                  <a:ext uri="{FF2B5EF4-FFF2-40B4-BE49-F238E27FC236}">
                    <a16:creationId xmlns:a16="http://schemas.microsoft.com/office/drawing/2014/main" id="{FA3C3C2B-891C-0A1F-CCD7-EA19E608071B}"/>
                  </a:ext>
                </a:extLst>
              </p:cNvPr>
              <p:cNvSpPr txBox="1"/>
              <p:nvPr/>
            </p:nvSpPr>
            <p:spPr>
              <a:xfrm>
                <a:off x="663655" y="1018649"/>
                <a:ext cx="3942153" cy="215444"/>
              </a:xfrm>
              <a:prstGeom prst="rect">
                <a:avLst/>
              </a:prstGeom>
              <a:noFill/>
              <a:ln>
                <a:noFill/>
              </a:ln>
            </p:spPr>
            <p:txBody>
              <a:bodyPr spcFirstLastPara="1" wrap="square" lIns="0" tIns="0" rIns="0" bIns="0" anchor="t" anchorCtr="0">
                <a:noAutofit/>
              </a:bodyPr>
              <a:lstStyle/>
              <a:p>
                <a:r>
                  <a:rPr lang="en-IN" sz="1600" b="0" i="0">
                    <a:solidFill>
                      <a:srgbClr val="333333"/>
                    </a:solidFill>
                    <a:effectLst/>
                    <a:latin typeface="Montserrat" pitchFamily="2" charset="77"/>
                  </a:rPr>
                  <a:t>We co-create your Digital Future</a:t>
                </a:r>
                <a:endParaRPr sz="1600">
                  <a:solidFill>
                    <a:schemeClr val="accent1"/>
                  </a:solidFill>
                  <a:latin typeface="Montserrat" pitchFamily="2" charset="77"/>
                  <a:ea typeface="Montserrat SemiBold"/>
                  <a:cs typeface="Montserrat SemiBold"/>
                  <a:sym typeface="Montserrat SemiBold"/>
                </a:endParaRPr>
              </a:p>
            </p:txBody>
          </p:sp>
          <p:sp>
            <p:nvSpPr>
              <p:cNvPr id="295" name="Shape 167">
                <a:extLst>
                  <a:ext uri="{FF2B5EF4-FFF2-40B4-BE49-F238E27FC236}">
                    <a16:creationId xmlns:a16="http://schemas.microsoft.com/office/drawing/2014/main" id="{B206BCAF-7888-BC15-BC78-72521E5E03EA}"/>
                  </a:ext>
                </a:extLst>
              </p:cNvPr>
              <p:cNvSpPr txBox="1"/>
              <p:nvPr/>
            </p:nvSpPr>
            <p:spPr>
              <a:xfrm>
                <a:off x="665817" y="2687296"/>
                <a:ext cx="3141202" cy="881417"/>
              </a:xfrm>
              <a:prstGeom prst="rect">
                <a:avLst/>
              </a:prstGeom>
              <a:noFill/>
              <a:ln>
                <a:noFill/>
              </a:ln>
            </p:spPr>
            <p:txBody>
              <a:bodyPr spcFirstLastPara="1" wrap="square" lIns="0" tIns="0" rIns="0" bIns="0" anchor="t" anchorCtr="0">
                <a:noAutofit/>
              </a:bodyPr>
              <a:lstStyle/>
              <a:p>
                <a:pPr>
                  <a:lnSpc>
                    <a:spcPct val="150000"/>
                  </a:lnSpc>
                </a:pPr>
                <a:r>
                  <a:rPr lang="en-US" sz="1200" b="0" i="0" u="none" strike="noStrike">
                    <a:solidFill>
                      <a:srgbClr val="333333"/>
                    </a:solidFill>
                    <a:effectLst/>
                    <a:latin typeface="Montserrat" pitchFamily="2" charset="77"/>
                  </a:rPr>
                  <a:t>Staffing, Digital and Application services being delivered seamlessly with global workforce of 10000+ professionals</a:t>
                </a:r>
                <a:r>
                  <a:rPr lang="en-US" sz="1200" b="0" i="0">
                    <a:solidFill>
                      <a:srgbClr val="333333"/>
                    </a:solidFill>
                    <a:effectLst/>
                    <a:latin typeface="Montserrat" pitchFamily="2" charset="77"/>
                  </a:rPr>
                  <a:t>​</a:t>
                </a:r>
                <a:endParaRPr sz="1200">
                  <a:solidFill>
                    <a:schemeClr val="accent2"/>
                  </a:solidFill>
                  <a:latin typeface="Montserrat" pitchFamily="2" charset="77"/>
                  <a:ea typeface="Montserrat Light"/>
                  <a:cs typeface="Montserrat Light"/>
                  <a:sym typeface="Montserrat Light"/>
                </a:endParaRPr>
              </a:p>
            </p:txBody>
          </p:sp>
          <p:sp>
            <p:nvSpPr>
              <p:cNvPr id="296" name="TextBox 295">
                <a:extLst>
                  <a:ext uri="{FF2B5EF4-FFF2-40B4-BE49-F238E27FC236}">
                    <a16:creationId xmlns:a16="http://schemas.microsoft.com/office/drawing/2014/main" id="{87310DA9-DEDE-48DC-56A4-3C69C1BC0138}"/>
                  </a:ext>
                </a:extLst>
              </p:cNvPr>
              <p:cNvSpPr txBox="1"/>
              <p:nvPr/>
            </p:nvSpPr>
            <p:spPr>
              <a:xfrm>
                <a:off x="2874884" y="4297834"/>
                <a:ext cx="22500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Application Development</a:t>
                </a:r>
              </a:p>
            </p:txBody>
          </p:sp>
          <p:sp>
            <p:nvSpPr>
              <p:cNvPr id="297" name="TextBox 296">
                <a:extLst>
                  <a:ext uri="{FF2B5EF4-FFF2-40B4-BE49-F238E27FC236}">
                    <a16:creationId xmlns:a16="http://schemas.microsoft.com/office/drawing/2014/main" id="{FC0887A1-3BCB-2D0A-7AEF-25D8BA9B9B2D}"/>
                  </a:ext>
                </a:extLst>
              </p:cNvPr>
              <p:cNvSpPr txBox="1"/>
              <p:nvPr/>
            </p:nvSpPr>
            <p:spPr>
              <a:xfrm>
                <a:off x="756920" y="5560284"/>
                <a:ext cx="1250881"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Application Maintenance</a:t>
                </a:r>
              </a:p>
            </p:txBody>
          </p:sp>
          <p:sp>
            <p:nvSpPr>
              <p:cNvPr id="298" name="TextBox 297">
                <a:extLst>
                  <a:ext uri="{FF2B5EF4-FFF2-40B4-BE49-F238E27FC236}">
                    <a16:creationId xmlns:a16="http://schemas.microsoft.com/office/drawing/2014/main" id="{8BB0A416-EAD6-2AF4-BF8A-F7CA431AFAAD}"/>
                  </a:ext>
                </a:extLst>
              </p:cNvPr>
              <p:cNvSpPr txBox="1"/>
              <p:nvPr/>
            </p:nvSpPr>
            <p:spPr>
              <a:xfrm>
                <a:off x="756920" y="4742902"/>
                <a:ext cx="17908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Big Data, AI, ML, RPA </a:t>
                </a:r>
              </a:p>
            </p:txBody>
          </p:sp>
          <p:sp>
            <p:nvSpPr>
              <p:cNvPr id="299" name="TextBox 298">
                <a:extLst>
                  <a:ext uri="{FF2B5EF4-FFF2-40B4-BE49-F238E27FC236}">
                    <a16:creationId xmlns:a16="http://schemas.microsoft.com/office/drawing/2014/main" id="{09946D29-BB4B-B4C2-9FB7-F821C9A6F31A}"/>
                  </a:ext>
                </a:extLst>
              </p:cNvPr>
              <p:cNvSpPr txBox="1"/>
              <p:nvPr/>
            </p:nvSpPr>
            <p:spPr>
              <a:xfrm>
                <a:off x="2874884" y="4747894"/>
                <a:ext cx="17191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Cloud Architecture</a:t>
                </a:r>
              </a:p>
            </p:txBody>
          </p:sp>
          <p:sp>
            <p:nvSpPr>
              <p:cNvPr id="300" name="TextBox 299">
                <a:extLst>
                  <a:ext uri="{FF2B5EF4-FFF2-40B4-BE49-F238E27FC236}">
                    <a16:creationId xmlns:a16="http://schemas.microsoft.com/office/drawing/2014/main" id="{0B8F1514-63FA-8ED4-2AD9-D9626B0973B5}"/>
                  </a:ext>
                </a:extLst>
              </p:cNvPr>
              <p:cNvSpPr txBox="1"/>
              <p:nvPr/>
            </p:nvSpPr>
            <p:spPr>
              <a:xfrm>
                <a:off x="2874884" y="3966648"/>
                <a:ext cx="13092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DevOps/SRE</a:t>
                </a:r>
              </a:p>
            </p:txBody>
          </p:sp>
          <p:sp>
            <p:nvSpPr>
              <p:cNvPr id="301" name="TextBox 300">
                <a:extLst>
                  <a:ext uri="{FF2B5EF4-FFF2-40B4-BE49-F238E27FC236}">
                    <a16:creationId xmlns:a16="http://schemas.microsoft.com/office/drawing/2014/main" id="{0586F7A0-8D7E-BC3D-3E97-DFE6428D7A90}"/>
                  </a:ext>
                </a:extLst>
              </p:cNvPr>
              <p:cNvSpPr txBox="1"/>
              <p:nvPr/>
            </p:nvSpPr>
            <p:spPr>
              <a:xfrm>
                <a:off x="756920" y="4275137"/>
                <a:ext cx="1905475" cy="343171"/>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IN"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Software Engineering</a:t>
                </a:r>
              </a:p>
            </p:txBody>
          </p:sp>
          <p:sp>
            <p:nvSpPr>
              <p:cNvPr id="302" name="TextBox 301">
                <a:extLst>
                  <a:ext uri="{FF2B5EF4-FFF2-40B4-BE49-F238E27FC236}">
                    <a16:creationId xmlns:a16="http://schemas.microsoft.com/office/drawing/2014/main" id="{99DCED2D-D112-BBFA-115B-C94728BCB093}"/>
                  </a:ext>
                </a:extLst>
              </p:cNvPr>
              <p:cNvSpPr txBox="1"/>
              <p:nvPr/>
            </p:nvSpPr>
            <p:spPr>
              <a:xfrm>
                <a:off x="756920" y="3925503"/>
                <a:ext cx="1905475" cy="343171"/>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IN"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Agile Transformation</a:t>
                </a:r>
              </a:p>
            </p:txBody>
          </p:sp>
          <p:sp>
            <p:nvSpPr>
              <p:cNvPr id="303" name="TextBox 302">
                <a:extLst>
                  <a:ext uri="{FF2B5EF4-FFF2-40B4-BE49-F238E27FC236}">
                    <a16:creationId xmlns:a16="http://schemas.microsoft.com/office/drawing/2014/main" id="{B967E630-BA11-2D6E-CCCA-57F9F1A8B558}"/>
                  </a:ext>
                </a:extLst>
              </p:cNvPr>
              <p:cNvSpPr txBox="1"/>
              <p:nvPr/>
            </p:nvSpPr>
            <p:spPr>
              <a:xfrm>
                <a:off x="2874884" y="5151593"/>
                <a:ext cx="19590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Infrastructure Services</a:t>
                </a:r>
              </a:p>
            </p:txBody>
          </p:sp>
          <p:sp>
            <p:nvSpPr>
              <p:cNvPr id="304" name="TextBox 303">
                <a:extLst>
                  <a:ext uri="{FF2B5EF4-FFF2-40B4-BE49-F238E27FC236}">
                    <a16:creationId xmlns:a16="http://schemas.microsoft.com/office/drawing/2014/main" id="{CE5231FC-4B18-8158-9F78-7CE35FE65DC1}"/>
                  </a:ext>
                </a:extLst>
              </p:cNvPr>
              <p:cNvSpPr txBox="1"/>
              <p:nvPr/>
            </p:nvSpPr>
            <p:spPr>
              <a:xfrm>
                <a:off x="756920" y="5151593"/>
                <a:ext cx="17191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Automation/ AIOps</a:t>
                </a:r>
              </a:p>
            </p:txBody>
          </p:sp>
          <p:sp>
            <p:nvSpPr>
              <p:cNvPr id="305" name="TextBox 304">
                <a:extLst>
                  <a:ext uri="{FF2B5EF4-FFF2-40B4-BE49-F238E27FC236}">
                    <a16:creationId xmlns:a16="http://schemas.microsoft.com/office/drawing/2014/main" id="{B1D30B2F-E627-B964-827D-86CA51F34DD9}"/>
                  </a:ext>
                </a:extLst>
              </p:cNvPr>
              <p:cNvSpPr txBox="1"/>
              <p:nvPr/>
            </p:nvSpPr>
            <p:spPr>
              <a:xfrm>
                <a:off x="2874884" y="5599878"/>
                <a:ext cx="14872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6">
                        <a:lumMod val="50000"/>
                      </a:schemeClr>
                    </a:solidFill>
                    <a:latin typeface="Montserrat" pitchFamily="2" charset="77"/>
                    <a:cs typeface="Poppins" panose="00000500000000000000" pitchFamily="2" charset="0"/>
                  </a:rPr>
                  <a:t>Cyber Security</a:t>
                </a:r>
                <a:endPar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endParaRPr>
              </a:p>
            </p:txBody>
          </p:sp>
        </p:grpSp>
        <p:grpSp>
          <p:nvGrpSpPr>
            <p:cNvPr id="281" name="Group 280">
              <a:extLst>
                <a:ext uri="{FF2B5EF4-FFF2-40B4-BE49-F238E27FC236}">
                  <a16:creationId xmlns:a16="http://schemas.microsoft.com/office/drawing/2014/main" id="{66CF3869-DB06-6080-DAAE-5A2D1EFDA243}"/>
                </a:ext>
              </a:extLst>
            </p:cNvPr>
            <p:cNvGrpSpPr/>
            <p:nvPr/>
          </p:nvGrpSpPr>
          <p:grpSpPr>
            <a:xfrm>
              <a:off x="635685" y="3988504"/>
              <a:ext cx="60860" cy="1624808"/>
              <a:chOff x="635685" y="3988504"/>
              <a:chExt cx="60860" cy="1624808"/>
            </a:xfrm>
          </p:grpSpPr>
          <p:sp>
            <p:nvSpPr>
              <p:cNvPr id="288" name="Shape 345">
                <a:extLst>
                  <a:ext uri="{FF2B5EF4-FFF2-40B4-BE49-F238E27FC236}">
                    <a16:creationId xmlns:a16="http://schemas.microsoft.com/office/drawing/2014/main" id="{CF7AE93A-5B33-A93A-CAEC-4330960906F7}"/>
                  </a:ext>
                </a:extLst>
              </p:cNvPr>
              <p:cNvSpPr/>
              <p:nvPr/>
            </p:nvSpPr>
            <p:spPr>
              <a:xfrm>
                <a:off x="635685" y="39885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9" name="Shape 345">
                <a:extLst>
                  <a:ext uri="{FF2B5EF4-FFF2-40B4-BE49-F238E27FC236}">
                    <a16:creationId xmlns:a16="http://schemas.microsoft.com/office/drawing/2014/main" id="{73F69147-25C4-8570-8A6F-144CC9A188F9}"/>
                  </a:ext>
                </a:extLst>
              </p:cNvPr>
              <p:cNvSpPr/>
              <p:nvPr/>
            </p:nvSpPr>
            <p:spPr>
              <a:xfrm>
                <a:off x="635685" y="43441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90" name="Shape 345">
                <a:extLst>
                  <a:ext uri="{FF2B5EF4-FFF2-40B4-BE49-F238E27FC236}">
                    <a16:creationId xmlns:a16="http://schemas.microsoft.com/office/drawing/2014/main" id="{87298706-E372-7D4A-8476-D781990F1B85}"/>
                  </a:ext>
                </a:extLst>
              </p:cNvPr>
              <p:cNvSpPr/>
              <p:nvPr/>
            </p:nvSpPr>
            <p:spPr>
              <a:xfrm>
                <a:off x="635685" y="475048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91" name="Shape 345">
                <a:extLst>
                  <a:ext uri="{FF2B5EF4-FFF2-40B4-BE49-F238E27FC236}">
                    <a16:creationId xmlns:a16="http://schemas.microsoft.com/office/drawing/2014/main" id="{D62358A9-2B27-5562-8328-63EFF516DD1C}"/>
                  </a:ext>
                </a:extLst>
              </p:cNvPr>
              <p:cNvSpPr/>
              <p:nvPr/>
            </p:nvSpPr>
            <p:spPr>
              <a:xfrm>
                <a:off x="635685" y="515190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92" name="Shape 345">
                <a:extLst>
                  <a:ext uri="{FF2B5EF4-FFF2-40B4-BE49-F238E27FC236}">
                    <a16:creationId xmlns:a16="http://schemas.microsoft.com/office/drawing/2014/main" id="{1C817D0C-B360-307F-F380-4FED74441DAA}"/>
                  </a:ext>
                </a:extLst>
              </p:cNvPr>
              <p:cNvSpPr/>
              <p:nvPr/>
            </p:nvSpPr>
            <p:spPr>
              <a:xfrm>
                <a:off x="635685" y="5552452"/>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282" name="Group 281">
              <a:extLst>
                <a:ext uri="{FF2B5EF4-FFF2-40B4-BE49-F238E27FC236}">
                  <a16:creationId xmlns:a16="http://schemas.microsoft.com/office/drawing/2014/main" id="{1C3356FA-1348-FF91-BD7B-E88C7F5C4F25}"/>
                </a:ext>
              </a:extLst>
            </p:cNvPr>
            <p:cNvGrpSpPr/>
            <p:nvPr/>
          </p:nvGrpSpPr>
          <p:grpSpPr>
            <a:xfrm>
              <a:off x="2764382" y="3980037"/>
              <a:ext cx="60860" cy="1685668"/>
              <a:chOff x="635685" y="3988504"/>
              <a:chExt cx="60860" cy="1685668"/>
            </a:xfrm>
          </p:grpSpPr>
          <p:sp>
            <p:nvSpPr>
              <p:cNvPr id="283" name="Shape 345">
                <a:extLst>
                  <a:ext uri="{FF2B5EF4-FFF2-40B4-BE49-F238E27FC236}">
                    <a16:creationId xmlns:a16="http://schemas.microsoft.com/office/drawing/2014/main" id="{12ADCE31-150B-3EBE-7204-4D97E11E0B72}"/>
                  </a:ext>
                </a:extLst>
              </p:cNvPr>
              <p:cNvSpPr/>
              <p:nvPr/>
            </p:nvSpPr>
            <p:spPr>
              <a:xfrm>
                <a:off x="635685" y="39885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4" name="Shape 345">
                <a:extLst>
                  <a:ext uri="{FF2B5EF4-FFF2-40B4-BE49-F238E27FC236}">
                    <a16:creationId xmlns:a16="http://schemas.microsoft.com/office/drawing/2014/main" id="{9F9AC2B9-91D1-90A8-6BE9-21B1824E3F31}"/>
                  </a:ext>
                </a:extLst>
              </p:cNvPr>
              <p:cNvSpPr/>
              <p:nvPr/>
            </p:nvSpPr>
            <p:spPr>
              <a:xfrm>
                <a:off x="635685" y="43441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5" name="Shape 345">
                <a:extLst>
                  <a:ext uri="{FF2B5EF4-FFF2-40B4-BE49-F238E27FC236}">
                    <a16:creationId xmlns:a16="http://schemas.microsoft.com/office/drawing/2014/main" id="{F42C65F5-F29A-BCC1-FFF8-087FC9D4E631}"/>
                  </a:ext>
                </a:extLst>
              </p:cNvPr>
              <p:cNvSpPr/>
              <p:nvPr/>
            </p:nvSpPr>
            <p:spPr>
              <a:xfrm>
                <a:off x="635685" y="475048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6" name="Shape 345">
                <a:extLst>
                  <a:ext uri="{FF2B5EF4-FFF2-40B4-BE49-F238E27FC236}">
                    <a16:creationId xmlns:a16="http://schemas.microsoft.com/office/drawing/2014/main" id="{01F3C92B-9800-ECC0-3241-37A9CB032514}"/>
                  </a:ext>
                </a:extLst>
              </p:cNvPr>
              <p:cNvSpPr/>
              <p:nvPr/>
            </p:nvSpPr>
            <p:spPr>
              <a:xfrm>
                <a:off x="635685" y="515190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7" name="Shape 345">
                <a:extLst>
                  <a:ext uri="{FF2B5EF4-FFF2-40B4-BE49-F238E27FC236}">
                    <a16:creationId xmlns:a16="http://schemas.microsoft.com/office/drawing/2014/main" id="{7A4FDF3C-3D6D-CA93-B812-C803C22098DB}"/>
                  </a:ext>
                </a:extLst>
              </p:cNvPr>
              <p:cNvSpPr/>
              <p:nvPr/>
            </p:nvSpPr>
            <p:spPr>
              <a:xfrm flipV="1">
                <a:off x="635685" y="5613312"/>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spTree>
    <p:extLst>
      <p:ext uri="{BB962C8B-B14F-4D97-AF65-F5344CB8AC3E}">
        <p14:creationId xmlns:p14="http://schemas.microsoft.com/office/powerpoint/2010/main" val="3026003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BC9E-80D1-FC4C-3999-BBBF9B2E3C31}"/>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124104BA-CB67-2B8A-7A06-6508E2B1AD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3D11E8D7-FCBC-FEA7-1A03-16491636E3D7}"/>
              </a:ext>
            </a:extLst>
          </p:cNvPr>
          <p:cNvSpPr>
            <a:spLocks noGrp="1"/>
          </p:cNvSpPr>
          <p:nvPr>
            <p:ph type="dt" sz="half" idx="10"/>
          </p:nvPr>
        </p:nvSpPr>
        <p:spPr>
          <a:xfrm>
            <a:off x="1602673" y="6351713"/>
            <a:ext cx="846513" cy="365125"/>
          </a:xfrm>
          <a:prstGeom prst="rect">
            <a:avLst/>
          </a:prstGeom>
        </p:spPr>
        <p:txBody>
          <a:bodyPr/>
          <a:lstStyle/>
          <a:p>
            <a:fld id="{0D2B3F5D-9BD4-0141-AD9D-4C6F3A48FEFF}" type="datetime1">
              <a:rPr lang="en-US" smtClean="0"/>
              <a:t>10/10/2024</a:t>
            </a:fld>
            <a:endParaRPr lang="en-AE"/>
          </a:p>
        </p:txBody>
      </p:sp>
      <p:sp>
        <p:nvSpPr>
          <p:cNvPr id="5" name="Footer Placeholder 4">
            <a:extLst>
              <a:ext uri="{FF2B5EF4-FFF2-40B4-BE49-F238E27FC236}">
                <a16:creationId xmlns:a16="http://schemas.microsoft.com/office/drawing/2014/main" id="{0A444CC3-53E0-DC1F-90DF-4109912ECD69}"/>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C266C54B-4129-0563-CBB8-7F571F11695C}"/>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7040262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Contact Us">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6A92E8A2-6A4E-CBAC-89F1-2678AAB8397E}"/>
              </a:ext>
            </a:extLst>
          </p:cNvPr>
          <p:cNvPicPr>
            <a:picLocks noChangeAspect="1"/>
          </p:cNvPicPr>
          <p:nvPr userDrawn="1"/>
        </p:nvPicPr>
        <p:blipFill>
          <a:blip r:embed="rId3"/>
          <a:stretch>
            <a:fillRect/>
          </a:stretch>
        </p:blipFill>
        <p:spPr>
          <a:xfrm>
            <a:off x="10848108" y="-6410"/>
            <a:ext cx="1343891" cy="1567873"/>
          </a:xfrm>
          <a:prstGeom prst="rect">
            <a:avLst/>
          </a:prstGeom>
        </p:spPr>
      </p:pic>
      <p:pic>
        <p:nvPicPr>
          <p:cNvPr id="2" name="Picture 1" descr="A picture containing text, computer, person, indoor&#10;&#10;Description automatically generated">
            <a:extLst>
              <a:ext uri="{FF2B5EF4-FFF2-40B4-BE49-F238E27FC236}">
                <a16:creationId xmlns:a16="http://schemas.microsoft.com/office/drawing/2014/main" id="{9DE489EF-8767-0CD0-3189-F8A4632CD23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2596" t="7737" r="5770" b="7737"/>
          <a:stretch/>
        </p:blipFill>
        <p:spPr>
          <a:xfrm>
            <a:off x="-36918" y="0"/>
            <a:ext cx="7575402" cy="6858000"/>
          </a:xfrm>
          <a:prstGeom prst="rect">
            <a:avLst/>
          </a:prstGeom>
        </p:spPr>
      </p:pic>
      <p:sp>
        <p:nvSpPr>
          <p:cNvPr id="3" name="Shape 3499">
            <a:extLst>
              <a:ext uri="{FF2B5EF4-FFF2-40B4-BE49-F238E27FC236}">
                <a16:creationId xmlns:a16="http://schemas.microsoft.com/office/drawing/2014/main" id="{33A409DD-6E8B-FE46-EEDB-09EEA81FF072}"/>
              </a:ext>
            </a:extLst>
          </p:cNvPr>
          <p:cNvSpPr/>
          <p:nvPr userDrawn="1"/>
        </p:nvSpPr>
        <p:spPr>
          <a:xfrm>
            <a:off x="7187610" y="0"/>
            <a:ext cx="5004392" cy="6858000"/>
          </a:xfrm>
          <a:prstGeom prst="rect">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nvGrpSpPr>
          <p:cNvPr id="4" name="Shape 3503">
            <a:extLst>
              <a:ext uri="{FF2B5EF4-FFF2-40B4-BE49-F238E27FC236}">
                <a16:creationId xmlns:a16="http://schemas.microsoft.com/office/drawing/2014/main" id="{04341371-AB6C-99A0-955E-C190287CAA02}"/>
              </a:ext>
            </a:extLst>
          </p:cNvPr>
          <p:cNvGrpSpPr/>
          <p:nvPr userDrawn="1"/>
        </p:nvGrpSpPr>
        <p:grpSpPr>
          <a:xfrm>
            <a:off x="7958814" y="1408268"/>
            <a:ext cx="3503078" cy="4164134"/>
            <a:chOff x="16364206" y="2398596"/>
            <a:chExt cx="7006155" cy="8328268"/>
          </a:xfrm>
        </p:grpSpPr>
        <p:grpSp>
          <p:nvGrpSpPr>
            <p:cNvPr id="5" name="Shape 3504">
              <a:extLst>
                <a:ext uri="{FF2B5EF4-FFF2-40B4-BE49-F238E27FC236}">
                  <a16:creationId xmlns:a16="http://schemas.microsoft.com/office/drawing/2014/main" id="{54FDBED1-A4E1-4379-FF59-D2C52D006549}"/>
                </a:ext>
              </a:extLst>
            </p:cNvPr>
            <p:cNvGrpSpPr/>
            <p:nvPr/>
          </p:nvGrpSpPr>
          <p:grpSpPr>
            <a:xfrm>
              <a:off x="18215894" y="2398596"/>
              <a:ext cx="4491707" cy="2056395"/>
              <a:chOff x="18215894" y="2398596"/>
              <a:chExt cx="4491707" cy="2056395"/>
            </a:xfrm>
          </p:grpSpPr>
          <p:sp>
            <p:nvSpPr>
              <p:cNvPr id="15" name="Shape 3505">
                <a:extLst>
                  <a:ext uri="{FF2B5EF4-FFF2-40B4-BE49-F238E27FC236}">
                    <a16:creationId xmlns:a16="http://schemas.microsoft.com/office/drawing/2014/main" id="{FD33FEF2-395E-2A12-B21E-59689E397A77}"/>
                  </a:ext>
                </a:extLst>
              </p:cNvPr>
              <p:cNvSpPr txBox="1"/>
              <p:nvPr/>
            </p:nvSpPr>
            <p:spPr>
              <a:xfrm>
                <a:off x="18215894" y="2398596"/>
                <a:ext cx="4491705" cy="984885"/>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Call</a:t>
                </a:r>
                <a:endParaRPr sz="900"/>
              </a:p>
              <a:p>
                <a:r>
                  <a:rPr lang="en-US" sz="1600">
                    <a:solidFill>
                      <a:schemeClr val="lt1"/>
                    </a:solidFill>
                    <a:latin typeface="Montserrat SemiBold"/>
                    <a:ea typeface="Montserrat SemiBold"/>
                    <a:cs typeface="Montserrat SemiBold"/>
                    <a:sym typeface="Montserrat SemiBold"/>
                  </a:rPr>
                  <a:t>US:</a:t>
                </a:r>
                <a:endParaRPr sz="1600">
                  <a:solidFill>
                    <a:schemeClr val="lt1"/>
                  </a:solidFill>
                  <a:latin typeface="Montserrat SemiBold"/>
                  <a:ea typeface="Montserrat SemiBold"/>
                  <a:cs typeface="Montserrat SemiBold"/>
                  <a:sym typeface="Montserrat SemiBold"/>
                </a:endParaRPr>
              </a:p>
            </p:txBody>
          </p:sp>
          <p:sp>
            <p:nvSpPr>
              <p:cNvPr id="16" name="Shape 3506">
                <a:extLst>
                  <a:ext uri="{FF2B5EF4-FFF2-40B4-BE49-F238E27FC236}">
                    <a16:creationId xmlns:a16="http://schemas.microsoft.com/office/drawing/2014/main" id="{3D32739C-2D10-E9C3-381D-AAF5DEE10E2C}"/>
                  </a:ext>
                </a:extLst>
              </p:cNvPr>
              <p:cNvSpPr txBox="1"/>
              <p:nvPr/>
            </p:nvSpPr>
            <p:spPr>
              <a:xfrm>
                <a:off x="18215894" y="3579367"/>
                <a:ext cx="4491707" cy="875624"/>
              </a:xfrm>
              <a:prstGeom prst="rect">
                <a:avLst/>
              </a:prstGeom>
              <a:noFill/>
              <a:ln>
                <a:noFill/>
              </a:ln>
            </p:spPr>
            <p:txBody>
              <a:bodyPr spcFirstLastPara="1" wrap="square" lIns="0" tIns="0" rIns="0" bIns="0" anchor="t" anchorCtr="0">
                <a:noAutofit/>
              </a:bodyPr>
              <a:lstStyle/>
              <a:p>
                <a:pPr>
                  <a:lnSpc>
                    <a:spcPct val="150000"/>
                  </a:lnSpc>
                </a:pPr>
                <a:r>
                  <a:rPr lang="en-US" sz="1200">
                    <a:solidFill>
                      <a:schemeClr val="lt1"/>
                    </a:solidFill>
                    <a:latin typeface="Montserrat Light"/>
                    <a:sym typeface="Montserrat Light"/>
                  </a:rPr>
                  <a:t>+971 4 XXXXXX</a:t>
                </a:r>
                <a:endParaRPr sz="1200"/>
              </a:p>
              <a:p>
                <a:pPr>
                  <a:lnSpc>
                    <a:spcPct val="150000"/>
                  </a:lnSpc>
                </a:pPr>
                <a:r>
                  <a:rPr lang="en-US" sz="1200">
                    <a:solidFill>
                      <a:schemeClr val="lt1"/>
                    </a:solidFill>
                    <a:latin typeface="Montserrat Light"/>
                    <a:ea typeface="Montserrat Light"/>
                    <a:cs typeface="Montserrat Light"/>
                    <a:sym typeface="Montserrat Light"/>
                  </a:rPr>
                  <a:t>+971 52 XXXX XXX</a:t>
                </a:r>
                <a:endParaRPr sz="1200">
                  <a:solidFill>
                    <a:schemeClr val="lt1"/>
                  </a:solidFill>
                  <a:latin typeface="Montserrat Light"/>
                  <a:ea typeface="Montserrat Light"/>
                  <a:cs typeface="Montserrat Light"/>
                  <a:sym typeface="Montserrat Light"/>
                </a:endParaRPr>
              </a:p>
            </p:txBody>
          </p:sp>
        </p:grpSp>
        <p:grpSp>
          <p:nvGrpSpPr>
            <p:cNvPr id="6" name="Shape 3507">
              <a:extLst>
                <a:ext uri="{FF2B5EF4-FFF2-40B4-BE49-F238E27FC236}">
                  <a16:creationId xmlns:a16="http://schemas.microsoft.com/office/drawing/2014/main" id="{BED0128A-C538-FFC2-8EEF-C4DF2DA9F64C}"/>
                </a:ext>
              </a:extLst>
            </p:cNvPr>
            <p:cNvGrpSpPr/>
            <p:nvPr/>
          </p:nvGrpSpPr>
          <p:grpSpPr>
            <a:xfrm>
              <a:off x="18215894" y="5534533"/>
              <a:ext cx="5154467" cy="2056396"/>
              <a:chOff x="18215894" y="5399699"/>
              <a:chExt cx="5154467" cy="2056396"/>
            </a:xfrm>
          </p:grpSpPr>
          <p:sp>
            <p:nvSpPr>
              <p:cNvPr id="13" name="Shape 3508">
                <a:extLst>
                  <a:ext uri="{FF2B5EF4-FFF2-40B4-BE49-F238E27FC236}">
                    <a16:creationId xmlns:a16="http://schemas.microsoft.com/office/drawing/2014/main" id="{64485AED-F500-C8D5-B012-288C3E50CF59}"/>
                  </a:ext>
                </a:extLst>
              </p:cNvPr>
              <p:cNvSpPr txBox="1"/>
              <p:nvPr/>
            </p:nvSpPr>
            <p:spPr>
              <a:xfrm>
                <a:off x="18215894" y="5399699"/>
                <a:ext cx="4491705" cy="984885"/>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Email</a:t>
                </a:r>
                <a:endParaRPr sz="900"/>
              </a:p>
              <a:p>
                <a:r>
                  <a:rPr lang="en-US" sz="1600">
                    <a:solidFill>
                      <a:schemeClr val="lt1"/>
                    </a:solidFill>
                    <a:latin typeface="Montserrat SemiBold"/>
                    <a:ea typeface="Montserrat SemiBold"/>
                    <a:cs typeface="Montserrat SemiBold"/>
                    <a:sym typeface="Montserrat SemiBold"/>
                  </a:rPr>
                  <a:t>US:</a:t>
                </a:r>
                <a:endParaRPr sz="1600">
                  <a:solidFill>
                    <a:schemeClr val="lt1"/>
                  </a:solidFill>
                  <a:latin typeface="Montserrat SemiBold"/>
                  <a:ea typeface="Montserrat SemiBold"/>
                  <a:cs typeface="Montserrat SemiBold"/>
                  <a:sym typeface="Montserrat SemiBold"/>
                </a:endParaRPr>
              </a:p>
            </p:txBody>
          </p:sp>
          <p:sp>
            <p:nvSpPr>
              <p:cNvPr id="14" name="Shape 3509">
                <a:extLst>
                  <a:ext uri="{FF2B5EF4-FFF2-40B4-BE49-F238E27FC236}">
                    <a16:creationId xmlns:a16="http://schemas.microsoft.com/office/drawing/2014/main" id="{C18017C5-9029-A72B-7248-DD6BD8F86C65}"/>
                  </a:ext>
                </a:extLst>
              </p:cNvPr>
              <p:cNvSpPr txBox="1"/>
              <p:nvPr/>
            </p:nvSpPr>
            <p:spPr>
              <a:xfrm>
                <a:off x="18215894" y="6580471"/>
                <a:ext cx="5154467" cy="875624"/>
              </a:xfrm>
              <a:prstGeom prst="rect">
                <a:avLst/>
              </a:prstGeom>
              <a:noFill/>
              <a:ln>
                <a:noFill/>
              </a:ln>
            </p:spPr>
            <p:txBody>
              <a:bodyPr spcFirstLastPara="1" wrap="square" lIns="0" tIns="0" rIns="0" bIns="0" anchor="t" anchorCtr="0">
                <a:noAutofit/>
              </a:bodyPr>
              <a:lstStyle/>
              <a:p>
                <a:pPr>
                  <a:lnSpc>
                    <a:spcPct val="150000"/>
                  </a:lnSpc>
                </a:pPr>
                <a:r>
                  <a:rPr lang="en-US" sz="1200">
                    <a:solidFill>
                      <a:schemeClr val="bg1"/>
                    </a:solidFill>
                    <a:latin typeface="Montserrat Light"/>
                    <a:ea typeface="Montserrat Light"/>
                    <a:cs typeface="Montserrat Light"/>
                    <a:sym typeface="Montserrat Light"/>
                    <a:hlinkClick r:id="rId5">
                      <a:extLst>
                        <a:ext uri="{A12FA001-AC4F-418D-AE19-62706E023703}">
                          <ahyp:hlinkClr xmlns:ahyp="http://schemas.microsoft.com/office/drawing/2018/hyperlinkcolor" val="tx"/>
                        </a:ext>
                      </a:extLst>
                    </a:hlinkClick>
                  </a:rPr>
                  <a:t>info@idctechnologies.com</a:t>
                </a:r>
                <a:endParaRPr lang="en-US" sz="1200">
                  <a:solidFill>
                    <a:schemeClr val="bg1"/>
                  </a:solidFill>
                  <a:latin typeface="Montserrat Light"/>
                  <a:ea typeface="Montserrat Light"/>
                  <a:cs typeface="Montserrat Light"/>
                  <a:sym typeface="Montserrat Light"/>
                </a:endParaRPr>
              </a:p>
              <a:p>
                <a:pPr>
                  <a:lnSpc>
                    <a:spcPct val="150000"/>
                  </a:lnSpc>
                </a:pPr>
                <a:r>
                  <a:rPr lang="en-US" sz="1200">
                    <a:solidFill>
                      <a:schemeClr val="bg1"/>
                    </a:solidFill>
                    <a:latin typeface="Montserrat Light"/>
                    <a:ea typeface="Montserrat Light"/>
                    <a:cs typeface="Montserrat Light"/>
                    <a:sym typeface="Montserrat Light"/>
                    <a:hlinkClick r:id="rId6">
                      <a:extLst>
                        <a:ext uri="{A12FA001-AC4F-418D-AE19-62706E023703}">
                          <ahyp:hlinkClr xmlns:ahyp="http://schemas.microsoft.com/office/drawing/2018/hyperlinkcolor" val="tx"/>
                        </a:ext>
                      </a:extLst>
                    </a:hlinkClick>
                  </a:rPr>
                  <a:t>projects@idctechnologies.com</a:t>
                </a:r>
                <a:endParaRPr lang="en-US" sz="1200">
                  <a:solidFill>
                    <a:schemeClr val="bg1"/>
                  </a:solidFill>
                  <a:latin typeface="Montserrat Light"/>
                  <a:ea typeface="Montserrat Light"/>
                  <a:cs typeface="Montserrat Light"/>
                  <a:sym typeface="Montserrat Light"/>
                </a:endParaRPr>
              </a:p>
              <a:p>
                <a:pPr>
                  <a:lnSpc>
                    <a:spcPct val="150000"/>
                  </a:lnSpc>
                </a:pPr>
                <a:endParaRPr lang="en-US" sz="1200">
                  <a:solidFill>
                    <a:schemeClr val="bg1"/>
                  </a:solidFill>
                  <a:latin typeface="Montserrat Light"/>
                  <a:ea typeface="Montserrat Light"/>
                  <a:cs typeface="Montserrat Light"/>
                  <a:sym typeface="Montserrat Light"/>
                </a:endParaRPr>
              </a:p>
              <a:p>
                <a:pPr>
                  <a:lnSpc>
                    <a:spcPct val="150000"/>
                  </a:lnSpc>
                </a:pPr>
                <a:endParaRPr sz="1200">
                  <a:solidFill>
                    <a:schemeClr val="bg1"/>
                  </a:solidFill>
                  <a:latin typeface="Montserrat Light"/>
                  <a:ea typeface="Montserrat Light"/>
                  <a:cs typeface="Montserrat Light"/>
                  <a:sym typeface="Montserrat Light"/>
                </a:endParaRPr>
              </a:p>
            </p:txBody>
          </p:sp>
        </p:grpSp>
        <p:grpSp>
          <p:nvGrpSpPr>
            <p:cNvPr id="7" name="Shape 3510">
              <a:extLst>
                <a:ext uri="{FF2B5EF4-FFF2-40B4-BE49-F238E27FC236}">
                  <a16:creationId xmlns:a16="http://schemas.microsoft.com/office/drawing/2014/main" id="{293C1E44-9A9C-32CD-E3FC-ECAD0A14FE55}"/>
                </a:ext>
              </a:extLst>
            </p:cNvPr>
            <p:cNvGrpSpPr/>
            <p:nvPr/>
          </p:nvGrpSpPr>
          <p:grpSpPr>
            <a:xfrm>
              <a:off x="18215894" y="8670469"/>
              <a:ext cx="4856755" cy="2056395"/>
              <a:chOff x="18215894" y="8670469"/>
              <a:chExt cx="4856755" cy="2056395"/>
            </a:xfrm>
          </p:grpSpPr>
          <p:sp>
            <p:nvSpPr>
              <p:cNvPr id="11" name="Shape 3511">
                <a:extLst>
                  <a:ext uri="{FF2B5EF4-FFF2-40B4-BE49-F238E27FC236}">
                    <a16:creationId xmlns:a16="http://schemas.microsoft.com/office/drawing/2014/main" id="{135F9E09-9AF4-C2DB-1E65-0FD36FDC9638}"/>
                  </a:ext>
                </a:extLst>
              </p:cNvPr>
              <p:cNvSpPr txBox="1"/>
              <p:nvPr/>
            </p:nvSpPr>
            <p:spPr>
              <a:xfrm>
                <a:off x="18215894" y="8670469"/>
                <a:ext cx="4491705" cy="984885"/>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Follow</a:t>
                </a:r>
                <a:endParaRPr sz="900"/>
              </a:p>
              <a:p>
                <a:r>
                  <a:rPr lang="en-US" sz="1600">
                    <a:solidFill>
                      <a:schemeClr val="lt1"/>
                    </a:solidFill>
                    <a:latin typeface="Montserrat SemiBold"/>
                    <a:ea typeface="Montserrat SemiBold"/>
                    <a:cs typeface="Montserrat SemiBold"/>
                    <a:sym typeface="Montserrat SemiBold"/>
                  </a:rPr>
                  <a:t>US:</a:t>
                </a:r>
                <a:endParaRPr sz="1600">
                  <a:solidFill>
                    <a:schemeClr val="lt1"/>
                  </a:solidFill>
                  <a:latin typeface="Montserrat SemiBold"/>
                  <a:ea typeface="Montserrat SemiBold"/>
                  <a:cs typeface="Montserrat SemiBold"/>
                  <a:sym typeface="Montserrat SemiBold"/>
                </a:endParaRPr>
              </a:p>
            </p:txBody>
          </p:sp>
          <p:sp>
            <p:nvSpPr>
              <p:cNvPr id="12" name="Shape 3512">
                <a:extLst>
                  <a:ext uri="{FF2B5EF4-FFF2-40B4-BE49-F238E27FC236}">
                    <a16:creationId xmlns:a16="http://schemas.microsoft.com/office/drawing/2014/main" id="{3052CB85-3BF7-4E6F-1F82-52D61449C816}"/>
                  </a:ext>
                </a:extLst>
              </p:cNvPr>
              <p:cNvSpPr txBox="1"/>
              <p:nvPr/>
            </p:nvSpPr>
            <p:spPr>
              <a:xfrm>
                <a:off x="18215894" y="9851240"/>
                <a:ext cx="4856755" cy="875624"/>
              </a:xfrm>
              <a:prstGeom prst="rect">
                <a:avLst/>
              </a:prstGeom>
              <a:noFill/>
              <a:ln>
                <a:noFill/>
              </a:ln>
            </p:spPr>
            <p:txBody>
              <a:bodyPr spcFirstLastPara="1" wrap="square" lIns="0" tIns="0" rIns="0" bIns="0" anchor="t" anchorCtr="0">
                <a:noAutofit/>
              </a:bodyPr>
              <a:lstStyle/>
              <a:p>
                <a:pPr>
                  <a:lnSpc>
                    <a:spcPct val="150000"/>
                  </a:lnSpc>
                </a:pPr>
                <a:r>
                  <a:rPr lang="en-US" sz="1200" err="1">
                    <a:solidFill>
                      <a:schemeClr val="lt1"/>
                    </a:solidFill>
                    <a:latin typeface="Montserrat Light"/>
                    <a:ea typeface="Montserrat Light"/>
                    <a:cs typeface="Montserrat Light"/>
                    <a:sym typeface="Montserrat Light"/>
                  </a:rPr>
                  <a:t>Facebook.com</a:t>
                </a:r>
                <a:r>
                  <a:rPr lang="en-US" sz="1200">
                    <a:solidFill>
                      <a:schemeClr val="lt1"/>
                    </a:solidFill>
                    <a:latin typeface="Montserrat Light"/>
                    <a:ea typeface="Montserrat Light"/>
                    <a:cs typeface="Montserrat Light"/>
                    <a:sym typeface="Montserrat Light"/>
                  </a:rPr>
                  <a:t>/</a:t>
                </a:r>
                <a:r>
                  <a:rPr lang="en-US" sz="1200" err="1">
                    <a:solidFill>
                      <a:schemeClr val="lt1"/>
                    </a:solidFill>
                    <a:latin typeface="Montserrat Light"/>
                    <a:ea typeface="Montserrat Light"/>
                    <a:cs typeface="Montserrat Light"/>
                    <a:sym typeface="Montserrat Light"/>
                  </a:rPr>
                  <a:t>idctechnologies</a:t>
                </a:r>
                <a:endParaRPr sz="1200">
                  <a:solidFill>
                    <a:schemeClr val="lt1"/>
                  </a:solidFill>
                  <a:latin typeface="Montserrat Light"/>
                  <a:ea typeface="Montserrat Light"/>
                  <a:cs typeface="Montserrat Light"/>
                  <a:sym typeface="Montserrat Light"/>
                </a:endParaRPr>
              </a:p>
              <a:p>
                <a:pPr>
                  <a:lnSpc>
                    <a:spcPct val="150000"/>
                  </a:lnSpc>
                </a:pPr>
                <a:r>
                  <a:rPr lang="en-US" sz="1200" err="1">
                    <a:solidFill>
                      <a:schemeClr val="lt1"/>
                    </a:solidFill>
                    <a:latin typeface="Montserrat Light"/>
                    <a:ea typeface="Montserrat Light"/>
                    <a:cs typeface="Montserrat Light"/>
                    <a:sym typeface="Montserrat Light"/>
                  </a:rPr>
                  <a:t>twitter.com</a:t>
                </a:r>
                <a:r>
                  <a:rPr lang="en-US" sz="1200">
                    <a:solidFill>
                      <a:schemeClr val="lt1"/>
                    </a:solidFill>
                    <a:latin typeface="Montserrat Light"/>
                    <a:ea typeface="Montserrat Light"/>
                    <a:cs typeface="Montserrat Light"/>
                    <a:sym typeface="Montserrat Light"/>
                  </a:rPr>
                  <a:t>/</a:t>
                </a:r>
                <a:r>
                  <a:rPr lang="en-US" sz="1200" err="1">
                    <a:solidFill>
                      <a:schemeClr val="lt1"/>
                    </a:solidFill>
                    <a:latin typeface="Montserrat Light"/>
                    <a:ea typeface="Montserrat Light"/>
                    <a:cs typeface="Montserrat Light"/>
                    <a:sym typeface="Montserrat Light"/>
                  </a:rPr>
                  <a:t>idctechnologies</a:t>
                </a:r>
                <a:endParaRPr sz="1200">
                  <a:solidFill>
                    <a:schemeClr val="lt1"/>
                  </a:solidFill>
                  <a:latin typeface="Montserrat Light"/>
                  <a:ea typeface="Montserrat Light"/>
                  <a:cs typeface="Montserrat Light"/>
                  <a:sym typeface="Montserrat Light"/>
                </a:endParaRPr>
              </a:p>
            </p:txBody>
          </p:sp>
        </p:grpSp>
        <p:sp>
          <p:nvSpPr>
            <p:cNvPr id="8" name="Shape 3513">
              <a:extLst>
                <a:ext uri="{FF2B5EF4-FFF2-40B4-BE49-F238E27FC236}">
                  <a16:creationId xmlns:a16="http://schemas.microsoft.com/office/drawing/2014/main" id="{4444911C-7AF2-703E-7942-A4F53C95FB18}"/>
                </a:ext>
              </a:extLst>
            </p:cNvPr>
            <p:cNvSpPr/>
            <p:nvPr/>
          </p:nvSpPr>
          <p:spPr>
            <a:xfrm>
              <a:off x="16409066" y="5679532"/>
              <a:ext cx="873532" cy="636748"/>
            </a:xfrm>
            <a:custGeom>
              <a:avLst/>
              <a:gdLst/>
              <a:ahLst/>
              <a:cxnLst/>
              <a:rect l="0" t="0" r="0" b="0"/>
              <a:pathLst>
                <a:path w="353" h="256" extrusionOk="0">
                  <a:moveTo>
                    <a:pt x="321" y="0"/>
                  </a:moveTo>
                  <a:cubicBezTo>
                    <a:pt x="32" y="0"/>
                    <a:pt x="32" y="0"/>
                    <a:pt x="32" y="0"/>
                  </a:cubicBezTo>
                  <a:cubicBezTo>
                    <a:pt x="14" y="0"/>
                    <a:pt x="0" y="14"/>
                    <a:pt x="0" y="32"/>
                  </a:cubicBezTo>
                  <a:cubicBezTo>
                    <a:pt x="0" y="224"/>
                    <a:pt x="0" y="224"/>
                    <a:pt x="0" y="224"/>
                  </a:cubicBezTo>
                  <a:cubicBezTo>
                    <a:pt x="0" y="242"/>
                    <a:pt x="14" y="256"/>
                    <a:pt x="32" y="256"/>
                  </a:cubicBezTo>
                  <a:cubicBezTo>
                    <a:pt x="321" y="256"/>
                    <a:pt x="321" y="256"/>
                    <a:pt x="321" y="256"/>
                  </a:cubicBezTo>
                  <a:cubicBezTo>
                    <a:pt x="338" y="256"/>
                    <a:pt x="353" y="242"/>
                    <a:pt x="353" y="224"/>
                  </a:cubicBezTo>
                  <a:cubicBezTo>
                    <a:pt x="353" y="32"/>
                    <a:pt x="353" y="32"/>
                    <a:pt x="353" y="32"/>
                  </a:cubicBezTo>
                  <a:cubicBezTo>
                    <a:pt x="353" y="14"/>
                    <a:pt x="338" y="0"/>
                    <a:pt x="321" y="0"/>
                  </a:cubicBezTo>
                  <a:moveTo>
                    <a:pt x="32" y="16"/>
                  </a:moveTo>
                  <a:cubicBezTo>
                    <a:pt x="321" y="16"/>
                    <a:pt x="321" y="16"/>
                    <a:pt x="321" y="16"/>
                  </a:cubicBezTo>
                  <a:cubicBezTo>
                    <a:pt x="323" y="16"/>
                    <a:pt x="324" y="16"/>
                    <a:pt x="326" y="17"/>
                  </a:cubicBezTo>
                  <a:cubicBezTo>
                    <a:pt x="187" y="156"/>
                    <a:pt x="187" y="156"/>
                    <a:pt x="187" y="156"/>
                  </a:cubicBezTo>
                  <a:cubicBezTo>
                    <a:pt x="184" y="158"/>
                    <a:pt x="180" y="160"/>
                    <a:pt x="176" y="160"/>
                  </a:cubicBezTo>
                  <a:cubicBezTo>
                    <a:pt x="172" y="160"/>
                    <a:pt x="168" y="158"/>
                    <a:pt x="165" y="156"/>
                  </a:cubicBezTo>
                  <a:cubicBezTo>
                    <a:pt x="26" y="17"/>
                    <a:pt x="26" y="17"/>
                    <a:pt x="26" y="17"/>
                  </a:cubicBezTo>
                  <a:cubicBezTo>
                    <a:pt x="28" y="16"/>
                    <a:pt x="30" y="16"/>
                    <a:pt x="32" y="16"/>
                  </a:cubicBezTo>
                  <a:moveTo>
                    <a:pt x="16" y="224"/>
                  </a:moveTo>
                  <a:cubicBezTo>
                    <a:pt x="16" y="32"/>
                    <a:pt x="16" y="32"/>
                    <a:pt x="16" y="32"/>
                  </a:cubicBezTo>
                  <a:cubicBezTo>
                    <a:pt x="16" y="31"/>
                    <a:pt x="16" y="30"/>
                    <a:pt x="16" y="29"/>
                  </a:cubicBezTo>
                  <a:cubicBezTo>
                    <a:pt x="115" y="128"/>
                    <a:pt x="115" y="128"/>
                    <a:pt x="115" y="128"/>
                  </a:cubicBezTo>
                  <a:cubicBezTo>
                    <a:pt x="16" y="227"/>
                    <a:pt x="16" y="227"/>
                    <a:pt x="16" y="227"/>
                  </a:cubicBezTo>
                  <a:cubicBezTo>
                    <a:pt x="16" y="226"/>
                    <a:pt x="16" y="225"/>
                    <a:pt x="16" y="224"/>
                  </a:cubicBezTo>
                  <a:moveTo>
                    <a:pt x="321" y="240"/>
                  </a:moveTo>
                  <a:cubicBezTo>
                    <a:pt x="32" y="240"/>
                    <a:pt x="32" y="240"/>
                    <a:pt x="32" y="240"/>
                  </a:cubicBezTo>
                  <a:cubicBezTo>
                    <a:pt x="30" y="240"/>
                    <a:pt x="28" y="240"/>
                    <a:pt x="26" y="239"/>
                  </a:cubicBezTo>
                  <a:cubicBezTo>
                    <a:pt x="126" y="139"/>
                    <a:pt x="126" y="139"/>
                    <a:pt x="126" y="139"/>
                  </a:cubicBezTo>
                  <a:cubicBezTo>
                    <a:pt x="154" y="167"/>
                    <a:pt x="154" y="167"/>
                    <a:pt x="154" y="167"/>
                  </a:cubicBezTo>
                  <a:cubicBezTo>
                    <a:pt x="160" y="173"/>
                    <a:pt x="168" y="176"/>
                    <a:pt x="176" y="176"/>
                  </a:cubicBezTo>
                  <a:cubicBezTo>
                    <a:pt x="184" y="176"/>
                    <a:pt x="192" y="173"/>
                    <a:pt x="198" y="167"/>
                  </a:cubicBezTo>
                  <a:cubicBezTo>
                    <a:pt x="226" y="139"/>
                    <a:pt x="226" y="139"/>
                    <a:pt x="226" y="139"/>
                  </a:cubicBezTo>
                  <a:cubicBezTo>
                    <a:pt x="326" y="239"/>
                    <a:pt x="326" y="239"/>
                    <a:pt x="326" y="239"/>
                  </a:cubicBezTo>
                  <a:cubicBezTo>
                    <a:pt x="324" y="240"/>
                    <a:pt x="323" y="240"/>
                    <a:pt x="321" y="240"/>
                  </a:cubicBezTo>
                  <a:moveTo>
                    <a:pt x="337" y="224"/>
                  </a:moveTo>
                  <a:cubicBezTo>
                    <a:pt x="337" y="225"/>
                    <a:pt x="337" y="226"/>
                    <a:pt x="336" y="227"/>
                  </a:cubicBezTo>
                  <a:cubicBezTo>
                    <a:pt x="237" y="128"/>
                    <a:pt x="237" y="128"/>
                    <a:pt x="237" y="128"/>
                  </a:cubicBezTo>
                  <a:cubicBezTo>
                    <a:pt x="336" y="29"/>
                    <a:pt x="336" y="29"/>
                    <a:pt x="336" y="29"/>
                  </a:cubicBezTo>
                  <a:cubicBezTo>
                    <a:pt x="337" y="30"/>
                    <a:pt x="337" y="31"/>
                    <a:pt x="337" y="32"/>
                  </a:cubicBezTo>
                  <a:lnTo>
                    <a:pt x="337" y="224"/>
                  </a:lnTo>
                  <a:close/>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sp>
          <p:nvSpPr>
            <p:cNvPr id="9" name="Shape 3514">
              <a:extLst>
                <a:ext uri="{FF2B5EF4-FFF2-40B4-BE49-F238E27FC236}">
                  <a16:creationId xmlns:a16="http://schemas.microsoft.com/office/drawing/2014/main" id="{FAD40939-B585-8872-982A-7CFE5F7FA4B3}"/>
                </a:ext>
              </a:extLst>
            </p:cNvPr>
            <p:cNvSpPr/>
            <p:nvPr/>
          </p:nvSpPr>
          <p:spPr>
            <a:xfrm>
              <a:off x="16364206" y="2499329"/>
              <a:ext cx="783420" cy="783420"/>
            </a:xfrm>
            <a:custGeom>
              <a:avLst/>
              <a:gdLst/>
              <a:ahLst/>
              <a:cxnLst/>
              <a:rect l="0" t="0" r="0" b="0"/>
              <a:pathLst>
                <a:path w="353" h="353" extrusionOk="0">
                  <a:moveTo>
                    <a:pt x="193" y="16"/>
                  </a:moveTo>
                  <a:cubicBezTo>
                    <a:pt x="273" y="16"/>
                    <a:pt x="337" y="80"/>
                    <a:pt x="337" y="160"/>
                  </a:cubicBezTo>
                  <a:cubicBezTo>
                    <a:pt x="337" y="165"/>
                    <a:pt x="341" y="168"/>
                    <a:pt x="345" y="168"/>
                  </a:cubicBezTo>
                  <a:cubicBezTo>
                    <a:pt x="350" y="168"/>
                    <a:pt x="353" y="165"/>
                    <a:pt x="353" y="160"/>
                  </a:cubicBezTo>
                  <a:cubicBezTo>
                    <a:pt x="353" y="71"/>
                    <a:pt x="282" y="0"/>
                    <a:pt x="193" y="0"/>
                  </a:cubicBezTo>
                  <a:cubicBezTo>
                    <a:pt x="188" y="0"/>
                    <a:pt x="185" y="3"/>
                    <a:pt x="185" y="8"/>
                  </a:cubicBezTo>
                  <a:cubicBezTo>
                    <a:pt x="185" y="12"/>
                    <a:pt x="188" y="16"/>
                    <a:pt x="193" y="16"/>
                  </a:cubicBezTo>
                  <a:moveTo>
                    <a:pt x="193" y="96"/>
                  </a:moveTo>
                  <a:cubicBezTo>
                    <a:pt x="228" y="96"/>
                    <a:pt x="257" y="125"/>
                    <a:pt x="257" y="160"/>
                  </a:cubicBezTo>
                  <a:cubicBezTo>
                    <a:pt x="257" y="165"/>
                    <a:pt x="261" y="168"/>
                    <a:pt x="265" y="168"/>
                  </a:cubicBezTo>
                  <a:cubicBezTo>
                    <a:pt x="270" y="168"/>
                    <a:pt x="273" y="165"/>
                    <a:pt x="273" y="160"/>
                  </a:cubicBezTo>
                  <a:cubicBezTo>
                    <a:pt x="273" y="116"/>
                    <a:pt x="237" y="80"/>
                    <a:pt x="193" y="80"/>
                  </a:cubicBezTo>
                  <a:cubicBezTo>
                    <a:pt x="188" y="80"/>
                    <a:pt x="185" y="83"/>
                    <a:pt x="185" y="88"/>
                  </a:cubicBezTo>
                  <a:cubicBezTo>
                    <a:pt x="185" y="92"/>
                    <a:pt x="188" y="96"/>
                    <a:pt x="193" y="96"/>
                  </a:cubicBezTo>
                  <a:moveTo>
                    <a:pt x="193" y="176"/>
                  </a:moveTo>
                  <a:cubicBezTo>
                    <a:pt x="202" y="176"/>
                    <a:pt x="209" y="169"/>
                    <a:pt x="209" y="160"/>
                  </a:cubicBezTo>
                  <a:cubicBezTo>
                    <a:pt x="209" y="151"/>
                    <a:pt x="202" y="144"/>
                    <a:pt x="193" y="144"/>
                  </a:cubicBezTo>
                  <a:cubicBezTo>
                    <a:pt x="184" y="144"/>
                    <a:pt x="177" y="151"/>
                    <a:pt x="177" y="160"/>
                  </a:cubicBezTo>
                  <a:cubicBezTo>
                    <a:pt x="177" y="169"/>
                    <a:pt x="184" y="176"/>
                    <a:pt x="193" y="176"/>
                  </a:cubicBezTo>
                  <a:moveTo>
                    <a:pt x="353" y="280"/>
                  </a:moveTo>
                  <a:cubicBezTo>
                    <a:pt x="353" y="274"/>
                    <a:pt x="351" y="268"/>
                    <a:pt x="346" y="263"/>
                  </a:cubicBezTo>
                  <a:cubicBezTo>
                    <a:pt x="345" y="262"/>
                    <a:pt x="343" y="261"/>
                    <a:pt x="342" y="260"/>
                  </a:cubicBezTo>
                  <a:cubicBezTo>
                    <a:pt x="274" y="207"/>
                    <a:pt x="274" y="207"/>
                    <a:pt x="274" y="207"/>
                  </a:cubicBezTo>
                  <a:cubicBezTo>
                    <a:pt x="270" y="203"/>
                    <a:pt x="264" y="200"/>
                    <a:pt x="257" y="200"/>
                  </a:cubicBezTo>
                  <a:cubicBezTo>
                    <a:pt x="251" y="200"/>
                    <a:pt x="246" y="202"/>
                    <a:pt x="242" y="205"/>
                  </a:cubicBezTo>
                  <a:cubicBezTo>
                    <a:pt x="223" y="224"/>
                    <a:pt x="223" y="224"/>
                    <a:pt x="223" y="224"/>
                  </a:cubicBezTo>
                  <a:cubicBezTo>
                    <a:pt x="223" y="224"/>
                    <a:pt x="223" y="224"/>
                    <a:pt x="223" y="224"/>
                  </a:cubicBezTo>
                  <a:cubicBezTo>
                    <a:pt x="221" y="227"/>
                    <a:pt x="216" y="230"/>
                    <a:pt x="212" y="230"/>
                  </a:cubicBezTo>
                  <a:cubicBezTo>
                    <a:pt x="206" y="230"/>
                    <a:pt x="201" y="227"/>
                    <a:pt x="198" y="223"/>
                  </a:cubicBezTo>
                  <a:cubicBezTo>
                    <a:pt x="198" y="223"/>
                    <a:pt x="198" y="223"/>
                    <a:pt x="198" y="223"/>
                  </a:cubicBezTo>
                  <a:cubicBezTo>
                    <a:pt x="172" y="204"/>
                    <a:pt x="149" y="181"/>
                    <a:pt x="130" y="155"/>
                  </a:cubicBezTo>
                  <a:cubicBezTo>
                    <a:pt x="130" y="155"/>
                    <a:pt x="130" y="155"/>
                    <a:pt x="130" y="155"/>
                  </a:cubicBezTo>
                  <a:cubicBezTo>
                    <a:pt x="126" y="152"/>
                    <a:pt x="123" y="147"/>
                    <a:pt x="123" y="141"/>
                  </a:cubicBezTo>
                  <a:cubicBezTo>
                    <a:pt x="123" y="136"/>
                    <a:pt x="125" y="132"/>
                    <a:pt x="129" y="129"/>
                  </a:cubicBezTo>
                  <a:cubicBezTo>
                    <a:pt x="129" y="129"/>
                    <a:pt x="129" y="129"/>
                    <a:pt x="129" y="129"/>
                  </a:cubicBezTo>
                  <a:cubicBezTo>
                    <a:pt x="148" y="110"/>
                    <a:pt x="148" y="110"/>
                    <a:pt x="148" y="110"/>
                  </a:cubicBezTo>
                  <a:cubicBezTo>
                    <a:pt x="151" y="106"/>
                    <a:pt x="153" y="101"/>
                    <a:pt x="153" y="96"/>
                  </a:cubicBezTo>
                  <a:cubicBezTo>
                    <a:pt x="153" y="89"/>
                    <a:pt x="150" y="83"/>
                    <a:pt x="146" y="79"/>
                  </a:cubicBezTo>
                  <a:cubicBezTo>
                    <a:pt x="93" y="11"/>
                    <a:pt x="93" y="11"/>
                    <a:pt x="93" y="11"/>
                  </a:cubicBezTo>
                  <a:cubicBezTo>
                    <a:pt x="92" y="9"/>
                    <a:pt x="91" y="8"/>
                    <a:pt x="89" y="7"/>
                  </a:cubicBezTo>
                  <a:cubicBezTo>
                    <a:pt x="85" y="2"/>
                    <a:pt x="79" y="0"/>
                    <a:pt x="72" y="0"/>
                  </a:cubicBezTo>
                  <a:cubicBezTo>
                    <a:pt x="40" y="0"/>
                    <a:pt x="0" y="37"/>
                    <a:pt x="0" y="84"/>
                  </a:cubicBezTo>
                  <a:cubicBezTo>
                    <a:pt x="0" y="97"/>
                    <a:pt x="3" y="109"/>
                    <a:pt x="8" y="120"/>
                  </a:cubicBezTo>
                  <a:cubicBezTo>
                    <a:pt x="8" y="120"/>
                    <a:pt x="8" y="120"/>
                    <a:pt x="8" y="120"/>
                  </a:cubicBezTo>
                  <a:cubicBezTo>
                    <a:pt x="56" y="216"/>
                    <a:pt x="137" y="297"/>
                    <a:pt x="233" y="345"/>
                  </a:cubicBezTo>
                  <a:cubicBezTo>
                    <a:pt x="233" y="345"/>
                    <a:pt x="233" y="345"/>
                    <a:pt x="233" y="345"/>
                  </a:cubicBezTo>
                  <a:cubicBezTo>
                    <a:pt x="244" y="350"/>
                    <a:pt x="256" y="353"/>
                    <a:pt x="269" y="353"/>
                  </a:cubicBezTo>
                  <a:cubicBezTo>
                    <a:pt x="316" y="353"/>
                    <a:pt x="353" y="313"/>
                    <a:pt x="353" y="281"/>
                  </a:cubicBezTo>
                  <a:cubicBezTo>
                    <a:pt x="353" y="281"/>
                    <a:pt x="353" y="280"/>
                    <a:pt x="353" y="280"/>
                  </a:cubicBezTo>
                  <a:close/>
                  <a:moveTo>
                    <a:pt x="269" y="337"/>
                  </a:moveTo>
                  <a:cubicBezTo>
                    <a:pt x="259" y="337"/>
                    <a:pt x="249" y="335"/>
                    <a:pt x="240" y="330"/>
                  </a:cubicBezTo>
                  <a:cubicBezTo>
                    <a:pt x="239" y="330"/>
                    <a:pt x="238" y="329"/>
                    <a:pt x="237" y="329"/>
                  </a:cubicBezTo>
                  <a:cubicBezTo>
                    <a:pt x="146" y="283"/>
                    <a:pt x="70" y="207"/>
                    <a:pt x="24" y="116"/>
                  </a:cubicBezTo>
                  <a:cubicBezTo>
                    <a:pt x="24" y="115"/>
                    <a:pt x="23" y="114"/>
                    <a:pt x="23" y="113"/>
                  </a:cubicBezTo>
                  <a:cubicBezTo>
                    <a:pt x="18" y="104"/>
                    <a:pt x="16" y="94"/>
                    <a:pt x="16" y="84"/>
                  </a:cubicBezTo>
                  <a:cubicBezTo>
                    <a:pt x="16" y="45"/>
                    <a:pt x="50" y="16"/>
                    <a:pt x="72" y="16"/>
                  </a:cubicBezTo>
                  <a:cubicBezTo>
                    <a:pt x="75" y="16"/>
                    <a:pt x="77" y="17"/>
                    <a:pt x="78" y="18"/>
                  </a:cubicBezTo>
                  <a:cubicBezTo>
                    <a:pt x="78" y="18"/>
                    <a:pt x="79" y="19"/>
                    <a:pt x="79" y="19"/>
                  </a:cubicBezTo>
                  <a:cubicBezTo>
                    <a:pt x="79" y="20"/>
                    <a:pt x="80" y="20"/>
                    <a:pt x="80" y="21"/>
                  </a:cubicBezTo>
                  <a:cubicBezTo>
                    <a:pt x="133" y="89"/>
                    <a:pt x="133" y="89"/>
                    <a:pt x="133" y="89"/>
                  </a:cubicBezTo>
                  <a:cubicBezTo>
                    <a:pt x="133" y="89"/>
                    <a:pt x="134" y="90"/>
                    <a:pt x="134" y="90"/>
                  </a:cubicBezTo>
                  <a:cubicBezTo>
                    <a:pt x="135" y="91"/>
                    <a:pt x="137" y="93"/>
                    <a:pt x="137" y="96"/>
                  </a:cubicBezTo>
                  <a:cubicBezTo>
                    <a:pt x="137" y="97"/>
                    <a:pt x="136" y="99"/>
                    <a:pt x="135" y="100"/>
                  </a:cubicBezTo>
                  <a:cubicBezTo>
                    <a:pt x="118" y="118"/>
                    <a:pt x="118" y="118"/>
                    <a:pt x="118" y="118"/>
                  </a:cubicBezTo>
                  <a:cubicBezTo>
                    <a:pt x="117" y="118"/>
                    <a:pt x="117" y="118"/>
                    <a:pt x="117" y="118"/>
                  </a:cubicBezTo>
                  <a:cubicBezTo>
                    <a:pt x="111" y="124"/>
                    <a:pt x="107" y="132"/>
                    <a:pt x="107" y="141"/>
                  </a:cubicBezTo>
                  <a:cubicBezTo>
                    <a:pt x="107" y="150"/>
                    <a:pt x="110" y="158"/>
                    <a:pt x="116" y="163"/>
                  </a:cubicBezTo>
                  <a:cubicBezTo>
                    <a:pt x="116" y="164"/>
                    <a:pt x="116" y="164"/>
                    <a:pt x="117" y="164"/>
                  </a:cubicBezTo>
                  <a:cubicBezTo>
                    <a:pt x="136" y="192"/>
                    <a:pt x="161" y="216"/>
                    <a:pt x="189" y="236"/>
                  </a:cubicBezTo>
                  <a:cubicBezTo>
                    <a:pt x="189" y="236"/>
                    <a:pt x="189" y="236"/>
                    <a:pt x="189" y="237"/>
                  </a:cubicBezTo>
                  <a:cubicBezTo>
                    <a:pt x="195" y="242"/>
                    <a:pt x="203" y="246"/>
                    <a:pt x="212" y="246"/>
                  </a:cubicBezTo>
                  <a:cubicBezTo>
                    <a:pt x="220" y="246"/>
                    <a:pt x="228" y="242"/>
                    <a:pt x="234" y="236"/>
                  </a:cubicBezTo>
                  <a:cubicBezTo>
                    <a:pt x="234" y="236"/>
                    <a:pt x="235" y="236"/>
                    <a:pt x="235" y="236"/>
                  </a:cubicBezTo>
                  <a:cubicBezTo>
                    <a:pt x="253" y="217"/>
                    <a:pt x="253" y="217"/>
                    <a:pt x="253" y="217"/>
                  </a:cubicBezTo>
                  <a:cubicBezTo>
                    <a:pt x="254" y="217"/>
                    <a:pt x="255" y="216"/>
                    <a:pt x="257" y="216"/>
                  </a:cubicBezTo>
                  <a:cubicBezTo>
                    <a:pt x="260" y="216"/>
                    <a:pt x="262" y="218"/>
                    <a:pt x="263" y="219"/>
                  </a:cubicBezTo>
                  <a:cubicBezTo>
                    <a:pt x="263" y="219"/>
                    <a:pt x="264" y="219"/>
                    <a:pt x="264" y="220"/>
                  </a:cubicBezTo>
                  <a:cubicBezTo>
                    <a:pt x="332" y="273"/>
                    <a:pt x="332" y="273"/>
                    <a:pt x="332" y="273"/>
                  </a:cubicBezTo>
                  <a:cubicBezTo>
                    <a:pt x="332" y="273"/>
                    <a:pt x="333" y="273"/>
                    <a:pt x="333" y="274"/>
                  </a:cubicBezTo>
                  <a:cubicBezTo>
                    <a:pt x="334" y="274"/>
                    <a:pt x="335" y="275"/>
                    <a:pt x="335" y="275"/>
                  </a:cubicBezTo>
                  <a:cubicBezTo>
                    <a:pt x="336" y="276"/>
                    <a:pt x="337" y="278"/>
                    <a:pt x="337" y="280"/>
                  </a:cubicBezTo>
                  <a:cubicBezTo>
                    <a:pt x="337" y="281"/>
                    <a:pt x="337" y="281"/>
                    <a:pt x="337" y="282"/>
                  </a:cubicBezTo>
                  <a:cubicBezTo>
                    <a:pt x="336" y="304"/>
                    <a:pt x="307" y="337"/>
                    <a:pt x="269" y="337"/>
                  </a:cubicBezTo>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sp>
          <p:nvSpPr>
            <p:cNvPr id="10" name="Shape 3515">
              <a:extLst>
                <a:ext uri="{FF2B5EF4-FFF2-40B4-BE49-F238E27FC236}">
                  <a16:creationId xmlns:a16="http://schemas.microsoft.com/office/drawing/2014/main" id="{2FA21C64-51D1-A80D-EB6D-96FAB4E01182}"/>
                </a:ext>
              </a:extLst>
            </p:cNvPr>
            <p:cNvSpPr/>
            <p:nvPr/>
          </p:nvSpPr>
          <p:spPr>
            <a:xfrm>
              <a:off x="16551780" y="8790064"/>
              <a:ext cx="711754" cy="985780"/>
            </a:xfrm>
            <a:custGeom>
              <a:avLst/>
              <a:gdLst/>
              <a:ahLst/>
              <a:cxnLst/>
              <a:rect l="0" t="0" r="0" b="0"/>
              <a:pathLst>
                <a:path w="258" h="355" extrusionOk="0">
                  <a:moveTo>
                    <a:pt x="88" y="306"/>
                  </a:moveTo>
                  <a:cubicBezTo>
                    <a:pt x="97" y="306"/>
                    <a:pt x="104" y="299"/>
                    <a:pt x="104" y="290"/>
                  </a:cubicBezTo>
                  <a:cubicBezTo>
                    <a:pt x="104" y="282"/>
                    <a:pt x="97" y="274"/>
                    <a:pt x="88" y="274"/>
                  </a:cubicBezTo>
                  <a:cubicBezTo>
                    <a:pt x="79" y="274"/>
                    <a:pt x="72" y="282"/>
                    <a:pt x="72" y="290"/>
                  </a:cubicBezTo>
                  <a:cubicBezTo>
                    <a:pt x="72" y="299"/>
                    <a:pt x="79" y="306"/>
                    <a:pt x="88" y="306"/>
                  </a:cubicBezTo>
                  <a:moveTo>
                    <a:pt x="253" y="2"/>
                  </a:moveTo>
                  <a:cubicBezTo>
                    <a:pt x="249" y="0"/>
                    <a:pt x="244" y="2"/>
                    <a:pt x="242" y="6"/>
                  </a:cubicBezTo>
                  <a:cubicBezTo>
                    <a:pt x="224" y="33"/>
                    <a:pt x="200" y="59"/>
                    <a:pt x="156" y="34"/>
                  </a:cubicBezTo>
                  <a:cubicBezTo>
                    <a:pt x="131" y="20"/>
                    <a:pt x="115" y="25"/>
                    <a:pt x="103" y="32"/>
                  </a:cubicBezTo>
                  <a:cubicBezTo>
                    <a:pt x="91" y="39"/>
                    <a:pt x="83" y="52"/>
                    <a:pt x="81" y="66"/>
                  </a:cubicBezTo>
                  <a:cubicBezTo>
                    <a:pt x="36" y="70"/>
                    <a:pt x="0" y="108"/>
                    <a:pt x="0" y="154"/>
                  </a:cubicBezTo>
                  <a:cubicBezTo>
                    <a:pt x="0" y="266"/>
                    <a:pt x="0" y="266"/>
                    <a:pt x="0" y="266"/>
                  </a:cubicBezTo>
                  <a:cubicBezTo>
                    <a:pt x="0" y="315"/>
                    <a:pt x="40" y="355"/>
                    <a:pt x="88" y="355"/>
                  </a:cubicBezTo>
                  <a:cubicBezTo>
                    <a:pt x="137" y="355"/>
                    <a:pt x="177" y="315"/>
                    <a:pt x="177" y="266"/>
                  </a:cubicBezTo>
                  <a:cubicBezTo>
                    <a:pt x="177" y="154"/>
                    <a:pt x="177" y="154"/>
                    <a:pt x="177" y="154"/>
                  </a:cubicBezTo>
                  <a:cubicBezTo>
                    <a:pt x="177" y="108"/>
                    <a:pt x="142" y="71"/>
                    <a:pt x="97" y="66"/>
                  </a:cubicBezTo>
                  <a:cubicBezTo>
                    <a:pt x="99" y="59"/>
                    <a:pt x="104" y="51"/>
                    <a:pt x="112" y="46"/>
                  </a:cubicBezTo>
                  <a:cubicBezTo>
                    <a:pt x="123" y="39"/>
                    <a:pt x="131" y="40"/>
                    <a:pt x="149" y="49"/>
                  </a:cubicBezTo>
                  <a:cubicBezTo>
                    <a:pt x="179" y="64"/>
                    <a:pt x="199" y="60"/>
                    <a:pt x="214" y="54"/>
                  </a:cubicBezTo>
                  <a:cubicBezTo>
                    <a:pt x="233" y="47"/>
                    <a:pt x="247" y="32"/>
                    <a:pt x="256" y="13"/>
                  </a:cubicBezTo>
                  <a:cubicBezTo>
                    <a:pt x="258" y="9"/>
                    <a:pt x="256" y="4"/>
                    <a:pt x="253" y="2"/>
                  </a:cubicBezTo>
                  <a:moveTo>
                    <a:pt x="161" y="266"/>
                  </a:moveTo>
                  <a:cubicBezTo>
                    <a:pt x="161" y="306"/>
                    <a:pt x="128" y="339"/>
                    <a:pt x="88" y="339"/>
                  </a:cubicBezTo>
                  <a:cubicBezTo>
                    <a:pt x="48" y="339"/>
                    <a:pt x="16" y="306"/>
                    <a:pt x="16" y="266"/>
                  </a:cubicBezTo>
                  <a:cubicBezTo>
                    <a:pt x="16" y="178"/>
                    <a:pt x="16" y="178"/>
                    <a:pt x="16" y="178"/>
                  </a:cubicBezTo>
                  <a:cubicBezTo>
                    <a:pt x="161" y="178"/>
                    <a:pt x="161" y="178"/>
                    <a:pt x="161" y="178"/>
                  </a:cubicBezTo>
                  <a:lnTo>
                    <a:pt x="161" y="266"/>
                  </a:lnTo>
                  <a:close/>
                  <a:moveTo>
                    <a:pt x="161" y="154"/>
                  </a:moveTo>
                  <a:cubicBezTo>
                    <a:pt x="161" y="162"/>
                    <a:pt x="161" y="162"/>
                    <a:pt x="161" y="162"/>
                  </a:cubicBezTo>
                  <a:cubicBezTo>
                    <a:pt x="16" y="162"/>
                    <a:pt x="16" y="162"/>
                    <a:pt x="16" y="162"/>
                  </a:cubicBezTo>
                  <a:cubicBezTo>
                    <a:pt x="16" y="154"/>
                    <a:pt x="16" y="154"/>
                    <a:pt x="16" y="154"/>
                  </a:cubicBezTo>
                  <a:cubicBezTo>
                    <a:pt x="16" y="117"/>
                    <a:pt x="44" y="86"/>
                    <a:pt x="80" y="82"/>
                  </a:cubicBezTo>
                  <a:cubicBezTo>
                    <a:pt x="80" y="162"/>
                    <a:pt x="80" y="162"/>
                    <a:pt x="80" y="162"/>
                  </a:cubicBezTo>
                  <a:cubicBezTo>
                    <a:pt x="96" y="162"/>
                    <a:pt x="96" y="162"/>
                    <a:pt x="96" y="162"/>
                  </a:cubicBezTo>
                  <a:cubicBezTo>
                    <a:pt x="96" y="82"/>
                    <a:pt x="96" y="82"/>
                    <a:pt x="96" y="82"/>
                  </a:cubicBezTo>
                  <a:cubicBezTo>
                    <a:pt x="133" y="86"/>
                    <a:pt x="161" y="117"/>
                    <a:pt x="161" y="154"/>
                  </a:cubicBezTo>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6951755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1"/>
        <p:cNvGrpSpPr/>
        <p:nvPr/>
      </p:nvGrpSpPr>
      <p:grpSpPr>
        <a:xfrm>
          <a:off x="0" y="0"/>
          <a:ext cx="0" cy="0"/>
          <a:chOff x="0" y="0"/>
          <a:chExt cx="0" cy="0"/>
        </a:xfrm>
      </p:grpSpPr>
      <p:sp>
        <p:nvSpPr>
          <p:cNvPr id="12" name="Shape 12"/>
          <p:cNvSpPr txBox="1"/>
          <p:nvPr/>
        </p:nvSpPr>
        <p:spPr>
          <a:xfrm>
            <a:off x="164432" y="3328973"/>
            <a:ext cx="422710" cy="20005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endParaRPr sz="1300" b="1">
              <a:solidFill>
                <a:schemeClr val="accent6"/>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4265232956"/>
      </p:ext>
    </p:extLst>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601">
          <p15:clr>
            <a:srgbClr val="FBAE40"/>
          </p15:clr>
        </p15:guide>
        <p15:guide id="4" orient="horz" pos="103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IDC Digital Cover 1">
    <p:spTree>
      <p:nvGrpSpPr>
        <p:cNvPr id="1" name=""/>
        <p:cNvGrpSpPr/>
        <p:nvPr/>
      </p:nvGrpSpPr>
      <p:grpSpPr>
        <a:xfrm>
          <a:off x="0" y="0"/>
          <a:ext cx="0" cy="0"/>
          <a:chOff x="0" y="0"/>
          <a:chExt cx="0" cy="0"/>
        </a:xfrm>
      </p:grpSpPr>
      <p:pic>
        <p:nvPicPr>
          <p:cNvPr id="17" name="Picture 16" descr="A group of people in different poses&#10;&#10;Description automatically generated">
            <a:extLst>
              <a:ext uri="{FF2B5EF4-FFF2-40B4-BE49-F238E27FC236}">
                <a16:creationId xmlns:a16="http://schemas.microsoft.com/office/drawing/2014/main" id="{208AC4EF-762E-2D0C-8364-0884CE251FA9}"/>
              </a:ext>
            </a:extLst>
          </p:cNvPr>
          <p:cNvPicPr>
            <a:picLocks noChangeAspect="1"/>
          </p:cNvPicPr>
          <p:nvPr userDrawn="1"/>
        </p:nvPicPr>
        <p:blipFill rotWithShape="1">
          <a:blip r:embed="rId2"/>
          <a:srcRect r="37493"/>
          <a:stretch/>
        </p:blipFill>
        <p:spPr>
          <a:xfrm>
            <a:off x="2025929" y="-2100"/>
            <a:ext cx="10166071" cy="6860100"/>
          </a:xfrm>
          <a:prstGeom prst="rect">
            <a:avLst/>
          </a:prstGeom>
        </p:spPr>
      </p:pic>
      <p:sp>
        <p:nvSpPr>
          <p:cNvPr id="18" name="Date Placeholder 1">
            <a:extLst>
              <a:ext uri="{FF2B5EF4-FFF2-40B4-BE49-F238E27FC236}">
                <a16:creationId xmlns:a16="http://schemas.microsoft.com/office/drawing/2014/main" id="{99BC2127-7330-FD22-5920-3E0B29E0706B}"/>
              </a:ext>
            </a:extLst>
          </p:cNvPr>
          <p:cNvSpPr>
            <a:spLocks noGrp="1"/>
          </p:cNvSpPr>
          <p:nvPr>
            <p:ph type="dt" sz="half" idx="10"/>
          </p:nvPr>
        </p:nvSpPr>
        <p:spPr>
          <a:xfrm>
            <a:off x="1602673" y="6351713"/>
            <a:ext cx="846513" cy="365125"/>
          </a:xfrm>
          <a:prstGeom prst="rect">
            <a:avLst/>
          </a:prstGeom>
        </p:spPr>
        <p:txBody>
          <a:bodyPr/>
          <a:lstStyle/>
          <a:p>
            <a:fld id="{FA7C2328-F24B-5B43-82EA-7C8D92A689C5}" type="datetime1">
              <a:rPr lang="en-US" smtClean="0"/>
              <a:t>10/10/2024</a:t>
            </a:fld>
            <a:endParaRPr lang="en-AE"/>
          </a:p>
        </p:txBody>
      </p:sp>
      <p:sp>
        <p:nvSpPr>
          <p:cNvPr id="19" name="Rectangle 18">
            <a:extLst>
              <a:ext uri="{FF2B5EF4-FFF2-40B4-BE49-F238E27FC236}">
                <a16:creationId xmlns:a16="http://schemas.microsoft.com/office/drawing/2014/main" id="{4388DCFE-6C9B-8E97-D7C5-DD47E501D38A}"/>
              </a:ext>
            </a:extLst>
          </p:cNvPr>
          <p:cNvSpPr/>
          <p:nvPr userDrawn="1"/>
        </p:nvSpPr>
        <p:spPr>
          <a:xfrm>
            <a:off x="97590" y="0"/>
            <a:ext cx="8640009" cy="6860100"/>
          </a:xfrm>
          <a:prstGeom prst="rect">
            <a:avLst/>
          </a:prstGeom>
          <a:gradFill>
            <a:gsLst>
              <a:gs pos="36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0" name="Picture 19" descr="A picture containing screenshot, darkness, black, light&#10;&#10;Description automatically generated">
            <a:extLst>
              <a:ext uri="{FF2B5EF4-FFF2-40B4-BE49-F238E27FC236}">
                <a16:creationId xmlns:a16="http://schemas.microsoft.com/office/drawing/2014/main" id="{397F2391-9976-E26D-2FCD-3D1760ABC718}"/>
              </a:ext>
            </a:extLst>
          </p:cNvPr>
          <p:cNvPicPr>
            <a:picLocks noChangeAspect="1"/>
          </p:cNvPicPr>
          <p:nvPr userDrawn="1"/>
        </p:nvPicPr>
        <p:blipFill>
          <a:blip r:embed="rId3"/>
          <a:stretch>
            <a:fillRect/>
          </a:stretch>
        </p:blipFill>
        <p:spPr>
          <a:xfrm>
            <a:off x="-10048" y="-2100"/>
            <a:ext cx="3946914" cy="2225387"/>
          </a:xfrm>
          <a:prstGeom prst="rect">
            <a:avLst/>
          </a:prstGeom>
        </p:spPr>
      </p:pic>
      <p:sp>
        <p:nvSpPr>
          <p:cNvPr id="24" name="Footer Placeholder 4">
            <a:extLst>
              <a:ext uri="{FF2B5EF4-FFF2-40B4-BE49-F238E27FC236}">
                <a16:creationId xmlns:a16="http://schemas.microsoft.com/office/drawing/2014/main" id="{80DCDD0F-29F7-709B-61B2-D6FBFE87EFFF}"/>
              </a:ext>
            </a:extLst>
          </p:cNvPr>
          <p:cNvSpPr txBox="1">
            <a:spLocks/>
          </p:cNvSpPr>
          <p:nvPr userDrawn="1"/>
        </p:nvSpPr>
        <p:spPr>
          <a:xfrm>
            <a:off x="629515" y="6241494"/>
            <a:ext cx="4892869" cy="369332"/>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B8BEC5"/>
                </a:solidFill>
                <a:latin typeface="Poppins" pitchFamily="2" charset="77"/>
                <a:ea typeface="+mn-ea"/>
                <a:cs typeface="Poppins" pitchFamily="2"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a:solidFill>
                  <a:schemeClr val="bg1">
                    <a:lumMod val="50000"/>
                  </a:schemeClr>
                </a:solidFill>
                <a:latin typeface="Montserrat" pitchFamily="2" charset="77"/>
              </a:rPr>
              <a:t>© 2024 IDC Digital. All rights reserved - Confidential</a:t>
            </a:r>
            <a:endParaRPr lang="en-AE" sz="1200">
              <a:solidFill>
                <a:schemeClr val="bg1">
                  <a:lumMod val="50000"/>
                </a:schemeClr>
              </a:solidFill>
              <a:latin typeface="Montserrat" pitchFamily="2" charset="77"/>
            </a:endParaRPr>
          </a:p>
        </p:txBody>
      </p:sp>
      <p:grpSp>
        <p:nvGrpSpPr>
          <p:cNvPr id="27" name="Group 26">
            <a:extLst>
              <a:ext uri="{FF2B5EF4-FFF2-40B4-BE49-F238E27FC236}">
                <a16:creationId xmlns:a16="http://schemas.microsoft.com/office/drawing/2014/main" id="{B9FDC20F-9B4B-2FA7-E4EE-814EFFC18CC1}"/>
              </a:ext>
            </a:extLst>
          </p:cNvPr>
          <p:cNvGrpSpPr/>
          <p:nvPr userDrawn="1"/>
        </p:nvGrpSpPr>
        <p:grpSpPr>
          <a:xfrm>
            <a:off x="638393" y="2647101"/>
            <a:ext cx="8931735" cy="2600258"/>
            <a:chOff x="638393" y="2521726"/>
            <a:chExt cx="8931735" cy="2600258"/>
          </a:xfrm>
        </p:grpSpPr>
        <p:sp>
          <p:nvSpPr>
            <p:cNvPr id="21" name="TextBox 20">
              <a:extLst>
                <a:ext uri="{FF2B5EF4-FFF2-40B4-BE49-F238E27FC236}">
                  <a16:creationId xmlns:a16="http://schemas.microsoft.com/office/drawing/2014/main" id="{1C80F3E4-491F-309F-8E1A-71B366CC86C3}"/>
                </a:ext>
              </a:extLst>
            </p:cNvPr>
            <p:cNvSpPr txBox="1"/>
            <p:nvPr userDrawn="1"/>
          </p:nvSpPr>
          <p:spPr>
            <a:xfrm>
              <a:off x="638393" y="2521726"/>
              <a:ext cx="8931735" cy="1323439"/>
            </a:xfrm>
            <a:prstGeom prst="rect">
              <a:avLst/>
            </a:prstGeom>
            <a:noFill/>
          </p:spPr>
          <p:txBody>
            <a:bodyPr wrap="square" rtlCol="0">
              <a:spAutoFit/>
            </a:bodyPr>
            <a:lstStyle/>
            <a:p>
              <a:r>
                <a:rPr lang="en-AE" sz="4000" b="1">
                  <a:solidFill>
                    <a:schemeClr val="accent2"/>
                  </a:solidFill>
                  <a:latin typeface="Montserrat" pitchFamily="2" charset="77"/>
                  <a:cs typeface="Poppins" pitchFamily="2" charset="77"/>
                </a:rPr>
                <a:t>Employee Security </a:t>
              </a:r>
              <a:br>
                <a:rPr lang="en-AE" sz="4000" b="1">
                  <a:solidFill>
                    <a:schemeClr val="accent2"/>
                  </a:solidFill>
                  <a:latin typeface="Montserrat" pitchFamily="2" charset="77"/>
                  <a:cs typeface="Poppins" pitchFamily="2" charset="77"/>
                </a:rPr>
              </a:br>
              <a:r>
                <a:rPr lang="en-AE" sz="4000" b="1">
                  <a:solidFill>
                    <a:schemeClr val="accent2"/>
                  </a:solidFill>
                  <a:latin typeface="Montserrat" pitchFamily="2" charset="77"/>
                  <a:cs typeface="Poppins" pitchFamily="2" charset="77"/>
                </a:rPr>
                <a:t>Awareness</a:t>
              </a:r>
            </a:p>
          </p:txBody>
        </p:sp>
        <p:sp>
          <p:nvSpPr>
            <p:cNvPr id="22" name="TextBox 21">
              <a:extLst>
                <a:ext uri="{FF2B5EF4-FFF2-40B4-BE49-F238E27FC236}">
                  <a16:creationId xmlns:a16="http://schemas.microsoft.com/office/drawing/2014/main" id="{96B1338B-0CB6-B0D7-8755-086A609BC9A6}"/>
                </a:ext>
              </a:extLst>
            </p:cNvPr>
            <p:cNvSpPr txBox="1"/>
            <p:nvPr userDrawn="1"/>
          </p:nvSpPr>
          <p:spPr>
            <a:xfrm>
              <a:off x="661666" y="3721320"/>
              <a:ext cx="3661580" cy="923330"/>
            </a:xfrm>
            <a:prstGeom prst="rect">
              <a:avLst/>
            </a:prstGeom>
            <a:noFill/>
          </p:spPr>
          <p:txBody>
            <a:bodyPr wrap="none" rtlCol="0">
              <a:spAutoFit/>
            </a:bodyPr>
            <a:lstStyle/>
            <a:p>
              <a:r>
                <a:rPr lang="en-AE" sz="1800">
                  <a:latin typeface="Montserrat" pitchFamily="2" charset="77"/>
                  <a:cs typeface="Poppins" pitchFamily="2" charset="77"/>
                </a:rPr>
                <a:t>Securing employees in the </a:t>
              </a:r>
              <a:br>
                <a:rPr lang="en-AE" sz="1800">
                  <a:latin typeface="Montserrat" pitchFamily="2" charset="77"/>
                  <a:cs typeface="Poppins" pitchFamily="2" charset="77"/>
                </a:rPr>
              </a:br>
              <a:r>
                <a:rPr lang="en-AE" sz="1800">
                  <a:latin typeface="Montserrat" pitchFamily="2" charset="77"/>
                  <a:cs typeface="Poppins" pitchFamily="2" charset="77"/>
                </a:rPr>
                <a:t>cyberspace through phishing </a:t>
              </a:r>
              <a:br>
                <a:rPr lang="en-AE" sz="1800">
                  <a:latin typeface="Montserrat" pitchFamily="2" charset="77"/>
                  <a:cs typeface="Poppins" pitchFamily="2" charset="77"/>
                </a:rPr>
              </a:br>
              <a:r>
                <a:rPr lang="en-AE" sz="1800">
                  <a:latin typeface="Montserrat" pitchFamily="2" charset="77"/>
                  <a:cs typeface="Poppins" pitchFamily="2" charset="77"/>
                </a:rPr>
                <a:t>campaign exercises</a:t>
              </a:r>
            </a:p>
          </p:txBody>
        </p:sp>
        <p:sp>
          <p:nvSpPr>
            <p:cNvPr id="23" name="TextBox 22">
              <a:extLst>
                <a:ext uri="{FF2B5EF4-FFF2-40B4-BE49-F238E27FC236}">
                  <a16:creationId xmlns:a16="http://schemas.microsoft.com/office/drawing/2014/main" id="{4A5C5E38-0FD0-5363-9342-17E9CCED8BFC}"/>
                </a:ext>
              </a:extLst>
            </p:cNvPr>
            <p:cNvSpPr txBox="1"/>
            <p:nvPr userDrawn="1"/>
          </p:nvSpPr>
          <p:spPr>
            <a:xfrm>
              <a:off x="692146" y="4814207"/>
              <a:ext cx="3474028" cy="307777"/>
            </a:xfrm>
            <a:prstGeom prst="rect">
              <a:avLst/>
            </a:prstGeom>
            <a:noFill/>
          </p:spPr>
          <p:txBody>
            <a:bodyPr wrap="none" rtlCol="0">
              <a:spAutoFit/>
            </a:bodyPr>
            <a:lstStyle/>
            <a:p>
              <a:r>
                <a:rPr lang="en-AE" sz="1400">
                  <a:solidFill>
                    <a:schemeClr val="accent2"/>
                  </a:solidFill>
                  <a:latin typeface="Montserrat" pitchFamily="2" charset="77"/>
                  <a:cs typeface="Poppins" pitchFamily="2" charset="77"/>
                </a:rPr>
                <a:t>www.idctechnologies.com/idcdigital</a:t>
              </a:r>
            </a:p>
          </p:txBody>
        </p:sp>
      </p:grpSp>
      <p:pic>
        <p:nvPicPr>
          <p:cNvPr id="26" name="Picture 25" descr="A blue rectangle with white text&#10;&#10;Description automatically generated">
            <a:extLst>
              <a:ext uri="{FF2B5EF4-FFF2-40B4-BE49-F238E27FC236}">
                <a16:creationId xmlns:a16="http://schemas.microsoft.com/office/drawing/2014/main" id="{EFC35A8A-84BE-5FF9-55A4-BB85FBC6865C}"/>
              </a:ext>
            </a:extLst>
          </p:cNvPr>
          <p:cNvPicPr>
            <a:picLocks noChangeAspect="1"/>
          </p:cNvPicPr>
          <p:nvPr userDrawn="1"/>
        </p:nvPicPr>
        <p:blipFill>
          <a:blip r:embed="rId4"/>
          <a:stretch>
            <a:fillRect/>
          </a:stretch>
        </p:blipFill>
        <p:spPr>
          <a:xfrm>
            <a:off x="744798" y="1187588"/>
            <a:ext cx="1715749" cy="878464"/>
          </a:xfrm>
          <a:prstGeom prst="rect">
            <a:avLst/>
          </a:prstGeom>
        </p:spPr>
      </p:pic>
    </p:spTree>
    <p:extLst>
      <p:ext uri="{BB962C8B-B14F-4D97-AF65-F5344CB8AC3E}">
        <p14:creationId xmlns:p14="http://schemas.microsoft.com/office/powerpoint/2010/main" val="1861448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IDC Digital Cover 2">
    <p:spTree>
      <p:nvGrpSpPr>
        <p:cNvPr id="1" name=""/>
        <p:cNvGrpSpPr/>
        <p:nvPr/>
      </p:nvGrpSpPr>
      <p:grpSpPr>
        <a:xfrm>
          <a:off x="0" y="0"/>
          <a:ext cx="0" cy="0"/>
          <a:chOff x="0" y="0"/>
          <a:chExt cx="0" cy="0"/>
        </a:xfrm>
      </p:grpSpPr>
      <p:pic>
        <p:nvPicPr>
          <p:cNvPr id="36" name="Picture 35" descr="A group of people in different poses&#10;&#10;Description automatically generated">
            <a:extLst>
              <a:ext uri="{FF2B5EF4-FFF2-40B4-BE49-F238E27FC236}">
                <a16:creationId xmlns:a16="http://schemas.microsoft.com/office/drawing/2014/main" id="{B4CE77B7-C529-5A39-DBF3-E656FCAAE6A4}"/>
              </a:ext>
            </a:extLst>
          </p:cNvPr>
          <p:cNvPicPr>
            <a:picLocks noChangeAspect="1"/>
          </p:cNvPicPr>
          <p:nvPr userDrawn="1"/>
        </p:nvPicPr>
        <p:blipFill rotWithShape="1">
          <a:blip r:embed="rId2"/>
          <a:srcRect l="586" t="16011" r="1962"/>
          <a:stretch/>
        </p:blipFill>
        <p:spPr>
          <a:xfrm>
            <a:off x="1" y="0"/>
            <a:ext cx="12192000" cy="4432214"/>
          </a:xfrm>
          <a:prstGeom prst="rect">
            <a:avLst/>
          </a:prstGeom>
        </p:spPr>
      </p:pic>
      <p:grpSp>
        <p:nvGrpSpPr>
          <p:cNvPr id="37" name="Group 36">
            <a:extLst>
              <a:ext uri="{FF2B5EF4-FFF2-40B4-BE49-F238E27FC236}">
                <a16:creationId xmlns:a16="http://schemas.microsoft.com/office/drawing/2014/main" id="{72056E84-DC1B-191A-7427-0C72B287E97B}"/>
              </a:ext>
            </a:extLst>
          </p:cNvPr>
          <p:cNvGrpSpPr/>
          <p:nvPr userDrawn="1"/>
        </p:nvGrpSpPr>
        <p:grpSpPr>
          <a:xfrm>
            <a:off x="1533152" y="3585230"/>
            <a:ext cx="7025737" cy="2528616"/>
            <a:chOff x="2365909" y="3552573"/>
            <a:chExt cx="7025737" cy="2528616"/>
          </a:xfrm>
        </p:grpSpPr>
        <p:grpSp>
          <p:nvGrpSpPr>
            <p:cNvPr id="27" name="Group 26">
              <a:extLst>
                <a:ext uri="{FF2B5EF4-FFF2-40B4-BE49-F238E27FC236}">
                  <a16:creationId xmlns:a16="http://schemas.microsoft.com/office/drawing/2014/main" id="{5815C4DE-34E6-D893-801A-5C990F1B2C57}"/>
                </a:ext>
              </a:extLst>
            </p:cNvPr>
            <p:cNvGrpSpPr/>
            <p:nvPr userDrawn="1"/>
          </p:nvGrpSpPr>
          <p:grpSpPr>
            <a:xfrm>
              <a:off x="2365909" y="3552573"/>
              <a:ext cx="2336800" cy="2336800"/>
              <a:chOff x="2365909" y="3177569"/>
              <a:chExt cx="2336800" cy="2336800"/>
            </a:xfrm>
          </p:grpSpPr>
          <p:pic>
            <p:nvPicPr>
              <p:cNvPr id="28" name="Picture 27">
                <a:extLst>
                  <a:ext uri="{FF2B5EF4-FFF2-40B4-BE49-F238E27FC236}">
                    <a16:creationId xmlns:a16="http://schemas.microsoft.com/office/drawing/2014/main" id="{4DCE2253-48B8-E8C6-3738-87B0E0B95812}"/>
                  </a:ext>
                </a:extLst>
              </p:cNvPr>
              <p:cNvPicPr>
                <a:picLocks noChangeAspect="1"/>
              </p:cNvPicPr>
              <p:nvPr/>
            </p:nvPicPr>
            <p:blipFill>
              <a:blip r:embed="rId3"/>
              <a:stretch>
                <a:fillRect/>
              </a:stretch>
            </p:blipFill>
            <p:spPr>
              <a:xfrm>
                <a:off x="2365909" y="3177569"/>
                <a:ext cx="2336800" cy="2336800"/>
              </a:xfrm>
              <a:prstGeom prst="rect">
                <a:avLst/>
              </a:prstGeom>
            </p:spPr>
          </p:pic>
          <p:pic>
            <p:nvPicPr>
              <p:cNvPr id="29" name="Picture 28">
                <a:extLst>
                  <a:ext uri="{FF2B5EF4-FFF2-40B4-BE49-F238E27FC236}">
                    <a16:creationId xmlns:a16="http://schemas.microsoft.com/office/drawing/2014/main" id="{F832DACC-3816-69F4-F91B-6D61D4F7997C}"/>
                  </a:ext>
                </a:extLst>
              </p:cNvPr>
              <p:cNvPicPr>
                <a:picLocks noChangeAspect="1"/>
              </p:cNvPicPr>
              <p:nvPr/>
            </p:nvPicPr>
            <p:blipFill>
              <a:blip r:embed="rId4"/>
              <a:stretch>
                <a:fillRect/>
              </a:stretch>
            </p:blipFill>
            <p:spPr>
              <a:xfrm>
                <a:off x="2664359" y="3907819"/>
                <a:ext cx="1739900" cy="876300"/>
              </a:xfrm>
              <a:prstGeom prst="rect">
                <a:avLst/>
              </a:prstGeom>
            </p:spPr>
          </p:pic>
        </p:grpSp>
        <p:sp>
          <p:nvSpPr>
            <p:cNvPr id="30" name="TextBox 29">
              <a:extLst>
                <a:ext uri="{FF2B5EF4-FFF2-40B4-BE49-F238E27FC236}">
                  <a16:creationId xmlns:a16="http://schemas.microsoft.com/office/drawing/2014/main" id="{D50AFCA5-C24A-C8C5-AAB6-FF13E1DE5B4C}"/>
                </a:ext>
              </a:extLst>
            </p:cNvPr>
            <p:cNvSpPr txBox="1"/>
            <p:nvPr userDrawn="1"/>
          </p:nvSpPr>
          <p:spPr>
            <a:xfrm>
              <a:off x="4901947" y="4809582"/>
              <a:ext cx="2648482" cy="615553"/>
            </a:xfrm>
            <a:prstGeom prst="rect">
              <a:avLst/>
            </a:prstGeom>
            <a:noFill/>
          </p:spPr>
          <p:txBody>
            <a:bodyPr wrap="none" rtlCol="0">
              <a:spAutoFit/>
            </a:bodyPr>
            <a:lstStyle/>
            <a:p>
              <a:r>
                <a:rPr lang="en-AE" sz="3400" b="1">
                  <a:solidFill>
                    <a:schemeClr val="accent2"/>
                  </a:solidFill>
                  <a:latin typeface="Montserrat" pitchFamily="2" charset="77"/>
                  <a:cs typeface="Poppins" pitchFamily="2" charset="77"/>
                </a:rPr>
                <a:t>IDC Digital</a:t>
              </a:r>
            </a:p>
          </p:txBody>
        </p:sp>
        <p:sp>
          <p:nvSpPr>
            <p:cNvPr id="31" name="TextBox 30">
              <a:extLst>
                <a:ext uri="{FF2B5EF4-FFF2-40B4-BE49-F238E27FC236}">
                  <a16:creationId xmlns:a16="http://schemas.microsoft.com/office/drawing/2014/main" id="{58D9105E-4948-BD21-99BB-0D571715605D}"/>
                </a:ext>
              </a:extLst>
            </p:cNvPr>
            <p:cNvSpPr txBox="1"/>
            <p:nvPr userDrawn="1"/>
          </p:nvSpPr>
          <p:spPr>
            <a:xfrm>
              <a:off x="4922153" y="5342925"/>
              <a:ext cx="4469493" cy="461665"/>
            </a:xfrm>
            <a:prstGeom prst="rect">
              <a:avLst/>
            </a:prstGeom>
            <a:noFill/>
          </p:spPr>
          <p:txBody>
            <a:bodyPr wrap="none" rtlCol="0">
              <a:spAutoFit/>
            </a:bodyPr>
            <a:lstStyle/>
            <a:p>
              <a:r>
                <a:rPr lang="en-AE" sz="2400">
                  <a:latin typeface="Montserrat" pitchFamily="2" charset="77"/>
                  <a:cs typeface="Poppins" pitchFamily="2" charset="77"/>
                </a:rPr>
                <a:t>Transforming your business</a:t>
              </a:r>
            </a:p>
          </p:txBody>
        </p:sp>
        <p:sp>
          <p:nvSpPr>
            <p:cNvPr id="32" name="TextBox 31">
              <a:extLst>
                <a:ext uri="{FF2B5EF4-FFF2-40B4-BE49-F238E27FC236}">
                  <a16:creationId xmlns:a16="http://schemas.microsoft.com/office/drawing/2014/main" id="{24B20520-6F92-627F-48E9-E4E35A01095D}"/>
                </a:ext>
              </a:extLst>
            </p:cNvPr>
            <p:cNvSpPr txBox="1"/>
            <p:nvPr userDrawn="1"/>
          </p:nvSpPr>
          <p:spPr>
            <a:xfrm>
              <a:off x="4963249" y="5773412"/>
              <a:ext cx="3474028" cy="307777"/>
            </a:xfrm>
            <a:prstGeom prst="rect">
              <a:avLst/>
            </a:prstGeom>
            <a:noFill/>
          </p:spPr>
          <p:txBody>
            <a:bodyPr wrap="none" rtlCol="0">
              <a:spAutoFit/>
            </a:bodyPr>
            <a:lstStyle/>
            <a:p>
              <a:r>
                <a:rPr lang="en-AE" sz="1400">
                  <a:solidFill>
                    <a:schemeClr val="accent2"/>
                  </a:solidFill>
                  <a:latin typeface="Montserrat" pitchFamily="2" charset="77"/>
                  <a:cs typeface="Poppins" pitchFamily="2" charset="77"/>
                </a:rPr>
                <a:t>www.idctechnologies.com/idcdigital</a:t>
              </a:r>
            </a:p>
          </p:txBody>
        </p:sp>
      </p:grpSp>
      <p:sp>
        <p:nvSpPr>
          <p:cNvPr id="38" name="Rectangle 37">
            <a:extLst>
              <a:ext uri="{FF2B5EF4-FFF2-40B4-BE49-F238E27FC236}">
                <a16:creationId xmlns:a16="http://schemas.microsoft.com/office/drawing/2014/main" id="{5754635B-A1C7-B3A0-00A1-9D92F63BA19A}"/>
              </a:ext>
            </a:extLst>
          </p:cNvPr>
          <p:cNvSpPr/>
          <p:nvPr userDrawn="1"/>
        </p:nvSpPr>
        <p:spPr>
          <a:xfrm>
            <a:off x="9821636" y="6098721"/>
            <a:ext cx="1902278" cy="7592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3" name="Picture 2">
            <a:extLst>
              <a:ext uri="{FF2B5EF4-FFF2-40B4-BE49-F238E27FC236}">
                <a16:creationId xmlns:a16="http://schemas.microsoft.com/office/drawing/2014/main" id="{4136D75F-6D74-CE1D-DB1C-0F728DAA596F}"/>
              </a:ext>
            </a:extLst>
          </p:cNvPr>
          <p:cNvPicPr>
            <a:picLocks noChangeAspect="1"/>
          </p:cNvPicPr>
          <p:nvPr userDrawn="1"/>
        </p:nvPicPr>
        <p:blipFill>
          <a:blip r:embed="rId5"/>
          <a:stretch>
            <a:fillRect/>
          </a:stretch>
        </p:blipFill>
        <p:spPr>
          <a:xfrm>
            <a:off x="-9615" y="4610100"/>
            <a:ext cx="3543300" cy="2247900"/>
          </a:xfrm>
          <a:prstGeom prst="rect">
            <a:avLst/>
          </a:prstGeom>
        </p:spPr>
      </p:pic>
      <p:pic>
        <p:nvPicPr>
          <p:cNvPr id="5" name="Picture 4">
            <a:extLst>
              <a:ext uri="{FF2B5EF4-FFF2-40B4-BE49-F238E27FC236}">
                <a16:creationId xmlns:a16="http://schemas.microsoft.com/office/drawing/2014/main" id="{E09BCAA3-B0C2-31D0-14C9-3DDC3FB09C9E}"/>
              </a:ext>
            </a:extLst>
          </p:cNvPr>
          <p:cNvPicPr>
            <a:picLocks noChangeAspect="1"/>
          </p:cNvPicPr>
          <p:nvPr userDrawn="1"/>
        </p:nvPicPr>
        <p:blipFill>
          <a:blip r:embed="rId6"/>
          <a:stretch>
            <a:fillRect/>
          </a:stretch>
        </p:blipFill>
        <p:spPr>
          <a:xfrm>
            <a:off x="10878707" y="4432214"/>
            <a:ext cx="1333500" cy="1574800"/>
          </a:xfrm>
          <a:prstGeom prst="rect">
            <a:avLst/>
          </a:prstGeom>
        </p:spPr>
      </p:pic>
    </p:spTree>
    <p:extLst>
      <p:ext uri="{BB962C8B-B14F-4D97-AF65-F5344CB8AC3E}">
        <p14:creationId xmlns:p14="http://schemas.microsoft.com/office/powerpoint/2010/main" val="13068138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Digital Market Cap">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173B79-82DA-8AB4-8148-2878245FAAFB}"/>
              </a:ext>
            </a:extLst>
          </p:cNvPr>
          <p:cNvPicPr>
            <a:picLocks noChangeAspect="1"/>
          </p:cNvPicPr>
          <p:nvPr userDrawn="1"/>
        </p:nvPicPr>
        <p:blipFill rotWithShape="1">
          <a:blip r:embed="rId2"/>
          <a:srcRect l="20801" t="11316" r="767"/>
          <a:stretch/>
        </p:blipFill>
        <p:spPr>
          <a:xfrm>
            <a:off x="0" y="0"/>
            <a:ext cx="12191999" cy="6926933"/>
          </a:xfrm>
          <a:prstGeom prst="rect">
            <a:avLst/>
          </a:prstGeom>
        </p:spPr>
      </p:pic>
    </p:spTree>
    <p:extLst>
      <p:ext uri="{BB962C8B-B14F-4D97-AF65-F5344CB8AC3E}">
        <p14:creationId xmlns:p14="http://schemas.microsoft.com/office/powerpoint/2010/main" val="13777538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IDC Umbrell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9523A-68C4-B83B-03E8-117E23CD19E6}"/>
              </a:ext>
            </a:extLst>
          </p:cNvPr>
          <p:cNvPicPr>
            <a:picLocks noChangeAspect="1"/>
          </p:cNvPicPr>
          <p:nvPr userDrawn="1"/>
        </p:nvPicPr>
        <p:blipFill>
          <a:blip r:embed="rId2"/>
          <a:stretch>
            <a:fillRect/>
          </a:stretch>
        </p:blipFill>
        <p:spPr>
          <a:xfrm>
            <a:off x="246628" y="16029"/>
            <a:ext cx="11539682" cy="4416124"/>
          </a:xfrm>
          <a:prstGeom prst="rect">
            <a:avLst/>
          </a:prstGeom>
        </p:spPr>
      </p:pic>
      <p:grpSp>
        <p:nvGrpSpPr>
          <p:cNvPr id="4" name="Group 3">
            <a:extLst>
              <a:ext uri="{FF2B5EF4-FFF2-40B4-BE49-F238E27FC236}">
                <a16:creationId xmlns:a16="http://schemas.microsoft.com/office/drawing/2014/main" id="{41590538-9E2F-3994-81B4-DF9473556A48}"/>
              </a:ext>
            </a:extLst>
          </p:cNvPr>
          <p:cNvGrpSpPr/>
          <p:nvPr userDrawn="1"/>
        </p:nvGrpSpPr>
        <p:grpSpPr>
          <a:xfrm>
            <a:off x="414869" y="2777398"/>
            <a:ext cx="1310967" cy="1047743"/>
            <a:chOff x="373773" y="3246019"/>
            <a:chExt cx="1310967" cy="1047743"/>
          </a:xfrm>
        </p:grpSpPr>
        <p:sp>
          <p:nvSpPr>
            <p:cNvPr id="5" name="Oval 4">
              <a:extLst>
                <a:ext uri="{FF2B5EF4-FFF2-40B4-BE49-F238E27FC236}">
                  <a16:creationId xmlns:a16="http://schemas.microsoft.com/office/drawing/2014/main" id="{411D64E6-2C72-F6FA-B9F8-D44C8BF4FF62}"/>
                </a:ext>
              </a:extLst>
            </p:cNvPr>
            <p:cNvSpPr/>
            <p:nvPr/>
          </p:nvSpPr>
          <p:spPr>
            <a:xfrm>
              <a:off x="772993"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58BC"/>
                  </a:solidFill>
                  <a:latin typeface="Montserrat" pitchFamily="2" charset="77"/>
                  <a:cs typeface="Poppins" pitchFamily="2" charset="77"/>
                </a:rPr>
                <a:t>D</a:t>
              </a:r>
            </a:p>
          </p:txBody>
        </p:sp>
        <p:sp>
          <p:nvSpPr>
            <p:cNvPr id="6" name="TextBox 5">
              <a:extLst>
                <a:ext uri="{FF2B5EF4-FFF2-40B4-BE49-F238E27FC236}">
                  <a16:creationId xmlns:a16="http://schemas.microsoft.com/office/drawing/2014/main" id="{F652D45F-DF15-B828-78F3-1F73AF1137B5}"/>
                </a:ext>
              </a:extLst>
            </p:cNvPr>
            <p:cNvSpPr txBox="1"/>
            <p:nvPr/>
          </p:nvSpPr>
          <p:spPr>
            <a:xfrm>
              <a:off x="373773" y="3832097"/>
              <a:ext cx="1310967" cy="461665"/>
            </a:xfrm>
            <a:prstGeom prst="rect">
              <a:avLst/>
            </a:prstGeom>
            <a:noFill/>
          </p:spPr>
          <p:txBody>
            <a:bodyPr wrap="square" rtlCol="0">
              <a:spAutoFit/>
            </a:bodyPr>
            <a:lstStyle/>
            <a:p>
              <a:pPr algn="ctr"/>
              <a:r>
                <a:rPr lang="en-US" sz="1200" b="1">
                  <a:solidFill>
                    <a:srgbClr val="0058BC"/>
                  </a:solidFill>
                  <a:latin typeface="Montserrat" pitchFamily="2" charset="77"/>
                  <a:cs typeface="Poppins" pitchFamily="2" charset="77"/>
                </a:rPr>
                <a:t>Digital Disruption</a:t>
              </a:r>
            </a:p>
          </p:txBody>
        </p:sp>
      </p:grpSp>
      <p:grpSp>
        <p:nvGrpSpPr>
          <p:cNvPr id="7" name="Group 6">
            <a:extLst>
              <a:ext uri="{FF2B5EF4-FFF2-40B4-BE49-F238E27FC236}">
                <a16:creationId xmlns:a16="http://schemas.microsoft.com/office/drawing/2014/main" id="{CFF51845-48A6-8473-D6AE-696D90231C7C}"/>
              </a:ext>
            </a:extLst>
          </p:cNvPr>
          <p:cNvGrpSpPr/>
          <p:nvPr userDrawn="1"/>
        </p:nvGrpSpPr>
        <p:grpSpPr>
          <a:xfrm>
            <a:off x="1876676" y="2777398"/>
            <a:ext cx="1509922" cy="1047743"/>
            <a:chOff x="1856128" y="3246019"/>
            <a:chExt cx="1509922" cy="1047743"/>
          </a:xfrm>
        </p:grpSpPr>
        <p:sp>
          <p:nvSpPr>
            <p:cNvPr id="8" name="Oval 7">
              <a:extLst>
                <a:ext uri="{FF2B5EF4-FFF2-40B4-BE49-F238E27FC236}">
                  <a16:creationId xmlns:a16="http://schemas.microsoft.com/office/drawing/2014/main" id="{AE244804-C145-2967-6897-9A3156D01A2B}"/>
                </a:ext>
              </a:extLst>
            </p:cNvPr>
            <p:cNvSpPr/>
            <p:nvPr/>
          </p:nvSpPr>
          <p:spPr>
            <a:xfrm>
              <a:off x="2366177"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8CD3"/>
                  </a:solidFill>
                  <a:latin typeface="Montserrat" pitchFamily="2" charset="77"/>
                  <a:cs typeface="Poppins" pitchFamily="2" charset="77"/>
                </a:rPr>
                <a:t>A</a:t>
              </a:r>
            </a:p>
          </p:txBody>
        </p:sp>
        <p:sp>
          <p:nvSpPr>
            <p:cNvPr id="9" name="TextBox 8">
              <a:extLst>
                <a:ext uri="{FF2B5EF4-FFF2-40B4-BE49-F238E27FC236}">
                  <a16:creationId xmlns:a16="http://schemas.microsoft.com/office/drawing/2014/main" id="{AFBA0159-B4BC-0C6B-B071-2143A4D3183D}"/>
                </a:ext>
              </a:extLst>
            </p:cNvPr>
            <p:cNvSpPr txBox="1"/>
            <p:nvPr/>
          </p:nvSpPr>
          <p:spPr>
            <a:xfrm>
              <a:off x="1856128" y="3832097"/>
              <a:ext cx="1509922" cy="461665"/>
            </a:xfrm>
            <a:prstGeom prst="rect">
              <a:avLst/>
            </a:prstGeom>
            <a:noFill/>
          </p:spPr>
          <p:txBody>
            <a:bodyPr wrap="square" rtlCol="0">
              <a:spAutoFit/>
            </a:bodyPr>
            <a:lstStyle/>
            <a:p>
              <a:pPr algn="ctr"/>
              <a:r>
                <a:rPr lang="en-US" sz="1200" b="1">
                  <a:solidFill>
                    <a:srgbClr val="008CD3"/>
                  </a:solidFill>
                  <a:latin typeface="Montserrat" pitchFamily="2" charset="77"/>
                  <a:cs typeface="Poppins" pitchFamily="2" charset="77"/>
                </a:rPr>
                <a:t>Application Modernization</a:t>
              </a:r>
            </a:p>
          </p:txBody>
        </p:sp>
      </p:grpSp>
      <p:grpSp>
        <p:nvGrpSpPr>
          <p:cNvPr id="10" name="Group 9">
            <a:extLst>
              <a:ext uri="{FF2B5EF4-FFF2-40B4-BE49-F238E27FC236}">
                <a16:creationId xmlns:a16="http://schemas.microsoft.com/office/drawing/2014/main" id="{07A0B076-0DBD-5944-871B-29F0751CFEA6}"/>
              </a:ext>
            </a:extLst>
          </p:cNvPr>
          <p:cNvGrpSpPr/>
          <p:nvPr userDrawn="1"/>
        </p:nvGrpSpPr>
        <p:grpSpPr>
          <a:xfrm>
            <a:off x="3528595" y="2777398"/>
            <a:ext cx="1373018" cy="1047743"/>
            <a:chOff x="3508047" y="3246019"/>
            <a:chExt cx="1373018" cy="1047743"/>
          </a:xfrm>
        </p:grpSpPr>
        <p:sp>
          <p:nvSpPr>
            <p:cNvPr id="11" name="Oval 10">
              <a:extLst>
                <a:ext uri="{FF2B5EF4-FFF2-40B4-BE49-F238E27FC236}">
                  <a16:creationId xmlns:a16="http://schemas.microsoft.com/office/drawing/2014/main" id="{3AB74351-E835-2697-50B5-95CC0B9AF986}"/>
                </a:ext>
              </a:extLst>
            </p:cNvPr>
            <p:cNvSpPr/>
            <p:nvPr/>
          </p:nvSpPr>
          <p:spPr>
            <a:xfrm>
              <a:off x="4012656"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37B6EF"/>
                  </a:solidFill>
                  <a:latin typeface="Montserrat" pitchFamily="2" charset="77"/>
                  <a:cs typeface="Poppins" pitchFamily="2" charset="77"/>
                </a:rPr>
                <a:t>P</a:t>
              </a:r>
            </a:p>
          </p:txBody>
        </p:sp>
        <p:sp>
          <p:nvSpPr>
            <p:cNvPr id="12" name="TextBox 11">
              <a:extLst>
                <a:ext uri="{FF2B5EF4-FFF2-40B4-BE49-F238E27FC236}">
                  <a16:creationId xmlns:a16="http://schemas.microsoft.com/office/drawing/2014/main" id="{97D5824F-E5C2-3031-5098-8C80E92A0F49}"/>
                </a:ext>
              </a:extLst>
            </p:cNvPr>
            <p:cNvSpPr txBox="1"/>
            <p:nvPr/>
          </p:nvSpPr>
          <p:spPr>
            <a:xfrm>
              <a:off x="3508047" y="3832097"/>
              <a:ext cx="1373018" cy="461665"/>
            </a:xfrm>
            <a:prstGeom prst="rect">
              <a:avLst/>
            </a:prstGeom>
            <a:noFill/>
          </p:spPr>
          <p:txBody>
            <a:bodyPr wrap="square" rtlCol="0">
              <a:spAutoFit/>
            </a:bodyPr>
            <a:lstStyle/>
            <a:p>
              <a:pPr algn="ctr"/>
              <a:r>
                <a:rPr lang="en-US" sz="1200" b="1">
                  <a:solidFill>
                    <a:srgbClr val="37B6EF"/>
                  </a:solidFill>
                  <a:latin typeface="Montserrat" pitchFamily="2" charset="77"/>
                  <a:cs typeface="Poppins" pitchFamily="2" charset="77"/>
                </a:rPr>
                <a:t>Platform Enablement</a:t>
              </a:r>
            </a:p>
          </p:txBody>
        </p:sp>
      </p:grpSp>
      <p:grpSp>
        <p:nvGrpSpPr>
          <p:cNvPr id="13" name="Group 12">
            <a:extLst>
              <a:ext uri="{FF2B5EF4-FFF2-40B4-BE49-F238E27FC236}">
                <a16:creationId xmlns:a16="http://schemas.microsoft.com/office/drawing/2014/main" id="{87E337E3-65AB-97EF-FE57-A3F90DCCF4E5}"/>
              </a:ext>
            </a:extLst>
          </p:cNvPr>
          <p:cNvGrpSpPr/>
          <p:nvPr userDrawn="1"/>
        </p:nvGrpSpPr>
        <p:grpSpPr>
          <a:xfrm>
            <a:off x="7116420" y="2777398"/>
            <a:ext cx="1017255" cy="1047743"/>
            <a:chOff x="7085598" y="3246019"/>
            <a:chExt cx="1017255" cy="1047743"/>
          </a:xfrm>
        </p:grpSpPr>
        <p:sp>
          <p:nvSpPr>
            <p:cNvPr id="14" name="Oval 13">
              <a:extLst>
                <a:ext uri="{FF2B5EF4-FFF2-40B4-BE49-F238E27FC236}">
                  <a16:creationId xmlns:a16="http://schemas.microsoft.com/office/drawing/2014/main" id="{3E7D2368-BA50-6AE3-03E5-05CF1192247B}"/>
                </a:ext>
              </a:extLst>
            </p:cNvPr>
            <p:cNvSpPr/>
            <p:nvPr/>
          </p:nvSpPr>
          <p:spPr>
            <a:xfrm>
              <a:off x="7321734"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19CEA"/>
                  </a:solidFill>
                  <a:latin typeface="Montserrat" pitchFamily="2" charset="77"/>
                  <a:cs typeface="Poppins" pitchFamily="2" charset="77"/>
                </a:rPr>
                <a:t>D</a:t>
              </a:r>
            </a:p>
          </p:txBody>
        </p:sp>
        <p:sp>
          <p:nvSpPr>
            <p:cNvPr id="15" name="TextBox 14">
              <a:extLst>
                <a:ext uri="{FF2B5EF4-FFF2-40B4-BE49-F238E27FC236}">
                  <a16:creationId xmlns:a16="http://schemas.microsoft.com/office/drawing/2014/main" id="{0F7AF23A-907D-7B33-1794-D733D5791978}"/>
                </a:ext>
              </a:extLst>
            </p:cNvPr>
            <p:cNvSpPr txBox="1"/>
            <p:nvPr/>
          </p:nvSpPr>
          <p:spPr>
            <a:xfrm>
              <a:off x="7085598" y="3832097"/>
              <a:ext cx="1017255" cy="461665"/>
            </a:xfrm>
            <a:prstGeom prst="rect">
              <a:avLst/>
            </a:prstGeom>
            <a:noFill/>
          </p:spPr>
          <p:txBody>
            <a:bodyPr wrap="square" rtlCol="0">
              <a:spAutoFit/>
            </a:bodyPr>
            <a:lstStyle/>
            <a:p>
              <a:pPr algn="ctr"/>
              <a:r>
                <a:rPr lang="en-US" sz="1200" b="1">
                  <a:solidFill>
                    <a:srgbClr val="019CEA"/>
                  </a:solidFill>
                  <a:latin typeface="Montserrat" pitchFamily="2" charset="77"/>
                  <a:cs typeface="Poppins" pitchFamily="2" charset="77"/>
                </a:rPr>
                <a:t>Data Insights</a:t>
              </a:r>
            </a:p>
          </p:txBody>
        </p:sp>
      </p:grpSp>
      <p:grpSp>
        <p:nvGrpSpPr>
          <p:cNvPr id="16" name="Group 15">
            <a:extLst>
              <a:ext uri="{FF2B5EF4-FFF2-40B4-BE49-F238E27FC236}">
                <a16:creationId xmlns:a16="http://schemas.microsoft.com/office/drawing/2014/main" id="{DE973D01-BDCC-A3CE-E8C6-DC8C4C23DFBA}"/>
              </a:ext>
            </a:extLst>
          </p:cNvPr>
          <p:cNvGrpSpPr/>
          <p:nvPr userDrawn="1"/>
        </p:nvGrpSpPr>
        <p:grpSpPr>
          <a:xfrm>
            <a:off x="8685658" y="2777398"/>
            <a:ext cx="1017255" cy="1047743"/>
            <a:chOff x="8654836" y="3246019"/>
            <a:chExt cx="1017255" cy="1047743"/>
          </a:xfrm>
        </p:grpSpPr>
        <p:sp>
          <p:nvSpPr>
            <p:cNvPr id="17" name="Oval 16">
              <a:extLst>
                <a:ext uri="{FF2B5EF4-FFF2-40B4-BE49-F238E27FC236}">
                  <a16:creationId xmlns:a16="http://schemas.microsoft.com/office/drawing/2014/main" id="{488B410A-50AE-DD4D-30C8-C72DE6EA9DD8}"/>
                </a:ext>
              </a:extLst>
            </p:cNvPr>
            <p:cNvSpPr/>
            <p:nvPr/>
          </p:nvSpPr>
          <p:spPr>
            <a:xfrm>
              <a:off x="8890972"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8CD3"/>
                  </a:solidFill>
                  <a:latin typeface="Montserrat" pitchFamily="2" charset="77"/>
                  <a:cs typeface="Poppins" pitchFamily="2" charset="77"/>
                </a:rPr>
                <a:t>C</a:t>
              </a:r>
            </a:p>
          </p:txBody>
        </p:sp>
        <p:sp>
          <p:nvSpPr>
            <p:cNvPr id="18" name="TextBox 17">
              <a:extLst>
                <a:ext uri="{FF2B5EF4-FFF2-40B4-BE49-F238E27FC236}">
                  <a16:creationId xmlns:a16="http://schemas.microsoft.com/office/drawing/2014/main" id="{95D8B49B-F3BB-E51F-DC2E-CFE686C41D8E}"/>
                </a:ext>
              </a:extLst>
            </p:cNvPr>
            <p:cNvSpPr txBox="1"/>
            <p:nvPr/>
          </p:nvSpPr>
          <p:spPr>
            <a:xfrm>
              <a:off x="8654836" y="3832097"/>
              <a:ext cx="1017255" cy="461665"/>
            </a:xfrm>
            <a:prstGeom prst="rect">
              <a:avLst/>
            </a:prstGeom>
            <a:noFill/>
          </p:spPr>
          <p:txBody>
            <a:bodyPr wrap="square" rtlCol="0">
              <a:spAutoFit/>
            </a:bodyPr>
            <a:lstStyle/>
            <a:p>
              <a:pPr algn="ctr"/>
              <a:r>
                <a:rPr lang="en-US" sz="1200" b="1">
                  <a:solidFill>
                    <a:srgbClr val="008CD3"/>
                  </a:solidFill>
                  <a:latin typeface="Montserrat" pitchFamily="2" charset="77"/>
                  <a:cs typeface="Poppins" pitchFamily="2" charset="77"/>
                </a:rPr>
                <a:t>Cyber Security</a:t>
              </a:r>
            </a:p>
          </p:txBody>
        </p:sp>
      </p:grpSp>
      <p:grpSp>
        <p:nvGrpSpPr>
          <p:cNvPr id="19" name="Group 18">
            <a:extLst>
              <a:ext uri="{FF2B5EF4-FFF2-40B4-BE49-F238E27FC236}">
                <a16:creationId xmlns:a16="http://schemas.microsoft.com/office/drawing/2014/main" id="{24658836-23B4-FC47-ED01-FF4D1EB78B49}"/>
              </a:ext>
            </a:extLst>
          </p:cNvPr>
          <p:cNvGrpSpPr/>
          <p:nvPr userDrawn="1"/>
        </p:nvGrpSpPr>
        <p:grpSpPr>
          <a:xfrm>
            <a:off x="10235794" y="2777398"/>
            <a:ext cx="1198878" cy="1047743"/>
            <a:chOff x="10194698" y="3246019"/>
            <a:chExt cx="1198878" cy="1047743"/>
          </a:xfrm>
        </p:grpSpPr>
        <p:sp>
          <p:nvSpPr>
            <p:cNvPr id="20" name="Oval 19">
              <a:extLst>
                <a:ext uri="{FF2B5EF4-FFF2-40B4-BE49-F238E27FC236}">
                  <a16:creationId xmlns:a16="http://schemas.microsoft.com/office/drawing/2014/main" id="{5E2F7595-22C0-473A-27C8-7EABFDFAC737}"/>
                </a:ext>
              </a:extLst>
            </p:cNvPr>
            <p:cNvSpPr/>
            <p:nvPr/>
          </p:nvSpPr>
          <p:spPr>
            <a:xfrm>
              <a:off x="10521646" y="3246019"/>
              <a:ext cx="544982" cy="544982"/>
            </a:xfrm>
            <a:prstGeom prst="ellipse">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AE" sz="2000" b="1">
                  <a:solidFill>
                    <a:srgbClr val="0058BC"/>
                  </a:solidFill>
                  <a:latin typeface="Montserrat" pitchFamily="2" charset="77"/>
                  <a:cs typeface="Poppins" pitchFamily="2" charset="77"/>
                </a:rPr>
                <a:t>O</a:t>
              </a:r>
            </a:p>
          </p:txBody>
        </p:sp>
        <p:sp>
          <p:nvSpPr>
            <p:cNvPr id="21" name="TextBox 20">
              <a:extLst>
                <a:ext uri="{FF2B5EF4-FFF2-40B4-BE49-F238E27FC236}">
                  <a16:creationId xmlns:a16="http://schemas.microsoft.com/office/drawing/2014/main" id="{ED32DD18-C412-CFE8-E16D-57F729B67535}"/>
                </a:ext>
              </a:extLst>
            </p:cNvPr>
            <p:cNvSpPr txBox="1"/>
            <p:nvPr/>
          </p:nvSpPr>
          <p:spPr>
            <a:xfrm>
              <a:off x="10194698" y="3832097"/>
              <a:ext cx="1198878" cy="461665"/>
            </a:xfrm>
            <a:prstGeom prst="rect">
              <a:avLst/>
            </a:prstGeom>
            <a:noFill/>
          </p:spPr>
          <p:txBody>
            <a:bodyPr wrap="square" rtlCol="0">
              <a:spAutoFit/>
            </a:bodyPr>
            <a:lstStyle/>
            <a:p>
              <a:pPr algn="ctr"/>
              <a:r>
                <a:rPr lang="en-US" sz="1200" b="1">
                  <a:solidFill>
                    <a:srgbClr val="0058BC"/>
                  </a:solidFill>
                  <a:latin typeface="Montserrat" pitchFamily="2" charset="77"/>
                  <a:cs typeface="Poppins" pitchFamily="2" charset="77"/>
                </a:rPr>
                <a:t>Operations Support</a:t>
              </a:r>
            </a:p>
          </p:txBody>
        </p:sp>
      </p:grpSp>
      <p:sp>
        <p:nvSpPr>
          <p:cNvPr id="22" name="TextBox 21">
            <a:extLst>
              <a:ext uri="{FF2B5EF4-FFF2-40B4-BE49-F238E27FC236}">
                <a16:creationId xmlns:a16="http://schemas.microsoft.com/office/drawing/2014/main" id="{DF56A77C-9A79-DE3F-2DB4-8D6D6EC204FF}"/>
              </a:ext>
            </a:extLst>
          </p:cNvPr>
          <p:cNvSpPr txBox="1"/>
          <p:nvPr userDrawn="1"/>
        </p:nvSpPr>
        <p:spPr>
          <a:xfrm>
            <a:off x="4047664" y="1557241"/>
            <a:ext cx="3844818" cy="369332"/>
          </a:xfrm>
          <a:prstGeom prst="rect">
            <a:avLst/>
          </a:prstGeom>
          <a:noFill/>
        </p:spPr>
        <p:txBody>
          <a:bodyPr wrap="square" rtlCol="0">
            <a:spAutoFit/>
          </a:bodyPr>
          <a:lstStyle/>
          <a:p>
            <a:pPr algn="ctr"/>
            <a:r>
              <a:rPr lang="en-AE">
                <a:solidFill>
                  <a:schemeClr val="bg1"/>
                </a:solidFill>
                <a:latin typeface="Montserrat" pitchFamily="2" charset="77"/>
                <a:cs typeface="Poppins" pitchFamily="2" charset="77"/>
              </a:rPr>
              <a:t>Services Capabilities</a:t>
            </a:r>
          </a:p>
        </p:txBody>
      </p:sp>
      <p:sp>
        <p:nvSpPr>
          <p:cNvPr id="23" name="Rectangle 22">
            <a:extLst>
              <a:ext uri="{FF2B5EF4-FFF2-40B4-BE49-F238E27FC236}">
                <a16:creationId xmlns:a16="http://schemas.microsoft.com/office/drawing/2014/main" id="{98ECDCA2-5DF7-0407-0DE1-D072953CA738}"/>
              </a:ext>
            </a:extLst>
          </p:cNvPr>
          <p:cNvSpPr/>
          <p:nvPr userDrawn="1"/>
        </p:nvSpPr>
        <p:spPr>
          <a:xfrm>
            <a:off x="4498200" y="932139"/>
            <a:ext cx="2943746" cy="666786"/>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chemeClr val="bg1"/>
                </a:solidFill>
                <a:effectLst/>
                <a:uLnTx/>
                <a:uFillTx/>
                <a:latin typeface="Montserrat" pitchFamily="2" charset="77"/>
                <a:ea typeface="Segoe UI" panose="020B0502040204020203" pitchFamily="34" charset="0"/>
                <a:cs typeface="Poppins" panose="00000500000000000000" pitchFamily="2" charset="0"/>
              </a:rPr>
              <a:t>IDC</a:t>
            </a:r>
            <a:r>
              <a:rPr kumimoji="0" lang="en-US" sz="3733" b="1" i="0" u="none" strike="noStrike" kern="1200" cap="none" spc="0" normalizeH="0" baseline="0" noProof="0">
                <a:ln>
                  <a:noFill/>
                </a:ln>
                <a:solidFill>
                  <a:srgbClr val="6A205F"/>
                </a:solidFill>
                <a:effectLst/>
                <a:uLnTx/>
                <a:uFillTx/>
                <a:latin typeface="Montserrat" pitchFamily="2" charset="77"/>
                <a:ea typeface="Segoe UI" panose="020B0502040204020203" pitchFamily="34" charset="0"/>
                <a:cs typeface="Segoe UI" panose="020B0502040204020203" pitchFamily="34" charset="0"/>
              </a:rPr>
              <a:t> </a:t>
            </a:r>
            <a:r>
              <a:rPr kumimoji="0" lang="en-US" sz="3200" b="1" i="0" u="none" strike="noStrike" kern="1200" cap="none" spc="0" normalizeH="0" baseline="0" noProof="0">
                <a:ln>
                  <a:noFill/>
                </a:ln>
                <a:solidFill>
                  <a:schemeClr val="bg1"/>
                </a:solidFill>
                <a:effectLst/>
                <a:uLnTx/>
                <a:uFillTx/>
                <a:latin typeface="Montserrat" pitchFamily="2" charset="77"/>
                <a:ea typeface="Segoe UI" panose="020B0502040204020203" pitchFamily="34" charset="0"/>
                <a:cs typeface="Poppins" panose="00000500000000000000" pitchFamily="2" charset="0"/>
              </a:rPr>
              <a:t>Digital</a:t>
            </a:r>
          </a:p>
        </p:txBody>
      </p:sp>
    </p:spTree>
    <p:extLst>
      <p:ext uri="{BB962C8B-B14F-4D97-AF65-F5344CB8AC3E}">
        <p14:creationId xmlns:p14="http://schemas.microsoft.com/office/powerpoint/2010/main" val="32188674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_Digital Market C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10B74A-8E31-0C89-463C-339440F31772}"/>
              </a:ext>
            </a:extLst>
          </p:cNvPr>
          <p:cNvPicPr>
            <a:picLocks noChangeAspect="1"/>
          </p:cNvPicPr>
          <p:nvPr userDrawn="1"/>
        </p:nvPicPr>
        <p:blipFill>
          <a:blip r:embed="rId2"/>
          <a:stretch>
            <a:fillRect/>
          </a:stretch>
        </p:blipFill>
        <p:spPr>
          <a:xfrm>
            <a:off x="7429500" y="4178300"/>
            <a:ext cx="4762500" cy="2679700"/>
          </a:xfrm>
          <a:prstGeom prst="rect">
            <a:avLst/>
          </a:prstGeom>
        </p:spPr>
      </p:pic>
      <p:pic>
        <p:nvPicPr>
          <p:cNvPr id="7" name="Picture 6">
            <a:extLst>
              <a:ext uri="{FF2B5EF4-FFF2-40B4-BE49-F238E27FC236}">
                <a16:creationId xmlns:a16="http://schemas.microsoft.com/office/drawing/2014/main" id="{74DBA5F0-E52A-A762-4CE0-CCFD3E389BB5}"/>
              </a:ext>
            </a:extLst>
          </p:cNvPr>
          <p:cNvPicPr>
            <a:picLocks noChangeAspect="1"/>
          </p:cNvPicPr>
          <p:nvPr userDrawn="1"/>
        </p:nvPicPr>
        <p:blipFill>
          <a:blip r:embed="rId3"/>
          <a:stretch>
            <a:fillRect/>
          </a:stretch>
        </p:blipFill>
        <p:spPr>
          <a:xfrm>
            <a:off x="-6350" y="0"/>
            <a:ext cx="1739900" cy="2032000"/>
          </a:xfrm>
          <a:prstGeom prst="rect">
            <a:avLst/>
          </a:prstGeom>
        </p:spPr>
      </p:pic>
    </p:spTree>
    <p:extLst>
      <p:ext uri="{BB962C8B-B14F-4D97-AF65-F5344CB8AC3E}">
        <p14:creationId xmlns:p14="http://schemas.microsoft.com/office/powerpoint/2010/main" val="7095280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00A0-C370-F1AF-3723-CD575441BD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9322B6E8-CE6F-CCA9-5F11-502CBF7AE7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329A7F6E-ACA0-5E48-4478-FF63B5D33AC8}"/>
              </a:ext>
            </a:extLst>
          </p:cNvPr>
          <p:cNvSpPr>
            <a:spLocks noGrp="1"/>
          </p:cNvSpPr>
          <p:nvPr>
            <p:ph type="dt" sz="half" idx="10"/>
          </p:nvPr>
        </p:nvSpPr>
        <p:spPr>
          <a:xfrm>
            <a:off x="1602673" y="6351713"/>
            <a:ext cx="846513" cy="365125"/>
          </a:xfrm>
          <a:prstGeom prst="rect">
            <a:avLst/>
          </a:prstGeom>
        </p:spPr>
        <p:txBody>
          <a:bodyPr/>
          <a:lstStyle/>
          <a:p>
            <a:fld id="{9E1B17D4-D994-2F42-9135-55632FD60DF3}" type="datetime1">
              <a:rPr lang="en-US" smtClean="0"/>
              <a:t>10/10/2024</a:t>
            </a:fld>
            <a:endParaRPr lang="en-AE"/>
          </a:p>
        </p:txBody>
      </p:sp>
      <p:sp>
        <p:nvSpPr>
          <p:cNvPr id="5" name="Footer Placeholder 4">
            <a:extLst>
              <a:ext uri="{FF2B5EF4-FFF2-40B4-BE49-F238E27FC236}">
                <a16:creationId xmlns:a16="http://schemas.microsoft.com/office/drawing/2014/main" id="{2C6C73CC-B7D9-D0D1-5FC6-3B1F39F417B7}"/>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901D2671-6AE0-5BF3-E2FA-8162FE6D2065}"/>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7379096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BC9E-80D1-FC4C-3999-BBBF9B2E3C31}"/>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124104BA-CB67-2B8A-7A06-6508E2B1AD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3D11E8D7-FCBC-FEA7-1A03-16491636E3D7}"/>
              </a:ext>
            </a:extLst>
          </p:cNvPr>
          <p:cNvSpPr>
            <a:spLocks noGrp="1"/>
          </p:cNvSpPr>
          <p:nvPr>
            <p:ph type="dt" sz="half" idx="10"/>
          </p:nvPr>
        </p:nvSpPr>
        <p:spPr>
          <a:xfrm>
            <a:off x="1602673" y="6351713"/>
            <a:ext cx="846513" cy="365125"/>
          </a:xfrm>
          <a:prstGeom prst="rect">
            <a:avLst/>
          </a:prstGeom>
        </p:spPr>
        <p:txBody>
          <a:bodyPr/>
          <a:lstStyle/>
          <a:p>
            <a:fld id="{0D2B3F5D-9BD4-0141-AD9D-4C6F3A48FEFF}" type="datetime1">
              <a:rPr lang="en-US" smtClean="0"/>
              <a:t>10/10/2024</a:t>
            </a:fld>
            <a:endParaRPr lang="en-AE"/>
          </a:p>
        </p:txBody>
      </p:sp>
      <p:sp>
        <p:nvSpPr>
          <p:cNvPr id="5" name="Footer Placeholder 4">
            <a:extLst>
              <a:ext uri="{FF2B5EF4-FFF2-40B4-BE49-F238E27FC236}">
                <a16:creationId xmlns:a16="http://schemas.microsoft.com/office/drawing/2014/main" id="{0A444CC3-53E0-DC1F-90DF-4109912ECD69}"/>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C266C54B-4129-0563-CBB8-7F571F11695C}"/>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3635758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9FC84-BDB7-D19B-A4C3-0D81F5C3D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C1287624-42BE-8D59-D931-896BC79686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70300-BEA9-08C2-BFCF-FD4A5A40DC5A}"/>
              </a:ext>
            </a:extLst>
          </p:cNvPr>
          <p:cNvSpPr>
            <a:spLocks noGrp="1"/>
          </p:cNvSpPr>
          <p:nvPr>
            <p:ph type="dt" sz="half" idx="10"/>
          </p:nvPr>
        </p:nvSpPr>
        <p:spPr>
          <a:xfrm>
            <a:off x="1602673" y="6351713"/>
            <a:ext cx="846513" cy="365125"/>
          </a:xfrm>
          <a:prstGeom prst="rect">
            <a:avLst/>
          </a:prstGeom>
        </p:spPr>
        <p:txBody>
          <a:bodyPr/>
          <a:lstStyle/>
          <a:p>
            <a:fld id="{AF781D27-0A8D-3A4E-B7FA-B37B779FAE5F}" type="datetime1">
              <a:rPr lang="en-US" smtClean="0"/>
              <a:t>10/10/2024</a:t>
            </a:fld>
            <a:endParaRPr lang="en-AE"/>
          </a:p>
        </p:txBody>
      </p:sp>
      <p:sp>
        <p:nvSpPr>
          <p:cNvPr id="5" name="Footer Placeholder 4">
            <a:extLst>
              <a:ext uri="{FF2B5EF4-FFF2-40B4-BE49-F238E27FC236}">
                <a16:creationId xmlns:a16="http://schemas.microsoft.com/office/drawing/2014/main" id="{645F9C19-8616-2E1D-8B3A-54B9E998C2D0}"/>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1179BC45-80B6-E810-4E73-82ABA202AD2E}"/>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831627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9FC84-BDB7-D19B-A4C3-0D81F5C3D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C1287624-42BE-8D59-D931-896BC79686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70300-BEA9-08C2-BFCF-FD4A5A40DC5A}"/>
              </a:ext>
            </a:extLst>
          </p:cNvPr>
          <p:cNvSpPr>
            <a:spLocks noGrp="1"/>
          </p:cNvSpPr>
          <p:nvPr>
            <p:ph type="dt" sz="half" idx="10"/>
          </p:nvPr>
        </p:nvSpPr>
        <p:spPr>
          <a:xfrm>
            <a:off x="1602673" y="6351713"/>
            <a:ext cx="846513" cy="365125"/>
          </a:xfrm>
          <a:prstGeom prst="rect">
            <a:avLst/>
          </a:prstGeom>
        </p:spPr>
        <p:txBody>
          <a:bodyPr/>
          <a:lstStyle/>
          <a:p>
            <a:fld id="{AF781D27-0A8D-3A4E-B7FA-B37B779FAE5F}" type="datetime1">
              <a:rPr lang="en-US" smtClean="0"/>
              <a:t>10/10/2024</a:t>
            </a:fld>
            <a:endParaRPr lang="en-AE"/>
          </a:p>
        </p:txBody>
      </p:sp>
      <p:sp>
        <p:nvSpPr>
          <p:cNvPr id="5" name="Footer Placeholder 4">
            <a:extLst>
              <a:ext uri="{FF2B5EF4-FFF2-40B4-BE49-F238E27FC236}">
                <a16:creationId xmlns:a16="http://schemas.microsoft.com/office/drawing/2014/main" id="{645F9C19-8616-2E1D-8B3A-54B9E998C2D0}"/>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1179BC45-80B6-E810-4E73-82ABA202AD2E}"/>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9819140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0B6B-1B87-B9B4-BB3B-0FBB2BBB8C24}"/>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84041CD4-A3DA-ED06-03B0-8B805D3D2D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B8195B1F-0F1D-8090-13F3-0AFAFD636F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D64876E9-1035-2CF0-C610-DFC89DE0D00F}"/>
              </a:ext>
            </a:extLst>
          </p:cNvPr>
          <p:cNvSpPr>
            <a:spLocks noGrp="1"/>
          </p:cNvSpPr>
          <p:nvPr>
            <p:ph type="dt" sz="half" idx="10"/>
          </p:nvPr>
        </p:nvSpPr>
        <p:spPr>
          <a:xfrm>
            <a:off x="1602673" y="6351713"/>
            <a:ext cx="846513" cy="365125"/>
          </a:xfrm>
          <a:prstGeom prst="rect">
            <a:avLst/>
          </a:prstGeom>
        </p:spPr>
        <p:txBody>
          <a:bodyPr/>
          <a:lstStyle/>
          <a:p>
            <a:fld id="{9E680DBC-88BA-A444-8F92-72E93B6A2EDE}" type="datetime1">
              <a:rPr lang="en-US" smtClean="0"/>
              <a:t>10/10/2024</a:t>
            </a:fld>
            <a:endParaRPr lang="en-AE"/>
          </a:p>
        </p:txBody>
      </p:sp>
      <p:sp>
        <p:nvSpPr>
          <p:cNvPr id="6" name="Footer Placeholder 5">
            <a:extLst>
              <a:ext uri="{FF2B5EF4-FFF2-40B4-BE49-F238E27FC236}">
                <a16:creationId xmlns:a16="http://schemas.microsoft.com/office/drawing/2014/main" id="{EBD0D7AB-3332-4C99-6F1D-23D9549FD838}"/>
              </a:ext>
            </a:extLst>
          </p:cNvPr>
          <p:cNvSpPr>
            <a:spLocks noGrp="1"/>
          </p:cNvSpPr>
          <p:nvPr>
            <p:ph type="ftr" sz="quarter" idx="11"/>
          </p:nvPr>
        </p:nvSpPr>
        <p:spPr/>
        <p:txBody>
          <a:bodyPr/>
          <a:lstStyle/>
          <a:p>
            <a:r>
              <a:rPr lang="en-US"/>
              <a:t>© 2023 IDC Technologies. All rights reserved.</a:t>
            </a:r>
            <a:endParaRPr lang="en-AE"/>
          </a:p>
        </p:txBody>
      </p:sp>
      <p:sp>
        <p:nvSpPr>
          <p:cNvPr id="7" name="Slide Number Placeholder 6">
            <a:extLst>
              <a:ext uri="{FF2B5EF4-FFF2-40B4-BE49-F238E27FC236}">
                <a16:creationId xmlns:a16="http://schemas.microsoft.com/office/drawing/2014/main" id="{8D25E1C3-A9FD-AD2C-99A7-15B2BBB877CE}"/>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14203037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00D-B690-4B8B-357A-03E1B4896AB8}"/>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92DF0FED-22E6-C994-3E27-DF4E1F253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F2E01-4022-1EB5-2454-7DE764787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E07FF55D-7A37-EC15-5BD3-11B48955D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0A9A21-B63B-8F8C-8EB1-B37BCCB41C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2707E88F-7F1E-8921-2D25-63163A55A622}"/>
              </a:ext>
            </a:extLst>
          </p:cNvPr>
          <p:cNvSpPr>
            <a:spLocks noGrp="1"/>
          </p:cNvSpPr>
          <p:nvPr>
            <p:ph type="dt" sz="half" idx="10"/>
          </p:nvPr>
        </p:nvSpPr>
        <p:spPr>
          <a:xfrm>
            <a:off x="1602673" y="6351713"/>
            <a:ext cx="846513" cy="365125"/>
          </a:xfrm>
          <a:prstGeom prst="rect">
            <a:avLst/>
          </a:prstGeom>
        </p:spPr>
        <p:txBody>
          <a:bodyPr/>
          <a:lstStyle/>
          <a:p>
            <a:fld id="{56EDB03A-D72C-344B-BEB1-8BAAFC777DB1}" type="datetime1">
              <a:rPr lang="en-US" smtClean="0"/>
              <a:t>10/10/2024</a:t>
            </a:fld>
            <a:endParaRPr lang="en-AE"/>
          </a:p>
        </p:txBody>
      </p:sp>
      <p:sp>
        <p:nvSpPr>
          <p:cNvPr id="8" name="Footer Placeholder 7">
            <a:extLst>
              <a:ext uri="{FF2B5EF4-FFF2-40B4-BE49-F238E27FC236}">
                <a16:creationId xmlns:a16="http://schemas.microsoft.com/office/drawing/2014/main" id="{3A153B01-1F7E-5CE8-9A9A-34546B6B40B7}"/>
              </a:ext>
            </a:extLst>
          </p:cNvPr>
          <p:cNvSpPr>
            <a:spLocks noGrp="1"/>
          </p:cNvSpPr>
          <p:nvPr>
            <p:ph type="ftr" sz="quarter" idx="11"/>
          </p:nvPr>
        </p:nvSpPr>
        <p:spPr/>
        <p:txBody>
          <a:bodyPr/>
          <a:lstStyle/>
          <a:p>
            <a:r>
              <a:rPr lang="en-US"/>
              <a:t>© 2023 IDC Technologies. All rights reserved.</a:t>
            </a:r>
            <a:endParaRPr lang="en-AE"/>
          </a:p>
        </p:txBody>
      </p:sp>
      <p:sp>
        <p:nvSpPr>
          <p:cNvPr id="9" name="Slide Number Placeholder 8">
            <a:extLst>
              <a:ext uri="{FF2B5EF4-FFF2-40B4-BE49-F238E27FC236}">
                <a16:creationId xmlns:a16="http://schemas.microsoft.com/office/drawing/2014/main" id="{2789AE81-0AE2-91DD-9D99-F6FF5FF9EB92}"/>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993201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ackground Patter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C6E535FC-F052-BB4B-98E3-CB5C77119EEF}"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pic>
        <p:nvPicPr>
          <p:cNvPr id="5" name="Picture 4" descr="A picture containing screenshot, darkness, black, light&#10;&#10;Description automatically generated">
            <a:extLst>
              <a:ext uri="{FF2B5EF4-FFF2-40B4-BE49-F238E27FC236}">
                <a16:creationId xmlns:a16="http://schemas.microsoft.com/office/drawing/2014/main" id="{B8C904DE-28C4-3C9C-3910-47D54E1FD060}"/>
              </a:ext>
            </a:extLst>
          </p:cNvPr>
          <p:cNvPicPr>
            <a:picLocks noChangeAspect="1"/>
          </p:cNvPicPr>
          <p:nvPr userDrawn="1"/>
        </p:nvPicPr>
        <p:blipFill>
          <a:blip r:embed="rId2"/>
          <a:stretch>
            <a:fillRect/>
          </a:stretch>
        </p:blipFill>
        <p:spPr>
          <a:xfrm>
            <a:off x="-9939" y="-6410"/>
            <a:ext cx="3608740" cy="2034715"/>
          </a:xfrm>
          <a:prstGeom prst="rect">
            <a:avLst/>
          </a:prstGeom>
        </p:spPr>
      </p:pic>
      <p:pic>
        <p:nvPicPr>
          <p:cNvPr id="6" name="Picture 5" descr="A blue and white hexagons on a black background&#10;&#10;Description automatically generated with medium confidence">
            <a:extLst>
              <a:ext uri="{FF2B5EF4-FFF2-40B4-BE49-F238E27FC236}">
                <a16:creationId xmlns:a16="http://schemas.microsoft.com/office/drawing/2014/main" id="{258D6B50-ABF5-A779-923F-41C5E48D74F4}"/>
              </a:ext>
            </a:extLst>
          </p:cNvPr>
          <p:cNvPicPr>
            <a:picLocks noChangeAspect="1"/>
          </p:cNvPicPr>
          <p:nvPr userDrawn="1"/>
        </p:nvPicPr>
        <p:blipFill>
          <a:blip r:embed="rId3"/>
          <a:stretch>
            <a:fillRect/>
          </a:stretch>
        </p:blipFill>
        <p:spPr>
          <a:xfrm>
            <a:off x="10848108" y="-6410"/>
            <a:ext cx="1343891" cy="1567873"/>
          </a:xfrm>
          <a:prstGeom prst="rect">
            <a:avLst/>
          </a:prstGeom>
        </p:spPr>
      </p:pic>
    </p:spTree>
    <p:extLst>
      <p:ext uri="{BB962C8B-B14F-4D97-AF65-F5344CB8AC3E}">
        <p14:creationId xmlns:p14="http://schemas.microsoft.com/office/powerpoint/2010/main" val="42005799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5627B-71D9-052E-89E0-91F558A25511}"/>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CD47B4CC-862D-6CA5-87C6-188265072B9B}"/>
              </a:ext>
            </a:extLst>
          </p:cNvPr>
          <p:cNvSpPr>
            <a:spLocks noGrp="1"/>
          </p:cNvSpPr>
          <p:nvPr>
            <p:ph type="dt" sz="half" idx="10"/>
          </p:nvPr>
        </p:nvSpPr>
        <p:spPr>
          <a:xfrm>
            <a:off x="1602673" y="6351713"/>
            <a:ext cx="846513" cy="365125"/>
          </a:xfrm>
          <a:prstGeom prst="rect">
            <a:avLst/>
          </a:prstGeom>
        </p:spPr>
        <p:txBody>
          <a:bodyPr/>
          <a:lstStyle/>
          <a:p>
            <a:fld id="{C0F6D9ED-9C96-4B47-9D12-75C714409946}" type="datetime1">
              <a:rPr lang="en-US" smtClean="0"/>
              <a:t>10/10/2024</a:t>
            </a:fld>
            <a:endParaRPr lang="en-AE"/>
          </a:p>
        </p:txBody>
      </p:sp>
      <p:sp>
        <p:nvSpPr>
          <p:cNvPr id="4" name="Footer Placeholder 3">
            <a:extLst>
              <a:ext uri="{FF2B5EF4-FFF2-40B4-BE49-F238E27FC236}">
                <a16:creationId xmlns:a16="http://schemas.microsoft.com/office/drawing/2014/main" id="{C43D5D52-5AC7-D070-737A-3BF10DBDBD65}"/>
              </a:ext>
            </a:extLst>
          </p:cNvPr>
          <p:cNvSpPr>
            <a:spLocks noGrp="1"/>
          </p:cNvSpPr>
          <p:nvPr>
            <p:ph type="ftr" sz="quarter" idx="11"/>
          </p:nvPr>
        </p:nvSpPr>
        <p:spPr/>
        <p:txBody>
          <a:bodyPr/>
          <a:lstStyle/>
          <a:p>
            <a:r>
              <a:rPr lang="en-US"/>
              <a:t>© 2023 IDC Technologies. All rights reserved.</a:t>
            </a:r>
            <a:endParaRPr lang="en-AE"/>
          </a:p>
        </p:txBody>
      </p:sp>
      <p:sp>
        <p:nvSpPr>
          <p:cNvPr id="5" name="Slide Number Placeholder 4">
            <a:extLst>
              <a:ext uri="{FF2B5EF4-FFF2-40B4-BE49-F238E27FC236}">
                <a16:creationId xmlns:a16="http://schemas.microsoft.com/office/drawing/2014/main" id="{AE818436-98FD-90E9-2FD6-6D9EDD1E061E}"/>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5048482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BC7020AE-4892-5446-9FE3-1B69868B9ED4}"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endParaRPr lang="en-AE"/>
          </a:p>
        </p:txBody>
      </p:sp>
    </p:spTree>
    <p:extLst>
      <p:ext uri="{BB962C8B-B14F-4D97-AF65-F5344CB8AC3E}">
        <p14:creationId xmlns:p14="http://schemas.microsoft.com/office/powerpoint/2010/main" val="37065340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4787-DDA0-C66F-6C00-73838ED3D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D02B08EB-93D4-F09E-BA7E-6393E9CF4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AC471728-BDF6-105B-90CC-45B70DA1D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792D7F-009B-F0C5-B667-5F22D58998B8}"/>
              </a:ext>
            </a:extLst>
          </p:cNvPr>
          <p:cNvSpPr>
            <a:spLocks noGrp="1"/>
          </p:cNvSpPr>
          <p:nvPr>
            <p:ph type="dt" sz="half" idx="10"/>
          </p:nvPr>
        </p:nvSpPr>
        <p:spPr>
          <a:xfrm>
            <a:off x="1602673" y="6351713"/>
            <a:ext cx="846513" cy="365125"/>
          </a:xfrm>
          <a:prstGeom prst="rect">
            <a:avLst/>
          </a:prstGeom>
        </p:spPr>
        <p:txBody>
          <a:bodyPr/>
          <a:lstStyle/>
          <a:p>
            <a:fld id="{A627CE07-F3F5-FF4D-9D57-531C1598DEB9}" type="datetime1">
              <a:rPr lang="en-US" smtClean="0"/>
              <a:t>10/10/2024</a:t>
            </a:fld>
            <a:endParaRPr lang="en-AE"/>
          </a:p>
        </p:txBody>
      </p:sp>
      <p:sp>
        <p:nvSpPr>
          <p:cNvPr id="6" name="Footer Placeholder 5">
            <a:extLst>
              <a:ext uri="{FF2B5EF4-FFF2-40B4-BE49-F238E27FC236}">
                <a16:creationId xmlns:a16="http://schemas.microsoft.com/office/drawing/2014/main" id="{7CA872DC-C7C5-E543-E400-CBC991140D5C}"/>
              </a:ext>
            </a:extLst>
          </p:cNvPr>
          <p:cNvSpPr>
            <a:spLocks noGrp="1"/>
          </p:cNvSpPr>
          <p:nvPr>
            <p:ph type="ftr" sz="quarter" idx="11"/>
          </p:nvPr>
        </p:nvSpPr>
        <p:spPr/>
        <p:txBody>
          <a:bodyPr/>
          <a:lstStyle/>
          <a:p>
            <a:r>
              <a:rPr lang="en-US"/>
              <a:t>© 2023 IDC Technologies. All rights reserved.</a:t>
            </a:r>
            <a:endParaRPr lang="en-AE"/>
          </a:p>
        </p:txBody>
      </p:sp>
      <p:sp>
        <p:nvSpPr>
          <p:cNvPr id="7" name="Slide Number Placeholder 6">
            <a:extLst>
              <a:ext uri="{FF2B5EF4-FFF2-40B4-BE49-F238E27FC236}">
                <a16:creationId xmlns:a16="http://schemas.microsoft.com/office/drawing/2014/main" id="{9BBFB562-495D-29EF-36C0-B25B85ECE893}"/>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9282405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C5EA-EBBC-14AE-55D1-7DB25BE0B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C2A18B25-F184-3813-52FD-641DEB0328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ED90AB76-251C-2441-F77D-563B0840E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504E9-0060-04C0-8FDF-326B91BA0184}"/>
              </a:ext>
            </a:extLst>
          </p:cNvPr>
          <p:cNvSpPr>
            <a:spLocks noGrp="1"/>
          </p:cNvSpPr>
          <p:nvPr>
            <p:ph type="dt" sz="half" idx="10"/>
          </p:nvPr>
        </p:nvSpPr>
        <p:spPr>
          <a:xfrm>
            <a:off x="1602673" y="6351713"/>
            <a:ext cx="846513" cy="365125"/>
          </a:xfrm>
          <a:prstGeom prst="rect">
            <a:avLst/>
          </a:prstGeom>
        </p:spPr>
        <p:txBody>
          <a:bodyPr/>
          <a:lstStyle/>
          <a:p>
            <a:fld id="{D245C86C-B1AD-0F48-88FB-76525C21BFAC}" type="datetime1">
              <a:rPr lang="en-US" smtClean="0"/>
              <a:t>10/10/2024</a:t>
            </a:fld>
            <a:endParaRPr lang="en-AE"/>
          </a:p>
        </p:txBody>
      </p:sp>
      <p:sp>
        <p:nvSpPr>
          <p:cNvPr id="6" name="Footer Placeholder 5">
            <a:extLst>
              <a:ext uri="{FF2B5EF4-FFF2-40B4-BE49-F238E27FC236}">
                <a16:creationId xmlns:a16="http://schemas.microsoft.com/office/drawing/2014/main" id="{B2E4AD88-53AD-EC43-024F-247E44AAE4F6}"/>
              </a:ext>
            </a:extLst>
          </p:cNvPr>
          <p:cNvSpPr>
            <a:spLocks noGrp="1"/>
          </p:cNvSpPr>
          <p:nvPr>
            <p:ph type="ftr" sz="quarter" idx="11"/>
          </p:nvPr>
        </p:nvSpPr>
        <p:spPr/>
        <p:txBody>
          <a:bodyPr/>
          <a:lstStyle/>
          <a:p>
            <a:r>
              <a:rPr lang="en-US"/>
              <a:t>© 2023 IDC Technologies. All rights reserved.</a:t>
            </a:r>
            <a:endParaRPr lang="en-AE"/>
          </a:p>
        </p:txBody>
      </p:sp>
      <p:sp>
        <p:nvSpPr>
          <p:cNvPr id="7" name="Slide Number Placeholder 6">
            <a:extLst>
              <a:ext uri="{FF2B5EF4-FFF2-40B4-BE49-F238E27FC236}">
                <a16:creationId xmlns:a16="http://schemas.microsoft.com/office/drawing/2014/main" id="{452D45B0-7400-FADD-2BAE-C9BB09307E8A}"/>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1434808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2AB9-0F22-EA58-5BE5-A1B2A6F1B6DE}"/>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D6166E60-CD03-1ACE-B940-F2D1C846EC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B2B03D7B-5778-8AC6-DF6B-049F3502B3C4}"/>
              </a:ext>
            </a:extLst>
          </p:cNvPr>
          <p:cNvSpPr>
            <a:spLocks noGrp="1"/>
          </p:cNvSpPr>
          <p:nvPr>
            <p:ph type="dt" sz="half" idx="10"/>
          </p:nvPr>
        </p:nvSpPr>
        <p:spPr>
          <a:xfrm>
            <a:off x="1602673" y="6351713"/>
            <a:ext cx="846513" cy="365125"/>
          </a:xfrm>
          <a:prstGeom prst="rect">
            <a:avLst/>
          </a:prstGeom>
        </p:spPr>
        <p:txBody>
          <a:bodyPr/>
          <a:lstStyle/>
          <a:p>
            <a:fld id="{2CF22096-2136-3345-B3DD-9B582A78C1A3}" type="datetime1">
              <a:rPr lang="en-US" smtClean="0"/>
              <a:t>10/10/2024</a:t>
            </a:fld>
            <a:endParaRPr lang="en-AE"/>
          </a:p>
        </p:txBody>
      </p:sp>
      <p:sp>
        <p:nvSpPr>
          <p:cNvPr id="5" name="Footer Placeholder 4">
            <a:extLst>
              <a:ext uri="{FF2B5EF4-FFF2-40B4-BE49-F238E27FC236}">
                <a16:creationId xmlns:a16="http://schemas.microsoft.com/office/drawing/2014/main" id="{490F8FE3-7467-4144-9E89-9BCBE7F3D66D}"/>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4C434FA2-419C-68E1-59E3-4B442010BEDD}"/>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9478122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6FBE47-985A-7ED1-5D32-676B4CB50A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BD3950FF-2695-FEC3-D9C2-EA4EE29728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05B6B19D-4A81-A0EE-DD8C-6A77C8966AF1}"/>
              </a:ext>
            </a:extLst>
          </p:cNvPr>
          <p:cNvSpPr>
            <a:spLocks noGrp="1"/>
          </p:cNvSpPr>
          <p:nvPr>
            <p:ph type="dt" sz="half" idx="10"/>
          </p:nvPr>
        </p:nvSpPr>
        <p:spPr>
          <a:xfrm>
            <a:off x="1602673" y="6351713"/>
            <a:ext cx="846513" cy="365125"/>
          </a:xfrm>
          <a:prstGeom prst="rect">
            <a:avLst/>
          </a:prstGeom>
        </p:spPr>
        <p:txBody>
          <a:bodyPr/>
          <a:lstStyle/>
          <a:p>
            <a:fld id="{591AAAC0-4193-8E45-B1A3-89680FC61DEA}" type="datetime1">
              <a:rPr lang="en-US" smtClean="0"/>
              <a:t>10/10/2024</a:t>
            </a:fld>
            <a:endParaRPr lang="en-AE"/>
          </a:p>
        </p:txBody>
      </p:sp>
      <p:sp>
        <p:nvSpPr>
          <p:cNvPr id="5" name="Footer Placeholder 4">
            <a:extLst>
              <a:ext uri="{FF2B5EF4-FFF2-40B4-BE49-F238E27FC236}">
                <a16:creationId xmlns:a16="http://schemas.microsoft.com/office/drawing/2014/main" id="{D8AE0D76-E90A-322E-91A5-1C4737F3259C}"/>
              </a:ext>
            </a:extLst>
          </p:cNvPr>
          <p:cNvSpPr>
            <a:spLocks noGrp="1"/>
          </p:cNvSpPr>
          <p:nvPr>
            <p:ph type="ftr" sz="quarter" idx="11"/>
          </p:nvPr>
        </p:nvSpPr>
        <p:spPr/>
        <p:txBody>
          <a:body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B8B92FB7-9B2A-5D40-5E21-59432764E5B5}"/>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37622357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Slide Brea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BC7020AE-4892-5446-9FE3-1B69868B9ED4}"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pic>
        <p:nvPicPr>
          <p:cNvPr id="5" name="Picture 4">
            <a:extLst>
              <a:ext uri="{FF2B5EF4-FFF2-40B4-BE49-F238E27FC236}">
                <a16:creationId xmlns:a16="http://schemas.microsoft.com/office/drawing/2014/main" id="{F937F663-2D48-F45A-9569-99B7B0DC04E2}"/>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40000"/>
                    </a14:imgEffect>
                  </a14:imgLayer>
                </a14:imgProps>
              </a:ext>
            </a:extLst>
          </a:blip>
          <a:srcRect l="2299" t="7096" r="-85" b="10512"/>
          <a:stretch/>
        </p:blipFill>
        <p:spPr>
          <a:xfrm>
            <a:off x="-1" y="-49839"/>
            <a:ext cx="12291238" cy="6907840"/>
          </a:xfrm>
          <a:prstGeom prst="rect">
            <a:avLst/>
          </a:prstGeom>
        </p:spPr>
      </p:pic>
    </p:spTree>
    <p:extLst>
      <p:ext uri="{BB962C8B-B14F-4D97-AF65-F5344CB8AC3E}">
        <p14:creationId xmlns:p14="http://schemas.microsoft.com/office/powerpoint/2010/main" val="1710195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0B6B-1B87-B9B4-BB3B-0FBB2BBB8C24}"/>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84041CD4-A3DA-ED06-03B0-8B805D3D2D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B8195B1F-0F1D-8090-13F3-0AFAFD636F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D64876E9-1035-2CF0-C610-DFC89DE0D00F}"/>
              </a:ext>
            </a:extLst>
          </p:cNvPr>
          <p:cNvSpPr>
            <a:spLocks noGrp="1"/>
          </p:cNvSpPr>
          <p:nvPr>
            <p:ph type="dt" sz="half" idx="10"/>
          </p:nvPr>
        </p:nvSpPr>
        <p:spPr>
          <a:xfrm>
            <a:off x="1602673" y="6351713"/>
            <a:ext cx="846513" cy="365125"/>
          </a:xfrm>
          <a:prstGeom prst="rect">
            <a:avLst/>
          </a:prstGeom>
        </p:spPr>
        <p:txBody>
          <a:bodyPr/>
          <a:lstStyle/>
          <a:p>
            <a:fld id="{9E680DBC-88BA-A444-8F92-72E93B6A2EDE}" type="datetime1">
              <a:rPr lang="en-US" smtClean="0"/>
              <a:t>10/10/2024</a:t>
            </a:fld>
            <a:endParaRPr lang="en-AE"/>
          </a:p>
        </p:txBody>
      </p:sp>
      <p:sp>
        <p:nvSpPr>
          <p:cNvPr id="6" name="Footer Placeholder 5">
            <a:extLst>
              <a:ext uri="{FF2B5EF4-FFF2-40B4-BE49-F238E27FC236}">
                <a16:creationId xmlns:a16="http://schemas.microsoft.com/office/drawing/2014/main" id="{EBD0D7AB-3332-4C99-6F1D-23D9549FD838}"/>
              </a:ext>
            </a:extLst>
          </p:cNvPr>
          <p:cNvSpPr>
            <a:spLocks noGrp="1"/>
          </p:cNvSpPr>
          <p:nvPr>
            <p:ph type="ftr" sz="quarter" idx="11"/>
          </p:nvPr>
        </p:nvSpPr>
        <p:spPr/>
        <p:txBody>
          <a:bodyPr/>
          <a:lstStyle/>
          <a:p>
            <a:r>
              <a:rPr lang="en-US"/>
              <a:t>© 2023 IDC Technologies. All rights reserved.</a:t>
            </a:r>
            <a:endParaRPr lang="en-AE"/>
          </a:p>
        </p:txBody>
      </p:sp>
      <p:sp>
        <p:nvSpPr>
          <p:cNvPr id="7" name="Slide Number Placeholder 6">
            <a:extLst>
              <a:ext uri="{FF2B5EF4-FFF2-40B4-BE49-F238E27FC236}">
                <a16:creationId xmlns:a16="http://schemas.microsoft.com/office/drawing/2014/main" id="{8D25E1C3-A9FD-AD2C-99A7-15B2BBB877CE}"/>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Tree>
    <p:extLst>
      <p:ext uri="{BB962C8B-B14F-4D97-AF65-F5344CB8AC3E}">
        <p14:creationId xmlns:p14="http://schemas.microsoft.com/office/powerpoint/2010/main" val="26981980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 Points Infographi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BC7020AE-4892-5446-9FE3-1B69868B9ED4}"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grpSp>
        <p:nvGrpSpPr>
          <p:cNvPr id="5" name="Group 4">
            <a:extLst>
              <a:ext uri="{FF2B5EF4-FFF2-40B4-BE49-F238E27FC236}">
                <a16:creationId xmlns:a16="http://schemas.microsoft.com/office/drawing/2014/main" id="{99F2D352-91D6-35DB-6A8E-AF78E3FACED6}"/>
              </a:ext>
            </a:extLst>
          </p:cNvPr>
          <p:cNvGrpSpPr/>
          <p:nvPr userDrawn="1"/>
        </p:nvGrpSpPr>
        <p:grpSpPr>
          <a:xfrm>
            <a:off x="3479352" y="1770928"/>
            <a:ext cx="5044580" cy="4237182"/>
            <a:chOff x="3479352" y="1770928"/>
            <a:chExt cx="5044580" cy="4237182"/>
          </a:xfrm>
        </p:grpSpPr>
        <p:pic>
          <p:nvPicPr>
            <p:cNvPr id="6" name="Picture 5">
              <a:extLst>
                <a:ext uri="{FF2B5EF4-FFF2-40B4-BE49-F238E27FC236}">
                  <a16:creationId xmlns:a16="http://schemas.microsoft.com/office/drawing/2014/main" id="{1A21B2C6-56D1-9AA3-EF5C-1BAD5FF7F5C8}"/>
                </a:ext>
              </a:extLst>
            </p:cNvPr>
            <p:cNvPicPr>
              <a:picLocks noChangeAspect="1"/>
            </p:cNvPicPr>
            <p:nvPr/>
          </p:nvPicPr>
          <p:blipFill>
            <a:blip r:embed="rId2"/>
            <a:stretch>
              <a:fillRect/>
            </a:stretch>
          </p:blipFill>
          <p:spPr>
            <a:xfrm>
              <a:off x="3479352" y="1770928"/>
              <a:ext cx="4964545" cy="4237182"/>
            </a:xfrm>
            <a:prstGeom prst="rect">
              <a:avLst/>
            </a:prstGeom>
          </p:spPr>
        </p:pic>
        <p:pic>
          <p:nvPicPr>
            <p:cNvPr id="7" name="Picture 6">
              <a:extLst>
                <a:ext uri="{FF2B5EF4-FFF2-40B4-BE49-F238E27FC236}">
                  <a16:creationId xmlns:a16="http://schemas.microsoft.com/office/drawing/2014/main" id="{810B84E2-5B9B-FDAD-C857-0DB9CD155427}"/>
                </a:ext>
              </a:extLst>
            </p:cNvPr>
            <p:cNvPicPr>
              <a:picLocks noChangeAspect="1"/>
            </p:cNvPicPr>
            <p:nvPr userDrawn="1"/>
          </p:nvPicPr>
          <p:blipFill>
            <a:blip r:embed="rId3"/>
            <a:stretch>
              <a:fillRect/>
            </a:stretch>
          </p:blipFill>
          <p:spPr>
            <a:xfrm>
              <a:off x="4512242" y="2330400"/>
              <a:ext cx="4011690" cy="2668684"/>
            </a:xfrm>
            <a:prstGeom prst="rect">
              <a:avLst/>
            </a:prstGeom>
          </p:spPr>
        </p:pic>
      </p:grpSp>
      <p:pic>
        <p:nvPicPr>
          <p:cNvPr id="17" name="Picture 16" descr="A picture containing screenshot, darkness, black, light&#10;&#10;Description automatically generated">
            <a:extLst>
              <a:ext uri="{FF2B5EF4-FFF2-40B4-BE49-F238E27FC236}">
                <a16:creationId xmlns:a16="http://schemas.microsoft.com/office/drawing/2014/main" id="{E6209C3F-84E2-1948-CF77-8347075C13BB}"/>
              </a:ext>
            </a:extLst>
          </p:cNvPr>
          <p:cNvPicPr>
            <a:picLocks noChangeAspect="1"/>
          </p:cNvPicPr>
          <p:nvPr userDrawn="1"/>
        </p:nvPicPr>
        <p:blipFill>
          <a:blip r:embed="rId4"/>
          <a:stretch>
            <a:fillRect/>
          </a:stretch>
        </p:blipFill>
        <p:spPr>
          <a:xfrm>
            <a:off x="-9939" y="-6410"/>
            <a:ext cx="3608740" cy="2034715"/>
          </a:xfrm>
          <a:prstGeom prst="rect">
            <a:avLst/>
          </a:prstGeom>
        </p:spPr>
      </p:pic>
      <p:pic>
        <p:nvPicPr>
          <p:cNvPr id="18" name="Picture 17" descr="A blue and white hexagons on a black background&#10;&#10;Description automatically generated with medium confidence">
            <a:extLst>
              <a:ext uri="{FF2B5EF4-FFF2-40B4-BE49-F238E27FC236}">
                <a16:creationId xmlns:a16="http://schemas.microsoft.com/office/drawing/2014/main" id="{E3E83A17-E471-95FF-8E71-AE3DFD1233A1}"/>
              </a:ext>
            </a:extLst>
          </p:cNvPr>
          <p:cNvPicPr>
            <a:picLocks noChangeAspect="1"/>
          </p:cNvPicPr>
          <p:nvPr userDrawn="1"/>
        </p:nvPicPr>
        <p:blipFill>
          <a:blip r:embed="rId5"/>
          <a:stretch>
            <a:fillRect/>
          </a:stretch>
        </p:blipFill>
        <p:spPr>
          <a:xfrm>
            <a:off x="10848108" y="-6410"/>
            <a:ext cx="1343891" cy="1567873"/>
          </a:xfrm>
          <a:prstGeom prst="rect">
            <a:avLst/>
          </a:prstGeom>
        </p:spPr>
      </p:pic>
    </p:spTree>
    <p:extLst>
      <p:ext uri="{BB962C8B-B14F-4D97-AF65-F5344CB8AC3E}">
        <p14:creationId xmlns:p14="http://schemas.microsoft.com/office/powerpoint/2010/main" val="41093405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About the compan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26EF1-ED0E-88BE-4AA6-61A2C138BEA5}"/>
              </a:ext>
            </a:extLst>
          </p:cNvPr>
          <p:cNvSpPr>
            <a:spLocks noGrp="1"/>
          </p:cNvSpPr>
          <p:nvPr>
            <p:ph type="dt" sz="half" idx="10"/>
          </p:nvPr>
        </p:nvSpPr>
        <p:spPr>
          <a:xfrm>
            <a:off x="1602673" y="6351713"/>
            <a:ext cx="846513" cy="365125"/>
          </a:xfrm>
          <a:prstGeom prst="rect">
            <a:avLst/>
          </a:prstGeom>
        </p:spPr>
        <p:txBody>
          <a:bodyPr/>
          <a:lstStyle/>
          <a:p>
            <a:fld id="{C6E535FC-F052-BB4B-98E3-CB5C77119EEF}" type="datetime1">
              <a:rPr lang="en-US" smtClean="0"/>
              <a:t>10/10/2024</a:t>
            </a:fld>
            <a:endParaRPr lang="en-AE"/>
          </a:p>
        </p:txBody>
      </p:sp>
      <p:sp>
        <p:nvSpPr>
          <p:cNvPr id="3" name="Footer Placeholder 2">
            <a:extLst>
              <a:ext uri="{FF2B5EF4-FFF2-40B4-BE49-F238E27FC236}">
                <a16:creationId xmlns:a16="http://schemas.microsoft.com/office/drawing/2014/main" id="{1BCDBCDF-8E8F-8269-94D8-39AED0ECB9B7}"/>
              </a:ext>
            </a:extLst>
          </p:cNvPr>
          <p:cNvSpPr>
            <a:spLocks noGrp="1"/>
          </p:cNvSpPr>
          <p:nvPr>
            <p:ph type="ftr" sz="quarter" idx="11"/>
          </p:nvPr>
        </p:nvSpPr>
        <p:spPr/>
        <p:txBody>
          <a:bodyPr/>
          <a:lstStyle/>
          <a:p>
            <a:r>
              <a:rPr lang="en-US"/>
              <a:t>© 2023 IDC Technologies. All rights reserved.</a:t>
            </a:r>
            <a:endParaRPr lang="en-AE"/>
          </a:p>
        </p:txBody>
      </p:sp>
      <p:sp>
        <p:nvSpPr>
          <p:cNvPr id="4" name="Slide Number Placeholder 3">
            <a:extLst>
              <a:ext uri="{FF2B5EF4-FFF2-40B4-BE49-F238E27FC236}">
                <a16:creationId xmlns:a16="http://schemas.microsoft.com/office/drawing/2014/main" id="{B584EEBE-7175-E54D-E508-447E30F372BF}"/>
              </a:ext>
            </a:extLst>
          </p:cNvPr>
          <p:cNvSpPr>
            <a:spLocks noGrp="1"/>
          </p:cNvSpPr>
          <p:nvPr>
            <p:ph type="sldNum" sz="quarter" idx="12"/>
          </p:nvPr>
        </p:nvSpPr>
        <p:spPr>
          <a:xfrm>
            <a:off x="8610600" y="6356350"/>
            <a:ext cx="2743200" cy="365125"/>
          </a:xfrm>
          <a:prstGeom prst="rect">
            <a:avLst/>
          </a:prstGeom>
        </p:spPr>
        <p:txBody>
          <a:bodyPr/>
          <a:lstStyle/>
          <a:p>
            <a:fld id="{8A2173E8-CC63-3644-AD8A-2CD53F8880AE}" type="slidenum">
              <a:rPr lang="en-AE" smtClean="0"/>
              <a:t>‹#›</a:t>
            </a:fld>
            <a:endParaRPr lang="en-AE"/>
          </a:p>
        </p:txBody>
      </p:sp>
      <p:sp>
        <p:nvSpPr>
          <p:cNvPr id="7" name="Shape 1080">
            <a:extLst>
              <a:ext uri="{FF2B5EF4-FFF2-40B4-BE49-F238E27FC236}">
                <a16:creationId xmlns:a16="http://schemas.microsoft.com/office/drawing/2014/main" id="{4DCEBCB4-4562-D3F1-80E7-C3191AAEC762}"/>
              </a:ext>
            </a:extLst>
          </p:cNvPr>
          <p:cNvSpPr txBox="1"/>
          <p:nvPr userDrawn="1"/>
        </p:nvSpPr>
        <p:spPr>
          <a:xfrm>
            <a:off x="451151" y="827295"/>
            <a:ext cx="6377715" cy="708223"/>
          </a:xfrm>
          <a:prstGeom prst="rect">
            <a:avLst/>
          </a:prstGeom>
          <a:noFill/>
          <a:ln>
            <a:noFill/>
          </a:ln>
        </p:spPr>
        <p:txBody>
          <a:bodyPr spcFirstLastPara="1" wrap="square" lIns="0" tIns="0" rIns="0" bIns="0" anchor="t" anchorCtr="0">
            <a:noAutofit/>
          </a:bodyPr>
          <a:lstStyle/>
          <a:p>
            <a:r>
              <a:rPr lang="en-GB" sz="3200" b="1">
                <a:solidFill>
                  <a:schemeClr val="accent2"/>
                </a:solidFill>
                <a:latin typeface="Montserrat" pitchFamily="2" charset="77"/>
                <a:cs typeface="Poppins" pitchFamily="2" charset="77"/>
              </a:rPr>
              <a:t>About IDC Technologies  </a:t>
            </a:r>
            <a:endParaRPr lang="en-AE" sz="3200" b="1">
              <a:solidFill>
                <a:schemeClr val="accent2"/>
              </a:solidFill>
              <a:latin typeface="Montserrat" pitchFamily="2" charset="77"/>
              <a:cs typeface="Poppins" pitchFamily="2" charset="77"/>
            </a:endParaRPr>
          </a:p>
        </p:txBody>
      </p:sp>
      <p:grpSp>
        <p:nvGrpSpPr>
          <p:cNvPr id="8" name="Group 7">
            <a:extLst>
              <a:ext uri="{FF2B5EF4-FFF2-40B4-BE49-F238E27FC236}">
                <a16:creationId xmlns:a16="http://schemas.microsoft.com/office/drawing/2014/main" id="{32E99D71-9ABE-7ECA-B36E-8782CA39B91F}"/>
              </a:ext>
            </a:extLst>
          </p:cNvPr>
          <p:cNvGrpSpPr/>
          <p:nvPr userDrawn="1"/>
        </p:nvGrpSpPr>
        <p:grpSpPr>
          <a:xfrm>
            <a:off x="3640009" y="1511804"/>
            <a:ext cx="8094523" cy="4613730"/>
            <a:chOff x="2418107" y="1313888"/>
            <a:chExt cx="8094523" cy="4613730"/>
          </a:xfrm>
        </p:grpSpPr>
        <p:grpSp>
          <p:nvGrpSpPr>
            <p:cNvPr id="9" name="Group 8">
              <a:extLst>
                <a:ext uri="{FF2B5EF4-FFF2-40B4-BE49-F238E27FC236}">
                  <a16:creationId xmlns:a16="http://schemas.microsoft.com/office/drawing/2014/main" id="{0004E4FF-A5B6-F9C9-512A-10643984BE3F}"/>
                </a:ext>
              </a:extLst>
            </p:cNvPr>
            <p:cNvGrpSpPr/>
            <p:nvPr/>
          </p:nvGrpSpPr>
          <p:grpSpPr>
            <a:xfrm>
              <a:off x="2418107" y="1425648"/>
              <a:ext cx="8094523" cy="4501970"/>
              <a:chOff x="2457863" y="1167231"/>
              <a:chExt cx="8094523" cy="4501970"/>
            </a:xfrm>
          </p:grpSpPr>
          <p:sp>
            <p:nvSpPr>
              <p:cNvPr id="15" name="TextBox 14">
                <a:extLst>
                  <a:ext uri="{FF2B5EF4-FFF2-40B4-BE49-F238E27FC236}">
                    <a16:creationId xmlns:a16="http://schemas.microsoft.com/office/drawing/2014/main" id="{2EFDA92C-3208-888B-BC8C-02DFC5A2E97F}"/>
                  </a:ext>
                </a:extLst>
              </p:cNvPr>
              <p:cNvSpPr txBox="1"/>
              <p:nvPr/>
            </p:nvSpPr>
            <p:spPr>
              <a:xfrm>
                <a:off x="2457863" y="4637776"/>
                <a:ext cx="1127246" cy="307777"/>
              </a:xfrm>
              <a:prstGeom prst="rect">
                <a:avLst/>
              </a:prstGeom>
              <a:noFill/>
            </p:spPr>
            <p:txBody>
              <a:bodyPr wrap="square" rtlCol="0">
                <a:spAutoFit/>
              </a:bodyPr>
              <a:lstStyle/>
              <a:p>
                <a:r>
                  <a:rPr lang="en-AE" sz="1400" b="1">
                    <a:latin typeface="Montserrat" pitchFamily="2" charset="77"/>
                    <a:cs typeface="Poppins" pitchFamily="2" charset="77"/>
                  </a:rPr>
                  <a:t>Founded</a:t>
                </a:r>
              </a:p>
            </p:txBody>
          </p:sp>
          <p:sp>
            <p:nvSpPr>
              <p:cNvPr id="16" name="TextBox 15">
                <a:extLst>
                  <a:ext uri="{FF2B5EF4-FFF2-40B4-BE49-F238E27FC236}">
                    <a16:creationId xmlns:a16="http://schemas.microsoft.com/office/drawing/2014/main" id="{6D828C89-108E-2981-B47F-86BC507A9215}"/>
                  </a:ext>
                </a:extLst>
              </p:cNvPr>
              <p:cNvSpPr txBox="1"/>
              <p:nvPr/>
            </p:nvSpPr>
            <p:spPr>
              <a:xfrm>
                <a:off x="2457864" y="4916696"/>
                <a:ext cx="1739784" cy="430887"/>
              </a:xfrm>
              <a:prstGeom prst="rect">
                <a:avLst/>
              </a:prstGeom>
              <a:noFill/>
            </p:spPr>
            <p:txBody>
              <a:bodyPr wrap="square" rtlCol="0">
                <a:spAutoFit/>
              </a:bodyPr>
              <a:lstStyle/>
              <a:p>
                <a:r>
                  <a:rPr lang="en-US" sz="1100" b="0">
                    <a:effectLst/>
                    <a:latin typeface="Montserrat" pitchFamily="2" charset="77"/>
                    <a:cs typeface="Poppins" pitchFamily="2" charset="77"/>
                  </a:rPr>
                  <a:t>IDC Technologies was Founded in 2003</a:t>
                </a:r>
              </a:p>
            </p:txBody>
          </p:sp>
          <p:sp>
            <p:nvSpPr>
              <p:cNvPr id="17" name="TextBox 16">
                <a:extLst>
                  <a:ext uri="{FF2B5EF4-FFF2-40B4-BE49-F238E27FC236}">
                    <a16:creationId xmlns:a16="http://schemas.microsoft.com/office/drawing/2014/main" id="{35849A6A-02FE-81DE-3341-41051D03BF34}"/>
                  </a:ext>
                </a:extLst>
              </p:cNvPr>
              <p:cNvSpPr txBox="1"/>
              <p:nvPr/>
            </p:nvSpPr>
            <p:spPr>
              <a:xfrm>
                <a:off x="4624649" y="4620840"/>
                <a:ext cx="1578528" cy="307777"/>
              </a:xfrm>
              <a:prstGeom prst="rect">
                <a:avLst/>
              </a:prstGeom>
              <a:noFill/>
            </p:spPr>
            <p:txBody>
              <a:bodyPr wrap="square" rtlCol="0">
                <a:spAutoFit/>
              </a:bodyPr>
              <a:lstStyle/>
              <a:p>
                <a:r>
                  <a:rPr lang="en-US" sz="1400" b="1">
                    <a:latin typeface="Montserrat" pitchFamily="2" charset="77"/>
                    <a:cs typeface="Poppins" pitchFamily="2" charset="77"/>
                  </a:rPr>
                  <a:t>Headquarter</a:t>
                </a:r>
                <a:endParaRPr lang="en-AE" sz="1400" b="1">
                  <a:latin typeface="Montserrat" pitchFamily="2" charset="77"/>
                  <a:cs typeface="Poppins" pitchFamily="2" charset="77"/>
                </a:endParaRPr>
              </a:p>
            </p:txBody>
          </p:sp>
          <p:sp>
            <p:nvSpPr>
              <p:cNvPr id="18" name="TextBox 17">
                <a:extLst>
                  <a:ext uri="{FF2B5EF4-FFF2-40B4-BE49-F238E27FC236}">
                    <a16:creationId xmlns:a16="http://schemas.microsoft.com/office/drawing/2014/main" id="{1C0956CB-C993-5E9A-D529-FFCE3A80D651}"/>
                  </a:ext>
                </a:extLst>
              </p:cNvPr>
              <p:cNvSpPr txBox="1"/>
              <p:nvPr/>
            </p:nvSpPr>
            <p:spPr>
              <a:xfrm>
                <a:off x="4624649" y="4899760"/>
                <a:ext cx="1898374" cy="430887"/>
              </a:xfrm>
              <a:prstGeom prst="rect">
                <a:avLst/>
              </a:prstGeom>
              <a:noFill/>
            </p:spPr>
            <p:txBody>
              <a:bodyPr wrap="square" rtlCol="0">
                <a:spAutoFit/>
              </a:bodyPr>
              <a:lstStyle/>
              <a:p>
                <a:r>
                  <a:rPr lang="en-US" sz="1100" b="0">
                    <a:effectLst/>
                    <a:latin typeface="Montserrat" pitchFamily="2" charset="77"/>
                    <a:cs typeface="Poppins" pitchFamily="2" charset="77"/>
                  </a:rPr>
                  <a:t>Headquartered in Milpitas, CA</a:t>
                </a:r>
              </a:p>
            </p:txBody>
          </p:sp>
          <p:sp>
            <p:nvSpPr>
              <p:cNvPr id="19" name="TextBox 18">
                <a:extLst>
                  <a:ext uri="{FF2B5EF4-FFF2-40B4-BE49-F238E27FC236}">
                    <a16:creationId xmlns:a16="http://schemas.microsoft.com/office/drawing/2014/main" id="{F1F33646-FD52-3879-F4EC-DB11198FB5E7}"/>
                  </a:ext>
                </a:extLst>
              </p:cNvPr>
              <p:cNvSpPr txBox="1"/>
              <p:nvPr/>
            </p:nvSpPr>
            <p:spPr>
              <a:xfrm>
                <a:off x="6382777" y="4612599"/>
                <a:ext cx="2005529" cy="307777"/>
              </a:xfrm>
              <a:prstGeom prst="rect">
                <a:avLst/>
              </a:prstGeom>
              <a:noFill/>
            </p:spPr>
            <p:txBody>
              <a:bodyPr wrap="square" rtlCol="0">
                <a:spAutoFit/>
              </a:bodyPr>
              <a:lstStyle/>
              <a:p>
                <a:r>
                  <a:rPr lang="en-US" sz="1400" b="1">
                    <a:latin typeface="Montserrat" pitchFamily="2" charset="77"/>
                    <a:cs typeface="Poppins" pitchFamily="2" charset="77"/>
                  </a:rPr>
                  <a:t>No. of Years Served</a:t>
                </a:r>
                <a:endParaRPr lang="en-AE" sz="1400" b="1">
                  <a:latin typeface="Montserrat" pitchFamily="2" charset="77"/>
                  <a:cs typeface="Poppins" pitchFamily="2" charset="77"/>
                </a:endParaRPr>
              </a:p>
            </p:txBody>
          </p:sp>
          <p:sp>
            <p:nvSpPr>
              <p:cNvPr id="20" name="TextBox 19">
                <a:extLst>
                  <a:ext uri="{FF2B5EF4-FFF2-40B4-BE49-F238E27FC236}">
                    <a16:creationId xmlns:a16="http://schemas.microsoft.com/office/drawing/2014/main" id="{B423A4D1-F26F-AC83-BEDE-E6B39640F2C5}"/>
                  </a:ext>
                </a:extLst>
              </p:cNvPr>
              <p:cNvSpPr txBox="1"/>
              <p:nvPr/>
            </p:nvSpPr>
            <p:spPr>
              <a:xfrm>
                <a:off x="6383643" y="4901097"/>
                <a:ext cx="2004663" cy="430887"/>
              </a:xfrm>
              <a:prstGeom prst="rect">
                <a:avLst/>
              </a:prstGeom>
              <a:noFill/>
            </p:spPr>
            <p:txBody>
              <a:bodyPr wrap="square" lIns="91440" tIns="45720" rIns="91440" bIns="45720" rtlCol="0" anchor="t">
                <a:spAutoFit/>
              </a:bodyPr>
              <a:lstStyle/>
              <a:p>
                <a:r>
                  <a:rPr lang="en-US" sz="1100">
                    <a:latin typeface="Montserrat"/>
                  </a:rPr>
                  <a:t>20 years of experience in IT Manpower Solutions</a:t>
                </a:r>
                <a:endParaRPr lang="en-US" sz="1100" b="0">
                  <a:effectLst/>
                  <a:latin typeface="Montserrat"/>
                  <a:cs typeface="Poppins" pitchFamily="2" charset="77"/>
                </a:endParaRPr>
              </a:p>
            </p:txBody>
          </p:sp>
          <p:sp>
            <p:nvSpPr>
              <p:cNvPr id="21" name="TextBox 20">
                <a:extLst>
                  <a:ext uri="{FF2B5EF4-FFF2-40B4-BE49-F238E27FC236}">
                    <a16:creationId xmlns:a16="http://schemas.microsoft.com/office/drawing/2014/main" id="{51E2BF1C-CA03-E7F9-DF2C-B858707E9AE0}"/>
                  </a:ext>
                </a:extLst>
              </p:cNvPr>
              <p:cNvSpPr txBox="1"/>
              <p:nvPr/>
            </p:nvSpPr>
            <p:spPr>
              <a:xfrm>
                <a:off x="8166616" y="1167231"/>
                <a:ext cx="1356166" cy="523220"/>
              </a:xfrm>
              <a:prstGeom prst="rect">
                <a:avLst/>
              </a:prstGeom>
              <a:noFill/>
            </p:spPr>
            <p:txBody>
              <a:bodyPr wrap="square" rtlCol="0">
                <a:spAutoFit/>
              </a:bodyPr>
              <a:lstStyle/>
              <a:p>
                <a:r>
                  <a:rPr lang="en-US" sz="1400" b="1">
                    <a:latin typeface="Montserrat" pitchFamily="2" charset="77"/>
                    <a:cs typeface="Poppins" pitchFamily="2" charset="77"/>
                  </a:rPr>
                  <a:t>Global</a:t>
                </a:r>
              </a:p>
              <a:p>
                <a:r>
                  <a:rPr lang="en-US" sz="1400" b="1">
                    <a:latin typeface="Montserrat" pitchFamily="2" charset="77"/>
                    <a:cs typeface="Poppins" pitchFamily="2" charset="77"/>
                  </a:rPr>
                  <a:t>Employees</a:t>
                </a:r>
                <a:endParaRPr lang="en-AE" sz="1400" b="1">
                  <a:latin typeface="Montserrat" pitchFamily="2" charset="77"/>
                  <a:cs typeface="Poppins" pitchFamily="2" charset="77"/>
                </a:endParaRPr>
              </a:p>
            </p:txBody>
          </p:sp>
          <p:sp>
            <p:nvSpPr>
              <p:cNvPr id="22" name="TextBox 21">
                <a:extLst>
                  <a:ext uri="{FF2B5EF4-FFF2-40B4-BE49-F238E27FC236}">
                    <a16:creationId xmlns:a16="http://schemas.microsoft.com/office/drawing/2014/main" id="{B62CB36E-30E0-1761-3F3C-D8E3F3B5B70B}"/>
                  </a:ext>
                </a:extLst>
              </p:cNvPr>
              <p:cNvSpPr txBox="1"/>
              <p:nvPr/>
            </p:nvSpPr>
            <p:spPr>
              <a:xfrm>
                <a:off x="8166617" y="1662051"/>
                <a:ext cx="1553340" cy="430887"/>
              </a:xfrm>
              <a:prstGeom prst="rect">
                <a:avLst/>
              </a:prstGeom>
              <a:noFill/>
            </p:spPr>
            <p:txBody>
              <a:bodyPr wrap="square" rtlCol="0">
                <a:spAutoFit/>
              </a:bodyPr>
              <a:lstStyle/>
              <a:p>
                <a:r>
                  <a:rPr lang="en-US" sz="1100">
                    <a:latin typeface="Montserrat" pitchFamily="2" charset="77"/>
                    <a:cs typeface="Poppins" pitchFamily="2" charset="77"/>
                  </a:rPr>
                  <a:t>650</a:t>
                </a:r>
                <a:r>
                  <a:rPr lang="en-US" sz="1100" b="0">
                    <a:effectLst/>
                    <a:latin typeface="Montserrat" pitchFamily="2" charset="77"/>
                    <a:cs typeface="Poppins" pitchFamily="2" charset="77"/>
                  </a:rPr>
                  <a:t>0+ Employees</a:t>
                </a:r>
              </a:p>
              <a:p>
                <a:r>
                  <a:rPr lang="en-US" sz="1100" b="0">
                    <a:effectLst/>
                    <a:latin typeface="Montserrat" pitchFamily="2" charset="77"/>
                    <a:cs typeface="Poppins" pitchFamily="2" charset="77"/>
                  </a:rPr>
                  <a:t>Globally</a:t>
                </a:r>
              </a:p>
            </p:txBody>
          </p:sp>
          <p:sp>
            <p:nvSpPr>
              <p:cNvPr id="23" name="TextBox 22">
                <a:extLst>
                  <a:ext uri="{FF2B5EF4-FFF2-40B4-BE49-F238E27FC236}">
                    <a16:creationId xmlns:a16="http://schemas.microsoft.com/office/drawing/2014/main" id="{24BBDF61-8DF2-786C-C092-BADBF8EE1964}"/>
                  </a:ext>
                </a:extLst>
              </p:cNvPr>
              <p:cNvSpPr txBox="1"/>
              <p:nvPr/>
            </p:nvSpPr>
            <p:spPr>
              <a:xfrm>
                <a:off x="8546857" y="4612599"/>
                <a:ext cx="2005529" cy="307777"/>
              </a:xfrm>
              <a:prstGeom prst="rect">
                <a:avLst/>
              </a:prstGeom>
              <a:noFill/>
            </p:spPr>
            <p:txBody>
              <a:bodyPr wrap="square" rtlCol="0">
                <a:spAutoFit/>
              </a:bodyPr>
              <a:lstStyle/>
              <a:p>
                <a:r>
                  <a:rPr lang="en-US" sz="1400" b="1">
                    <a:latin typeface="Montserrat" pitchFamily="2" charset="77"/>
                    <a:cs typeface="Poppins" pitchFamily="2" charset="77"/>
                  </a:rPr>
                  <a:t>Growth &amp; Revenue</a:t>
                </a:r>
                <a:endParaRPr lang="en-AE" sz="1400" b="1">
                  <a:latin typeface="Montserrat" pitchFamily="2" charset="77"/>
                  <a:cs typeface="Poppins" pitchFamily="2" charset="77"/>
                </a:endParaRPr>
              </a:p>
            </p:txBody>
          </p:sp>
          <p:sp>
            <p:nvSpPr>
              <p:cNvPr id="24" name="TextBox 23">
                <a:extLst>
                  <a:ext uri="{FF2B5EF4-FFF2-40B4-BE49-F238E27FC236}">
                    <a16:creationId xmlns:a16="http://schemas.microsoft.com/office/drawing/2014/main" id="{0D0FB23D-D64C-BC7E-B4D8-016906DA528C}"/>
                  </a:ext>
                </a:extLst>
              </p:cNvPr>
              <p:cNvSpPr txBox="1"/>
              <p:nvPr/>
            </p:nvSpPr>
            <p:spPr>
              <a:xfrm>
                <a:off x="8579614" y="4899760"/>
                <a:ext cx="1739784" cy="769441"/>
              </a:xfrm>
              <a:prstGeom prst="rect">
                <a:avLst/>
              </a:prstGeom>
              <a:noFill/>
            </p:spPr>
            <p:txBody>
              <a:bodyPr wrap="square" lIns="91440" tIns="45720" rIns="91440" bIns="45720" rtlCol="0" anchor="t">
                <a:spAutoFit/>
              </a:bodyPr>
              <a:lstStyle/>
              <a:p>
                <a:r>
                  <a:rPr lang="en-US" sz="1100">
                    <a:latin typeface="Montserrat"/>
                  </a:rPr>
                  <a:t>Approx $750Million+  in Revenue with over 19 years of consistent growth</a:t>
                </a:r>
                <a:endParaRPr lang="en-US" sz="1100" b="0">
                  <a:effectLst/>
                  <a:latin typeface="Montserrat"/>
                  <a:cs typeface="Poppins" pitchFamily="2" charset="77"/>
                </a:endParaRPr>
              </a:p>
            </p:txBody>
          </p:sp>
        </p:grpSp>
        <p:grpSp>
          <p:nvGrpSpPr>
            <p:cNvPr id="10" name="Group 9">
              <a:extLst>
                <a:ext uri="{FF2B5EF4-FFF2-40B4-BE49-F238E27FC236}">
                  <a16:creationId xmlns:a16="http://schemas.microsoft.com/office/drawing/2014/main" id="{FD93077E-DB64-7CF8-C23C-AB8F3FD2F30B}"/>
                </a:ext>
              </a:extLst>
            </p:cNvPr>
            <p:cNvGrpSpPr/>
            <p:nvPr/>
          </p:nvGrpSpPr>
          <p:grpSpPr>
            <a:xfrm>
              <a:off x="2697651" y="1313888"/>
              <a:ext cx="5212925" cy="1217639"/>
              <a:chOff x="2778745" y="1097106"/>
              <a:chExt cx="5212925" cy="1217639"/>
            </a:xfrm>
          </p:grpSpPr>
          <p:sp>
            <p:nvSpPr>
              <p:cNvPr id="11" name="TextBox 10">
                <a:extLst>
                  <a:ext uri="{FF2B5EF4-FFF2-40B4-BE49-F238E27FC236}">
                    <a16:creationId xmlns:a16="http://schemas.microsoft.com/office/drawing/2014/main" id="{0F0675B9-C3F1-95B3-C93E-6E18F73A99B7}"/>
                  </a:ext>
                </a:extLst>
              </p:cNvPr>
              <p:cNvSpPr txBox="1"/>
              <p:nvPr/>
            </p:nvSpPr>
            <p:spPr>
              <a:xfrm>
                <a:off x="5064318" y="1097106"/>
                <a:ext cx="1874206" cy="307777"/>
              </a:xfrm>
              <a:prstGeom prst="rect">
                <a:avLst/>
              </a:prstGeom>
              <a:noFill/>
            </p:spPr>
            <p:txBody>
              <a:bodyPr wrap="square" rtlCol="0">
                <a:spAutoFit/>
              </a:bodyPr>
              <a:lstStyle/>
              <a:p>
                <a:r>
                  <a:rPr lang="en-US" sz="1400" b="1">
                    <a:latin typeface="Montserrat" pitchFamily="2" charset="77"/>
                    <a:cs typeface="Poppins" pitchFamily="2" charset="77"/>
                  </a:rPr>
                  <a:t>Industry Certified</a:t>
                </a:r>
                <a:endParaRPr lang="en-AE" sz="1400" b="1">
                  <a:latin typeface="Montserrat" pitchFamily="2" charset="77"/>
                  <a:cs typeface="Poppins" pitchFamily="2" charset="77"/>
                </a:endParaRPr>
              </a:p>
            </p:txBody>
          </p:sp>
          <p:sp>
            <p:nvSpPr>
              <p:cNvPr id="12" name="TextBox 11">
                <a:extLst>
                  <a:ext uri="{FF2B5EF4-FFF2-40B4-BE49-F238E27FC236}">
                    <a16:creationId xmlns:a16="http://schemas.microsoft.com/office/drawing/2014/main" id="{B8A838FA-29DB-DACD-2A4B-AD1E6300235C}"/>
                  </a:ext>
                </a:extLst>
              </p:cNvPr>
              <p:cNvSpPr txBox="1"/>
              <p:nvPr/>
            </p:nvSpPr>
            <p:spPr>
              <a:xfrm>
                <a:off x="5064317" y="1376026"/>
                <a:ext cx="2927353" cy="938719"/>
              </a:xfrm>
              <a:prstGeom prst="rect">
                <a:avLst/>
              </a:prstGeom>
              <a:noFill/>
            </p:spPr>
            <p:txBody>
              <a:bodyPr wrap="square" rtlCol="0">
                <a:spAutoFit/>
              </a:bodyPr>
              <a:lstStyle/>
              <a:p>
                <a:pPr algn="just"/>
                <a:r>
                  <a:rPr lang="en-US" sz="1100" b="0">
                    <a:effectLst/>
                    <a:latin typeface="Montserrat" pitchFamily="2" charset="77"/>
                    <a:cs typeface="Poppins" pitchFamily="2" charset="77"/>
                  </a:rPr>
                  <a:t>NMSDC Certified MBE, BBB Certified Business, E-Verify Certified, </a:t>
                </a:r>
                <a:r>
                  <a:rPr lang="en-US" sz="1100">
                    <a:latin typeface="Montserrat" pitchFamily="2" charset="77"/>
                  </a:rPr>
                  <a:t> ISO 9001:2015, ISO 27001:2013, ISO 20000-1:2011 Certified. Also, CMM Level 3 Certified Company</a:t>
                </a:r>
              </a:p>
            </p:txBody>
          </p:sp>
          <p:sp>
            <p:nvSpPr>
              <p:cNvPr id="13" name="TextBox 12">
                <a:extLst>
                  <a:ext uri="{FF2B5EF4-FFF2-40B4-BE49-F238E27FC236}">
                    <a16:creationId xmlns:a16="http://schemas.microsoft.com/office/drawing/2014/main" id="{6C120899-7B8C-022B-3E23-A1A17518A501}"/>
                  </a:ext>
                </a:extLst>
              </p:cNvPr>
              <p:cNvSpPr txBox="1"/>
              <p:nvPr/>
            </p:nvSpPr>
            <p:spPr>
              <a:xfrm>
                <a:off x="2778745" y="1208866"/>
                <a:ext cx="1755131" cy="307777"/>
              </a:xfrm>
              <a:prstGeom prst="rect">
                <a:avLst/>
              </a:prstGeom>
              <a:noFill/>
            </p:spPr>
            <p:txBody>
              <a:bodyPr wrap="square" rtlCol="0">
                <a:spAutoFit/>
              </a:bodyPr>
              <a:lstStyle/>
              <a:p>
                <a:r>
                  <a:rPr lang="en-US" sz="1400" b="1">
                    <a:latin typeface="Montserrat" pitchFamily="2" charset="77"/>
                    <a:cs typeface="Poppins" pitchFamily="2" charset="77"/>
                  </a:rPr>
                  <a:t>Global Presence</a:t>
                </a:r>
                <a:endParaRPr lang="en-AE" sz="1400" b="1">
                  <a:latin typeface="Montserrat" pitchFamily="2" charset="77"/>
                  <a:cs typeface="Poppins" pitchFamily="2" charset="77"/>
                </a:endParaRPr>
              </a:p>
            </p:txBody>
          </p:sp>
          <p:sp>
            <p:nvSpPr>
              <p:cNvPr id="14" name="TextBox 13">
                <a:extLst>
                  <a:ext uri="{FF2B5EF4-FFF2-40B4-BE49-F238E27FC236}">
                    <a16:creationId xmlns:a16="http://schemas.microsoft.com/office/drawing/2014/main" id="{02BBE7FD-1C33-0121-D924-1FA3FC052D73}"/>
                  </a:ext>
                </a:extLst>
              </p:cNvPr>
              <p:cNvSpPr txBox="1"/>
              <p:nvPr/>
            </p:nvSpPr>
            <p:spPr>
              <a:xfrm>
                <a:off x="2778746" y="1487786"/>
                <a:ext cx="1916460" cy="600164"/>
              </a:xfrm>
              <a:prstGeom prst="rect">
                <a:avLst/>
              </a:prstGeom>
              <a:noFill/>
            </p:spPr>
            <p:txBody>
              <a:bodyPr wrap="square" rtlCol="0">
                <a:spAutoFit/>
              </a:bodyPr>
              <a:lstStyle/>
              <a:p>
                <a:pPr algn="just"/>
                <a:r>
                  <a:rPr lang="en-US" sz="1100" b="0">
                    <a:effectLst/>
                    <a:latin typeface="Montserrat" pitchFamily="2" charset="77"/>
                    <a:cs typeface="Poppins" pitchFamily="2" charset="77"/>
                  </a:rPr>
                  <a:t>North America, Europe, Australia, Singapore, Malaysia, UAE, &amp; India</a:t>
                </a:r>
              </a:p>
            </p:txBody>
          </p:sp>
        </p:grpSp>
      </p:grpSp>
      <p:sp>
        <p:nvSpPr>
          <p:cNvPr id="25" name="Shape 1080">
            <a:extLst>
              <a:ext uri="{FF2B5EF4-FFF2-40B4-BE49-F238E27FC236}">
                <a16:creationId xmlns:a16="http://schemas.microsoft.com/office/drawing/2014/main" id="{0C299E1B-0444-975C-5A0E-D625419EE4DF}"/>
              </a:ext>
            </a:extLst>
          </p:cNvPr>
          <p:cNvSpPr txBox="1"/>
          <p:nvPr userDrawn="1"/>
        </p:nvSpPr>
        <p:spPr>
          <a:xfrm>
            <a:off x="6005289" y="6019946"/>
            <a:ext cx="2562399" cy="331767"/>
          </a:xfrm>
          <a:prstGeom prst="rect">
            <a:avLst/>
          </a:prstGeom>
          <a:noFill/>
          <a:ln>
            <a:noFill/>
          </a:ln>
        </p:spPr>
        <p:txBody>
          <a:bodyPr spcFirstLastPara="1" wrap="square" lIns="0" tIns="0" rIns="0" bIns="0" anchor="t" anchorCtr="0">
            <a:noAutofit/>
          </a:bodyPr>
          <a:lstStyle/>
          <a:p>
            <a:r>
              <a:rPr lang="en-GB" b="1">
                <a:solidFill>
                  <a:schemeClr val="accent2"/>
                </a:solidFill>
                <a:latin typeface="Montserrat" pitchFamily="2" charset="77"/>
              </a:rPr>
              <a:t>Company Highlights</a:t>
            </a:r>
            <a:r>
              <a:rPr lang="en-GB" b="1" i="0">
                <a:solidFill>
                  <a:schemeClr val="accent2"/>
                </a:solidFill>
                <a:effectLst/>
                <a:latin typeface="Montserrat" pitchFamily="2" charset="77"/>
              </a:rPr>
              <a:t> </a:t>
            </a:r>
            <a:endParaRPr lang="en-AE" b="1">
              <a:solidFill>
                <a:schemeClr val="accent2"/>
              </a:solidFill>
              <a:latin typeface="Montserrat" pitchFamily="2" charset="77"/>
            </a:endParaRPr>
          </a:p>
        </p:txBody>
      </p:sp>
      <p:sp>
        <p:nvSpPr>
          <p:cNvPr id="26" name="TextBox 25">
            <a:extLst>
              <a:ext uri="{FF2B5EF4-FFF2-40B4-BE49-F238E27FC236}">
                <a16:creationId xmlns:a16="http://schemas.microsoft.com/office/drawing/2014/main" id="{B4DCB185-7F0E-5BF7-2221-F01FDC9C9FF2}"/>
              </a:ext>
            </a:extLst>
          </p:cNvPr>
          <p:cNvSpPr txBox="1"/>
          <p:nvPr userDrawn="1"/>
        </p:nvSpPr>
        <p:spPr>
          <a:xfrm>
            <a:off x="360107" y="1613609"/>
            <a:ext cx="2727223" cy="4278094"/>
          </a:xfrm>
          <a:prstGeom prst="rect">
            <a:avLst/>
          </a:prstGeom>
          <a:noFill/>
        </p:spPr>
        <p:txBody>
          <a:bodyPr wrap="square">
            <a:spAutoFit/>
          </a:bodyPr>
          <a:lstStyle/>
          <a:p>
            <a:r>
              <a:rPr lang="en-GB" sz="1700" b="0" i="0">
                <a:solidFill>
                  <a:srgbClr val="006DA5"/>
                </a:solidFill>
                <a:effectLst/>
                <a:latin typeface="Montserrat" pitchFamily="2" charset="77"/>
              </a:rPr>
              <a:t>IDC Technologies is a leading Manpower Solution Service </a:t>
            </a:r>
            <a:r>
              <a:rPr lang="en-GB" sz="1700">
                <a:solidFill>
                  <a:srgbClr val="006DA5"/>
                </a:solidFill>
                <a:latin typeface="Montserrat" pitchFamily="2" charset="77"/>
              </a:rPr>
              <a:t>firm </a:t>
            </a:r>
            <a:r>
              <a:rPr lang="en-GB" sz="1700" b="0" i="0">
                <a:solidFill>
                  <a:srgbClr val="006DA5"/>
                </a:solidFill>
                <a:effectLst/>
                <a:latin typeface="Montserrat" pitchFamily="2" charset="77"/>
              </a:rPr>
              <a:t>with a focus on delivering exceptional solutions and services to our clients.</a:t>
            </a:r>
          </a:p>
          <a:p>
            <a:endParaRPr lang="en-GB" sz="1700" b="0" i="0">
              <a:solidFill>
                <a:srgbClr val="006DA5"/>
              </a:solidFill>
              <a:effectLst/>
              <a:latin typeface="Montserrat" pitchFamily="2" charset="77"/>
            </a:endParaRPr>
          </a:p>
          <a:p>
            <a:r>
              <a:rPr lang="en-GB" sz="1700" b="0" i="0">
                <a:solidFill>
                  <a:srgbClr val="006DA5"/>
                </a:solidFill>
                <a:effectLst/>
                <a:latin typeface="Montserrat" pitchFamily="2" charset="77"/>
              </a:rPr>
              <a:t>We leverage our extensive experience, industry knowledge, and innovative strategies to help businesses succeed in today's rapidly changing marketplace</a:t>
            </a:r>
          </a:p>
        </p:txBody>
      </p:sp>
      <p:pic>
        <p:nvPicPr>
          <p:cNvPr id="36" name="Picture 35" descr="A picture containing screenshot, darkness, black, light&#10;&#10;Description automatically generated">
            <a:extLst>
              <a:ext uri="{FF2B5EF4-FFF2-40B4-BE49-F238E27FC236}">
                <a16:creationId xmlns:a16="http://schemas.microsoft.com/office/drawing/2014/main" id="{F466F374-B26E-B4B3-5493-15FCD53DFE56}"/>
              </a:ext>
            </a:extLst>
          </p:cNvPr>
          <p:cNvPicPr>
            <a:picLocks noChangeAspect="1"/>
          </p:cNvPicPr>
          <p:nvPr userDrawn="1"/>
        </p:nvPicPr>
        <p:blipFill>
          <a:blip r:embed="rId2"/>
          <a:stretch>
            <a:fillRect/>
          </a:stretch>
        </p:blipFill>
        <p:spPr>
          <a:xfrm>
            <a:off x="-9939" y="-641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02644853-967C-8E51-F45D-DE7EAC1DCBDA}"/>
              </a:ext>
            </a:extLst>
          </p:cNvPr>
          <p:cNvPicPr>
            <a:picLocks noChangeAspect="1"/>
          </p:cNvPicPr>
          <p:nvPr userDrawn="1"/>
        </p:nvPicPr>
        <p:blipFill>
          <a:blip r:embed="rId3"/>
          <a:stretch>
            <a:fillRect/>
          </a:stretch>
        </p:blipFill>
        <p:spPr>
          <a:xfrm>
            <a:off x="10848108" y="-6410"/>
            <a:ext cx="1343891" cy="1567873"/>
          </a:xfrm>
          <a:prstGeom prst="rect">
            <a:avLst/>
          </a:prstGeom>
        </p:spPr>
      </p:pic>
      <p:pic>
        <p:nvPicPr>
          <p:cNvPr id="45" name="Picture 44">
            <a:extLst>
              <a:ext uri="{FF2B5EF4-FFF2-40B4-BE49-F238E27FC236}">
                <a16:creationId xmlns:a16="http://schemas.microsoft.com/office/drawing/2014/main" id="{AC47E3D7-3DC5-0A96-EC35-1F903223AF43}"/>
              </a:ext>
            </a:extLst>
          </p:cNvPr>
          <p:cNvPicPr>
            <a:picLocks noChangeAspect="1"/>
          </p:cNvPicPr>
          <p:nvPr userDrawn="1"/>
        </p:nvPicPr>
        <p:blipFill>
          <a:blip r:embed="rId4"/>
          <a:stretch>
            <a:fillRect/>
          </a:stretch>
        </p:blipFill>
        <p:spPr>
          <a:xfrm>
            <a:off x="3747653" y="2641532"/>
            <a:ext cx="7772400" cy="2209800"/>
          </a:xfrm>
          <a:prstGeom prst="rect">
            <a:avLst/>
          </a:prstGeom>
        </p:spPr>
      </p:pic>
    </p:spTree>
    <p:extLst>
      <p:ext uri="{BB962C8B-B14F-4D97-AF65-F5344CB8AC3E}">
        <p14:creationId xmlns:p14="http://schemas.microsoft.com/office/powerpoint/2010/main" val="42022430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Services">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F466F374-B26E-B4B3-5493-15FCD53DFE56}"/>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02644853-967C-8E51-F45D-DE7EAC1DCBDA}"/>
              </a:ext>
            </a:extLst>
          </p:cNvPr>
          <p:cNvPicPr>
            <a:picLocks noChangeAspect="1"/>
          </p:cNvPicPr>
          <p:nvPr userDrawn="1"/>
        </p:nvPicPr>
        <p:blipFill>
          <a:blip r:embed="rId3"/>
          <a:stretch>
            <a:fillRect/>
          </a:stretch>
        </p:blipFill>
        <p:spPr>
          <a:xfrm>
            <a:off x="10848108" y="-6410"/>
            <a:ext cx="1343891" cy="1567873"/>
          </a:xfrm>
          <a:prstGeom prst="rect">
            <a:avLst/>
          </a:prstGeom>
        </p:spPr>
      </p:pic>
      <p:sp>
        <p:nvSpPr>
          <p:cNvPr id="6" name="Shape 1039">
            <a:extLst>
              <a:ext uri="{FF2B5EF4-FFF2-40B4-BE49-F238E27FC236}">
                <a16:creationId xmlns:a16="http://schemas.microsoft.com/office/drawing/2014/main" id="{EA0924A9-76D3-70E2-46E5-9C022D21F67B}"/>
              </a:ext>
            </a:extLst>
          </p:cNvPr>
          <p:cNvSpPr/>
          <p:nvPr userDrawn="1"/>
        </p:nvSpPr>
        <p:spPr>
          <a:xfrm>
            <a:off x="1354759" y="2653634"/>
            <a:ext cx="1053645"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42" name="Shape 1044">
            <a:extLst>
              <a:ext uri="{FF2B5EF4-FFF2-40B4-BE49-F238E27FC236}">
                <a16:creationId xmlns:a16="http://schemas.microsoft.com/office/drawing/2014/main" id="{3A337ABD-89AA-81D2-F17C-325F895ABC85}"/>
              </a:ext>
            </a:extLst>
          </p:cNvPr>
          <p:cNvSpPr txBox="1"/>
          <p:nvPr userDrawn="1"/>
        </p:nvSpPr>
        <p:spPr>
          <a:xfrm>
            <a:off x="1413647"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Web</a:t>
            </a:r>
            <a:endParaRPr sz="900">
              <a:solidFill>
                <a:schemeClr val="accent1"/>
              </a:solidFill>
            </a:endParaRPr>
          </a:p>
          <a:p>
            <a:r>
              <a:rPr lang="en-US" sz="1600">
                <a:solidFill>
                  <a:schemeClr val="accent1"/>
                </a:solidFill>
                <a:latin typeface="Montserrat SemiBold"/>
                <a:ea typeface="Montserrat SemiBold"/>
                <a:cs typeface="Montserrat SemiBold"/>
                <a:sym typeface="Montserrat SemiBold"/>
              </a:rPr>
              <a:t>Design</a:t>
            </a:r>
            <a:endParaRPr sz="1600">
              <a:solidFill>
                <a:schemeClr val="accent1"/>
              </a:solidFill>
              <a:latin typeface="Montserrat SemiBold"/>
              <a:ea typeface="Montserrat SemiBold"/>
              <a:cs typeface="Montserrat SemiBold"/>
              <a:sym typeface="Montserrat SemiBold"/>
            </a:endParaRPr>
          </a:p>
        </p:txBody>
      </p:sp>
      <p:sp>
        <p:nvSpPr>
          <p:cNvPr id="43" name="Shape 1045">
            <a:extLst>
              <a:ext uri="{FF2B5EF4-FFF2-40B4-BE49-F238E27FC236}">
                <a16:creationId xmlns:a16="http://schemas.microsoft.com/office/drawing/2014/main" id="{7EAAE641-A9AB-3F4E-2A61-88DBD0623134}"/>
              </a:ext>
            </a:extLst>
          </p:cNvPr>
          <p:cNvSpPr txBox="1"/>
          <p:nvPr userDrawn="1"/>
        </p:nvSpPr>
        <p:spPr>
          <a:xfrm>
            <a:off x="1413647" y="4621493"/>
            <a:ext cx="1854959" cy="692498"/>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a:t>
            </a:r>
            <a:r>
              <a:rPr lang="en-US" sz="1200" b="1" err="1">
                <a:latin typeface="Montserrat Light"/>
                <a:ea typeface="Montserrat Light"/>
                <a:cs typeface="Montserrat Light"/>
                <a:sym typeface="Montserrat Light"/>
              </a:rPr>
              <a:t>ut</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perspiciatis</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unde</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omnis</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iste</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natus</a:t>
            </a:r>
            <a:r>
              <a:rPr lang="en-US" sz="1200" b="1">
                <a:latin typeface="Montserrat Light"/>
                <a:ea typeface="Montserrat Light"/>
                <a:cs typeface="Montserrat Light"/>
                <a:sym typeface="Montserrat Light"/>
              </a:rPr>
              <a:t> error sit </a:t>
            </a:r>
            <a:r>
              <a:rPr lang="en-US" sz="1200" b="1" err="1">
                <a:latin typeface="Montserrat Light"/>
                <a:ea typeface="Montserrat Light"/>
                <a:cs typeface="Montserrat Light"/>
                <a:sym typeface="Montserrat Light"/>
              </a:rPr>
              <a:t>volup</a:t>
            </a:r>
            <a:r>
              <a:rPr lang="en-US" sz="1200" b="1">
                <a:latin typeface="Montserrat Light"/>
                <a:ea typeface="Montserrat Light"/>
                <a:cs typeface="Montserrat Light"/>
                <a:sym typeface="Montserrat Light"/>
              </a:rPr>
              <a:t> </a:t>
            </a:r>
            <a:r>
              <a:rPr lang="en-US" sz="1200" b="1" err="1">
                <a:latin typeface="Montserrat Light"/>
                <a:ea typeface="Montserrat Light"/>
                <a:cs typeface="Montserrat Light"/>
                <a:sym typeface="Montserrat Light"/>
              </a:rPr>
              <a:t>tatem</a:t>
            </a:r>
            <a:endParaRPr sz="1200" b="1">
              <a:latin typeface="Montserrat Light"/>
              <a:ea typeface="Montserrat Light"/>
              <a:cs typeface="Montserrat Light"/>
              <a:sym typeface="Montserrat Light"/>
            </a:endParaRPr>
          </a:p>
        </p:txBody>
      </p:sp>
      <p:sp>
        <p:nvSpPr>
          <p:cNvPr id="45" name="Shape 1047">
            <a:extLst>
              <a:ext uri="{FF2B5EF4-FFF2-40B4-BE49-F238E27FC236}">
                <a16:creationId xmlns:a16="http://schemas.microsoft.com/office/drawing/2014/main" id="{C20D61FE-85AF-8F2E-88CA-8D9B834E969E}"/>
              </a:ext>
            </a:extLst>
          </p:cNvPr>
          <p:cNvSpPr/>
          <p:nvPr/>
        </p:nvSpPr>
        <p:spPr>
          <a:xfrm>
            <a:off x="9388615" y="2653632"/>
            <a:ext cx="1053645"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51" name="Shape 1053">
            <a:extLst>
              <a:ext uri="{FF2B5EF4-FFF2-40B4-BE49-F238E27FC236}">
                <a16:creationId xmlns:a16="http://schemas.microsoft.com/office/drawing/2014/main" id="{FA7E0FC0-9E65-1F5B-4A60-16ABB40E18D6}"/>
              </a:ext>
            </a:extLst>
          </p:cNvPr>
          <p:cNvSpPr txBox="1"/>
          <p:nvPr userDrawn="1"/>
        </p:nvSpPr>
        <p:spPr>
          <a:xfrm>
            <a:off x="9465154"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Branding &amp; Promotions</a:t>
            </a:r>
            <a:endParaRPr sz="900">
              <a:solidFill>
                <a:schemeClr val="accent1"/>
              </a:solidFill>
            </a:endParaRPr>
          </a:p>
        </p:txBody>
      </p:sp>
      <p:sp>
        <p:nvSpPr>
          <p:cNvPr id="52" name="Shape 1054">
            <a:extLst>
              <a:ext uri="{FF2B5EF4-FFF2-40B4-BE49-F238E27FC236}">
                <a16:creationId xmlns:a16="http://schemas.microsoft.com/office/drawing/2014/main" id="{808C0369-4CB6-37C8-989E-4A312D4D5DA1}"/>
              </a:ext>
            </a:extLst>
          </p:cNvPr>
          <p:cNvSpPr txBox="1"/>
          <p:nvPr userDrawn="1"/>
        </p:nvSpPr>
        <p:spPr>
          <a:xfrm>
            <a:off x="9465153" y="4621493"/>
            <a:ext cx="1854959" cy="668645"/>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ut perspiciatis unde omnis iste natus error sit volup tatem</a:t>
            </a:r>
            <a:endParaRPr sz="1200" b="1">
              <a:latin typeface="Montserrat Light"/>
              <a:ea typeface="Montserrat Light"/>
              <a:cs typeface="Montserrat Light"/>
              <a:sym typeface="Montserrat Light"/>
            </a:endParaRPr>
          </a:p>
        </p:txBody>
      </p:sp>
      <p:sp>
        <p:nvSpPr>
          <p:cNvPr id="54" name="Shape 1056">
            <a:extLst>
              <a:ext uri="{FF2B5EF4-FFF2-40B4-BE49-F238E27FC236}">
                <a16:creationId xmlns:a16="http://schemas.microsoft.com/office/drawing/2014/main" id="{0A87C3C4-D453-4D34-EA63-6290ACBCCF05}"/>
              </a:ext>
            </a:extLst>
          </p:cNvPr>
          <p:cNvSpPr/>
          <p:nvPr/>
        </p:nvSpPr>
        <p:spPr>
          <a:xfrm>
            <a:off x="4097486" y="2644941"/>
            <a:ext cx="1053646"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59" name="Shape 1061">
            <a:extLst>
              <a:ext uri="{FF2B5EF4-FFF2-40B4-BE49-F238E27FC236}">
                <a16:creationId xmlns:a16="http://schemas.microsoft.com/office/drawing/2014/main" id="{F432E6AF-17A5-6CE1-F764-391E777F8200}"/>
              </a:ext>
            </a:extLst>
          </p:cNvPr>
          <p:cNvSpPr txBox="1"/>
          <p:nvPr userDrawn="1"/>
        </p:nvSpPr>
        <p:spPr>
          <a:xfrm>
            <a:off x="4097483"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Web Development</a:t>
            </a:r>
            <a:endParaRPr sz="1600">
              <a:solidFill>
                <a:schemeClr val="accent1"/>
              </a:solidFill>
              <a:latin typeface="Montserrat SemiBold"/>
              <a:ea typeface="Montserrat SemiBold"/>
              <a:cs typeface="Montserrat SemiBold"/>
              <a:sym typeface="Montserrat SemiBold"/>
            </a:endParaRPr>
          </a:p>
        </p:txBody>
      </p:sp>
      <p:sp>
        <p:nvSpPr>
          <p:cNvPr id="60" name="Shape 1062">
            <a:extLst>
              <a:ext uri="{FF2B5EF4-FFF2-40B4-BE49-F238E27FC236}">
                <a16:creationId xmlns:a16="http://schemas.microsoft.com/office/drawing/2014/main" id="{01158329-A274-2E2C-DF40-2CA6BFF2F820}"/>
              </a:ext>
            </a:extLst>
          </p:cNvPr>
          <p:cNvSpPr txBox="1"/>
          <p:nvPr userDrawn="1"/>
        </p:nvSpPr>
        <p:spPr>
          <a:xfrm>
            <a:off x="4097482" y="4621493"/>
            <a:ext cx="1854959" cy="692498"/>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ut perspiciatis unde omnis iste natus error sit volup tatem</a:t>
            </a:r>
            <a:endParaRPr sz="1200" b="1">
              <a:latin typeface="Montserrat Light"/>
              <a:ea typeface="Montserrat Light"/>
              <a:cs typeface="Montserrat Light"/>
              <a:sym typeface="Montserrat Light"/>
            </a:endParaRPr>
          </a:p>
        </p:txBody>
      </p:sp>
      <p:sp>
        <p:nvSpPr>
          <p:cNvPr id="61" name="Shape 1063">
            <a:extLst>
              <a:ext uri="{FF2B5EF4-FFF2-40B4-BE49-F238E27FC236}">
                <a16:creationId xmlns:a16="http://schemas.microsoft.com/office/drawing/2014/main" id="{79B4ACFE-2792-C397-780F-D1E5C593050E}"/>
              </a:ext>
            </a:extLst>
          </p:cNvPr>
          <p:cNvSpPr txBox="1"/>
          <p:nvPr userDrawn="1"/>
        </p:nvSpPr>
        <p:spPr>
          <a:xfrm>
            <a:off x="6781319" y="3988818"/>
            <a:ext cx="1854958" cy="492443"/>
          </a:xfrm>
          <a:prstGeom prst="rect">
            <a:avLst/>
          </a:prstGeom>
          <a:noFill/>
          <a:ln>
            <a:noFill/>
          </a:ln>
        </p:spPr>
        <p:txBody>
          <a:bodyPr spcFirstLastPara="1" wrap="square" lIns="0" tIns="0" rIns="0" bIns="0" anchor="t" anchorCtr="0">
            <a:noAutofit/>
          </a:bodyPr>
          <a:lstStyle/>
          <a:p>
            <a:r>
              <a:rPr lang="en-US" sz="1600">
                <a:solidFill>
                  <a:schemeClr val="accent1"/>
                </a:solidFill>
                <a:latin typeface="Montserrat SemiBold"/>
                <a:ea typeface="Montserrat SemiBold"/>
                <a:cs typeface="Montserrat SemiBold"/>
                <a:sym typeface="Montserrat SemiBold"/>
              </a:rPr>
              <a:t>Digital</a:t>
            </a:r>
            <a:endParaRPr sz="900">
              <a:solidFill>
                <a:schemeClr val="accent1"/>
              </a:solidFill>
            </a:endParaRPr>
          </a:p>
          <a:p>
            <a:r>
              <a:rPr lang="en-US" sz="1600">
                <a:solidFill>
                  <a:schemeClr val="accent1"/>
                </a:solidFill>
                <a:latin typeface="Montserrat SemiBold"/>
                <a:ea typeface="Montserrat SemiBold"/>
                <a:cs typeface="Montserrat SemiBold"/>
                <a:sym typeface="Montserrat SemiBold"/>
              </a:rPr>
              <a:t>Solutions</a:t>
            </a:r>
            <a:endParaRPr sz="1600">
              <a:solidFill>
                <a:schemeClr val="accent1"/>
              </a:solidFill>
              <a:latin typeface="Montserrat SemiBold"/>
              <a:ea typeface="Montserrat SemiBold"/>
              <a:cs typeface="Montserrat SemiBold"/>
              <a:sym typeface="Montserrat SemiBold"/>
            </a:endParaRPr>
          </a:p>
        </p:txBody>
      </p:sp>
      <p:sp>
        <p:nvSpPr>
          <p:cNvPr id="62" name="Shape 1064">
            <a:extLst>
              <a:ext uri="{FF2B5EF4-FFF2-40B4-BE49-F238E27FC236}">
                <a16:creationId xmlns:a16="http://schemas.microsoft.com/office/drawing/2014/main" id="{AD907756-BE9B-80E8-C594-37ED3F048BC2}"/>
              </a:ext>
            </a:extLst>
          </p:cNvPr>
          <p:cNvSpPr txBox="1"/>
          <p:nvPr userDrawn="1"/>
        </p:nvSpPr>
        <p:spPr>
          <a:xfrm>
            <a:off x="6781317" y="4621493"/>
            <a:ext cx="1854959" cy="692498"/>
          </a:xfrm>
          <a:prstGeom prst="rect">
            <a:avLst/>
          </a:prstGeom>
          <a:noFill/>
          <a:ln>
            <a:noFill/>
          </a:ln>
        </p:spPr>
        <p:txBody>
          <a:bodyPr spcFirstLastPara="1" wrap="square" lIns="0" tIns="0" rIns="0" bIns="0" anchor="t" anchorCtr="0">
            <a:noAutofit/>
          </a:bodyPr>
          <a:lstStyle/>
          <a:p>
            <a:pPr>
              <a:lnSpc>
                <a:spcPct val="150000"/>
              </a:lnSpc>
            </a:pPr>
            <a:r>
              <a:rPr lang="en-US" sz="1200" b="1">
                <a:latin typeface="Montserrat Light"/>
                <a:ea typeface="Montserrat Light"/>
                <a:cs typeface="Montserrat Light"/>
                <a:sym typeface="Montserrat Light"/>
              </a:rPr>
              <a:t>Sed ut perspiciatis unde omnis iste natus error sit volup tatem</a:t>
            </a:r>
            <a:endParaRPr sz="1200" b="1">
              <a:latin typeface="Montserrat Light"/>
              <a:ea typeface="Montserrat Light"/>
              <a:cs typeface="Montserrat Light"/>
              <a:sym typeface="Montserrat Light"/>
            </a:endParaRPr>
          </a:p>
        </p:txBody>
      </p:sp>
      <p:sp>
        <p:nvSpPr>
          <p:cNvPr id="64" name="Shape 1066">
            <a:extLst>
              <a:ext uri="{FF2B5EF4-FFF2-40B4-BE49-F238E27FC236}">
                <a16:creationId xmlns:a16="http://schemas.microsoft.com/office/drawing/2014/main" id="{0A03A0C4-1D9A-07DE-BB2B-6CB6485D592F}"/>
              </a:ext>
            </a:extLst>
          </p:cNvPr>
          <p:cNvSpPr/>
          <p:nvPr/>
        </p:nvSpPr>
        <p:spPr>
          <a:xfrm>
            <a:off x="6655151" y="2653632"/>
            <a:ext cx="1053645" cy="1053644"/>
          </a:xfrm>
          <a:prstGeom prst="ellipse">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78" name="Shape 1080">
            <a:extLst>
              <a:ext uri="{FF2B5EF4-FFF2-40B4-BE49-F238E27FC236}">
                <a16:creationId xmlns:a16="http://schemas.microsoft.com/office/drawing/2014/main" id="{FCD5A6D5-DBE4-1C5E-B50C-97685374A3AF}"/>
              </a:ext>
            </a:extLst>
          </p:cNvPr>
          <p:cNvSpPr txBox="1"/>
          <p:nvPr userDrawn="1"/>
        </p:nvSpPr>
        <p:spPr>
          <a:xfrm>
            <a:off x="1310225" y="1472840"/>
            <a:ext cx="3942153" cy="492443"/>
          </a:xfrm>
          <a:prstGeom prst="rect">
            <a:avLst/>
          </a:prstGeom>
          <a:noFill/>
          <a:ln>
            <a:noFill/>
          </a:ln>
        </p:spPr>
        <p:txBody>
          <a:bodyPr spcFirstLastPara="1" wrap="square" lIns="0" tIns="0" rIns="0" bIns="0" anchor="t" anchorCtr="0">
            <a:noAutofit/>
          </a:bodyPr>
          <a:lstStyle/>
          <a:p>
            <a:r>
              <a:rPr lang="en-US" sz="3700">
                <a:solidFill>
                  <a:schemeClr val="accent2"/>
                </a:solidFill>
                <a:latin typeface="Montserrat SemiBold"/>
                <a:ea typeface="Montserrat SemiBold"/>
                <a:cs typeface="Montserrat SemiBold"/>
                <a:sym typeface="Montserrat SemiBold"/>
              </a:rPr>
              <a:t>Our</a:t>
            </a:r>
            <a:r>
              <a:rPr lang="en-US" sz="900">
                <a:solidFill>
                  <a:schemeClr val="accent2"/>
                </a:solidFill>
                <a:latin typeface="+mn-lt"/>
                <a:ea typeface="+mn-ea"/>
                <a:cs typeface="+mn-cs"/>
                <a:sym typeface="Montserrat SemiBold"/>
              </a:rPr>
              <a:t> </a:t>
            </a:r>
            <a:r>
              <a:rPr lang="en-US" sz="3700">
                <a:solidFill>
                  <a:schemeClr val="accent2"/>
                </a:solidFill>
                <a:latin typeface="Montserrat SemiBold"/>
                <a:ea typeface="Montserrat SemiBold"/>
                <a:cs typeface="Montserrat SemiBold"/>
                <a:sym typeface="Montserrat SemiBold"/>
              </a:rPr>
              <a:t>Services</a:t>
            </a:r>
            <a:endParaRPr sz="900">
              <a:solidFill>
                <a:schemeClr val="accent2"/>
              </a:solidFill>
            </a:endParaRPr>
          </a:p>
        </p:txBody>
      </p:sp>
      <p:sp>
        <p:nvSpPr>
          <p:cNvPr id="79" name="Shape 1081">
            <a:extLst>
              <a:ext uri="{FF2B5EF4-FFF2-40B4-BE49-F238E27FC236}">
                <a16:creationId xmlns:a16="http://schemas.microsoft.com/office/drawing/2014/main" id="{9A9DADA4-C515-0977-45F3-CA68F602A5EF}"/>
              </a:ext>
            </a:extLst>
          </p:cNvPr>
          <p:cNvSpPr txBox="1"/>
          <p:nvPr userDrawn="1"/>
        </p:nvSpPr>
        <p:spPr>
          <a:xfrm>
            <a:off x="1310225" y="1203629"/>
            <a:ext cx="3942153" cy="215444"/>
          </a:xfrm>
          <a:prstGeom prst="rect">
            <a:avLst/>
          </a:prstGeom>
          <a:noFill/>
          <a:ln>
            <a:noFill/>
          </a:ln>
        </p:spPr>
        <p:txBody>
          <a:bodyPr spcFirstLastPara="1" wrap="square" lIns="0" tIns="0" rIns="0" bIns="0" anchor="t" anchorCtr="0">
            <a:noAutofit/>
          </a:bodyPr>
          <a:lstStyle/>
          <a:p>
            <a:r>
              <a:rPr lang="en-US" sz="1400">
                <a:solidFill>
                  <a:schemeClr val="tx1"/>
                </a:solidFill>
                <a:latin typeface="Montserrat SemiBold"/>
                <a:ea typeface="Montserrat SemiBold"/>
                <a:cs typeface="Montserrat SemiBold"/>
                <a:sym typeface="Montserrat SemiBold"/>
              </a:rPr>
              <a:t>CAPABILITIES</a:t>
            </a:r>
            <a:endParaRPr sz="1400">
              <a:solidFill>
                <a:schemeClr val="tx1"/>
              </a:solidFill>
              <a:latin typeface="Montserrat SemiBold"/>
              <a:ea typeface="Montserrat SemiBold"/>
              <a:cs typeface="Montserrat SemiBold"/>
              <a:sym typeface="Montserrat SemiBold"/>
            </a:endParaRPr>
          </a:p>
        </p:txBody>
      </p:sp>
      <p:pic>
        <p:nvPicPr>
          <p:cNvPr id="15" name="Picture 14">
            <a:extLst>
              <a:ext uri="{FF2B5EF4-FFF2-40B4-BE49-F238E27FC236}">
                <a16:creationId xmlns:a16="http://schemas.microsoft.com/office/drawing/2014/main" id="{FD4FED03-82AD-ED33-772A-531C08D47C7F}"/>
              </a:ext>
            </a:extLst>
          </p:cNvPr>
          <p:cNvPicPr>
            <a:picLocks noChangeAspect="1"/>
          </p:cNvPicPr>
          <p:nvPr userDrawn="1"/>
        </p:nvPicPr>
        <p:blipFill>
          <a:blip r:embed="rId4"/>
          <a:stretch>
            <a:fillRect/>
          </a:stretch>
        </p:blipFill>
        <p:spPr>
          <a:xfrm>
            <a:off x="4332930" y="2895364"/>
            <a:ext cx="546100" cy="533400"/>
          </a:xfrm>
          <a:prstGeom prst="rect">
            <a:avLst/>
          </a:prstGeom>
        </p:spPr>
      </p:pic>
      <p:pic>
        <p:nvPicPr>
          <p:cNvPr id="20" name="Picture 19">
            <a:extLst>
              <a:ext uri="{FF2B5EF4-FFF2-40B4-BE49-F238E27FC236}">
                <a16:creationId xmlns:a16="http://schemas.microsoft.com/office/drawing/2014/main" id="{57D8F16B-FACC-E181-A56B-7CEA2EC8C25F}"/>
              </a:ext>
            </a:extLst>
          </p:cNvPr>
          <p:cNvPicPr>
            <a:picLocks noChangeAspect="1"/>
          </p:cNvPicPr>
          <p:nvPr userDrawn="1"/>
        </p:nvPicPr>
        <p:blipFill>
          <a:blip r:embed="rId5"/>
          <a:stretch>
            <a:fillRect/>
          </a:stretch>
        </p:blipFill>
        <p:spPr>
          <a:xfrm>
            <a:off x="1629959" y="2930108"/>
            <a:ext cx="495300" cy="495300"/>
          </a:xfrm>
          <a:prstGeom prst="rect">
            <a:avLst/>
          </a:prstGeom>
        </p:spPr>
      </p:pic>
      <p:pic>
        <p:nvPicPr>
          <p:cNvPr id="22" name="Picture 21" descr="A light bulb with rays of light&#10;&#10;Description automatically generated">
            <a:extLst>
              <a:ext uri="{FF2B5EF4-FFF2-40B4-BE49-F238E27FC236}">
                <a16:creationId xmlns:a16="http://schemas.microsoft.com/office/drawing/2014/main" id="{6B65CACF-18C3-8E87-7060-FB06AB815814}"/>
              </a:ext>
            </a:extLst>
          </p:cNvPr>
          <p:cNvPicPr>
            <a:picLocks noChangeAspect="1"/>
          </p:cNvPicPr>
          <p:nvPr userDrawn="1"/>
        </p:nvPicPr>
        <p:blipFill>
          <a:blip r:embed="rId6"/>
          <a:stretch>
            <a:fillRect/>
          </a:stretch>
        </p:blipFill>
        <p:spPr>
          <a:xfrm>
            <a:off x="6829704" y="2793396"/>
            <a:ext cx="690448" cy="761686"/>
          </a:xfrm>
          <a:prstGeom prst="rect">
            <a:avLst/>
          </a:prstGeom>
        </p:spPr>
      </p:pic>
      <p:pic>
        <p:nvPicPr>
          <p:cNvPr id="27" name="Picture 26">
            <a:extLst>
              <a:ext uri="{FF2B5EF4-FFF2-40B4-BE49-F238E27FC236}">
                <a16:creationId xmlns:a16="http://schemas.microsoft.com/office/drawing/2014/main" id="{CD99F286-D97B-3C1F-C344-C90E4E6B98DC}"/>
              </a:ext>
            </a:extLst>
          </p:cNvPr>
          <p:cNvPicPr>
            <a:picLocks noChangeAspect="1"/>
          </p:cNvPicPr>
          <p:nvPr userDrawn="1"/>
        </p:nvPicPr>
        <p:blipFill>
          <a:blip r:embed="rId7"/>
          <a:stretch>
            <a:fillRect/>
          </a:stretch>
        </p:blipFill>
        <p:spPr>
          <a:xfrm>
            <a:off x="9557483" y="2942808"/>
            <a:ext cx="635000" cy="482600"/>
          </a:xfrm>
          <a:prstGeom prst="rect">
            <a:avLst/>
          </a:prstGeom>
        </p:spPr>
      </p:pic>
    </p:spTree>
    <p:extLst>
      <p:ext uri="{BB962C8B-B14F-4D97-AF65-F5344CB8AC3E}">
        <p14:creationId xmlns:p14="http://schemas.microsoft.com/office/powerpoint/2010/main" val="9622439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Clients">
    <p:spTree>
      <p:nvGrpSpPr>
        <p:cNvPr id="1" name=""/>
        <p:cNvGrpSpPr/>
        <p:nvPr/>
      </p:nvGrpSpPr>
      <p:grpSpPr>
        <a:xfrm>
          <a:off x="0" y="0"/>
          <a:ext cx="0" cy="0"/>
          <a:chOff x="0" y="0"/>
          <a:chExt cx="0" cy="0"/>
        </a:xfrm>
      </p:grpSpPr>
      <p:sp>
        <p:nvSpPr>
          <p:cNvPr id="100" name="Freeform 99">
            <a:extLst>
              <a:ext uri="{FF2B5EF4-FFF2-40B4-BE49-F238E27FC236}">
                <a16:creationId xmlns:a16="http://schemas.microsoft.com/office/drawing/2014/main" id="{C94E88DB-73F1-CAF3-F5E8-E1E88C921599}"/>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59177 h 6858000"/>
              <a:gd name="connsiteX3" fmla="*/ 2061674 w 12192000"/>
              <a:gd name="connsiteY3" fmla="*/ 759177 h 6858000"/>
              <a:gd name="connsiteX4" fmla="*/ 1171715 w 12192000"/>
              <a:gd name="connsiteY4" fmla="*/ 1649136 h 6858000"/>
              <a:gd name="connsiteX5" fmla="*/ 1171715 w 12192000"/>
              <a:gd name="connsiteY5" fmla="*/ 5208863 h 6858000"/>
              <a:gd name="connsiteX6" fmla="*/ 2061674 w 12192000"/>
              <a:gd name="connsiteY6" fmla="*/ 6098822 h 6858000"/>
              <a:gd name="connsiteX7" fmla="*/ 12192000 w 12192000"/>
              <a:gd name="connsiteY7" fmla="*/ 6098822 h 6858000"/>
              <a:gd name="connsiteX8" fmla="*/ 12192000 w 12192000"/>
              <a:gd name="connsiteY8" fmla="*/ 6858000 h 6858000"/>
              <a:gd name="connsiteX9" fmla="*/ 0 w 12192000"/>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759177"/>
                </a:lnTo>
                <a:lnTo>
                  <a:pt x="2061674" y="759177"/>
                </a:lnTo>
                <a:cubicBezTo>
                  <a:pt x="1570163" y="759177"/>
                  <a:pt x="1171715" y="1157625"/>
                  <a:pt x="1171715" y="1649136"/>
                </a:cubicBezTo>
                <a:lnTo>
                  <a:pt x="1171715" y="5208863"/>
                </a:lnTo>
                <a:cubicBezTo>
                  <a:pt x="1171715" y="5700374"/>
                  <a:pt x="1570163" y="6098822"/>
                  <a:pt x="2061674" y="6098822"/>
                </a:cubicBezTo>
                <a:lnTo>
                  <a:pt x="12192000" y="6098822"/>
                </a:lnTo>
                <a:lnTo>
                  <a:pt x="12192000" y="6858000"/>
                </a:lnTo>
                <a:lnTo>
                  <a:pt x="0" y="68580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E"/>
          </a:p>
        </p:txBody>
      </p:sp>
      <p:grpSp>
        <p:nvGrpSpPr>
          <p:cNvPr id="101" name="Group 100">
            <a:extLst>
              <a:ext uri="{FF2B5EF4-FFF2-40B4-BE49-F238E27FC236}">
                <a16:creationId xmlns:a16="http://schemas.microsoft.com/office/drawing/2014/main" id="{44C53EE1-3114-0933-5CE4-76F94955E211}"/>
              </a:ext>
            </a:extLst>
          </p:cNvPr>
          <p:cNvGrpSpPr/>
          <p:nvPr userDrawn="1"/>
        </p:nvGrpSpPr>
        <p:grpSpPr>
          <a:xfrm>
            <a:off x="2619639" y="1254969"/>
            <a:ext cx="8240350" cy="4348062"/>
            <a:chOff x="2172532" y="1322732"/>
            <a:chExt cx="8240350" cy="4348062"/>
          </a:xfrm>
        </p:grpSpPr>
        <p:grpSp>
          <p:nvGrpSpPr>
            <p:cNvPr id="102" name="Group 101">
              <a:extLst>
                <a:ext uri="{FF2B5EF4-FFF2-40B4-BE49-F238E27FC236}">
                  <a16:creationId xmlns:a16="http://schemas.microsoft.com/office/drawing/2014/main" id="{BB56EACD-2D8F-BA1D-A13A-AC68CAEDB4DB}"/>
                </a:ext>
              </a:extLst>
            </p:cNvPr>
            <p:cNvGrpSpPr/>
            <p:nvPr/>
          </p:nvGrpSpPr>
          <p:grpSpPr>
            <a:xfrm>
              <a:off x="2436756" y="1322732"/>
              <a:ext cx="7966188" cy="4294501"/>
              <a:chOff x="1868556" y="1415988"/>
              <a:chExt cx="9029635" cy="4867795"/>
            </a:xfrm>
          </p:grpSpPr>
          <p:cxnSp>
            <p:nvCxnSpPr>
              <p:cNvPr id="117" name="Straight Connector 116">
                <a:extLst>
                  <a:ext uri="{FF2B5EF4-FFF2-40B4-BE49-F238E27FC236}">
                    <a16:creationId xmlns:a16="http://schemas.microsoft.com/office/drawing/2014/main" id="{9EC51977-0AF5-F9F2-3EEE-B4A37074D082}"/>
                  </a:ext>
                </a:extLst>
              </p:cNvPr>
              <p:cNvCxnSpPr>
                <a:cxnSpLocks/>
              </p:cNvCxnSpPr>
              <p:nvPr/>
            </p:nvCxnSpPr>
            <p:spPr>
              <a:xfrm>
                <a:off x="4025348" y="1415988"/>
                <a:ext cx="0" cy="4867795"/>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4365995-FA3D-2F86-4D8F-05CA6D56D3AA}"/>
                  </a:ext>
                </a:extLst>
              </p:cNvPr>
              <p:cNvCxnSpPr>
                <a:cxnSpLocks/>
              </p:cNvCxnSpPr>
              <p:nvPr/>
            </p:nvCxnSpPr>
            <p:spPr>
              <a:xfrm>
                <a:off x="1868556" y="1888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6653F66-3548-49B5-63DB-5BF75B85E455}"/>
                  </a:ext>
                </a:extLst>
              </p:cNvPr>
              <p:cNvCxnSpPr>
                <a:cxnSpLocks/>
              </p:cNvCxnSpPr>
              <p:nvPr/>
            </p:nvCxnSpPr>
            <p:spPr>
              <a:xfrm>
                <a:off x="1868556" y="2650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C0AB556-65DE-0C37-7CC7-5E7896C74868}"/>
                  </a:ext>
                </a:extLst>
              </p:cNvPr>
              <p:cNvCxnSpPr>
                <a:cxnSpLocks/>
              </p:cNvCxnSpPr>
              <p:nvPr/>
            </p:nvCxnSpPr>
            <p:spPr>
              <a:xfrm>
                <a:off x="1868556" y="3412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10CBF8F-D207-D2BC-4C25-28811AC0BB7D}"/>
                  </a:ext>
                </a:extLst>
              </p:cNvPr>
              <p:cNvCxnSpPr>
                <a:cxnSpLocks/>
              </p:cNvCxnSpPr>
              <p:nvPr/>
            </p:nvCxnSpPr>
            <p:spPr>
              <a:xfrm>
                <a:off x="1868556" y="4174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8989E4-BF6A-5ACD-B44C-B0C416CE3B0D}"/>
                  </a:ext>
                </a:extLst>
              </p:cNvPr>
              <p:cNvCxnSpPr>
                <a:cxnSpLocks/>
              </p:cNvCxnSpPr>
              <p:nvPr/>
            </p:nvCxnSpPr>
            <p:spPr>
              <a:xfrm>
                <a:off x="1868556" y="4936434"/>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E7C3D76-8BD7-9FE1-334D-F9C9A3A06412}"/>
                  </a:ext>
                </a:extLst>
              </p:cNvPr>
              <p:cNvCxnSpPr>
                <a:cxnSpLocks/>
              </p:cNvCxnSpPr>
              <p:nvPr/>
            </p:nvCxnSpPr>
            <p:spPr>
              <a:xfrm>
                <a:off x="1868556" y="5698435"/>
                <a:ext cx="9029635"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9EADC155-62FB-8706-A29E-A65A2FB55E1C}"/>
                </a:ext>
              </a:extLst>
            </p:cNvPr>
            <p:cNvSpPr txBox="1"/>
            <p:nvPr/>
          </p:nvSpPr>
          <p:spPr>
            <a:xfrm>
              <a:off x="2710074" y="1322732"/>
              <a:ext cx="1241554" cy="307777"/>
            </a:xfrm>
            <a:prstGeom prst="rect">
              <a:avLst/>
            </a:prstGeom>
            <a:noFill/>
          </p:spPr>
          <p:txBody>
            <a:bodyPr wrap="square" rtlCol="0">
              <a:spAutoFit/>
            </a:bodyPr>
            <a:lstStyle/>
            <a:p>
              <a:pPr algn="ctr"/>
              <a:r>
                <a:rPr lang="en-US" sz="1400" b="1">
                  <a:latin typeface="Montserrat" pitchFamily="2" charset="77"/>
                  <a:cs typeface="Poppins" pitchFamily="2" charset="77"/>
                </a:rPr>
                <a:t>Domain</a:t>
              </a:r>
              <a:endParaRPr lang="en-AE" sz="1400" b="1">
                <a:latin typeface="Montserrat" pitchFamily="2" charset="77"/>
                <a:cs typeface="Poppins" pitchFamily="2" charset="77"/>
              </a:endParaRPr>
            </a:p>
          </p:txBody>
        </p:sp>
        <p:sp>
          <p:nvSpPr>
            <p:cNvPr id="104" name="TextBox 103">
              <a:extLst>
                <a:ext uri="{FF2B5EF4-FFF2-40B4-BE49-F238E27FC236}">
                  <a16:creationId xmlns:a16="http://schemas.microsoft.com/office/drawing/2014/main" id="{130EB4F5-7884-D7CA-FC2D-641A882D2460}"/>
                </a:ext>
              </a:extLst>
            </p:cNvPr>
            <p:cNvSpPr txBox="1"/>
            <p:nvPr/>
          </p:nvSpPr>
          <p:spPr>
            <a:xfrm>
              <a:off x="6725485" y="1322732"/>
              <a:ext cx="1241554" cy="307777"/>
            </a:xfrm>
            <a:prstGeom prst="rect">
              <a:avLst/>
            </a:prstGeom>
            <a:noFill/>
          </p:spPr>
          <p:txBody>
            <a:bodyPr wrap="square" rtlCol="0">
              <a:spAutoFit/>
            </a:bodyPr>
            <a:lstStyle/>
            <a:p>
              <a:pPr algn="ctr"/>
              <a:r>
                <a:rPr lang="en-US" sz="1400" b="1">
                  <a:latin typeface="Montserrat" pitchFamily="2" charset="77"/>
                  <a:cs typeface="Poppins" pitchFamily="2" charset="77"/>
                </a:rPr>
                <a:t>Clients</a:t>
              </a:r>
              <a:endParaRPr lang="en-AE" sz="1400" b="1">
                <a:latin typeface="Montserrat" pitchFamily="2" charset="77"/>
                <a:cs typeface="Poppins" pitchFamily="2" charset="77"/>
              </a:endParaRPr>
            </a:p>
          </p:txBody>
        </p:sp>
        <p:sp>
          <p:nvSpPr>
            <p:cNvPr id="105" name="TextBox 104">
              <a:extLst>
                <a:ext uri="{FF2B5EF4-FFF2-40B4-BE49-F238E27FC236}">
                  <a16:creationId xmlns:a16="http://schemas.microsoft.com/office/drawing/2014/main" id="{5BC01EA3-AF5D-C707-8116-C5A6B7E56C2F}"/>
                </a:ext>
              </a:extLst>
            </p:cNvPr>
            <p:cNvSpPr txBox="1"/>
            <p:nvPr/>
          </p:nvSpPr>
          <p:spPr>
            <a:xfrm>
              <a:off x="2172532" y="1896494"/>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BSFI (Banking, Financial Services and Insurance)</a:t>
              </a:r>
              <a:endParaRPr lang="en-US" sz="1100" b="1">
                <a:effectLst/>
                <a:latin typeface="Montserrat" pitchFamily="2" charset="77"/>
                <a:cs typeface="Poppins" pitchFamily="2" charset="77"/>
              </a:endParaRPr>
            </a:p>
          </p:txBody>
        </p:sp>
        <p:sp>
          <p:nvSpPr>
            <p:cNvPr id="106" name="TextBox 105">
              <a:extLst>
                <a:ext uri="{FF2B5EF4-FFF2-40B4-BE49-F238E27FC236}">
                  <a16:creationId xmlns:a16="http://schemas.microsoft.com/office/drawing/2014/main" id="{F2323ECB-9FB5-D227-0F23-C526B0FE97D6}"/>
                </a:ext>
              </a:extLst>
            </p:cNvPr>
            <p:cNvSpPr txBox="1"/>
            <p:nvPr/>
          </p:nvSpPr>
          <p:spPr>
            <a:xfrm>
              <a:off x="2172532" y="2631988"/>
              <a:ext cx="2037792" cy="261610"/>
            </a:xfrm>
            <a:prstGeom prst="rect">
              <a:avLst/>
            </a:prstGeom>
            <a:noFill/>
          </p:spPr>
          <p:txBody>
            <a:bodyPr wrap="square" rtlCol="0">
              <a:spAutoFit/>
            </a:bodyPr>
            <a:lstStyle/>
            <a:p>
              <a:pPr algn="r"/>
              <a:r>
                <a:rPr lang="en-US" sz="1100" b="1">
                  <a:latin typeface="Montserrat" pitchFamily="2" charset="77"/>
                  <a:cs typeface="Poppins" pitchFamily="2" charset="77"/>
                </a:rPr>
                <a:t>Travel and Hospitality</a:t>
              </a:r>
              <a:endParaRPr lang="en-US" sz="1100" b="1">
                <a:effectLst/>
                <a:latin typeface="Montserrat" pitchFamily="2" charset="77"/>
                <a:cs typeface="Poppins" pitchFamily="2" charset="77"/>
              </a:endParaRPr>
            </a:p>
          </p:txBody>
        </p:sp>
        <p:sp>
          <p:nvSpPr>
            <p:cNvPr id="107" name="TextBox 106">
              <a:extLst>
                <a:ext uri="{FF2B5EF4-FFF2-40B4-BE49-F238E27FC236}">
                  <a16:creationId xmlns:a16="http://schemas.microsoft.com/office/drawing/2014/main" id="{CED8B0C0-62C2-1FF3-10E5-0C2D8446D578}"/>
                </a:ext>
              </a:extLst>
            </p:cNvPr>
            <p:cNvSpPr txBox="1"/>
            <p:nvPr/>
          </p:nvSpPr>
          <p:spPr>
            <a:xfrm>
              <a:off x="2172532" y="3228336"/>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Retail, Consumer Good &amp; Distribution</a:t>
              </a:r>
              <a:endParaRPr lang="en-US" sz="1100" b="1">
                <a:effectLst/>
                <a:latin typeface="Montserrat" pitchFamily="2" charset="77"/>
                <a:cs typeface="Poppins" pitchFamily="2" charset="77"/>
              </a:endParaRPr>
            </a:p>
          </p:txBody>
        </p:sp>
        <p:sp>
          <p:nvSpPr>
            <p:cNvPr id="108" name="TextBox 107">
              <a:extLst>
                <a:ext uri="{FF2B5EF4-FFF2-40B4-BE49-F238E27FC236}">
                  <a16:creationId xmlns:a16="http://schemas.microsoft.com/office/drawing/2014/main" id="{8C5840C4-9523-803B-F4B0-C5FE42C2AEF8}"/>
                </a:ext>
              </a:extLst>
            </p:cNvPr>
            <p:cNvSpPr txBox="1"/>
            <p:nvPr/>
          </p:nvSpPr>
          <p:spPr>
            <a:xfrm>
              <a:off x="2172532" y="3894258"/>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Telecom, Media and Entertainment</a:t>
              </a:r>
            </a:p>
          </p:txBody>
        </p:sp>
        <p:sp>
          <p:nvSpPr>
            <p:cNvPr id="109" name="TextBox 108">
              <a:extLst>
                <a:ext uri="{FF2B5EF4-FFF2-40B4-BE49-F238E27FC236}">
                  <a16:creationId xmlns:a16="http://schemas.microsoft.com/office/drawing/2014/main" id="{600A2F91-17DF-F104-41C6-340ED5A5B340}"/>
                </a:ext>
              </a:extLst>
            </p:cNvPr>
            <p:cNvSpPr txBox="1"/>
            <p:nvPr/>
          </p:nvSpPr>
          <p:spPr>
            <a:xfrm>
              <a:off x="2172532" y="4570119"/>
              <a:ext cx="2037792" cy="261610"/>
            </a:xfrm>
            <a:prstGeom prst="rect">
              <a:avLst/>
            </a:prstGeom>
            <a:noFill/>
          </p:spPr>
          <p:txBody>
            <a:bodyPr wrap="square" rtlCol="0">
              <a:spAutoFit/>
            </a:bodyPr>
            <a:lstStyle/>
            <a:p>
              <a:pPr algn="r"/>
              <a:r>
                <a:rPr lang="en-US" sz="1100" b="1">
                  <a:latin typeface="Montserrat" pitchFamily="2" charset="77"/>
                  <a:cs typeface="Poppins" pitchFamily="2" charset="77"/>
                </a:rPr>
                <a:t>Government</a:t>
              </a:r>
              <a:endParaRPr lang="en-US" sz="1100" b="1">
                <a:effectLst/>
                <a:latin typeface="Montserrat" pitchFamily="2" charset="77"/>
                <a:cs typeface="Poppins" pitchFamily="2" charset="77"/>
              </a:endParaRPr>
            </a:p>
          </p:txBody>
        </p:sp>
        <p:sp>
          <p:nvSpPr>
            <p:cNvPr id="110" name="TextBox 109">
              <a:extLst>
                <a:ext uri="{FF2B5EF4-FFF2-40B4-BE49-F238E27FC236}">
                  <a16:creationId xmlns:a16="http://schemas.microsoft.com/office/drawing/2014/main" id="{65BA7FB8-A3BF-8AAD-A8EE-380E75C40508}"/>
                </a:ext>
              </a:extLst>
            </p:cNvPr>
            <p:cNvSpPr txBox="1"/>
            <p:nvPr/>
          </p:nvSpPr>
          <p:spPr>
            <a:xfrm>
              <a:off x="2172532" y="5186346"/>
              <a:ext cx="2037792" cy="430887"/>
            </a:xfrm>
            <a:prstGeom prst="rect">
              <a:avLst/>
            </a:prstGeom>
            <a:noFill/>
          </p:spPr>
          <p:txBody>
            <a:bodyPr wrap="square" rtlCol="0">
              <a:spAutoFit/>
            </a:bodyPr>
            <a:lstStyle/>
            <a:p>
              <a:pPr algn="r"/>
              <a:r>
                <a:rPr lang="en-US" sz="1100" b="1">
                  <a:latin typeface="Montserrat" pitchFamily="2" charset="77"/>
                  <a:cs typeface="Poppins" pitchFamily="2" charset="77"/>
                </a:rPr>
                <a:t>Pharma, Health and Life Science</a:t>
              </a:r>
              <a:endParaRPr lang="en-US" sz="1100" b="1">
                <a:effectLst/>
                <a:latin typeface="Montserrat" pitchFamily="2" charset="77"/>
                <a:cs typeface="Poppins" pitchFamily="2" charset="77"/>
              </a:endParaRPr>
            </a:p>
          </p:txBody>
        </p:sp>
        <p:pic>
          <p:nvPicPr>
            <p:cNvPr id="111" name="Picture 110">
              <a:extLst>
                <a:ext uri="{FF2B5EF4-FFF2-40B4-BE49-F238E27FC236}">
                  <a16:creationId xmlns:a16="http://schemas.microsoft.com/office/drawing/2014/main" id="{966873E8-8693-A105-C4DD-8E94B9E4FD82}"/>
                </a:ext>
              </a:extLst>
            </p:cNvPr>
            <p:cNvPicPr>
              <a:picLocks noChangeAspect="1"/>
            </p:cNvPicPr>
            <p:nvPr/>
          </p:nvPicPr>
          <p:blipFill>
            <a:blip r:embed="rId2"/>
            <a:stretch>
              <a:fillRect/>
            </a:stretch>
          </p:blipFill>
          <p:spPr>
            <a:xfrm>
              <a:off x="4478688" y="1845408"/>
              <a:ext cx="5934194" cy="484424"/>
            </a:xfrm>
            <a:prstGeom prst="rect">
              <a:avLst/>
            </a:prstGeom>
          </p:spPr>
        </p:pic>
        <p:pic>
          <p:nvPicPr>
            <p:cNvPr id="112" name="Picture 111">
              <a:extLst>
                <a:ext uri="{FF2B5EF4-FFF2-40B4-BE49-F238E27FC236}">
                  <a16:creationId xmlns:a16="http://schemas.microsoft.com/office/drawing/2014/main" id="{7A9DA2C4-99F1-D24B-E30F-F20AD1D1C68C}"/>
                </a:ext>
              </a:extLst>
            </p:cNvPr>
            <p:cNvPicPr>
              <a:picLocks noChangeAspect="1"/>
            </p:cNvPicPr>
            <p:nvPr/>
          </p:nvPicPr>
          <p:blipFill>
            <a:blip r:embed="rId3"/>
            <a:stretch>
              <a:fillRect/>
            </a:stretch>
          </p:blipFill>
          <p:spPr>
            <a:xfrm>
              <a:off x="4468749" y="2540190"/>
              <a:ext cx="5934191" cy="484424"/>
            </a:xfrm>
            <a:prstGeom prst="rect">
              <a:avLst/>
            </a:prstGeom>
          </p:spPr>
        </p:pic>
        <p:pic>
          <p:nvPicPr>
            <p:cNvPr id="113" name="Picture 112">
              <a:extLst>
                <a:ext uri="{FF2B5EF4-FFF2-40B4-BE49-F238E27FC236}">
                  <a16:creationId xmlns:a16="http://schemas.microsoft.com/office/drawing/2014/main" id="{AB409551-1206-4DE3-0118-77A2D4666644}"/>
                </a:ext>
              </a:extLst>
            </p:cNvPr>
            <p:cNvPicPr>
              <a:picLocks noChangeAspect="1"/>
            </p:cNvPicPr>
            <p:nvPr/>
          </p:nvPicPr>
          <p:blipFill>
            <a:blip r:embed="rId4"/>
            <a:stretch>
              <a:fillRect/>
            </a:stretch>
          </p:blipFill>
          <p:spPr>
            <a:xfrm>
              <a:off x="4518444" y="3228827"/>
              <a:ext cx="5774352" cy="436805"/>
            </a:xfrm>
            <a:prstGeom prst="rect">
              <a:avLst/>
            </a:prstGeom>
          </p:spPr>
        </p:pic>
        <p:pic>
          <p:nvPicPr>
            <p:cNvPr id="114" name="Picture 113">
              <a:extLst>
                <a:ext uri="{FF2B5EF4-FFF2-40B4-BE49-F238E27FC236}">
                  <a16:creationId xmlns:a16="http://schemas.microsoft.com/office/drawing/2014/main" id="{C6909697-6B5F-B2CB-A913-51791D01E6C0}"/>
                </a:ext>
              </a:extLst>
            </p:cNvPr>
            <p:cNvPicPr>
              <a:picLocks noChangeAspect="1"/>
            </p:cNvPicPr>
            <p:nvPr/>
          </p:nvPicPr>
          <p:blipFill>
            <a:blip r:embed="rId5"/>
            <a:stretch>
              <a:fillRect/>
            </a:stretch>
          </p:blipFill>
          <p:spPr>
            <a:xfrm>
              <a:off x="4468750" y="3865426"/>
              <a:ext cx="5934188" cy="482363"/>
            </a:xfrm>
            <a:prstGeom prst="rect">
              <a:avLst/>
            </a:prstGeom>
          </p:spPr>
        </p:pic>
        <p:pic>
          <p:nvPicPr>
            <p:cNvPr id="115" name="Picture 114">
              <a:extLst>
                <a:ext uri="{FF2B5EF4-FFF2-40B4-BE49-F238E27FC236}">
                  <a16:creationId xmlns:a16="http://schemas.microsoft.com/office/drawing/2014/main" id="{700D9C59-A46D-5719-BF8A-037280E42469}"/>
                </a:ext>
              </a:extLst>
            </p:cNvPr>
            <p:cNvPicPr>
              <a:picLocks noChangeAspect="1"/>
            </p:cNvPicPr>
            <p:nvPr/>
          </p:nvPicPr>
          <p:blipFill>
            <a:blip r:embed="rId6"/>
            <a:stretch>
              <a:fillRect/>
            </a:stretch>
          </p:blipFill>
          <p:spPr>
            <a:xfrm>
              <a:off x="4419049" y="4528058"/>
              <a:ext cx="5993831" cy="492031"/>
            </a:xfrm>
            <a:prstGeom prst="rect">
              <a:avLst/>
            </a:prstGeom>
          </p:spPr>
        </p:pic>
        <p:pic>
          <p:nvPicPr>
            <p:cNvPr id="116" name="Picture 115">
              <a:extLst>
                <a:ext uri="{FF2B5EF4-FFF2-40B4-BE49-F238E27FC236}">
                  <a16:creationId xmlns:a16="http://schemas.microsoft.com/office/drawing/2014/main" id="{1BD79BBF-A01A-389D-AD56-E36F96FDC9E1}"/>
                </a:ext>
              </a:extLst>
            </p:cNvPr>
            <p:cNvPicPr>
              <a:picLocks noChangeAspect="1"/>
            </p:cNvPicPr>
            <p:nvPr/>
          </p:nvPicPr>
          <p:blipFill>
            <a:blip r:embed="rId7"/>
            <a:stretch>
              <a:fillRect/>
            </a:stretch>
          </p:blipFill>
          <p:spPr>
            <a:xfrm>
              <a:off x="4518445" y="5188012"/>
              <a:ext cx="5894436" cy="482782"/>
            </a:xfrm>
            <a:prstGeom prst="rect">
              <a:avLst/>
            </a:prstGeom>
          </p:spPr>
        </p:pic>
      </p:grpSp>
      <p:pic>
        <p:nvPicPr>
          <p:cNvPr id="124" name="Picture 123">
            <a:extLst>
              <a:ext uri="{FF2B5EF4-FFF2-40B4-BE49-F238E27FC236}">
                <a16:creationId xmlns:a16="http://schemas.microsoft.com/office/drawing/2014/main" id="{4617477A-103A-7608-DF41-0AD6A3BC1043}"/>
              </a:ext>
            </a:extLst>
          </p:cNvPr>
          <p:cNvPicPr>
            <a:picLocks noChangeAspect="1"/>
          </p:cNvPicPr>
          <p:nvPr userDrawn="1"/>
        </p:nvPicPr>
        <p:blipFill rotWithShape="1">
          <a:blip r:embed="rId8"/>
          <a:srcRect r="12145"/>
          <a:stretch/>
        </p:blipFill>
        <p:spPr>
          <a:xfrm>
            <a:off x="1330660" y="905018"/>
            <a:ext cx="10861340" cy="5044218"/>
          </a:xfrm>
          <a:prstGeom prst="rect">
            <a:avLst/>
          </a:prstGeom>
        </p:spPr>
      </p:pic>
      <p:sp>
        <p:nvSpPr>
          <p:cNvPr id="125" name="TextBox 124">
            <a:extLst>
              <a:ext uri="{FF2B5EF4-FFF2-40B4-BE49-F238E27FC236}">
                <a16:creationId xmlns:a16="http://schemas.microsoft.com/office/drawing/2014/main" id="{950795F1-6860-8B06-60CF-1ED78A09E214}"/>
              </a:ext>
            </a:extLst>
          </p:cNvPr>
          <p:cNvSpPr txBox="1"/>
          <p:nvPr userDrawn="1"/>
        </p:nvSpPr>
        <p:spPr>
          <a:xfrm rot="16200000">
            <a:off x="533891" y="3132060"/>
            <a:ext cx="3466013" cy="646331"/>
          </a:xfrm>
          <a:prstGeom prst="rect">
            <a:avLst/>
          </a:prstGeom>
          <a:noFill/>
        </p:spPr>
        <p:txBody>
          <a:bodyPr wrap="none" rtlCol="0">
            <a:spAutoFit/>
          </a:bodyPr>
          <a:lstStyle/>
          <a:p>
            <a:pPr algn="ctr"/>
            <a:r>
              <a:rPr lang="en-AE" sz="3600" b="1">
                <a:solidFill>
                  <a:srgbClr val="0B4A8B"/>
                </a:solidFill>
                <a:latin typeface="Montserrat" pitchFamily="2" charset="77"/>
                <a:cs typeface="Poppins" pitchFamily="2" charset="77"/>
              </a:rPr>
              <a:t>List of Clients</a:t>
            </a:r>
          </a:p>
        </p:txBody>
      </p:sp>
    </p:spTree>
    <p:extLst>
      <p:ext uri="{BB962C8B-B14F-4D97-AF65-F5344CB8AC3E}">
        <p14:creationId xmlns:p14="http://schemas.microsoft.com/office/powerpoint/2010/main" val="22814048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How we do">
    <p:spTree>
      <p:nvGrpSpPr>
        <p:cNvPr id="1" name=""/>
        <p:cNvGrpSpPr/>
        <p:nvPr/>
      </p:nvGrpSpPr>
      <p:grpSpPr>
        <a:xfrm>
          <a:off x="0" y="0"/>
          <a:ext cx="0" cy="0"/>
          <a:chOff x="0" y="0"/>
          <a:chExt cx="0" cy="0"/>
        </a:xfrm>
      </p:grpSpPr>
      <p:sp>
        <p:nvSpPr>
          <p:cNvPr id="2" name="Shape 966">
            <a:extLst>
              <a:ext uri="{FF2B5EF4-FFF2-40B4-BE49-F238E27FC236}">
                <a16:creationId xmlns:a16="http://schemas.microsoft.com/office/drawing/2014/main" id="{137DC72A-C395-13F9-A0FC-6739456D3447}"/>
              </a:ext>
            </a:extLst>
          </p:cNvPr>
          <p:cNvSpPr txBox="1"/>
          <p:nvPr userDrawn="1"/>
        </p:nvSpPr>
        <p:spPr>
          <a:xfrm>
            <a:off x="1413647" y="1280605"/>
            <a:ext cx="2751954" cy="1138774"/>
          </a:xfrm>
          <a:prstGeom prst="rect">
            <a:avLst/>
          </a:prstGeom>
          <a:noFill/>
          <a:ln>
            <a:noFill/>
          </a:ln>
        </p:spPr>
        <p:txBody>
          <a:bodyPr spcFirstLastPara="1" wrap="square" lIns="0" tIns="0" rIns="0" bIns="0" anchor="t" anchorCtr="0">
            <a:noAutofit/>
          </a:bodyPr>
          <a:lstStyle/>
          <a:p>
            <a:r>
              <a:rPr lang="en-US" sz="3700">
                <a:solidFill>
                  <a:schemeClr val="accent2"/>
                </a:solidFill>
                <a:latin typeface="Montserrat SemiBold"/>
                <a:ea typeface="Montserrat SemiBold"/>
                <a:cs typeface="Montserrat SemiBold"/>
                <a:sym typeface="Montserrat SemiBold"/>
              </a:rPr>
              <a:t>Business Process</a:t>
            </a:r>
            <a:endParaRPr sz="900">
              <a:solidFill>
                <a:schemeClr val="accent2"/>
              </a:solidFill>
            </a:endParaRPr>
          </a:p>
        </p:txBody>
      </p:sp>
      <p:sp>
        <p:nvSpPr>
          <p:cNvPr id="3" name="Shape 967">
            <a:extLst>
              <a:ext uri="{FF2B5EF4-FFF2-40B4-BE49-F238E27FC236}">
                <a16:creationId xmlns:a16="http://schemas.microsoft.com/office/drawing/2014/main" id="{E21D16E5-CEEC-3FEA-6C1F-B1B7BE74CAFB}"/>
              </a:ext>
            </a:extLst>
          </p:cNvPr>
          <p:cNvSpPr txBox="1"/>
          <p:nvPr userDrawn="1"/>
        </p:nvSpPr>
        <p:spPr>
          <a:xfrm>
            <a:off x="1413647" y="936803"/>
            <a:ext cx="2751954" cy="215444"/>
          </a:xfrm>
          <a:prstGeom prst="rect">
            <a:avLst/>
          </a:prstGeom>
          <a:noFill/>
          <a:ln>
            <a:noFill/>
          </a:ln>
        </p:spPr>
        <p:txBody>
          <a:bodyPr spcFirstLastPara="1" wrap="square" lIns="0" tIns="0" rIns="0" bIns="0" anchor="t" anchorCtr="0">
            <a:noAutofit/>
          </a:bodyPr>
          <a:lstStyle/>
          <a:p>
            <a:r>
              <a:rPr lang="en-US" sz="1400">
                <a:solidFill>
                  <a:schemeClr val="tx1"/>
                </a:solidFill>
                <a:latin typeface="Montserrat SemiBold"/>
                <a:ea typeface="Montserrat SemiBold"/>
                <a:cs typeface="Montserrat SemiBold"/>
                <a:sym typeface="Montserrat SemiBold"/>
              </a:rPr>
              <a:t>HOW WE DO</a:t>
            </a:r>
            <a:endParaRPr sz="1400">
              <a:solidFill>
                <a:schemeClr val="tx1"/>
              </a:solidFill>
              <a:latin typeface="Montserrat SemiBold"/>
              <a:ea typeface="Montserrat SemiBold"/>
              <a:cs typeface="Montserrat SemiBold"/>
              <a:sym typeface="Montserrat SemiBold"/>
            </a:endParaRPr>
          </a:p>
        </p:txBody>
      </p:sp>
      <p:sp>
        <p:nvSpPr>
          <p:cNvPr id="4" name="Shape 969">
            <a:extLst>
              <a:ext uri="{FF2B5EF4-FFF2-40B4-BE49-F238E27FC236}">
                <a16:creationId xmlns:a16="http://schemas.microsoft.com/office/drawing/2014/main" id="{FA5E297D-74FF-FE4D-6B7F-7FFB5BFBB469}"/>
              </a:ext>
            </a:extLst>
          </p:cNvPr>
          <p:cNvSpPr/>
          <p:nvPr userDrawn="1"/>
        </p:nvSpPr>
        <p:spPr>
          <a:xfrm>
            <a:off x="5787497" y="1647649"/>
            <a:ext cx="1139930" cy="2022230"/>
          </a:xfrm>
          <a:custGeom>
            <a:avLst/>
            <a:gdLst/>
            <a:ahLst/>
            <a:cxnLst/>
            <a:rect l="0" t="0" r="0" b="0"/>
            <a:pathLst>
              <a:path w="2279859" h="4044460" extrusionOk="0">
                <a:moveTo>
                  <a:pt x="948622" y="745697"/>
                </a:moveTo>
                <a:cubicBezTo>
                  <a:pt x="1040051" y="748142"/>
                  <a:pt x="1130493" y="783694"/>
                  <a:pt x="1191129" y="852022"/>
                </a:cubicBezTo>
                <a:cubicBezTo>
                  <a:pt x="1422277" y="1016418"/>
                  <a:pt x="1670081" y="1106063"/>
                  <a:pt x="1960257" y="1036566"/>
                </a:cubicBezTo>
                <a:cubicBezTo>
                  <a:pt x="2187605" y="982254"/>
                  <a:pt x="2278486" y="1333239"/>
                  <a:pt x="2050553" y="1387843"/>
                </a:cubicBezTo>
                <a:cubicBezTo>
                  <a:pt x="1763591" y="1456464"/>
                  <a:pt x="1506729" y="1416752"/>
                  <a:pt x="1266815" y="1308127"/>
                </a:cubicBezTo>
                <a:cubicBezTo>
                  <a:pt x="1268568" y="1498804"/>
                  <a:pt x="1272659" y="1689480"/>
                  <a:pt x="1281134" y="1879865"/>
                </a:cubicBezTo>
                <a:cubicBezTo>
                  <a:pt x="1513450" y="1899429"/>
                  <a:pt x="1738753" y="1955201"/>
                  <a:pt x="1958211" y="2042509"/>
                </a:cubicBezTo>
                <a:cubicBezTo>
                  <a:pt x="2019578" y="2066745"/>
                  <a:pt x="2052014" y="2109378"/>
                  <a:pt x="2063119" y="2156682"/>
                </a:cubicBezTo>
                <a:cubicBezTo>
                  <a:pt x="2072177" y="2171574"/>
                  <a:pt x="2080360" y="2187634"/>
                  <a:pt x="2085620" y="2207198"/>
                </a:cubicBezTo>
                <a:cubicBezTo>
                  <a:pt x="2147863" y="2429702"/>
                  <a:pt x="2209814" y="2651623"/>
                  <a:pt x="2271765" y="2873836"/>
                </a:cubicBezTo>
                <a:cubicBezTo>
                  <a:pt x="2338099" y="3110357"/>
                  <a:pt x="1976913" y="3239129"/>
                  <a:pt x="1910287" y="3000856"/>
                </a:cubicBezTo>
                <a:cubicBezTo>
                  <a:pt x="1850966" y="2789156"/>
                  <a:pt x="1791937" y="2577455"/>
                  <a:pt x="1732616" y="2365754"/>
                </a:cubicBezTo>
                <a:cubicBezTo>
                  <a:pt x="1536243" y="2294506"/>
                  <a:pt x="1030407" y="2238442"/>
                  <a:pt x="999140" y="2213622"/>
                </a:cubicBezTo>
                <a:cubicBezTo>
                  <a:pt x="972547" y="2668267"/>
                  <a:pt x="1011997" y="3470686"/>
                  <a:pt x="955014" y="3871895"/>
                </a:cubicBezTo>
                <a:cubicBezTo>
                  <a:pt x="919948" y="4116592"/>
                  <a:pt x="585061" y="4091772"/>
                  <a:pt x="577463" y="3856127"/>
                </a:cubicBezTo>
                <a:cubicBezTo>
                  <a:pt x="624219" y="3192409"/>
                  <a:pt x="638538" y="2099450"/>
                  <a:pt x="639707" y="1958413"/>
                </a:cubicBezTo>
                <a:cubicBezTo>
                  <a:pt x="634447" y="1936221"/>
                  <a:pt x="617206" y="1516616"/>
                  <a:pt x="614868" y="1331195"/>
                </a:cubicBezTo>
                <a:cubicBezTo>
                  <a:pt x="535676" y="1385215"/>
                  <a:pt x="455899" y="1439528"/>
                  <a:pt x="376707" y="1493256"/>
                </a:cubicBezTo>
                <a:cubicBezTo>
                  <a:pt x="384013" y="1638672"/>
                  <a:pt x="391610" y="1783504"/>
                  <a:pt x="398916" y="1928629"/>
                </a:cubicBezTo>
                <a:cubicBezTo>
                  <a:pt x="410897" y="2162230"/>
                  <a:pt x="47958" y="2158142"/>
                  <a:pt x="35977" y="1925125"/>
                </a:cubicBezTo>
                <a:cubicBezTo>
                  <a:pt x="26333" y="1737953"/>
                  <a:pt x="-73314" y="1361855"/>
                  <a:pt x="107863" y="1238631"/>
                </a:cubicBezTo>
                <a:cubicBezTo>
                  <a:pt x="300729" y="1107523"/>
                  <a:pt x="493304" y="976706"/>
                  <a:pt x="686170" y="845598"/>
                </a:cubicBezTo>
                <a:cubicBezTo>
                  <a:pt x="690846" y="842386"/>
                  <a:pt x="695521" y="840634"/>
                  <a:pt x="700197" y="838006"/>
                </a:cubicBezTo>
                <a:cubicBezTo>
                  <a:pt x="764778" y="773912"/>
                  <a:pt x="857193" y="743251"/>
                  <a:pt x="948622" y="745697"/>
                </a:cubicBezTo>
                <a:close/>
                <a:moveTo>
                  <a:pt x="914940" y="2216"/>
                </a:moveTo>
                <a:cubicBezTo>
                  <a:pt x="1035445" y="-12266"/>
                  <a:pt x="1158377" y="44837"/>
                  <a:pt x="1222420" y="156739"/>
                </a:cubicBezTo>
                <a:cubicBezTo>
                  <a:pt x="1307811" y="305942"/>
                  <a:pt x="1256050" y="496102"/>
                  <a:pt x="1106909" y="581528"/>
                </a:cubicBezTo>
                <a:cubicBezTo>
                  <a:pt x="957767" y="666954"/>
                  <a:pt x="767393" y="615465"/>
                  <a:pt x="682002" y="465969"/>
                </a:cubicBezTo>
                <a:cubicBezTo>
                  <a:pt x="596611" y="316766"/>
                  <a:pt x="648372" y="126606"/>
                  <a:pt x="797514" y="41180"/>
                </a:cubicBezTo>
                <a:cubicBezTo>
                  <a:pt x="834872" y="19824"/>
                  <a:pt x="874771" y="7043"/>
                  <a:pt x="914940" y="2216"/>
                </a:cubicBezTo>
                <a:close/>
              </a:path>
            </a:pathLst>
          </a:custGeom>
          <a:solidFill>
            <a:schemeClr val="accent2"/>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5" name="Shape 970">
            <a:extLst>
              <a:ext uri="{FF2B5EF4-FFF2-40B4-BE49-F238E27FC236}">
                <a16:creationId xmlns:a16="http://schemas.microsoft.com/office/drawing/2014/main" id="{0D12A6F5-9602-4250-B02C-2DE50038C50B}"/>
              </a:ext>
            </a:extLst>
          </p:cNvPr>
          <p:cNvSpPr/>
          <p:nvPr userDrawn="1"/>
        </p:nvSpPr>
        <p:spPr>
          <a:xfrm>
            <a:off x="1562804" y="4323094"/>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6" name="Shape 971">
            <a:extLst>
              <a:ext uri="{FF2B5EF4-FFF2-40B4-BE49-F238E27FC236}">
                <a16:creationId xmlns:a16="http://schemas.microsoft.com/office/drawing/2014/main" id="{360818CC-844F-CDD9-CAB4-4376CA5B8C06}"/>
              </a:ext>
            </a:extLst>
          </p:cNvPr>
          <p:cNvSpPr/>
          <p:nvPr userDrawn="1"/>
        </p:nvSpPr>
        <p:spPr>
          <a:xfrm>
            <a:off x="4010112" y="3835025"/>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7" name="Shape 972">
            <a:extLst>
              <a:ext uri="{FF2B5EF4-FFF2-40B4-BE49-F238E27FC236}">
                <a16:creationId xmlns:a16="http://schemas.microsoft.com/office/drawing/2014/main" id="{8E71F61F-8985-0B56-A5FC-ADB3D5158429}"/>
              </a:ext>
            </a:extLst>
          </p:cNvPr>
          <p:cNvSpPr/>
          <p:nvPr userDrawn="1"/>
        </p:nvSpPr>
        <p:spPr>
          <a:xfrm>
            <a:off x="6458008" y="3348150"/>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8" name="Shape 973">
            <a:extLst>
              <a:ext uri="{FF2B5EF4-FFF2-40B4-BE49-F238E27FC236}">
                <a16:creationId xmlns:a16="http://schemas.microsoft.com/office/drawing/2014/main" id="{EA376C98-2C67-CF41-B5F1-4C50132BA3B9}"/>
              </a:ext>
            </a:extLst>
          </p:cNvPr>
          <p:cNvSpPr/>
          <p:nvPr userDrawn="1"/>
        </p:nvSpPr>
        <p:spPr>
          <a:xfrm>
            <a:off x="8905904" y="2860083"/>
            <a:ext cx="2447896" cy="488066"/>
          </a:xfrm>
          <a:prstGeom prst="rect">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9" name="Shape 974">
            <a:extLst>
              <a:ext uri="{FF2B5EF4-FFF2-40B4-BE49-F238E27FC236}">
                <a16:creationId xmlns:a16="http://schemas.microsoft.com/office/drawing/2014/main" id="{C93B2A17-6D09-1F69-19F6-5AB93027EDC7}"/>
              </a:ext>
            </a:extLst>
          </p:cNvPr>
          <p:cNvSpPr txBox="1"/>
          <p:nvPr userDrawn="1"/>
        </p:nvSpPr>
        <p:spPr>
          <a:xfrm>
            <a:off x="2101331" y="4444016"/>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Ideas</a:t>
            </a:r>
            <a:endParaRPr sz="1600">
              <a:solidFill>
                <a:schemeClr val="lt1"/>
              </a:solidFill>
              <a:latin typeface="Montserrat SemiBold"/>
              <a:ea typeface="Montserrat SemiBold"/>
              <a:cs typeface="Montserrat SemiBold"/>
              <a:sym typeface="Montserrat SemiBold"/>
            </a:endParaRPr>
          </a:p>
        </p:txBody>
      </p:sp>
      <p:sp>
        <p:nvSpPr>
          <p:cNvPr id="10" name="Shape 975">
            <a:extLst>
              <a:ext uri="{FF2B5EF4-FFF2-40B4-BE49-F238E27FC236}">
                <a16:creationId xmlns:a16="http://schemas.microsoft.com/office/drawing/2014/main" id="{8FEB820E-2AE3-3468-E760-EBDEE80A14F8}"/>
              </a:ext>
            </a:extLst>
          </p:cNvPr>
          <p:cNvSpPr txBox="1"/>
          <p:nvPr userDrawn="1"/>
        </p:nvSpPr>
        <p:spPr>
          <a:xfrm>
            <a:off x="4620931" y="3971721"/>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Planning</a:t>
            </a:r>
            <a:endParaRPr sz="1600">
              <a:solidFill>
                <a:schemeClr val="lt1"/>
              </a:solidFill>
              <a:latin typeface="Montserrat SemiBold"/>
              <a:ea typeface="Montserrat SemiBold"/>
              <a:cs typeface="Montserrat SemiBold"/>
              <a:sym typeface="Montserrat SemiBold"/>
            </a:endParaRPr>
          </a:p>
        </p:txBody>
      </p:sp>
      <p:sp>
        <p:nvSpPr>
          <p:cNvPr id="11" name="Shape 976">
            <a:extLst>
              <a:ext uri="{FF2B5EF4-FFF2-40B4-BE49-F238E27FC236}">
                <a16:creationId xmlns:a16="http://schemas.microsoft.com/office/drawing/2014/main" id="{4F42350E-1B56-9AF2-D354-1D4143C61BF3}"/>
              </a:ext>
            </a:extLst>
          </p:cNvPr>
          <p:cNvSpPr txBox="1"/>
          <p:nvPr userDrawn="1"/>
        </p:nvSpPr>
        <p:spPr>
          <a:xfrm>
            <a:off x="7124165" y="3474087"/>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Strategy</a:t>
            </a:r>
            <a:endParaRPr sz="1600">
              <a:solidFill>
                <a:schemeClr val="lt1"/>
              </a:solidFill>
              <a:latin typeface="Montserrat SemiBold"/>
              <a:ea typeface="Montserrat SemiBold"/>
              <a:cs typeface="Montserrat SemiBold"/>
              <a:sym typeface="Montserrat SemiBold"/>
            </a:endParaRPr>
          </a:p>
        </p:txBody>
      </p:sp>
      <p:sp>
        <p:nvSpPr>
          <p:cNvPr id="12" name="Shape 977">
            <a:extLst>
              <a:ext uri="{FF2B5EF4-FFF2-40B4-BE49-F238E27FC236}">
                <a16:creationId xmlns:a16="http://schemas.microsoft.com/office/drawing/2014/main" id="{8AB8E949-5A3D-F3CA-48B2-2E3353A460A2}"/>
              </a:ext>
            </a:extLst>
          </p:cNvPr>
          <p:cNvSpPr txBox="1"/>
          <p:nvPr userDrawn="1"/>
        </p:nvSpPr>
        <p:spPr>
          <a:xfrm>
            <a:off x="9544098" y="3004193"/>
            <a:ext cx="1561643" cy="246222"/>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Success</a:t>
            </a:r>
            <a:endParaRPr sz="1600">
              <a:solidFill>
                <a:schemeClr val="lt1"/>
              </a:solidFill>
              <a:latin typeface="Montserrat SemiBold"/>
              <a:ea typeface="Montserrat SemiBold"/>
              <a:cs typeface="Montserrat SemiBold"/>
              <a:sym typeface="Montserrat SemiBold"/>
            </a:endParaRPr>
          </a:p>
        </p:txBody>
      </p:sp>
      <p:sp>
        <p:nvSpPr>
          <p:cNvPr id="13" name="Shape 978">
            <a:extLst>
              <a:ext uri="{FF2B5EF4-FFF2-40B4-BE49-F238E27FC236}">
                <a16:creationId xmlns:a16="http://schemas.microsoft.com/office/drawing/2014/main" id="{09302E28-10A4-6ACC-FFF7-1D7FC4DAC75C}"/>
              </a:ext>
            </a:extLst>
          </p:cNvPr>
          <p:cNvSpPr/>
          <p:nvPr userDrawn="1"/>
        </p:nvSpPr>
        <p:spPr>
          <a:xfrm>
            <a:off x="3606509" y="3492415"/>
            <a:ext cx="997480" cy="737803"/>
          </a:xfrm>
          <a:custGeom>
            <a:avLst/>
            <a:gdLst/>
            <a:ahLst/>
            <a:cxnLst/>
            <a:rect l="0" t="0" r="0" b="0"/>
            <a:pathLst>
              <a:path w="1994960" h="1475606" extrusionOk="0">
                <a:moveTo>
                  <a:pt x="1125705" y="246"/>
                </a:moveTo>
                <a:cubicBezTo>
                  <a:pt x="1394428" y="6019"/>
                  <a:pt x="1660843" y="113213"/>
                  <a:pt x="1861939" y="320076"/>
                </a:cubicBezTo>
                <a:cubicBezTo>
                  <a:pt x="1861939" y="320076"/>
                  <a:pt x="1861939" y="320076"/>
                  <a:pt x="1959061" y="239625"/>
                </a:cubicBezTo>
                <a:cubicBezTo>
                  <a:pt x="1959061" y="239625"/>
                  <a:pt x="1959061" y="239625"/>
                  <a:pt x="1994960" y="542805"/>
                </a:cubicBezTo>
                <a:lnTo>
                  <a:pt x="1717597" y="440007"/>
                </a:lnTo>
                <a:cubicBezTo>
                  <a:pt x="1717597" y="440007"/>
                  <a:pt x="1717597" y="440007"/>
                  <a:pt x="1802653" y="369389"/>
                </a:cubicBezTo>
                <a:cubicBezTo>
                  <a:pt x="1429359" y="-10071"/>
                  <a:pt x="817283" y="-23032"/>
                  <a:pt x="428498" y="344211"/>
                </a:cubicBezTo>
                <a:cubicBezTo>
                  <a:pt x="116203" y="639347"/>
                  <a:pt x="78878" y="905737"/>
                  <a:pt x="77120" y="1329823"/>
                </a:cubicBezTo>
                <a:lnTo>
                  <a:pt x="77671" y="1475606"/>
                </a:lnTo>
                <a:lnTo>
                  <a:pt x="521" y="1475606"/>
                </a:lnTo>
                <a:lnTo>
                  <a:pt x="0" y="1327925"/>
                </a:lnTo>
                <a:cubicBezTo>
                  <a:pt x="2063" y="895781"/>
                  <a:pt x="41947" y="604279"/>
                  <a:pt x="375617" y="288938"/>
                </a:cubicBezTo>
                <a:cubicBezTo>
                  <a:pt x="585949" y="90120"/>
                  <a:pt x="856981" y="-5527"/>
                  <a:pt x="1125705" y="246"/>
                </a:cubicBezTo>
                <a:close/>
              </a:path>
            </a:pathLst>
          </a:cu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14" name="Shape 979">
            <a:extLst>
              <a:ext uri="{FF2B5EF4-FFF2-40B4-BE49-F238E27FC236}">
                <a16:creationId xmlns:a16="http://schemas.microsoft.com/office/drawing/2014/main" id="{D408C8DD-F060-BFD7-A635-6BAF2CF50358}"/>
              </a:ext>
            </a:extLst>
          </p:cNvPr>
          <p:cNvSpPr/>
          <p:nvPr userDrawn="1"/>
        </p:nvSpPr>
        <p:spPr>
          <a:xfrm>
            <a:off x="8561874" y="2491180"/>
            <a:ext cx="997480" cy="737803"/>
          </a:xfrm>
          <a:custGeom>
            <a:avLst/>
            <a:gdLst/>
            <a:ahLst/>
            <a:cxnLst/>
            <a:rect l="0" t="0" r="0" b="0"/>
            <a:pathLst>
              <a:path w="1994960" h="1475606" extrusionOk="0">
                <a:moveTo>
                  <a:pt x="1125705" y="246"/>
                </a:moveTo>
                <a:cubicBezTo>
                  <a:pt x="1394428" y="6019"/>
                  <a:pt x="1660843" y="113213"/>
                  <a:pt x="1861939" y="320076"/>
                </a:cubicBezTo>
                <a:cubicBezTo>
                  <a:pt x="1861939" y="320076"/>
                  <a:pt x="1861939" y="320076"/>
                  <a:pt x="1959061" y="239625"/>
                </a:cubicBezTo>
                <a:cubicBezTo>
                  <a:pt x="1959061" y="239625"/>
                  <a:pt x="1959061" y="239625"/>
                  <a:pt x="1994960" y="542805"/>
                </a:cubicBezTo>
                <a:lnTo>
                  <a:pt x="1717597" y="440007"/>
                </a:lnTo>
                <a:cubicBezTo>
                  <a:pt x="1717597" y="440007"/>
                  <a:pt x="1717597" y="440007"/>
                  <a:pt x="1802653" y="369389"/>
                </a:cubicBezTo>
                <a:cubicBezTo>
                  <a:pt x="1429359" y="-10071"/>
                  <a:pt x="817283" y="-23032"/>
                  <a:pt x="428498" y="344211"/>
                </a:cubicBezTo>
                <a:cubicBezTo>
                  <a:pt x="116203" y="639347"/>
                  <a:pt x="78878" y="905737"/>
                  <a:pt x="77120" y="1329823"/>
                </a:cubicBezTo>
                <a:lnTo>
                  <a:pt x="77671" y="1475606"/>
                </a:lnTo>
                <a:lnTo>
                  <a:pt x="521" y="1475606"/>
                </a:lnTo>
                <a:lnTo>
                  <a:pt x="0" y="1327925"/>
                </a:lnTo>
                <a:cubicBezTo>
                  <a:pt x="2063" y="895781"/>
                  <a:pt x="41947" y="604279"/>
                  <a:pt x="375617" y="288938"/>
                </a:cubicBezTo>
                <a:cubicBezTo>
                  <a:pt x="585949" y="90120"/>
                  <a:pt x="856981" y="-5527"/>
                  <a:pt x="1125705" y="246"/>
                </a:cubicBezTo>
                <a:close/>
              </a:path>
            </a:pathLst>
          </a:cu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nvGrpSpPr>
          <p:cNvPr id="15" name="Shape 980">
            <a:extLst>
              <a:ext uri="{FF2B5EF4-FFF2-40B4-BE49-F238E27FC236}">
                <a16:creationId xmlns:a16="http://schemas.microsoft.com/office/drawing/2014/main" id="{25721CB6-AEB3-9CF2-EFC5-DC120485A2DC}"/>
              </a:ext>
            </a:extLst>
          </p:cNvPr>
          <p:cNvGrpSpPr/>
          <p:nvPr userDrawn="1"/>
        </p:nvGrpSpPr>
        <p:grpSpPr>
          <a:xfrm>
            <a:off x="6654325" y="3440102"/>
            <a:ext cx="202248" cy="283781"/>
            <a:chOff x="7912100" y="1027113"/>
            <a:chExt cx="303213" cy="425450"/>
          </a:xfrm>
        </p:grpSpPr>
        <p:sp>
          <p:nvSpPr>
            <p:cNvPr id="16" name="Shape 981">
              <a:extLst>
                <a:ext uri="{FF2B5EF4-FFF2-40B4-BE49-F238E27FC236}">
                  <a16:creationId xmlns:a16="http://schemas.microsoft.com/office/drawing/2014/main" id="{F7456B7D-2A29-EC22-8977-FFB3C525998E}"/>
                </a:ext>
              </a:extLst>
            </p:cNvPr>
            <p:cNvSpPr/>
            <p:nvPr/>
          </p:nvSpPr>
          <p:spPr>
            <a:xfrm>
              <a:off x="7948613" y="1433513"/>
              <a:ext cx="254000" cy="19050"/>
            </a:xfrm>
            <a:custGeom>
              <a:avLst/>
              <a:gdLst/>
              <a:ahLst/>
              <a:cxnLst/>
              <a:rect l="0" t="0" r="0" b="0"/>
              <a:pathLst>
                <a:path w="255" h="19" extrusionOk="0">
                  <a:moveTo>
                    <a:pt x="246" y="0"/>
                  </a:moveTo>
                  <a:cubicBezTo>
                    <a:pt x="10" y="0"/>
                    <a:pt x="10" y="0"/>
                    <a:pt x="10" y="0"/>
                  </a:cubicBezTo>
                  <a:cubicBezTo>
                    <a:pt x="5" y="0"/>
                    <a:pt x="0" y="5"/>
                    <a:pt x="0" y="10"/>
                  </a:cubicBezTo>
                  <a:cubicBezTo>
                    <a:pt x="0" y="15"/>
                    <a:pt x="5" y="19"/>
                    <a:pt x="10" y="19"/>
                  </a:cubicBezTo>
                  <a:cubicBezTo>
                    <a:pt x="246" y="19"/>
                    <a:pt x="246" y="19"/>
                    <a:pt x="246" y="19"/>
                  </a:cubicBezTo>
                  <a:cubicBezTo>
                    <a:pt x="251" y="19"/>
                    <a:pt x="255" y="15"/>
                    <a:pt x="255" y="10"/>
                  </a:cubicBezTo>
                  <a:cubicBezTo>
                    <a:pt x="255" y="5"/>
                    <a:pt x="251" y="0"/>
                    <a:pt x="246" y="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 name="Shape 982">
              <a:extLst>
                <a:ext uri="{FF2B5EF4-FFF2-40B4-BE49-F238E27FC236}">
                  <a16:creationId xmlns:a16="http://schemas.microsoft.com/office/drawing/2014/main" id="{9F3E8A74-82C4-379B-41FD-1DC2979F872D}"/>
                </a:ext>
              </a:extLst>
            </p:cNvPr>
            <p:cNvSpPr/>
            <p:nvPr/>
          </p:nvSpPr>
          <p:spPr>
            <a:xfrm>
              <a:off x="7912100" y="1027113"/>
              <a:ext cx="277813" cy="400050"/>
            </a:xfrm>
            <a:custGeom>
              <a:avLst/>
              <a:gdLst/>
              <a:ahLst/>
              <a:cxnLst/>
              <a:rect l="0" t="0" r="0" b="0"/>
              <a:pathLst>
                <a:path w="278" h="399" extrusionOk="0">
                  <a:moveTo>
                    <a:pt x="68" y="189"/>
                  </a:moveTo>
                  <a:cubicBezTo>
                    <a:pt x="81" y="181"/>
                    <a:pt x="97" y="170"/>
                    <a:pt x="105" y="165"/>
                  </a:cubicBezTo>
                  <a:cubicBezTo>
                    <a:pt x="114" y="169"/>
                    <a:pt x="124" y="170"/>
                    <a:pt x="134" y="168"/>
                  </a:cubicBezTo>
                  <a:cubicBezTo>
                    <a:pt x="133" y="186"/>
                    <a:pt x="125" y="200"/>
                    <a:pt x="92" y="230"/>
                  </a:cubicBezTo>
                  <a:cubicBezTo>
                    <a:pt x="59" y="260"/>
                    <a:pt x="40" y="300"/>
                    <a:pt x="40" y="337"/>
                  </a:cubicBezTo>
                  <a:cubicBezTo>
                    <a:pt x="40" y="361"/>
                    <a:pt x="49" y="381"/>
                    <a:pt x="66" y="396"/>
                  </a:cubicBezTo>
                  <a:cubicBezTo>
                    <a:pt x="67" y="398"/>
                    <a:pt x="70" y="399"/>
                    <a:pt x="72" y="399"/>
                  </a:cubicBezTo>
                  <a:cubicBezTo>
                    <a:pt x="255" y="399"/>
                    <a:pt x="255" y="399"/>
                    <a:pt x="255" y="399"/>
                  </a:cubicBezTo>
                  <a:cubicBezTo>
                    <a:pt x="261" y="399"/>
                    <a:pt x="265" y="395"/>
                    <a:pt x="265" y="390"/>
                  </a:cubicBezTo>
                  <a:cubicBezTo>
                    <a:pt x="265" y="384"/>
                    <a:pt x="261" y="380"/>
                    <a:pt x="255" y="380"/>
                  </a:cubicBezTo>
                  <a:cubicBezTo>
                    <a:pt x="76" y="380"/>
                    <a:pt x="76" y="380"/>
                    <a:pt x="76" y="380"/>
                  </a:cubicBezTo>
                  <a:cubicBezTo>
                    <a:pt x="65" y="369"/>
                    <a:pt x="59" y="354"/>
                    <a:pt x="59" y="336"/>
                  </a:cubicBezTo>
                  <a:cubicBezTo>
                    <a:pt x="59" y="306"/>
                    <a:pt x="76" y="270"/>
                    <a:pt x="104" y="244"/>
                  </a:cubicBezTo>
                  <a:cubicBezTo>
                    <a:pt x="143" y="208"/>
                    <a:pt x="153" y="191"/>
                    <a:pt x="153" y="160"/>
                  </a:cubicBezTo>
                  <a:cubicBezTo>
                    <a:pt x="160" y="156"/>
                    <a:pt x="166" y="151"/>
                    <a:pt x="170" y="145"/>
                  </a:cubicBezTo>
                  <a:cubicBezTo>
                    <a:pt x="182" y="128"/>
                    <a:pt x="185" y="111"/>
                    <a:pt x="179" y="97"/>
                  </a:cubicBezTo>
                  <a:cubicBezTo>
                    <a:pt x="176" y="93"/>
                    <a:pt x="171" y="91"/>
                    <a:pt x="166" y="93"/>
                  </a:cubicBezTo>
                  <a:cubicBezTo>
                    <a:pt x="162" y="95"/>
                    <a:pt x="160" y="101"/>
                    <a:pt x="162" y="105"/>
                  </a:cubicBezTo>
                  <a:cubicBezTo>
                    <a:pt x="166" y="114"/>
                    <a:pt x="161" y="126"/>
                    <a:pt x="155" y="135"/>
                  </a:cubicBezTo>
                  <a:cubicBezTo>
                    <a:pt x="150" y="141"/>
                    <a:pt x="142" y="146"/>
                    <a:pt x="133" y="149"/>
                  </a:cubicBezTo>
                  <a:cubicBezTo>
                    <a:pt x="124" y="151"/>
                    <a:pt x="116" y="150"/>
                    <a:pt x="110" y="146"/>
                  </a:cubicBezTo>
                  <a:cubicBezTo>
                    <a:pt x="107" y="144"/>
                    <a:pt x="103" y="144"/>
                    <a:pt x="99" y="146"/>
                  </a:cubicBezTo>
                  <a:cubicBezTo>
                    <a:pt x="99" y="146"/>
                    <a:pt x="76" y="162"/>
                    <a:pt x="58" y="173"/>
                  </a:cubicBezTo>
                  <a:cubicBezTo>
                    <a:pt x="56" y="175"/>
                    <a:pt x="53" y="175"/>
                    <a:pt x="50" y="174"/>
                  </a:cubicBezTo>
                  <a:cubicBezTo>
                    <a:pt x="41" y="171"/>
                    <a:pt x="30" y="159"/>
                    <a:pt x="25" y="149"/>
                  </a:cubicBezTo>
                  <a:cubicBezTo>
                    <a:pt x="22" y="143"/>
                    <a:pt x="24" y="140"/>
                    <a:pt x="25" y="139"/>
                  </a:cubicBezTo>
                  <a:cubicBezTo>
                    <a:pt x="26" y="139"/>
                    <a:pt x="26" y="139"/>
                    <a:pt x="26" y="138"/>
                  </a:cubicBezTo>
                  <a:cubicBezTo>
                    <a:pt x="72" y="99"/>
                    <a:pt x="95" y="58"/>
                    <a:pt x="96" y="56"/>
                  </a:cubicBezTo>
                  <a:cubicBezTo>
                    <a:pt x="97" y="54"/>
                    <a:pt x="97" y="51"/>
                    <a:pt x="96" y="49"/>
                  </a:cubicBezTo>
                  <a:cubicBezTo>
                    <a:pt x="95" y="45"/>
                    <a:pt x="93" y="37"/>
                    <a:pt x="91" y="28"/>
                  </a:cubicBezTo>
                  <a:cubicBezTo>
                    <a:pt x="105" y="36"/>
                    <a:pt x="126" y="45"/>
                    <a:pt x="149" y="45"/>
                  </a:cubicBezTo>
                  <a:cubicBezTo>
                    <a:pt x="182" y="45"/>
                    <a:pt x="259" y="58"/>
                    <a:pt x="259" y="173"/>
                  </a:cubicBezTo>
                  <a:cubicBezTo>
                    <a:pt x="259" y="174"/>
                    <a:pt x="259" y="238"/>
                    <a:pt x="233" y="308"/>
                  </a:cubicBezTo>
                  <a:cubicBezTo>
                    <a:pt x="232" y="313"/>
                    <a:pt x="234" y="318"/>
                    <a:pt x="239" y="320"/>
                  </a:cubicBezTo>
                  <a:cubicBezTo>
                    <a:pt x="240" y="320"/>
                    <a:pt x="241" y="320"/>
                    <a:pt x="242" y="320"/>
                  </a:cubicBezTo>
                  <a:cubicBezTo>
                    <a:pt x="246" y="320"/>
                    <a:pt x="250" y="318"/>
                    <a:pt x="251" y="314"/>
                  </a:cubicBezTo>
                  <a:cubicBezTo>
                    <a:pt x="278" y="241"/>
                    <a:pt x="278" y="176"/>
                    <a:pt x="278" y="173"/>
                  </a:cubicBezTo>
                  <a:cubicBezTo>
                    <a:pt x="278" y="37"/>
                    <a:pt x="179" y="27"/>
                    <a:pt x="149" y="27"/>
                  </a:cubicBezTo>
                  <a:cubicBezTo>
                    <a:pt x="117" y="27"/>
                    <a:pt x="85" y="2"/>
                    <a:pt x="84" y="2"/>
                  </a:cubicBezTo>
                  <a:cubicBezTo>
                    <a:pt x="81" y="0"/>
                    <a:pt x="78" y="0"/>
                    <a:pt x="74" y="1"/>
                  </a:cubicBezTo>
                  <a:cubicBezTo>
                    <a:pt x="71" y="3"/>
                    <a:pt x="69" y="6"/>
                    <a:pt x="69" y="10"/>
                  </a:cubicBezTo>
                  <a:cubicBezTo>
                    <a:pt x="69" y="22"/>
                    <a:pt x="75" y="42"/>
                    <a:pt x="77" y="50"/>
                  </a:cubicBezTo>
                  <a:cubicBezTo>
                    <a:pt x="71" y="61"/>
                    <a:pt x="50" y="93"/>
                    <a:pt x="14" y="124"/>
                  </a:cubicBezTo>
                  <a:cubicBezTo>
                    <a:pt x="8" y="128"/>
                    <a:pt x="0" y="140"/>
                    <a:pt x="8" y="157"/>
                  </a:cubicBezTo>
                  <a:cubicBezTo>
                    <a:pt x="13" y="168"/>
                    <a:pt x="27" y="187"/>
                    <a:pt x="45" y="192"/>
                  </a:cubicBezTo>
                  <a:cubicBezTo>
                    <a:pt x="53" y="194"/>
                    <a:pt x="61" y="193"/>
                    <a:pt x="68" y="189"/>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 name="Shape 983">
              <a:extLst>
                <a:ext uri="{FF2B5EF4-FFF2-40B4-BE49-F238E27FC236}">
                  <a16:creationId xmlns:a16="http://schemas.microsoft.com/office/drawing/2014/main" id="{CBA3311B-43C4-9897-3777-626E56BBE295}"/>
                </a:ext>
              </a:extLst>
            </p:cNvPr>
            <p:cNvSpPr/>
            <p:nvPr/>
          </p:nvSpPr>
          <p:spPr>
            <a:xfrm>
              <a:off x="8053388" y="1027113"/>
              <a:ext cx="161925" cy="282575"/>
            </a:xfrm>
            <a:custGeom>
              <a:avLst/>
              <a:gdLst/>
              <a:ahLst/>
              <a:cxnLst/>
              <a:rect l="0" t="0" r="0" b="0"/>
              <a:pathLst>
                <a:path w="163" h="281" extrusionOk="0">
                  <a:moveTo>
                    <a:pt x="10" y="19"/>
                  </a:moveTo>
                  <a:cubicBezTo>
                    <a:pt x="40" y="19"/>
                    <a:pt x="61" y="24"/>
                    <a:pt x="79" y="36"/>
                  </a:cubicBezTo>
                  <a:cubicBezTo>
                    <a:pt x="109" y="56"/>
                    <a:pt x="144" y="97"/>
                    <a:pt x="144" y="173"/>
                  </a:cubicBezTo>
                  <a:cubicBezTo>
                    <a:pt x="144" y="192"/>
                    <a:pt x="144" y="218"/>
                    <a:pt x="132" y="269"/>
                  </a:cubicBezTo>
                  <a:cubicBezTo>
                    <a:pt x="130" y="274"/>
                    <a:pt x="133" y="279"/>
                    <a:pt x="138" y="281"/>
                  </a:cubicBezTo>
                  <a:cubicBezTo>
                    <a:pt x="139" y="281"/>
                    <a:pt x="140" y="281"/>
                    <a:pt x="141" y="281"/>
                  </a:cubicBezTo>
                  <a:cubicBezTo>
                    <a:pt x="145" y="281"/>
                    <a:pt x="149" y="278"/>
                    <a:pt x="150" y="274"/>
                  </a:cubicBezTo>
                  <a:cubicBezTo>
                    <a:pt x="163" y="220"/>
                    <a:pt x="163" y="193"/>
                    <a:pt x="163" y="173"/>
                  </a:cubicBezTo>
                  <a:cubicBezTo>
                    <a:pt x="163" y="84"/>
                    <a:pt x="117" y="39"/>
                    <a:pt x="90" y="21"/>
                  </a:cubicBezTo>
                  <a:cubicBezTo>
                    <a:pt x="68" y="6"/>
                    <a:pt x="44" y="0"/>
                    <a:pt x="10" y="0"/>
                  </a:cubicBezTo>
                  <a:cubicBezTo>
                    <a:pt x="4" y="0"/>
                    <a:pt x="0" y="4"/>
                    <a:pt x="0" y="10"/>
                  </a:cubicBezTo>
                  <a:cubicBezTo>
                    <a:pt x="0" y="15"/>
                    <a:pt x="4" y="19"/>
                    <a:pt x="10" y="19"/>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19" name="Shape 984">
            <a:extLst>
              <a:ext uri="{FF2B5EF4-FFF2-40B4-BE49-F238E27FC236}">
                <a16:creationId xmlns:a16="http://schemas.microsoft.com/office/drawing/2014/main" id="{23AD1951-064A-FB6F-19F7-ECAD8DF91859}"/>
              </a:ext>
            </a:extLst>
          </p:cNvPr>
          <p:cNvGrpSpPr/>
          <p:nvPr userDrawn="1"/>
        </p:nvGrpSpPr>
        <p:grpSpPr>
          <a:xfrm>
            <a:off x="1705132" y="4408227"/>
            <a:ext cx="211309" cy="304969"/>
            <a:chOff x="7197726" y="3717925"/>
            <a:chExt cx="293688" cy="423863"/>
          </a:xfrm>
        </p:grpSpPr>
        <p:sp>
          <p:nvSpPr>
            <p:cNvPr id="20" name="Shape 985">
              <a:extLst>
                <a:ext uri="{FF2B5EF4-FFF2-40B4-BE49-F238E27FC236}">
                  <a16:creationId xmlns:a16="http://schemas.microsoft.com/office/drawing/2014/main" id="{2808CB49-1B75-0CF5-C8CA-C0AAC81B2DB2}"/>
                </a:ext>
              </a:extLst>
            </p:cNvPr>
            <p:cNvSpPr/>
            <p:nvPr/>
          </p:nvSpPr>
          <p:spPr>
            <a:xfrm>
              <a:off x="7197726" y="3717925"/>
              <a:ext cx="293688" cy="354013"/>
            </a:xfrm>
            <a:custGeom>
              <a:avLst/>
              <a:gdLst/>
              <a:ahLst/>
              <a:cxnLst/>
              <a:rect l="0" t="0" r="0" b="0"/>
              <a:pathLst>
                <a:path w="294" h="356" extrusionOk="0">
                  <a:moveTo>
                    <a:pt x="248" y="40"/>
                  </a:moveTo>
                  <a:cubicBezTo>
                    <a:pt x="220" y="14"/>
                    <a:pt x="184" y="0"/>
                    <a:pt x="147" y="0"/>
                  </a:cubicBezTo>
                  <a:cubicBezTo>
                    <a:pt x="109" y="0"/>
                    <a:pt x="72" y="15"/>
                    <a:pt x="45" y="41"/>
                  </a:cubicBezTo>
                  <a:cubicBezTo>
                    <a:pt x="16" y="68"/>
                    <a:pt x="0" y="106"/>
                    <a:pt x="0" y="147"/>
                  </a:cubicBezTo>
                  <a:cubicBezTo>
                    <a:pt x="0" y="192"/>
                    <a:pt x="17" y="229"/>
                    <a:pt x="53" y="259"/>
                  </a:cubicBezTo>
                  <a:cubicBezTo>
                    <a:pt x="53" y="259"/>
                    <a:pt x="53" y="259"/>
                    <a:pt x="53" y="259"/>
                  </a:cubicBezTo>
                  <a:cubicBezTo>
                    <a:pt x="53" y="259"/>
                    <a:pt x="53" y="259"/>
                    <a:pt x="53" y="259"/>
                  </a:cubicBezTo>
                  <a:cubicBezTo>
                    <a:pt x="78" y="286"/>
                    <a:pt x="78" y="291"/>
                    <a:pt x="78" y="301"/>
                  </a:cubicBezTo>
                  <a:cubicBezTo>
                    <a:pt x="78" y="306"/>
                    <a:pt x="78" y="307"/>
                    <a:pt x="78" y="307"/>
                  </a:cubicBezTo>
                  <a:cubicBezTo>
                    <a:pt x="78" y="307"/>
                    <a:pt x="78" y="308"/>
                    <a:pt x="78" y="308"/>
                  </a:cubicBezTo>
                  <a:cubicBezTo>
                    <a:pt x="78" y="309"/>
                    <a:pt x="78" y="310"/>
                    <a:pt x="78" y="310"/>
                  </a:cubicBezTo>
                  <a:cubicBezTo>
                    <a:pt x="78" y="316"/>
                    <a:pt x="78" y="328"/>
                    <a:pt x="91" y="333"/>
                  </a:cubicBezTo>
                  <a:cubicBezTo>
                    <a:pt x="92" y="333"/>
                    <a:pt x="92" y="333"/>
                    <a:pt x="92" y="333"/>
                  </a:cubicBezTo>
                  <a:cubicBezTo>
                    <a:pt x="198" y="356"/>
                    <a:pt x="198" y="356"/>
                    <a:pt x="198" y="356"/>
                  </a:cubicBezTo>
                  <a:cubicBezTo>
                    <a:pt x="199" y="356"/>
                    <a:pt x="200" y="356"/>
                    <a:pt x="200" y="356"/>
                  </a:cubicBezTo>
                  <a:cubicBezTo>
                    <a:pt x="205" y="356"/>
                    <a:pt x="208" y="353"/>
                    <a:pt x="209" y="349"/>
                  </a:cubicBezTo>
                  <a:cubicBezTo>
                    <a:pt x="211" y="344"/>
                    <a:pt x="207" y="339"/>
                    <a:pt x="202" y="338"/>
                  </a:cubicBezTo>
                  <a:cubicBezTo>
                    <a:pt x="97" y="315"/>
                    <a:pt x="97" y="315"/>
                    <a:pt x="97" y="315"/>
                  </a:cubicBezTo>
                  <a:cubicBezTo>
                    <a:pt x="97" y="314"/>
                    <a:pt x="97" y="312"/>
                    <a:pt x="97" y="311"/>
                  </a:cubicBezTo>
                  <a:cubicBezTo>
                    <a:pt x="97" y="310"/>
                    <a:pt x="97" y="309"/>
                    <a:pt x="97" y="308"/>
                  </a:cubicBezTo>
                  <a:cubicBezTo>
                    <a:pt x="97" y="307"/>
                    <a:pt x="97" y="305"/>
                    <a:pt x="97" y="301"/>
                  </a:cubicBezTo>
                  <a:cubicBezTo>
                    <a:pt x="97" y="282"/>
                    <a:pt x="92" y="273"/>
                    <a:pt x="66" y="245"/>
                  </a:cubicBezTo>
                  <a:cubicBezTo>
                    <a:pt x="65" y="245"/>
                    <a:pt x="64" y="244"/>
                    <a:pt x="64" y="244"/>
                  </a:cubicBezTo>
                  <a:cubicBezTo>
                    <a:pt x="34" y="218"/>
                    <a:pt x="18" y="185"/>
                    <a:pt x="18" y="147"/>
                  </a:cubicBezTo>
                  <a:cubicBezTo>
                    <a:pt x="18" y="68"/>
                    <a:pt x="85" y="19"/>
                    <a:pt x="147" y="19"/>
                  </a:cubicBezTo>
                  <a:cubicBezTo>
                    <a:pt x="210" y="19"/>
                    <a:pt x="275" y="67"/>
                    <a:pt x="275" y="147"/>
                  </a:cubicBezTo>
                  <a:cubicBezTo>
                    <a:pt x="275" y="199"/>
                    <a:pt x="249" y="227"/>
                    <a:pt x="229" y="244"/>
                  </a:cubicBezTo>
                  <a:cubicBezTo>
                    <a:pt x="229" y="244"/>
                    <a:pt x="228" y="245"/>
                    <a:pt x="228" y="245"/>
                  </a:cubicBezTo>
                  <a:cubicBezTo>
                    <a:pt x="201" y="274"/>
                    <a:pt x="196" y="282"/>
                    <a:pt x="196" y="301"/>
                  </a:cubicBezTo>
                  <a:cubicBezTo>
                    <a:pt x="196" y="301"/>
                    <a:pt x="196" y="301"/>
                    <a:pt x="196" y="301"/>
                  </a:cubicBezTo>
                  <a:cubicBezTo>
                    <a:pt x="143" y="288"/>
                    <a:pt x="143" y="288"/>
                    <a:pt x="143" y="288"/>
                  </a:cubicBezTo>
                  <a:cubicBezTo>
                    <a:pt x="138" y="287"/>
                    <a:pt x="133" y="290"/>
                    <a:pt x="132" y="295"/>
                  </a:cubicBezTo>
                  <a:cubicBezTo>
                    <a:pt x="131" y="300"/>
                    <a:pt x="134" y="305"/>
                    <a:pt x="139" y="307"/>
                  </a:cubicBezTo>
                  <a:cubicBezTo>
                    <a:pt x="193" y="319"/>
                    <a:pt x="193" y="319"/>
                    <a:pt x="193" y="319"/>
                  </a:cubicBezTo>
                  <a:cubicBezTo>
                    <a:pt x="196" y="320"/>
                    <a:pt x="202" y="322"/>
                    <a:pt x="208" y="317"/>
                  </a:cubicBezTo>
                  <a:cubicBezTo>
                    <a:pt x="211" y="315"/>
                    <a:pt x="214" y="311"/>
                    <a:pt x="215" y="304"/>
                  </a:cubicBezTo>
                  <a:cubicBezTo>
                    <a:pt x="215" y="304"/>
                    <a:pt x="215" y="304"/>
                    <a:pt x="215" y="304"/>
                  </a:cubicBezTo>
                  <a:cubicBezTo>
                    <a:pt x="215" y="304"/>
                    <a:pt x="215" y="304"/>
                    <a:pt x="215" y="303"/>
                  </a:cubicBezTo>
                  <a:cubicBezTo>
                    <a:pt x="215" y="303"/>
                    <a:pt x="215" y="302"/>
                    <a:pt x="215" y="302"/>
                  </a:cubicBezTo>
                  <a:cubicBezTo>
                    <a:pt x="215" y="302"/>
                    <a:pt x="215" y="302"/>
                    <a:pt x="215" y="301"/>
                  </a:cubicBezTo>
                  <a:cubicBezTo>
                    <a:pt x="215" y="301"/>
                    <a:pt x="215" y="301"/>
                    <a:pt x="215" y="301"/>
                  </a:cubicBezTo>
                  <a:cubicBezTo>
                    <a:pt x="215" y="291"/>
                    <a:pt x="215" y="286"/>
                    <a:pt x="240" y="259"/>
                  </a:cubicBezTo>
                  <a:cubicBezTo>
                    <a:pt x="240" y="259"/>
                    <a:pt x="241" y="259"/>
                    <a:pt x="241" y="259"/>
                  </a:cubicBezTo>
                  <a:cubicBezTo>
                    <a:pt x="241" y="259"/>
                    <a:pt x="241" y="259"/>
                    <a:pt x="241" y="259"/>
                  </a:cubicBezTo>
                  <a:cubicBezTo>
                    <a:pt x="276" y="229"/>
                    <a:pt x="294" y="192"/>
                    <a:pt x="294" y="147"/>
                  </a:cubicBezTo>
                  <a:cubicBezTo>
                    <a:pt x="294" y="105"/>
                    <a:pt x="277" y="67"/>
                    <a:pt x="248" y="4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 name="Shape 986">
              <a:extLst>
                <a:ext uri="{FF2B5EF4-FFF2-40B4-BE49-F238E27FC236}">
                  <a16:creationId xmlns:a16="http://schemas.microsoft.com/office/drawing/2014/main" id="{C34E4BFA-1146-DE4E-988F-03B485A740F3}"/>
                </a:ext>
              </a:extLst>
            </p:cNvPr>
            <p:cNvSpPr/>
            <p:nvPr/>
          </p:nvSpPr>
          <p:spPr>
            <a:xfrm>
              <a:off x="7281863" y="4065588"/>
              <a:ext cx="123825" cy="42863"/>
            </a:xfrm>
            <a:custGeom>
              <a:avLst/>
              <a:gdLst/>
              <a:ahLst/>
              <a:cxnLst/>
              <a:rect l="0" t="0" r="0" b="0"/>
              <a:pathLst>
                <a:path w="125" h="43" extrusionOk="0">
                  <a:moveTo>
                    <a:pt x="117" y="25"/>
                  </a:moveTo>
                  <a:cubicBezTo>
                    <a:pt x="12" y="1"/>
                    <a:pt x="12" y="1"/>
                    <a:pt x="12" y="1"/>
                  </a:cubicBezTo>
                  <a:cubicBezTo>
                    <a:pt x="7" y="0"/>
                    <a:pt x="2" y="3"/>
                    <a:pt x="1" y="8"/>
                  </a:cubicBezTo>
                  <a:cubicBezTo>
                    <a:pt x="0" y="13"/>
                    <a:pt x="3" y="18"/>
                    <a:pt x="8" y="19"/>
                  </a:cubicBezTo>
                  <a:cubicBezTo>
                    <a:pt x="113" y="43"/>
                    <a:pt x="113" y="43"/>
                    <a:pt x="113" y="43"/>
                  </a:cubicBezTo>
                  <a:cubicBezTo>
                    <a:pt x="114" y="43"/>
                    <a:pt x="114" y="43"/>
                    <a:pt x="115" y="43"/>
                  </a:cubicBezTo>
                  <a:cubicBezTo>
                    <a:pt x="119" y="43"/>
                    <a:pt x="123" y="40"/>
                    <a:pt x="124" y="36"/>
                  </a:cubicBezTo>
                  <a:cubicBezTo>
                    <a:pt x="125" y="31"/>
                    <a:pt x="122" y="26"/>
                    <a:pt x="117" y="25"/>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 name="Shape 987">
              <a:extLst>
                <a:ext uri="{FF2B5EF4-FFF2-40B4-BE49-F238E27FC236}">
                  <a16:creationId xmlns:a16="http://schemas.microsoft.com/office/drawing/2014/main" id="{6FFA940F-3779-00F4-4E0D-2506C9647AD8}"/>
                </a:ext>
              </a:extLst>
            </p:cNvPr>
            <p:cNvSpPr/>
            <p:nvPr/>
          </p:nvSpPr>
          <p:spPr>
            <a:xfrm>
              <a:off x="7288213" y="4102100"/>
              <a:ext cx="104775" cy="39688"/>
            </a:xfrm>
            <a:custGeom>
              <a:avLst/>
              <a:gdLst/>
              <a:ahLst/>
              <a:cxnLst/>
              <a:rect l="0" t="0" r="0" b="0"/>
              <a:pathLst>
                <a:path w="106" h="39" extrusionOk="0">
                  <a:moveTo>
                    <a:pt x="98" y="20"/>
                  </a:moveTo>
                  <a:cubicBezTo>
                    <a:pt x="13" y="1"/>
                    <a:pt x="13" y="1"/>
                    <a:pt x="13" y="1"/>
                  </a:cubicBezTo>
                  <a:cubicBezTo>
                    <a:pt x="8" y="0"/>
                    <a:pt x="3" y="3"/>
                    <a:pt x="2" y="8"/>
                  </a:cubicBezTo>
                  <a:cubicBezTo>
                    <a:pt x="0" y="13"/>
                    <a:pt x="4" y="18"/>
                    <a:pt x="9" y="19"/>
                  </a:cubicBezTo>
                  <a:cubicBezTo>
                    <a:pt x="94" y="39"/>
                    <a:pt x="94" y="39"/>
                    <a:pt x="94" y="39"/>
                  </a:cubicBezTo>
                  <a:cubicBezTo>
                    <a:pt x="95" y="39"/>
                    <a:pt x="95" y="39"/>
                    <a:pt x="96" y="39"/>
                  </a:cubicBezTo>
                  <a:cubicBezTo>
                    <a:pt x="100" y="39"/>
                    <a:pt x="104" y="36"/>
                    <a:pt x="105" y="31"/>
                  </a:cubicBezTo>
                  <a:cubicBezTo>
                    <a:pt x="106" y="26"/>
                    <a:pt x="103" y="21"/>
                    <a:pt x="98" y="2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23" name="Shape 988">
            <a:extLst>
              <a:ext uri="{FF2B5EF4-FFF2-40B4-BE49-F238E27FC236}">
                <a16:creationId xmlns:a16="http://schemas.microsoft.com/office/drawing/2014/main" id="{4B4D9274-AF64-3273-9E0A-8BBB66A8F35C}"/>
              </a:ext>
            </a:extLst>
          </p:cNvPr>
          <p:cNvGrpSpPr/>
          <p:nvPr userDrawn="1"/>
        </p:nvGrpSpPr>
        <p:grpSpPr>
          <a:xfrm>
            <a:off x="9046038" y="2969682"/>
            <a:ext cx="296968" cy="278147"/>
            <a:chOff x="4732339" y="3040063"/>
            <a:chExt cx="450850" cy="422276"/>
          </a:xfrm>
        </p:grpSpPr>
        <p:sp>
          <p:nvSpPr>
            <p:cNvPr id="24" name="Shape 989">
              <a:extLst>
                <a:ext uri="{FF2B5EF4-FFF2-40B4-BE49-F238E27FC236}">
                  <a16:creationId xmlns:a16="http://schemas.microsoft.com/office/drawing/2014/main" id="{E374134A-72E3-C81B-55C8-68BAFB4D9BED}"/>
                </a:ext>
              </a:extLst>
            </p:cNvPr>
            <p:cNvSpPr/>
            <p:nvPr/>
          </p:nvSpPr>
          <p:spPr>
            <a:xfrm>
              <a:off x="4837114" y="3040063"/>
              <a:ext cx="241300" cy="17463"/>
            </a:xfrm>
            <a:custGeom>
              <a:avLst/>
              <a:gdLst/>
              <a:ahLst/>
              <a:cxnLst/>
              <a:rect l="0" t="0" r="0" b="0"/>
              <a:pathLst>
                <a:path w="242" h="18" extrusionOk="0">
                  <a:moveTo>
                    <a:pt x="10" y="18"/>
                  </a:moveTo>
                  <a:cubicBezTo>
                    <a:pt x="232" y="18"/>
                    <a:pt x="232" y="18"/>
                    <a:pt x="232" y="18"/>
                  </a:cubicBezTo>
                  <a:cubicBezTo>
                    <a:pt x="237" y="18"/>
                    <a:pt x="242" y="14"/>
                    <a:pt x="242" y="9"/>
                  </a:cubicBezTo>
                  <a:cubicBezTo>
                    <a:pt x="242" y="4"/>
                    <a:pt x="237" y="0"/>
                    <a:pt x="232" y="0"/>
                  </a:cubicBezTo>
                  <a:cubicBezTo>
                    <a:pt x="10" y="0"/>
                    <a:pt x="10" y="0"/>
                    <a:pt x="10" y="0"/>
                  </a:cubicBezTo>
                  <a:cubicBezTo>
                    <a:pt x="4" y="0"/>
                    <a:pt x="0" y="4"/>
                    <a:pt x="0" y="9"/>
                  </a:cubicBezTo>
                  <a:cubicBezTo>
                    <a:pt x="0" y="14"/>
                    <a:pt x="4" y="18"/>
                    <a:pt x="10" y="18"/>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 name="Shape 990">
              <a:extLst>
                <a:ext uri="{FF2B5EF4-FFF2-40B4-BE49-F238E27FC236}">
                  <a16:creationId xmlns:a16="http://schemas.microsoft.com/office/drawing/2014/main" id="{64970511-3116-DD42-ECDD-C639661BECB8}"/>
                </a:ext>
              </a:extLst>
            </p:cNvPr>
            <p:cNvSpPr/>
            <p:nvPr/>
          </p:nvSpPr>
          <p:spPr>
            <a:xfrm>
              <a:off x="4732339" y="3065463"/>
              <a:ext cx="450850" cy="331788"/>
            </a:xfrm>
            <a:custGeom>
              <a:avLst/>
              <a:gdLst/>
              <a:ahLst/>
              <a:cxnLst/>
              <a:rect l="0" t="0" r="0" b="0"/>
              <a:pathLst>
                <a:path w="452" h="333" extrusionOk="0">
                  <a:moveTo>
                    <a:pt x="438" y="29"/>
                  </a:moveTo>
                  <a:cubicBezTo>
                    <a:pt x="428" y="16"/>
                    <a:pt x="408" y="0"/>
                    <a:pt x="363" y="0"/>
                  </a:cubicBezTo>
                  <a:cubicBezTo>
                    <a:pt x="337" y="0"/>
                    <a:pt x="337" y="0"/>
                    <a:pt x="337" y="0"/>
                  </a:cubicBezTo>
                  <a:cubicBezTo>
                    <a:pt x="115" y="0"/>
                    <a:pt x="115" y="0"/>
                    <a:pt x="115" y="0"/>
                  </a:cubicBezTo>
                  <a:cubicBezTo>
                    <a:pt x="88" y="0"/>
                    <a:pt x="88" y="0"/>
                    <a:pt x="88" y="0"/>
                  </a:cubicBezTo>
                  <a:cubicBezTo>
                    <a:pt x="44" y="0"/>
                    <a:pt x="23" y="16"/>
                    <a:pt x="14" y="29"/>
                  </a:cubicBezTo>
                  <a:cubicBezTo>
                    <a:pt x="2" y="46"/>
                    <a:pt x="0" y="67"/>
                    <a:pt x="7" y="91"/>
                  </a:cubicBezTo>
                  <a:cubicBezTo>
                    <a:pt x="19" y="126"/>
                    <a:pt x="58" y="168"/>
                    <a:pt x="83" y="187"/>
                  </a:cubicBezTo>
                  <a:cubicBezTo>
                    <a:pt x="84" y="188"/>
                    <a:pt x="86" y="189"/>
                    <a:pt x="88" y="189"/>
                  </a:cubicBezTo>
                  <a:cubicBezTo>
                    <a:pt x="91" y="189"/>
                    <a:pt x="94" y="188"/>
                    <a:pt x="96" y="185"/>
                  </a:cubicBezTo>
                  <a:cubicBezTo>
                    <a:pt x="99" y="181"/>
                    <a:pt x="98" y="175"/>
                    <a:pt x="94" y="172"/>
                  </a:cubicBezTo>
                  <a:cubicBezTo>
                    <a:pt x="72" y="155"/>
                    <a:pt x="36" y="116"/>
                    <a:pt x="25" y="85"/>
                  </a:cubicBezTo>
                  <a:cubicBezTo>
                    <a:pt x="19" y="67"/>
                    <a:pt x="21" y="51"/>
                    <a:pt x="29" y="40"/>
                  </a:cubicBezTo>
                  <a:cubicBezTo>
                    <a:pt x="39" y="26"/>
                    <a:pt x="60" y="19"/>
                    <a:pt x="88" y="19"/>
                  </a:cubicBezTo>
                  <a:cubicBezTo>
                    <a:pt x="105" y="19"/>
                    <a:pt x="105" y="19"/>
                    <a:pt x="105" y="19"/>
                  </a:cubicBezTo>
                  <a:cubicBezTo>
                    <a:pt x="105" y="140"/>
                    <a:pt x="105" y="140"/>
                    <a:pt x="105" y="140"/>
                  </a:cubicBezTo>
                  <a:cubicBezTo>
                    <a:pt x="105" y="227"/>
                    <a:pt x="188" y="278"/>
                    <a:pt x="210" y="290"/>
                  </a:cubicBezTo>
                  <a:cubicBezTo>
                    <a:pt x="210" y="290"/>
                    <a:pt x="210" y="291"/>
                    <a:pt x="210" y="291"/>
                  </a:cubicBezTo>
                  <a:cubicBezTo>
                    <a:pt x="210" y="324"/>
                    <a:pt x="210" y="324"/>
                    <a:pt x="210" y="324"/>
                  </a:cubicBezTo>
                  <a:cubicBezTo>
                    <a:pt x="210" y="329"/>
                    <a:pt x="214" y="333"/>
                    <a:pt x="219" y="333"/>
                  </a:cubicBezTo>
                  <a:cubicBezTo>
                    <a:pt x="225" y="333"/>
                    <a:pt x="229" y="329"/>
                    <a:pt x="229" y="324"/>
                  </a:cubicBezTo>
                  <a:cubicBezTo>
                    <a:pt x="229" y="291"/>
                    <a:pt x="229" y="291"/>
                    <a:pt x="229" y="291"/>
                  </a:cubicBezTo>
                  <a:cubicBezTo>
                    <a:pt x="229" y="291"/>
                    <a:pt x="229" y="290"/>
                    <a:pt x="229" y="290"/>
                  </a:cubicBezTo>
                  <a:cubicBezTo>
                    <a:pt x="253" y="278"/>
                    <a:pt x="347" y="227"/>
                    <a:pt x="347" y="140"/>
                  </a:cubicBezTo>
                  <a:cubicBezTo>
                    <a:pt x="347" y="19"/>
                    <a:pt x="347" y="19"/>
                    <a:pt x="347" y="19"/>
                  </a:cubicBezTo>
                  <a:cubicBezTo>
                    <a:pt x="363" y="19"/>
                    <a:pt x="363" y="19"/>
                    <a:pt x="363" y="19"/>
                  </a:cubicBezTo>
                  <a:cubicBezTo>
                    <a:pt x="392" y="19"/>
                    <a:pt x="413" y="26"/>
                    <a:pt x="423" y="40"/>
                  </a:cubicBezTo>
                  <a:cubicBezTo>
                    <a:pt x="431" y="51"/>
                    <a:pt x="432" y="67"/>
                    <a:pt x="427" y="85"/>
                  </a:cubicBezTo>
                  <a:cubicBezTo>
                    <a:pt x="419" y="109"/>
                    <a:pt x="378" y="156"/>
                    <a:pt x="358" y="172"/>
                  </a:cubicBezTo>
                  <a:cubicBezTo>
                    <a:pt x="354" y="175"/>
                    <a:pt x="353" y="181"/>
                    <a:pt x="356" y="185"/>
                  </a:cubicBezTo>
                  <a:cubicBezTo>
                    <a:pt x="358" y="188"/>
                    <a:pt x="361" y="189"/>
                    <a:pt x="363" y="189"/>
                  </a:cubicBezTo>
                  <a:cubicBezTo>
                    <a:pt x="365" y="189"/>
                    <a:pt x="368" y="188"/>
                    <a:pt x="369" y="187"/>
                  </a:cubicBezTo>
                  <a:cubicBezTo>
                    <a:pt x="392" y="169"/>
                    <a:pt x="435" y="119"/>
                    <a:pt x="444" y="91"/>
                  </a:cubicBezTo>
                  <a:cubicBezTo>
                    <a:pt x="452" y="67"/>
                    <a:pt x="450" y="46"/>
                    <a:pt x="438" y="29"/>
                  </a:cubicBezTo>
                  <a:close/>
                  <a:moveTo>
                    <a:pt x="328" y="140"/>
                  </a:moveTo>
                  <a:cubicBezTo>
                    <a:pt x="328" y="217"/>
                    <a:pt x="240" y="264"/>
                    <a:pt x="220" y="274"/>
                  </a:cubicBezTo>
                  <a:cubicBezTo>
                    <a:pt x="201" y="264"/>
                    <a:pt x="124" y="217"/>
                    <a:pt x="124" y="140"/>
                  </a:cubicBezTo>
                  <a:cubicBezTo>
                    <a:pt x="124" y="19"/>
                    <a:pt x="124" y="19"/>
                    <a:pt x="124" y="19"/>
                  </a:cubicBezTo>
                  <a:cubicBezTo>
                    <a:pt x="328" y="19"/>
                    <a:pt x="328" y="19"/>
                    <a:pt x="328" y="19"/>
                  </a:cubicBezTo>
                  <a:lnTo>
                    <a:pt x="328" y="140"/>
                  </a:ln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 name="Shape 991">
              <a:extLst>
                <a:ext uri="{FF2B5EF4-FFF2-40B4-BE49-F238E27FC236}">
                  <a16:creationId xmlns:a16="http://schemas.microsoft.com/office/drawing/2014/main" id="{5B4C5E78-A48A-4AB6-0282-2C21D76BFBDA}"/>
                </a:ext>
              </a:extLst>
            </p:cNvPr>
            <p:cNvSpPr/>
            <p:nvPr/>
          </p:nvSpPr>
          <p:spPr>
            <a:xfrm>
              <a:off x="4849814" y="3403601"/>
              <a:ext cx="201613" cy="58738"/>
            </a:xfrm>
            <a:custGeom>
              <a:avLst/>
              <a:gdLst/>
              <a:ahLst/>
              <a:cxnLst/>
              <a:rect l="0" t="0" r="0" b="0"/>
              <a:pathLst>
                <a:path w="202" h="58" extrusionOk="0">
                  <a:moveTo>
                    <a:pt x="173" y="0"/>
                  </a:moveTo>
                  <a:cubicBezTo>
                    <a:pt x="29" y="0"/>
                    <a:pt x="29" y="0"/>
                    <a:pt x="29" y="0"/>
                  </a:cubicBezTo>
                  <a:cubicBezTo>
                    <a:pt x="13" y="0"/>
                    <a:pt x="0" y="13"/>
                    <a:pt x="0" y="29"/>
                  </a:cubicBezTo>
                  <a:cubicBezTo>
                    <a:pt x="0" y="49"/>
                    <a:pt x="0" y="49"/>
                    <a:pt x="0" y="49"/>
                  </a:cubicBezTo>
                  <a:cubicBezTo>
                    <a:pt x="0" y="54"/>
                    <a:pt x="4" y="58"/>
                    <a:pt x="10" y="58"/>
                  </a:cubicBezTo>
                  <a:cubicBezTo>
                    <a:pt x="193" y="58"/>
                    <a:pt x="193" y="58"/>
                    <a:pt x="193" y="58"/>
                  </a:cubicBezTo>
                  <a:cubicBezTo>
                    <a:pt x="198" y="58"/>
                    <a:pt x="202" y="54"/>
                    <a:pt x="202" y="49"/>
                  </a:cubicBezTo>
                  <a:cubicBezTo>
                    <a:pt x="202" y="30"/>
                    <a:pt x="202" y="30"/>
                    <a:pt x="202" y="30"/>
                  </a:cubicBezTo>
                  <a:cubicBezTo>
                    <a:pt x="202" y="14"/>
                    <a:pt x="190" y="0"/>
                    <a:pt x="173" y="0"/>
                  </a:cubicBezTo>
                  <a:close/>
                  <a:moveTo>
                    <a:pt x="184" y="40"/>
                  </a:moveTo>
                  <a:cubicBezTo>
                    <a:pt x="19" y="40"/>
                    <a:pt x="19" y="40"/>
                    <a:pt x="19" y="40"/>
                  </a:cubicBezTo>
                  <a:cubicBezTo>
                    <a:pt x="19" y="29"/>
                    <a:pt x="19" y="29"/>
                    <a:pt x="19" y="29"/>
                  </a:cubicBezTo>
                  <a:cubicBezTo>
                    <a:pt x="19" y="23"/>
                    <a:pt x="23" y="19"/>
                    <a:pt x="29" y="19"/>
                  </a:cubicBezTo>
                  <a:cubicBezTo>
                    <a:pt x="173" y="19"/>
                    <a:pt x="173" y="19"/>
                    <a:pt x="173" y="19"/>
                  </a:cubicBezTo>
                  <a:cubicBezTo>
                    <a:pt x="179" y="19"/>
                    <a:pt x="184" y="24"/>
                    <a:pt x="184" y="30"/>
                  </a:cubicBezTo>
                  <a:lnTo>
                    <a:pt x="184" y="40"/>
                  </a:ln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27" name="Shape 992">
            <a:extLst>
              <a:ext uri="{FF2B5EF4-FFF2-40B4-BE49-F238E27FC236}">
                <a16:creationId xmlns:a16="http://schemas.microsoft.com/office/drawing/2014/main" id="{88CFC996-A4D2-8E0E-8FD6-13176535EC9D}"/>
              </a:ext>
            </a:extLst>
          </p:cNvPr>
          <p:cNvGrpSpPr/>
          <p:nvPr userDrawn="1"/>
        </p:nvGrpSpPr>
        <p:grpSpPr>
          <a:xfrm>
            <a:off x="4174843" y="3939105"/>
            <a:ext cx="289378" cy="279906"/>
            <a:chOff x="6324601" y="1004888"/>
            <a:chExt cx="436563" cy="422275"/>
          </a:xfrm>
        </p:grpSpPr>
        <p:sp>
          <p:nvSpPr>
            <p:cNvPr id="28" name="Shape 993">
              <a:extLst>
                <a:ext uri="{FF2B5EF4-FFF2-40B4-BE49-F238E27FC236}">
                  <a16:creationId xmlns:a16="http://schemas.microsoft.com/office/drawing/2014/main" id="{58B02DD9-E6FD-C6AB-ED22-5EFD731E6BBD}"/>
                </a:ext>
              </a:extLst>
            </p:cNvPr>
            <p:cNvSpPr/>
            <p:nvPr/>
          </p:nvSpPr>
          <p:spPr>
            <a:xfrm>
              <a:off x="6389689" y="1122363"/>
              <a:ext cx="96838" cy="17463"/>
            </a:xfrm>
            <a:custGeom>
              <a:avLst/>
              <a:gdLst/>
              <a:ahLst/>
              <a:cxnLst/>
              <a:rect l="0" t="0" r="0" b="0"/>
              <a:pathLst>
                <a:path w="98" h="18" extrusionOk="0">
                  <a:moveTo>
                    <a:pt x="10" y="18"/>
                  </a:moveTo>
                  <a:cubicBezTo>
                    <a:pt x="88" y="18"/>
                    <a:pt x="88" y="18"/>
                    <a:pt x="88" y="18"/>
                  </a:cubicBezTo>
                  <a:cubicBezTo>
                    <a:pt x="93" y="18"/>
                    <a:pt x="98" y="14"/>
                    <a:pt x="98" y="9"/>
                  </a:cubicBezTo>
                  <a:cubicBezTo>
                    <a:pt x="98" y="4"/>
                    <a:pt x="93" y="0"/>
                    <a:pt x="88" y="0"/>
                  </a:cubicBezTo>
                  <a:cubicBezTo>
                    <a:pt x="10" y="0"/>
                    <a:pt x="10" y="0"/>
                    <a:pt x="10" y="0"/>
                  </a:cubicBezTo>
                  <a:cubicBezTo>
                    <a:pt x="5" y="0"/>
                    <a:pt x="0" y="4"/>
                    <a:pt x="0" y="9"/>
                  </a:cubicBezTo>
                  <a:cubicBezTo>
                    <a:pt x="0" y="14"/>
                    <a:pt x="5" y="18"/>
                    <a:pt x="10" y="18"/>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9" name="Shape 994">
              <a:extLst>
                <a:ext uri="{FF2B5EF4-FFF2-40B4-BE49-F238E27FC236}">
                  <a16:creationId xmlns:a16="http://schemas.microsoft.com/office/drawing/2014/main" id="{DF60C0C0-2E0E-7A27-D635-9FA5A4A4BD79}"/>
                </a:ext>
              </a:extLst>
            </p:cNvPr>
            <p:cNvSpPr/>
            <p:nvPr/>
          </p:nvSpPr>
          <p:spPr>
            <a:xfrm>
              <a:off x="6389689" y="1330326"/>
              <a:ext cx="187325" cy="19050"/>
            </a:xfrm>
            <a:custGeom>
              <a:avLst/>
              <a:gdLst/>
              <a:ahLst/>
              <a:cxnLst/>
              <a:rect l="0" t="0" r="0" b="0"/>
              <a:pathLst>
                <a:path w="189" h="19" extrusionOk="0">
                  <a:moveTo>
                    <a:pt x="180" y="0"/>
                  </a:moveTo>
                  <a:cubicBezTo>
                    <a:pt x="10" y="0"/>
                    <a:pt x="10" y="0"/>
                    <a:pt x="10" y="0"/>
                  </a:cubicBezTo>
                  <a:cubicBezTo>
                    <a:pt x="5" y="0"/>
                    <a:pt x="0" y="4"/>
                    <a:pt x="0" y="10"/>
                  </a:cubicBezTo>
                  <a:cubicBezTo>
                    <a:pt x="0" y="15"/>
                    <a:pt x="5" y="19"/>
                    <a:pt x="10" y="19"/>
                  </a:cubicBezTo>
                  <a:cubicBezTo>
                    <a:pt x="180" y="19"/>
                    <a:pt x="180" y="19"/>
                    <a:pt x="180" y="19"/>
                  </a:cubicBezTo>
                  <a:cubicBezTo>
                    <a:pt x="185" y="19"/>
                    <a:pt x="189" y="15"/>
                    <a:pt x="189" y="10"/>
                  </a:cubicBezTo>
                  <a:cubicBezTo>
                    <a:pt x="189" y="4"/>
                    <a:pt x="185" y="0"/>
                    <a:pt x="180" y="0"/>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30" name="Shape 995">
              <a:extLst>
                <a:ext uri="{FF2B5EF4-FFF2-40B4-BE49-F238E27FC236}">
                  <a16:creationId xmlns:a16="http://schemas.microsoft.com/office/drawing/2014/main" id="{42E4A7FA-BF17-CA16-B2C9-A0E04C02C57A}"/>
                </a:ext>
              </a:extLst>
            </p:cNvPr>
            <p:cNvSpPr/>
            <p:nvPr/>
          </p:nvSpPr>
          <p:spPr>
            <a:xfrm>
              <a:off x="6324601" y="1004888"/>
              <a:ext cx="436563" cy="422275"/>
            </a:xfrm>
            <a:custGeom>
              <a:avLst/>
              <a:gdLst/>
              <a:ahLst/>
              <a:cxnLst/>
              <a:rect l="0" t="0" r="0" b="0"/>
              <a:pathLst>
                <a:path w="439" h="425" extrusionOk="0">
                  <a:moveTo>
                    <a:pt x="435" y="395"/>
                  </a:moveTo>
                  <a:cubicBezTo>
                    <a:pt x="333" y="294"/>
                    <a:pt x="333" y="294"/>
                    <a:pt x="333" y="294"/>
                  </a:cubicBezTo>
                  <a:cubicBezTo>
                    <a:pt x="349" y="278"/>
                    <a:pt x="359" y="256"/>
                    <a:pt x="359" y="232"/>
                  </a:cubicBezTo>
                  <a:cubicBezTo>
                    <a:pt x="359" y="201"/>
                    <a:pt x="344" y="174"/>
                    <a:pt x="320" y="158"/>
                  </a:cubicBezTo>
                  <a:cubicBezTo>
                    <a:pt x="320" y="127"/>
                    <a:pt x="320" y="127"/>
                    <a:pt x="320" y="127"/>
                  </a:cubicBezTo>
                  <a:cubicBezTo>
                    <a:pt x="320" y="127"/>
                    <a:pt x="320" y="127"/>
                    <a:pt x="320" y="127"/>
                  </a:cubicBezTo>
                  <a:cubicBezTo>
                    <a:pt x="320" y="126"/>
                    <a:pt x="320" y="126"/>
                    <a:pt x="320" y="125"/>
                  </a:cubicBezTo>
                  <a:cubicBezTo>
                    <a:pt x="320" y="125"/>
                    <a:pt x="320" y="125"/>
                    <a:pt x="320" y="125"/>
                  </a:cubicBezTo>
                  <a:cubicBezTo>
                    <a:pt x="320" y="124"/>
                    <a:pt x="319" y="124"/>
                    <a:pt x="319" y="124"/>
                  </a:cubicBezTo>
                  <a:cubicBezTo>
                    <a:pt x="319" y="123"/>
                    <a:pt x="319" y="123"/>
                    <a:pt x="319" y="123"/>
                  </a:cubicBezTo>
                  <a:cubicBezTo>
                    <a:pt x="319" y="123"/>
                    <a:pt x="319" y="122"/>
                    <a:pt x="318" y="122"/>
                  </a:cubicBezTo>
                  <a:cubicBezTo>
                    <a:pt x="318" y="122"/>
                    <a:pt x="318" y="122"/>
                    <a:pt x="318" y="122"/>
                  </a:cubicBezTo>
                  <a:cubicBezTo>
                    <a:pt x="318" y="121"/>
                    <a:pt x="318" y="121"/>
                    <a:pt x="318" y="121"/>
                  </a:cubicBezTo>
                  <a:cubicBezTo>
                    <a:pt x="213" y="3"/>
                    <a:pt x="213" y="3"/>
                    <a:pt x="213" y="3"/>
                  </a:cubicBezTo>
                  <a:cubicBezTo>
                    <a:pt x="213" y="3"/>
                    <a:pt x="213" y="3"/>
                    <a:pt x="212" y="3"/>
                  </a:cubicBezTo>
                  <a:cubicBezTo>
                    <a:pt x="212" y="2"/>
                    <a:pt x="212" y="2"/>
                    <a:pt x="212" y="2"/>
                  </a:cubicBezTo>
                  <a:cubicBezTo>
                    <a:pt x="212" y="2"/>
                    <a:pt x="212" y="2"/>
                    <a:pt x="211" y="1"/>
                  </a:cubicBezTo>
                  <a:cubicBezTo>
                    <a:pt x="211" y="1"/>
                    <a:pt x="211" y="1"/>
                    <a:pt x="211" y="1"/>
                  </a:cubicBezTo>
                  <a:cubicBezTo>
                    <a:pt x="210" y="1"/>
                    <a:pt x="210" y="1"/>
                    <a:pt x="210" y="0"/>
                  </a:cubicBezTo>
                  <a:cubicBezTo>
                    <a:pt x="209" y="0"/>
                    <a:pt x="209" y="0"/>
                    <a:pt x="209" y="0"/>
                  </a:cubicBezTo>
                  <a:cubicBezTo>
                    <a:pt x="209" y="0"/>
                    <a:pt x="208" y="0"/>
                    <a:pt x="208" y="0"/>
                  </a:cubicBezTo>
                  <a:cubicBezTo>
                    <a:pt x="208" y="0"/>
                    <a:pt x="207" y="0"/>
                    <a:pt x="207" y="0"/>
                  </a:cubicBezTo>
                  <a:cubicBezTo>
                    <a:pt x="207" y="0"/>
                    <a:pt x="206" y="0"/>
                    <a:pt x="206" y="0"/>
                  </a:cubicBezTo>
                  <a:cubicBezTo>
                    <a:pt x="206" y="0"/>
                    <a:pt x="206" y="0"/>
                    <a:pt x="206" y="0"/>
                  </a:cubicBezTo>
                  <a:cubicBezTo>
                    <a:pt x="22" y="0"/>
                    <a:pt x="22" y="0"/>
                    <a:pt x="22" y="0"/>
                  </a:cubicBezTo>
                  <a:cubicBezTo>
                    <a:pt x="10" y="0"/>
                    <a:pt x="0" y="10"/>
                    <a:pt x="0" y="22"/>
                  </a:cubicBezTo>
                  <a:cubicBezTo>
                    <a:pt x="0" y="402"/>
                    <a:pt x="0" y="402"/>
                    <a:pt x="0" y="402"/>
                  </a:cubicBezTo>
                  <a:cubicBezTo>
                    <a:pt x="0" y="414"/>
                    <a:pt x="10" y="425"/>
                    <a:pt x="22" y="425"/>
                  </a:cubicBezTo>
                  <a:cubicBezTo>
                    <a:pt x="297" y="425"/>
                    <a:pt x="297" y="425"/>
                    <a:pt x="297" y="425"/>
                  </a:cubicBezTo>
                  <a:cubicBezTo>
                    <a:pt x="310" y="425"/>
                    <a:pt x="320" y="414"/>
                    <a:pt x="320" y="402"/>
                  </a:cubicBezTo>
                  <a:cubicBezTo>
                    <a:pt x="320" y="307"/>
                    <a:pt x="320" y="307"/>
                    <a:pt x="320" y="307"/>
                  </a:cubicBezTo>
                  <a:cubicBezTo>
                    <a:pt x="422" y="409"/>
                    <a:pt x="422" y="409"/>
                    <a:pt x="422" y="409"/>
                  </a:cubicBezTo>
                  <a:cubicBezTo>
                    <a:pt x="424" y="411"/>
                    <a:pt x="426" y="411"/>
                    <a:pt x="428" y="411"/>
                  </a:cubicBezTo>
                  <a:cubicBezTo>
                    <a:pt x="431" y="411"/>
                    <a:pt x="433" y="411"/>
                    <a:pt x="435" y="409"/>
                  </a:cubicBezTo>
                  <a:cubicBezTo>
                    <a:pt x="439" y="405"/>
                    <a:pt x="439" y="399"/>
                    <a:pt x="435" y="395"/>
                  </a:cubicBezTo>
                  <a:close/>
                  <a:moveTo>
                    <a:pt x="340" y="232"/>
                  </a:moveTo>
                  <a:cubicBezTo>
                    <a:pt x="340" y="270"/>
                    <a:pt x="309" y="301"/>
                    <a:pt x="271" y="301"/>
                  </a:cubicBezTo>
                  <a:cubicBezTo>
                    <a:pt x="233" y="301"/>
                    <a:pt x="202" y="270"/>
                    <a:pt x="202" y="232"/>
                  </a:cubicBezTo>
                  <a:cubicBezTo>
                    <a:pt x="202" y="194"/>
                    <a:pt x="233" y="162"/>
                    <a:pt x="271" y="162"/>
                  </a:cubicBezTo>
                  <a:cubicBezTo>
                    <a:pt x="309" y="162"/>
                    <a:pt x="340" y="194"/>
                    <a:pt x="340" y="232"/>
                  </a:cubicBezTo>
                  <a:close/>
                  <a:moveTo>
                    <a:pt x="215" y="34"/>
                  </a:moveTo>
                  <a:cubicBezTo>
                    <a:pt x="290" y="118"/>
                    <a:pt x="290" y="118"/>
                    <a:pt x="290" y="118"/>
                  </a:cubicBezTo>
                  <a:cubicBezTo>
                    <a:pt x="219" y="118"/>
                    <a:pt x="219" y="118"/>
                    <a:pt x="219" y="118"/>
                  </a:cubicBezTo>
                  <a:cubicBezTo>
                    <a:pt x="218" y="117"/>
                    <a:pt x="215" y="114"/>
                    <a:pt x="215" y="111"/>
                  </a:cubicBezTo>
                  <a:lnTo>
                    <a:pt x="215" y="34"/>
                  </a:lnTo>
                  <a:close/>
                  <a:moveTo>
                    <a:pt x="297" y="406"/>
                  </a:moveTo>
                  <a:cubicBezTo>
                    <a:pt x="22" y="406"/>
                    <a:pt x="22" y="406"/>
                    <a:pt x="22" y="406"/>
                  </a:cubicBezTo>
                  <a:cubicBezTo>
                    <a:pt x="20" y="406"/>
                    <a:pt x="19" y="404"/>
                    <a:pt x="19" y="402"/>
                  </a:cubicBezTo>
                  <a:cubicBezTo>
                    <a:pt x="19" y="22"/>
                    <a:pt x="19" y="22"/>
                    <a:pt x="19" y="22"/>
                  </a:cubicBezTo>
                  <a:cubicBezTo>
                    <a:pt x="19" y="20"/>
                    <a:pt x="20" y="18"/>
                    <a:pt x="22" y="18"/>
                  </a:cubicBezTo>
                  <a:cubicBezTo>
                    <a:pt x="196" y="18"/>
                    <a:pt x="196" y="18"/>
                    <a:pt x="196" y="18"/>
                  </a:cubicBezTo>
                  <a:cubicBezTo>
                    <a:pt x="196" y="111"/>
                    <a:pt x="196" y="111"/>
                    <a:pt x="196" y="111"/>
                  </a:cubicBezTo>
                  <a:cubicBezTo>
                    <a:pt x="196" y="123"/>
                    <a:pt x="206" y="136"/>
                    <a:pt x="219" y="136"/>
                  </a:cubicBezTo>
                  <a:cubicBezTo>
                    <a:pt x="301" y="136"/>
                    <a:pt x="301" y="136"/>
                    <a:pt x="301" y="136"/>
                  </a:cubicBezTo>
                  <a:cubicBezTo>
                    <a:pt x="301" y="149"/>
                    <a:pt x="301" y="149"/>
                    <a:pt x="301" y="149"/>
                  </a:cubicBezTo>
                  <a:cubicBezTo>
                    <a:pt x="292" y="146"/>
                    <a:pt x="282" y="144"/>
                    <a:pt x="271" y="144"/>
                  </a:cubicBezTo>
                  <a:cubicBezTo>
                    <a:pt x="247" y="144"/>
                    <a:pt x="225" y="154"/>
                    <a:pt x="209" y="170"/>
                  </a:cubicBezTo>
                  <a:cubicBezTo>
                    <a:pt x="75" y="170"/>
                    <a:pt x="75" y="170"/>
                    <a:pt x="75" y="170"/>
                  </a:cubicBezTo>
                  <a:cubicBezTo>
                    <a:pt x="70" y="170"/>
                    <a:pt x="65" y="174"/>
                    <a:pt x="65" y="179"/>
                  </a:cubicBezTo>
                  <a:cubicBezTo>
                    <a:pt x="65" y="185"/>
                    <a:pt x="70" y="189"/>
                    <a:pt x="75" y="189"/>
                  </a:cubicBezTo>
                  <a:cubicBezTo>
                    <a:pt x="195" y="189"/>
                    <a:pt x="195" y="189"/>
                    <a:pt x="195" y="189"/>
                  </a:cubicBezTo>
                  <a:cubicBezTo>
                    <a:pt x="189" y="199"/>
                    <a:pt x="185" y="210"/>
                    <a:pt x="184" y="222"/>
                  </a:cubicBezTo>
                  <a:cubicBezTo>
                    <a:pt x="75" y="222"/>
                    <a:pt x="75" y="222"/>
                    <a:pt x="75" y="222"/>
                  </a:cubicBezTo>
                  <a:cubicBezTo>
                    <a:pt x="70" y="222"/>
                    <a:pt x="65" y="227"/>
                    <a:pt x="65" y="232"/>
                  </a:cubicBezTo>
                  <a:cubicBezTo>
                    <a:pt x="65" y="237"/>
                    <a:pt x="70" y="241"/>
                    <a:pt x="75" y="241"/>
                  </a:cubicBezTo>
                  <a:cubicBezTo>
                    <a:pt x="184" y="241"/>
                    <a:pt x="184" y="241"/>
                    <a:pt x="184" y="241"/>
                  </a:cubicBezTo>
                  <a:cubicBezTo>
                    <a:pt x="185" y="253"/>
                    <a:pt x="189" y="265"/>
                    <a:pt x="195" y="275"/>
                  </a:cubicBezTo>
                  <a:cubicBezTo>
                    <a:pt x="75" y="275"/>
                    <a:pt x="75" y="275"/>
                    <a:pt x="75" y="275"/>
                  </a:cubicBezTo>
                  <a:cubicBezTo>
                    <a:pt x="70" y="275"/>
                    <a:pt x="65" y="279"/>
                    <a:pt x="65" y="284"/>
                  </a:cubicBezTo>
                  <a:cubicBezTo>
                    <a:pt x="65" y="289"/>
                    <a:pt x="70" y="294"/>
                    <a:pt x="75" y="294"/>
                  </a:cubicBezTo>
                  <a:cubicBezTo>
                    <a:pt x="209" y="294"/>
                    <a:pt x="209" y="294"/>
                    <a:pt x="209" y="294"/>
                  </a:cubicBezTo>
                  <a:cubicBezTo>
                    <a:pt x="225" y="310"/>
                    <a:pt x="247" y="320"/>
                    <a:pt x="271" y="320"/>
                  </a:cubicBezTo>
                  <a:cubicBezTo>
                    <a:pt x="282" y="320"/>
                    <a:pt x="292" y="318"/>
                    <a:pt x="301" y="314"/>
                  </a:cubicBezTo>
                  <a:cubicBezTo>
                    <a:pt x="301" y="402"/>
                    <a:pt x="301" y="402"/>
                    <a:pt x="301" y="402"/>
                  </a:cubicBezTo>
                  <a:cubicBezTo>
                    <a:pt x="301" y="404"/>
                    <a:pt x="300" y="406"/>
                    <a:pt x="297" y="406"/>
                  </a:cubicBezTo>
                  <a:close/>
                </a:path>
              </a:pathLst>
            </a:custGeom>
            <a:solidFill>
              <a:schemeClr val="lt1"/>
            </a:solid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sp>
        <p:nvSpPr>
          <p:cNvPr id="31" name="Shape 996">
            <a:extLst>
              <a:ext uri="{FF2B5EF4-FFF2-40B4-BE49-F238E27FC236}">
                <a16:creationId xmlns:a16="http://schemas.microsoft.com/office/drawing/2014/main" id="{1B2B374C-EE02-B9E1-D21F-0A802A30E4F9}"/>
              </a:ext>
            </a:extLst>
          </p:cNvPr>
          <p:cNvSpPr txBox="1"/>
          <p:nvPr userDrawn="1"/>
        </p:nvSpPr>
        <p:spPr>
          <a:xfrm>
            <a:off x="2073958" y="5052793"/>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
        <p:nvSpPr>
          <p:cNvPr id="32" name="Shape 997">
            <a:extLst>
              <a:ext uri="{FF2B5EF4-FFF2-40B4-BE49-F238E27FC236}">
                <a16:creationId xmlns:a16="http://schemas.microsoft.com/office/drawing/2014/main" id="{5DB98808-F935-2F4A-7F44-95A20CF520BD}"/>
              </a:ext>
            </a:extLst>
          </p:cNvPr>
          <p:cNvSpPr txBox="1"/>
          <p:nvPr userDrawn="1"/>
        </p:nvSpPr>
        <p:spPr>
          <a:xfrm>
            <a:off x="4579788" y="4563597"/>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
        <p:nvSpPr>
          <p:cNvPr id="33" name="Shape 998">
            <a:extLst>
              <a:ext uri="{FF2B5EF4-FFF2-40B4-BE49-F238E27FC236}">
                <a16:creationId xmlns:a16="http://schemas.microsoft.com/office/drawing/2014/main" id="{5546F22E-C8EB-BB05-9145-E10B95FBAF69}"/>
              </a:ext>
            </a:extLst>
          </p:cNvPr>
          <p:cNvSpPr txBox="1"/>
          <p:nvPr userDrawn="1"/>
        </p:nvSpPr>
        <p:spPr>
          <a:xfrm>
            <a:off x="7099946" y="4057711"/>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
        <p:nvSpPr>
          <p:cNvPr id="34" name="Shape 999">
            <a:extLst>
              <a:ext uri="{FF2B5EF4-FFF2-40B4-BE49-F238E27FC236}">
                <a16:creationId xmlns:a16="http://schemas.microsoft.com/office/drawing/2014/main" id="{5DCEA464-F100-EF28-2262-04C40D520CC8}"/>
              </a:ext>
            </a:extLst>
          </p:cNvPr>
          <p:cNvSpPr txBox="1"/>
          <p:nvPr userDrawn="1"/>
        </p:nvSpPr>
        <p:spPr>
          <a:xfrm>
            <a:off x="9502955" y="3596046"/>
            <a:ext cx="1643929" cy="1135178"/>
          </a:xfrm>
          <a:prstGeom prst="rect">
            <a:avLst/>
          </a:prstGeom>
          <a:noFill/>
          <a:ln>
            <a:noFill/>
          </a:ln>
        </p:spPr>
        <p:txBody>
          <a:bodyPr spcFirstLastPara="1" wrap="square" lIns="0" tIns="0" rIns="0" bIns="0" anchor="t" anchorCtr="0">
            <a:noAutofit/>
          </a:bodyPr>
          <a:lstStyle/>
          <a:p>
            <a:r>
              <a:rPr lang="en-US" sz="1000">
                <a:effectLst/>
                <a:latin typeface="Montserrat" pitchFamily="2" charset="77"/>
              </a:rPr>
              <a:t>Lorem Ipsum is simply dummy text of the printing and typesetting industry. Lorem Ipsum has been the industry's standard dummy text ever since the 1500s</a:t>
            </a:r>
          </a:p>
        </p:txBody>
      </p:sp>
    </p:spTree>
    <p:extLst>
      <p:ext uri="{BB962C8B-B14F-4D97-AF65-F5344CB8AC3E}">
        <p14:creationId xmlns:p14="http://schemas.microsoft.com/office/powerpoint/2010/main" val="3228594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Why IDC">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37" name="Picture 36" descr="A blue and white hexagons on a black background&#10;&#10;Description automatically generated with medium confidence">
            <a:extLst>
              <a:ext uri="{FF2B5EF4-FFF2-40B4-BE49-F238E27FC236}">
                <a16:creationId xmlns:a16="http://schemas.microsoft.com/office/drawing/2014/main" id="{6A92E8A2-6A4E-CBAC-89F1-2678AAB8397E}"/>
              </a:ext>
            </a:extLst>
          </p:cNvPr>
          <p:cNvPicPr>
            <a:picLocks noChangeAspect="1"/>
          </p:cNvPicPr>
          <p:nvPr userDrawn="1"/>
        </p:nvPicPr>
        <p:blipFill>
          <a:blip r:embed="rId3"/>
          <a:stretch>
            <a:fillRect/>
          </a:stretch>
        </p:blipFill>
        <p:spPr>
          <a:xfrm>
            <a:off x="10848108" y="-6410"/>
            <a:ext cx="1343891" cy="1567873"/>
          </a:xfrm>
          <a:prstGeom prst="rect">
            <a:avLst/>
          </a:prstGeom>
        </p:spPr>
      </p:pic>
    </p:spTree>
    <p:extLst>
      <p:ext uri="{BB962C8B-B14F-4D97-AF65-F5344CB8AC3E}">
        <p14:creationId xmlns:p14="http://schemas.microsoft.com/office/powerpoint/2010/main" val="623644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Case Study Title">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pic>
        <p:nvPicPr>
          <p:cNvPr id="17" name="Picture 16">
            <a:extLst>
              <a:ext uri="{FF2B5EF4-FFF2-40B4-BE49-F238E27FC236}">
                <a16:creationId xmlns:a16="http://schemas.microsoft.com/office/drawing/2014/main" id="{0CEB5BB6-108C-FE90-373A-FCD5E8272B08}"/>
              </a:ext>
            </a:extLst>
          </p:cNvPr>
          <p:cNvPicPr>
            <a:picLocks noChangeAspect="1"/>
          </p:cNvPicPr>
          <p:nvPr userDrawn="1"/>
        </p:nvPicPr>
        <p:blipFill rotWithShape="1">
          <a:blip r:embed="rId3"/>
          <a:srcRect r="16560"/>
          <a:stretch/>
        </p:blipFill>
        <p:spPr>
          <a:xfrm>
            <a:off x="6098806" y="1435100"/>
            <a:ext cx="6093194" cy="3987800"/>
          </a:xfrm>
          <a:prstGeom prst="rect">
            <a:avLst/>
          </a:prstGeom>
        </p:spPr>
      </p:pic>
      <p:pic>
        <p:nvPicPr>
          <p:cNvPr id="18" name="Picture 17">
            <a:extLst>
              <a:ext uri="{FF2B5EF4-FFF2-40B4-BE49-F238E27FC236}">
                <a16:creationId xmlns:a16="http://schemas.microsoft.com/office/drawing/2014/main" id="{124167B2-6A0B-B4C5-FEF0-A78AD057C5B5}"/>
              </a:ext>
            </a:extLst>
          </p:cNvPr>
          <p:cNvPicPr>
            <a:picLocks noChangeAspect="1"/>
          </p:cNvPicPr>
          <p:nvPr userDrawn="1"/>
        </p:nvPicPr>
        <p:blipFill rotWithShape="1">
          <a:blip r:embed="rId4"/>
          <a:srcRect r="17714"/>
          <a:stretch/>
        </p:blipFill>
        <p:spPr>
          <a:xfrm>
            <a:off x="5454504" y="1233775"/>
            <a:ext cx="6737496" cy="4390450"/>
          </a:xfrm>
          <a:prstGeom prst="rect">
            <a:avLst/>
          </a:prstGeom>
        </p:spPr>
      </p:pic>
      <p:grpSp>
        <p:nvGrpSpPr>
          <p:cNvPr id="19" name="Group 18">
            <a:extLst>
              <a:ext uri="{FF2B5EF4-FFF2-40B4-BE49-F238E27FC236}">
                <a16:creationId xmlns:a16="http://schemas.microsoft.com/office/drawing/2014/main" id="{6E89C640-E25A-3AEF-BBC7-FBF8D4869B41}"/>
              </a:ext>
            </a:extLst>
          </p:cNvPr>
          <p:cNvGrpSpPr/>
          <p:nvPr userDrawn="1"/>
        </p:nvGrpSpPr>
        <p:grpSpPr>
          <a:xfrm>
            <a:off x="1046953" y="1957533"/>
            <a:ext cx="3562390" cy="2745995"/>
            <a:chOff x="1004422" y="2085123"/>
            <a:chExt cx="3562390" cy="2745995"/>
          </a:xfrm>
        </p:grpSpPr>
        <p:sp>
          <p:nvSpPr>
            <p:cNvPr id="20" name="Shape 966">
              <a:extLst>
                <a:ext uri="{FF2B5EF4-FFF2-40B4-BE49-F238E27FC236}">
                  <a16:creationId xmlns:a16="http://schemas.microsoft.com/office/drawing/2014/main" id="{B79B8C1A-8F82-4E0B-C67F-878ACFB9BC9C}"/>
                </a:ext>
              </a:extLst>
            </p:cNvPr>
            <p:cNvSpPr txBox="1"/>
            <p:nvPr/>
          </p:nvSpPr>
          <p:spPr>
            <a:xfrm>
              <a:off x="1004422" y="2737610"/>
              <a:ext cx="3562390" cy="1637959"/>
            </a:xfrm>
            <a:prstGeom prst="rect">
              <a:avLst/>
            </a:prstGeom>
            <a:noFill/>
            <a:ln>
              <a:noFill/>
            </a:ln>
          </p:spPr>
          <p:txBody>
            <a:bodyPr spcFirstLastPara="1" wrap="square" lIns="0" tIns="0" rIns="0" bIns="0" anchor="t" anchorCtr="0">
              <a:noAutofit/>
            </a:bodyPr>
            <a:lstStyle/>
            <a:p>
              <a:r>
                <a:rPr lang="en-US" sz="3700">
                  <a:solidFill>
                    <a:schemeClr val="accent1"/>
                  </a:solidFill>
                  <a:latin typeface="Montserrat SemiBold"/>
                  <a:sym typeface="Montserrat SemiBold"/>
                </a:rPr>
                <a:t>Global International</a:t>
              </a:r>
            </a:p>
            <a:p>
              <a:r>
                <a:rPr lang="en-US" sz="3700">
                  <a:solidFill>
                    <a:schemeClr val="accent1"/>
                  </a:solidFill>
                  <a:latin typeface="Montserrat SemiBold"/>
                  <a:sym typeface="Montserrat SemiBold"/>
                </a:rPr>
                <a:t>Airline Group</a:t>
              </a:r>
              <a:endParaRPr sz="900"/>
            </a:p>
          </p:txBody>
        </p:sp>
        <p:sp>
          <p:nvSpPr>
            <p:cNvPr id="21" name="Shape 967">
              <a:extLst>
                <a:ext uri="{FF2B5EF4-FFF2-40B4-BE49-F238E27FC236}">
                  <a16:creationId xmlns:a16="http://schemas.microsoft.com/office/drawing/2014/main" id="{AEF2B0B5-3162-695E-6191-18BC9408CBAD}"/>
                </a:ext>
              </a:extLst>
            </p:cNvPr>
            <p:cNvSpPr txBox="1"/>
            <p:nvPr/>
          </p:nvSpPr>
          <p:spPr>
            <a:xfrm>
              <a:off x="1009611" y="2085123"/>
              <a:ext cx="2751954" cy="519853"/>
            </a:xfrm>
            <a:prstGeom prst="rect">
              <a:avLst/>
            </a:prstGeom>
            <a:noFill/>
            <a:ln>
              <a:noFill/>
            </a:ln>
          </p:spPr>
          <p:txBody>
            <a:bodyPr spcFirstLastPara="1" wrap="square" lIns="0" tIns="0" rIns="0" bIns="0" anchor="t" anchorCtr="0">
              <a:noAutofit/>
            </a:bodyPr>
            <a:lstStyle/>
            <a:p>
              <a:r>
                <a:rPr lang="en-US" sz="3200">
                  <a:solidFill>
                    <a:srgbClr val="AFB4C1"/>
                  </a:solidFill>
                  <a:latin typeface="Montserrat SemiBold"/>
                  <a:ea typeface="Montserrat SemiBold"/>
                  <a:cs typeface="Montserrat SemiBold"/>
                  <a:sym typeface="Montserrat SemiBold"/>
                </a:rPr>
                <a:t>01</a:t>
              </a:r>
              <a:endParaRPr sz="3200">
                <a:solidFill>
                  <a:srgbClr val="AFB4C1"/>
                </a:solidFill>
                <a:latin typeface="Montserrat SemiBold"/>
                <a:ea typeface="Montserrat SemiBold"/>
                <a:cs typeface="Montserrat SemiBold"/>
                <a:sym typeface="Montserrat SemiBold"/>
              </a:endParaRPr>
            </a:p>
          </p:txBody>
        </p:sp>
        <p:sp>
          <p:nvSpPr>
            <p:cNvPr id="22" name="Shape 967">
              <a:extLst>
                <a:ext uri="{FF2B5EF4-FFF2-40B4-BE49-F238E27FC236}">
                  <a16:creationId xmlns:a16="http://schemas.microsoft.com/office/drawing/2014/main" id="{8B050798-FB7E-0A98-65F6-FB1EAE1CFF5C}"/>
                </a:ext>
              </a:extLst>
            </p:cNvPr>
            <p:cNvSpPr txBox="1"/>
            <p:nvPr/>
          </p:nvSpPr>
          <p:spPr>
            <a:xfrm>
              <a:off x="1004422" y="4615674"/>
              <a:ext cx="2751954" cy="215444"/>
            </a:xfrm>
            <a:prstGeom prst="rect">
              <a:avLst/>
            </a:prstGeom>
            <a:noFill/>
            <a:ln>
              <a:noFill/>
            </a:ln>
          </p:spPr>
          <p:txBody>
            <a:bodyPr spcFirstLastPara="1" wrap="square" lIns="0" tIns="0" rIns="0" bIns="0" anchor="t" anchorCtr="0">
              <a:noAutofit/>
            </a:bodyPr>
            <a:lstStyle/>
            <a:p>
              <a:r>
                <a:rPr lang="en-US">
                  <a:latin typeface="Montserrat SemiBold"/>
                  <a:ea typeface="Montserrat SemiBold"/>
                  <a:cs typeface="Montserrat SemiBold"/>
                  <a:sym typeface="Montserrat SemiBold"/>
                </a:rPr>
                <a:t>Emirates Group</a:t>
              </a:r>
            </a:p>
          </p:txBody>
        </p:sp>
      </p:grpSp>
    </p:spTree>
    <p:extLst>
      <p:ext uri="{BB962C8B-B14F-4D97-AF65-F5344CB8AC3E}">
        <p14:creationId xmlns:p14="http://schemas.microsoft.com/office/powerpoint/2010/main" val="276839830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Global Footprint">
    <p:spTree>
      <p:nvGrpSpPr>
        <p:cNvPr id="1" name=""/>
        <p:cNvGrpSpPr/>
        <p:nvPr/>
      </p:nvGrpSpPr>
      <p:grpSpPr>
        <a:xfrm>
          <a:off x="0" y="0"/>
          <a:ext cx="0" cy="0"/>
          <a:chOff x="0" y="0"/>
          <a:chExt cx="0" cy="0"/>
        </a:xfrm>
      </p:grpSpPr>
      <p:pic>
        <p:nvPicPr>
          <p:cNvPr id="36" name="Picture 35" descr="A picture containing screenshot, darkness, black, light&#10;&#10;Description automatically generated">
            <a:extLst>
              <a:ext uri="{FF2B5EF4-FFF2-40B4-BE49-F238E27FC236}">
                <a16:creationId xmlns:a16="http://schemas.microsoft.com/office/drawing/2014/main" id="{2B8D8CFA-FE1A-C12A-97CF-FFABA0EE3403}"/>
              </a:ext>
            </a:extLst>
          </p:cNvPr>
          <p:cNvPicPr>
            <a:picLocks noChangeAspect="1"/>
          </p:cNvPicPr>
          <p:nvPr userDrawn="1"/>
        </p:nvPicPr>
        <p:blipFill>
          <a:blip r:embed="rId2"/>
          <a:stretch>
            <a:fillRect/>
          </a:stretch>
        </p:blipFill>
        <p:spPr>
          <a:xfrm>
            <a:off x="0" y="0"/>
            <a:ext cx="3608740" cy="2034715"/>
          </a:xfrm>
          <a:prstGeom prst="rect">
            <a:avLst/>
          </a:prstGeom>
        </p:spPr>
      </p:pic>
      <p:cxnSp>
        <p:nvCxnSpPr>
          <p:cNvPr id="2" name="Straight Connector 1">
            <a:extLst>
              <a:ext uri="{FF2B5EF4-FFF2-40B4-BE49-F238E27FC236}">
                <a16:creationId xmlns:a16="http://schemas.microsoft.com/office/drawing/2014/main" id="{2DDFCCFD-8A4D-A1CF-EF45-A8EDD095D508}"/>
              </a:ext>
            </a:extLst>
          </p:cNvPr>
          <p:cNvCxnSpPr>
            <a:cxnSpLocks/>
          </p:cNvCxnSpPr>
          <p:nvPr userDrawn="1"/>
        </p:nvCxnSpPr>
        <p:spPr>
          <a:xfrm>
            <a:off x="8467689" y="2484055"/>
            <a:ext cx="0" cy="123727"/>
          </a:xfrm>
          <a:prstGeom prst="line">
            <a:avLst/>
          </a:prstGeom>
          <a:noFill/>
          <a:ln w="15875">
            <a:no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E08DF8E-4337-8A7F-AF40-A49390DB5F1D}"/>
              </a:ext>
            </a:extLst>
          </p:cNvPr>
          <p:cNvGrpSpPr/>
          <p:nvPr userDrawn="1"/>
        </p:nvGrpSpPr>
        <p:grpSpPr>
          <a:xfrm>
            <a:off x="4191446" y="756651"/>
            <a:ext cx="7891610" cy="5093940"/>
            <a:chOff x="4297776" y="501459"/>
            <a:chExt cx="7891610" cy="5093940"/>
          </a:xfrm>
        </p:grpSpPr>
        <p:grpSp>
          <p:nvGrpSpPr>
            <p:cNvPr id="4" name="Shape 169">
              <a:extLst>
                <a:ext uri="{FF2B5EF4-FFF2-40B4-BE49-F238E27FC236}">
                  <a16:creationId xmlns:a16="http://schemas.microsoft.com/office/drawing/2014/main" id="{7A01A0AE-C461-F36E-0A42-FDE55E2FF907}"/>
                </a:ext>
              </a:extLst>
            </p:cNvPr>
            <p:cNvGrpSpPr/>
            <p:nvPr/>
          </p:nvGrpSpPr>
          <p:grpSpPr>
            <a:xfrm>
              <a:off x="4387721" y="1305259"/>
              <a:ext cx="7801665" cy="4215076"/>
              <a:chOff x="1657113" y="2510965"/>
              <a:chExt cx="16395947" cy="8092514"/>
            </a:xfrm>
            <a:solidFill>
              <a:srgbClr val="D3D8E6"/>
            </a:solidFill>
          </p:grpSpPr>
          <p:sp>
            <p:nvSpPr>
              <p:cNvPr id="106" name="Shape 170">
                <a:extLst>
                  <a:ext uri="{FF2B5EF4-FFF2-40B4-BE49-F238E27FC236}">
                    <a16:creationId xmlns:a16="http://schemas.microsoft.com/office/drawing/2014/main" id="{8DAAF818-A3B2-3A9D-717C-5E6EB43243CF}"/>
                  </a:ext>
                </a:extLst>
              </p:cNvPr>
              <p:cNvSpPr/>
              <p:nvPr/>
            </p:nvSpPr>
            <p:spPr>
              <a:xfrm>
                <a:off x="9887372" y="8524390"/>
                <a:ext cx="581113" cy="576808"/>
              </a:xfrm>
              <a:custGeom>
                <a:avLst/>
                <a:gdLst/>
                <a:ahLst/>
                <a:cxnLst/>
                <a:rect l="0" t="0" r="0" b="0"/>
                <a:pathLst>
                  <a:path w="784" h="783" extrusionOk="0">
                    <a:moveTo>
                      <a:pt x="290" y="748"/>
                    </a:moveTo>
                    <a:cubicBezTo>
                      <a:pt x="290" y="735"/>
                      <a:pt x="312" y="712"/>
                      <a:pt x="325" y="730"/>
                    </a:cubicBezTo>
                    <a:cubicBezTo>
                      <a:pt x="338" y="748"/>
                      <a:pt x="332" y="774"/>
                      <a:pt x="358" y="774"/>
                    </a:cubicBezTo>
                    <a:cubicBezTo>
                      <a:pt x="383" y="774"/>
                      <a:pt x="429" y="783"/>
                      <a:pt x="436" y="772"/>
                    </a:cubicBezTo>
                    <a:cubicBezTo>
                      <a:pt x="443" y="761"/>
                      <a:pt x="476" y="752"/>
                      <a:pt x="476" y="732"/>
                    </a:cubicBezTo>
                    <a:cubicBezTo>
                      <a:pt x="476" y="712"/>
                      <a:pt x="476" y="340"/>
                      <a:pt x="476" y="325"/>
                    </a:cubicBezTo>
                    <a:cubicBezTo>
                      <a:pt x="476" y="311"/>
                      <a:pt x="538" y="325"/>
                      <a:pt x="538" y="302"/>
                    </a:cubicBezTo>
                    <a:cubicBezTo>
                      <a:pt x="538" y="278"/>
                      <a:pt x="538" y="90"/>
                      <a:pt x="538" y="90"/>
                    </a:cubicBezTo>
                    <a:cubicBezTo>
                      <a:pt x="538" y="90"/>
                      <a:pt x="584" y="87"/>
                      <a:pt x="596" y="83"/>
                    </a:cubicBezTo>
                    <a:cubicBezTo>
                      <a:pt x="609" y="80"/>
                      <a:pt x="655" y="56"/>
                      <a:pt x="666" y="63"/>
                    </a:cubicBezTo>
                    <a:cubicBezTo>
                      <a:pt x="677" y="70"/>
                      <a:pt x="691" y="96"/>
                      <a:pt x="699" y="87"/>
                    </a:cubicBezTo>
                    <a:cubicBezTo>
                      <a:pt x="706" y="78"/>
                      <a:pt x="724" y="59"/>
                      <a:pt x="742" y="59"/>
                    </a:cubicBezTo>
                    <a:cubicBezTo>
                      <a:pt x="752" y="59"/>
                      <a:pt x="768" y="55"/>
                      <a:pt x="784" y="52"/>
                    </a:cubicBezTo>
                    <a:cubicBezTo>
                      <a:pt x="781" y="46"/>
                      <a:pt x="779" y="41"/>
                      <a:pt x="779" y="37"/>
                    </a:cubicBezTo>
                    <a:cubicBezTo>
                      <a:pt x="779" y="22"/>
                      <a:pt x="668" y="40"/>
                      <a:pt x="649" y="47"/>
                    </a:cubicBezTo>
                    <a:cubicBezTo>
                      <a:pt x="631" y="53"/>
                      <a:pt x="572" y="62"/>
                      <a:pt x="554" y="53"/>
                    </a:cubicBezTo>
                    <a:cubicBezTo>
                      <a:pt x="535" y="43"/>
                      <a:pt x="418" y="53"/>
                      <a:pt x="418" y="53"/>
                    </a:cubicBezTo>
                    <a:cubicBezTo>
                      <a:pt x="397" y="31"/>
                      <a:pt x="397" y="31"/>
                      <a:pt x="397" y="31"/>
                    </a:cubicBezTo>
                    <a:cubicBezTo>
                      <a:pt x="397" y="31"/>
                      <a:pt x="206" y="31"/>
                      <a:pt x="184" y="31"/>
                    </a:cubicBezTo>
                    <a:cubicBezTo>
                      <a:pt x="163" y="31"/>
                      <a:pt x="147" y="28"/>
                      <a:pt x="129" y="16"/>
                    </a:cubicBezTo>
                    <a:cubicBezTo>
                      <a:pt x="110" y="3"/>
                      <a:pt x="92" y="3"/>
                      <a:pt x="70" y="13"/>
                    </a:cubicBezTo>
                    <a:cubicBezTo>
                      <a:pt x="49" y="22"/>
                      <a:pt x="58" y="0"/>
                      <a:pt x="42" y="0"/>
                    </a:cubicBezTo>
                    <a:cubicBezTo>
                      <a:pt x="27" y="0"/>
                      <a:pt x="21" y="16"/>
                      <a:pt x="21" y="16"/>
                    </a:cubicBezTo>
                    <a:cubicBezTo>
                      <a:pt x="2" y="21"/>
                      <a:pt x="2" y="21"/>
                      <a:pt x="2" y="21"/>
                    </a:cubicBezTo>
                    <a:cubicBezTo>
                      <a:pt x="0" y="40"/>
                      <a:pt x="16" y="74"/>
                      <a:pt x="36" y="101"/>
                    </a:cubicBezTo>
                    <a:cubicBezTo>
                      <a:pt x="57" y="130"/>
                      <a:pt x="83" y="182"/>
                      <a:pt x="96" y="227"/>
                    </a:cubicBezTo>
                    <a:cubicBezTo>
                      <a:pt x="110" y="272"/>
                      <a:pt x="149" y="322"/>
                      <a:pt x="159" y="355"/>
                    </a:cubicBezTo>
                    <a:cubicBezTo>
                      <a:pt x="169" y="389"/>
                      <a:pt x="152" y="437"/>
                      <a:pt x="162" y="459"/>
                    </a:cubicBezTo>
                    <a:cubicBezTo>
                      <a:pt x="172" y="481"/>
                      <a:pt x="178" y="519"/>
                      <a:pt x="184" y="556"/>
                    </a:cubicBezTo>
                    <a:cubicBezTo>
                      <a:pt x="189" y="593"/>
                      <a:pt x="192" y="672"/>
                      <a:pt x="226" y="705"/>
                    </a:cubicBezTo>
                    <a:cubicBezTo>
                      <a:pt x="239" y="718"/>
                      <a:pt x="252" y="735"/>
                      <a:pt x="264" y="754"/>
                    </a:cubicBezTo>
                    <a:cubicBezTo>
                      <a:pt x="279" y="756"/>
                      <a:pt x="290" y="758"/>
                      <a:pt x="290" y="74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07" name="Shape 171">
                <a:extLst>
                  <a:ext uri="{FF2B5EF4-FFF2-40B4-BE49-F238E27FC236}">
                    <a16:creationId xmlns:a16="http://schemas.microsoft.com/office/drawing/2014/main" id="{6A037742-0DB4-CEB8-A64A-E9A4B190AF41}"/>
                  </a:ext>
                </a:extLst>
              </p:cNvPr>
              <p:cNvSpPr/>
              <p:nvPr/>
            </p:nvSpPr>
            <p:spPr>
              <a:xfrm>
                <a:off x="10468480" y="8459824"/>
                <a:ext cx="365885" cy="318534"/>
              </a:xfrm>
              <a:custGeom>
                <a:avLst/>
                <a:gdLst/>
                <a:ahLst/>
                <a:cxnLst/>
                <a:rect l="0" t="0" r="0" b="0"/>
                <a:pathLst>
                  <a:path w="493" h="429" extrusionOk="0">
                    <a:moveTo>
                      <a:pt x="326" y="20"/>
                    </a:moveTo>
                    <a:cubicBezTo>
                      <a:pt x="317" y="0"/>
                      <a:pt x="317" y="0"/>
                      <a:pt x="317" y="0"/>
                    </a:cubicBezTo>
                    <a:cubicBezTo>
                      <a:pt x="264" y="2"/>
                      <a:pt x="264" y="2"/>
                      <a:pt x="264" y="2"/>
                    </a:cubicBezTo>
                    <a:cubicBezTo>
                      <a:pt x="230" y="11"/>
                      <a:pt x="230" y="22"/>
                      <a:pt x="230" y="33"/>
                    </a:cubicBezTo>
                    <a:cubicBezTo>
                      <a:pt x="230" y="43"/>
                      <a:pt x="197" y="69"/>
                      <a:pt x="173" y="76"/>
                    </a:cubicBezTo>
                    <a:cubicBezTo>
                      <a:pt x="150" y="84"/>
                      <a:pt x="124" y="138"/>
                      <a:pt x="109" y="145"/>
                    </a:cubicBezTo>
                    <a:cubicBezTo>
                      <a:pt x="95" y="153"/>
                      <a:pt x="46" y="135"/>
                      <a:pt x="31" y="133"/>
                    </a:cubicBezTo>
                    <a:cubicBezTo>
                      <a:pt x="24" y="132"/>
                      <a:pt x="12" y="134"/>
                      <a:pt x="0" y="138"/>
                    </a:cubicBezTo>
                    <a:cubicBezTo>
                      <a:pt x="9" y="154"/>
                      <a:pt x="28" y="173"/>
                      <a:pt x="35" y="173"/>
                    </a:cubicBezTo>
                    <a:cubicBezTo>
                      <a:pt x="44" y="173"/>
                      <a:pt x="47" y="237"/>
                      <a:pt x="69" y="247"/>
                    </a:cubicBezTo>
                    <a:cubicBezTo>
                      <a:pt x="90" y="256"/>
                      <a:pt x="130" y="277"/>
                      <a:pt x="130" y="290"/>
                    </a:cubicBezTo>
                    <a:cubicBezTo>
                      <a:pt x="130" y="302"/>
                      <a:pt x="155" y="317"/>
                      <a:pt x="155" y="336"/>
                    </a:cubicBezTo>
                    <a:cubicBezTo>
                      <a:pt x="155" y="354"/>
                      <a:pt x="179" y="380"/>
                      <a:pt x="198" y="379"/>
                    </a:cubicBezTo>
                    <a:cubicBezTo>
                      <a:pt x="237" y="378"/>
                      <a:pt x="241" y="394"/>
                      <a:pt x="241" y="405"/>
                    </a:cubicBezTo>
                    <a:cubicBezTo>
                      <a:pt x="241" y="416"/>
                      <a:pt x="293" y="405"/>
                      <a:pt x="300" y="416"/>
                    </a:cubicBezTo>
                    <a:cubicBezTo>
                      <a:pt x="307" y="426"/>
                      <a:pt x="358" y="422"/>
                      <a:pt x="370" y="429"/>
                    </a:cubicBezTo>
                    <a:cubicBezTo>
                      <a:pt x="392" y="408"/>
                      <a:pt x="422" y="381"/>
                      <a:pt x="433" y="367"/>
                    </a:cubicBezTo>
                    <a:cubicBezTo>
                      <a:pt x="449" y="345"/>
                      <a:pt x="436" y="315"/>
                      <a:pt x="449" y="307"/>
                    </a:cubicBezTo>
                    <a:cubicBezTo>
                      <a:pt x="463" y="298"/>
                      <a:pt x="493" y="263"/>
                      <a:pt x="482" y="260"/>
                    </a:cubicBezTo>
                    <a:cubicBezTo>
                      <a:pt x="471" y="258"/>
                      <a:pt x="479" y="230"/>
                      <a:pt x="463" y="214"/>
                    </a:cubicBezTo>
                    <a:cubicBezTo>
                      <a:pt x="446" y="197"/>
                      <a:pt x="482" y="189"/>
                      <a:pt x="479" y="159"/>
                    </a:cubicBezTo>
                    <a:cubicBezTo>
                      <a:pt x="477" y="129"/>
                      <a:pt x="485" y="69"/>
                      <a:pt x="477" y="63"/>
                    </a:cubicBezTo>
                    <a:cubicBezTo>
                      <a:pt x="468" y="58"/>
                      <a:pt x="430" y="55"/>
                      <a:pt x="405" y="39"/>
                    </a:cubicBezTo>
                    <a:cubicBezTo>
                      <a:pt x="381" y="22"/>
                      <a:pt x="326" y="20"/>
                      <a:pt x="326" y="2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08" name="Shape 172">
                <a:extLst>
                  <a:ext uri="{FF2B5EF4-FFF2-40B4-BE49-F238E27FC236}">
                    <a16:creationId xmlns:a16="http://schemas.microsoft.com/office/drawing/2014/main" id="{8F0334CA-F70B-60CF-6BCB-0909D450E4D3}"/>
                  </a:ext>
                </a:extLst>
              </p:cNvPr>
              <p:cNvSpPr/>
              <p:nvPr/>
            </p:nvSpPr>
            <p:spPr>
              <a:xfrm>
                <a:off x="10240342" y="8563132"/>
                <a:ext cx="404626" cy="439062"/>
              </a:xfrm>
              <a:custGeom>
                <a:avLst/>
                <a:gdLst/>
                <a:ahLst/>
                <a:cxnLst/>
                <a:rect l="0" t="0" r="0" b="0"/>
                <a:pathLst>
                  <a:path w="550" h="596" extrusionOk="0">
                    <a:moveTo>
                      <a:pt x="506" y="241"/>
                    </a:moveTo>
                    <a:cubicBezTo>
                      <a:pt x="487" y="242"/>
                      <a:pt x="463" y="216"/>
                      <a:pt x="463" y="198"/>
                    </a:cubicBezTo>
                    <a:cubicBezTo>
                      <a:pt x="463" y="179"/>
                      <a:pt x="438" y="164"/>
                      <a:pt x="438" y="152"/>
                    </a:cubicBezTo>
                    <a:cubicBezTo>
                      <a:pt x="438" y="139"/>
                      <a:pt x="398" y="118"/>
                      <a:pt x="377" y="109"/>
                    </a:cubicBezTo>
                    <a:cubicBezTo>
                      <a:pt x="355" y="99"/>
                      <a:pt x="352" y="35"/>
                      <a:pt x="343" y="35"/>
                    </a:cubicBezTo>
                    <a:cubicBezTo>
                      <a:pt x="336" y="35"/>
                      <a:pt x="317" y="16"/>
                      <a:pt x="308" y="0"/>
                    </a:cubicBezTo>
                    <a:cubicBezTo>
                      <a:pt x="292" y="3"/>
                      <a:pt x="276" y="7"/>
                      <a:pt x="266" y="7"/>
                    </a:cubicBezTo>
                    <a:cubicBezTo>
                      <a:pt x="248" y="7"/>
                      <a:pt x="230" y="26"/>
                      <a:pt x="223" y="35"/>
                    </a:cubicBezTo>
                    <a:cubicBezTo>
                      <a:pt x="215" y="44"/>
                      <a:pt x="201" y="18"/>
                      <a:pt x="190" y="11"/>
                    </a:cubicBezTo>
                    <a:cubicBezTo>
                      <a:pt x="179" y="4"/>
                      <a:pt x="133" y="28"/>
                      <a:pt x="120" y="31"/>
                    </a:cubicBezTo>
                    <a:cubicBezTo>
                      <a:pt x="108" y="35"/>
                      <a:pt x="62" y="38"/>
                      <a:pt x="62" y="38"/>
                    </a:cubicBezTo>
                    <a:cubicBezTo>
                      <a:pt x="62" y="38"/>
                      <a:pt x="62" y="226"/>
                      <a:pt x="62" y="250"/>
                    </a:cubicBezTo>
                    <a:cubicBezTo>
                      <a:pt x="62" y="273"/>
                      <a:pt x="0" y="259"/>
                      <a:pt x="0" y="273"/>
                    </a:cubicBezTo>
                    <a:cubicBezTo>
                      <a:pt x="0" y="280"/>
                      <a:pt x="0" y="364"/>
                      <a:pt x="0" y="455"/>
                    </a:cubicBezTo>
                    <a:cubicBezTo>
                      <a:pt x="14" y="460"/>
                      <a:pt x="26" y="466"/>
                      <a:pt x="29" y="474"/>
                    </a:cubicBezTo>
                    <a:cubicBezTo>
                      <a:pt x="37" y="492"/>
                      <a:pt x="53" y="532"/>
                      <a:pt x="49" y="543"/>
                    </a:cubicBezTo>
                    <a:cubicBezTo>
                      <a:pt x="46" y="554"/>
                      <a:pt x="37" y="547"/>
                      <a:pt x="37" y="558"/>
                    </a:cubicBezTo>
                    <a:cubicBezTo>
                      <a:pt x="37" y="569"/>
                      <a:pt x="29" y="585"/>
                      <a:pt x="48" y="585"/>
                    </a:cubicBezTo>
                    <a:cubicBezTo>
                      <a:pt x="66" y="585"/>
                      <a:pt x="97" y="596"/>
                      <a:pt x="110" y="581"/>
                    </a:cubicBezTo>
                    <a:cubicBezTo>
                      <a:pt x="122" y="567"/>
                      <a:pt x="164" y="534"/>
                      <a:pt x="166" y="518"/>
                    </a:cubicBezTo>
                    <a:cubicBezTo>
                      <a:pt x="168" y="501"/>
                      <a:pt x="177" y="465"/>
                      <a:pt x="208" y="485"/>
                    </a:cubicBezTo>
                    <a:cubicBezTo>
                      <a:pt x="239" y="505"/>
                      <a:pt x="241" y="508"/>
                      <a:pt x="281" y="508"/>
                    </a:cubicBezTo>
                    <a:cubicBezTo>
                      <a:pt x="321" y="508"/>
                      <a:pt x="332" y="507"/>
                      <a:pt x="339" y="481"/>
                    </a:cubicBezTo>
                    <a:cubicBezTo>
                      <a:pt x="346" y="456"/>
                      <a:pt x="339" y="436"/>
                      <a:pt x="363" y="436"/>
                    </a:cubicBezTo>
                    <a:cubicBezTo>
                      <a:pt x="386" y="436"/>
                      <a:pt x="416" y="414"/>
                      <a:pt x="416" y="397"/>
                    </a:cubicBezTo>
                    <a:cubicBezTo>
                      <a:pt x="416" y="381"/>
                      <a:pt x="427" y="355"/>
                      <a:pt x="441" y="355"/>
                    </a:cubicBezTo>
                    <a:cubicBezTo>
                      <a:pt x="456" y="355"/>
                      <a:pt x="487" y="337"/>
                      <a:pt x="490" y="319"/>
                    </a:cubicBezTo>
                    <a:cubicBezTo>
                      <a:pt x="494" y="301"/>
                      <a:pt x="519" y="308"/>
                      <a:pt x="529" y="297"/>
                    </a:cubicBezTo>
                    <a:cubicBezTo>
                      <a:pt x="533" y="292"/>
                      <a:pt x="542" y="279"/>
                      <a:pt x="550" y="267"/>
                    </a:cubicBezTo>
                    <a:cubicBezTo>
                      <a:pt x="550" y="267"/>
                      <a:pt x="549" y="267"/>
                      <a:pt x="549" y="267"/>
                    </a:cubicBezTo>
                    <a:cubicBezTo>
                      <a:pt x="549" y="256"/>
                      <a:pt x="545" y="240"/>
                      <a:pt x="506" y="24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09" name="Shape 173">
                <a:extLst>
                  <a:ext uri="{FF2B5EF4-FFF2-40B4-BE49-F238E27FC236}">
                    <a16:creationId xmlns:a16="http://schemas.microsoft.com/office/drawing/2014/main" id="{AC1EF0BF-718F-2E37-031F-0900797B0BF3}"/>
                  </a:ext>
                </a:extLst>
              </p:cNvPr>
              <p:cNvSpPr/>
              <p:nvPr/>
            </p:nvSpPr>
            <p:spPr>
              <a:xfrm>
                <a:off x="10718144" y="8941931"/>
                <a:ext cx="60263" cy="73178"/>
              </a:xfrm>
              <a:custGeom>
                <a:avLst/>
                <a:gdLst/>
                <a:ahLst/>
                <a:cxnLst/>
                <a:rect l="0" t="0" r="0" b="0"/>
                <a:pathLst>
                  <a:path w="82" h="103" extrusionOk="0">
                    <a:moveTo>
                      <a:pt x="42" y="0"/>
                    </a:moveTo>
                    <a:cubicBezTo>
                      <a:pt x="26" y="0"/>
                      <a:pt x="0" y="37"/>
                      <a:pt x="0" y="45"/>
                    </a:cubicBezTo>
                    <a:cubicBezTo>
                      <a:pt x="0" y="52"/>
                      <a:pt x="19" y="101"/>
                      <a:pt x="38" y="102"/>
                    </a:cubicBezTo>
                    <a:cubicBezTo>
                      <a:pt x="57" y="103"/>
                      <a:pt x="71" y="102"/>
                      <a:pt x="72" y="88"/>
                    </a:cubicBezTo>
                    <a:cubicBezTo>
                      <a:pt x="73" y="81"/>
                      <a:pt x="78" y="75"/>
                      <a:pt x="82" y="71"/>
                    </a:cubicBezTo>
                    <a:cubicBezTo>
                      <a:pt x="81" y="59"/>
                      <a:pt x="78" y="34"/>
                      <a:pt x="77" y="18"/>
                    </a:cubicBezTo>
                    <a:cubicBezTo>
                      <a:pt x="65" y="11"/>
                      <a:pt x="51" y="0"/>
                      <a:pt x="42"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0" name="Shape 174">
                <a:extLst>
                  <a:ext uri="{FF2B5EF4-FFF2-40B4-BE49-F238E27FC236}">
                    <a16:creationId xmlns:a16="http://schemas.microsoft.com/office/drawing/2014/main" id="{19BE69DF-2335-A006-5DC6-941BB88DCD77}"/>
                  </a:ext>
                </a:extLst>
              </p:cNvPr>
              <p:cNvSpPr/>
              <p:nvPr/>
            </p:nvSpPr>
            <p:spPr>
              <a:xfrm>
                <a:off x="10554572" y="9071067"/>
                <a:ext cx="103309" cy="111918"/>
              </a:xfrm>
              <a:custGeom>
                <a:avLst/>
                <a:gdLst/>
                <a:ahLst/>
                <a:cxnLst/>
                <a:rect l="0" t="0" r="0" b="0"/>
                <a:pathLst>
                  <a:path w="138" h="149" extrusionOk="0">
                    <a:moveTo>
                      <a:pt x="98" y="14"/>
                    </a:moveTo>
                    <a:cubicBezTo>
                      <a:pt x="91" y="0"/>
                      <a:pt x="43" y="25"/>
                      <a:pt x="36" y="40"/>
                    </a:cubicBezTo>
                    <a:cubicBezTo>
                      <a:pt x="29" y="54"/>
                      <a:pt x="0" y="95"/>
                      <a:pt x="0" y="95"/>
                    </a:cubicBezTo>
                    <a:cubicBezTo>
                      <a:pt x="36" y="146"/>
                      <a:pt x="36" y="146"/>
                      <a:pt x="36" y="146"/>
                    </a:cubicBezTo>
                    <a:cubicBezTo>
                      <a:pt x="62" y="149"/>
                      <a:pt x="62" y="149"/>
                      <a:pt x="62" y="149"/>
                    </a:cubicBezTo>
                    <a:cubicBezTo>
                      <a:pt x="62" y="149"/>
                      <a:pt x="69" y="131"/>
                      <a:pt x="76" y="116"/>
                    </a:cubicBezTo>
                    <a:cubicBezTo>
                      <a:pt x="84" y="102"/>
                      <a:pt x="116" y="120"/>
                      <a:pt x="116" y="105"/>
                    </a:cubicBezTo>
                    <a:cubicBezTo>
                      <a:pt x="116" y="91"/>
                      <a:pt x="138" y="76"/>
                      <a:pt x="138" y="62"/>
                    </a:cubicBezTo>
                    <a:cubicBezTo>
                      <a:pt x="138" y="47"/>
                      <a:pt x="105" y="29"/>
                      <a:pt x="98" y="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1" name="Shape 175">
                <a:extLst>
                  <a:ext uri="{FF2B5EF4-FFF2-40B4-BE49-F238E27FC236}">
                    <a16:creationId xmlns:a16="http://schemas.microsoft.com/office/drawing/2014/main" id="{C43716F7-9AD2-BC24-2D4D-08F7D82F44D7}"/>
                  </a:ext>
                </a:extLst>
              </p:cNvPr>
              <p:cNvSpPr/>
              <p:nvPr/>
            </p:nvSpPr>
            <p:spPr>
              <a:xfrm>
                <a:off x="10085380" y="8761141"/>
                <a:ext cx="727467" cy="641376"/>
              </a:xfrm>
              <a:custGeom>
                <a:avLst/>
                <a:gdLst/>
                <a:ahLst/>
                <a:cxnLst/>
                <a:rect l="0" t="0" r="0" b="0"/>
                <a:pathLst>
                  <a:path w="989" h="870" extrusionOk="0">
                    <a:moveTo>
                      <a:pt x="943" y="324"/>
                    </a:moveTo>
                    <a:cubicBezTo>
                      <a:pt x="943" y="324"/>
                      <a:pt x="943" y="321"/>
                      <a:pt x="942" y="317"/>
                    </a:cubicBezTo>
                    <a:cubicBezTo>
                      <a:pt x="938" y="321"/>
                      <a:pt x="933" y="327"/>
                      <a:pt x="932" y="334"/>
                    </a:cubicBezTo>
                    <a:cubicBezTo>
                      <a:pt x="931" y="348"/>
                      <a:pt x="917" y="349"/>
                      <a:pt x="898" y="348"/>
                    </a:cubicBezTo>
                    <a:cubicBezTo>
                      <a:pt x="879" y="347"/>
                      <a:pt x="860" y="298"/>
                      <a:pt x="860" y="291"/>
                    </a:cubicBezTo>
                    <a:cubicBezTo>
                      <a:pt x="860" y="283"/>
                      <a:pt x="886" y="246"/>
                      <a:pt x="902" y="246"/>
                    </a:cubicBezTo>
                    <a:cubicBezTo>
                      <a:pt x="911" y="246"/>
                      <a:pt x="925" y="257"/>
                      <a:pt x="937" y="264"/>
                    </a:cubicBezTo>
                    <a:cubicBezTo>
                      <a:pt x="936" y="259"/>
                      <a:pt x="936" y="255"/>
                      <a:pt x="936" y="253"/>
                    </a:cubicBezTo>
                    <a:cubicBezTo>
                      <a:pt x="938" y="245"/>
                      <a:pt x="947" y="150"/>
                      <a:pt x="931" y="141"/>
                    </a:cubicBezTo>
                    <a:cubicBezTo>
                      <a:pt x="915" y="131"/>
                      <a:pt x="898" y="36"/>
                      <a:pt x="893" y="26"/>
                    </a:cubicBezTo>
                    <a:cubicBezTo>
                      <a:pt x="887" y="16"/>
                      <a:pt x="827" y="22"/>
                      <a:pt x="820" y="11"/>
                    </a:cubicBezTo>
                    <a:cubicBezTo>
                      <a:pt x="814" y="0"/>
                      <a:pt x="763" y="11"/>
                      <a:pt x="762" y="0"/>
                    </a:cubicBezTo>
                    <a:cubicBezTo>
                      <a:pt x="754" y="12"/>
                      <a:pt x="745" y="25"/>
                      <a:pt x="741" y="30"/>
                    </a:cubicBezTo>
                    <a:cubicBezTo>
                      <a:pt x="731" y="41"/>
                      <a:pt x="706" y="34"/>
                      <a:pt x="702" y="52"/>
                    </a:cubicBezTo>
                    <a:cubicBezTo>
                      <a:pt x="699" y="70"/>
                      <a:pt x="668" y="88"/>
                      <a:pt x="653" y="88"/>
                    </a:cubicBezTo>
                    <a:cubicBezTo>
                      <a:pt x="639" y="88"/>
                      <a:pt x="628" y="114"/>
                      <a:pt x="628" y="130"/>
                    </a:cubicBezTo>
                    <a:cubicBezTo>
                      <a:pt x="628" y="147"/>
                      <a:pt x="598" y="169"/>
                      <a:pt x="575" y="169"/>
                    </a:cubicBezTo>
                    <a:cubicBezTo>
                      <a:pt x="551" y="169"/>
                      <a:pt x="558" y="189"/>
                      <a:pt x="551" y="214"/>
                    </a:cubicBezTo>
                    <a:cubicBezTo>
                      <a:pt x="544" y="240"/>
                      <a:pt x="533" y="241"/>
                      <a:pt x="493" y="241"/>
                    </a:cubicBezTo>
                    <a:cubicBezTo>
                      <a:pt x="453" y="241"/>
                      <a:pt x="451" y="238"/>
                      <a:pt x="420" y="218"/>
                    </a:cubicBezTo>
                    <a:cubicBezTo>
                      <a:pt x="389" y="198"/>
                      <a:pt x="380" y="234"/>
                      <a:pt x="378" y="251"/>
                    </a:cubicBezTo>
                    <a:cubicBezTo>
                      <a:pt x="376" y="267"/>
                      <a:pt x="334" y="300"/>
                      <a:pt x="322" y="314"/>
                    </a:cubicBezTo>
                    <a:cubicBezTo>
                      <a:pt x="309" y="329"/>
                      <a:pt x="278" y="318"/>
                      <a:pt x="260" y="318"/>
                    </a:cubicBezTo>
                    <a:cubicBezTo>
                      <a:pt x="241" y="318"/>
                      <a:pt x="249" y="302"/>
                      <a:pt x="249" y="291"/>
                    </a:cubicBezTo>
                    <a:cubicBezTo>
                      <a:pt x="249" y="280"/>
                      <a:pt x="258" y="287"/>
                      <a:pt x="261" y="276"/>
                    </a:cubicBezTo>
                    <a:cubicBezTo>
                      <a:pt x="265" y="265"/>
                      <a:pt x="249" y="225"/>
                      <a:pt x="241" y="207"/>
                    </a:cubicBezTo>
                    <a:cubicBezTo>
                      <a:pt x="238" y="199"/>
                      <a:pt x="226" y="193"/>
                      <a:pt x="212" y="188"/>
                    </a:cubicBezTo>
                    <a:cubicBezTo>
                      <a:pt x="212" y="291"/>
                      <a:pt x="212" y="402"/>
                      <a:pt x="212" y="413"/>
                    </a:cubicBezTo>
                    <a:cubicBezTo>
                      <a:pt x="212" y="433"/>
                      <a:pt x="179" y="442"/>
                      <a:pt x="172" y="453"/>
                    </a:cubicBezTo>
                    <a:cubicBezTo>
                      <a:pt x="165" y="464"/>
                      <a:pt x="119" y="455"/>
                      <a:pt x="94" y="455"/>
                    </a:cubicBezTo>
                    <a:cubicBezTo>
                      <a:pt x="68" y="455"/>
                      <a:pt x="74" y="429"/>
                      <a:pt x="61" y="411"/>
                    </a:cubicBezTo>
                    <a:cubicBezTo>
                      <a:pt x="48" y="393"/>
                      <a:pt x="26" y="416"/>
                      <a:pt x="26" y="429"/>
                    </a:cubicBezTo>
                    <a:cubicBezTo>
                      <a:pt x="26" y="439"/>
                      <a:pt x="15" y="437"/>
                      <a:pt x="0" y="435"/>
                    </a:cubicBezTo>
                    <a:cubicBezTo>
                      <a:pt x="20" y="467"/>
                      <a:pt x="37" y="504"/>
                      <a:pt x="47" y="534"/>
                    </a:cubicBezTo>
                    <a:cubicBezTo>
                      <a:pt x="61" y="582"/>
                      <a:pt x="97" y="628"/>
                      <a:pt x="106" y="656"/>
                    </a:cubicBezTo>
                    <a:cubicBezTo>
                      <a:pt x="115" y="684"/>
                      <a:pt x="125" y="711"/>
                      <a:pt x="106" y="713"/>
                    </a:cubicBezTo>
                    <a:cubicBezTo>
                      <a:pt x="87" y="716"/>
                      <a:pt x="87" y="732"/>
                      <a:pt x="107" y="763"/>
                    </a:cubicBezTo>
                    <a:cubicBezTo>
                      <a:pt x="127" y="794"/>
                      <a:pt x="109" y="813"/>
                      <a:pt x="127" y="816"/>
                    </a:cubicBezTo>
                    <a:cubicBezTo>
                      <a:pt x="144" y="820"/>
                      <a:pt x="138" y="831"/>
                      <a:pt x="152" y="832"/>
                    </a:cubicBezTo>
                    <a:cubicBezTo>
                      <a:pt x="166" y="833"/>
                      <a:pt x="176" y="846"/>
                      <a:pt x="185" y="858"/>
                    </a:cubicBezTo>
                    <a:cubicBezTo>
                      <a:pt x="194" y="870"/>
                      <a:pt x="215" y="870"/>
                      <a:pt x="225" y="855"/>
                    </a:cubicBezTo>
                    <a:cubicBezTo>
                      <a:pt x="235" y="841"/>
                      <a:pt x="266" y="836"/>
                      <a:pt x="298" y="836"/>
                    </a:cubicBezTo>
                    <a:cubicBezTo>
                      <a:pt x="330" y="836"/>
                      <a:pt x="323" y="823"/>
                      <a:pt x="354" y="813"/>
                    </a:cubicBezTo>
                    <a:cubicBezTo>
                      <a:pt x="385" y="804"/>
                      <a:pt x="423" y="803"/>
                      <a:pt x="449" y="813"/>
                    </a:cubicBezTo>
                    <a:cubicBezTo>
                      <a:pt x="475" y="822"/>
                      <a:pt x="496" y="813"/>
                      <a:pt x="508" y="805"/>
                    </a:cubicBezTo>
                    <a:cubicBezTo>
                      <a:pt x="521" y="797"/>
                      <a:pt x="546" y="818"/>
                      <a:pt x="547" y="797"/>
                    </a:cubicBezTo>
                    <a:cubicBezTo>
                      <a:pt x="549" y="776"/>
                      <a:pt x="575" y="780"/>
                      <a:pt x="598" y="780"/>
                    </a:cubicBezTo>
                    <a:cubicBezTo>
                      <a:pt x="622" y="780"/>
                      <a:pt x="680" y="742"/>
                      <a:pt x="725" y="700"/>
                    </a:cubicBezTo>
                    <a:cubicBezTo>
                      <a:pt x="771" y="657"/>
                      <a:pt x="846" y="563"/>
                      <a:pt x="872" y="520"/>
                    </a:cubicBezTo>
                    <a:cubicBezTo>
                      <a:pt x="897" y="477"/>
                      <a:pt x="939" y="441"/>
                      <a:pt x="960" y="422"/>
                    </a:cubicBezTo>
                    <a:cubicBezTo>
                      <a:pt x="976" y="407"/>
                      <a:pt x="985" y="357"/>
                      <a:pt x="989" y="320"/>
                    </a:cubicBezTo>
                    <a:cubicBezTo>
                      <a:pt x="968" y="320"/>
                      <a:pt x="943" y="324"/>
                      <a:pt x="943" y="324"/>
                    </a:cubicBezTo>
                    <a:close/>
                    <a:moveTo>
                      <a:pt x="753" y="527"/>
                    </a:moveTo>
                    <a:cubicBezTo>
                      <a:pt x="753" y="542"/>
                      <a:pt x="721" y="524"/>
                      <a:pt x="713" y="538"/>
                    </a:cubicBezTo>
                    <a:cubicBezTo>
                      <a:pt x="706" y="553"/>
                      <a:pt x="699" y="571"/>
                      <a:pt x="699" y="571"/>
                    </a:cubicBezTo>
                    <a:cubicBezTo>
                      <a:pt x="673" y="568"/>
                      <a:pt x="673" y="568"/>
                      <a:pt x="673" y="568"/>
                    </a:cubicBezTo>
                    <a:cubicBezTo>
                      <a:pt x="637" y="517"/>
                      <a:pt x="637" y="517"/>
                      <a:pt x="637" y="517"/>
                    </a:cubicBezTo>
                    <a:cubicBezTo>
                      <a:pt x="637" y="517"/>
                      <a:pt x="666" y="476"/>
                      <a:pt x="673" y="462"/>
                    </a:cubicBezTo>
                    <a:cubicBezTo>
                      <a:pt x="680" y="447"/>
                      <a:pt x="728" y="422"/>
                      <a:pt x="735" y="436"/>
                    </a:cubicBezTo>
                    <a:cubicBezTo>
                      <a:pt x="742" y="451"/>
                      <a:pt x="775" y="469"/>
                      <a:pt x="775" y="484"/>
                    </a:cubicBezTo>
                    <a:cubicBezTo>
                      <a:pt x="775" y="498"/>
                      <a:pt x="753" y="513"/>
                      <a:pt x="753" y="52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2" name="Shape 176">
                <a:extLst>
                  <a:ext uri="{FF2B5EF4-FFF2-40B4-BE49-F238E27FC236}">
                    <a16:creationId xmlns:a16="http://schemas.microsoft.com/office/drawing/2014/main" id="{7EAF8321-84B2-41AA-CCA4-53C69A95730E}"/>
                  </a:ext>
                </a:extLst>
              </p:cNvPr>
              <p:cNvSpPr/>
              <p:nvPr/>
            </p:nvSpPr>
            <p:spPr>
              <a:xfrm>
                <a:off x="9891674" y="8003544"/>
                <a:ext cx="529458" cy="563895"/>
              </a:xfrm>
              <a:custGeom>
                <a:avLst/>
                <a:gdLst/>
                <a:ahLst/>
                <a:cxnLst/>
                <a:rect l="0" t="0" r="0" b="0"/>
                <a:pathLst>
                  <a:path w="720" h="765" extrusionOk="0">
                    <a:moveTo>
                      <a:pt x="40" y="703"/>
                    </a:moveTo>
                    <a:cubicBezTo>
                      <a:pt x="56" y="703"/>
                      <a:pt x="47" y="725"/>
                      <a:pt x="68" y="716"/>
                    </a:cubicBezTo>
                    <a:cubicBezTo>
                      <a:pt x="90" y="706"/>
                      <a:pt x="108" y="706"/>
                      <a:pt x="127" y="719"/>
                    </a:cubicBezTo>
                    <a:cubicBezTo>
                      <a:pt x="145" y="731"/>
                      <a:pt x="161" y="734"/>
                      <a:pt x="182" y="734"/>
                    </a:cubicBezTo>
                    <a:cubicBezTo>
                      <a:pt x="204" y="734"/>
                      <a:pt x="395" y="734"/>
                      <a:pt x="395" y="734"/>
                    </a:cubicBezTo>
                    <a:cubicBezTo>
                      <a:pt x="416" y="756"/>
                      <a:pt x="416" y="756"/>
                      <a:pt x="416" y="756"/>
                    </a:cubicBezTo>
                    <a:cubicBezTo>
                      <a:pt x="416" y="756"/>
                      <a:pt x="533" y="746"/>
                      <a:pt x="552" y="756"/>
                    </a:cubicBezTo>
                    <a:cubicBezTo>
                      <a:pt x="570" y="765"/>
                      <a:pt x="629" y="756"/>
                      <a:pt x="647" y="750"/>
                    </a:cubicBezTo>
                    <a:cubicBezTo>
                      <a:pt x="651" y="748"/>
                      <a:pt x="657" y="747"/>
                      <a:pt x="664" y="745"/>
                    </a:cubicBezTo>
                    <a:cubicBezTo>
                      <a:pt x="594" y="649"/>
                      <a:pt x="594" y="649"/>
                      <a:pt x="594" y="649"/>
                    </a:cubicBezTo>
                    <a:cubicBezTo>
                      <a:pt x="600" y="444"/>
                      <a:pt x="600" y="444"/>
                      <a:pt x="600" y="444"/>
                    </a:cubicBezTo>
                    <a:cubicBezTo>
                      <a:pt x="692" y="448"/>
                      <a:pt x="692" y="448"/>
                      <a:pt x="692" y="448"/>
                    </a:cubicBezTo>
                    <a:cubicBezTo>
                      <a:pt x="707" y="432"/>
                      <a:pt x="707" y="432"/>
                      <a:pt x="707" y="432"/>
                    </a:cubicBezTo>
                    <a:cubicBezTo>
                      <a:pt x="720" y="309"/>
                      <a:pt x="720" y="309"/>
                      <a:pt x="720" y="309"/>
                    </a:cubicBezTo>
                    <a:cubicBezTo>
                      <a:pt x="716" y="307"/>
                      <a:pt x="710" y="306"/>
                      <a:pt x="704" y="309"/>
                    </a:cubicBezTo>
                    <a:cubicBezTo>
                      <a:pt x="685" y="317"/>
                      <a:pt x="668" y="314"/>
                      <a:pt x="649" y="314"/>
                    </a:cubicBezTo>
                    <a:cubicBezTo>
                      <a:pt x="630" y="314"/>
                      <a:pt x="627" y="333"/>
                      <a:pt x="616" y="331"/>
                    </a:cubicBezTo>
                    <a:cubicBezTo>
                      <a:pt x="605" y="328"/>
                      <a:pt x="614" y="295"/>
                      <a:pt x="616" y="282"/>
                    </a:cubicBezTo>
                    <a:cubicBezTo>
                      <a:pt x="619" y="268"/>
                      <a:pt x="600" y="243"/>
                      <a:pt x="586" y="232"/>
                    </a:cubicBezTo>
                    <a:cubicBezTo>
                      <a:pt x="573" y="221"/>
                      <a:pt x="603" y="153"/>
                      <a:pt x="594" y="145"/>
                    </a:cubicBezTo>
                    <a:cubicBezTo>
                      <a:pt x="586" y="137"/>
                      <a:pt x="584" y="115"/>
                      <a:pt x="584" y="96"/>
                    </a:cubicBezTo>
                    <a:cubicBezTo>
                      <a:pt x="584" y="77"/>
                      <a:pt x="570" y="87"/>
                      <a:pt x="543" y="87"/>
                    </a:cubicBezTo>
                    <a:cubicBezTo>
                      <a:pt x="515" y="87"/>
                      <a:pt x="513" y="74"/>
                      <a:pt x="513" y="74"/>
                    </a:cubicBezTo>
                    <a:cubicBezTo>
                      <a:pt x="513" y="74"/>
                      <a:pt x="480" y="66"/>
                      <a:pt x="463" y="74"/>
                    </a:cubicBezTo>
                    <a:cubicBezTo>
                      <a:pt x="447" y="82"/>
                      <a:pt x="450" y="131"/>
                      <a:pt x="439" y="128"/>
                    </a:cubicBezTo>
                    <a:cubicBezTo>
                      <a:pt x="428" y="126"/>
                      <a:pt x="395" y="131"/>
                      <a:pt x="368" y="139"/>
                    </a:cubicBezTo>
                    <a:cubicBezTo>
                      <a:pt x="340" y="148"/>
                      <a:pt x="329" y="134"/>
                      <a:pt x="316" y="101"/>
                    </a:cubicBezTo>
                    <a:cubicBezTo>
                      <a:pt x="302" y="68"/>
                      <a:pt x="286" y="79"/>
                      <a:pt x="291" y="55"/>
                    </a:cubicBezTo>
                    <a:cubicBezTo>
                      <a:pt x="297" y="30"/>
                      <a:pt x="280" y="3"/>
                      <a:pt x="280" y="3"/>
                    </a:cubicBezTo>
                    <a:cubicBezTo>
                      <a:pt x="280" y="3"/>
                      <a:pt x="100" y="0"/>
                      <a:pt x="81" y="3"/>
                    </a:cubicBezTo>
                    <a:cubicBezTo>
                      <a:pt x="73" y="4"/>
                      <a:pt x="59" y="12"/>
                      <a:pt x="46" y="22"/>
                    </a:cubicBezTo>
                    <a:cubicBezTo>
                      <a:pt x="57" y="64"/>
                      <a:pt x="92" y="134"/>
                      <a:pt x="100" y="150"/>
                    </a:cubicBezTo>
                    <a:cubicBezTo>
                      <a:pt x="108" y="168"/>
                      <a:pt x="90" y="183"/>
                      <a:pt x="90" y="215"/>
                    </a:cubicBezTo>
                    <a:cubicBezTo>
                      <a:pt x="90" y="247"/>
                      <a:pt x="124" y="305"/>
                      <a:pt x="128" y="344"/>
                    </a:cubicBezTo>
                    <a:cubicBezTo>
                      <a:pt x="132" y="384"/>
                      <a:pt x="106" y="408"/>
                      <a:pt x="84" y="434"/>
                    </a:cubicBezTo>
                    <a:cubicBezTo>
                      <a:pt x="63" y="459"/>
                      <a:pt x="40" y="517"/>
                      <a:pt x="40" y="552"/>
                    </a:cubicBezTo>
                    <a:cubicBezTo>
                      <a:pt x="40" y="588"/>
                      <a:pt x="7" y="622"/>
                      <a:pt x="8" y="639"/>
                    </a:cubicBezTo>
                    <a:cubicBezTo>
                      <a:pt x="9" y="655"/>
                      <a:pt x="3" y="703"/>
                      <a:pt x="0" y="721"/>
                    </a:cubicBezTo>
                    <a:cubicBezTo>
                      <a:pt x="0" y="722"/>
                      <a:pt x="0" y="723"/>
                      <a:pt x="0" y="724"/>
                    </a:cubicBezTo>
                    <a:cubicBezTo>
                      <a:pt x="19" y="719"/>
                      <a:pt x="19" y="719"/>
                      <a:pt x="19" y="719"/>
                    </a:cubicBezTo>
                    <a:cubicBezTo>
                      <a:pt x="19" y="719"/>
                      <a:pt x="25" y="703"/>
                      <a:pt x="40" y="70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3" name="Shape 177">
                <a:extLst>
                  <a:ext uri="{FF2B5EF4-FFF2-40B4-BE49-F238E27FC236}">
                    <a16:creationId xmlns:a16="http://schemas.microsoft.com/office/drawing/2014/main" id="{F2D9558C-E831-7B32-A0F8-DD81E3E85511}"/>
                  </a:ext>
                </a:extLst>
              </p:cNvPr>
              <p:cNvSpPr/>
              <p:nvPr/>
            </p:nvSpPr>
            <p:spPr>
              <a:xfrm>
                <a:off x="10330736" y="8111156"/>
                <a:ext cx="520849" cy="460586"/>
              </a:xfrm>
              <a:custGeom>
                <a:avLst/>
                <a:gdLst/>
                <a:ahLst/>
                <a:cxnLst/>
                <a:rect l="0" t="0" r="0" b="0"/>
                <a:pathLst>
                  <a:path w="709" h="625" extrusionOk="0">
                    <a:moveTo>
                      <a:pt x="545" y="25"/>
                    </a:moveTo>
                    <a:cubicBezTo>
                      <a:pt x="537" y="25"/>
                      <a:pt x="518" y="12"/>
                      <a:pt x="501" y="0"/>
                    </a:cubicBezTo>
                    <a:cubicBezTo>
                      <a:pt x="489" y="13"/>
                      <a:pt x="447" y="11"/>
                      <a:pt x="427" y="11"/>
                    </a:cubicBezTo>
                    <a:cubicBezTo>
                      <a:pt x="405" y="11"/>
                      <a:pt x="424" y="41"/>
                      <a:pt x="410" y="52"/>
                    </a:cubicBezTo>
                    <a:cubicBezTo>
                      <a:pt x="397" y="63"/>
                      <a:pt x="391" y="79"/>
                      <a:pt x="402" y="85"/>
                    </a:cubicBezTo>
                    <a:cubicBezTo>
                      <a:pt x="413" y="90"/>
                      <a:pt x="399" y="137"/>
                      <a:pt x="399" y="153"/>
                    </a:cubicBezTo>
                    <a:cubicBezTo>
                      <a:pt x="399" y="169"/>
                      <a:pt x="378" y="205"/>
                      <a:pt x="386" y="210"/>
                    </a:cubicBezTo>
                    <a:cubicBezTo>
                      <a:pt x="394" y="216"/>
                      <a:pt x="408" y="254"/>
                      <a:pt x="427" y="259"/>
                    </a:cubicBezTo>
                    <a:cubicBezTo>
                      <a:pt x="446" y="265"/>
                      <a:pt x="460" y="246"/>
                      <a:pt x="468" y="246"/>
                    </a:cubicBezTo>
                    <a:cubicBezTo>
                      <a:pt x="476" y="246"/>
                      <a:pt x="476" y="270"/>
                      <a:pt x="476" y="290"/>
                    </a:cubicBezTo>
                    <a:cubicBezTo>
                      <a:pt x="476" y="309"/>
                      <a:pt x="465" y="317"/>
                      <a:pt x="465" y="317"/>
                    </a:cubicBezTo>
                    <a:cubicBezTo>
                      <a:pt x="465" y="317"/>
                      <a:pt x="435" y="328"/>
                      <a:pt x="421" y="317"/>
                    </a:cubicBezTo>
                    <a:cubicBezTo>
                      <a:pt x="408" y="306"/>
                      <a:pt x="397" y="276"/>
                      <a:pt x="397" y="265"/>
                    </a:cubicBezTo>
                    <a:cubicBezTo>
                      <a:pt x="397" y="254"/>
                      <a:pt x="364" y="254"/>
                      <a:pt x="350" y="254"/>
                    </a:cubicBezTo>
                    <a:cubicBezTo>
                      <a:pt x="337" y="254"/>
                      <a:pt x="323" y="229"/>
                      <a:pt x="317" y="218"/>
                    </a:cubicBezTo>
                    <a:cubicBezTo>
                      <a:pt x="312" y="208"/>
                      <a:pt x="296" y="221"/>
                      <a:pt x="296" y="229"/>
                    </a:cubicBezTo>
                    <a:cubicBezTo>
                      <a:pt x="296" y="238"/>
                      <a:pt x="282" y="238"/>
                      <a:pt x="268" y="238"/>
                    </a:cubicBezTo>
                    <a:cubicBezTo>
                      <a:pt x="255" y="238"/>
                      <a:pt x="227" y="216"/>
                      <a:pt x="216" y="221"/>
                    </a:cubicBezTo>
                    <a:cubicBezTo>
                      <a:pt x="205" y="227"/>
                      <a:pt x="194" y="202"/>
                      <a:pt x="197" y="191"/>
                    </a:cubicBezTo>
                    <a:cubicBezTo>
                      <a:pt x="200" y="180"/>
                      <a:pt x="170" y="188"/>
                      <a:pt x="159" y="194"/>
                    </a:cubicBezTo>
                    <a:cubicBezTo>
                      <a:pt x="148" y="199"/>
                      <a:pt x="143" y="180"/>
                      <a:pt x="143" y="180"/>
                    </a:cubicBezTo>
                    <a:cubicBezTo>
                      <a:pt x="143" y="180"/>
                      <a:pt x="136" y="169"/>
                      <a:pt x="126" y="164"/>
                    </a:cubicBezTo>
                    <a:cubicBezTo>
                      <a:pt x="113" y="287"/>
                      <a:pt x="113" y="287"/>
                      <a:pt x="113" y="287"/>
                    </a:cubicBezTo>
                    <a:cubicBezTo>
                      <a:pt x="98" y="303"/>
                      <a:pt x="98" y="303"/>
                      <a:pt x="98" y="303"/>
                    </a:cubicBezTo>
                    <a:cubicBezTo>
                      <a:pt x="6" y="299"/>
                      <a:pt x="6" y="299"/>
                      <a:pt x="6" y="299"/>
                    </a:cubicBezTo>
                    <a:cubicBezTo>
                      <a:pt x="0" y="504"/>
                      <a:pt x="0" y="504"/>
                      <a:pt x="0" y="504"/>
                    </a:cubicBezTo>
                    <a:cubicBezTo>
                      <a:pt x="70" y="600"/>
                      <a:pt x="70" y="600"/>
                      <a:pt x="70" y="600"/>
                    </a:cubicBezTo>
                    <a:cubicBezTo>
                      <a:pt x="107" y="593"/>
                      <a:pt x="183" y="583"/>
                      <a:pt x="183" y="595"/>
                    </a:cubicBezTo>
                    <a:cubicBezTo>
                      <a:pt x="183" y="599"/>
                      <a:pt x="185" y="604"/>
                      <a:pt x="188" y="610"/>
                    </a:cubicBezTo>
                    <a:cubicBezTo>
                      <a:pt x="200" y="606"/>
                      <a:pt x="212" y="604"/>
                      <a:pt x="219" y="605"/>
                    </a:cubicBezTo>
                    <a:cubicBezTo>
                      <a:pt x="234" y="607"/>
                      <a:pt x="283" y="625"/>
                      <a:pt x="297" y="617"/>
                    </a:cubicBezTo>
                    <a:cubicBezTo>
                      <a:pt x="312" y="610"/>
                      <a:pt x="338" y="556"/>
                      <a:pt x="361" y="548"/>
                    </a:cubicBezTo>
                    <a:cubicBezTo>
                      <a:pt x="385" y="541"/>
                      <a:pt x="418" y="515"/>
                      <a:pt x="418" y="505"/>
                    </a:cubicBezTo>
                    <a:cubicBezTo>
                      <a:pt x="418" y="494"/>
                      <a:pt x="418" y="483"/>
                      <a:pt x="452" y="474"/>
                    </a:cubicBezTo>
                    <a:cubicBezTo>
                      <a:pt x="505" y="472"/>
                      <a:pt x="505" y="472"/>
                      <a:pt x="505" y="472"/>
                    </a:cubicBezTo>
                    <a:cubicBezTo>
                      <a:pt x="509" y="472"/>
                      <a:pt x="509" y="472"/>
                      <a:pt x="509" y="472"/>
                    </a:cubicBezTo>
                    <a:cubicBezTo>
                      <a:pt x="496" y="426"/>
                      <a:pt x="496" y="426"/>
                      <a:pt x="496" y="426"/>
                    </a:cubicBezTo>
                    <a:cubicBezTo>
                      <a:pt x="496" y="426"/>
                      <a:pt x="657" y="366"/>
                      <a:pt x="667" y="364"/>
                    </a:cubicBezTo>
                    <a:cubicBezTo>
                      <a:pt x="660" y="350"/>
                      <a:pt x="652" y="339"/>
                      <a:pt x="656" y="337"/>
                    </a:cubicBezTo>
                    <a:cubicBezTo>
                      <a:pt x="662" y="334"/>
                      <a:pt x="665" y="290"/>
                      <a:pt x="665" y="277"/>
                    </a:cubicBezTo>
                    <a:cubicBezTo>
                      <a:pt x="665" y="265"/>
                      <a:pt x="703" y="274"/>
                      <a:pt x="690" y="262"/>
                    </a:cubicBezTo>
                    <a:cubicBezTo>
                      <a:pt x="678" y="249"/>
                      <a:pt x="681" y="177"/>
                      <a:pt x="687" y="161"/>
                    </a:cubicBezTo>
                    <a:cubicBezTo>
                      <a:pt x="694" y="145"/>
                      <a:pt x="709" y="161"/>
                      <a:pt x="709" y="148"/>
                    </a:cubicBezTo>
                    <a:cubicBezTo>
                      <a:pt x="709" y="135"/>
                      <a:pt x="690" y="94"/>
                      <a:pt x="681" y="82"/>
                    </a:cubicBezTo>
                    <a:cubicBezTo>
                      <a:pt x="674" y="73"/>
                      <a:pt x="618" y="50"/>
                      <a:pt x="602" y="47"/>
                    </a:cubicBezTo>
                    <a:cubicBezTo>
                      <a:pt x="586" y="44"/>
                      <a:pt x="561" y="25"/>
                      <a:pt x="545" y="2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4" name="Shape 178">
                <a:extLst>
                  <a:ext uri="{FF2B5EF4-FFF2-40B4-BE49-F238E27FC236}">
                    <a16:creationId xmlns:a16="http://schemas.microsoft.com/office/drawing/2014/main" id="{78AD1007-AAB8-DD42-92F8-A104D800189B}"/>
                  </a:ext>
                </a:extLst>
              </p:cNvPr>
              <p:cNvSpPr/>
              <p:nvPr/>
            </p:nvSpPr>
            <p:spPr>
              <a:xfrm>
                <a:off x="10640662" y="7784011"/>
                <a:ext cx="90396" cy="77482"/>
              </a:xfrm>
              <a:custGeom>
                <a:avLst/>
                <a:gdLst/>
                <a:ahLst/>
                <a:cxnLst/>
                <a:rect l="0" t="0" r="0" b="0"/>
                <a:pathLst>
                  <a:path w="121" h="105" extrusionOk="0">
                    <a:moveTo>
                      <a:pt x="99" y="0"/>
                    </a:moveTo>
                    <a:cubicBezTo>
                      <a:pt x="85" y="4"/>
                      <a:pt x="71" y="8"/>
                      <a:pt x="65" y="11"/>
                    </a:cubicBezTo>
                    <a:cubicBezTo>
                      <a:pt x="56" y="15"/>
                      <a:pt x="51" y="18"/>
                      <a:pt x="34" y="16"/>
                    </a:cubicBezTo>
                    <a:cubicBezTo>
                      <a:pt x="32" y="19"/>
                      <a:pt x="29" y="21"/>
                      <a:pt x="26" y="22"/>
                    </a:cubicBezTo>
                    <a:cubicBezTo>
                      <a:pt x="11" y="28"/>
                      <a:pt x="14" y="62"/>
                      <a:pt x="14" y="62"/>
                    </a:cubicBezTo>
                    <a:cubicBezTo>
                      <a:pt x="14" y="62"/>
                      <a:pt x="0" y="63"/>
                      <a:pt x="0" y="79"/>
                    </a:cubicBezTo>
                    <a:cubicBezTo>
                      <a:pt x="0" y="91"/>
                      <a:pt x="8" y="95"/>
                      <a:pt x="13" y="97"/>
                    </a:cubicBezTo>
                    <a:cubicBezTo>
                      <a:pt x="20" y="98"/>
                      <a:pt x="27" y="98"/>
                      <a:pt x="33" y="99"/>
                    </a:cubicBezTo>
                    <a:cubicBezTo>
                      <a:pt x="68" y="105"/>
                      <a:pt x="65" y="80"/>
                      <a:pt x="65" y="80"/>
                    </a:cubicBezTo>
                    <a:cubicBezTo>
                      <a:pt x="65" y="80"/>
                      <a:pt x="115" y="83"/>
                      <a:pt x="118" y="68"/>
                    </a:cubicBezTo>
                    <a:cubicBezTo>
                      <a:pt x="121" y="52"/>
                      <a:pt x="109" y="27"/>
                      <a:pt x="109" y="27"/>
                    </a:cubicBezTo>
                    <a:lnTo>
                      <a:pt x="99" y="0"/>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5" name="Shape 179">
                <a:extLst>
                  <a:ext uri="{FF2B5EF4-FFF2-40B4-BE49-F238E27FC236}">
                    <a16:creationId xmlns:a16="http://schemas.microsoft.com/office/drawing/2014/main" id="{5AE76110-189C-81B7-F94D-025163920E23}"/>
                  </a:ext>
                </a:extLst>
              </p:cNvPr>
              <p:cNvSpPr/>
              <p:nvPr/>
            </p:nvSpPr>
            <p:spPr>
              <a:xfrm>
                <a:off x="11187339" y="7172768"/>
                <a:ext cx="473498" cy="632767"/>
              </a:xfrm>
              <a:custGeom>
                <a:avLst/>
                <a:gdLst/>
                <a:ahLst/>
                <a:cxnLst/>
                <a:rect l="0" t="0" r="0" b="0"/>
                <a:pathLst>
                  <a:path w="639" h="859" extrusionOk="0">
                    <a:moveTo>
                      <a:pt x="149" y="163"/>
                    </a:moveTo>
                    <a:cubicBezTo>
                      <a:pt x="160" y="168"/>
                      <a:pt x="178" y="197"/>
                      <a:pt x="190" y="200"/>
                    </a:cubicBezTo>
                    <a:cubicBezTo>
                      <a:pt x="202" y="202"/>
                      <a:pt x="271" y="226"/>
                      <a:pt x="314" y="243"/>
                    </a:cubicBezTo>
                    <a:cubicBezTo>
                      <a:pt x="358" y="261"/>
                      <a:pt x="386" y="263"/>
                      <a:pt x="399" y="263"/>
                    </a:cubicBezTo>
                    <a:cubicBezTo>
                      <a:pt x="413" y="263"/>
                      <a:pt x="433" y="267"/>
                      <a:pt x="421" y="276"/>
                    </a:cubicBezTo>
                    <a:cubicBezTo>
                      <a:pt x="409" y="286"/>
                      <a:pt x="275" y="421"/>
                      <a:pt x="257" y="440"/>
                    </a:cubicBezTo>
                    <a:cubicBezTo>
                      <a:pt x="239" y="459"/>
                      <a:pt x="228" y="452"/>
                      <a:pt x="189" y="452"/>
                    </a:cubicBezTo>
                    <a:cubicBezTo>
                      <a:pt x="149" y="452"/>
                      <a:pt x="119" y="496"/>
                      <a:pt x="108" y="495"/>
                    </a:cubicBezTo>
                    <a:cubicBezTo>
                      <a:pt x="102" y="494"/>
                      <a:pt x="78" y="498"/>
                      <a:pt x="58" y="503"/>
                    </a:cubicBezTo>
                    <a:cubicBezTo>
                      <a:pt x="29" y="546"/>
                      <a:pt x="29" y="546"/>
                      <a:pt x="29" y="546"/>
                    </a:cubicBezTo>
                    <a:cubicBezTo>
                      <a:pt x="0" y="590"/>
                      <a:pt x="0" y="590"/>
                      <a:pt x="0" y="590"/>
                    </a:cubicBezTo>
                    <a:cubicBezTo>
                      <a:pt x="4" y="811"/>
                      <a:pt x="4" y="811"/>
                      <a:pt x="4" y="811"/>
                    </a:cubicBezTo>
                    <a:cubicBezTo>
                      <a:pt x="34" y="859"/>
                      <a:pt x="34" y="859"/>
                      <a:pt x="34" y="859"/>
                    </a:cubicBezTo>
                    <a:cubicBezTo>
                      <a:pt x="58" y="827"/>
                      <a:pt x="123" y="765"/>
                      <a:pt x="171" y="714"/>
                    </a:cubicBezTo>
                    <a:cubicBezTo>
                      <a:pt x="223" y="660"/>
                      <a:pt x="249" y="647"/>
                      <a:pt x="278" y="632"/>
                    </a:cubicBezTo>
                    <a:cubicBezTo>
                      <a:pt x="308" y="618"/>
                      <a:pt x="381" y="546"/>
                      <a:pt x="432" y="482"/>
                    </a:cubicBezTo>
                    <a:cubicBezTo>
                      <a:pt x="463" y="442"/>
                      <a:pt x="498" y="397"/>
                      <a:pt x="503" y="368"/>
                    </a:cubicBezTo>
                    <a:cubicBezTo>
                      <a:pt x="507" y="339"/>
                      <a:pt x="536" y="301"/>
                      <a:pt x="558" y="273"/>
                    </a:cubicBezTo>
                    <a:cubicBezTo>
                      <a:pt x="580" y="244"/>
                      <a:pt x="616" y="172"/>
                      <a:pt x="616" y="150"/>
                    </a:cubicBezTo>
                    <a:cubicBezTo>
                      <a:pt x="615" y="129"/>
                      <a:pt x="634" y="82"/>
                      <a:pt x="637" y="43"/>
                    </a:cubicBezTo>
                    <a:cubicBezTo>
                      <a:pt x="639" y="4"/>
                      <a:pt x="606" y="0"/>
                      <a:pt x="596" y="22"/>
                    </a:cubicBezTo>
                    <a:cubicBezTo>
                      <a:pt x="586" y="44"/>
                      <a:pt x="508" y="58"/>
                      <a:pt x="458" y="59"/>
                    </a:cubicBezTo>
                    <a:cubicBezTo>
                      <a:pt x="408" y="60"/>
                      <a:pt x="378" y="65"/>
                      <a:pt x="360" y="82"/>
                    </a:cubicBezTo>
                    <a:cubicBezTo>
                      <a:pt x="341" y="99"/>
                      <a:pt x="296" y="78"/>
                      <a:pt x="279" y="97"/>
                    </a:cubicBezTo>
                    <a:cubicBezTo>
                      <a:pt x="263" y="116"/>
                      <a:pt x="198" y="132"/>
                      <a:pt x="177" y="89"/>
                    </a:cubicBezTo>
                    <a:cubicBezTo>
                      <a:pt x="169" y="70"/>
                      <a:pt x="157" y="60"/>
                      <a:pt x="146" y="53"/>
                    </a:cubicBezTo>
                    <a:cubicBezTo>
                      <a:pt x="128" y="71"/>
                      <a:pt x="107" y="98"/>
                      <a:pt x="111" y="107"/>
                    </a:cubicBezTo>
                    <a:cubicBezTo>
                      <a:pt x="116" y="119"/>
                      <a:pt x="138" y="157"/>
                      <a:pt x="149" y="16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6" name="Shape 180">
                <a:extLst>
                  <a:ext uri="{FF2B5EF4-FFF2-40B4-BE49-F238E27FC236}">
                    <a16:creationId xmlns:a16="http://schemas.microsoft.com/office/drawing/2014/main" id="{9F638496-E69C-F6E6-3518-1E101B2F00B1}"/>
                  </a:ext>
                </a:extLst>
              </p:cNvPr>
              <p:cNvSpPr/>
              <p:nvPr/>
            </p:nvSpPr>
            <p:spPr>
              <a:xfrm>
                <a:off x="8759585" y="6014851"/>
                <a:ext cx="546676" cy="434759"/>
              </a:xfrm>
              <a:custGeom>
                <a:avLst/>
                <a:gdLst/>
                <a:ahLst/>
                <a:cxnLst/>
                <a:rect l="0" t="0" r="0" b="0"/>
                <a:pathLst>
                  <a:path w="742" h="591" extrusionOk="0">
                    <a:moveTo>
                      <a:pt x="273" y="591"/>
                    </a:moveTo>
                    <a:cubicBezTo>
                      <a:pt x="272" y="550"/>
                      <a:pt x="271" y="511"/>
                      <a:pt x="272" y="507"/>
                    </a:cubicBezTo>
                    <a:cubicBezTo>
                      <a:pt x="274" y="499"/>
                      <a:pt x="356" y="450"/>
                      <a:pt x="370" y="442"/>
                    </a:cubicBezTo>
                    <a:cubicBezTo>
                      <a:pt x="384" y="434"/>
                      <a:pt x="410" y="446"/>
                      <a:pt x="410" y="430"/>
                    </a:cubicBezTo>
                    <a:cubicBezTo>
                      <a:pt x="410" y="414"/>
                      <a:pt x="444" y="422"/>
                      <a:pt x="465" y="418"/>
                    </a:cubicBezTo>
                    <a:cubicBezTo>
                      <a:pt x="485" y="414"/>
                      <a:pt x="497" y="400"/>
                      <a:pt x="497" y="382"/>
                    </a:cubicBezTo>
                    <a:cubicBezTo>
                      <a:pt x="497" y="364"/>
                      <a:pt x="525" y="368"/>
                      <a:pt x="543" y="366"/>
                    </a:cubicBezTo>
                    <a:cubicBezTo>
                      <a:pt x="561" y="364"/>
                      <a:pt x="559" y="348"/>
                      <a:pt x="571" y="348"/>
                    </a:cubicBezTo>
                    <a:cubicBezTo>
                      <a:pt x="583" y="348"/>
                      <a:pt x="577" y="330"/>
                      <a:pt x="579" y="310"/>
                    </a:cubicBezTo>
                    <a:cubicBezTo>
                      <a:pt x="581" y="290"/>
                      <a:pt x="581" y="294"/>
                      <a:pt x="599" y="294"/>
                    </a:cubicBezTo>
                    <a:cubicBezTo>
                      <a:pt x="617" y="294"/>
                      <a:pt x="635" y="284"/>
                      <a:pt x="635" y="272"/>
                    </a:cubicBezTo>
                    <a:cubicBezTo>
                      <a:pt x="635" y="260"/>
                      <a:pt x="714" y="268"/>
                      <a:pt x="726" y="268"/>
                    </a:cubicBezTo>
                    <a:cubicBezTo>
                      <a:pt x="738" y="268"/>
                      <a:pt x="742" y="254"/>
                      <a:pt x="740" y="244"/>
                    </a:cubicBezTo>
                    <a:cubicBezTo>
                      <a:pt x="738" y="234"/>
                      <a:pt x="728" y="203"/>
                      <a:pt x="716" y="201"/>
                    </a:cubicBezTo>
                    <a:cubicBezTo>
                      <a:pt x="704" y="199"/>
                      <a:pt x="712" y="169"/>
                      <a:pt x="712" y="145"/>
                    </a:cubicBezTo>
                    <a:cubicBezTo>
                      <a:pt x="712" y="121"/>
                      <a:pt x="708" y="99"/>
                      <a:pt x="693" y="81"/>
                    </a:cubicBezTo>
                    <a:cubicBezTo>
                      <a:pt x="691" y="77"/>
                      <a:pt x="687" y="70"/>
                      <a:pt x="683" y="62"/>
                    </a:cubicBezTo>
                    <a:cubicBezTo>
                      <a:pt x="661" y="62"/>
                      <a:pt x="635" y="46"/>
                      <a:pt x="612" y="45"/>
                    </a:cubicBezTo>
                    <a:cubicBezTo>
                      <a:pt x="580" y="44"/>
                      <a:pt x="531" y="61"/>
                      <a:pt x="507" y="34"/>
                    </a:cubicBezTo>
                    <a:cubicBezTo>
                      <a:pt x="483" y="8"/>
                      <a:pt x="467" y="0"/>
                      <a:pt x="450" y="8"/>
                    </a:cubicBezTo>
                    <a:cubicBezTo>
                      <a:pt x="432" y="16"/>
                      <a:pt x="401" y="107"/>
                      <a:pt x="382" y="134"/>
                    </a:cubicBezTo>
                    <a:cubicBezTo>
                      <a:pt x="364" y="160"/>
                      <a:pt x="313" y="178"/>
                      <a:pt x="289" y="178"/>
                    </a:cubicBezTo>
                    <a:cubicBezTo>
                      <a:pt x="264" y="178"/>
                      <a:pt x="261" y="216"/>
                      <a:pt x="242" y="231"/>
                    </a:cubicBezTo>
                    <a:cubicBezTo>
                      <a:pt x="223" y="246"/>
                      <a:pt x="230" y="271"/>
                      <a:pt x="207" y="289"/>
                    </a:cubicBezTo>
                    <a:cubicBezTo>
                      <a:pt x="185" y="308"/>
                      <a:pt x="196" y="363"/>
                      <a:pt x="207" y="383"/>
                    </a:cubicBezTo>
                    <a:cubicBezTo>
                      <a:pt x="219" y="403"/>
                      <a:pt x="166" y="466"/>
                      <a:pt x="135" y="484"/>
                    </a:cubicBezTo>
                    <a:cubicBezTo>
                      <a:pt x="104" y="502"/>
                      <a:pt x="94" y="537"/>
                      <a:pt x="44" y="545"/>
                    </a:cubicBezTo>
                    <a:cubicBezTo>
                      <a:pt x="25" y="548"/>
                      <a:pt x="11" y="557"/>
                      <a:pt x="0" y="567"/>
                    </a:cubicBezTo>
                    <a:cubicBezTo>
                      <a:pt x="76" y="567"/>
                      <a:pt x="190" y="567"/>
                      <a:pt x="229" y="567"/>
                    </a:cubicBezTo>
                    <a:cubicBezTo>
                      <a:pt x="276" y="567"/>
                      <a:pt x="265" y="578"/>
                      <a:pt x="273" y="59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7" name="Shape 181">
                <a:extLst>
                  <a:ext uri="{FF2B5EF4-FFF2-40B4-BE49-F238E27FC236}">
                    <a16:creationId xmlns:a16="http://schemas.microsoft.com/office/drawing/2014/main" id="{32BC8EAB-969B-8957-0667-680D5DEC2100}"/>
                  </a:ext>
                </a:extLst>
              </p:cNvPr>
              <p:cNvSpPr/>
              <p:nvPr/>
            </p:nvSpPr>
            <p:spPr>
              <a:xfrm>
                <a:off x="9689363" y="5937370"/>
                <a:ext cx="198008" cy="365886"/>
              </a:xfrm>
              <a:custGeom>
                <a:avLst/>
                <a:gdLst/>
                <a:ahLst/>
                <a:cxnLst/>
                <a:rect l="0" t="0" r="0" b="0"/>
                <a:pathLst>
                  <a:path w="265" h="500" extrusionOk="0">
                    <a:moveTo>
                      <a:pt x="73" y="127"/>
                    </a:moveTo>
                    <a:cubicBezTo>
                      <a:pt x="88" y="148"/>
                      <a:pt x="69" y="185"/>
                      <a:pt x="55" y="192"/>
                    </a:cubicBezTo>
                    <a:cubicBezTo>
                      <a:pt x="40" y="199"/>
                      <a:pt x="29" y="232"/>
                      <a:pt x="15" y="232"/>
                    </a:cubicBezTo>
                    <a:cubicBezTo>
                      <a:pt x="0" y="232"/>
                      <a:pt x="15" y="287"/>
                      <a:pt x="40" y="298"/>
                    </a:cubicBezTo>
                    <a:cubicBezTo>
                      <a:pt x="66" y="309"/>
                      <a:pt x="66" y="327"/>
                      <a:pt x="66" y="338"/>
                    </a:cubicBezTo>
                    <a:cubicBezTo>
                      <a:pt x="66" y="349"/>
                      <a:pt x="102" y="360"/>
                      <a:pt x="113" y="374"/>
                    </a:cubicBezTo>
                    <a:cubicBezTo>
                      <a:pt x="124" y="389"/>
                      <a:pt x="142" y="458"/>
                      <a:pt x="142" y="484"/>
                    </a:cubicBezTo>
                    <a:cubicBezTo>
                      <a:pt x="142" y="490"/>
                      <a:pt x="144" y="496"/>
                      <a:pt x="148" y="500"/>
                    </a:cubicBezTo>
                    <a:cubicBezTo>
                      <a:pt x="157" y="494"/>
                      <a:pt x="169" y="486"/>
                      <a:pt x="173" y="477"/>
                    </a:cubicBezTo>
                    <a:cubicBezTo>
                      <a:pt x="181" y="462"/>
                      <a:pt x="188" y="435"/>
                      <a:pt x="184" y="428"/>
                    </a:cubicBezTo>
                    <a:cubicBezTo>
                      <a:pt x="181" y="421"/>
                      <a:pt x="181" y="408"/>
                      <a:pt x="190" y="401"/>
                    </a:cubicBezTo>
                    <a:cubicBezTo>
                      <a:pt x="198" y="393"/>
                      <a:pt x="231" y="359"/>
                      <a:pt x="237" y="356"/>
                    </a:cubicBezTo>
                    <a:cubicBezTo>
                      <a:pt x="243" y="353"/>
                      <a:pt x="264" y="357"/>
                      <a:pt x="263" y="337"/>
                    </a:cubicBezTo>
                    <a:cubicBezTo>
                      <a:pt x="263" y="329"/>
                      <a:pt x="264" y="317"/>
                      <a:pt x="265" y="305"/>
                    </a:cubicBezTo>
                    <a:cubicBezTo>
                      <a:pt x="250" y="295"/>
                      <a:pt x="242" y="284"/>
                      <a:pt x="242" y="279"/>
                    </a:cubicBezTo>
                    <a:cubicBezTo>
                      <a:pt x="242" y="267"/>
                      <a:pt x="225" y="247"/>
                      <a:pt x="216" y="258"/>
                    </a:cubicBezTo>
                    <a:cubicBezTo>
                      <a:pt x="207" y="269"/>
                      <a:pt x="172" y="260"/>
                      <a:pt x="168" y="237"/>
                    </a:cubicBezTo>
                    <a:cubicBezTo>
                      <a:pt x="163" y="214"/>
                      <a:pt x="191" y="215"/>
                      <a:pt x="216" y="194"/>
                    </a:cubicBezTo>
                    <a:cubicBezTo>
                      <a:pt x="242" y="173"/>
                      <a:pt x="245" y="133"/>
                      <a:pt x="218" y="111"/>
                    </a:cubicBezTo>
                    <a:cubicBezTo>
                      <a:pt x="191" y="89"/>
                      <a:pt x="210" y="77"/>
                      <a:pt x="229" y="57"/>
                    </a:cubicBezTo>
                    <a:cubicBezTo>
                      <a:pt x="248" y="37"/>
                      <a:pt x="231" y="26"/>
                      <a:pt x="221" y="36"/>
                    </a:cubicBezTo>
                    <a:cubicBezTo>
                      <a:pt x="211" y="45"/>
                      <a:pt x="194" y="47"/>
                      <a:pt x="191" y="26"/>
                    </a:cubicBezTo>
                    <a:cubicBezTo>
                      <a:pt x="189" y="4"/>
                      <a:pt x="130" y="0"/>
                      <a:pt x="107" y="21"/>
                    </a:cubicBezTo>
                    <a:cubicBezTo>
                      <a:pt x="99" y="28"/>
                      <a:pt x="87" y="31"/>
                      <a:pt x="74" y="30"/>
                    </a:cubicBezTo>
                    <a:cubicBezTo>
                      <a:pt x="68" y="67"/>
                      <a:pt x="63" y="112"/>
                      <a:pt x="73" y="12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8" name="Shape 182">
                <a:extLst>
                  <a:ext uri="{FF2B5EF4-FFF2-40B4-BE49-F238E27FC236}">
                    <a16:creationId xmlns:a16="http://schemas.microsoft.com/office/drawing/2014/main" id="{350282DC-46BC-1F13-E26B-44BBAE149151}"/>
                  </a:ext>
                </a:extLst>
              </p:cNvPr>
              <p:cNvSpPr/>
              <p:nvPr/>
            </p:nvSpPr>
            <p:spPr>
              <a:xfrm>
                <a:off x="8957592" y="5945980"/>
                <a:ext cx="946996" cy="912560"/>
              </a:xfrm>
              <a:custGeom>
                <a:avLst/>
                <a:gdLst/>
                <a:ahLst/>
                <a:cxnLst/>
                <a:rect l="0" t="0" r="0" b="0"/>
                <a:pathLst>
                  <a:path w="1284" h="1233" extrusionOk="0">
                    <a:moveTo>
                      <a:pt x="441" y="235"/>
                    </a:moveTo>
                    <a:cubicBezTo>
                      <a:pt x="441" y="259"/>
                      <a:pt x="433" y="289"/>
                      <a:pt x="445" y="291"/>
                    </a:cubicBezTo>
                    <a:cubicBezTo>
                      <a:pt x="457" y="293"/>
                      <a:pt x="467" y="324"/>
                      <a:pt x="469" y="334"/>
                    </a:cubicBezTo>
                    <a:cubicBezTo>
                      <a:pt x="471" y="344"/>
                      <a:pt x="467" y="358"/>
                      <a:pt x="455" y="358"/>
                    </a:cubicBezTo>
                    <a:cubicBezTo>
                      <a:pt x="443" y="358"/>
                      <a:pt x="364" y="350"/>
                      <a:pt x="364" y="362"/>
                    </a:cubicBezTo>
                    <a:cubicBezTo>
                      <a:pt x="364" y="374"/>
                      <a:pt x="346" y="384"/>
                      <a:pt x="328" y="384"/>
                    </a:cubicBezTo>
                    <a:cubicBezTo>
                      <a:pt x="310" y="384"/>
                      <a:pt x="310" y="380"/>
                      <a:pt x="308" y="400"/>
                    </a:cubicBezTo>
                    <a:cubicBezTo>
                      <a:pt x="306" y="420"/>
                      <a:pt x="312" y="438"/>
                      <a:pt x="300" y="438"/>
                    </a:cubicBezTo>
                    <a:cubicBezTo>
                      <a:pt x="288" y="438"/>
                      <a:pt x="290" y="454"/>
                      <a:pt x="272" y="456"/>
                    </a:cubicBezTo>
                    <a:cubicBezTo>
                      <a:pt x="254" y="458"/>
                      <a:pt x="226" y="454"/>
                      <a:pt x="226" y="472"/>
                    </a:cubicBezTo>
                    <a:cubicBezTo>
                      <a:pt x="226" y="490"/>
                      <a:pt x="214" y="504"/>
                      <a:pt x="194" y="508"/>
                    </a:cubicBezTo>
                    <a:cubicBezTo>
                      <a:pt x="173" y="512"/>
                      <a:pt x="139" y="504"/>
                      <a:pt x="139" y="520"/>
                    </a:cubicBezTo>
                    <a:cubicBezTo>
                      <a:pt x="139" y="536"/>
                      <a:pt x="113" y="524"/>
                      <a:pt x="99" y="532"/>
                    </a:cubicBezTo>
                    <a:cubicBezTo>
                      <a:pt x="85" y="540"/>
                      <a:pt x="3" y="589"/>
                      <a:pt x="1" y="597"/>
                    </a:cubicBezTo>
                    <a:cubicBezTo>
                      <a:pt x="0" y="601"/>
                      <a:pt x="1" y="640"/>
                      <a:pt x="2" y="681"/>
                    </a:cubicBezTo>
                    <a:cubicBezTo>
                      <a:pt x="4" y="684"/>
                      <a:pt x="8" y="688"/>
                      <a:pt x="14" y="692"/>
                    </a:cubicBezTo>
                    <a:cubicBezTo>
                      <a:pt x="45" y="709"/>
                      <a:pt x="595" y="1073"/>
                      <a:pt x="612" y="1090"/>
                    </a:cubicBezTo>
                    <a:cubicBezTo>
                      <a:pt x="629" y="1108"/>
                      <a:pt x="651" y="1147"/>
                      <a:pt x="651" y="1147"/>
                    </a:cubicBezTo>
                    <a:cubicBezTo>
                      <a:pt x="651" y="1147"/>
                      <a:pt x="690" y="1151"/>
                      <a:pt x="720" y="1168"/>
                    </a:cubicBezTo>
                    <a:cubicBezTo>
                      <a:pt x="751" y="1186"/>
                      <a:pt x="751" y="1233"/>
                      <a:pt x="751" y="1233"/>
                    </a:cubicBezTo>
                    <a:cubicBezTo>
                      <a:pt x="751" y="1233"/>
                      <a:pt x="790" y="1225"/>
                      <a:pt x="811" y="1220"/>
                    </a:cubicBezTo>
                    <a:cubicBezTo>
                      <a:pt x="833" y="1216"/>
                      <a:pt x="907" y="1190"/>
                      <a:pt x="907" y="1190"/>
                    </a:cubicBezTo>
                    <a:cubicBezTo>
                      <a:pt x="1019" y="1099"/>
                      <a:pt x="1019" y="1099"/>
                      <a:pt x="1019" y="1099"/>
                    </a:cubicBezTo>
                    <a:cubicBezTo>
                      <a:pt x="1283" y="934"/>
                      <a:pt x="1283" y="934"/>
                      <a:pt x="1283" y="934"/>
                    </a:cubicBezTo>
                    <a:cubicBezTo>
                      <a:pt x="1283" y="934"/>
                      <a:pt x="1284" y="934"/>
                      <a:pt x="1284" y="934"/>
                    </a:cubicBezTo>
                    <a:cubicBezTo>
                      <a:pt x="1276" y="905"/>
                      <a:pt x="1267" y="882"/>
                      <a:pt x="1253" y="882"/>
                    </a:cubicBezTo>
                    <a:cubicBezTo>
                      <a:pt x="1237" y="882"/>
                      <a:pt x="1226" y="868"/>
                      <a:pt x="1208" y="868"/>
                    </a:cubicBezTo>
                    <a:cubicBezTo>
                      <a:pt x="1189" y="868"/>
                      <a:pt x="1167" y="859"/>
                      <a:pt x="1164" y="843"/>
                    </a:cubicBezTo>
                    <a:cubicBezTo>
                      <a:pt x="1162" y="827"/>
                      <a:pt x="1171" y="816"/>
                      <a:pt x="1158" y="795"/>
                    </a:cubicBezTo>
                    <a:cubicBezTo>
                      <a:pt x="1144" y="775"/>
                      <a:pt x="1130" y="766"/>
                      <a:pt x="1130" y="757"/>
                    </a:cubicBezTo>
                    <a:cubicBezTo>
                      <a:pt x="1130" y="748"/>
                      <a:pt x="1153" y="730"/>
                      <a:pt x="1157" y="726"/>
                    </a:cubicBezTo>
                    <a:cubicBezTo>
                      <a:pt x="1161" y="723"/>
                      <a:pt x="1148" y="708"/>
                      <a:pt x="1148" y="698"/>
                    </a:cubicBezTo>
                    <a:cubicBezTo>
                      <a:pt x="1148" y="688"/>
                      <a:pt x="1139" y="671"/>
                      <a:pt x="1148" y="660"/>
                    </a:cubicBezTo>
                    <a:cubicBezTo>
                      <a:pt x="1157" y="649"/>
                      <a:pt x="1163" y="638"/>
                      <a:pt x="1152" y="618"/>
                    </a:cubicBezTo>
                    <a:cubicBezTo>
                      <a:pt x="1142" y="598"/>
                      <a:pt x="1166" y="580"/>
                      <a:pt x="1154" y="553"/>
                    </a:cubicBezTo>
                    <a:cubicBezTo>
                      <a:pt x="1142" y="527"/>
                      <a:pt x="1124" y="506"/>
                      <a:pt x="1126" y="497"/>
                    </a:cubicBezTo>
                    <a:cubicBezTo>
                      <a:pt x="1127" y="493"/>
                      <a:pt x="1133" y="489"/>
                      <a:pt x="1140" y="484"/>
                    </a:cubicBezTo>
                    <a:cubicBezTo>
                      <a:pt x="1136" y="480"/>
                      <a:pt x="1134" y="474"/>
                      <a:pt x="1134" y="468"/>
                    </a:cubicBezTo>
                    <a:cubicBezTo>
                      <a:pt x="1134" y="442"/>
                      <a:pt x="1116" y="373"/>
                      <a:pt x="1105" y="358"/>
                    </a:cubicBezTo>
                    <a:cubicBezTo>
                      <a:pt x="1094" y="344"/>
                      <a:pt x="1058" y="333"/>
                      <a:pt x="1058" y="322"/>
                    </a:cubicBezTo>
                    <a:cubicBezTo>
                      <a:pt x="1058" y="311"/>
                      <a:pt x="1058" y="293"/>
                      <a:pt x="1032" y="282"/>
                    </a:cubicBezTo>
                    <a:cubicBezTo>
                      <a:pt x="1007" y="271"/>
                      <a:pt x="992" y="216"/>
                      <a:pt x="1007" y="216"/>
                    </a:cubicBezTo>
                    <a:cubicBezTo>
                      <a:pt x="1021" y="216"/>
                      <a:pt x="1032" y="183"/>
                      <a:pt x="1047" y="176"/>
                    </a:cubicBezTo>
                    <a:cubicBezTo>
                      <a:pt x="1061" y="169"/>
                      <a:pt x="1080" y="132"/>
                      <a:pt x="1065" y="111"/>
                    </a:cubicBezTo>
                    <a:cubicBezTo>
                      <a:pt x="1055" y="96"/>
                      <a:pt x="1060" y="51"/>
                      <a:pt x="1066" y="14"/>
                    </a:cubicBezTo>
                    <a:cubicBezTo>
                      <a:pt x="1042" y="14"/>
                      <a:pt x="1015" y="5"/>
                      <a:pt x="1008" y="3"/>
                    </a:cubicBezTo>
                    <a:cubicBezTo>
                      <a:pt x="997" y="0"/>
                      <a:pt x="965" y="9"/>
                      <a:pt x="945" y="10"/>
                    </a:cubicBezTo>
                    <a:cubicBezTo>
                      <a:pt x="925" y="10"/>
                      <a:pt x="876" y="42"/>
                      <a:pt x="859" y="27"/>
                    </a:cubicBezTo>
                    <a:cubicBezTo>
                      <a:pt x="843" y="11"/>
                      <a:pt x="675" y="39"/>
                      <a:pt x="628" y="40"/>
                    </a:cubicBezTo>
                    <a:cubicBezTo>
                      <a:pt x="580" y="42"/>
                      <a:pt x="560" y="91"/>
                      <a:pt x="532" y="91"/>
                    </a:cubicBezTo>
                    <a:cubicBezTo>
                      <a:pt x="504" y="91"/>
                      <a:pt x="459" y="115"/>
                      <a:pt x="436" y="142"/>
                    </a:cubicBezTo>
                    <a:cubicBezTo>
                      <a:pt x="429" y="149"/>
                      <a:pt x="421" y="152"/>
                      <a:pt x="412" y="152"/>
                    </a:cubicBezTo>
                    <a:cubicBezTo>
                      <a:pt x="416" y="160"/>
                      <a:pt x="420" y="167"/>
                      <a:pt x="422" y="171"/>
                    </a:cubicBezTo>
                    <a:cubicBezTo>
                      <a:pt x="437" y="189"/>
                      <a:pt x="441" y="211"/>
                      <a:pt x="441" y="23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19" name="Shape 183">
                <a:extLst>
                  <a:ext uri="{FF2B5EF4-FFF2-40B4-BE49-F238E27FC236}">
                    <a16:creationId xmlns:a16="http://schemas.microsoft.com/office/drawing/2014/main" id="{EA8135FE-AAE4-A73E-D8B0-95EB72AD690F}"/>
                  </a:ext>
                </a:extLst>
              </p:cNvPr>
              <p:cNvSpPr/>
              <p:nvPr/>
            </p:nvSpPr>
            <p:spPr>
              <a:xfrm>
                <a:off x="9788366" y="6161205"/>
                <a:ext cx="693030" cy="662897"/>
              </a:xfrm>
              <a:custGeom>
                <a:avLst/>
                <a:gdLst/>
                <a:ahLst/>
                <a:cxnLst/>
                <a:rect l="0" t="0" r="0" b="0"/>
                <a:pathLst>
                  <a:path w="940" h="898" extrusionOk="0">
                    <a:moveTo>
                      <a:pt x="105" y="51"/>
                    </a:moveTo>
                    <a:cubicBezTo>
                      <a:pt x="99" y="54"/>
                      <a:pt x="66" y="88"/>
                      <a:pt x="58" y="96"/>
                    </a:cubicBezTo>
                    <a:cubicBezTo>
                      <a:pt x="49" y="103"/>
                      <a:pt x="49" y="116"/>
                      <a:pt x="52" y="123"/>
                    </a:cubicBezTo>
                    <a:cubicBezTo>
                      <a:pt x="56" y="130"/>
                      <a:pt x="49" y="157"/>
                      <a:pt x="41" y="172"/>
                    </a:cubicBezTo>
                    <a:cubicBezTo>
                      <a:pt x="33" y="188"/>
                      <a:pt x="4" y="199"/>
                      <a:pt x="2" y="208"/>
                    </a:cubicBezTo>
                    <a:cubicBezTo>
                      <a:pt x="0" y="217"/>
                      <a:pt x="18" y="238"/>
                      <a:pt x="30" y="264"/>
                    </a:cubicBezTo>
                    <a:cubicBezTo>
                      <a:pt x="42" y="291"/>
                      <a:pt x="18" y="309"/>
                      <a:pt x="28" y="329"/>
                    </a:cubicBezTo>
                    <a:cubicBezTo>
                      <a:pt x="39" y="349"/>
                      <a:pt x="33" y="360"/>
                      <a:pt x="24" y="371"/>
                    </a:cubicBezTo>
                    <a:cubicBezTo>
                      <a:pt x="15" y="382"/>
                      <a:pt x="24" y="399"/>
                      <a:pt x="24" y="409"/>
                    </a:cubicBezTo>
                    <a:cubicBezTo>
                      <a:pt x="24" y="419"/>
                      <a:pt x="37" y="434"/>
                      <a:pt x="33" y="437"/>
                    </a:cubicBezTo>
                    <a:cubicBezTo>
                      <a:pt x="29" y="441"/>
                      <a:pt x="6" y="459"/>
                      <a:pt x="6" y="468"/>
                    </a:cubicBezTo>
                    <a:cubicBezTo>
                      <a:pt x="6" y="477"/>
                      <a:pt x="20" y="486"/>
                      <a:pt x="34" y="506"/>
                    </a:cubicBezTo>
                    <a:cubicBezTo>
                      <a:pt x="47" y="527"/>
                      <a:pt x="38" y="538"/>
                      <a:pt x="40" y="554"/>
                    </a:cubicBezTo>
                    <a:cubicBezTo>
                      <a:pt x="43" y="570"/>
                      <a:pt x="65" y="579"/>
                      <a:pt x="84" y="579"/>
                    </a:cubicBezTo>
                    <a:cubicBezTo>
                      <a:pt x="102" y="579"/>
                      <a:pt x="113" y="593"/>
                      <a:pt x="129" y="593"/>
                    </a:cubicBezTo>
                    <a:cubicBezTo>
                      <a:pt x="143" y="593"/>
                      <a:pt x="152" y="616"/>
                      <a:pt x="160" y="645"/>
                    </a:cubicBezTo>
                    <a:cubicBezTo>
                      <a:pt x="167" y="645"/>
                      <a:pt x="226" y="646"/>
                      <a:pt x="250" y="663"/>
                    </a:cubicBezTo>
                    <a:cubicBezTo>
                      <a:pt x="276" y="680"/>
                      <a:pt x="289" y="702"/>
                      <a:pt x="289" y="702"/>
                    </a:cubicBezTo>
                    <a:cubicBezTo>
                      <a:pt x="393" y="645"/>
                      <a:pt x="393" y="645"/>
                      <a:pt x="393" y="645"/>
                    </a:cubicBezTo>
                    <a:cubicBezTo>
                      <a:pt x="864" y="898"/>
                      <a:pt x="864" y="898"/>
                      <a:pt x="864" y="898"/>
                    </a:cubicBezTo>
                    <a:cubicBezTo>
                      <a:pt x="864" y="866"/>
                      <a:pt x="864" y="866"/>
                      <a:pt x="864" y="866"/>
                    </a:cubicBezTo>
                    <a:cubicBezTo>
                      <a:pt x="921" y="866"/>
                      <a:pt x="921" y="866"/>
                      <a:pt x="921" y="866"/>
                    </a:cubicBezTo>
                    <a:cubicBezTo>
                      <a:pt x="921" y="866"/>
                      <a:pt x="921" y="303"/>
                      <a:pt x="921" y="262"/>
                    </a:cubicBezTo>
                    <a:cubicBezTo>
                      <a:pt x="921" y="220"/>
                      <a:pt x="902" y="193"/>
                      <a:pt x="921" y="170"/>
                    </a:cubicBezTo>
                    <a:cubicBezTo>
                      <a:pt x="940" y="148"/>
                      <a:pt x="913" y="136"/>
                      <a:pt x="928" y="94"/>
                    </a:cubicBezTo>
                    <a:cubicBezTo>
                      <a:pt x="930" y="89"/>
                      <a:pt x="932" y="84"/>
                      <a:pt x="934" y="79"/>
                    </a:cubicBezTo>
                    <a:cubicBezTo>
                      <a:pt x="933" y="78"/>
                      <a:pt x="932" y="77"/>
                      <a:pt x="932" y="77"/>
                    </a:cubicBezTo>
                    <a:cubicBezTo>
                      <a:pt x="927" y="64"/>
                      <a:pt x="903" y="63"/>
                      <a:pt x="849" y="55"/>
                    </a:cubicBezTo>
                    <a:cubicBezTo>
                      <a:pt x="795" y="47"/>
                      <a:pt x="815" y="10"/>
                      <a:pt x="755" y="7"/>
                    </a:cubicBezTo>
                    <a:cubicBezTo>
                      <a:pt x="695" y="3"/>
                      <a:pt x="619" y="51"/>
                      <a:pt x="618" y="77"/>
                    </a:cubicBezTo>
                    <a:cubicBezTo>
                      <a:pt x="617" y="102"/>
                      <a:pt x="646" y="130"/>
                      <a:pt x="626" y="157"/>
                    </a:cubicBezTo>
                    <a:cubicBezTo>
                      <a:pt x="606" y="183"/>
                      <a:pt x="562" y="186"/>
                      <a:pt x="531" y="158"/>
                    </a:cubicBezTo>
                    <a:cubicBezTo>
                      <a:pt x="500" y="130"/>
                      <a:pt x="455" y="117"/>
                      <a:pt x="417" y="117"/>
                    </a:cubicBezTo>
                    <a:cubicBezTo>
                      <a:pt x="380" y="117"/>
                      <a:pt x="354" y="93"/>
                      <a:pt x="356" y="73"/>
                    </a:cubicBezTo>
                    <a:cubicBezTo>
                      <a:pt x="359" y="53"/>
                      <a:pt x="347" y="44"/>
                      <a:pt x="316" y="38"/>
                    </a:cubicBezTo>
                    <a:cubicBezTo>
                      <a:pt x="285" y="31"/>
                      <a:pt x="259" y="6"/>
                      <a:pt x="204" y="15"/>
                    </a:cubicBezTo>
                    <a:cubicBezTo>
                      <a:pt x="175" y="20"/>
                      <a:pt x="150" y="11"/>
                      <a:pt x="133" y="0"/>
                    </a:cubicBezTo>
                    <a:cubicBezTo>
                      <a:pt x="132" y="12"/>
                      <a:pt x="131" y="24"/>
                      <a:pt x="131" y="32"/>
                    </a:cubicBezTo>
                    <a:cubicBezTo>
                      <a:pt x="132" y="52"/>
                      <a:pt x="111" y="48"/>
                      <a:pt x="105" y="5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0" name="Shape 184">
                <a:extLst>
                  <a:ext uri="{FF2B5EF4-FFF2-40B4-BE49-F238E27FC236}">
                    <a16:creationId xmlns:a16="http://schemas.microsoft.com/office/drawing/2014/main" id="{0C9F25C9-B91A-0412-D468-179180F23CEE}"/>
                  </a:ext>
                </a:extLst>
              </p:cNvPr>
              <p:cNvSpPr/>
              <p:nvPr/>
            </p:nvSpPr>
            <p:spPr>
              <a:xfrm>
                <a:off x="8596013" y="7086678"/>
                <a:ext cx="129136" cy="47351"/>
              </a:xfrm>
              <a:custGeom>
                <a:avLst/>
                <a:gdLst/>
                <a:ahLst/>
                <a:cxnLst/>
                <a:rect l="0" t="0" r="0" b="0"/>
                <a:pathLst>
                  <a:path w="178" h="63" extrusionOk="0">
                    <a:moveTo>
                      <a:pt x="88" y="39"/>
                    </a:moveTo>
                    <a:cubicBezTo>
                      <a:pt x="101" y="28"/>
                      <a:pt x="121" y="51"/>
                      <a:pt x="140" y="53"/>
                    </a:cubicBezTo>
                    <a:cubicBezTo>
                      <a:pt x="158" y="56"/>
                      <a:pt x="178" y="43"/>
                      <a:pt x="178" y="43"/>
                    </a:cubicBezTo>
                    <a:cubicBezTo>
                      <a:pt x="178" y="43"/>
                      <a:pt x="174" y="41"/>
                      <a:pt x="144" y="38"/>
                    </a:cubicBezTo>
                    <a:cubicBezTo>
                      <a:pt x="114" y="36"/>
                      <a:pt x="112" y="0"/>
                      <a:pt x="86" y="13"/>
                    </a:cubicBezTo>
                    <a:cubicBezTo>
                      <a:pt x="59" y="26"/>
                      <a:pt x="41" y="29"/>
                      <a:pt x="8" y="26"/>
                    </a:cubicBezTo>
                    <a:cubicBezTo>
                      <a:pt x="7" y="36"/>
                      <a:pt x="1" y="49"/>
                      <a:pt x="0" y="63"/>
                    </a:cubicBezTo>
                    <a:cubicBezTo>
                      <a:pt x="8" y="61"/>
                      <a:pt x="15" y="59"/>
                      <a:pt x="18" y="59"/>
                    </a:cubicBezTo>
                    <a:cubicBezTo>
                      <a:pt x="36" y="58"/>
                      <a:pt x="75" y="51"/>
                      <a:pt x="88" y="3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1" name="Shape 185">
                <a:extLst>
                  <a:ext uri="{FF2B5EF4-FFF2-40B4-BE49-F238E27FC236}">
                    <a16:creationId xmlns:a16="http://schemas.microsoft.com/office/drawing/2014/main" id="{C9094ECD-5042-A381-379A-80805237A1EA}"/>
                  </a:ext>
                </a:extLst>
              </p:cNvPr>
              <p:cNvSpPr/>
              <p:nvPr/>
            </p:nvSpPr>
            <p:spPr>
              <a:xfrm>
                <a:off x="8565880" y="6966151"/>
                <a:ext cx="271187" cy="210923"/>
              </a:xfrm>
              <a:custGeom>
                <a:avLst/>
                <a:gdLst/>
                <a:ahLst/>
                <a:cxnLst/>
                <a:rect l="0" t="0" r="0" b="0"/>
                <a:pathLst>
                  <a:path w="365" h="286" extrusionOk="0">
                    <a:moveTo>
                      <a:pt x="83" y="274"/>
                    </a:moveTo>
                    <a:cubicBezTo>
                      <a:pt x="95" y="276"/>
                      <a:pt x="118" y="261"/>
                      <a:pt x="118" y="261"/>
                    </a:cubicBezTo>
                    <a:cubicBezTo>
                      <a:pt x="118" y="261"/>
                      <a:pt x="195" y="255"/>
                      <a:pt x="208" y="254"/>
                    </a:cubicBezTo>
                    <a:cubicBezTo>
                      <a:pt x="212" y="253"/>
                      <a:pt x="218" y="255"/>
                      <a:pt x="223" y="258"/>
                    </a:cubicBezTo>
                    <a:cubicBezTo>
                      <a:pt x="223" y="255"/>
                      <a:pt x="223" y="252"/>
                      <a:pt x="223" y="252"/>
                    </a:cubicBezTo>
                    <a:cubicBezTo>
                      <a:pt x="223" y="252"/>
                      <a:pt x="264" y="260"/>
                      <a:pt x="267" y="270"/>
                    </a:cubicBezTo>
                    <a:cubicBezTo>
                      <a:pt x="270" y="279"/>
                      <a:pt x="326" y="286"/>
                      <a:pt x="357" y="275"/>
                    </a:cubicBezTo>
                    <a:cubicBezTo>
                      <a:pt x="359" y="275"/>
                      <a:pt x="362" y="274"/>
                      <a:pt x="364" y="273"/>
                    </a:cubicBezTo>
                    <a:cubicBezTo>
                      <a:pt x="364" y="260"/>
                      <a:pt x="365" y="240"/>
                      <a:pt x="364" y="234"/>
                    </a:cubicBezTo>
                    <a:cubicBezTo>
                      <a:pt x="362" y="225"/>
                      <a:pt x="342" y="205"/>
                      <a:pt x="331" y="194"/>
                    </a:cubicBezTo>
                    <a:cubicBezTo>
                      <a:pt x="320" y="183"/>
                      <a:pt x="322" y="156"/>
                      <a:pt x="322" y="156"/>
                    </a:cubicBezTo>
                    <a:cubicBezTo>
                      <a:pt x="310" y="139"/>
                      <a:pt x="310" y="139"/>
                      <a:pt x="310" y="139"/>
                    </a:cubicBezTo>
                    <a:cubicBezTo>
                      <a:pt x="310" y="139"/>
                      <a:pt x="302" y="104"/>
                      <a:pt x="276" y="95"/>
                    </a:cubicBezTo>
                    <a:cubicBezTo>
                      <a:pt x="250" y="87"/>
                      <a:pt x="232" y="39"/>
                      <a:pt x="232" y="39"/>
                    </a:cubicBezTo>
                    <a:cubicBezTo>
                      <a:pt x="211" y="39"/>
                      <a:pt x="211" y="39"/>
                      <a:pt x="211" y="39"/>
                    </a:cubicBezTo>
                    <a:cubicBezTo>
                      <a:pt x="211" y="39"/>
                      <a:pt x="193" y="18"/>
                      <a:pt x="176" y="9"/>
                    </a:cubicBezTo>
                    <a:cubicBezTo>
                      <a:pt x="159" y="0"/>
                      <a:pt x="128" y="13"/>
                      <a:pt x="128" y="13"/>
                    </a:cubicBezTo>
                    <a:cubicBezTo>
                      <a:pt x="128" y="13"/>
                      <a:pt x="94" y="18"/>
                      <a:pt x="72" y="13"/>
                    </a:cubicBezTo>
                    <a:cubicBezTo>
                      <a:pt x="50" y="9"/>
                      <a:pt x="55" y="39"/>
                      <a:pt x="37" y="44"/>
                    </a:cubicBezTo>
                    <a:cubicBezTo>
                      <a:pt x="37" y="44"/>
                      <a:pt x="35" y="44"/>
                      <a:pt x="34" y="44"/>
                    </a:cubicBezTo>
                    <a:cubicBezTo>
                      <a:pt x="32" y="62"/>
                      <a:pt x="29" y="80"/>
                      <a:pt x="20" y="94"/>
                    </a:cubicBezTo>
                    <a:cubicBezTo>
                      <a:pt x="0" y="124"/>
                      <a:pt x="28" y="167"/>
                      <a:pt x="43" y="181"/>
                    </a:cubicBezTo>
                    <a:cubicBezTo>
                      <a:pt x="46" y="184"/>
                      <a:pt x="47" y="188"/>
                      <a:pt x="47" y="193"/>
                    </a:cubicBezTo>
                    <a:cubicBezTo>
                      <a:pt x="80" y="196"/>
                      <a:pt x="98" y="193"/>
                      <a:pt x="125" y="180"/>
                    </a:cubicBezTo>
                    <a:cubicBezTo>
                      <a:pt x="151" y="167"/>
                      <a:pt x="153" y="203"/>
                      <a:pt x="183" y="205"/>
                    </a:cubicBezTo>
                    <a:cubicBezTo>
                      <a:pt x="213" y="208"/>
                      <a:pt x="217" y="210"/>
                      <a:pt x="217" y="210"/>
                    </a:cubicBezTo>
                    <a:cubicBezTo>
                      <a:pt x="217" y="210"/>
                      <a:pt x="197" y="223"/>
                      <a:pt x="179" y="220"/>
                    </a:cubicBezTo>
                    <a:cubicBezTo>
                      <a:pt x="160" y="218"/>
                      <a:pt x="140" y="195"/>
                      <a:pt x="127" y="206"/>
                    </a:cubicBezTo>
                    <a:cubicBezTo>
                      <a:pt x="114" y="218"/>
                      <a:pt x="75" y="225"/>
                      <a:pt x="57" y="226"/>
                    </a:cubicBezTo>
                    <a:cubicBezTo>
                      <a:pt x="54" y="226"/>
                      <a:pt x="47" y="228"/>
                      <a:pt x="39" y="230"/>
                    </a:cubicBezTo>
                    <a:cubicBezTo>
                      <a:pt x="37" y="240"/>
                      <a:pt x="38" y="250"/>
                      <a:pt x="46" y="259"/>
                    </a:cubicBezTo>
                    <a:cubicBezTo>
                      <a:pt x="48" y="261"/>
                      <a:pt x="50" y="264"/>
                      <a:pt x="52" y="266"/>
                    </a:cubicBezTo>
                    <a:cubicBezTo>
                      <a:pt x="83" y="258"/>
                      <a:pt x="73" y="273"/>
                      <a:pt x="83" y="2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2" name="Shape 186">
                <a:extLst>
                  <a:ext uri="{FF2B5EF4-FFF2-40B4-BE49-F238E27FC236}">
                    <a16:creationId xmlns:a16="http://schemas.microsoft.com/office/drawing/2014/main" id="{64C0AA38-6FBE-FC2A-C883-B71027EA8249}"/>
                  </a:ext>
                </a:extLst>
              </p:cNvPr>
              <p:cNvSpPr/>
              <p:nvPr/>
            </p:nvSpPr>
            <p:spPr>
              <a:xfrm>
                <a:off x="8604622" y="7151247"/>
                <a:ext cx="124833" cy="77482"/>
              </a:xfrm>
              <a:custGeom>
                <a:avLst/>
                <a:gdLst/>
                <a:ahLst/>
                <a:cxnLst/>
                <a:rect l="0" t="0" r="0" b="0"/>
                <a:pathLst>
                  <a:path w="171" h="103" extrusionOk="0">
                    <a:moveTo>
                      <a:pt x="89" y="96"/>
                    </a:moveTo>
                    <a:cubicBezTo>
                      <a:pt x="103" y="87"/>
                      <a:pt x="130" y="62"/>
                      <a:pt x="140" y="66"/>
                    </a:cubicBezTo>
                    <a:cubicBezTo>
                      <a:pt x="149" y="70"/>
                      <a:pt x="162" y="62"/>
                      <a:pt x="162" y="57"/>
                    </a:cubicBezTo>
                    <a:cubicBezTo>
                      <a:pt x="162" y="51"/>
                      <a:pt x="143" y="33"/>
                      <a:pt x="158" y="28"/>
                    </a:cubicBezTo>
                    <a:cubicBezTo>
                      <a:pt x="168" y="24"/>
                      <a:pt x="170" y="12"/>
                      <a:pt x="171" y="5"/>
                    </a:cubicBezTo>
                    <a:cubicBezTo>
                      <a:pt x="166" y="2"/>
                      <a:pt x="160" y="0"/>
                      <a:pt x="156" y="1"/>
                    </a:cubicBezTo>
                    <a:cubicBezTo>
                      <a:pt x="143" y="2"/>
                      <a:pt x="66" y="8"/>
                      <a:pt x="66" y="8"/>
                    </a:cubicBezTo>
                    <a:cubicBezTo>
                      <a:pt x="66" y="8"/>
                      <a:pt x="43" y="23"/>
                      <a:pt x="31" y="21"/>
                    </a:cubicBezTo>
                    <a:cubicBezTo>
                      <a:pt x="21" y="20"/>
                      <a:pt x="31" y="5"/>
                      <a:pt x="0" y="13"/>
                    </a:cubicBezTo>
                    <a:cubicBezTo>
                      <a:pt x="15" y="32"/>
                      <a:pt x="17" y="42"/>
                      <a:pt x="49" y="51"/>
                    </a:cubicBezTo>
                    <a:cubicBezTo>
                      <a:pt x="85" y="61"/>
                      <a:pt x="46" y="79"/>
                      <a:pt x="76" y="98"/>
                    </a:cubicBezTo>
                    <a:cubicBezTo>
                      <a:pt x="78" y="99"/>
                      <a:pt x="80" y="101"/>
                      <a:pt x="83" y="103"/>
                    </a:cubicBezTo>
                    <a:cubicBezTo>
                      <a:pt x="85" y="100"/>
                      <a:pt x="88" y="97"/>
                      <a:pt x="89" y="9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3" name="Shape 187">
                <a:extLst>
                  <a:ext uri="{FF2B5EF4-FFF2-40B4-BE49-F238E27FC236}">
                    <a16:creationId xmlns:a16="http://schemas.microsoft.com/office/drawing/2014/main" id="{867C48B7-1A0C-6261-4A1A-717CE00CF779}"/>
                  </a:ext>
                </a:extLst>
              </p:cNvPr>
              <p:cNvSpPr/>
              <p:nvPr/>
            </p:nvSpPr>
            <p:spPr>
              <a:xfrm>
                <a:off x="10012201" y="7220119"/>
                <a:ext cx="559589" cy="391713"/>
              </a:xfrm>
              <a:custGeom>
                <a:avLst/>
                <a:gdLst/>
                <a:ahLst/>
                <a:cxnLst/>
                <a:rect l="0" t="0" r="0" b="0"/>
                <a:pathLst>
                  <a:path w="757" h="534" extrusionOk="0">
                    <a:moveTo>
                      <a:pt x="700" y="304"/>
                    </a:moveTo>
                    <a:cubicBezTo>
                      <a:pt x="700" y="292"/>
                      <a:pt x="700" y="281"/>
                      <a:pt x="677" y="262"/>
                    </a:cubicBezTo>
                    <a:cubicBezTo>
                      <a:pt x="655" y="243"/>
                      <a:pt x="639" y="239"/>
                      <a:pt x="639" y="228"/>
                    </a:cubicBezTo>
                    <a:cubicBezTo>
                      <a:pt x="639" y="216"/>
                      <a:pt x="632" y="213"/>
                      <a:pt x="613" y="190"/>
                    </a:cubicBezTo>
                    <a:cubicBezTo>
                      <a:pt x="594" y="167"/>
                      <a:pt x="563" y="167"/>
                      <a:pt x="563" y="167"/>
                    </a:cubicBezTo>
                    <a:cubicBezTo>
                      <a:pt x="556" y="148"/>
                      <a:pt x="556" y="148"/>
                      <a:pt x="556" y="148"/>
                    </a:cubicBezTo>
                    <a:cubicBezTo>
                      <a:pt x="529" y="144"/>
                      <a:pt x="529" y="144"/>
                      <a:pt x="529" y="144"/>
                    </a:cubicBezTo>
                    <a:cubicBezTo>
                      <a:pt x="529" y="144"/>
                      <a:pt x="514" y="133"/>
                      <a:pt x="537" y="121"/>
                    </a:cubicBezTo>
                    <a:cubicBezTo>
                      <a:pt x="560" y="110"/>
                      <a:pt x="537" y="80"/>
                      <a:pt x="533" y="68"/>
                    </a:cubicBezTo>
                    <a:cubicBezTo>
                      <a:pt x="530" y="58"/>
                      <a:pt x="498" y="20"/>
                      <a:pt x="489" y="10"/>
                    </a:cubicBezTo>
                    <a:cubicBezTo>
                      <a:pt x="485" y="10"/>
                      <a:pt x="481" y="9"/>
                      <a:pt x="479" y="7"/>
                    </a:cubicBezTo>
                    <a:cubicBezTo>
                      <a:pt x="466" y="0"/>
                      <a:pt x="440" y="15"/>
                      <a:pt x="428" y="27"/>
                    </a:cubicBezTo>
                    <a:cubicBezTo>
                      <a:pt x="415" y="40"/>
                      <a:pt x="424" y="47"/>
                      <a:pt x="415" y="57"/>
                    </a:cubicBezTo>
                    <a:cubicBezTo>
                      <a:pt x="406" y="66"/>
                      <a:pt x="375" y="93"/>
                      <a:pt x="355" y="118"/>
                    </a:cubicBezTo>
                    <a:cubicBezTo>
                      <a:pt x="335" y="144"/>
                      <a:pt x="284" y="128"/>
                      <a:pt x="267" y="137"/>
                    </a:cubicBezTo>
                    <a:cubicBezTo>
                      <a:pt x="251" y="146"/>
                      <a:pt x="275" y="160"/>
                      <a:pt x="264" y="169"/>
                    </a:cubicBezTo>
                    <a:cubicBezTo>
                      <a:pt x="253" y="179"/>
                      <a:pt x="220" y="193"/>
                      <a:pt x="209" y="199"/>
                    </a:cubicBezTo>
                    <a:cubicBezTo>
                      <a:pt x="198" y="204"/>
                      <a:pt x="154" y="202"/>
                      <a:pt x="142" y="219"/>
                    </a:cubicBezTo>
                    <a:cubicBezTo>
                      <a:pt x="129" y="235"/>
                      <a:pt x="114" y="200"/>
                      <a:pt x="102" y="219"/>
                    </a:cubicBezTo>
                    <a:cubicBezTo>
                      <a:pt x="89" y="237"/>
                      <a:pt x="74" y="239"/>
                      <a:pt x="67" y="233"/>
                    </a:cubicBezTo>
                    <a:cubicBezTo>
                      <a:pt x="65" y="232"/>
                      <a:pt x="63" y="230"/>
                      <a:pt x="62" y="227"/>
                    </a:cubicBezTo>
                    <a:cubicBezTo>
                      <a:pt x="50" y="238"/>
                      <a:pt x="35" y="250"/>
                      <a:pt x="31" y="265"/>
                    </a:cubicBezTo>
                    <a:cubicBezTo>
                      <a:pt x="22" y="291"/>
                      <a:pt x="0" y="314"/>
                      <a:pt x="0" y="327"/>
                    </a:cubicBezTo>
                    <a:cubicBezTo>
                      <a:pt x="0" y="339"/>
                      <a:pt x="9" y="355"/>
                      <a:pt x="9" y="377"/>
                    </a:cubicBezTo>
                    <a:cubicBezTo>
                      <a:pt x="9" y="399"/>
                      <a:pt x="14" y="410"/>
                      <a:pt x="26" y="426"/>
                    </a:cubicBezTo>
                    <a:cubicBezTo>
                      <a:pt x="39" y="443"/>
                      <a:pt x="36" y="463"/>
                      <a:pt x="36" y="463"/>
                    </a:cubicBezTo>
                    <a:cubicBezTo>
                      <a:pt x="36" y="463"/>
                      <a:pt x="40" y="471"/>
                      <a:pt x="50" y="484"/>
                    </a:cubicBezTo>
                    <a:cubicBezTo>
                      <a:pt x="59" y="496"/>
                      <a:pt x="87" y="514"/>
                      <a:pt x="89" y="523"/>
                    </a:cubicBezTo>
                    <a:cubicBezTo>
                      <a:pt x="91" y="528"/>
                      <a:pt x="95" y="531"/>
                      <a:pt x="100" y="534"/>
                    </a:cubicBezTo>
                    <a:cubicBezTo>
                      <a:pt x="101" y="532"/>
                      <a:pt x="102" y="530"/>
                      <a:pt x="104" y="528"/>
                    </a:cubicBezTo>
                    <a:cubicBezTo>
                      <a:pt x="119" y="509"/>
                      <a:pt x="115" y="482"/>
                      <a:pt x="115" y="482"/>
                    </a:cubicBezTo>
                    <a:cubicBezTo>
                      <a:pt x="149" y="475"/>
                      <a:pt x="149" y="475"/>
                      <a:pt x="149" y="475"/>
                    </a:cubicBezTo>
                    <a:cubicBezTo>
                      <a:pt x="176" y="467"/>
                      <a:pt x="176" y="467"/>
                      <a:pt x="176" y="467"/>
                    </a:cubicBezTo>
                    <a:cubicBezTo>
                      <a:pt x="229" y="475"/>
                      <a:pt x="229" y="475"/>
                      <a:pt x="229" y="475"/>
                    </a:cubicBezTo>
                    <a:cubicBezTo>
                      <a:pt x="229" y="433"/>
                      <a:pt x="229" y="433"/>
                      <a:pt x="229" y="433"/>
                    </a:cubicBezTo>
                    <a:cubicBezTo>
                      <a:pt x="229" y="433"/>
                      <a:pt x="267" y="384"/>
                      <a:pt x="294" y="384"/>
                    </a:cubicBezTo>
                    <a:cubicBezTo>
                      <a:pt x="320" y="384"/>
                      <a:pt x="343" y="418"/>
                      <a:pt x="343" y="418"/>
                    </a:cubicBezTo>
                    <a:cubicBezTo>
                      <a:pt x="461" y="441"/>
                      <a:pt x="461" y="441"/>
                      <a:pt x="461" y="441"/>
                    </a:cubicBezTo>
                    <a:cubicBezTo>
                      <a:pt x="461" y="441"/>
                      <a:pt x="468" y="406"/>
                      <a:pt x="480" y="399"/>
                    </a:cubicBezTo>
                    <a:cubicBezTo>
                      <a:pt x="491" y="391"/>
                      <a:pt x="514" y="406"/>
                      <a:pt x="529" y="399"/>
                    </a:cubicBezTo>
                    <a:cubicBezTo>
                      <a:pt x="544" y="391"/>
                      <a:pt x="567" y="380"/>
                      <a:pt x="594" y="380"/>
                    </a:cubicBezTo>
                    <a:cubicBezTo>
                      <a:pt x="620" y="380"/>
                      <a:pt x="632" y="395"/>
                      <a:pt x="643" y="372"/>
                    </a:cubicBezTo>
                    <a:cubicBezTo>
                      <a:pt x="655" y="349"/>
                      <a:pt x="712" y="380"/>
                      <a:pt x="712" y="380"/>
                    </a:cubicBezTo>
                    <a:cubicBezTo>
                      <a:pt x="757" y="372"/>
                      <a:pt x="757" y="372"/>
                      <a:pt x="757" y="372"/>
                    </a:cubicBezTo>
                    <a:cubicBezTo>
                      <a:pt x="742" y="334"/>
                      <a:pt x="742" y="334"/>
                      <a:pt x="742" y="334"/>
                    </a:cubicBezTo>
                    <a:cubicBezTo>
                      <a:pt x="742" y="334"/>
                      <a:pt x="700" y="315"/>
                      <a:pt x="700" y="3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4" name="Shape 188">
                <a:extLst>
                  <a:ext uri="{FF2B5EF4-FFF2-40B4-BE49-F238E27FC236}">
                    <a16:creationId xmlns:a16="http://schemas.microsoft.com/office/drawing/2014/main" id="{E7565C43-B690-6C63-270C-9EBA0D1215F9}"/>
                  </a:ext>
                </a:extLst>
              </p:cNvPr>
              <p:cNvSpPr/>
              <p:nvPr/>
            </p:nvSpPr>
            <p:spPr>
              <a:xfrm>
                <a:off x="9482745" y="7090984"/>
                <a:ext cx="542371" cy="447671"/>
              </a:xfrm>
              <a:custGeom>
                <a:avLst/>
                <a:gdLst/>
                <a:ahLst/>
                <a:cxnLst/>
                <a:rect l="0" t="0" r="0" b="0"/>
                <a:pathLst>
                  <a:path w="734" h="609" extrusionOk="0">
                    <a:moveTo>
                      <a:pt x="452" y="445"/>
                    </a:moveTo>
                    <a:cubicBezTo>
                      <a:pt x="459" y="443"/>
                      <a:pt x="475" y="448"/>
                      <a:pt x="488" y="439"/>
                    </a:cubicBezTo>
                    <a:cubicBezTo>
                      <a:pt x="501" y="430"/>
                      <a:pt x="528" y="452"/>
                      <a:pt x="532" y="470"/>
                    </a:cubicBezTo>
                    <a:cubicBezTo>
                      <a:pt x="536" y="488"/>
                      <a:pt x="547" y="463"/>
                      <a:pt x="557" y="443"/>
                    </a:cubicBezTo>
                    <a:cubicBezTo>
                      <a:pt x="568" y="423"/>
                      <a:pt x="603" y="363"/>
                      <a:pt x="603" y="348"/>
                    </a:cubicBezTo>
                    <a:cubicBezTo>
                      <a:pt x="603" y="334"/>
                      <a:pt x="632" y="321"/>
                      <a:pt x="632" y="312"/>
                    </a:cubicBezTo>
                    <a:cubicBezTo>
                      <a:pt x="632" y="303"/>
                      <a:pt x="630" y="283"/>
                      <a:pt x="639" y="279"/>
                    </a:cubicBezTo>
                    <a:cubicBezTo>
                      <a:pt x="649" y="275"/>
                      <a:pt x="656" y="248"/>
                      <a:pt x="654" y="239"/>
                    </a:cubicBezTo>
                    <a:cubicBezTo>
                      <a:pt x="652" y="230"/>
                      <a:pt x="685" y="179"/>
                      <a:pt x="690" y="171"/>
                    </a:cubicBezTo>
                    <a:cubicBezTo>
                      <a:pt x="696" y="164"/>
                      <a:pt x="725" y="168"/>
                      <a:pt x="727" y="151"/>
                    </a:cubicBezTo>
                    <a:cubicBezTo>
                      <a:pt x="729" y="135"/>
                      <a:pt x="734" y="117"/>
                      <a:pt x="723" y="113"/>
                    </a:cubicBezTo>
                    <a:cubicBezTo>
                      <a:pt x="712" y="109"/>
                      <a:pt x="698" y="97"/>
                      <a:pt x="698" y="88"/>
                    </a:cubicBezTo>
                    <a:cubicBezTo>
                      <a:pt x="698" y="82"/>
                      <a:pt x="698" y="67"/>
                      <a:pt x="702" y="54"/>
                    </a:cubicBezTo>
                    <a:cubicBezTo>
                      <a:pt x="687" y="52"/>
                      <a:pt x="686" y="38"/>
                      <a:pt x="678" y="29"/>
                    </a:cubicBezTo>
                    <a:cubicBezTo>
                      <a:pt x="669" y="20"/>
                      <a:pt x="669" y="13"/>
                      <a:pt x="656" y="17"/>
                    </a:cubicBezTo>
                    <a:cubicBezTo>
                      <a:pt x="643" y="20"/>
                      <a:pt x="629" y="51"/>
                      <a:pt x="612" y="57"/>
                    </a:cubicBezTo>
                    <a:cubicBezTo>
                      <a:pt x="596" y="62"/>
                      <a:pt x="572" y="49"/>
                      <a:pt x="561" y="44"/>
                    </a:cubicBezTo>
                    <a:cubicBezTo>
                      <a:pt x="550" y="38"/>
                      <a:pt x="499" y="44"/>
                      <a:pt x="483" y="42"/>
                    </a:cubicBezTo>
                    <a:cubicBezTo>
                      <a:pt x="466" y="40"/>
                      <a:pt x="450" y="64"/>
                      <a:pt x="437" y="71"/>
                    </a:cubicBezTo>
                    <a:cubicBezTo>
                      <a:pt x="424" y="78"/>
                      <a:pt x="388" y="75"/>
                      <a:pt x="377" y="71"/>
                    </a:cubicBezTo>
                    <a:cubicBezTo>
                      <a:pt x="366" y="68"/>
                      <a:pt x="341" y="46"/>
                      <a:pt x="330" y="46"/>
                    </a:cubicBezTo>
                    <a:cubicBezTo>
                      <a:pt x="319" y="46"/>
                      <a:pt x="297" y="49"/>
                      <a:pt x="279" y="60"/>
                    </a:cubicBezTo>
                    <a:cubicBezTo>
                      <a:pt x="260" y="71"/>
                      <a:pt x="255" y="40"/>
                      <a:pt x="244" y="28"/>
                    </a:cubicBezTo>
                    <a:cubicBezTo>
                      <a:pt x="233" y="15"/>
                      <a:pt x="209" y="26"/>
                      <a:pt x="195" y="13"/>
                    </a:cubicBezTo>
                    <a:cubicBezTo>
                      <a:pt x="180" y="0"/>
                      <a:pt x="171" y="28"/>
                      <a:pt x="158" y="26"/>
                    </a:cubicBezTo>
                    <a:cubicBezTo>
                      <a:pt x="146" y="24"/>
                      <a:pt x="113" y="17"/>
                      <a:pt x="102" y="26"/>
                    </a:cubicBezTo>
                    <a:cubicBezTo>
                      <a:pt x="91" y="35"/>
                      <a:pt x="93" y="69"/>
                      <a:pt x="87" y="75"/>
                    </a:cubicBezTo>
                    <a:cubicBezTo>
                      <a:pt x="82" y="80"/>
                      <a:pt x="60" y="106"/>
                      <a:pt x="60" y="119"/>
                    </a:cubicBezTo>
                    <a:cubicBezTo>
                      <a:pt x="60" y="124"/>
                      <a:pt x="58" y="129"/>
                      <a:pt x="54" y="131"/>
                    </a:cubicBezTo>
                    <a:cubicBezTo>
                      <a:pt x="57" y="146"/>
                      <a:pt x="60" y="165"/>
                      <a:pt x="61" y="172"/>
                    </a:cubicBezTo>
                    <a:cubicBezTo>
                      <a:pt x="62" y="185"/>
                      <a:pt x="67" y="246"/>
                      <a:pt x="54" y="260"/>
                    </a:cubicBezTo>
                    <a:cubicBezTo>
                      <a:pt x="40" y="273"/>
                      <a:pt x="30" y="295"/>
                      <a:pt x="30" y="295"/>
                    </a:cubicBezTo>
                    <a:cubicBezTo>
                      <a:pt x="30" y="295"/>
                      <a:pt x="9" y="310"/>
                      <a:pt x="5" y="340"/>
                    </a:cubicBezTo>
                    <a:cubicBezTo>
                      <a:pt x="0" y="370"/>
                      <a:pt x="6" y="390"/>
                      <a:pt x="6" y="413"/>
                    </a:cubicBezTo>
                    <a:cubicBezTo>
                      <a:pt x="6" y="429"/>
                      <a:pt x="18" y="441"/>
                      <a:pt x="25" y="461"/>
                    </a:cubicBezTo>
                    <a:cubicBezTo>
                      <a:pt x="25" y="462"/>
                      <a:pt x="25" y="462"/>
                      <a:pt x="25" y="462"/>
                    </a:cubicBezTo>
                    <a:cubicBezTo>
                      <a:pt x="36" y="477"/>
                      <a:pt x="88" y="479"/>
                      <a:pt x="117" y="486"/>
                    </a:cubicBezTo>
                    <a:cubicBezTo>
                      <a:pt x="147" y="492"/>
                      <a:pt x="177" y="533"/>
                      <a:pt x="176" y="549"/>
                    </a:cubicBezTo>
                    <a:cubicBezTo>
                      <a:pt x="175" y="564"/>
                      <a:pt x="195" y="594"/>
                      <a:pt x="209" y="601"/>
                    </a:cubicBezTo>
                    <a:cubicBezTo>
                      <a:pt x="222" y="609"/>
                      <a:pt x="256" y="588"/>
                      <a:pt x="271" y="588"/>
                    </a:cubicBezTo>
                    <a:cubicBezTo>
                      <a:pt x="287" y="588"/>
                      <a:pt x="342" y="589"/>
                      <a:pt x="353" y="579"/>
                    </a:cubicBezTo>
                    <a:cubicBezTo>
                      <a:pt x="357" y="576"/>
                      <a:pt x="360" y="576"/>
                      <a:pt x="363" y="578"/>
                    </a:cubicBezTo>
                    <a:cubicBezTo>
                      <a:pt x="376" y="543"/>
                      <a:pt x="381" y="512"/>
                      <a:pt x="381" y="512"/>
                    </a:cubicBezTo>
                    <a:cubicBezTo>
                      <a:pt x="381" y="512"/>
                      <a:pt x="444" y="447"/>
                      <a:pt x="452" y="44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5" name="Shape 189">
                <a:extLst>
                  <a:ext uri="{FF2B5EF4-FFF2-40B4-BE49-F238E27FC236}">
                    <a16:creationId xmlns:a16="http://schemas.microsoft.com/office/drawing/2014/main" id="{C4D5A504-0F9C-1154-9753-6F2BBDFFCE50}"/>
                  </a:ext>
                </a:extLst>
              </p:cNvPr>
              <p:cNvSpPr/>
              <p:nvPr/>
            </p:nvSpPr>
            <p:spPr>
              <a:xfrm>
                <a:off x="9392349" y="7159856"/>
                <a:ext cx="137745" cy="284099"/>
              </a:xfrm>
              <a:custGeom>
                <a:avLst/>
                <a:gdLst/>
                <a:ahLst/>
                <a:cxnLst/>
                <a:rect l="0" t="0" r="0" b="0"/>
                <a:pathLst>
                  <a:path w="186" h="383" extrusionOk="0">
                    <a:moveTo>
                      <a:pt x="124" y="245"/>
                    </a:moveTo>
                    <a:cubicBezTo>
                      <a:pt x="128" y="215"/>
                      <a:pt x="149" y="200"/>
                      <a:pt x="149" y="200"/>
                    </a:cubicBezTo>
                    <a:cubicBezTo>
                      <a:pt x="149" y="200"/>
                      <a:pt x="159" y="178"/>
                      <a:pt x="173" y="165"/>
                    </a:cubicBezTo>
                    <a:cubicBezTo>
                      <a:pt x="186" y="151"/>
                      <a:pt x="181" y="90"/>
                      <a:pt x="180" y="77"/>
                    </a:cubicBezTo>
                    <a:cubicBezTo>
                      <a:pt x="179" y="70"/>
                      <a:pt x="176" y="51"/>
                      <a:pt x="173" y="36"/>
                    </a:cubicBezTo>
                    <a:cubicBezTo>
                      <a:pt x="169" y="38"/>
                      <a:pt x="162" y="38"/>
                      <a:pt x="154" y="35"/>
                    </a:cubicBezTo>
                    <a:cubicBezTo>
                      <a:pt x="137" y="27"/>
                      <a:pt x="152" y="11"/>
                      <a:pt x="134" y="5"/>
                    </a:cubicBezTo>
                    <a:cubicBezTo>
                      <a:pt x="115" y="0"/>
                      <a:pt x="108" y="20"/>
                      <a:pt x="112" y="35"/>
                    </a:cubicBezTo>
                    <a:cubicBezTo>
                      <a:pt x="115" y="49"/>
                      <a:pt x="103" y="49"/>
                      <a:pt x="95" y="58"/>
                    </a:cubicBezTo>
                    <a:cubicBezTo>
                      <a:pt x="88" y="67"/>
                      <a:pt x="55" y="69"/>
                      <a:pt x="44" y="69"/>
                    </a:cubicBezTo>
                    <a:cubicBezTo>
                      <a:pt x="33" y="69"/>
                      <a:pt x="21" y="89"/>
                      <a:pt x="10" y="93"/>
                    </a:cubicBezTo>
                    <a:cubicBezTo>
                      <a:pt x="7" y="94"/>
                      <a:pt x="4" y="94"/>
                      <a:pt x="0" y="93"/>
                    </a:cubicBezTo>
                    <a:cubicBezTo>
                      <a:pt x="2" y="142"/>
                      <a:pt x="10" y="138"/>
                      <a:pt x="33" y="151"/>
                    </a:cubicBezTo>
                    <a:cubicBezTo>
                      <a:pt x="59" y="166"/>
                      <a:pt x="35" y="187"/>
                      <a:pt x="46" y="198"/>
                    </a:cubicBezTo>
                    <a:cubicBezTo>
                      <a:pt x="57" y="208"/>
                      <a:pt x="52" y="236"/>
                      <a:pt x="55" y="270"/>
                    </a:cubicBezTo>
                    <a:cubicBezTo>
                      <a:pt x="57" y="291"/>
                      <a:pt x="59" y="344"/>
                      <a:pt x="60" y="383"/>
                    </a:cubicBezTo>
                    <a:cubicBezTo>
                      <a:pt x="75" y="381"/>
                      <a:pt x="91" y="380"/>
                      <a:pt x="102" y="380"/>
                    </a:cubicBezTo>
                    <a:cubicBezTo>
                      <a:pt x="121" y="380"/>
                      <a:pt x="133" y="354"/>
                      <a:pt x="144" y="366"/>
                    </a:cubicBezTo>
                    <a:cubicBezTo>
                      <a:pt x="137" y="346"/>
                      <a:pt x="125" y="334"/>
                      <a:pt x="125" y="318"/>
                    </a:cubicBezTo>
                    <a:cubicBezTo>
                      <a:pt x="125" y="295"/>
                      <a:pt x="119" y="275"/>
                      <a:pt x="124" y="24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6" name="Shape 190">
                <a:extLst>
                  <a:ext uri="{FF2B5EF4-FFF2-40B4-BE49-F238E27FC236}">
                    <a16:creationId xmlns:a16="http://schemas.microsoft.com/office/drawing/2014/main" id="{B99E4465-654E-48D7-39E5-CB5387FCCCF1}"/>
                  </a:ext>
                </a:extLst>
              </p:cNvPr>
              <p:cNvSpPr/>
              <p:nvPr/>
            </p:nvSpPr>
            <p:spPr>
              <a:xfrm>
                <a:off x="9353610" y="7224423"/>
                <a:ext cx="81787" cy="236750"/>
              </a:xfrm>
              <a:custGeom>
                <a:avLst/>
                <a:gdLst/>
                <a:ahLst/>
                <a:cxnLst/>
                <a:rect l="0" t="0" r="0" b="0"/>
                <a:pathLst>
                  <a:path w="114" h="320" extrusionOk="0">
                    <a:moveTo>
                      <a:pt x="100" y="113"/>
                    </a:moveTo>
                    <a:cubicBezTo>
                      <a:pt x="89" y="102"/>
                      <a:pt x="113" y="81"/>
                      <a:pt x="87" y="66"/>
                    </a:cubicBezTo>
                    <a:cubicBezTo>
                      <a:pt x="64" y="53"/>
                      <a:pt x="56" y="57"/>
                      <a:pt x="54" y="8"/>
                    </a:cubicBezTo>
                    <a:cubicBezTo>
                      <a:pt x="41" y="8"/>
                      <a:pt x="21" y="2"/>
                      <a:pt x="7" y="1"/>
                    </a:cubicBezTo>
                    <a:cubicBezTo>
                      <a:pt x="4" y="0"/>
                      <a:pt x="2" y="1"/>
                      <a:pt x="0" y="2"/>
                    </a:cubicBezTo>
                    <a:cubicBezTo>
                      <a:pt x="3" y="19"/>
                      <a:pt x="7" y="39"/>
                      <a:pt x="12" y="41"/>
                    </a:cubicBezTo>
                    <a:cubicBezTo>
                      <a:pt x="22" y="47"/>
                      <a:pt x="29" y="58"/>
                      <a:pt x="27" y="78"/>
                    </a:cubicBezTo>
                    <a:cubicBezTo>
                      <a:pt x="26" y="99"/>
                      <a:pt x="20" y="144"/>
                      <a:pt x="29" y="164"/>
                    </a:cubicBezTo>
                    <a:cubicBezTo>
                      <a:pt x="37" y="185"/>
                      <a:pt x="45" y="218"/>
                      <a:pt x="45" y="249"/>
                    </a:cubicBezTo>
                    <a:cubicBezTo>
                      <a:pt x="45" y="269"/>
                      <a:pt x="56" y="298"/>
                      <a:pt x="68" y="320"/>
                    </a:cubicBezTo>
                    <a:cubicBezTo>
                      <a:pt x="72" y="318"/>
                      <a:pt x="77" y="315"/>
                      <a:pt x="80" y="312"/>
                    </a:cubicBezTo>
                    <a:cubicBezTo>
                      <a:pt x="88" y="305"/>
                      <a:pt x="101" y="301"/>
                      <a:pt x="114" y="298"/>
                    </a:cubicBezTo>
                    <a:cubicBezTo>
                      <a:pt x="113" y="259"/>
                      <a:pt x="111" y="206"/>
                      <a:pt x="109" y="185"/>
                    </a:cubicBezTo>
                    <a:cubicBezTo>
                      <a:pt x="106" y="151"/>
                      <a:pt x="111" y="123"/>
                      <a:pt x="100" y="11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7" name="Shape 191">
                <a:extLst>
                  <a:ext uri="{FF2B5EF4-FFF2-40B4-BE49-F238E27FC236}">
                    <a16:creationId xmlns:a16="http://schemas.microsoft.com/office/drawing/2014/main" id="{4C621B8E-20ED-DF72-A43B-092A252D515D}"/>
                  </a:ext>
                </a:extLst>
              </p:cNvPr>
              <p:cNvSpPr/>
              <p:nvPr/>
            </p:nvSpPr>
            <p:spPr>
              <a:xfrm>
                <a:off x="9749626" y="7129723"/>
                <a:ext cx="335753" cy="525153"/>
              </a:xfrm>
              <a:custGeom>
                <a:avLst/>
                <a:gdLst/>
                <a:ahLst/>
                <a:cxnLst/>
                <a:rect l="0" t="0" r="0" b="0"/>
                <a:pathLst>
                  <a:path w="457" h="710" extrusionOk="0">
                    <a:moveTo>
                      <a:pt x="191" y="676"/>
                    </a:moveTo>
                    <a:cubicBezTo>
                      <a:pt x="191" y="676"/>
                      <a:pt x="335" y="683"/>
                      <a:pt x="354" y="679"/>
                    </a:cubicBezTo>
                    <a:cubicBezTo>
                      <a:pt x="373" y="676"/>
                      <a:pt x="442" y="710"/>
                      <a:pt x="442" y="710"/>
                    </a:cubicBezTo>
                    <a:cubicBezTo>
                      <a:pt x="442" y="710"/>
                      <a:pt x="445" y="675"/>
                      <a:pt x="457" y="655"/>
                    </a:cubicBezTo>
                    <a:cubicBezTo>
                      <a:pt x="452" y="652"/>
                      <a:pt x="448" y="649"/>
                      <a:pt x="446" y="644"/>
                    </a:cubicBezTo>
                    <a:cubicBezTo>
                      <a:pt x="444" y="635"/>
                      <a:pt x="416" y="617"/>
                      <a:pt x="407" y="605"/>
                    </a:cubicBezTo>
                    <a:cubicBezTo>
                      <a:pt x="397" y="592"/>
                      <a:pt x="393" y="584"/>
                      <a:pt x="393" y="584"/>
                    </a:cubicBezTo>
                    <a:cubicBezTo>
                      <a:pt x="393" y="584"/>
                      <a:pt x="396" y="564"/>
                      <a:pt x="383" y="547"/>
                    </a:cubicBezTo>
                    <a:cubicBezTo>
                      <a:pt x="371" y="531"/>
                      <a:pt x="366" y="520"/>
                      <a:pt x="366" y="498"/>
                    </a:cubicBezTo>
                    <a:cubicBezTo>
                      <a:pt x="366" y="476"/>
                      <a:pt x="357" y="460"/>
                      <a:pt x="357" y="448"/>
                    </a:cubicBezTo>
                    <a:cubicBezTo>
                      <a:pt x="357" y="435"/>
                      <a:pt x="379" y="412"/>
                      <a:pt x="388" y="386"/>
                    </a:cubicBezTo>
                    <a:cubicBezTo>
                      <a:pt x="392" y="371"/>
                      <a:pt x="407" y="359"/>
                      <a:pt x="419" y="348"/>
                    </a:cubicBezTo>
                    <a:cubicBezTo>
                      <a:pt x="412" y="338"/>
                      <a:pt x="406" y="321"/>
                      <a:pt x="400" y="303"/>
                    </a:cubicBezTo>
                    <a:cubicBezTo>
                      <a:pt x="393" y="280"/>
                      <a:pt x="373" y="272"/>
                      <a:pt x="349" y="250"/>
                    </a:cubicBezTo>
                    <a:cubicBezTo>
                      <a:pt x="326" y="229"/>
                      <a:pt x="335" y="216"/>
                      <a:pt x="335" y="207"/>
                    </a:cubicBezTo>
                    <a:cubicBezTo>
                      <a:pt x="335" y="198"/>
                      <a:pt x="366" y="198"/>
                      <a:pt x="388" y="199"/>
                    </a:cubicBezTo>
                    <a:cubicBezTo>
                      <a:pt x="409" y="201"/>
                      <a:pt x="422" y="196"/>
                      <a:pt x="413" y="190"/>
                    </a:cubicBezTo>
                    <a:cubicBezTo>
                      <a:pt x="404" y="185"/>
                      <a:pt x="386" y="143"/>
                      <a:pt x="388" y="114"/>
                    </a:cubicBezTo>
                    <a:cubicBezTo>
                      <a:pt x="389" y="85"/>
                      <a:pt x="378" y="76"/>
                      <a:pt x="380" y="59"/>
                    </a:cubicBezTo>
                    <a:cubicBezTo>
                      <a:pt x="382" y="43"/>
                      <a:pt x="360" y="1"/>
                      <a:pt x="342" y="1"/>
                    </a:cubicBezTo>
                    <a:cubicBezTo>
                      <a:pt x="341" y="1"/>
                      <a:pt x="340" y="1"/>
                      <a:pt x="339" y="0"/>
                    </a:cubicBezTo>
                    <a:cubicBezTo>
                      <a:pt x="335" y="13"/>
                      <a:pt x="335" y="28"/>
                      <a:pt x="335" y="34"/>
                    </a:cubicBezTo>
                    <a:cubicBezTo>
                      <a:pt x="335" y="43"/>
                      <a:pt x="349" y="55"/>
                      <a:pt x="360" y="59"/>
                    </a:cubicBezTo>
                    <a:cubicBezTo>
                      <a:pt x="371" y="63"/>
                      <a:pt x="366" y="81"/>
                      <a:pt x="364" y="97"/>
                    </a:cubicBezTo>
                    <a:cubicBezTo>
                      <a:pt x="362" y="114"/>
                      <a:pt x="333" y="110"/>
                      <a:pt x="327" y="117"/>
                    </a:cubicBezTo>
                    <a:cubicBezTo>
                      <a:pt x="322" y="125"/>
                      <a:pt x="289" y="176"/>
                      <a:pt x="291" y="185"/>
                    </a:cubicBezTo>
                    <a:cubicBezTo>
                      <a:pt x="293" y="194"/>
                      <a:pt x="286" y="221"/>
                      <a:pt x="276" y="225"/>
                    </a:cubicBezTo>
                    <a:cubicBezTo>
                      <a:pt x="267" y="229"/>
                      <a:pt x="269" y="249"/>
                      <a:pt x="269" y="258"/>
                    </a:cubicBezTo>
                    <a:cubicBezTo>
                      <a:pt x="269" y="267"/>
                      <a:pt x="240" y="280"/>
                      <a:pt x="240" y="294"/>
                    </a:cubicBezTo>
                    <a:cubicBezTo>
                      <a:pt x="240" y="309"/>
                      <a:pt x="205" y="369"/>
                      <a:pt x="194" y="389"/>
                    </a:cubicBezTo>
                    <a:cubicBezTo>
                      <a:pt x="184" y="409"/>
                      <a:pt x="173" y="434"/>
                      <a:pt x="169" y="416"/>
                    </a:cubicBezTo>
                    <a:cubicBezTo>
                      <a:pt x="165" y="398"/>
                      <a:pt x="138" y="376"/>
                      <a:pt x="125" y="385"/>
                    </a:cubicBezTo>
                    <a:cubicBezTo>
                      <a:pt x="112" y="394"/>
                      <a:pt x="96" y="389"/>
                      <a:pt x="89" y="391"/>
                    </a:cubicBezTo>
                    <a:cubicBezTo>
                      <a:pt x="81" y="393"/>
                      <a:pt x="18" y="458"/>
                      <a:pt x="18" y="458"/>
                    </a:cubicBezTo>
                    <a:cubicBezTo>
                      <a:pt x="18" y="458"/>
                      <a:pt x="13" y="489"/>
                      <a:pt x="0" y="524"/>
                    </a:cubicBezTo>
                    <a:cubicBezTo>
                      <a:pt x="8" y="529"/>
                      <a:pt x="17" y="545"/>
                      <a:pt x="26" y="558"/>
                    </a:cubicBezTo>
                    <a:cubicBezTo>
                      <a:pt x="39" y="577"/>
                      <a:pt x="63" y="563"/>
                      <a:pt x="73" y="568"/>
                    </a:cubicBezTo>
                    <a:cubicBezTo>
                      <a:pt x="83" y="574"/>
                      <a:pt x="94" y="617"/>
                      <a:pt x="91" y="628"/>
                    </a:cubicBezTo>
                    <a:cubicBezTo>
                      <a:pt x="87" y="640"/>
                      <a:pt x="72" y="669"/>
                      <a:pt x="79" y="683"/>
                    </a:cubicBezTo>
                    <a:cubicBezTo>
                      <a:pt x="164" y="683"/>
                      <a:pt x="164" y="683"/>
                      <a:pt x="164" y="683"/>
                    </a:cubicBezTo>
                    <a:lnTo>
                      <a:pt x="191" y="676"/>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8" name="Shape 192">
                <a:extLst>
                  <a:ext uri="{FF2B5EF4-FFF2-40B4-BE49-F238E27FC236}">
                    <a16:creationId xmlns:a16="http://schemas.microsoft.com/office/drawing/2014/main" id="{E2DEC5B0-2B3F-9138-84FD-222B4282AC74}"/>
                  </a:ext>
                </a:extLst>
              </p:cNvPr>
              <p:cNvSpPr/>
              <p:nvPr/>
            </p:nvSpPr>
            <p:spPr>
              <a:xfrm>
                <a:off x="8961896" y="7241641"/>
                <a:ext cx="284099" cy="288405"/>
              </a:xfrm>
              <a:custGeom>
                <a:avLst/>
                <a:gdLst/>
                <a:ahLst/>
                <a:cxnLst/>
                <a:rect l="0" t="0" r="0" b="0"/>
                <a:pathLst>
                  <a:path w="381" h="391" extrusionOk="0">
                    <a:moveTo>
                      <a:pt x="361" y="328"/>
                    </a:moveTo>
                    <a:cubicBezTo>
                      <a:pt x="353" y="317"/>
                      <a:pt x="334" y="270"/>
                      <a:pt x="335" y="259"/>
                    </a:cubicBezTo>
                    <a:cubicBezTo>
                      <a:pt x="336" y="248"/>
                      <a:pt x="359" y="216"/>
                      <a:pt x="358" y="199"/>
                    </a:cubicBezTo>
                    <a:cubicBezTo>
                      <a:pt x="357" y="183"/>
                      <a:pt x="381" y="172"/>
                      <a:pt x="381" y="158"/>
                    </a:cubicBezTo>
                    <a:cubicBezTo>
                      <a:pt x="381" y="148"/>
                      <a:pt x="375" y="96"/>
                      <a:pt x="360" y="63"/>
                    </a:cubicBezTo>
                    <a:cubicBezTo>
                      <a:pt x="357" y="63"/>
                      <a:pt x="353" y="61"/>
                      <a:pt x="349" y="57"/>
                    </a:cubicBezTo>
                    <a:cubicBezTo>
                      <a:pt x="338" y="46"/>
                      <a:pt x="292" y="48"/>
                      <a:pt x="276" y="66"/>
                    </a:cubicBezTo>
                    <a:cubicBezTo>
                      <a:pt x="259" y="84"/>
                      <a:pt x="227" y="49"/>
                      <a:pt x="221" y="40"/>
                    </a:cubicBezTo>
                    <a:cubicBezTo>
                      <a:pt x="216" y="31"/>
                      <a:pt x="192" y="11"/>
                      <a:pt x="174" y="24"/>
                    </a:cubicBezTo>
                    <a:cubicBezTo>
                      <a:pt x="155" y="37"/>
                      <a:pt x="150" y="33"/>
                      <a:pt x="152" y="17"/>
                    </a:cubicBezTo>
                    <a:cubicBezTo>
                      <a:pt x="154" y="0"/>
                      <a:pt x="124" y="6"/>
                      <a:pt x="121" y="20"/>
                    </a:cubicBezTo>
                    <a:cubicBezTo>
                      <a:pt x="117" y="35"/>
                      <a:pt x="94" y="48"/>
                      <a:pt x="86" y="37"/>
                    </a:cubicBezTo>
                    <a:cubicBezTo>
                      <a:pt x="79" y="26"/>
                      <a:pt x="63" y="11"/>
                      <a:pt x="55" y="28"/>
                    </a:cubicBezTo>
                    <a:cubicBezTo>
                      <a:pt x="50" y="39"/>
                      <a:pt x="42" y="38"/>
                      <a:pt x="34" y="33"/>
                    </a:cubicBezTo>
                    <a:cubicBezTo>
                      <a:pt x="30" y="53"/>
                      <a:pt x="24" y="76"/>
                      <a:pt x="34" y="82"/>
                    </a:cubicBezTo>
                    <a:cubicBezTo>
                      <a:pt x="47" y="89"/>
                      <a:pt x="48" y="102"/>
                      <a:pt x="45" y="110"/>
                    </a:cubicBezTo>
                    <a:cubicBezTo>
                      <a:pt x="42" y="119"/>
                      <a:pt x="66" y="139"/>
                      <a:pt x="56" y="149"/>
                    </a:cubicBezTo>
                    <a:cubicBezTo>
                      <a:pt x="47" y="158"/>
                      <a:pt x="34" y="139"/>
                      <a:pt x="27" y="153"/>
                    </a:cubicBezTo>
                    <a:cubicBezTo>
                      <a:pt x="21" y="166"/>
                      <a:pt x="41" y="179"/>
                      <a:pt x="33" y="190"/>
                    </a:cubicBezTo>
                    <a:cubicBezTo>
                      <a:pt x="25" y="201"/>
                      <a:pt x="12" y="202"/>
                      <a:pt x="15" y="224"/>
                    </a:cubicBezTo>
                    <a:cubicBezTo>
                      <a:pt x="18" y="246"/>
                      <a:pt x="17" y="261"/>
                      <a:pt x="8" y="268"/>
                    </a:cubicBezTo>
                    <a:cubicBezTo>
                      <a:pt x="0" y="274"/>
                      <a:pt x="10" y="274"/>
                      <a:pt x="29" y="287"/>
                    </a:cubicBezTo>
                    <a:cubicBezTo>
                      <a:pt x="48" y="299"/>
                      <a:pt x="79" y="313"/>
                      <a:pt x="77" y="333"/>
                    </a:cubicBezTo>
                    <a:cubicBezTo>
                      <a:pt x="74" y="352"/>
                      <a:pt x="66" y="356"/>
                      <a:pt x="58" y="391"/>
                    </a:cubicBezTo>
                    <a:cubicBezTo>
                      <a:pt x="95" y="391"/>
                      <a:pt x="162" y="364"/>
                      <a:pt x="240" y="351"/>
                    </a:cubicBezTo>
                    <a:cubicBezTo>
                      <a:pt x="289" y="343"/>
                      <a:pt x="330" y="349"/>
                      <a:pt x="360" y="358"/>
                    </a:cubicBezTo>
                    <a:cubicBezTo>
                      <a:pt x="363" y="346"/>
                      <a:pt x="365" y="333"/>
                      <a:pt x="361" y="32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29" name="Shape 193">
                <a:extLst>
                  <a:ext uri="{FF2B5EF4-FFF2-40B4-BE49-F238E27FC236}">
                    <a16:creationId xmlns:a16="http://schemas.microsoft.com/office/drawing/2014/main" id="{3859E02E-B600-F76D-C1E0-4437C9496033}"/>
                  </a:ext>
                </a:extLst>
              </p:cNvPr>
              <p:cNvSpPr/>
              <p:nvPr/>
            </p:nvSpPr>
            <p:spPr>
              <a:xfrm>
                <a:off x="9207256" y="7224423"/>
                <a:ext cx="198008" cy="292708"/>
              </a:xfrm>
              <a:custGeom>
                <a:avLst/>
                <a:gdLst/>
                <a:ahLst/>
                <a:cxnLst/>
                <a:rect l="0" t="0" r="0" b="0"/>
                <a:pathLst>
                  <a:path w="263" h="399" extrusionOk="0">
                    <a:moveTo>
                      <a:pt x="224" y="162"/>
                    </a:moveTo>
                    <a:cubicBezTo>
                      <a:pt x="215" y="142"/>
                      <a:pt x="221" y="97"/>
                      <a:pt x="222" y="76"/>
                    </a:cubicBezTo>
                    <a:cubicBezTo>
                      <a:pt x="224" y="56"/>
                      <a:pt x="217" y="45"/>
                      <a:pt x="207" y="39"/>
                    </a:cubicBezTo>
                    <a:cubicBezTo>
                      <a:pt x="202" y="37"/>
                      <a:pt x="198" y="17"/>
                      <a:pt x="195" y="0"/>
                    </a:cubicBezTo>
                    <a:cubicBezTo>
                      <a:pt x="184" y="5"/>
                      <a:pt x="183" y="23"/>
                      <a:pt x="179" y="15"/>
                    </a:cubicBezTo>
                    <a:cubicBezTo>
                      <a:pt x="173" y="6"/>
                      <a:pt x="31" y="0"/>
                      <a:pt x="24" y="11"/>
                    </a:cubicBezTo>
                    <a:cubicBezTo>
                      <a:pt x="16" y="22"/>
                      <a:pt x="36" y="62"/>
                      <a:pt x="35" y="73"/>
                    </a:cubicBezTo>
                    <a:cubicBezTo>
                      <a:pt x="34" y="80"/>
                      <a:pt x="30" y="84"/>
                      <a:pt x="26" y="85"/>
                    </a:cubicBezTo>
                    <a:cubicBezTo>
                      <a:pt x="41" y="118"/>
                      <a:pt x="47" y="170"/>
                      <a:pt x="47" y="180"/>
                    </a:cubicBezTo>
                    <a:cubicBezTo>
                      <a:pt x="47" y="194"/>
                      <a:pt x="23" y="205"/>
                      <a:pt x="24" y="221"/>
                    </a:cubicBezTo>
                    <a:cubicBezTo>
                      <a:pt x="25" y="238"/>
                      <a:pt x="2" y="270"/>
                      <a:pt x="1" y="281"/>
                    </a:cubicBezTo>
                    <a:cubicBezTo>
                      <a:pt x="0" y="292"/>
                      <a:pt x="19" y="339"/>
                      <a:pt x="27" y="350"/>
                    </a:cubicBezTo>
                    <a:cubicBezTo>
                      <a:pt x="31" y="355"/>
                      <a:pt x="29" y="368"/>
                      <a:pt x="26" y="380"/>
                    </a:cubicBezTo>
                    <a:cubicBezTo>
                      <a:pt x="51" y="387"/>
                      <a:pt x="67" y="395"/>
                      <a:pt x="72" y="397"/>
                    </a:cubicBezTo>
                    <a:cubicBezTo>
                      <a:pt x="83" y="399"/>
                      <a:pt x="160" y="364"/>
                      <a:pt x="191" y="348"/>
                    </a:cubicBezTo>
                    <a:cubicBezTo>
                      <a:pt x="216" y="336"/>
                      <a:pt x="244" y="328"/>
                      <a:pt x="263" y="318"/>
                    </a:cubicBezTo>
                    <a:cubicBezTo>
                      <a:pt x="251" y="296"/>
                      <a:pt x="240" y="267"/>
                      <a:pt x="240" y="247"/>
                    </a:cubicBezTo>
                    <a:cubicBezTo>
                      <a:pt x="240" y="216"/>
                      <a:pt x="232" y="183"/>
                      <a:pt x="224" y="16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0" name="Shape 194">
                <a:extLst>
                  <a:ext uri="{FF2B5EF4-FFF2-40B4-BE49-F238E27FC236}">
                    <a16:creationId xmlns:a16="http://schemas.microsoft.com/office/drawing/2014/main" id="{0E33D1D4-8D80-86F6-3FA8-79E7D0AEC72B}"/>
                  </a:ext>
                </a:extLst>
              </p:cNvPr>
              <p:cNvSpPr/>
              <p:nvPr/>
            </p:nvSpPr>
            <p:spPr>
              <a:xfrm>
                <a:off x="8664885" y="7151247"/>
                <a:ext cx="344362" cy="258272"/>
              </a:xfrm>
              <a:custGeom>
                <a:avLst/>
                <a:gdLst/>
                <a:ahLst/>
                <a:cxnLst/>
                <a:rect l="0" t="0" r="0" b="0"/>
                <a:pathLst>
                  <a:path w="467" h="353" extrusionOk="0">
                    <a:moveTo>
                      <a:pt x="155" y="187"/>
                    </a:moveTo>
                    <a:cubicBezTo>
                      <a:pt x="157" y="172"/>
                      <a:pt x="169" y="178"/>
                      <a:pt x="184" y="180"/>
                    </a:cubicBezTo>
                    <a:cubicBezTo>
                      <a:pt x="199" y="183"/>
                      <a:pt x="217" y="171"/>
                      <a:pt x="230" y="171"/>
                    </a:cubicBezTo>
                    <a:cubicBezTo>
                      <a:pt x="244" y="171"/>
                      <a:pt x="280" y="219"/>
                      <a:pt x="280" y="232"/>
                    </a:cubicBezTo>
                    <a:cubicBezTo>
                      <a:pt x="280" y="246"/>
                      <a:pt x="281" y="258"/>
                      <a:pt x="288" y="269"/>
                    </a:cubicBezTo>
                    <a:cubicBezTo>
                      <a:pt x="289" y="271"/>
                      <a:pt x="289" y="272"/>
                      <a:pt x="290" y="274"/>
                    </a:cubicBezTo>
                    <a:cubicBezTo>
                      <a:pt x="312" y="269"/>
                      <a:pt x="330" y="266"/>
                      <a:pt x="334" y="266"/>
                    </a:cubicBezTo>
                    <a:cubicBezTo>
                      <a:pt x="341" y="266"/>
                      <a:pt x="354" y="298"/>
                      <a:pt x="352" y="318"/>
                    </a:cubicBezTo>
                    <a:cubicBezTo>
                      <a:pt x="349" y="338"/>
                      <a:pt x="372" y="353"/>
                      <a:pt x="381" y="340"/>
                    </a:cubicBezTo>
                    <a:cubicBezTo>
                      <a:pt x="391" y="326"/>
                      <a:pt x="403" y="309"/>
                      <a:pt x="405" y="321"/>
                    </a:cubicBezTo>
                    <a:cubicBezTo>
                      <a:pt x="406" y="325"/>
                      <a:pt x="411" y="328"/>
                      <a:pt x="418" y="330"/>
                    </a:cubicBezTo>
                    <a:cubicBezTo>
                      <a:pt x="421" y="322"/>
                      <a:pt x="428" y="319"/>
                      <a:pt x="434" y="312"/>
                    </a:cubicBezTo>
                    <a:cubicBezTo>
                      <a:pt x="442" y="301"/>
                      <a:pt x="422" y="288"/>
                      <a:pt x="428" y="275"/>
                    </a:cubicBezTo>
                    <a:cubicBezTo>
                      <a:pt x="435" y="261"/>
                      <a:pt x="448" y="280"/>
                      <a:pt x="457" y="271"/>
                    </a:cubicBezTo>
                    <a:cubicBezTo>
                      <a:pt x="467" y="261"/>
                      <a:pt x="443" y="241"/>
                      <a:pt x="446" y="232"/>
                    </a:cubicBezTo>
                    <a:cubicBezTo>
                      <a:pt x="449" y="224"/>
                      <a:pt x="448" y="211"/>
                      <a:pt x="435" y="204"/>
                    </a:cubicBezTo>
                    <a:cubicBezTo>
                      <a:pt x="425" y="198"/>
                      <a:pt x="431" y="175"/>
                      <a:pt x="435" y="155"/>
                    </a:cubicBezTo>
                    <a:cubicBezTo>
                      <a:pt x="432" y="152"/>
                      <a:pt x="429" y="149"/>
                      <a:pt x="427" y="146"/>
                    </a:cubicBezTo>
                    <a:cubicBezTo>
                      <a:pt x="420" y="135"/>
                      <a:pt x="425" y="111"/>
                      <a:pt x="413" y="111"/>
                    </a:cubicBezTo>
                    <a:cubicBezTo>
                      <a:pt x="400" y="111"/>
                      <a:pt x="402" y="93"/>
                      <a:pt x="413" y="89"/>
                    </a:cubicBezTo>
                    <a:cubicBezTo>
                      <a:pt x="423" y="86"/>
                      <a:pt x="391" y="73"/>
                      <a:pt x="391" y="60"/>
                    </a:cubicBezTo>
                    <a:cubicBezTo>
                      <a:pt x="391" y="48"/>
                      <a:pt x="374" y="17"/>
                      <a:pt x="367" y="15"/>
                    </a:cubicBezTo>
                    <a:cubicBezTo>
                      <a:pt x="360" y="13"/>
                      <a:pt x="334" y="46"/>
                      <a:pt x="323" y="46"/>
                    </a:cubicBezTo>
                    <a:cubicBezTo>
                      <a:pt x="312" y="46"/>
                      <a:pt x="289" y="24"/>
                      <a:pt x="281" y="42"/>
                    </a:cubicBezTo>
                    <a:cubicBezTo>
                      <a:pt x="274" y="60"/>
                      <a:pt x="258" y="33"/>
                      <a:pt x="247" y="48"/>
                    </a:cubicBezTo>
                    <a:cubicBezTo>
                      <a:pt x="236" y="62"/>
                      <a:pt x="229" y="31"/>
                      <a:pt x="229" y="31"/>
                    </a:cubicBezTo>
                    <a:cubicBezTo>
                      <a:pt x="229" y="31"/>
                      <a:pt x="229" y="27"/>
                      <a:pt x="229" y="21"/>
                    </a:cubicBezTo>
                    <a:cubicBezTo>
                      <a:pt x="227" y="22"/>
                      <a:pt x="224" y="23"/>
                      <a:pt x="222" y="23"/>
                    </a:cubicBezTo>
                    <a:cubicBezTo>
                      <a:pt x="191" y="34"/>
                      <a:pt x="135" y="27"/>
                      <a:pt x="132" y="18"/>
                    </a:cubicBezTo>
                    <a:cubicBezTo>
                      <a:pt x="129" y="8"/>
                      <a:pt x="88" y="0"/>
                      <a:pt x="88" y="0"/>
                    </a:cubicBezTo>
                    <a:cubicBezTo>
                      <a:pt x="88" y="0"/>
                      <a:pt x="90" y="23"/>
                      <a:pt x="75" y="29"/>
                    </a:cubicBezTo>
                    <a:cubicBezTo>
                      <a:pt x="60" y="34"/>
                      <a:pt x="79" y="52"/>
                      <a:pt x="79" y="58"/>
                    </a:cubicBezTo>
                    <a:cubicBezTo>
                      <a:pt x="79" y="63"/>
                      <a:pt x="66" y="71"/>
                      <a:pt x="57" y="67"/>
                    </a:cubicBezTo>
                    <a:cubicBezTo>
                      <a:pt x="47" y="63"/>
                      <a:pt x="20" y="88"/>
                      <a:pt x="6" y="97"/>
                    </a:cubicBezTo>
                    <a:cubicBezTo>
                      <a:pt x="5" y="98"/>
                      <a:pt x="2" y="101"/>
                      <a:pt x="0" y="104"/>
                    </a:cubicBezTo>
                    <a:cubicBezTo>
                      <a:pt x="21" y="121"/>
                      <a:pt x="19" y="140"/>
                      <a:pt x="44" y="158"/>
                    </a:cubicBezTo>
                    <a:cubicBezTo>
                      <a:pt x="66" y="174"/>
                      <a:pt x="96" y="197"/>
                      <a:pt x="113" y="233"/>
                    </a:cubicBezTo>
                    <a:cubicBezTo>
                      <a:pt x="131" y="218"/>
                      <a:pt x="154" y="198"/>
                      <a:pt x="155" y="18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1" name="Shape 195">
                <a:extLst>
                  <a:ext uri="{FF2B5EF4-FFF2-40B4-BE49-F238E27FC236}">
                    <a16:creationId xmlns:a16="http://schemas.microsoft.com/office/drawing/2014/main" id="{78A6DC70-521C-25BB-CE39-AB87030682B3}"/>
                  </a:ext>
                </a:extLst>
              </p:cNvPr>
              <p:cNvSpPr/>
              <p:nvPr/>
            </p:nvSpPr>
            <p:spPr>
              <a:xfrm>
                <a:off x="8828457" y="7344949"/>
                <a:ext cx="193705" cy="185096"/>
              </a:xfrm>
              <a:custGeom>
                <a:avLst/>
                <a:gdLst/>
                <a:ahLst/>
                <a:cxnLst/>
                <a:rect l="0" t="0" r="0" b="0"/>
                <a:pathLst>
                  <a:path w="260" h="247" extrusionOk="0">
                    <a:moveTo>
                      <a:pt x="210" y="143"/>
                    </a:moveTo>
                    <a:cubicBezTo>
                      <a:pt x="191" y="130"/>
                      <a:pt x="181" y="130"/>
                      <a:pt x="189" y="124"/>
                    </a:cubicBezTo>
                    <a:cubicBezTo>
                      <a:pt x="198" y="117"/>
                      <a:pt x="199" y="102"/>
                      <a:pt x="196" y="80"/>
                    </a:cubicBezTo>
                    <a:cubicBezTo>
                      <a:pt x="195" y="73"/>
                      <a:pt x="196" y="68"/>
                      <a:pt x="198" y="64"/>
                    </a:cubicBezTo>
                    <a:cubicBezTo>
                      <a:pt x="191" y="62"/>
                      <a:pt x="186" y="59"/>
                      <a:pt x="185" y="55"/>
                    </a:cubicBezTo>
                    <a:cubicBezTo>
                      <a:pt x="183" y="43"/>
                      <a:pt x="171" y="60"/>
                      <a:pt x="161" y="74"/>
                    </a:cubicBezTo>
                    <a:cubicBezTo>
                      <a:pt x="152" y="87"/>
                      <a:pt x="129" y="72"/>
                      <a:pt x="132" y="52"/>
                    </a:cubicBezTo>
                    <a:cubicBezTo>
                      <a:pt x="134" y="32"/>
                      <a:pt x="121" y="0"/>
                      <a:pt x="114" y="0"/>
                    </a:cubicBezTo>
                    <a:cubicBezTo>
                      <a:pt x="110" y="0"/>
                      <a:pt x="92" y="3"/>
                      <a:pt x="70" y="8"/>
                    </a:cubicBezTo>
                    <a:cubicBezTo>
                      <a:pt x="73" y="17"/>
                      <a:pt x="66" y="28"/>
                      <a:pt x="64" y="39"/>
                    </a:cubicBezTo>
                    <a:cubicBezTo>
                      <a:pt x="61" y="51"/>
                      <a:pt x="28" y="69"/>
                      <a:pt x="14" y="80"/>
                    </a:cubicBezTo>
                    <a:cubicBezTo>
                      <a:pt x="11" y="83"/>
                      <a:pt x="6" y="91"/>
                      <a:pt x="0" y="101"/>
                    </a:cubicBezTo>
                    <a:cubicBezTo>
                      <a:pt x="26" y="117"/>
                      <a:pt x="56" y="136"/>
                      <a:pt x="80" y="154"/>
                    </a:cubicBezTo>
                    <a:cubicBezTo>
                      <a:pt x="125" y="188"/>
                      <a:pt x="193" y="232"/>
                      <a:pt x="224" y="244"/>
                    </a:cubicBezTo>
                    <a:cubicBezTo>
                      <a:pt x="229" y="246"/>
                      <a:pt x="234" y="246"/>
                      <a:pt x="239" y="247"/>
                    </a:cubicBezTo>
                    <a:cubicBezTo>
                      <a:pt x="247" y="212"/>
                      <a:pt x="255" y="208"/>
                      <a:pt x="258" y="189"/>
                    </a:cubicBezTo>
                    <a:cubicBezTo>
                      <a:pt x="260" y="169"/>
                      <a:pt x="229" y="155"/>
                      <a:pt x="210" y="14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2" name="Shape 196">
                <a:extLst>
                  <a:ext uri="{FF2B5EF4-FFF2-40B4-BE49-F238E27FC236}">
                    <a16:creationId xmlns:a16="http://schemas.microsoft.com/office/drawing/2014/main" id="{AE6D5B4E-FF0A-BBCD-EF5A-BB6BF1A24C8A}"/>
                  </a:ext>
                </a:extLst>
              </p:cNvPr>
              <p:cNvSpPr/>
              <p:nvPr/>
            </p:nvSpPr>
            <p:spPr>
              <a:xfrm>
                <a:off x="8750976" y="7276077"/>
                <a:ext cx="133442" cy="146354"/>
              </a:xfrm>
              <a:custGeom>
                <a:avLst/>
                <a:gdLst/>
                <a:ahLst/>
                <a:cxnLst/>
                <a:rect l="0" t="0" r="0" b="0"/>
                <a:pathLst>
                  <a:path w="182" h="196" extrusionOk="0">
                    <a:moveTo>
                      <a:pt x="171" y="134"/>
                    </a:moveTo>
                    <a:cubicBezTo>
                      <a:pt x="173" y="122"/>
                      <a:pt x="182" y="109"/>
                      <a:pt x="175" y="98"/>
                    </a:cubicBezTo>
                    <a:cubicBezTo>
                      <a:pt x="168" y="87"/>
                      <a:pt x="167" y="75"/>
                      <a:pt x="167" y="61"/>
                    </a:cubicBezTo>
                    <a:cubicBezTo>
                      <a:pt x="167" y="48"/>
                      <a:pt x="131" y="0"/>
                      <a:pt x="117" y="0"/>
                    </a:cubicBezTo>
                    <a:cubicBezTo>
                      <a:pt x="104" y="0"/>
                      <a:pt x="86" y="12"/>
                      <a:pt x="71" y="9"/>
                    </a:cubicBezTo>
                    <a:cubicBezTo>
                      <a:pt x="56" y="7"/>
                      <a:pt x="44" y="1"/>
                      <a:pt x="42" y="16"/>
                    </a:cubicBezTo>
                    <a:cubicBezTo>
                      <a:pt x="41" y="27"/>
                      <a:pt x="18" y="47"/>
                      <a:pt x="0" y="62"/>
                    </a:cubicBezTo>
                    <a:cubicBezTo>
                      <a:pt x="3" y="69"/>
                      <a:pt x="7" y="77"/>
                      <a:pt x="9" y="85"/>
                    </a:cubicBezTo>
                    <a:cubicBezTo>
                      <a:pt x="24" y="135"/>
                      <a:pt x="37" y="145"/>
                      <a:pt x="58" y="162"/>
                    </a:cubicBezTo>
                    <a:cubicBezTo>
                      <a:pt x="68" y="170"/>
                      <a:pt x="86" y="182"/>
                      <a:pt x="107" y="196"/>
                    </a:cubicBezTo>
                    <a:cubicBezTo>
                      <a:pt x="113" y="186"/>
                      <a:pt x="118" y="178"/>
                      <a:pt x="121" y="175"/>
                    </a:cubicBezTo>
                    <a:cubicBezTo>
                      <a:pt x="135" y="164"/>
                      <a:pt x="168" y="146"/>
                      <a:pt x="171" y="13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3" name="Shape 197">
                <a:extLst>
                  <a:ext uri="{FF2B5EF4-FFF2-40B4-BE49-F238E27FC236}">
                    <a16:creationId xmlns:a16="http://schemas.microsoft.com/office/drawing/2014/main" id="{F545461A-7D70-B591-7A0A-934AF612345C}"/>
                  </a:ext>
                </a:extLst>
              </p:cNvPr>
              <p:cNvSpPr/>
              <p:nvPr/>
            </p:nvSpPr>
            <p:spPr>
              <a:xfrm>
                <a:off x="8578795" y="6432389"/>
                <a:ext cx="383104" cy="309926"/>
              </a:xfrm>
              <a:custGeom>
                <a:avLst/>
                <a:gdLst/>
                <a:ahLst/>
                <a:cxnLst/>
                <a:rect l="0" t="0" r="0" b="0"/>
                <a:pathLst>
                  <a:path w="518" h="420" extrusionOk="0">
                    <a:moveTo>
                      <a:pt x="243" y="323"/>
                    </a:moveTo>
                    <a:cubicBezTo>
                      <a:pt x="243" y="309"/>
                      <a:pt x="307" y="291"/>
                      <a:pt x="307" y="277"/>
                    </a:cubicBezTo>
                    <a:cubicBezTo>
                      <a:pt x="307" y="263"/>
                      <a:pt x="307" y="112"/>
                      <a:pt x="307" y="112"/>
                    </a:cubicBezTo>
                    <a:cubicBezTo>
                      <a:pt x="307" y="112"/>
                      <a:pt x="508" y="116"/>
                      <a:pt x="514" y="112"/>
                    </a:cubicBezTo>
                    <a:cubicBezTo>
                      <a:pt x="517" y="110"/>
                      <a:pt x="516" y="67"/>
                      <a:pt x="515" y="24"/>
                    </a:cubicBezTo>
                    <a:cubicBezTo>
                      <a:pt x="507" y="11"/>
                      <a:pt x="518" y="0"/>
                      <a:pt x="471" y="0"/>
                    </a:cubicBezTo>
                    <a:cubicBezTo>
                      <a:pt x="432" y="0"/>
                      <a:pt x="318" y="0"/>
                      <a:pt x="242" y="0"/>
                    </a:cubicBezTo>
                    <a:cubicBezTo>
                      <a:pt x="224" y="17"/>
                      <a:pt x="215" y="39"/>
                      <a:pt x="208" y="57"/>
                    </a:cubicBezTo>
                    <a:cubicBezTo>
                      <a:pt x="197" y="86"/>
                      <a:pt x="129" y="129"/>
                      <a:pt x="126" y="170"/>
                    </a:cubicBezTo>
                    <a:cubicBezTo>
                      <a:pt x="123" y="211"/>
                      <a:pt x="60" y="274"/>
                      <a:pt x="18" y="362"/>
                    </a:cubicBezTo>
                    <a:cubicBezTo>
                      <a:pt x="6" y="386"/>
                      <a:pt x="1" y="405"/>
                      <a:pt x="0" y="420"/>
                    </a:cubicBezTo>
                    <a:cubicBezTo>
                      <a:pt x="243" y="420"/>
                      <a:pt x="243" y="420"/>
                      <a:pt x="243" y="420"/>
                    </a:cubicBezTo>
                    <a:cubicBezTo>
                      <a:pt x="243" y="420"/>
                      <a:pt x="243" y="337"/>
                      <a:pt x="243" y="32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4" name="Shape 198">
                <a:extLst>
                  <a:ext uri="{FF2B5EF4-FFF2-40B4-BE49-F238E27FC236}">
                    <a16:creationId xmlns:a16="http://schemas.microsoft.com/office/drawing/2014/main" id="{A128FA7F-A32F-42E9-8A44-9E42ADB5453D}"/>
                  </a:ext>
                </a:extLst>
              </p:cNvPr>
              <p:cNvSpPr/>
              <p:nvPr/>
            </p:nvSpPr>
            <p:spPr>
              <a:xfrm>
                <a:off x="8574489" y="6449607"/>
                <a:ext cx="555285" cy="606941"/>
              </a:xfrm>
              <a:custGeom>
                <a:avLst/>
                <a:gdLst/>
                <a:ahLst/>
                <a:cxnLst/>
                <a:rect l="0" t="0" r="0" b="0"/>
                <a:pathLst>
                  <a:path w="749" h="820" extrusionOk="0">
                    <a:moveTo>
                      <a:pt x="59" y="708"/>
                    </a:moveTo>
                    <a:cubicBezTo>
                      <a:pt x="81" y="713"/>
                      <a:pt x="115" y="708"/>
                      <a:pt x="115" y="708"/>
                    </a:cubicBezTo>
                    <a:cubicBezTo>
                      <a:pt x="115" y="708"/>
                      <a:pt x="146" y="695"/>
                      <a:pt x="163" y="704"/>
                    </a:cubicBezTo>
                    <a:cubicBezTo>
                      <a:pt x="180" y="713"/>
                      <a:pt x="198" y="734"/>
                      <a:pt x="198" y="734"/>
                    </a:cubicBezTo>
                    <a:cubicBezTo>
                      <a:pt x="219" y="734"/>
                      <a:pt x="219" y="734"/>
                      <a:pt x="219" y="734"/>
                    </a:cubicBezTo>
                    <a:cubicBezTo>
                      <a:pt x="219" y="734"/>
                      <a:pt x="237" y="782"/>
                      <a:pt x="263" y="790"/>
                    </a:cubicBezTo>
                    <a:cubicBezTo>
                      <a:pt x="278" y="795"/>
                      <a:pt x="287" y="809"/>
                      <a:pt x="292" y="820"/>
                    </a:cubicBezTo>
                    <a:cubicBezTo>
                      <a:pt x="310" y="819"/>
                      <a:pt x="325" y="813"/>
                      <a:pt x="325" y="800"/>
                    </a:cubicBezTo>
                    <a:cubicBezTo>
                      <a:pt x="325" y="783"/>
                      <a:pt x="333" y="761"/>
                      <a:pt x="361" y="786"/>
                    </a:cubicBezTo>
                    <a:cubicBezTo>
                      <a:pt x="388" y="811"/>
                      <a:pt x="388" y="789"/>
                      <a:pt x="394" y="780"/>
                    </a:cubicBezTo>
                    <a:cubicBezTo>
                      <a:pt x="399" y="772"/>
                      <a:pt x="419" y="783"/>
                      <a:pt x="435" y="783"/>
                    </a:cubicBezTo>
                    <a:cubicBezTo>
                      <a:pt x="452" y="783"/>
                      <a:pt x="474" y="772"/>
                      <a:pt x="474" y="772"/>
                    </a:cubicBezTo>
                    <a:cubicBezTo>
                      <a:pt x="474" y="772"/>
                      <a:pt x="703" y="775"/>
                      <a:pt x="714" y="769"/>
                    </a:cubicBezTo>
                    <a:cubicBezTo>
                      <a:pt x="725" y="764"/>
                      <a:pt x="723" y="717"/>
                      <a:pt x="723" y="717"/>
                    </a:cubicBezTo>
                    <a:cubicBezTo>
                      <a:pt x="703" y="697"/>
                      <a:pt x="703" y="697"/>
                      <a:pt x="703" y="697"/>
                    </a:cubicBezTo>
                    <a:cubicBezTo>
                      <a:pt x="645" y="153"/>
                      <a:pt x="645" y="153"/>
                      <a:pt x="645" y="153"/>
                    </a:cubicBezTo>
                    <a:cubicBezTo>
                      <a:pt x="749" y="153"/>
                      <a:pt x="749" y="153"/>
                      <a:pt x="749" y="153"/>
                    </a:cubicBezTo>
                    <a:cubicBezTo>
                      <a:pt x="638" y="80"/>
                      <a:pt x="543" y="18"/>
                      <a:pt x="531" y="11"/>
                    </a:cubicBezTo>
                    <a:cubicBezTo>
                      <a:pt x="525" y="7"/>
                      <a:pt x="521" y="3"/>
                      <a:pt x="519" y="0"/>
                    </a:cubicBezTo>
                    <a:cubicBezTo>
                      <a:pt x="520" y="43"/>
                      <a:pt x="521" y="86"/>
                      <a:pt x="518" y="88"/>
                    </a:cubicBezTo>
                    <a:cubicBezTo>
                      <a:pt x="512" y="92"/>
                      <a:pt x="311" y="88"/>
                      <a:pt x="311" y="88"/>
                    </a:cubicBezTo>
                    <a:cubicBezTo>
                      <a:pt x="311" y="88"/>
                      <a:pt x="311" y="239"/>
                      <a:pt x="311" y="253"/>
                    </a:cubicBezTo>
                    <a:cubicBezTo>
                      <a:pt x="311" y="267"/>
                      <a:pt x="247" y="285"/>
                      <a:pt x="247" y="299"/>
                    </a:cubicBezTo>
                    <a:cubicBezTo>
                      <a:pt x="247" y="313"/>
                      <a:pt x="247" y="396"/>
                      <a:pt x="247" y="396"/>
                    </a:cubicBezTo>
                    <a:cubicBezTo>
                      <a:pt x="4" y="396"/>
                      <a:pt x="4" y="396"/>
                      <a:pt x="4" y="396"/>
                    </a:cubicBezTo>
                    <a:cubicBezTo>
                      <a:pt x="0" y="435"/>
                      <a:pt x="24" y="449"/>
                      <a:pt x="38" y="465"/>
                    </a:cubicBezTo>
                    <a:cubicBezTo>
                      <a:pt x="57" y="487"/>
                      <a:pt x="24" y="525"/>
                      <a:pt x="52" y="565"/>
                    </a:cubicBezTo>
                    <a:cubicBezTo>
                      <a:pt x="80" y="604"/>
                      <a:pt x="45" y="664"/>
                      <a:pt x="32" y="686"/>
                    </a:cubicBezTo>
                    <a:cubicBezTo>
                      <a:pt x="24" y="698"/>
                      <a:pt x="24" y="718"/>
                      <a:pt x="21" y="739"/>
                    </a:cubicBezTo>
                    <a:cubicBezTo>
                      <a:pt x="22" y="739"/>
                      <a:pt x="24" y="739"/>
                      <a:pt x="24" y="739"/>
                    </a:cubicBezTo>
                    <a:cubicBezTo>
                      <a:pt x="42" y="734"/>
                      <a:pt x="37" y="704"/>
                      <a:pt x="59" y="70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5" name="Shape 199">
                <a:extLst>
                  <a:ext uri="{FF2B5EF4-FFF2-40B4-BE49-F238E27FC236}">
                    <a16:creationId xmlns:a16="http://schemas.microsoft.com/office/drawing/2014/main" id="{B32A1D44-542F-860D-5E6D-EF9DCD0545FE}"/>
                  </a:ext>
                </a:extLst>
              </p:cNvPr>
              <p:cNvSpPr/>
              <p:nvPr/>
            </p:nvSpPr>
            <p:spPr>
              <a:xfrm>
                <a:off x="8794021" y="6565831"/>
                <a:ext cx="757597" cy="710249"/>
              </a:xfrm>
              <a:custGeom>
                <a:avLst/>
                <a:gdLst/>
                <a:ahLst/>
                <a:cxnLst/>
                <a:rect l="0" t="0" r="0" b="0"/>
                <a:pathLst>
                  <a:path w="1030" h="964" extrusionOk="0">
                    <a:moveTo>
                      <a:pt x="976" y="399"/>
                    </a:moveTo>
                    <a:cubicBezTo>
                      <a:pt x="976" y="399"/>
                      <a:pt x="976" y="352"/>
                      <a:pt x="945" y="334"/>
                    </a:cubicBezTo>
                    <a:cubicBezTo>
                      <a:pt x="915" y="317"/>
                      <a:pt x="876" y="313"/>
                      <a:pt x="876" y="313"/>
                    </a:cubicBezTo>
                    <a:cubicBezTo>
                      <a:pt x="876" y="313"/>
                      <a:pt x="854" y="274"/>
                      <a:pt x="837" y="256"/>
                    </a:cubicBezTo>
                    <a:cubicBezTo>
                      <a:pt x="827" y="246"/>
                      <a:pt x="624" y="110"/>
                      <a:pt x="457" y="0"/>
                    </a:cubicBezTo>
                    <a:cubicBezTo>
                      <a:pt x="353" y="0"/>
                      <a:pt x="353" y="0"/>
                      <a:pt x="353" y="0"/>
                    </a:cubicBezTo>
                    <a:cubicBezTo>
                      <a:pt x="411" y="544"/>
                      <a:pt x="411" y="544"/>
                      <a:pt x="411" y="544"/>
                    </a:cubicBezTo>
                    <a:cubicBezTo>
                      <a:pt x="431" y="564"/>
                      <a:pt x="431" y="564"/>
                      <a:pt x="431" y="564"/>
                    </a:cubicBezTo>
                    <a:cubicBezTo>
                      <a:pt x="431" y="564"/>
                      <a:pt x="433" y="611"/>
                      <a:pt x="422" y="616"/>
                    </a:cubicBezTo>
                    <a:cubicBezTo>
                      <a:pt x="411" y="622"/>
                      <a:pt x="182" y="619"/>
                      <a:pt x="182" y="619"/>
                    </a:cubicBezTo>
                    <a:cubicBezTo>
                      <a:pt x="182" y="619"/>
                      <a:pt x="160" y="630"/>
                      <a:pt x="143" y="630"/>
                    </a:cubicBezTo>
                    <a:cubicBezTo>
                      <a:pt x="127" y="630"/>
                      <a:pt x="107" y="619"/>
                      <a:pt x="102" y="627"/>
                    </a:cubicBezTo>
                    <a:cubicBezTo>
                      <a:pt x="96" y="636"/>
                      <a:pt x="96" y="658"/>
                      <a:pt x="69" y="633"/>
                    </a:cubicBezTo>
                    <a:cubicBezTo>
                      <a:pt x="41" y="608"/>
                      <a:pt x="33" y="630"/>
                      <a:pt x="33" y="647"/>
                    </a:cubicBezTo>
                    <a:cubicBezTo>
                      <a:pt x="33" y="660"/>
                      <a:pt x="18" y="666"/>
                      <a:pt x="0" y="667"/>
                    </a:cubicBezTo>
                    <a:cubicBezTo>
                      <a:pt x="4" y="674"/>
                      <a:pt x="5" y="681"/>
                      <a:pt x="5" y="681"/>
                    </a:cubicBezTo>
                    <a:cubicBezTo>
                      <a:pt x="17" y="698"/>
                      <a:pt x="17" y="698"/>
                      <a:pt x="17" y="698"/>
                    </a:cubicBezTo>
                    <a:cubicBezTo>
                      <a:pt x="17" y="698"/>
                      <a:pt x="15" y="725"/>
                      <a:pt x="26" y="736"/>
                    </a:cubicBezTo>
                    <a:cubicBezTo>
                      <a:pt x="37" y="747"/>
                      <a:pt x="57" y="767"/>
                      <a:pt x="59" y="776"/>
                    </a:cubicBezTo>
                    <a:cubicBezTo>
                      <a:pt x="60" y="785"/>
                      <a:pt x="59" y="825"/>
                      <a:pt x="59" y="825"/>
                    </a:cubicBezTo>
                    <a:cubicBezTo>
                      <a:pt x="59" y="825"/>
                      <a:pt x="66" y="856"/>
                      <a:pt x="77" y="842"/>
                    </a:cubicBezTo>
                    <a:cubicBezTo>
                      <a:pt x="88" y="827"/>
                      <a:pt x="104" y="854"/>
                      <a:pt x="111" y="836"/>
                    </a:cubicBezTo>
                    <a:cubicBezTo>
                      <a:pt x="119" y="818"/>
                      <a:pt x="142" y="840"/>
                      <a:pt x="153" y="840"/>
                    </a:cubicBezTo>
                    <a:cubicBezTo>
                      <a:pt x="164" y="840"/>
                      <a:pt x="190" y="807"/>
                      <a:pt x="197" y="809"/>
                    </a:cubicBezTo>
                    <a:cubicBezTo>
                      <a:pt x="204" y="811"/>
                      <a:pt x="221" y="842"/>
                      <a:pt x="221" y="854"/>
                    </a:cubicBezTo>
                    <a:cubicBezTo>
                      <a:pt x="221" y="867"/>
                      <a:pt x="253" y="880"/>
                      <a:pt x="243" y="883"/>
                    </a:cubicBezTo>
                    <a:cubicBezTo>
                      <a:pt x="232" y="887"/>
                      <a:pt x="230" y="905"/>
                      <a:pt x="243" y="905"/>
                    </a:cubicBezTo>
                    <a:cubicBezTo>
                      <a:pt x="255" y="905"/>
                      <a:pt x="250" y="929"/>
                      <a:pt x="257" y="940"/>
                    </a:cubicBezTo>
                    <a:cubicBezTo>
                      <a:pt x="264" y="951"/>
                      <a:pt x="279" y="960"/>
                      <a:pt x="286" y="944"/>
                    </a:cubicBezTo>
                    <a:cubicBezTo>
                      <a:pt x="294" y="927"/>
                      <a:pt x="310" y="942"/>
                      <a:pt x="317" y="953"/>
                    </a:cubicBezTo>
                    <a:cubicBezTo>
                      <a:pt x="325" y="964"/>
                      <a:pt x="348" y="951"/>
                      <a:pt x="352" y="936"/>
                    </a:cubicBezTo>
                    <a:cubicBezTo>
                      <a:pt x="355" y="922"/>
                      <a:pt x="385" y="916"/>
                      <a:pt x="383" y="933"/>
                    </a:cubicBezTo>
                    <a:cubicBezTo>
                      <a:pt x="381" y="949"/>
                      <a:pt x="386" y="953"/>
                      <a:pt x="405" y="940"/>
                    </a:cubicBezTo>
                    <a:cubicBezTo>
                      <a:pt x="410" y="936"/>
                      <a:pt x="416" y="935"/>
                      <a:pt x="422" y="936"/>
                    </a:cubicBezTo>
                    <a:cubicBezTo>
                      <a:pt x="429" y="915"/>
                      <a:pt x="436" y="896"/>
                      <a:pt x="439" y="889"/>
                    </a:cubicBezTo>
                    <a:cubicBezTo>
                      <a:pt x="445" y="878"/>
                      <a:pt x="427" y="852"/>
                      <a:pt x="436" y="849"/>
                    </a:cubicBezTo>
                    <a:cubicBezTo>
                      <a:pt x="445" y="845"/>
                      <a:pt x="476" y="852"/>
                      <a:pt x="485" y="827"/>
                    </a:cubicBezTo>
                    <a:cubicBezTo>
                      <a:pt x="494" y="801"/>
                      <a:pt x="505" y="789"/>
                      <a:pt x="505" y="789"/>
                    </a:cubicBezTo>
                    <a:cubicBezTo>
                      <a:pt x="505" y="789"/>
                      <a:pt x="508" y="734"/>
                      <a:pt x="525" y="743"/>
                    </a:cubicBezTo>
                    <a:cubicBezTo>
                      <a:pt x="541" y="752"/>
                      <a:pt x="561" y="767"/>
                      <a:pt x="563" y="745"/>
                    </a:cubicBezTo>
                    <a:cubicBezTo>
                      <a:pt x="565" y="723"/>
                      <a:pt x="585" y="736"/>
                      <a:pt x="590" y="716"/>
                    </a:cubicBezTo>
                    <a:cubicBezTo>
                      <a:pt x="596" y="696"/>
                      <a:pt x="607" y="698"/>
                      <a:pt x="620" y="701"/>
                    </a:cubicBezTo>
                    <a:cubicBezTo>
                      <a:pt x="632" y="705"/>
                      <a:pt x="643" y="699"/>
                      <a:pt x="643" y="688"/>
                    </a:cubicBezTo>
                    <a:cubicBezTo>
                      <a:pt x="643" y="678"/>
                      <a:pt x="672" y="683"/>
                      <a:pt x="696" y="667"/>
                    </a:cubicBezTo>
                    <a:cubicBezTo>
                      <a:pt x="720" y="650"/>
                      <a:pt x="733" y="637"/>
                      <a:pt x="742" y="647"/>
                    </a:cubicBezTo>
                    <a:cubicBezTo>
                      <a:pt x="751" y="656"/>
                      <a:pt x="811" y="654"/>
                      <a:pt x="820" y="650"/>
                    </a:cubicBezTo>
                    <a:cubicBezTo>
                      <a:pt x="829" y="647"/>
                      <a:pt x="847" y="630"/>
                      <a:pt x="869" y="634"/>
                    </a:cubicBezTo>
                    <a:cubicBezTo>
                      <a:pt x="891" y="637"/>
                      <a:pt x="944" y="625"/>
                      <a:pt x="966" y="625"/>
                    </a:cubicBezTo>
                    <a:cubicBezTo>
                      <a:pt x="988" y="625"/>
                      <a:pt x="997" y="605"/>
                      <a:pt x="1004" y="597"/>
                    </a:cubicBezTo>
                    <a:cubicBezTo>
                      <a:pt x="1011" y="590"/>
                      <a:pt x="1017" y="557"/>
                      <a:pt x="1024" y="552"/>
                    </a:cubicBezTo>
                    <a:cubicBezTo>
                      <a:pt x="1030" y="547"/>
                      <a:pt x="1029" y="433"/>
                      <a:pt x="1028" y="388"/>
                    </a:cubicBezTo>
                    <a:cubicBezTo>
                      <a:pt x="1006" y="392"/>
                      <a:pt x="976" y="399"/>
                      <a:pt x="976" y="39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6" name="Shape 200">
                <a:extLst>
                  <a:ext uri="{FF2B5EF4-FFF2-40B4-BE49-F238E27FC236}">
                    <a16:creationId xmlns:a16="http://schemas.microsoft.com/office/drawing/2014/main" id="{440EBA5F-8EA6-1777-C74A-23CBAFAD1BFF}"/>
                  </a:ext>
                </a:extLst>
              </p:cNvPr>
              <p:cNvSpPr/>
              <p:nvPr/>
            </p:nvSpPr>
            <p:spPr>
              <a:xfrm>
                <a:off x="9103947" y="7035023"/>
                <a:ext cx="374495" cy="266881"/>
              </a:xfrm>
              <a:custGeom>
                <a:avLst/>
                <a:gdLst/>
                <a:ahLst/>
                <a:cxnLst/>
                <a:rect l="0" t="0" r="0" b="0"/>
                <a:pathLst>
                  <a:path w="507" h="363" extrusionOk="0">
                    <a:moveTo>
                      <a:pt x="504" y="204"/>
                    </a:moveTo>
                    <a:cubicBezTo>
                      <a:pt x="494" y="195"/>
                      <a:pt x="482" y="193"/>
                      <a:pt x="479" y="193"/>
                    </a:cubicBezTo>
                    <a:cubicBezTo>
                      <a:pt x="473" y="193"/>
                      <a:pt x="477" y="163"/>
                      <a:pt x="475" y="158"/>
                    </a:cubicBezTo>
                    <a:cubicBezTo>
                      <a:pt x="472" y="154"/>
                      <a:pt x="454" y="167"/>
                      <a:pt x="443" y="163"/>
                    </a:cubicBezTo>
                    <a:cubicBezTo>
                      <a:pt x="432" y="158"/>
                      <a:pt x="428" y="141"/>
                      <a:pt x="418" y="141"/>
                    </a:cubicBezTo>
                    <a:cubicBezTo>
                      <a:pt x="409" y="141"/>
                      <a:pt x="408" y="130"/>
                      <a:pt x="408" y="117"/>
                    </a:cubicBezTo>
                    <a:cubicBezTo>
                      <a:pt x="408" y="105"/>
                      <a:pt x="390" y="93"/>
                      <a:pt x="379" y="85"/>
                    </a:cubicBezTo>
                    <a:cubicBezTo>
                      <a:pt x="368" y="77"/>
                      <a:pt x="365" y="53"/>
                      <a:pt x="358" y="49"/>
                    </a:cubicBezTo>
                    <a:cubicBezTo>
                      <a:pt x="354" y="47"/>
                      <a:pt x="356" y="30"/>
                      <a:pt x="358" y="16"/>
                    </a:cubicBezTo>
                    <a:cubicBezTo>
                      <a:pt x="341" y="16"/>
                      <a:pt x="324" y="14"/>
                      <a:pt x="320" y="10"/>
                    </a:cubicBezTo>
                    <a:cubicBezTo>
                      <a:pt x="311" y="0"/>
                      <a:pt x="298" y="13"/>
                      <a:pt x="274" y="30"/>
                    </a:cubicBezTo>
                    <a:cubicBezTo>
                      <a:pt x="250" y="46"/>
                      <a:pt x="221" y="41"/>
                      <a:pt x="221" y="51"/>
                    </a:cubicBezTo>
                    <a:cubicBezTo>
                      <a:pt x="221" y="62"/>
                      <a:pt x="210" y="68"/>
                      <a:pt x="198" y="64"/>
                    </a:cubicBezTo>
                    <a:cubicBezTo>
                      <a:pt x="185" y="61"/>
                      <a:pt x="174" y="59"/>
                      <a:pt x="168" y="79"/>
                    </a:cubicBezTo>
                    <a:cubicBezTo>
                      <a:pt x="163" y="99"/>
                      <a:pt x="143" y="86"/>
                      <a:pt x="141" y="108"/>
                    </a:cubicBezTo>
                    <a:cubicBezTo>
                      <a:pt x="139" y="130"/>
                      <a:pt x="119" y="115"/>
                      <a:pt x="103" y="106"/>
                    </a:cubicBezTo>
                    <a:cubicBezTo>
                      <a:pt x="86" y="97"/>
                      <a:pt x="83" y="152"/>
                      <a:pt x="83" y="152"/>
                    </a:cubicBezTo>
                    <a:cubicBezTo>
                      <a:pt x="83" y="152"/>
                      <a:pt x="72" y="164"/>
                      <a:pt x="63" y="190"/>
                    </a:cubicBezTo>
                    <a:cubicBezTo>
                      <a:pt x="54" y="215"/>
                      <a:pt x="23" y="208"/>
                      <a:pt x="14" y="212"/>
                    </a:cubicBezTo>
                    <a:cubicBezTo>
                      <a:pt x="5" y="215"/>
                      <a:pt x="23" y="241"/>
                      <a:pt x="17" y="252"/>
                    </a:cubicBezTo>
                    <a:cubicBezTo>
                      <a:pt x="14" y="259"/>
                      <a:pt x="7" y="278"/>
                      <a:pt x="0" y="299"/>
                    </a:cubicBezTo>
                    <a:cubicBezTo>
                      <a:pt x="14" y="302"/>
                      <a:pt x="26" y="313"/>
                      <a:pt x="30" y="319"/>
                    </a:cubicBezTo>
                    <a:cubicBezTo>
                      <a:pt x="36" y="328"/>
                      <a:pt x="68" y="363"/>
                      <a:pt x="85" y="345"/>
                    </a:cubicBezTo>
                    <a:cubicBezTo>
                      <a:pt x="101" y="327"/>
                      <a:pt x="147" y="325"/>
                      <a:pt x="158" y="336"/>
                    </a:cubicBezTo>
                    <a:cubicBezTo>
                      <a:pt x="168" y="347"/>
                      <a:pt x="176" y="341"/>
                      <a:pt x="178" y="330"/>
                    </a:cubicBezTo>
                    <a:cubicBezTo>
                      <a:pt x="179" y="319"/>
                      <a:pt x="159" y="279"/>
                      <a:pt x="167" y="268"/>
                    </a:cubicBezTo>
                    <a:cubicBezTo>
                      <a:pt x="174" y="257"/>
                      <a:pt x="316" y="263"/>
                      <a:pt x="322" y="272"/>
                    </a:cubicBezTo>
                    <a:cubicBezTo>
                      <a:pt x="327" y="281"/>
                      <a:pt x="327" y="254"/>
                      <a:pt x="345" y="256"/>
                    </a:cubicBezTo>
                    <a:cubicBezTo>
                      <a:pt x="363" y="257"/>
                      <a:pt x="391" y="266"/>
                      <a:pt x="402" y="263"/>
                    </a:cubicBezTo>
                    <a:cubicBezTo>
                      <a:pt x="413" y="259"/>
                      <a:pt x="425" y="239"/>
                      <a:pt x="436" y="239"/>
                    </a:cubicBezTo>
                    <a:cubicBezTo>
                      <a:pt x="447" y="239"/>
                      <a:pt x="480" y="237"/>
                      <a:pt x="487" y="228"/>
                    </a:cubicBezTo>
                    <a:cubicBezTo>
                      <a:pt x="495" y="219"/>
                      <a:pt x="507" y="219"/>
                      <a:pt x="504" y="205"/>
                    </a:cubicBezTo>
                    <a:cubicBezTo>
                      <a:pt x="504" y="204"/>
                      <a:pt x="504" y="204"/>
                      <a:pt x="504" y="2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7" name="Shape 201">
                <a:extLst>
                  <a:ext uri="{FF2B5EF4-FFF2-40B4-BE49-F238E27FC236}">
                    <a16:creationId xmlns:a16="http://schemas.microsoft.com/office/drawing/2014/main" id="{9B633382-5872-C1D3-7178-8EB6938E3E86}"/>
                  </a:ext>
                </a:extLst>
              </p:cNvPr>
              <p:cNvSpPr/>
              <p:nvPr/>
            </p:nvSpPr>
            <p:spPr>
              <a:xfrm>
                <a:off x="9366522" y="6639007"/>
                <a:ext cx="705942" cy="550980"/>
              </a:xfrm>
              <a:custGeom>
                <a:avLst/>
                <a:gdLst/>
                <a:ahLst/>
                <a:cxnLst/>
                <a:rect l="0" t="0" r="0" b="0"/>
                <a:pathLst>
                  <a:path w="959" h="749" extrusionOk="0">
                    <a:moveTo>
                      <a:pt x="915" y="109"/>
                    </a:moveTo>
                    <a:cubicBezTo>
                      <a:pt x="915" y="100"/>
                      <a:pt x="913" y="60"/>
                      <a:pt x="911" y="30"/>
                    </a:cubicBezTo>
                    <a:cubicBezTo>
                      <a:pt x="862" y="57"/>
                      <a:pt x="862" y="57"/>
                      <a:pt x="862" y="57"/>
                    </a:cubicBezTo>
                    <a:cubicBezTo>
                      <a:pt x="862" y="57"/>
                      <a:pt x="849" y="35"/>
                      <a:pt x="823" y="18"/>
                    </a:cubicBezTo>
                    <a:cubicBezTo>
                      <a:pt x="797" y="0"/>
                      <a:pt x="732" y="0"/>
                      <a:pt x="732" y="0"/>
                    </a:cubicBezTo>
                    <a:cubicBezTo>
                      <a:pt x="468" y="165"/>
                      <a:pt x="468" y="165"/>
                      <a:pt x="468" y="165"/>
                    </a:cubicBezTo>
                    <a:cubicBezTo>
                      <a:pt x="356" y="256"/>
                      <a:pt x="356" y="256"/>
                      <a:pt x="356" y="256"/>
                    </a:cubicBezTo>
                    <a:cubicBezTo>
                      <a:pt x="356" y="256"/>
                      <a:pt x="282" y="282"/>
                      <a:pt x="260" y="286"/>
                    </a:cubicBezTo>
                    <a:cubicBezTo>
                      <a:pt x="258" y="287"/>
                      <a:pt x="255" y="287"/>
                      <a:pt x="252" y="288"/>
                    </a:cubicBezTo>
                    <a:cubicBezTo>
                      <a:pt x="253" y="333"/>
                      <a:pt x="254" y="447"/>
                      <a:pt x="248" y="452"/>
                    </a:cubicBezTo>
                    <a:cubicBezTo>
                      <a:pt x="241" y="457"/>
                      <a:pt x="235" y="490"/>
                      <a:pt x="228" y="497"/>
                    </a:cubicBezTo>
                    <a:cubicBezTo>
                      <a:pt x="221" y="505"/>
                      <a:pt x="212" y="525"/>
                      <a:pt x="190" y="525"/>
                    </a:cubicBezTo>
                    <a:cubicBezTo>
                      <a:pt x="168" y="525"/>
                      <a:pt x="115" y="537"/>
                      <a:pt x="93" y="534"/>
                    </a:cubicBezTo>
                    <a:cubicBezTo>
                      <a:pt x="71" y="530"/>
                      <a:pt x="53" y="547"/>
                      <a:pt x="44" y="550"/>
                    </a:cubicBezTo>
                    <a:cubicBezTo>
                      <a:pt x="39" y="552"/>
                      <a:pt x="22" y="553"/>
                      <a:pt x="4" y="553"/>
                    </a:cubicBezTo>
                    <a:cubicBezTo>
                      <a:pt x="2" y="567"/>
                      <a:pt x="0" y="584"/>
                      <a:pt x="4" y="586"/>
                    </a:cubicBezTo>
                    <a:cubicBezTo>
                      <a:pt x="11" y="590"/>
                      <a:pt x="14" y="614"/>
                      <a:pt x="25" y="622"/>
                    </a:cubicBezTo>
                    <a:cubicBezTo>
                      <a:pt x="36" y="630"/>
                      <a:pt x="54" y="642"/>
                      <a:pt x="54" y="654"/>
                    </a:cubicBezTo>
                    <a:cubicBezTo>
                      <a:pt x="54" y="667"/>
                      <a:pt x="55" y="678"/>
                      <a:pt x="64" y="678"/>
                    </a:cubicBezTo>
                    <a:cubicBezTo>
                      <a:pt x="74" y="678"/>
                      <a:pt x="78" y="695"/>
                      <a:pt x="89" y="700"/>
                    </a:cubicBezTo>
                    <a:cubicBezTo>
                      <a:pt x="100" y="704"/>
                      <a:pt x="118" y="691"/>
                      <a:pt x="121" y="695"/>
                    </a:cubicBezTo>
                    <a:cubicBezTo>
                      <a:pt x="123" y="700"/>
                      <a:pt x="119" y="730"/>
                      <a:pt x="125" y="730"/>
                    </a:cubicBezTo>
                    <a:cubicBezTo>
                      <a:pt x="128" y="730"/>
                      <a:pt x="140" y="732"/>
                      <a:pt x="150" y="741"/>
                    </a:cubicBezTo>
                    <a:cubicBezTo>
                      <a:pt x="146" y="726"/>
                      <a:pt x="154" y="707"/>
                      <a:pt x="172" y="712"/>
                    </a:cubicBezTo>
                    <a:cubicBezTo>
                      <a:pt x="190" y="718"/>
                      <a:pt x="175" y="734"/>
                      <a:pt x="192" y="742"/>
                    </a:cubicBezTo>
                    <a:cubicBezTo>
                      <a:pt x="208" y="749"/>
                      <a:pt x="217" y="743"/>
                      <a:pt x="217" y="731"/>
                    </a:cubicBezTo>
                    <a:cubicBezTo>
                      <a:pt x="217" y="718"/>
                      <a:pt x="239" y="692"/>
                      <a:pt x="244" y="687"/>
                    </a:cubicBezTo>
                    <a:cubicBezTo>
                      <a:pt x="250" y="681"/>
                      <a:pt x="248" y="647"/>
                      <a:pt x="259" y="638"/>
                    </a:cubicBezTo>
                    <a:cubicBezTo>
                      <a:pt x="270" y="629"/>
                      <a:pt x="303" y="636"/>
                      <a:pt x="315" y="638"/>
                    </a:cubicBezTo>
                    <a:cubicBezTo>
                      <a:pt x="328" y="640"/>
                      <a:pt x="337" y="612"/>
                      <a:pt x="352" y="625"/>
                    </a:cubicBezTo>
                    <a:cubicBezTo>
                      <a:pt x="366" y="638"/>
                      <a:pt x="390" y="627"/>
                      <a:pt x="401" y="640"/>
                    </a:cubicBezTo>
                    <a:cubicBezTo>
                      <a:pt x="412" y="652"/>
                      <a:pt x="417" y="683"/>
                      <a:pt x="436" y="672"/>
                    </a:cubicBezTo>
                    <a:cubicBezTo>
                      <a:pt x="454" y="661"/>
                      <a:pt x="476" y="658"/>
                      <a:pt x="487" y="658"/>
                    </a:cubicBezTo>
                    <a:cubicBezTo>
                      <a:pt x="498" y="658"/>
                      <a:pt x="523" y="680"/>
                      <a:pt x="534" y="683"/>
                    </a:cubicBezTo>
                    <a:cubicBezTo>
                      <a:pt x="545" y="687"/>
                      <a:pt x="581" y="690"/>
                      <a:pt x="594" y="683"/>
                    </a:cubicBezTo>
                    <a:cubicBezTo>
                      <a:pt x="607" y="676"/>
                      <a:pt x="623" y="652"/>
                      <a:pt x="640" y="654"/>
                    </a:cubicBezTo>
                    <a:cubicBezTo>
                      <a:pt x="656" y="656"/>
                      <a:pt x="707" y="650"/>
                      <a:pt x="718" y="656"/>
                    </a:cubicBezTo>
                    <a:cubicBezTo>
                      <a:pt x="729" y="661"/>
                      <a:pt x="753" y="674"/>
                      <a:pt x="769" y="669"/>
                    </a:cubicBezTo>
                    <a:cubicBezTo>
                      <a:pt x="786" y="663"/>
                      <a:pt x="800" y="632"/>
                      <a:pt x="813" y="629"/>
                    </a:cubicBezTo>
                    <a:cubicBezTo>
                      <a:pt x="817" y="627"/>
                      <a:pt x="819" y="628"/>
                      <a:pt x="822" y="628"/>
                    </a:cubicBezTo>
                    <a:cubicBezTo>
                      <a:pt x="822" y="621"/>
                      <a:pt x="822" y="615"/>
                      <a:pt x="822" y="609"/>
                    </a:cubicBezTo>
                    <a:cubicBezTo>
                      <a:pt x="822" y="576"/>
                      <a:pt x="829" y="588"/>
                      <a:pt x="835" y="556"/>
                    </a:cubicBezTo>
                    <a:cubicBezTo>
                      <a:pt x="840" y="523"/>
                      <a:pt x="926" y="437"/>
                      <a:pt x="933" y="432"/>
                    </a:cubicBezTo>
                    <a:cubicBezTo>
                      <a:pt x="940" y="426"/>
                      <a:pt x="940" y="297"/>
                      <a:pt x="940" y="279"/>
                    </a:cubicBezTo>
                    <a:cubicBezTo>
                      <a:pt x="940" y="261"/>
                      <a:pt x="944" y="239"/>
                      <a:pt x="951" y="213"/>
                    </a:cubicBezTo>
                    <a:cubicBezTo>
                      <a:pt x="959" y="188"/>
                      <a:pt x="939" y="190"/>
                      <a:pt x="940" y="166"/>
                    </a:cubicBezTo>
                    <a:cubicBezTo>
                      <a:pt x="942" y="142"/>
                      <a:pt x="915" y="124"/>
                      <a:pt x="915" y="10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8" name="Shape 202">
                <a:extLst>
                  <a:ext uri="{FF2B5EF4-FFF2-40B4-BE49-F238E27FC236}">
                    <a16:creationId xmlns:a16="http://schemas.microsoft.com/office/drawing/2014/main" id="{A2FAD32C-E186-17C2-9CCC-7598B459EC6C}"/>
                  </a:ext>
                </a:extLst>
              </p:cNvPr>
              <p:cNvSpPr/>
              <p:nvPr/>
            </p:nvSpPr>
            <p:spPr>
              <a:xfrm>
                <a:off x="9973462" y="6639007"/>
                <a:ext cx="456280" cy="757597"/>
              </a:xfrm>
              <a:custGeom>
                <a:avLst/>
                <a:gdLst/>
                <a:ahLst/>
                <a:cxnLst/>
                <a:rect l="0" t="0" r="0" b="0"/>
                <a:pathLst>
                  <a:path w="618" h="1026" extrusionOk="0">
                    <a:moveTo>
                      <a:pt x="615" y="253"/>
                    </a:moveTo>
                    <a:cubicBezTo>
                      <a:pt x="144" y="0"/>
                      <a:pt x="144" y="0"/>
                      <a:pt x="144" y="0"/>
                    </a:cubicBezTo>
                    <a:cubicBezTo>
                      <a:pt x="89" y="30"/>
                      <a:pt x="89" y="30"/>
                      <a:pt x="89" y="30"/>
                    </a:cubicBezTo>
                    <a:cubicBezTo>
                      <a:pt x="91" y="60"/>
                      <a:pt x="93" y="100"/>
                      <a:pt x="93" y="109"/>
                    </a:cubicBezTo>
                    <a:cubicBezTo>
                      <a:pt x="93" y="124"/>
                      <a:pt x="120" y="142"/>
                      <a:pt x="118" y="166"/>
                    </a:cubicBezTo>
                    <a:cubicBezTo>
                      <a:pt x="117" y="190"/>
                      <a:pt x="137" y="188"/>
                      <a:pt x="129" y="213"/>
                    </a:cubicBezTo>
                    <a:cubicBezTo>
                      <a:pt x="122" y="239"/>
                      <a:pt x="118" y="261"/>
                      <a:pt x="118" y="279"/>
                    </a:cubicBezTo>
                    <a:cubicBezTo>
                      <a:pt x="118" y="297"/>
                      <a:pt x="118" y="426"/>
                      <a:pt x="111" y="432"/>
                    </a:cubicBezTo>
                    <a:cubicBezTo>
                      <a:pt x="104" y="437"/>
                      <a:pt x="18" y="523"/>
                      <a:pt x="13" y="556"/>
                    </a:cubicBezTo>
                    <a:cubicBezTo>
                      <a:pt x="7" y="588"/>
                      <a:pt x="0" y="576"/>
                      <a:pt x="0" y="609"/>
                    </a:cubicBezTo>
                    <a:cubicBezTo>
                      <a:pt x="0" y="615"/>
                      <a:pt x="0" y="621"/>
                      <a:pt x="0" y="628"/>
                    </a:cubicBezTo>
                    <a:cubicBezTo>
                      <a:pt x="4" y="630"/>
                      <a:pt x="6" y="635"/>
                      <a:pt x="13" y="641"/>
                    </a:cubicBezTo>
                    <a:cubicBezTo>
                      <a:pt x="22" y="650"/>
                      <a:pt x="22" y="667"/>
                      <a:pt x="40" y="667"/>
                    </a:cubicBezTo>
                    <a:cubicBezTo>
                      <a:pt x="58" y="667"/>
                      <a:pt x="80" y="709"/>
                      <a:pt x="78" y="725"/>
                    </a:cubicBezTo>
                    <a:cubicBezTo>
                      <a:pt x="76" y="742"/>
                      <a:pt x="87" y="751"/>
                      <a:pt x="86" y="780"/>
                    </a:cubicBezTo>
                    <a:cubicBezTo>
                      <a:pt x="84" y="809"/>
                      <a:pt x="102" y="851"/>
                      <a:pt x="111" y="856"/>
                    </a:cubicBezTo>
                    <a:cubicBezTo>
                      <a:pt x="120" y="862"/>
                      <a:pt x="107" y="867"/>
                      <a:pt x="86" y="865"/>
                    </a:cubicBezTo>
                    <a:cubicBezTo>
                      <a:pt x="64" y="864"/>
                      <a:pt x="33" y="864"/>
                      <a:pt x="33" y="873"/>
                    </a:cubicBezTo>
                    <a:cubicBezTo>
                      <a:pt x="33" y="882"/>
                      <a:pt x="24" y="895"/>
                      <a:pt x="47" y="916"/>
                    </a:cubicBezTo>
                    <a:cubicBezTo>
                      <a:pt x="71" y="938"/>
                      <a:pt x="91" y="946"/>
                      <a:pt x="98" y="969"/>
                    </a:cubicBezTo>
                    <a:cubicBezTo>
                      <a:pt x="106" y="993"/>
                      <a:pt x="115" y="1015"/>
                      <a:pt x="122" y="1020"/>
                    </a:cubicBezTo>
                    <a:cubicBezTo>
                      <a:pt x="129" y="1026"/>
                      <a:pt x="144" y="1024"/>
                      <a:pt x="157" y="1006"/>
                    </a:cubicBezTo>
                    <a:cubicBezTo>
                      <a:pt x="169" y="987"/>
                      <a:pt x="184" y="1022"/>
                      <a:pt x="197" y="1006"/>
                    </a:cubicBezTo>
                    <a:cubicBezTo>
                      <a:pt x="209" y="989"/>
                      <a:pt x="253" y="991"/>
                      <a:pt x="264" y="986"/>
                    </a:cubicBezTo>
                    <a:cubicBezTo>
                      <a:pt x="275" y="980"/>
                      <a:pt x="308" y="966"/>
                      <a:pt x="319" y="956"/>
                    </a:cubicBezTo>
                    <a:cubicBezTo>
                      <a:pt x="330" y="947"/>
                      <a:pt x="306" y="933"/>
                      <a:pt x="322" y="924"/>
                    </a:cubicBezTo>
                    <a:cubicBezTo>
                      <a:pt x="339" y="915"/>
                      <a:pt x="390" y="931"/>
                      <a:pt x="410" y="905"/>
                    </a:cubicBezTo>
                    <a:cubicBezTo>
                      <a:pt x="430" y="880"/>
                      <a:pt x="461" y="853"/>
                      <a:pt x="470" y="844"/>
                    </a:cubicBezTo>
                    <a:cubicBezTo>
                      <a:pt x="479" y="834"/>
                      <a:pt x="470" y="827"/>
                      <a:pt x="483" y="814"/>
                    </a:cubicBezTo>
                    <a:cubicBezTo>
                      <a:pt x="495" y="802"/>
                      <a:pt x="521" y="787"/>
                      <a:pt x="534" y="794"/>
                    </a:cubicBezTo>
                    <a:cubicBezTo>
                      <a:pt x="536" y="796"/>
                      <a:pt x="540" y="797"/>
                      <a:pt x="544" y="797"/>
                    </a:cubicBezTo>
                    <a:cubicBezTo>
                      <a:pt x="543" y="795"/>
                      <a:pt x="542" y="794"/>
                      <a:pt x="542" y="794"/>
                    </a:cubicBezTo>
                    <a:cubicBezTo>
                      <a:pt x="550" y="768"/>
                      <a:pt x="550" y="768"/>
                      <a:pt x="550" y="768"/>
                    </a:cubicBezTo>
                    <a:cubicBezTo>
                      <a:pt x="550" y="768"/>
                      <a:pt x="520" y="753"/>
                      <a:pt x="520" y="730"/>
                    </a:cubicBezTo>
                    <a:cubicBezTo>
                      <a:pt x="520" y="707"/>
                      <a:pt x="527" y="684"/>
                      <a:pt x="508" y="684"/>
                    </a:cubicBezTo>
                    <a:cubicBezTo>
                      <a:pt x="489" y="684"/>
                      <a:pt x="485" y="665"/>
                      <a:pt x="501" y="650"/>
                    </a:cubicBezTo>
                    <a:cubicBezTo>
                      <a:pt x="516" y="635"/>
                      <a:pt x="478" y="604"/>
                      <a:pt x="504" y="604"/>
                    </a:cubicBezTo>
                    <a:cubicBezTo>
                      <a:pt x="531" y="604"/>
                      <a:pt x="512" y="563"/>
                      <a:pt x="531" y="559"/>
                    </a:cubicBezTo>
                    <a:cubicBezTo>
                      <a:pt x="550" y="555"/>
                      <a:pt x="554" y="540"/>
                      <a:pt x="554" y="521"/>
                    </a:cubicBezTo>
                    <a:cubicBezTo>
                      <a:pt x="554" y="502"/>
                      <a:pt x="596" y="490"/>
                      <a:pt x="607" y="487"/>
                    </a:cubicBezTo>
                    <a:cubicBezTo>
                      <a:pt x="618" y="483"/>
                      <a:pt x="615" y="422"/>
                      <a:pt x="615" y="422"/>
                    </a:cubicBezTo>
                    <a:lnTo>
                      <a:pt x="615" y="253"/>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39" name="Shape 203">
                <a:extLst>
                  <a:ext uri="{FF2B5EF4-FFF2-40B4-BE49-F238E27FC236}">
                    <a16:creationId xmlns:a16="http://schemas.microsoft.com/office/drawing/2014/main" id="{7B10C372-6836-ADD6-99A0-6DF455FB8D01}"/>
                  </a:ext>
                </a:extLst>
              </p:cNvPr>
              <p:cNvSpPr/>
              <p:nvPr/>
            </p:nvSpPr>
            <p:spPr>
              <a:xfrm>
                <a:off x="10455570" y="6221469"/>
                <a:ext cx="495022" cy="495022"/>
              </a:xfrm>
              <a:custGeom>
                <a:avLst/>
                <a:gdLst/>
                <a:ahLst/>
                <a:cxnLst/>
                <a:rect l="0" t="0" r="0" b="0"/>
                <a:pathLst>
                  <a:path w="674" h="672" extrusionOk="0">
                    <a:moveTo>
                      <a:pt x="630" y="146"/>
                    </a:moveTo>
                    <a:cubicBezTo>
                      <a:pt x="585" y="37"/>
                      <a:pt x="585" y="37"/>
                      <a:pt x="585" y="37"/>
                    </a:cubicBezTo>
                    <a:cubicBezTo>
                      <a:pt x="582" y="42"/>
                      <a:pt x="580" y="46"/>
                      <a:pt x="578" y="47"/>
                    </a:cubicBezTo>
                    <a:cubicBezTo>
                      <a:pt x="571" y="54"/>
                      <a:pt x="541" y="36"/>
                      <a:pt x="513" y="43"/>
                    </a:cubicBezTo>
                    <a:cubicBezTo>
                      <a:pt x="485" y="51"/>
                      <a:pt x="463" y="40"/>
                      <a:pt x="435" y="27"/>
                    </a:cubicBezTo>
                    <a:cubicBezTo>
                      <a:pt x="408" y="13"/>
                      <a:pt x="319" y="30"/>
                      <a:pt x="307" y="48"/>
                    </a:cubicBezTo>
                    <a:cubicBezTo>
                      <a:pt x="295" y="65"/>
                      <a:pt x="265" y="65"/>
                      <a:pt x="238" y="54"/>
                    </a:cubicBezTo>
                    <a:cubicBezTo>
                      <a:pt x="210" y="43"/>
                      <a:pt x="175" y="27"/>
                      <a:pt x="125" y="22"/>
                    </a:cubicBezTo>
                    <a:cubicBezTo>
                      <a:pt x="78" y="18"/>
                      <a:pt x="40" y="11"/>
                      <a:pt x="32" y="0"/>
                    </a:cubicBezTo>
                    <a:cubicBezTo>
                      <a:pt x="30" y="5"/>
                      <a:pt x="28" y="10"/>
                      <a:pt x="26" y="15"/>
                    </a:cubicBezTo>
                    <a:cubicBezTo>
                      <a:pt x="11" y="57"/>
                      <a:pt x="38" y="69"/>
                      <a:pt x="19" y="91"/>
                    </a:cubicBezTo>
                    <a:cubicBezTo>
                      <a:pt x="0" y="114"/>
                      <a:pt x="19" y="141"/>
                      <a:pt x="19" y="183"/>
                    </a:cubicBezTo>
                    <a:cubicBezTo>
                      <a:pt x="19" y="211"/>
                      <a:pt x="19" y="488"/>
                      <a:pt x="19" y="657"/>
                    </a:cubicBezTo>
                    <a:cubicBezTo>
                      <a:pt x="394" y="657"/>
                      <a:pt x="394" y="657"/>
                      <a:pt x="394" y="657"/>
                    </a:cubicBezTo>
                    <a:cubicBezTo>
                      <a:pt x="394" y="657"/>
                      <a:pt x="405" y="650"/>
                      <a:pt x="416" y="643"/>
                    </a:cubicBezTo>
                    <a:cubicBezTo>
                      <a:pt x="427" y="635"/>
                      <a:pt x="445" y="653"/>
                      <a:pt x="445" y="653"/>
                    </a:cubicBezTo>
                    <a:cubicBezTo>
                      <a:pt x="526" y="653"/>
                      <a:pt x="526" y="653"/>
                      <a:pt x="526" y="653"/>
                    </a:cubicBezTo>
                    <a:cubicBezTo>
                      <a:pt x="526" y="653"/>
                      <a:pt x="540" y="672"/>
                      <a:pt x="558" y="672"/>
                    </a:cubicBezTo>
                    <a:cubicBezTo>
                      <a:pt x="577" y="672"/>
                      <a:pt x="566" y="643"/>
                      <a:pt x="595" y="643"/>
                    </a:cubicBezTo>
                    <a:cubicBezTo>
                      <a:pt x="624" y="643"/>
                      <a:pt x="617" y="599"/>
                      <a:pt x="635" y="599"/>
                    </a:cubicBezTo>
                    <a:cubicBezTo>
                      <a:pt x="653" y="599"/>
                      <a:pt x="649" y="603"/>
                      <a:pt x="668" y="577"/>
                    </a:cubicBezTo>
                    <a:cubicBezTo>
                      <a:pt x="668" y="576"/>
                      <a:pt x="669" y="575"/>
                      <a:pt x="670" y="574"/>
                    </a:cubicBezTo>
                    <a:cubicBezTo>
                      <a:pt x="668" y="567"/>
                      <a:pt x="668" y="558"/>
                      <a:pt x="670" y="550"/>
                    </a:cubicBezTo>
                    <a:cubicBezTo>
                      <a:pt x="674" y="521"/>
                      <a:pt x="654" y="522"/>
                      <a:pt x="641" y="481"/>
                    </a:cubicBezTo>
                    <a:cubicBezTo>
                      <a:pt x="629" y="440"/>
                      <a:pt x="577" y="379"/>
                      <a:pt x="576" y="356"/>
                    </a:cubicBezTo>
                    <a:cubicBezTo>
                      <a:pt x="574" y="332"/>
                      <a:pt x="546" y="318"/>
                      <a:pt x="547" y="293"/>
                    </a:cubicBezTo>
                    <a:cubicBezTo>
                      <a:pt x="547" y="267"/>
                      <a:pt x="533" y="265"/>
                      <a:pt x="505" y="224"/>
                    </a:cubicBezTo>
                    <a:cubicBezTo>
                      <a:pt x="476" y="184"/>
                      <a:pt x="468" y="114"/>
                      <a:pt x="476" y="112"/>
                    </a:cubicBezTo>
                    <a:cubicBezTo>
                      <a:pt x="485" y="109"/>
                      <a:pt x="508" y="171"/>
                      <a:pt x="517" y="191"/>
                    </a:cubicBezTo>
                    <a:cubicBezTo>
                      <a:pt x="526" y="211"/>
                      <a:pt x="557" y="272"/>
                      <a:pt x="579" y="272"/>
                    </a:cubicBezTo>
                    <a:cubicBezTo>
                      <a:pt x="601" y="272"/>
                      <a:pt x="609" y="180"/>
                      <a:pt x="617" y="184"/>
                    </a:cubicBezTo>
                    <a:cubicBezTo>
                      <a:pt x="617" y="185"/>
                      <a:pt x="618" y="186"/>
                      <a:pt x="618" y="187"/>
                    </a:cubicBezTo>
                    <a:cubicBezTo>
                      <a:pt x="621" y="170"/>
                      <a:pt x="621" y="170"/>
                      <a:pt x="621" y="170"/>
                    </a:cubicBezTo>
                    <a:lnTo>
                      <a:pt x="630" y="146"/>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0" name="Shape 204">
                <a:extLst>
                  <a:ext uri="{FF2B5EF4-FFF2-40B4-BE49-F238E27FC236}">
                    <a16:creationId xmlns:a16="http://schemas.microsoft.com/office/drawing/2014/main" id="{BE4EADC4-91E3-96AD-5012-F5386C938628}"/>
                  </a:ext>
                </a:extLst>
              </p:cNvPr>
              <p:cNvSpPr/>
              <p:nvPr/>
            </p:nvSpPr>
            <p:spPr>
              <a:xfrm>
                <a:off x="9753929" y="7629048"/>
                <a:ext cx="262578" cy="284099"/>
              </a:xfrm>
              <a:custGeom>
                <a:avLst/>
                <a:gdLst/>
                <a:ahLst/>
                <a:cxnLst/>
                <a:rect l="0" t="0" r="0" b="0"/>
                <a:pathLst>
                  <a:path w="351" h="385" extrusionOk="0">
                    <a:moveTo>
                      <a:pt x="176" y="368"/>
                    </a:moveTo>
                    <a:cubicBezTo>
                      <a:pt x="206" y="368"/>
                      <a:pt x="195" y="349"/>
                      <a:pt x="183" y="318"/>
                    </a:cubicBezTo>
                    <a:cubicBezTo>
                      <a:pt x="172" y="288"/>
                      <a:pt x="202" y="292"/>
                      <a:pt x="221" y="292"/>
                    </a:cubicBezTo>
                    <a:cubicBezTo>
                      <a:pt x="240" y="292"/>
                      <a:pt x="233" y="257"/>
                      <a:pt x="248" y="257"/>
                    </a:cubicBezTo>
                    <a:cubicBezTo>
                      <a:pt x="263" y="257"/>
                      <a:pt x="267" y="299"/>
                      <a:pt x="282" y="295"/>
                    </a:cubicBezTo>
                    <a:cubicBezTo>
                      <a:pt x="297" y="292"/>
                      <a:pt x="309" y="307"/>
                      <a:pt x="328" y="303"/>
                    </a:cubicBezTo>
                    <a:cubicBezTo>
                      <a:pt x="347" y="299"/>
                      <a:pt x="347" y="261"/>
                      <a:pt x="347" y="231"/>
                    </a:cubicBezTo>
                    <a:cubicBezTo>
                      <a:pt x="347" y="200"/>
                      <a:pt x="351" y="177"/>
                      <a:pt x="332" y="166"/>
                    </a:cubicBezTo>
                    <a:cubicBezTo>
                      <a:pt x="313" y="154"/>
                      <a:pt x="297" y="128"/>
                      <a:pt x="320" y="116"/>
                    </a:cubicBezTo>
                    <a:cubicBezTo>
                      <a:pt x="343" y="105"/>
                      <a:pt x="347" y="82"/>
                      <a:pt x="328" y="67"/>
                    </a:cubicBezTo>
                    <a:cubicBezTo>
                      <a:pt x="309" y="52"/>
                      <a:pt x="267" y="82"/>
                      <a:pt x="267" y="67"/>
                    </a:cubicBezTo>
                    <a:cubicBezTo>
                      <a:pt x="267" y="59"/>
                      <a:pt x="270" y="29"/>
                      <a:pt x="273" y="3"/>
                    </a:cubicBezTo>
                    <a:cubicBezTo>
                      <a:pt x="229" y="2"/>
                      <a:pt x="182" y="0"/>
                      <a:pt x="182" y="0"/>
                    </a:cubicBezTo>
                    <a:cubicBezTo>
                      <a:pt x="170" y="3"/>
                      <a:pt x="170" y="3"/>
                      <a:pt x="170" y="3"/>
                    </a:cubicBezTo>
                    <a:cubicBezTo>
                      <a:pt x="173" y="47"/>
                      <a:pt x="168" y="82"/>
                      <a:pt x="168" y="82"/>
                    </a:cubicBezTo>
                    <a:cubicBezTo>
                      <a:pt x="168" y="82"/>
                      <a:pt x="99" y="86"/>
                      <a:pt x="84" y="86"/>
                    </a:cubicBezTo>
                    <a:cubicBezTo>
                      <a:pt x="81" y="86"/>
                      <a:pt x="70" y="87"/>
                      <a:pt x="56" y="90"/>
                    </a:cubicBezTo>
                    <a:cubicBezTo>
                      <a:pt x="53" y="95"/>
                      <a:pt x="48" y="100"/>
                      <a:pt x="45" y="103"/>
                    </a:cubicBezTo>
                    <a:cubicBezTo>
                      <a:pt x="37" y="111"/>
                      <a:pt x="64" y="122"/>
                      <a:pt x="69" y="134"/>
                    </a:cubicBezTo>
                    <a:cubicBezTo>
                      <a:pt x="73" y="146"/>
                      <a:pt x="34" y="142"/>
                      <a:pt x="35" y="159"/>
                    </a:cubicBezTo>
                    <a:cubicBezTo>
                      <a:pt x="36" y="176"/>
                      <a:pt x="21" y="190"/>
                      <a:pt x="11" y="198"/>
                    </a:cubicBezTo>
                    <a:cubicBezTo>
                      <a:pt x="0" y="207"/>
                      <a:pt x="40" y="241"/>
                      <a:pt x="41" y="253"/>
                    </a:cubicBezTo>
                    <a:cubicBezTo>
                      <a:pt x="42" y="265"/>
                      <a:pt x="51" y="276"/>
                      <a:pt x="85" y="309"/>
                    </a:cubicBezTo>
                    <a:cubicBezTo>
                      <a:pt x="118" y="342"/>
                      <a:pt x="102" y="350"/>
                      <a:pt x="146" y="385"/>
                    </a:cubicBezTo>
                    <a:cubicBezTo>
                      <a:pt x="152" y="376"/>
                      <a:pt x="161" y="368"/>
                      <a:pt x="176" y="36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1" name="Shape 205">
                <a:extLst>
                  <a:ext uri="{FF2B5EF4-FFF2-40B4-BE49-F238E27FC236}">
                    <a16:creationId xmlns:a16="http://schemas.microsoft.com/office/drawing/2014/main" id="{30DB84B2-F5CF-044A-2FD2-9F5872059959}"/>
                  </a:ext>
                </a:extLst>
              </p:cNvPr>
              <p:cNvSpPr/>
              <p:nvPr/>
            </p:nvSpPr>
            <p:spPr>
              <a:xfrm>
                <a:off x="9784062" y="7633354"/>
                <a:ext cx="99006" cy="60263"/>
              </a:xfrm>
              <a:custGeom>
                <a:avLst/>
                <a:gdLst/>
                <a:ahLst/>
                <a:cxnLst/>
                <a:rect l="0" t="0" r="0" b="0"/>
                <a:pathLst>
                  <a:path w="136" h="87" extrusionOk="0">
                    <a:moveTo>
                      <a:pt x="131" y="79"/>
                    </a:moveTo>
                    <a:cubicBezTo>
                      <a:pt x="131" y="79"/>
                      <a:pt x="136" y="44"/>
                      <a:pt x="133" y="0"/>
                    </a:cubicBezTo>
                    <a:cubicBezTo>
                      <a:pt x="118" y="4"/>
                      <a:pt x="118" y="4"/>
                      <a:pt x="118" y="4"/>
                    </a:cubicBezTo>
                    <a:cubicBezTo>
                      <a:pt x="33" y="4"/>
                      <a:pt x="33" y="4"/>
                      <a:pt x="33" y="4"/>
                    </a:cubicBezTo>
                    <a:cubicBezTo>
                      <a:pt x="33" y="5"/>
                      <a:pt x="33" y="5"/>
                      <a:pt x="34" y="6"/>
                    </a:cubicBezTo>
                    <a:cubicBezTo>
                      <a:pt x="43" y="20"/>
                      <a:pt x="38" y="40"/>
                      <a:pt x="19" y="46"/>
                    </a:cubicBezTo>
                    <a:cubicBezTo>
                      <a:pt x="0" y="52"/>
                      <a:pt x="1" y="70"/>
                      <a:pt x="16" y="71"/>
                    </a:cubicBezTo>
                    <a:cubicBezTo>
                      <a:pt x="26" y="71"/>
                      <a:pt x="24" y="79"/>
                      <a:pt x="19" y="87"/>
                    </a:cubicBezTo>
                    <a:cubicBezTo>
                      <a:pt x="33" y="84"/>
                      <a:pt x="44" y="83"/>
                      <a:pt x="47" y="83"/>
                    </a:cubicBezTo>
                    <a:cubicBezTo>
                      <a:pt x="62" y="83"/>
                      <a:pt x="131" y="79"/>
                      <a:pt x="131" y="7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2" name="Shape 206">
                <a:extLst>
                  <a:ext uri="{FF2B5EF4-FFF2-40B4-BE49-F238E27FC236}">
                    <a16:creationId xmlns:a16="http://schemas.microsoft.com/office/drawing/2014/main" id="{8D140D71-A941-8F5F-9BA4-F1FF8F5FF1B3}"/>
                  </a:ext>
                </a:extLst>
              </p:cNvPr>
              <p:cNvSpPr/>
              <p:nvPr/>
            </p:nvSpPr>
            <p:spPr>
              <a:xfrm>
                <a:off x="9861544" y="7564482"/>
                <a:ext cx="322841" cy="400323"/>
              </a:xfrm>
              <a:custGeom>
                <a:avLst/>
                <a:gdLst/>
                <a:ahLst/>
                <a:cxnLst/>
                <a:rect l="0" t="0" r="0" b="0"/>
                <a:pathLst>
                  <a:path w="436" h="544" extrusionOk="0">
                    <a:moveTo>
                      <a:pt x="117" y="513"/>
                    </a:moveTo>
                    <a:cubicBezTo>
                      <a:pt x="129" y="517"/>
                      <a:pt x="136" y="536"/>
                      <a:pt x="159" y="517"/>
                    </a:cubicBezTo>
                    <a:cubicBezTo>
                      <a:pt x="182" y="498"/>
                      <a:pt x="209" y="502"/>
                      <a:pt x="209" y="521"/>
                    </a:cubicBezTo>
                    <a:cubicBezTo>
                      <a:pt x="209" y="540"/>
                      <a:pt x="216" y="536"/>
                      <a:pt x="235" y="517"/>
                    </a:cubicBezTo>
                    <a:cubicBezTo>
                      <a:pt x="254" y="498"/>
                      <a:pt x="273" y="521"/>
                      <a:pt x="273" y="482"/>
                    </a:cubicBezTo>
                    <a:cubicBezTo>
                      <a:pt x="273" y="444"/>
                      <a:pt x="296" y="479"/>
                      <a:pt x="296" y="437"/>
                    </a:cubicBezTo>
                    <a:cubicBezTo>
                      <a:pt x="296" y="395"/>
                      <a:pt x="300" y="353"/>
                      <a:pt x="300" y="334"/>
                    </a:cubicBezTo>
                    <a:cubicBezTo>
                      <a:pt x="300" y="315"/>
                      <a:pt x="353" y="296"/>
                      <a:pt x="353" y="265"/>
                    </a:cubicBezTo>
                    <a:cubicBezTo>
                      <a:pt x="353" y="235"/>
                      <a:pt x="399" y="174"/>
                      <a:pt x="399" y="136"/>
                    </a:cubicBezTo>
                    <a:cubicBezTo>
                      <a:pt x="399" y="98"/>
                      <a:pt x="410" y="90"/>
                      <a:pt x="422" y="71"/>
                    </a:cubicBezTo>
                    <a:cubicBezTo>
                      <a:pt x="430" y="58"/>
                      <a:pt x="436" y="32"/>
                      <a:pt x="431" y="7"/>
                    </a:cubicBezTo>
                    <a:cubicBezTo>
                      <a:pt x="431" y="8"/>
                      <a:pt x="431" y="8"/>
                      <a:pt x="431" y="8"/>
                    </a:cubicBezTo>
                    <a:cubicBezTo>
                      <a:pt x="378" y="0"/>
                      <a:pt x="378" y="0"/>
                      <a:pt x="378" y="0"/>
                    </a:cubicBezTo>
                    <a:cubicBezTo>
                      <a:pt x="351" y="8"/>
                      <a:pt x="351" y="8"/>
                      <a:pt x="351" y="8"/>
                    </a:cubicBezTo>
                    <a:cubicBezTo>
                      <a:pt x="317" y="15"/>
                      <a:pt x="317" y="15"/>
                      <a:pt x="317" y="15"/>
                    </a:cubicBezTo>
                    <a:cubicBezTo>
                      <a:pt x="317" y="15"/>
                      <a:pt x="321" y="42"/>
                      <a:pt x="306" y="61"/>
                    </a:cubicBezTo>
                    <a:cubicBezTo>
                      <a:pt x="290" y="80"/>
                      <a:pt x="287" y="122"/>
                      <a:pt x="287" y="122"/>
                    </a:cubicBezTo>
                    <a:cubicBezTo>
                      <a:pt x="287" y="122"/>
                      <a:pt x="218" y="88"/>
                      <a:pt x="199" y="91"/>
                    </a:cubicBezTo>
                    <a:cubicBezTo>
                      <a:pt x="191" y="93"/>
                      <a:pt x="160" y="92"/>
                      <a:pt x="127" y="91"/>
                    </a:cubicBezTo>
                    <a:cubicBezTo>
                      <a:pt x="124" y="117"/>
                      <a:pt x="121" y="147"/>
                      <a:pt x="121" y="155"/>
                    </a:cubicBezTo>
                    <a:cubicBezTo>
                      <a:pt x="121" y="170"/>
                      <a:pt x="163" y="140"/>
                      <a:pt x="182" y="155"/>
                    </a:cubicBezTo>
                    <a:cubicBezTo>
                      <a:pt x="201" y="170"/>
                      <a:pt x="197" y="193"/>
                      <a:pt x="174" y="204"/>
                    </a:cubicBezTo>
                    <a:cubicBezTo>
                      <a:pt x="151" y="216"/>
                      <a:pt x="167" y="242"/>
                      <a:pt x="186" y="254"/>
                    </a:cubicBezTo>
                    <a:cubicBezTo>
                      <a:pt x="205" y="265"/>
                      <a:pt x="201" y="288"/>
                      <a:pt x="201" y="319"/>
                    </a:cubicBezTo>
                    <a:cubicBezTo>
                      <a:pt x="201" y="349"/>
                      <a:pt x="201" y="387"/>
                      <a:pt x="182" y="391"/>
                    </a:cubicBezTo>
                    <a:cubicBezTo>
                      <a:pt x="163" y="395"/>
                      <a:pt x="151" y="380"/>
                      <a:pt x="136" y="383"/>
                    </a:cubicBezTo>
                    <a:cubicBezTo>
                      <a:pt x="121" y="387"/>
                      <a:pt x="117" y="345"/>
                      <a:pt x="102" y="345"/>
                    </a:cubicBezTo>
                    <a:cubicBezTo>
                      <a:pt x="87" y="345"/>
                      <a:pt x="94" y="380"/>
                      <a:pt x="75" y="380"/>
                    </a:cubicBezTo>
                    <a:cubicBezTo>
                      <a:pt x="56" y="380"/>
                      <a:pt x="26" y="376"/>
                      <a:pt x="37" y="406"/>
                    </a:cubicBezTo>
                    <a:cubicBezTo>
                      <a:pt x="49" y="437"/>
                      <a:pt x="60" y="456"/>
                      <a:pt x="30" y="456"/>
                    </a:cubicBezTo>
                    <a:cubicBezTo>
                      <a:pt x="15" y="456"/>
                      <a:pt x="6" y="464"/>
                      <a:pt x="0" y="473"/>
                    </a:cubicBezTo>
                    <a:cubicBezTo>
                      <a:pt x="2" y="475"/>
                      <a:pt x="4" y="477"/>
                      <a:pt x="7" y="479"/>
                    </a:cubicBezTo>
                    <a:cubicBezTo>
                      <a:pt x="32" y="498"/>
                      <a:pt x="48" y="521"/>
                      <a:pt x="59" y="544"/>
                    </a:cubicBezTo>
                    <a:cubicBezTo>
                      <a:pt x="85" y="526"/>
                      <a:pt x="111" y="511"/>
                      <a:pt x="117" y="51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3" name="Shape 207">
                <a:extLst>
                  <a:ext uri="{FF2B5EF4-FFF2-40B4-BE49-F238E27FC236}">
                    <a16:creationId xmlns:a16="http://schemas.microsoft.com/office/drawing/2014/main" id="{E86D13D6-8D52-8414-AA40-885C55C60D7B}"/>
                  </a:ext>
                </a:extLst>
              </p:cNvPr>
              <p:cNvSpPr/>
              <p:nvPr/>
            </p:nvSpPr>
            <p:spPr>
              <a:xfrm>
                <a:off x="10326433" y="6643312"/>
                <a:ext cx="753293" cy="929778"/>
              </a:xfrm>
              <a:custGeom>
                <a:avLst/>
                <a:gdLst/>
                <a:ahLst/>
                <a:cxnLst/>
                <a:rect l="0" t="0" r="0" b="0"/>
                <a:pathLst>
                  <a:path w="1021" h="1260" extrusionOk="0">
                    <a:moveTo>
                      <a:pt x="810" y="25"/>
                    </a:moveTo>
                    <a:cubicBezTo>
                      <a:pt x="792" y="25"/>
                      <a:pt x="799" y="69"/>
                      <a:pt x="770" y="69"/>
                    </a:cubicBezTo>
                    <a:cubicBezTo>
                      <a:pt x="741" y="69"/>
                      <a:pt x="752" y="98"/>
                      <a:pt x="733" y="98"/>
                    </a:cubicBezTo>
                    <a:cubicBezTo>
                      <a:pt x="715" y="98"/>
                      <a:pt x="701" y="79"/>
                      <a:pt x="701" y="79"/>
                    </a:cubicBezTo>
                    <a:cubicBezTo>
                      <a:pt x="620" y="79"/>
                      <a:pt x="620" y="79"/>
                      <a:pt x="620" y="79"/>
                    </a:cubicBezTo>
                    <a:cubicBezTo>
                      <a:pt x="620" y="79"/>
                      <a:pt x="602" y="61"/>
                      <a:pt x="591" y="69"/>
                    </a:cubicBezTo>
                    <a:cubicBezTo>
                      <a:pt x="580" y="76"/>
                      <a:pt x="569" y="83"/>
                      <a:pt x="569" y="83"/>
                    </a:cubicBezTo>
                    <a:cubicBezTo>
                      <a:pt x="194" y="83"/>
                      <a:pt x="194" y="83"/>
                      <a:pt x="194" y="83"/>
                    </a:cubicBezTo>
                    <a:cubicBezTo>
                      <a:pt x="194" y="159"/>
                      <a:pt x="194" y="213"/>
                      <a:pt x="194" y="213"/>
                    </a:cubicBezTo>
                    <a:cubicBezTo>
                      <a:pt x="137" y="213"/>
                      <a:pt x="137" y="213"/>
                      <a:pt x="137" y="213"/>
                    </a:cubicBezTo>
                    <a:cubicBezTo>
                      <a:pt x="137" y="414"/>
                      <a:pt x="137" y="414"/>
                      <a:pt x="137" y="414"/>
                    </a:cubicBezTo>
                    <a:cubicBezTo>
                      <a:pt x="137" y="414"/>
                      <a:pt x="140" y="475"/>
                      <a:pt x="129" y="479"/>
                    </a:cubicBezTo>
                    <a:cubicBezTo>
                      <a:pt x="118" y="482"/>
                      <a:pt x="76" y="494"/>
                      <a:pt x="76" y="513"/>
                    </a:cubicBezTo>
                    <a:cubicBezTo>
                      <a:pt x="76" y="532"/>
                      <a:pt x="72" y="547"/>
                      <a:pt x="53" y="551"/>
                    </a:cubicBezTo>
                    <a:cubicBezTo>
                      <a:pt x="34" y="555"/>
                      <a:pt x="53" y="596"/>
                      <a:pt x="26" y="596"/>
                    </a:cubicBezTo>
                    <a:cubicBezTo>
                      <a:pt x="0" y="596"/>
                      <a:pt x="38" y="627"/>
                      <a:pt x="23" y="642"/>
                    </a:cubicBezTo>
                    <a:cubicBezTo>
                      <a:pt x="7" y="657"/>
                      <a:pt x="11" y="676"/>
                      <a:pt x="30" y="676"/>
                    </a:cubicBezTo>
                    <a:cubicBezTo>
                      <a:pt x="49" y="676"/>
                      <a:pt x="42" y="699"/>
                      <a:pt x="42" y="722"/>
                    </a:cubicBezTo>
                    <a:cubicBezTo>
                      <a:pt x="42" y="745"/>
                      <a:pt x="72" y="760"/>
                      <a:pt x="72" y="760"/>
                    </a:cubicBezTo>
                    <a:cubicBezTo>
                      <a:pt x="64" y="786"/>
                      <a:pt x="64" y="786"/>
                      <a:pt x="64" y="786"/>
                    </a:cubicBezTo>
                    <a:cubicBezTo>
                      <a:pt x="64" y="786"/>
                      <a:pt x="106" y="836"/>
                      <a:pt x="110" y="847"/>
                    </a:cubicBezTo>
                    <a:cubicBezTo>
                      <a:pt x="114" y="859"/>
                      <a:pt x="137" y="889"/>
                      <a:pt x="114" y="900"/>
                    </a:cubicBezTo>
                    <a:cubicBezTo>
                      <a:pt x="91" y="912"/>
                      <a:pt x="106" y="923"/>
                      <a:pt x="106" y="923"/>
                    </a:cubicBezTo>
                    <a:cubicBezTo>
                      <a:pt x="133" y="927"/>
                      <a:pt x="133" y="927"/>
                      <a:pt x="133" y="927"/>
                    </a:cubicBezTo>
                    <a:cubicBezTo>
                      <a:pt x="140" y="946"/>
                      <a:pt x="140" y="946"/>
                      <a:pt x="140" y="946"/>
                    </a:cubicBezTo>
                    <a:cubicBezTo>
                      <a:pt x="140" y="946"/>
                      <a:pt x="171" y="946"/>
                      <a:pt x="190" y="969"/>
                    </a:cubicBezTo>
                    <a:cubicBezTo>
                      <a:pt x="209" y="992"/>
                      <a:pt x="216" y="995"/>
                      <a:pt x="216" y="1007"/>
                    </a:cubicBezTo>
                    <a:cubicBezTo>
                      <a:pt x="216" y="1018"/>
                      <a:pt x="232" y="1022"/>
                      <a:pt x="254" y="1041"/>
                    </a:cubicBezTo>
                    <a:cubicBezTo>
                      <a:pt x="277" y="1060"/>
                      <a:pt x="277" y="1071"/>
                      <a:pt x="277" y="1083"/>
                    </a:cubicBezTo>
                    <a:cubicBezTo>
                      <a:pt x="277" y="1094"/>
                      <a:pt x="319" y="1113"/>
                      <a:pt x="319" y="1113"/>
                    </a:cubicBezTo>
                    <a:cubicBezTo>
                      <a:pt x="333" y="1149"/>
                      <a:pt x="333" y="1149"/>
                      <a:pt x="333" y="1149"/>
                    </a:cubicBezTo>
                    <a:cubicBezTo>
                      <a:pt x="340" y="1152"/>
                      <a:pt x="346" y="1157"/>
                      <a:pt x="349" y="1165"/>
                    </a:cubicBezTo>
                    <a:cubicBezTo>
                      <a:pt x="357" y="1184"/>
                      <a:pt x="376" y="1195"/>
                      <a:pt x="376" y="1195"/>
                    </a:cubicBezTo>
                    <a:cubicBezTo>
                      <a:pt x="376" y="1195"/>
                      <a:pt x="399" y="1210"/>
                      <a:pt x="414" y="1195"/>
                    </a:cubicBezTo>
                    <a:cubicBezTo>
                      <a:pt x="429" y="1180"/>
                      <a:pt x="448" y="1199"/>
                      <a:pt x="448" y="1199"/>
                    </a:cubicBezTo>
                    <a:cubicBezTo>
                      <a:pt x="448" y="1199"/>
                      <a:pt x="467" y="1184"/>
                      <a:pt x="479" y="1191"/>
                    </a:cubicBezTo>
                    <a:cubicBezTo>
                      <a:pt x="486" y="1197"/>
                      <a:pt x="520" y="1225"/>
                      <a:pt x="550" y="1251"/>
                    </a:cubicBezTo>
                    <a:cubicBezTo>
                      <a:pt x="554" y="1250"/>
                      <a:pt x="583" y="1239"/>
                      <a:pt x="595" y="1238"/>
                    </a:cubicBezTo>
                    <a:cubicBezTo>
                      <a:pt x="609" y="1237"/>
                      <a:pt x="628" y="1260"/>
                      <a:pt x="634" y="1252"/>
                    </a:cubicBezTo>
                    <a:cubicBezTo>
                      <a:pt x="639" y="1244"/>
                      <a:pt x="668" y="1231"/>
                      <a:pt x="679" y="1237"/>
                    </a:cubicBezTo>
                    <a:cubicBezTo>
                      <a:pt x="690" y="1242"/>
                      <a:pt x="716" y="1244"/>
                      <a:pt x="717" y="1234"/>
                    </a:cubicBezTo>
                    <a:cubicBezTo>
                      <a:pt x="718" y="1228"/>
                      <a:pt x="730" y="1221"/>
                      <a:pt x="738" y="1214"/>
                    </a:cubicBezTo>
                    <a:cubicBezTo>
                      <a:pt x="742" y="1211"/>
                      <a:pt x="745" y="1207"/>
                      <a:pt x="746" y="1204"/>
                    </a:cubicBezTo>
                    <a:cubicBezTo>
                      <a:pt x="748" y="1193"/>
                      <a:pt x="781" y="1174"/>
                      <a:pt x="795" y="1171"/>
                    </a:cubicBezTo>
                    <a:cubicBezTo>
                      <a:pt x="809" y="1168"/>
                      <a:pt x="825" y="1167"/>
                      <a:pt x="832" y="1175"/>
                    </a:cubicBezTo>
                    <a:cubicBezTo>
                      <a:pt x="835" y="1179"/>
                      <a:pt x="841" y="1182"/>
                      <a:pt x="847" y="1185"/>
                    </a:cubicBezTo>
                    <a:cubicBezTo>
                      <a:pt x="852" y="1150"/>
                      <a:pt x="859" y="1130"/>
                      <a:pt x="848" y="1130"/>
                    </a:cubicBezTo>
                    <a:cubicBezTo>
                      <a:pt x="833" y="1130"/>
                      <a:pt x="802" y="1115"/>
                      <a:pt x="791" y="1085"/>
                    </a:cubicBezTo>
                    <a:cubicBezTo>
                      <a:pt x="780" y="1054"/>
                      <a:pt x="745" y="1035"/>
                      <a:pt x="738" y="1016"/>
                    </a:cubicBezTo>
                    <a:cubicBezTo>
                      <a:pt x="730" y="997"/>
                      <a:pt x="688" y="1001"/>
                      <a:pt x="681" y="986"/>
                    </a:cubicBezTo>
                    <a:cubicBezTo>
                      <a:pt x="673" y="971"/>
                      <a:pt x="692" y="971"/>
                      <a:pt x="692" y="951"/>
                    </a:cubicBezTo>
                    <a:cubicBezTo>
                      <a:pt x="692" y="932"/>
                      <a:pt x="738" y="944"/>
                      <a:pt x="741" y="940"/>
                    </a:cubicBezTo>
                    <a:cubicBezTo>
                      <a:pt x="745" y="936"/>
                      <a:pt x="749" y="894"/>
                      <a:pt x="749" y="871"/>
                    </a:cubicBezTo>
                    <a:cubicBezTo>
                      <a:pt x="749" y="849"/>
                      <a:pt x="780" y="826"/>
                      <a:pt x="768" y="814"/>
                    </a:cubicBezTo>
                    <a:cubicBezTo>
                      <a:pt x="757" y="803"/>
                      <a:pt x="780" y="799"/>
                      <a:pt x="795" y="788"/>
                    </a:cubicBezTo>
                    <a:cubicBezTo>
                      <a:pt x="810" y="776"/>
                      <a:pt x="799" y="742"/>
                      <a:pt x="814" y="727"/>
                    </a:cubicBezTo>
                    <a:cubicBezTo>
                      <a:pt x="829" y="712"/>
                      <a:pt x="840" y="681"/>
                      <a:pt x="852" y="681"/>
                    </a:cubicBezTo>
                    <a:cubicBezTo>
                      <a:pt x="863" y="681"/>
                      <a:pt x="879" y="666"/>
                      <a:pt x="879" y="651"/>
                    </a:cubicBezTo>
                    <a:cubicBezTo>
                      <a:pt x="879" y="635"/>
                      <a:pt x="905" y="605"/>
                      <a:pt x="901" y="578"/>
                    </a:cubicBezTo>
                    <a:cubicBezTo>
                      <a:pt x="898" y="552"/>
                      <a:pt x="886" y="517"/>
                      <a:pt x="905" y="494"/>
                    </a:cubicBezTo>
                    <a:cubicBezTo>
                      <a:pt x="924" y="472"/>
                      <a:pt x="932" y="453"/>
                      <a:pt x="928" y="433"/>
                    </a:cubicBezTo>
                    <a:cubicBezTo>
                      <a:pt x="924" y="414"/>
                      <a:pt x="951" y="411"/>
                      <a:pt x="962" y="399"/>
                    </a:cubicBezTo>
                    <a:cubicBezTo>
                      <a:pt x="970" y="391"/>
                      <a:pt x="1000" y="379"/>
                      <a:pt x="1021" y="344"/>
                    </a:cubicBezTo>
                    <a:cubicBezTo>
                      <a:pt x="1007" y="327"/>
                      <a:pt x="993" y="313"/>
                      <a:pt x="983" y="309"/>
                    </a:cubicBezTo>
                    <a:cubicBezTo>
                      <a:pt x="961" y="299"/>
                      <a:pt x="947" y="261"/>
                      <a:pt x="947" y="213"/>
                    </a:cubicBezTo>
                    <a:cubicBezTo>
                      <a:pt x="947" y="164"/>
                      <a:pt x="935" y="126"/>
                      <a:pt x="933" y="110"/>
                    </a:cubicBezTo>
                    <a:cubicBezTo>
                      <a:pt x="931" y="95"/>
                      <a:pt x="907" y="62"/>
                      <a:pt x="879" y="47"/>
                    </a:cubicBezTo>
                    <a:cubicBezTo>
                      <a:pt x="859" y="36"/>
                      <a:pt x="848" y="19"/>
                      <a:pt x="845" y="0"/>
                    </a:cubicBezTo>
                    <a:cubicBezTo>
                      <a:pt x="844" y="1"/>
                      <a:pt x="843" y="2"/>
                      <a:pt x="843" y="3"/>
                    </a:cubicBezTo>
                    <a:cubicBezTo>
                      <a:pt x="824" y="29"/>
                      <a:pt x="828" y="25"/>
                      <a:pt x="810" y="2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4" name="Shape 208">
                <a:extLst>
                  <a:ext uri="{FF2B5EF4-FFF2-40B4-BE49-F238E27FC236}">
                    <a16:creationId xmlns:a16="http://schemas.microsoft.com/office/drawing/2014/main" id="{2A7AD956-5A43-08F6-9917-A0144EAEBFF9}"/>
                  </a:ext>
                </a:extLst>
              </p:cNvPr>
              <p:cNvSpPr/>
              <p:nvPr/>
            </p:nvSpPr>
            <p:spPr>
              <a:xfrm>
                <a:off x="11221775" y="7146941"/>
                <a:ext cx="90396" cy="86091"/>
              </a:xfrm>
              <a:custGeom>
                <a:avLst/>
                <a:gdLst/>
                <a:ahLst/>
                <a:cxnLst/>
                <a:rect l="0" t="0" r="0" b="0"/>
                <a:pathLst>
                  <a:path w="121" h="117" extrusionOk="0">
                    <a:moveTo>
                      <a:pt x="43" y="14"/>
                    </a:moveTo>
                    <a:cubicBezTo>
                      <a:pt x="40" y="20"/>
                      <a:pt x="25" y="43"/>
                      <a:pt x="14" y="57"/>
                    </a:cubicBezTo>
                    <a:cubicBezTo>
                      <a:pt x="0" y="72"/>
                      <a:pt x="8" y="101"/>
                      <a:pt x="12" y="109"/>
                    </a:cubicBezTo>
                    <a:cubicBezTo>
                      <a:pt x="15" y="116"/>
                      <a:pt x="35" y="114"/>
                      <a:pt x="46" y="107"/>
                    </a:cubicBezTo>
                    <a:cubicBezTo>
                      <a:pt x="55" y="101"/>
                      <a:pt x="62" y="104"/>
                      <a:pt x="75" y="117"/>
                    </a:cubicBezTo>
                    <a:cubicBezTo>
                      <a:pt x="82" y="107"/>
                      <a:pt x="92" y="95"/>
                      <a:pt x="101" y="86"/>
                    </a:cubicBezTo>
                    <a:cubicBezTo>
                      <a:pt x="85" y="78"/>
                      <a:pt x="71" y="76"/>
                      <a:pt x="68" y="72"/>
                    </a:cubicBezTo>
                    <a:cubicBezTo>
                      <a:pt x="61" y="66"/>
                      <a:pt x="86" y="48"/>
                      <a:pt x="103" y="44"/>
                    </a:cubicBezTo>
                    <a:cubicBezTo>
                      <a:pt x="121" y="40"/>
                      <a:pt x="112" y="20"/>
                      <a:pt x="98" y="8"/>
                    </a:cubicBezTo>
                    <a:cubicBezTo>
                      <a:pt x="95" y="6"/>
                      <a:pt x="93" y="3"/>
                      <a:pt x="90" y="0"/>
                    </a:cubicBezTo>
                    <a:cubicBezTo>
                      <a:pt x="81" y="5"/>
                      <a:pt x="75" y="9"/>
                      <a:pt x="73" y="12"/>
                    </a:cubicBezTo>
                    <a:cubicBezTo>
                      <a:pt x="68" y="18"/>
                      <a:pt x="58" y="16"/>
                      <a:pt x="43" y="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5" name="Shape 209">
                <a:extLst>
                  <a:ext uri="{FF2B5EF4-FFF2-40B4-BE49-F238E27FC236}">
                    <a16:creationId xmlns:a16="http://schemas.microsoft.com/office/drawing/2014/main" id="{7714FF86-89E0-C796-E394-82C6A0797FEC}"/>
                  </a:ext>
                </a:extLst>
              </p:cNvPr>
              <p:cNvSpPr/>
              <p:nvPr/>
            </p:nvSpPr>
            <p:spPr>
              <a:xfrm>
                <a:off x="10980721" y="6897278"/>
                <a:ext cx="305623" cy="262578"/>
              </a:xfrm>
              <a:custGeom>
                <a:avLst/>
                <a:gdLst/>
                <a:ahLst/>
                <a:cxnLst/>
                <a:rect l="0" t="0" r="0" b="0"/>
                <a:pathLst>
                  <a:path w="418" h="357" extrusionOk="0">
                    <a:moveTo>
                      <a:pt x="76" y="55"/>
                    </a:moveTo>
                    <a:cubicBezTo>
                      <a:pt x="65" y="67"/>
                      <a:pt x="38" y="70"/>
                      <a:pt x="42" y="89"/>
                    </a:cubicBezTo>
                    <a:cubicBezTo>
                      <a:pt x="46" y="109"/>
                      <a:pt x="38" y="128"/>
                      <a:pt x="19" y="150"/>
                    </a:cubicBezTo>
                    <a:cubicBezTo>
                      <a:pt x="0" y="173"/>
                      <a:pt x="12" y="207"/>
                      <a:pt x="15" y="234"/>
                    </a:cubicBezTo>
                    <a:cubicBezTo>
                      <a:pt x="38" y="232"/>
                      <a:pt x="62" y="232"/>
                      <a:pt x="67" y="236"/>
                    </a:cubicBezTo>
                    <a:cubicBezTo>
                      <a:pt x="77" y="246"/>
                      <a:pt x="80" y="236"/>
                      <a:pt x="86" y="217"/>
                    </a:cubicBezTo>
                    <a:cubicBezTo>
                      <a:pt x="92" y="198"/>
                      <a:pt x="103" y="200"/>
                      <a:pt x="115" y="210"/>
                    </a:cubicBezTo>
                    <a:cubicBezTo>
                      <a:pt x="126" y="219"/>
                      <a:pt x="134" y="235"/>
                      <a:pt x="153" y="225"/>
                    </a:cubicBezTo>
                    <a:cubicBezTo>
                      <a:pt x="173" y="215"/>
                      <a:pt x="171" y="221"/>
                      <a:pt x="180" y="225"/>
                    </a:cubicBezTo>
                    <a:cubicBezTo>
                      <a:pt x="190" y="229"/>
                      <a:pt x="228" y="223"/>
                      <a:pt x="242" y="225"/>
                    </a:cubicBezTo>
                    <a:cubicBezTo>
                      <a:pt x="255" y="227"/>
                      <a:pt x="372" y="352"/>
                      <a:pt x="372" y="352"/>
                    </a:cubicBezTo>
                    <a:cubicBezTo>
                      <a:pt x="372" y="352"/>
                      <a:pt x="372" y="352"/>
                      <a:pt x="371" y="353"/>
                    </a:cubicBezTo>
                    <a:cubicBezTo>
                      <a:pt x="386" y="355"/>
                      <a:pt x="396" y="357"/>
                      <a:pt x="401" y="351"/>
                    </a:cubicBezTo>
                    <a:cubicBezTo>
                      <a:pt x="403" y="348"/>
                      <a:pt x="409" y="344"/>
                      <a:pt x="418" y="339"/>
                    </a:cubicBezTo>
                    <a:cubicBezTo>
                      <a:pt x="403" y="325"/>
                      <a:pt x="381" y="302"/>
                      <a:pt x="352" y="266"/>
                    </a:cubicBezTo>
                    <a:cubicBezTo>
                      <a:pt x="317" y="222"/>
                      <a:pt x="276" y="198"/>
                      <a:pt x="255" y="198"/>
                    </a:cubicBezTo>
                    <a:cubicBezTo>
                      <a:pt x="233" y="198"/>
                      <a:pt x="229" y="161"/>
                      <a:pt x="215" y="159"/>
                    </a:cubicBezTo>
                    <a:cubicBezTo>
                      <a:pt x="202" y="157"/>
                      <a:pt x="171" y="103"/>
                      <a:pt x="170" y="69"/>
                    </a:cubicBezTo>
                    <a:cubicBezTo>
                      <a:pt x="169" y="49"/>
                      <a:pt x="153" y="22"/>
                      <a:pt x="135" y="0"/>
                    </a:cubicBezTo>
                    <a:cubicBezTo>
                      <a:pt x="114" y="35"/>
                      <a:pt x="84" y="47"/>
                      <a:pt x="76" y="5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6" name="Shape 210">
                <a:extLst>
                  <a:ext uri="{FF2B5EF4-FFF2-40B4-BE49-F238E27FC236}">
                    <a16:creationId xmlns:a16="http://schemas.microsoft.com/office/drawing/2014/main" id="{9774CE57-764D-798B-9443-980671EE04C0}"/>
                  </a:ext>
                </a:extLst>
              </p:cNvPr>
              <p:cNvSpPr/>
              <p:nvPr/>
            </p:nvSpPr>
            <p:spPr>
              <a:xfrm>
                <a:off x="10821452" y="7043632"/>
                <a:ext cx="688725" cy="533762"/>
              </a:xfrm>
              <a:custGeom>
                <a:avLst/>
                <a:gdLst/>
                <a:ahLst/>
                <a:cxnLst/>
                <a:rect l="0" t="0" r="0" b="0"/>
                <a:pathLst>
                  <a:path w="929" h="722" extrusionOk="0">
                    <a:moveTo>
                      <a:pt x="65" y="474"/>
                    </a:moveTo>
                    <a:cubicBezTo>
                      <a:pt x="72" y="493"/>
                      <a:pt x="107" y="512"/>
                      <a:pt x="118" y="543"/>
                    </a:cubicBezTo>
                    <a:cubicBezTo>
                      <a:pt x="129" y="573"/>
                      <a:pt x="160" y="588"/>
                      <a:pt x="175" y="588"/>
                    </a:cubicBezTo>
                    <a:cubicBezTo>
                      <a:pt x="186" y="588"/>
                      <a:pt x="179" y="608"/>
                      <a:pt x="174" y="643"/>
                    </a:cubicBezTo>
                    <a:cubicBezTo>
                      <a:pt x="181" y="646"/>
                      <a:pt x="189" y="648"/>
                      <a:pt x="194" y="651"/>
                    </a:cubicBezTo>
                    <a:cubicBezTo>
                      <a:pt x="204" y="656"/>
                      <a:pt x="243" y="651"/>
                      <a:pt x="257" y="663"/>
                    </a:cubicBezTo>
                    <a:cubicBezTo>
                      <a:pt x="271" y="676"/>
                      <a:pt x="314" y="704"/>
                      <a:pt x="328" y="704"/>
                    </a:cubicBezTo>
                    <a:cubicBezTo>
                      <a:pt x="342" y="704"/>
                      <a:pt x="391" y="711"/>
                      <a:pt x="399" y="717"/>
                    </a:cubicBezTo>
                    <a:cubicBezTo>
                      <a:pt x="407" y="722"/>
                      <a:pt x="418" y="696"/>
                      <a:pt x="440" y="684"/>
                    </a:cubicBezTo>
                    <a:cubicBezTo>
                      <a:pt x="462" y="672"/>
                      <a:pt x="489" y="663"/>
                      <a:pt x="494" y="673"/>
                    </a:cubicBezTo>
                    <a:cubicBezTo>
                      <a:pt x="498" y="682"/>
                      <a:pt x="513" y="691"/>
                      <a:pt x="524" y="685"/>
                    </a:cubicBezTo>
                    <a:cubicBezTo>
                      <a:pt x="528" y="683"/>
                      <a:pt x="540" y="680"/>
                      <a:pt x="554" y="677"/>
                    </a:cubicBezTo>
                    <a:cubicBezTo>
                      <a:pt x="574" y="672"/>
                      <a:pt x="598" y="668"/>
                      <a:pt x="604" y="669"/>
                    </a:cubicBezTo>
                    <a:cubicBezTo>
                      <a:pt x="615" y="670"/>
                      <a:pt x="645" y="626"/>
                      <a:pt x="685" y="626"/>
                    </a:cubicBezTo>
                    <a:cubicBezTo>
                      <a:pt x="724" y="626"/>
                      <a:pt x="735" y="633"/>
                      <a:pt x="753" y="614"/>
                    </a:cubicBezTo>
                    <a:cubicBezTo>
                      <a:pt x="771" y="595"/>
                      <a:pt x="905" y="460"/>
                      <a:pt x="917" y="450"/>
                    </a:cubicBezTo>
                    <a:cubicBezTo>
                      <a:pt x="929" y="441"/>
                      <a:pt x="909" y="437"/>
                      <a:pt x="895" y="437"/>
                    </a:cubicBezTo>
                    <a:cubicBezTo>
                      <a:pt x="882" y="437"/>
                      <a:pt x="854" y="435"/>
                      <a:pt x="810" y="417"/>
                    </a:cubicBezTo>
                    <a:cubicBezTo>
                      <a:pt x="767" y="400"/>
                      <a:pt x="698" y="376"/>
                      <a:pt x="686" y="374"/>
                    </a:cubicBezTo>
                    <a:cubicBezTo>
                      <a:pt x="674" y="371"/>
                      <a:pt x="656" y="342"/>
                      <a:pt x="645" y="337"/>
                    </a:cubicBezTo>
                    <a:cubicBezTo>
                      <a:pt x="634" y="331"/>
                      <a:pt x="612" y="293"/>
                      <a:pt x="607" y="281"/>
                    </a:cubicBezTo>
                    <a:cubicBezTo>
                      <a:pt x="605" y="277"/>
                      <a:pt x="609" y="268"/>
                      <a:pt x="616" y="258"/>
                    </a:cubicBezTo>
                    <a:cubicBezTo>
                      <a:pt x="603" y="245"/>
                      <a:pt x="596" y="242"/>
                      <a:pt x="587" y="248"/>
                    </a:cubicBezTo>
                    <a:cubicBezTo>
                      <a:pt x="576" y="255"/>
                      <a:pt x="556" y="257"/>
                      <a:pt x="553" y="250"/>
                    </a:cubicBezTo>
                    <a:cubicBezTo>
                      <a:pt x="549" y="242"/>
                      <a:pt x="541" y="213"/>
                      <a:pt x="555" y="198"/>
                    </a:cubicBezTo>
                    <a:cubicBezTo>
                      <a:pt x="568" y="182"/>
                      <a:pt x="585" y="154"/>
                      <a:pt x="585" y="154"/>
                    </a:cubicBezTo>
                    <a:cubicBezTo>
                      <a:pt x="585" y="154"/>
                      <a:pt x="468" y="29"/>
                      <a:pt x="455" y="27"/>
                    </a:cubicBezTo>
                    <a:cubicBezTo>
                      <a:pt x="441" y="25"/>
                      <a:pt x="403" y="31"/>
                      <a:pt x="393" y="27"/>
                    </a:cubicBezTo>
                    <a:cubicBezTo>
                      <a:pt x="384" y="23"/>
                      <a:pt x="386" y="17"/>
                      <a:pt x="366" y="27"/>
                    </a:cubicBezTo>
                    <a:cubicBezTo>
                      <a:pt x="347" y="37"/>
                      <a:pt x="339" y="21"/>
                      <a:pt x="328" y="12"/>
                    </a:cubicBezTo>
                    <a:cubicBezTo>
                      <a:pt x="316" y="2"/>
                      <a:pt x="305" y="0"/>
                      <a:pt x="299" y="19"/>
                    </a:cubicBezTo>
                    <a:cubicBezTo>
                      <a:pt x="293" y="38"/>
                      <a:pt x="290" y="48"/>
                      <a:pt x="280" y="38"/>
                    </a:cubicBezTo>
                    <a:cubicBezTo>
                      <a:pt x="275" y="34"/>
                      <a:pt x="251" y="34"/>
                      <a:pt x="228" y="36"/>
                    </a:cubicBezTo>
                    <a:cubicBezTo>
                      <a:pt x="228" y="36"/>
                      <a:pt x="228" y="36"/>
                      <a:pt x="228" y="36"/>
                    </a:cubicBezTo>
                    <a:cubicBezTo>
                      <a:pt x="232" y="63"/>
                      <a:pt x="206" y="93"/>
                      <a:pt x="206" y="109"/>
                    </a:cubicBezTo>
                    <a:cubicBezTo>
                      <a:pt x="206" y="124"/>
                      <a:pt x="190" y="139"/>
                      <a:pt x="179" y="139"/>
                    </a:cubicBezTo>
                    <a:cubicBezTo>
                      <a:pt x="167" y="139"/>
                      <a:pt x="156" y="170"/>
                      <a:pt x="141" y="185"/>
                    </a:cubicBezTo>
                    <a:cubicBezTo>
                      <a:pt x="126" y="200"/>
                      <a:pt x="137" y="234"/>
                      <a:pt x="122" y="246"/>
                    </a:cubicBezTo>
                    <a:cubicBezTo>
                      <a:pt x="107" y="257"/>
                      <a:pt x="84" y="261"/>
                      <a:pt x="95" y="272"/>
                    </a:cubicBezTo>
                    <a:cubicBezTo>
                      <a:pt x="107" y="284"/>
                      <a:pt x="76" y="307"/>
                      <a:pt x="76" y="329"/>
                    </a:cubicBezTo>
                    <a:cubicBezTo>
                      <a:pt x="76" y="352"/>
                      <a:pt x="72" y="394"/>
                      <a:pt x="68" y="398"/>
                    </a:cubicBezTo>
                    <a:cubicBezTo>
                      <a:pt x="65" y="402"/>
                      <a:pt x="19" y="390"/>
                      <a:pt x="19" y="409"/>
                    </a:cubicBezTo>
                    <a:cubicBezTo>
                      <a:pt x="19" y="429"/>
                      <a:pt x="0" y="429"/>
                      <a:pt x="8" y="444"/>
                    </a:cubicBezTo>
                    <a:cubicBezTo>
                      <a:pt x="15" y="459"/>
                      <a:pt x="57" y="455"/>
                      <a:pt x="65" y="4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7" name="Shape 211">
                <a:extLst>
                  <a:ext uri="{FF2B5EF4-FFF2-40B4-BE49-F238E27FC236}">
                    <a16:creationId xmlns:a16="http://schemas.microsoft.com/office/drawing/2014/main" id="{3BAAF58B-12E7-7A17-8B45-E3F43340B8BD}"/>
                  </a:ext>
                </a:extLst>
              </p:cNvPr>
              <p:cNvSpPr/>
              <p:nvPr/>
            </p:nvSpPr>
            <p:spPr>
              <a:xfrm>
                <a:off x="10929067" y="6070809"/>
                <a:ext cx="68872" cy="81787"/>
              </a:xfrm>
              <a:custGeom>
                <a:avLst/>
                <a:gdLst/>
                <a:ahLst/>
                <a:cxnLst/>
                <a:rect l="0" t="0" r="0" b="0"/>
                <a:pathLst>
                  <a:path w="94" h="115" extrusionOk="0">
                    <a:moveTo>
                      <a:pt x="76" y="50"/>
                    </a:moveTo>
                    <a:cubicBezTo>
                      <a:pt x="88" y="40"/>
                      <a:pt x="94" y="0"/>
                      <a:pt x="46" y="2"/>
                    </a:cubicBezTo>
                    <a:cubicBezTo>
                      <a:pt x="46" y="5"/>
                      <a:pt x="46" y="8"/>
                      <a:pt x="46" y="10"/>
                    </a:cubicBezTo>
                    <a:cubicBezTo>
                      <a:pt x="46" y="29"/>
                      <a:pt x="16" y="67"/>
                      <a:pt x="0" y="103"/>
                    </a:cubicBezTo>
                    <a:cubicBezTo>
                      <a:pt x="29" y="115"/>
                      <a:pt x="29" y="115"/>
                      <a:pt x="29" y="115"/>
                    </a:cubicBezTo>
                    <a:cubicBezTo>
                      <a:pt x="44" y="88"/>
                      <a:pt x="67" y="58"/>
                      <a:pt x="76" y="5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8" name="Shape 212">
                <a:extLst>
                  <a:ext uri="{FF2B5EF4-FFF2-40B4-BE49-F238E27FC236}">
                    <a16:creationId xmlns:a16="http://schemas.microsoft.com/office/drawing/2014/main" id="{E959B8AB-569B-AEB3-F1D0-77BE5B6199CC}"/>
                  </a:ext>
                </a:extLst>
              </p:cNvPr>
              <p:cNvSpPr/>
              <p:nvPr/>
            </p:nvSpPr>
            <p:spPr>
              <a:xfrm>
                <a:off x="10950588" y="5941673"/>
                <a:ext cx="314232" cy="249663"/>
              </a:xfrm>
              <a:custGeom>
                <a:avLst/>
                <a:gdLst/>
                <a:ahLst/>
                <a:cxnLst/>
                <a:rect l="0" t="0" r="0" b="0"/>
                <a:pathLst>
                  <a:path w="424" h="338" extrusionOk="0">
                    <a:moveTo>
                      <a:pt x="47" y="221"/>
                    </a:moveTo>
                    <a:cubicBezTo>
                      <a:pt x="38" y="229"/>
                      <a:pt x="15" y="259"/>
                      <a:pt x="0" y="286"/>
                    </a:cubicBezTo>
                    <a:cubicBezTo>
                      <a:pt x="3" y="287"/>
                      <a:pt x="3" y="287"/>
                      <a:pt x="3" y="287"/>
                    </a:cubicBezTo>
                    <a:cubicBezTo>
                      <a:pt x="8" y="309"/>
                      <a:pt x="8" y="309"/>
                      <a:pt x="8" y="309"/>
                    </a:cubicBezTo>
                    <a:cubicBezTo>
                      <a:pt x="64" y="338"/>
                      <a:pt x="64" y="338"/>
                      <a:pt x="64" y="338"/>
                    </a:cubicBezTo>
                    <a:cubicBezTo>
                      <a:pt x="64" y="338"/>
                      <a:pt x="105" y="309"/>
                      <a:pt x="122" y="307"/>
                    </a:cubicBezTo>
                    <a:cubicBezTo>
                      <a:pt x="139" y="304"/>
                      <a:pt x="334" y="200"/>
                      <a:pt x="334" y="200"/>
                    </a:cubicBezTo>
                    <a:cubicBezTo>
                      <a:pt x="334" y="200"/>
                      <a:pt x="351" y="173"/>
                      <a:pt x="348" y="163"/>
                    </a:cubicBezTo>
                    <a:cubicBezTo>
                      <a:pt x="346" y="154"/>
                      <a:pt x="344" y="127"/>
                      <a:pt x="353" y="115"/>
                    </a:cubicBezTo>
                    <a:cubicBezTo>
                      <a:pt x="363" y="103"/>
                      <a:pt x="341" y="83"/>
                      <a:pt x="348" y="64"/>
                    </a:cubicBezTo>
                    <a:cubicBezTo>
                      <a:pt x="356" y="44"/>
                      <a:pt x="387" y="34"/>
                      <a:pt x="387" y="34"/>
                    </a:cubicBezTo>
                    <a:cubicBezTo>
                      <a:pt x="424" y="8"/>
                      <a:pt x="424" y="8"/>
                      <a:pt x="424" y="8"/>
                    </a:cubicBezTo>
                    <a:cubicBezTo>
                      <a:pt x="400" y="0"/>
                      <a:pt x="400" y="0"/>
                      <a:pt x="400" y="0"/>
                    </a:cubicBezTo>
                    <a:cubicBezTo>
                      <a:pt x="400" y="0"/>
                      <a:pt x="368" y="12"/>
                      <a:pt x="331" y="10"/>
                    </a:cubicBezTo>
                    <a:cubicBezTo>
                      <a:pt x="295" y="8"/>
                      <a:pt x="288" y="34"/>
                      <a:pt x="249" y="34"/>
                    </a:cubicBezTo>
                    <a:cubicBezTo>
                      <a:pt x="210" y="34"/>
                      <a:pt x="188" y="44"/>
                      <a:pt x="178" y="32"/>
                    </a:cubicBezTo>
                    <a:cubicBezTo>
                      <a:pt x="168" y="20"/>
                      <a:pt x="166" y="27"/>
                      <a:pt x="139" y="39"/>
                    </a:cubicBezTo>
                    <a:cubicBezTo>
                      <a:pt x="112" y="51"/>
                      <a:pt x="95" y="49"/>
                      <a:pt x="83" y="39"/>
                    </a:cubicBezTo>
                    <a:cubicBezTo>
                      <a:pt x="71" y="30"/>
                      <a:pt x="61" y="42"/>
                      <a:pt x="59" y="54"/>
                    </a:cubicBezTo>
                    <a:cubicBezTo>
                      <a:pt x="57" y="65"/>
                      <a:pt x="60" y="91"/>
                      <a:pt x="23" y="97"/>
                    </a:cubicBezTo>
                    <a:cubicBezTo>
                      <a:pt x="20" y="108"/>
                      <a:pt x="16" y="120"/>
                      <a:pt x="22" y="128"/>
                    </a:cubicBezTo>
                    <a:cubicBezTo>
                      <a:pt x="32" y="140"/>
                      <a:pt x="20" y="154"/>
                      <a:pt x="17" y="173"/>
                    </a:cubicBezTo>
                    <a:cubicBezTo>
                      <a:pt x="65" y="171"/>
                      <a:pt x="59" y="211"/>
                      <a:pt x="47" y="22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49" name="Shape 213">
                <a:extLst>
                  <a:ext uri="{FF2B5EF4-FFF2-40B4-BE49-F238E27FC236}">
                    <a16:creationId xmlns:a16="http://schemas.microsoft.com/office/drawing/2014/main" id="{AD7BBA37-3DFB-5A41-94D2-A62BBD68136F}"/>
                  </a:ext>
                </a:extLst>
              </p:cNvPr>
              <p:cNvSpPr/>
              <p:nvPr/>
            </p:nvSpPr>
            <p:spPr>
              <a:xfrm>
                <a:off x="15044195" y="5885716"/>
                <a:ext cx="176487" cy="215226"/>
              </a:xfrm>
              <a:custGeom>
                <a:avLst/>
                <a:gdLst/>
                <a:ahLst/>
                <a:cxnLst/>
                <a:rect l="0" t="0" r="0" b="0"/>
                <a:pathLst>
                  <a:path w="236" h="292" extrusionOk="0">
                    <a:moveTo>
                      <a:pt x="58" y="24"/>
                    </a:moveTo>
                    <a:cubicBezTo>
                      <a:pt x="52" y="30"/>
                      <a:pt x="36" y="40"/>
                      <a:pt x="22" y="52"/>
                    </a:cubicBezTo>
                    <a:cubicBezTo>
                      <a:pt x="29" y="63"/>
                      <a:pt x="27" y="83"/>
                      <a:pt x="41" y="84"/>
                    </a:cubicBezTo>
                    <a:cubicBezTo>
                      <a:pt x="60" y="86"/>
                      <a:pt x="58" y="115"/>
                      <a:pt x="37" y="111"/>
                    </a:cubicBezTo>
                    <a:cubicBezTo>
                      <a:pt x="16" y="106"/>
                      <a:pt x="16" y="139"/>
                      <a:pt x="34" y="167"/>
                    </a:cubicBezTo>
                    <a:cubicBezTo>
                      <a:pt x="53" y="195"/>
                      <a:pt x="0" y="227"/>
                      <a:pt x="14" y="242"/>
                    </a:cubicBezTo>
                    <a:cubicBezTo>
                      <a:pt x="29" y="256"/>
                      <a:pt x="17" y="274"/>
                      <a:pt x="23" y="283"/>
                    </a:cubicBezTo>
                    <a:cubicBezTo>
                      <a:pt x="30" y="292"/>
                      <a:pt x="107" y="279"/>
                      <a:pt x="141" y="245"/>
                    </a:cubicBezTo>
                    <a:cubicBezTo>
                      <a:pt x="175" y="210"/>
                      <a:pt x="184" y="214"/>
                      <a:pt x="201" y="219"/>
                    </a:cubicBezTo>
                    <a:cubicBezTo>
                      <a:pt x="218" y="224"/>
                      <a:pt x="236" y="206"/>
                      <a:pt x="226" y="193"/>
                    </a:cubicBezTo>
                    <a:cubicBezTo>
                      <a:pt x="217" y="179"/>
                      <a:pt x="207" y="145"/>
                      <a:pt x="210" y="103"/>
                    </a:cubicBezTo>
                    <a:cubicBezTo>
                      <a:pt x="212" y="79"/>
                      <a:pt x="178" y="35"/>
                      <a:pt x="146" y="0"/>
                    </a:cubicBezTo>
                    <a:cubicBezTo>
                      <a:pt x="136" y="8"/>
                      <a:pt x="127" y="12"/>
                      <a:pt x="114" y="12"/>
                    </a:cubicBezTo>
                    <a:cubicBezTo>
                      <a:pt x="92" y="12"/>
                      <a:pt x="68" y="15"/>
                      <a:pt x="58" y="2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0" name="Shape 214">
                <a:extLst>
                  <a:ext uri="{FF2B5EF4-FFF2-40B4-BE49-F238E27FC236}">
                    <a16:creationId xmlns:a16="http://schemas.microsoft.com/office/drawing/2014/main" id="{CBC3BA10-F6D8-DB1A-E4B4-855C847EEFAB}"/>
                  </a:ext>
                </a:extLst>
              </p:cNvPr>
              <p:cNvSpPr/>
              <p:nvPr/>
            </p:nvSpPr>
            <p:spPr>
              <a:xfrm>
                <a:off x="13335297" y="6496959"/>
                <a:ext cx="202314" cy="266881"/>
              </a:xfrm>
              <a:custGeom>
                <a:avLst/>
                <a:gdLst/>
                <a:ahLst/>
                <a:cxnLst/>
                <a:rect l="0" t="0" r="0" b="0"/>
                <a:pathLst>
                  <a:path w="276" h="362" extrusionOk="0">
                    <a:moveTo>
                      <a:pt x="276" y="303"/>
                    </a:moveTo>
                    <a:cubicBezTo>
                      <a:pt x="265" y="243"/>
                      <a:pt x="259" y="184"/>
                      <a:pt x="251" y="184"/>
                    </a:cubicBezTo>
                    <a:cubicBezTo>
                      <a:pt x="240" y="184"/>
                      <a:pt x="225" y="236"/>
                      <a:pt x="207" y="232"/>
                    </a:cubicBezTo>
                    <a:cubicBezTo>
                      <a:pt x="188" y="229"/>
                      <a:pt x="188" y="166"/>
                      <a:pt x="210" y="166"/>
                    </a:cubicBezTo>
                    <a:cubicBezTo>
                      <a:pt x="232" y="166"/>
                      <a:pt x="258" y="118"/>
                      <a:pt x="258" y="103"/>
                    </a:cubicBezTo>
                    <a:cubicBezTo>
                      <a:pt x="258" y="88"/>
                      <a:pt x="236" y="88"/>
                      <a:pt x="214" y="88"/>
                    </a:cubicBezTo>
                    <a:cubicBezTo>
                      <a:pt x="192" y="88"/>
                      <a:pt x="144" y="92"/>
                      <a:pt x="144" y="92"/>
                    </a:cubicBezTo>
                    <a:cubicBezTo>
                      <a:pt x="144" y="92"/>
                      <a:pt x="114" y="81"/>
                      <a:pt x="114" y="62"/>
                    </a:cubicBezTo>
                    <a:cubicBezTo>
                      <a:pt x="114" y="44"/>
                      <a:pt x="103" y="29"/>
                      <a:pt x="74" y="29"/>
                    </a:cubicBezTo>
                    <a:cubicBezTo>
                      <a:pt x="44" y="29"/>
                      <a:pt x="44" y="0"/>
                      <a:pt x="22" y="29"/>
                    </a:cubicBezTo>
                    <a:cubicBezTo>
                      <a:pt x="0" y="59"/>
                      <a:pt x="70" y="59"/>
                      <a:pt x="63" y="81"/>
                    </a:cubicBezTo>
                    <a:cubicBezTo>
                      <a:pt x="55" y="103"/>
                      <a:pt x="33" y="88"/>
                      <a:pt x="29" y="107"/>
                    </a:cubicBezTo>
                    <a:cubicBezTo>
                      <a:pt x="26" y="125"/>
                      <a:pt x="33" y="173"/>
                      <a:pt x="44" y="199"/>
                    </a:cubicBezTo>
                    <a:cubicBezTo>
                      <a:pt x="53" y="219"/>
                      <a:pt x="65" y="269"/>
                      <a:pt x="66" y="312"/>
                    </a:cubicBezTo>
                    <a:cubicBezTo>
                      <a:pt x="83" y="308"/>
                      <a:pt x="91" y="300"/>
                      <a:pt x="107" y="300"/>
                    </a:cubicBezTo>
                    <a:cubicBezTo>
                      <a:pt x="127" y="300"/>
                      <a:pt x="154" y="298"/>
                      <a:pt x="156" y="277"/>
                    </a:cubicBezTo>
                    <a:cubicBezTo>
                      <a:pt x="158" y="256"/>
                      <a:pt x="181" y="240"/>
                      <a:pt x="194" y="247"/>
                    </a:cubicBezTo>
                    <a:cubicBezTo>
                      <a:pt x="206" y="253"/>
                      <a:pt x="225" y="304"/>
                      <a:pt x="226" y="331"/>
                    </a:cubicBezTo>
                    <a:cubicBezTo>
                      <a:pt x="227" y="339"/>
                      <a:pt x="230" y="350"/>
                      <a:pt x="236" y="362"/>
                    </a:cubicBezTo>
                    <a:cubicBezTo>
                      <a:pt x="246" y="352"/>
                      <a:pt x="258" y="344"/>
                      <a:pt x="258" y="344"/>
                    </a:cubicBezTo>
                    <a:cubicBezTo>
                      <a:pt x="258" y="344"/>
                      <a:pt x="266" y="315"/>
                      <a:pt x="276" y="30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1" name="Shape 215">
                <a:extLst>
                  <a:ext uri="{FF2B5EF4-FFF2-40B4-BE49-F238E27FC236}">
                    <a16:creationId xmlns:a16="http://schemas.microsoft.com/office/drawing/2014/main" id="{60B744BC-4708-7339-8245-64151F965CAF}"/>
                  </a:ext>
                </a:extLst>
              </p:cNvPr>
              <p:cNvSpPr/>
              <p:nvPr/>
            </p:nvSpPr>
            <p:spPr>
              <a:xfrm>
                <a:off x="12461479" y="6040679"/>
                <a:ext cx="1265531" cy="1338710"/>
              </a:xfrm>
              <a:custGeom>
                <a:avLst/>
                <a:gdLst/>
                <a:ahLst/>
                <a:cxnLst/>
                <a:rect l="0" t="0" r="0" b="0"/>
                <a:pathLst>
                  <a:path w="1716" h="1812" extrusionOk="0">
                    <a:moveTo>
                      <a:pt x="1225" y="816"/>
                    </a:moveTo>
                    <a:cubicBezTo>
                      <a:pt x="1214" y="790"/>
                      <a:pt x="1207" y="742"/>
                      <a:pt x="1210" y="724"/>
                    </a:cubicBezTo>
                    <a:cubicBezTo>
                      <a:pt x="1214" y="705"/>
                      <a:pt x="1236" y="720"/>
                      <a:pt x="1244" y="698"/>
                    </a:cubicBezTo>
                    <a:cubicBezTo>
                      <a:pt x="1251" y="676"/>
                      <a:pt x="1181" y="676"/>
                      <a:pt x="1203" y="646"/>
                    </a:cubicBezTo>
                    <a:cubicBezTo>
                      <a:pt x="1225" y="617"/>
                      <a:pt x="1225" y="646"/>
                      <a:pt x="1255" y="646"/>
                    </a:cubicBezTo>
                    <a:cubicBezTo>
                      <a:pt x="1284" y="646"/>
                      <a:pt x="1295" y="661"/>
                      <a:pt x="1295" y="679"/>
                    </a:cubicBezTo>
                    <a:cubicBezTo>
                      <a:pt x="1295" y="698"/>
                      <a:pt x="1325" y="709"/>
                      <a:pt x="1325" y="709"/>
                    </a:cubicBezTo>
                    <a:cubicBezTo>
                      <a:pt x="1325" y="709"/>
                      <a:pt x="1373" y="705"/>
                      <a:pt x="1395" y="705"/>
                    </a:cubicBezTo>
                    <a:cubicBezTo>
                      <a:pt x="1417" y="705"/>
                      <a:pt x="1439" y="705"/>
                      <a:pt x="1439" y="720"/>
                    </a:cubicBezTo>
                    <a:cubicBezTo>
                      <a:pt x="1439" y="735"/>
                      <a:pt x="1413" y="783"/>
                      <a:pt x="1391" y="783"/>
                    </a:cubicBezTo>
                    <a:cubicBezTo>
                      <a:pt x="1369" y="783"/>
                      <a:pt x="1369" y="846"/>
                      <a:pt x="1388" y="849"/>
                    </a:cubicBezTo>
                    <a:cubicBezTo>
                      <a:pt x="1406" y="853"/>
                      <a:pt x="1421" y="801"/>
                      <a:pt x="1432" y="801"/>
                    </a:cubicBezTo>
                    <a:cubicBezTo>
                      <a:pt x="1440" y="801"/>
                      <a:pt x="1446" y="860"/>
                      <a:pt x="1457" y="920"/>
                    </a:cubicBezTo>
                    <a:cubicBezTo>
                      <a:pt x="1460" y="917"/>
                      <a:pt x="1463" y="914"/>
                      <a:pt x="1466" y="914"/>
                    </a:cubicBezTo>
                    <a:cubicBezTo>
                      <a:pt x="1480" y="914"/>
                      <a:pt x="1473" y="863"/>
                      <a:pt x="1483" y="849"/>
                    </a:cubicBezTo>
                    <a:cubicBezTo>
                      <a:pt x="1493" y="834"/>
                      <a:pt x="1488" y="788"/>
                      <a:pt x="1495" y="788"/>
                    </a:cubicBezTo>
                    <a:cubicBezTo>
                      <a:pt x="1502" y="788"/>
                      <a:pt x="1546" y="802"/>
                      <a:pt x="1544" y="790"/>
                    </a:cubicBezTo>
                    <a:cubicBezTo>
                      <a:pt x="1541" y="778"/>
                      <a:pt x="1570" y="737"/>
                      <a:pt x="1566" y="715"/>
                    </a:cubicBezTo>
                    <a:cubicBezTo>
                      <a:pt x="1561" y="693"/>
                      <a:pt x="1583" y="666"/>
                      <a:pt x="1583" y="639"/>
                    </a:cubicBezTo>
                    <a:cubicBezTo>
                      <a:pt x="1583" y="613"/>
                      <a:pt x="1607" y="605"/>
                      <a:pt x="1624" y="591"/>
                    </a:cubicBezTo>
                    <a:cubicBezTo>
                      <a:pt x="1641" y="576"/>
                      <a:pt x="1670" y="557"/>
                      <a:pt x="1675" y="569"/>
                    </a:cubicBezTo>
                    <a:cubicBezTo>
                      <a:pt x="1680" y="581"/>
                      <a:pt x="1716" y="591"/>
                      <a:pt x="1702" y="569"/>
                    </a:cubicBezTo>
                    <a:cubicBezTo>
                      <a:pt x="1687" y="547"/>
                      <a:pt x="1687" y="532"/>
                      <a:pt x="1697" y="528"/>
                    </a:cubicBezTo>
                    <a:cubicBezTo>
                      <a:pt x="1707" y="523"/>
                      <a:pt x="1712" y="498"/>
                      <a:pt x="1712" y="498"/>
                    </a:cubicBezTo>
                    <a:cubicBezTo>
                      <a:pt x="1712" y="498"/>
                      <a:pt x="1680" y="493"/>
                      <a:pt x="1675" y="479"/>
                    </a:cubicBezTo>
                    <a:cubicBezTo>
                      <a:pt x="1670" y="464"/>
                      <a:pt x="1651" y="450"/>
                      <a:pt x="1651" y="438"/>
                    </a:cubicBezTo>
                    <a:cubicBezTo>
                      <a:pt x="1651" y="425"/>
                      <a:pt x="1634" y="430"/>
                      <a:pt x="1619" y="442"/>
                    </a:cubicBezTo>
                    <a:cubicBezTo>
                      <a:pt x="1604" y="455"/>
                      <a:pt x="1578" y="428"/>
                      <a:pt x="1546" y="445"/>
                    </a:cubicBezTo>
                    <a:cubicBezTo>
                      <a:pt x="1514" y="462"/>
                      <a:pt x="1507" y="481"/>
                      <a:pt x="1493" y="479"/>
                    </a:cubicBezTo>
                    <a:cubicBezTo>
                      <a:pt x="1478" y="476"/>
                      <a:pt x="1480" y="491"/>
                      <a:pt x="1468" y="503"/>
                    </a:cubicBezTo>
                    <a:cubicBezTo>
                      <a:pt x="1456" y="515"/>
                      <a:pt x="1446" y="530"/>
                      <a:pt x="1439" y="530"/>
                    </a:cubicBezTo>
                    <a:cubicBezTo>
                      <a:pt x="1432" y="530"/>
                      <a:pt x="1407" y="542"/>
                      <a:pt x="1407" y="542"/>
                    </a:cubicBezTo>
                    <a:cubicBezTo>
                      <a:pt x="1407" y="542"/>
                      <a:pt x="1424" y="579"/>
                      <a:pt x="1415" y="596"/>
                    </a:cubicBezTo>
                    <a:cubicBezTo>
                      <a:pt x="1405" y="613"/>
                      <a:pt x="1381" y="596"/>
                      <a:pt x="1354" y="603"/>
                    </a:cubicBezTo>
                    <a:cubicBezTo>
                      <a:pt x="1327" y="610"/>
                      <a:pt x="1315" y="593"/>
                      <a:pt x="1295" y="598"/>
                    </a:cubicBezTo>
                    <a:cubicBezTo>
                      <a:pt x="1276" y="603"/>
                      <a:pt x="1264" y="586"/>
                      <a:pt x="1254" y="588"/>
                    </a:cubicBezTo>
                    <a:cubicBezTo>
                      <a:pt x="1244" y="591"/>
                      <a:pt x="1230" y="566"/>
                      <a:pt x="1235" y="547"/>
                    </a:cubicBezTo>
                    <a:cubicBezTo>
                      <a:pt x="1240" y="528"/>
                      <a:pt x="1225" y="501"/>
                      <a:pt x="1215" y="515"/>
                    </a:cubicBezTo>
                    <a:cubicBezTo>
                      <a:pt x="1205" y="530"/>
                      <a:pt x="1191" y="523"/>
                      <a:pt x="1191" y="545"/>
                    </a:cubicBezTo>
                    <a:cubicBezTo>
                      <a:pt x="1191" y="566"/>
                      <a:pt x="1203" y="593"/>
                      <a:pt x="1188" y="608"/>
                    </a:cubicBezTo>
                    <a:cubicBezTo>
                      <a:pt x="1174" y="622"/>
                      <a:pt x="1096" y="630"/>
                      <a:pt x="1081" y="618"/>
                    </a:cubicBezTo>
                    <a:cubicBezTo>
                      <a:pt x="1067" y="605"/>
                      <a:pt x="1004" y="598"/>
                      <a:pt x="1001" y="586"/>
                    </a:cubicBezTo>
                    <a:cubicBezTo>
                      <a:pt x="999" y="574"/>
                      <a:pt x="979" y="552"/>
                      <a:pt x="967" y="552"/>
                    </a:cubicBezTo>
                    <a:cubicBezTo>
                      <a:pt x="955" y="552"/>
                      <a:pt x="918" y="569"/>
                      <a:pt x="909" y="562"/>
                    </a:cubicBezTo>
                    <a:cubicBezTo>
                      <a:pt x="899" y="554"/>
                      <a:pt x="875" y="535"/>
                      <a:pt x="858" y="532"/>
                    </a:cubicBezTo>
                    <a:cubicBezTo>
                      <a:pt x="841" y="530"/>
                      <a:pt x="814" y="518"/>
                      <a:pt x="811" y="508"/>
                    </a:cubicBezTo>
                    <a:cubicBezTo>
                      <a:pt x="809" y="498"/>
                      <a:pt x="770" y="493"/>
                      <a:pt x="763" y="484"/>
                    </a:cubicBezTo>
                    <a:cubicBezTo>
                      <a:pt x="755" y="474"/>
                      <a:pt x="731" y="472"/>
                      <a:pt x="731" y="459"/>
                    </a:cubicBezTo>
                    <a:cubicBezTo>
                      <a:pt x="731" y="447"/>
                      <a:pt x="741" y="428"/>
                      <a:pt x="741" y="413"/>
                    </a:cubicBezTo>
                    <a:cubicBezTo>
                      <a:pt x="741" y="399"/>
                      <a:pt x="770" y="384"/>
                      <a:pt x="770" y="374"/>
                    </a:cubicBezTo>
                    <a:cubicBezTo>
                      <a:pt x="770" y="365"/>
                      <a:pt x="743" y="348"/>
                      <a:pt x="743" y="348"/>
                    </a:cubicBezTo>
                    <a:cubicBezTo>
                      <a:pt x="743" y="348"/>
                      <a:pt x="726" y="316"/>
                      <a:pt x="707" y="316"/>
                    </a:cubicBezTo>
                    <a:cubicBezTo>
                      <a:pt x="687" y="316"/>
                      <a:pt x="673" y="282"/>
                      <a:pt x="656" y="279"/>
                    </a:cubicBezTo>
                    <a:cubicBezTo>
                      <a:pt x="639" y="277"/>
                      <a:pt x="644" y="243"/>
                      <a:pt x="634" y="231"/>
                    </a:cubicBezTo>
                    <a:cubicBezTo>
                      <a:pt x="624" y="219"/>
                      <a:pt x="631" y="189"/>
                      <a:pt x="648" y="204"/>
                    </a:cubicBezTo>
                    <a:cubicBezTo>
                      <a:pt x="665" y="219"/>
                      <a:pt x="697" y="204"/>
                      <a:pt x="685" y="182"/>
                    </a:cubicBezTo>
                    <a:cubicBezTo>
                      <a:pt x="673" y="160"/>
                      <a:pt x="651" y="141"/>
                      <a:pt x="651" y="129"/>
                    </a:cubicBezTo>
                    <a:cubicBezTo>
                      <a:pt x="651" y="116"/>
                      <a:pt x="666" y="80"/>
                      <a:pt x="648" y="70"/>
                    </a:cubicBezTo>
                    <a:cubicBezTo>
                      <a:pt x="631" y="61"/>
                      <a:pt x="617" y="46"/>
                      <a:pt x="612" y="29"/>
                    </a:cubicBezTo>
                    <a:cubicBezTo>
                      <a:pt x="607" y="12"/>
                      <a:pt x="588" y="0"/>
                      <a:pt x="588" y="0"/>
                    </a:cubicBezTo>
                    <a:cubicBezTo>
                      <a:pt x="563" y="2"/>
                      <a:pt x="563" y="2"/>
                      <a:pt x="563" y="2"/>
                    </a:cubicBezTo>
                    <a:cubicBezTo>
                      <a:pt x="563" y="2"/>
                      <a:pt x="549" y="41"/>
                      <a:pt x="539" y="46"/>
                    </a:cubicBezTo>
                    <a:cubicBezTo>
                      <a:pt x="529" y="51"/>
                      <a:pt x="495" y="58"/>
                      <a:pt x="478" y="70"/>
                    </a:cubicBezTo>
                    <a:cubicBezTo>
                      <a:pt x="461" y="82"/>
                      <a:pt x="413" y="53"/>
                      <a:pt x="386" y="53"/>
                    </a:cubicBezTo>
                    <a:cubicBezTo>
                      <a:pt x="359" y="53"/>
                      <a:pt x="342" y="80"/>
                      <a:pt x="354" y="87"/>
                    </a:cubicBezTo>
                    <a:cubicBezTo>
                      <a:pt x="366" y="95"/>
                      <a:pt x="364" y="146"/>
                      <a:pt x="364" y="146"/>
                    </a:cubicBezTo>
                    <a:cubicBezTo>
                      <a:pt x="364" y="146"/>
                      <a:pt x="378" y="209"/>
                      <a:pt x="400" y="204"/>
                    </a:cubicBezTo>
                    <a:cubicBezTo>
                      <a:pt x="422" y="199"/>
                      <a:pt x="449" y="226"/>
                      <a:pt x="430" y="231"/>
                    </a:cubicBezTo>
                    <a:cubicBezTo>
                      <a:pt x="410" y="236"/>
                      <a:pt x="400" y="258"/>
                      <a:pt x="398" y="277"/>
                    </a:cubicBezTo>
                    <a:cubicBezTo>
                      <a:pt x="395" y="296"/>
                      <a:pt x="400" y="321"/>
                      <a:pt x="386" y="323"/>
                    </a:cubicBezTo>
                    <a:cubicBezTo>
                      <a:pt x="371" y="326"/>
                      <a:pt x="357" y="331"/>
                      <a:pt x="357" y="357"/>
                    </a:cubicBezTo>
                    <a:cubicBezTo>
                      <a:pt x="357" y="384"/>
                      <a:pt x="325" y="377"/>
                      <a:pt x="320" y="386"/>
                    </a:cubicBezTo>
                    <a:cubicBezTo>
                      <a:pt x="315" y="396"/>
                      <a:pt x="303" y="445"/>
                      <a:pt x="296" y="452"/>
                    </a:cubicBezTo>
                    <a:cubicBezTo>
                      <a:pt x="288" y="459"/>
                      <a:pt x="247" y="462"/>
                      <a:pt x="245" y="484"/>
                    </a:cubicBezTo>
                    <a:cubicBezTo>
                      <a:pt x="242" y="506"/>
                      <a:pt x="223" y="532"/>
                      <a:pt x="211" y="530"/>
                    </a:cubicBezTo>
                    <a:cubicBezTo>
                      <a:pt x="198" y="528"/>
                      <a:pt x="177" y="518"/>
                      <a:pt x="169" y="532"/>
                    </a:cubicBezTo>
                    <a:cubicBezTo>
                      <a:pt x="162" y="547"/>
                      <a:pt x="130" y="520"/>
                      <a:pt x="123" y="528"/>
                    </a:cubicBezTo>
                    <a:cubicBezTo>
                      <a:pt x="116" y="535"/>
                      <a:pt x="77" y="567"/>
                      <a:pt x="77" y="586"/>
                    </a:cubicBezTo>
                    <a:cubicBezTo>
                      <a:pt x="77" y="605"/>
                      <a:pt x="118" y="605"/>
                      <a:pt x="116" y="630"/>
                    </a:cubicBezTo>
                    <a:cubicBezTo>
                      <a:pt x="113" y="654"/>
                      <a:pt x="130" y="681"/>
                      <a:pt x="143" y="693"/>
                    </a:cubicBezTo>
                    <a:cubicBezTo>
                      <a:pt x="155" y="705"/>
                      <a:pt x="174" y="734"/>
                      <a:pt x="164" y="749"/>
                    </a:cubicBezTo>
                    <a:cubicBezTo>
                      <a:pt x="155" y="764"/>
                      <a:pt x="140" y="766"/>
                      <a:pt x="118" y="761"/>
                    </a:cubicBezTo>
                    <a:cubicBezTo>
                      <a:pt x="96" y="756"/>
                      <a:pt x="99" y="771"/>
                      <a:pt x="60" y="764"/>
                    </a:cubicBezTo>
                    <a:cubicBezTo>
                      <a:pt x="21" y="756"/>
                      <a:pt x="18" y="785"/>
                      <a:pt x="4" y="802"/>
                    </a:cubicBezTo>
                    <a:cubicBezTo>
                      <a:pt x="3" y="804"/>
                      <a:pt x="2" y="805"/>
                      <a:pt x="0" y="807"/>
                    </a:cubicBezTo>
                    <a:cubicBezTo>
                      <a:pt x="18" y="821"/>
                      <a:pt x="26" y="847"/>
                      <a:pt x="57" y="859"/>
                    </a:cubicBezTo>
                    <a:cubicBezTo>
                      <a:pt x="92" y="873"/>
                      <a:pt x="124" y="836"/>
                      <a:pt x="124" y="863"/>
                    </a:cubicBezTo>
                    <a:cubicBezTo>
                      <a:pt x="124" y="889"/>
                      <a:pt x="40" y="884"/>
                      <a:pt x="38" y="892"/>
                    </a:cubicBezTo>
                    <a:cubicBezTo>
                      <a:pt x="37" y="900"/>
                      <a:pt x="125" y="1007"/>
                      <a:pt x="170" y="999"/>
                    </a:cubicBezTo>
                    <a:cubicBezTo>
                      <a:pt x="214" y="990"/>
                      <a:pt x="247" y="942"/>
                      <a:pt x="234" y="935"/>
                    </a:cubicBezTo>
                    <a:cubicBezTo>
                      <a:pt x="221" y="927"/>
                      <a:pt x="241" y="897"/>
                      <a:pt x="253" y="903"/>
                    </a:cubicBezTo>
                    <a:cubicBezTo>
                      <a:pt x="265" y="908"/>
                      <a:pt x="255" y="956"/>
                      <a:pt x="269" y="967"/>
                    </a:cubicBezTo>
                    <a:cubicBezTo>
                      <a:pt x="282" y="978"/>
                      <a:pt x="278" y="998"/>
                      <a:pt x="269" y="1023"/>
                    </a:cubicBezTo>
                    <a:cubicBezTo>
                      <a:pt x="260" y="1049"/>
                      <a:pt x="278" y="1099"/>
                      <a:pt x="281" y="1127"/>
                    </a:cubicBezTo>
                    <a:cubicBezTo>
                      <a:pt x="283" y="1155"/>
                      <a:pt x="302" y="1196"/>
                      <a:pt x="309" y="1238"/>
                    </a:cubicBezTo>
                    <a:cubicBezTo>
                      <a:pt x="315" y="1280"/>
                      <a:pt x="342" y="1357"/>
                      <a:pt x="366" y="1403"/>
                    </a:cubicBezTo>
                    <a:cubicBezTo>
                      <a:pt x="391" y="1449"/>
                      <a:pt x="410" y="1540"/>
                      <a:pt x="426" y="1562"/>
                    </a:cubicBezTo>
                    <a:cubicBezTo>
                      <a:pt x="443" y="1584"/>
                      <a:pt x="485" y="1651"/>
                      <a:pt x="485" y="1692"/>
                    </a:cubicBezTo>
                    <a:cubicBezTo>
                      <a:pt x="485" y="1733"/>
                      <a:pt x="529" y="1790"/>
                      <a:pt x="545" y="1801"/>
                    </a:cubicBezTo>
                    <a:cubicBezTo>
                      <a:pt x="560" y="1812"/>
                      <a:pt x="594" y="1788"/>
                      <a:pt x="602" y="1763"/>
                    </a:cubicBezTo>
                    <a:cubicBezTo>
                      <a:pt x="610" y="1737"/>
                      <a:pt x="657" y="1727"/>
                      <a:pt x="660" y="1705"/>
                    </a:cubicBezTo>
                    <a:cubicBezTo>
                      <a:pt x="662" y="1683"/>
                      <a:pt x="667" y="1666"/>
                      <a:pt x="683" y="1663"/>
                    </a:cubicBezTo>
                    <a:cubicBezTo>
                      <a:pt x="700" y="1661"/>
                      <a:pt x="700" y="1643"/>
                      <a:pt x="700" y="1620"/>
                    </a:cubicBezTo>
                    <a:cubicBezTo>
                      <a:pt x="700" y="1596"/>
                      <a:pt x="701" y="1562"/>
                      <a:pt x="718" y="1541"/>
                    </a:cubicBezTo>
                    <a:cubicBezTo>
                      <a:pt x="734" y="1520"/>
                      <a:pt x="737" y="1464"/>
                      <a:pt x="727" y="1441"/>
                    </a:cubicBezTo>
                    <a:cubicBezTo>
                      <a:pt x="717" y="1418"/>
                      <a:pt x="722" y="1387"/>
                      <a:pt x="732" y="1364"/>
                    </a:cubicBezTo>
                    <a:cubicBezTo>
                      <a:pt x="741" y="1341"/>
                      <a:pt x="737" y="1315"/>
                      <a:pt x="754" y="1313"/>
                    </a:cubicBezTo>
                    <a:cubicBezTo>
                      <a:pt x="772" y="1311"/>
                      <a:pt x="797" y="1295"/>
                      <a:pt x="815" y="1271"/>
                    </a:cubicBezTo>
                    <a:cubicBezTo>
                      <a:pt x="834" y="1246"/>
                      <a:pt x="889" y="1213"/>
                      <a:pt x="909" y="1196"/>
                    </a:cubicBezTo>
                    <a:cubicBezTo>
                      <a:pt x="929" y="1180"/>
                      <a:pt x="990" y="1126"/>
                      <a:pt x="1008" y="1096"/>
                    </a:cubicBezTo>
                    <a:cubicBezTo>
                      <a:pt x="1027" y="1066"/>
                      <a:pt x="1079" y="1056"/>
                      <a:pt x="1102" y="1031"/>
                    </a:cubicBezTo>
                    <a:cubicBezTo>
                      <a:pt x="1126" y="1007"/>
                      <a:pt x="1117" y="994"/>
                      <a:pt x="1121" y="968"/>
                    </a:cubicBezTo>
                    <a:cubicBezTo>
                      <a:pt x="1126" y="941"/>
                      <a:pt x="1202" y="930"/>
                      <a:pt x="1232" y="930"/>
                    </a:cubicBezTo>
                    <a:cubicBezTo>
                      <a:pt x="1238" y="930"/>
                      <a:pt x="1242" y="930"/>
                      <a:pt x="1247" y="929"/>
                    </a:cubicBezTo>
                    <a:cubicBezTo>
                      <a:pt x="1246" y="886"/>
                      <a:pt x="1234" y="836"/>
                      <a:pt x="1225" y="81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2" name="Shape 216">
                <a:extLst>
                  <a:ext uri="{FF2B5EF4-FFF2-40B4-BE49-F238E27FC236}">
                    <a16:creationId xmlns:a16="http://schemas.microsoft.com/office/drawing/2014/main" id="{86FBEAE3-6194-4B4B-8308-1E1733FB00B9}"/>
                  </a:ext>
                </a:extLst>
              </p:cNvPr>
              <p:cNvSpPr/>
              <p:nvPr/>
            </p:nvSpPr>
            <p:spPr>
              <a:xfrm>
                <a:off x="13335298" y="5106593"/>
                <a:ext cx="1433410" cy="615548"/>
              </a:xfrm>
              <a:custGeom>
                <a:avLst/>
                <a:gdLst/>
                <a:ahLst/>
                <a:cxnLst/>
                <a:rect l="0" t="0" r="0" b="0"/>
                <a:pathLst>
                  <a:path w="1938" h="833" extrusionOk="0">
                    <a:moveTo>
                      <a:pt x="1855" y="349"/>
                    </a:moveTo>
                    <a:cubicBezTo>
                      <a:pt x="1835" y="325"/>
                      <a:pt x="1803" y="337"/>
                      <a:pt x="1795" y="357"/>
                    </a:cubicBezTo>
                    <a:cubicBezTo>
                      <a:pt x="1787" y="377"/>
                      <a:pt x="1771" y="349"/>
                      <a:pt x="1736" y="349"/>
                    </a:cubicBezTo>
                    <a:cubicBezTo>
                      <a:pt x="1700" y="349"/>
                      <a:pt x="1696" y="369"/>
                      <a:pt x="1672" y="345"/>
                    </a:cubicBezTo>
                    <a:cubicBezTo>
                      <a:pt x="1649" y="321"/>
                      <a:pt x="1680" y="313"/>
                      <a:pt x="1680" y="313"/>
                    </a:cubicBezTo>
                    <a:cubicBezTo>
                      <a:pt x="1684" y="281"/>
                      <a:pt x="1684" y="281"/>
                      <a:pt x="1684" y="281"/>
                    </a:cubicBezTo>
                    <a:cubicBezTo>
                      <a:pt x="1733" y="183"/>
                      <a:pt x="1733" y="183"/>
                      <a:pt x="1733" y="183"/>
                    </a:cubicBezTo>
                    <a:cubicBezTo>
                      <a:pt x="1719" y="177"/>
                      <a:pt x="1699" y="175"/>
                      <a:pt x="1689" y="178"/>
                    </a:cubicBezTo>
                    <a:cubicBezTo>
                      <a:pt x="1674" y="184"/>
                      <a:pt x="1640" y="180"/>
                      <a:pt x="1636" y="167"/>
                    </a:cubicBezTo>
                    <a:cubicBezTo>
                      <a:pt x="1632" y="155"/>
                      <a:pt x="1574" y="153"/>
                      <a:pt x="1560" y="164"/>
                    </a:cubicBezTo>
                    <a:cubicBezTo>
                      <a:pt x="1545" y="175"/>
                      <a:pt x="1512" y="184"/>
                      <a:pt x="1510" y="197"/>
                    </a:cubicBezTo>
                    <a:cubicBezTo>
                      <a:pt x="1509" y="209"/>
                      <a:pt x="1474" y="206"/>
                      <a:pt x="1461" y="215"/>
                    </a:cubicBezTo>
                    <a:cubicBezTo>
                      <a:pt x="1448" y="224"/>
                      <a:pt x="1383" y="228"/>
                      <a:pt x="1381" y="235"/>
                    </a:cubicBezTo>
                    <a:cubicBezTo>
                      <a:pt x="1379" y="242"/>
                      <a:pt x="1310" y="244"/>
                      <a:pt x="1299" y="235"/>
                    </a:cubicBezTo>
                    <a:cubicBezTo>
                      <a:pt x="1288" y="226"/>
                      <a:pt x="1228" y="235"/>
                      <a:pt x="1221" y="220"/>
                    </a:cubicBezTo>
                    <a:cubicBezTo>
                      <a:pt x="1213" y="206"/>
                      <a:pt x="1188" y="198"/>
                      <a:pt x="1188" y="186"/>
                    </a:cubicBezTo>
                    <a:cubicBezTo>
                      <a:pt x="1188" y="173"/>
                      <a:pt x="1142" y="173"/>
                      <a:pt x="1137" y="162"/>
                    </a:cubicBezTo>
                    <a:cubicBezTo>
                      <a:pt x="1131" y="151"/>
                      <a:pt x="1095" y="146"/>
                      <a:pt x="1090" y="149"/>
                    </a:cubicBezTo>
                    <a:cubicBezTo>
                      <a:pt x="1084" y="153"/>
                      <a:pt x="1044" y="138"/>
                      <a:pt x="1033" y="137"/>
                    </a:cubicBezTo>
                    <a:cubicBezTo>
                      <a:pt x="1022" y="135"/>
                      <a:pt x="988" y="144"/>
                      <a:pt x="977" y="144"/>
                    </a:cubicBezTo>
                    <a:cubicBezTo>
                      <a:pt x="966" y="144"/>
                      <a:pt x="946" y="164"/>
                      <a:pt x="933" y="166"/>
                    </a:cubicBezTo>
                    <a:cubicBezTo>
                      <a:pt x="920" y="167"/>
                      <a:pt x="886" y="144"/>
                      <a:pt x="878" y="149"/>
                    </a:cubicBezTo>
                    <a:cubicBezTo>
                      <a:pt x="871" y="155"/>
                      <a:pt x="849" y="131"/>
                      <a:pt x="840" y="120"/>
                    </a:cubicBezTo>
                    <a:cubicBezTo>
                      <a:pt x="831" y="109"/>
                      <a:pt x="840" y="78"/>
                      <a:pt x="833" y="67"/>
                    </a:cubicBezTo>
                    <a:cubicBezTo>
                      <a:pt x="825" y="56"/>
                      <a:pt x="785" y="56"/>
                      <a:pt x="773" y="49"/>
                    </a:cubicBezTo>
                    <a:cubicBezTo>
                      <a:pt x="760" y="42"/>
                      <a:pt x="740" y="31"/>
                      <a:pt x="727" y="31"/>
                    </a:cubicBezTo>
                    <a:cubicBezTo>
                      <a:pt x="714" y="31"/>
                      <a:pt x="694" y="27"/>
                      <a:pt x="689" y="22"/>
                    </a:cubicBezTo>
                    <a:cubicBezTo>
                      <a:pt x="683" y="16"/>
                      <a:pt x="656" y="7"/>
                      <a:pt x="643" y="4"/>
                    </a:cubicBezTo>
                    <a:cubicBezTo>
                      <a:pt x="630" y="0"/>
                      <a:pt x="629" y="16"/>
                      <a:pt x="621" y="24"/>
                    </a:cubicBezTo>
                    <a:cubicBezTo>
                      <a:pt x="614" y="31"/>
                      <a:pt x="592" y="33"/>
                      <a:pt x="589" y="45"/>
                    </a:cubicBezTo>
                    <a:cubicBezTo>
                      <a:pt x="585" y="58"/>
                      <a:pt x="559" y="62"/>
                      <a:pt x="563" y="76"/>
                    </a:cubicBezTo>
                    <a:cubicBezTo>
                      <a:pt x="567" y="91"/>
                      <a:pt x="576" y="120"/>
                      <a:pt x="585" y="127"/>
                    </a:cubicBezTo>
                    <a:cubicBezTo>
                      <a:pt x="594" y="135"/>
                      <a:pt x="589" y="157"/>
                      <a:pt x="583" y="164"/>
                    </a:cubicBezTo>
                    <a:cubicBezTo>
                      <a:pt x="578" y="171"/>
                      <a:pt x="539" y="177"/>
                      <a:pt x="532" y="189"/>
                    </a:cubicBezTo>
                    <a:cubicBezTo>
                      <a:pt x="525" y="202"/>
                      <a:pt x="507" y="188"/>
                      <a:pt x="488" y="177"/>
                    </a:cubicBezTo>
                    <a:cubicBezTo>
                      <a:pt x="470" y="166"/>
                      <a:pt x="448" y="173"/>
                      <a:pt x="439" y="180"/>
                    </a:cubicBezTo>
                    <a:cubicBezTo>
                      <a:pt x="430" y="188"/>
                      <a:pt x="397" y="162"/>
                      <a:pt x="388" y="160"/>
                    </a:cubicBezTo>
                    <a:cubicBezTo>
                      <a:pt x="379" y="158"/>
                      <a:pt x="377" y="124"/>
                      <a:pt x="368" y="126"/>
                    </a:cubicBezTo>
                    <a:cubicBezTo>
                      <a:pt x="359" y="127"/>
                      <a:pt x="295" y="115"/>
                      <a:pt x="283" y="111"/>
                    </a:cubicBezTo>
                    <a:cubicBezTo>
                      <a:pt x="270" y="107"/>
                      <a:pt x="242" y="109"/>
                      <a:pt x="239" y="118"/>
                    </a:cubicBezTo>
                    <a:cubicBezTo>
                      <a:pt x="235" y="127"/>
                      <a:pt x="202" y="126"/>
                      <a:pt x="197" y="137"/>
                    </a:cubicBezTo>
                    <a:cubicBezTo>
                      <a:pt x="191" y="147"/>
                      <a:pt x="166" y="153"/>
                      <a:pt x="157" y="164"/>
                    </a:cubicBezTo>
                    <a:cubicBezTo>
                      <a:pt x="148" y="175"/>
                      <a:pt x="117" y="175"/>
                      <a:pt x="109" y="191"/>
                    </a:cubicBezTo>
                    <a:cubicBezTo>
                      <a:pt x="102" y="208"/>
                      <a:pt x="64" y="215"/>
                      <a:pt x="53" y="217"/>
                    </a:cubicBezTo>
                    <a:cubicBezTo>
                      <a:pt x="42" y="219"/>
                      <a:pt x="13" y="224"/>
                      <a:pt x="11" y="233"/>
                    </a:cubicBezTo>
                    <a:cubicBezTo>
                      <a:pt x="10" y="237"/>
                      <a:pt x="6" y="237"/>
                      <a:pt x="0" y="237"/>
                    </a:cubicBezTo>
                    <a:cubicBezTo>
                      <a:pt x="1" y="239"/>
                      <a:pt x="1" y="241"/>
                      <a:pt x="2" y="244"/>
                    </a:cubicBezTo>
                    <a:cubicBezTo>
                      <a:pt x="10" y="286"/>
                      <a:pt x="27" y="285"/>
                      <a:pt x="46" y="301"/>
                    </a:cubicBezTo>
                    <a:cubicBezTo>
                      <a:pt x="65" y="317"/>
                      <a:pt x="81" y="330"/>
                      <a:pt x="102" y="331"/>
                    </a:cubicBezTo>
                    <a:cubicBezTo>
                      <a:pt x="122" y="332"/>
                      <a:pt x="152" y="356"/>
                      <a:pt x="155" y="374"/>
                    </a:cubicBezTo>
                    <a:cubicBezTo>
                      <a:pt x="157" y="392"/>
                      <a:pt x="176" y="412"/>
                      <a:pt x="187" y="421"/>
                    </a:cubicBezTo>
                    <a:cubicBezTo>
                      <a:pt x="199" y="430"/>
                      <a:pt x="184" y="460"/>
                      <a:pt x="184" y="482"/>
                    </a:cubicBezTo>
                    <a:cubicBezTo>
                      <a:pt x="184" y="505"/>
                      <a:pt x="156" y="510"/>
                      <a:pt x="170" y="533"/>
                    </a:cubicBezTo>
                    <a:cubicBezTo>
                      <a:pt x="184" y="556"/>
                      <a:pt x="281" y="567"/>
                      <a:pt x="308" y="567"/>
                    </a:cubicBezTo>
                    <a:cubicBezTo>
                      <a:pt x="336" y="567"/>
                      <a:pt x="346" y="593"/>
                      <a:pt x="355" y="595"/>
                    </a:cubicBezTo>
                    <a:cubicBezTo>
                      <a:pt x="372" y="598"/>
                      <a:pt x="374" y="619"/>
                      <a:pt x="394" y="623"/>
                    </a:cubicBezTo>
                    <a:cubicBezTo>
                      <a:pt x="414" y="627"/>
                      <a:pt x="434" y="638"/>
                      <a:pt x="442" y="674"/>
                    </a:cubicBezTo>
                    <a:cubicBezTo>
                      <a:pt x="450" y="710"/>
                      <a:pt x="474" y="722"/>
                      <a:pt x="478" y="738"/>
                    </a:cubicBezTo>
                    <a:cubicBezTo>
                      <a:pt x="482" y="754"/>
                      <a:pt x="525" y="742"/>
                      <a:pt x="557" y="746"/>
                    </a:cubicBezTo>
                    <a:cubicBezTo>
                      <a:pt x="589" y="750"/>
                      <a:pt x="680" y="746"/>
                      <a:pt x="704" y="750"/>
                    </a:cubicBezTo>
                    <a:cubicBezTo>
                      <a:pt x="728" y="754"/>
                      <a:pt x="783" y="750"/>
                      <a:pt x="815" y="773"/>
                    </a:cubicBezTo>
                    <a:cubicBezTo>
                      <a:pt x="847" y="797"/>
                      <a:pt x="863" y="777"/>
                      <a:pt x="883" y="789"/>
                    </a:cubicBezTo>
                    <a:cubicBezTo>
                      <a:pt x="902" y="801"/>
                      <a:pt x="918" y="809"/>
                      <a:pt x="946" y="805"/>
                    </a:cubicBezTo>
                    <a:cubicBezTo>
                      <a:pt x="974" y="801"/>
                      <a:pt x="974" y="825"/>
                      <a:pt x="994" y="829"/>
                    </a:cubicBezTo>
                    <a:cubicBezTo>
                      <a:pt x="1013" y="833"/>
                      <a:pt x="1049" y="797"/>
                      <a:pt x="1101" y="773"/>
                    </a:cubicBezTo>
                    <a:cubicBezTo>
                      <a:pt x="1152" y="750"/>
                      <a:pt x="1212" y="766"/>
                      <a:pt x="1240" y="769"/>
                    </a:cubicBezTo>
                    <a:cubicBezTo>
                      <a:pt x="1267" y="773"/>
                      <a:pt x="1319" y="758"/>
                      <a:pt x="1351" y="722"/>
                    </a:cubicBezTo>
                    <a:cubicBezTo>
                      <a:pt x="1383" y="686"/>
                      <a:pt x="1422" y="694"/>
                      <a:pt x="1426" y="662"/>
                    </a:cubicBezTo>
                    <a:cubicBezTo>
                      <a:pt x="1430" y="631"/>
                      <a:pt x="1394" y="619"/>
                      <a:pt x="1410" y="591"/>
                    </a:cubicBezTo>
                    <a:cubicBezTo>
                      <a:pt x="1426" y="563"/>
                      <a:pt x="1454" y="567"/>
                      <a:pt x="1470" y="575"/>
                    </a:cubicBezTo>
                    <a:cubicBezTo>
                      <a:pt x="1486" y="583"/>
                      <a:pt x="1529" y="595"/>
                      <a:pt x="1569" y="567"/>
                    </a:cubicBezTo>
                    <a:cubicBezTo>
                      <a:pt x="1609" y="539"/>
                      <a:pt x="1625" y="543"/>
                      <a:pt x="1660" y="539"/>
                    </a:cubicBezTo>
                    <a:cubicBezTo>
                      <a:pt x="1696" y="535"/>
                      <a:pt x="1692" y="511"/>
                      <a:pt x="1716" y="488"/>
                    </a:cubicBezTo>
                    <a:cubicBezTo>
                      <a:pt x="1740" y="464"/>
                      <a:pt x="1768" y="456"/>
                      <a:pt x="1791" y="456"/>
                    </a:cubicBezTo>
                    <a:cubicBezTo>
                      <a:pt x="1815" y="456"/>
                      <a:pt x="1847" y="432"/>
                      <a:pt x="1871" y="440"/>
                    </a:cubicBezTo>
                    <a:cubicBezTo>
                      <a:pt x="1895" y="448"/>
                      <a:pt x="1930" y="452"/>
                      <a:pt x="1934" y="432"/>
                    </a:cubicBezTo>
                    <a:cubicBezTo>
                      <a:pt x="1938" y="412"/>
                      <a:pt x="1875" y="373"/>
                      <a:pt x="1855" y="34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3" name="Shape 217">
                <a:extLst>
                  <a:ext uri="{FF2B5EF4-FFF2-40B4-BE49-F238E27FC236}">
                    <a16:creationId xmlns:a16="http://schemas.microsoft.com/office/drawing/2014/main" id="{84EC1D0A-1FCD-9216-5C5E-C7C6D87D847C}"/>
                  </a:ext>
                </a:extLst>
              </p:cNvPr>
              <p:cNvSpPr/>
              <p:nvPr/>
            </p:nvSpPr>
            <p:spPr>
              <a:xfrm>
                <a:off x="10924761" y="6182727"/>
                <a:ext cx="25827" cy="64569"/>
              </a:xfrm>
              <a:custGeom>
                <a:avLst/>
                <a:gdLst/>
                <a:ahLst/>
                <a:cxnLst/>
                <a:rect l="0" t="0" r="0" b="0"/>
                <a:pathLst>
                  <a:path w="32" h="85" extrusionOk="0">
                    <a:moveTo>
                      <a:pt x="13" y="1"/>
                    </a:moveTo>
                    <a:cubicBezTo>
                      <a:pt x="4" y="5"/>
                      <a:pt x="0" y="40"/>
                      <a:pt x="0" y="46"/>
                    </a:cubicBezTo>
                    <a:cubicBezTo>
                      <a:pt x="0" y="50"/>
                      <a:pt x="6" y="68"/>
                      <a:pt x="23" y="85"/>
                    </a:cubicBezTo>
                    <a:cubicBezTo>
                      <a:pt x="26" y="58"/>
                      <a:pt x="27" y="23"/>
                      <a:pt x="30" y="13"/>
                    </a:cubicBezTo>
                    <a:cubicBezTo>
                      <a:pt x="30" y="10"/>
                      <a:pt x="31" y="6"/>
                      <a:pt x="32" y="1"/>
                    </a:cubicBezTo>
                    <a:cubicBezTo>
                      <a:pt x="23" y="0"/>
                      <a:pt x="16" y="0"/>
                      <a:pt x="13" y="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4" name="Shape 218">
                <a:extLst>
                  <a:ext uri="{FF2B5EF4-FFF2-40B4-BE49-F238E27FC236}">
                    <a16:creationId xmlns:a16="http://schemas.microsoft.com/office/drawing/2014/main" id="{B2FF8A62-ADE6-0046-AB8F-F118B2C3553C}"/>
                  </a:ext>
                </a:extLst>
              </p:cNvPr>
              <p:cNvSpPr/>
              <p:nvPr/>
            </p:nvSpPr>
            <p:spPr>
              <a:xfrm>
                <a:off x="10886022" y="6143987"/>
                <a:ext cx="64569" cy="189399"/>
              </a:xfrm>
              <a:custGeom>
                <a:avLst/>
                <a:gdLst/>
                <a:ahLst/>
                <a:cxnLst/>
                <a:rect l="0" t="0" r="0" b="0"/>
                <a:pathLst>
                  <a:path w="90" h="257" extrusionOk="0">
                    <a:moveTo>
                      <a:pt x="42" y="254"/>
                    </a:moveTo>
                    <a:cubicBezTo>
                      <a:pt x="44" y="255"/>
                      <a:pt x="46" y="256"/>
                      <a:pt x="48" y="257"/>
                    </a:cubicBezTo>
                    <a:cubicBezTo>
                      <a:pt x="54" y="220"/>
                      <a:pt x="61" y="177"/>
                      <a:pt x="68" y="168"/>
                    </a:cubicBezTo>
                    <a:cubicBezTo>
                      <a:pt x="72" y="163"/>
                      <a:pt x="74" y="152"/>
                      <a:pt x="76" y="138"/>
                    </a:cubicBezTo>
                    <a:cubicBezTo>
                      <a:pt x="59" y="121"/>
                      <a:pt x="53" y="103"/>
                      <a:pt x="53" y="99"/>
                    </a:cubicBezTo>
                    <a:cubicBezTo>
                      <a:pt x="53" y="93"/>
                      <a:pt x="57" y="58"/>
                      <a:pt x="66" y="54"/>
                    </a:cubicBezTo>
                    <a:cubicBezTo>
                      <a:pt x="69" y="53"/>
                      <a:pt x="76" y="53"/>
                      <a:pt x="85" y="54"/>
                    </a:cubicBezTo>
                    <a:cubicBezTo>
                      <a:pt x="86" y="43"/>
                      <a:pt x="88" y="27"/>
                      <a:pt x="90" y="13"/>
                    </a:cubicBezTo>
                    <a:cubicBezTo>
                      <a:pt x="59" y="0"/>
                      <a:pt x="59" y="0"/>
                      <a:pt x="59" y="0"/>
                    </a:cubicBezTo>
                    <a:cubicBezTo>
                      <a:pt x="54" y="10"/>
                      <a:pt x="50" y="20"/>
                      <a:pt x="49" y="29"/>
                    </a:cubicBezTo>
                    <a:cubicBezTo>
                      <a:pt x="44" y="61"/>
                      <a:pt x="15" y="116"/>
                      <a:pt x="0" y="138"/>
                    </a:cubicBezTo>
                    <a:cubicBezTo>
                      <a:pt x="45" y="247"/>
                      <a:pt x="45" y="247"/>
                      <a:pt x="45" y="247"/>
                    </a:cubicBezTo>
                    <a:lnTo>
                      <a:pt x="42" y="254"/>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5" name="Shape 219">
                <a:extLst>
                  <a:ext uri="{FF2B5EF4-FFF2-40B4-BE49-F238E27FC236}">
                    <a16:creationId xmlns:a16="http://schemas.microsoft.com/office/drawing/2014/main" id="{E3521762-2C27-CE59-CBC3-37C786B18875}"/>
                  </a:ext>
                </a:extLst>
              </p:cNvPr>
              <p:cNvSpPr/>
              <p:nvPr/>
            </p:nvSpPr>
            <p:spPr>
              <a:xfrm>
                <a:off x="10920458" y="6143987"/>
                <a:ext cx="193705" cy="210923"/>
              </a:xfrm>
              <a:custGeom>
                <a:avLst/>
                <a:gdLst/>
                <a:ahLst/>
                <a:cxnLst/>
                <a:rect l="0" t="0" r="0" b="0"/>
                <a:pathLst>
                  <a:path w="260" h="287" extrusionOk="0">
                    <a:moveTo>
                      <a:pt x="241" y="0"/>
                    </a:moveTo>
                    <a:cubicBezTo>
                      <a:pt x="202" y="19"/>
                      <a:pt x="169" y="36"/>
                      <a:pt x="162" y="37"/>
                    </a:cubicBezTo>
                    <a:cubicBezTo>
                      <a:pt x="145" y="39"/>
                      <a:pt x="104" y="68"/>
                      <a:pt x="104" y="68"/>
                    </a:cubicBezTo>
                    <a:cubicBezTo>
                      <a:pt x="48" y="39"/>
                      <a:pt x="48" y="39"/>
                      <a:pt x="48" y="39"/>
                    </a:cubicBezTo>
                    <a:cubicBezTo>
                      <a:pt x="43" y="17"/>
                      <a:pt x="43" y="17"/>
                      <a:pt x="43" y="17"/>
                    </a:cubicBezTo>
                    <a:cubicBezTo>
                      <a:pt x="42" y="17"/>
                      <a:pt x="42" y="17"/>
                      <a:pt x="42" y="17"/>
                    </a:cubicBezTo>
                    <a:cubicBezTo>
                      <a:pt x="40" y="38"/>
                      <a:pt x="37" y="62"/>
                      <a:pt x="35" y="70"/>
                    </a:cubicBezTo>
                    <a:cubicBezTo>
                      <a:pt x="31" y="84"/>
                      <a:pt x="31" y="157"/>
                      <a:pt x="20" y="172"/>
                    </a:cubicBezTo>
                    <a:cubicBezTo>
                      <a:pt x="13" y="181"/>
                      <a:pt x="6" y="224"/>
                      <a:pt x="0" y="261"/>
                    </a:cubicBezTo>
                    <a:cubicBezTo>
                      <a:pt x="20" y="272"/>
                      <a:pt x="44" y="284"/>
                      <a:pt x="55" y="285"/>
                    </a:cubicBezTo>
                    <a:cubicBezTo>
                      <a:pt x="77" y="287"/>
                      <a:pt x="104" y="263"/>
                      <a:pt x="104" y="248"/>
                    </a:cubicBezTo>
                    <a:cubicBezTo>
                      <a:pt x="104" y="234"/>
                      <a:pt x="123" y="231"/>
                      <a:pt x="143" y="231"/>
                    </a:cubicBezTo>
                    <a:cubicBezTo>
                      <a:pt x="162" y="231"/>
                      <a:pt x="165" y="210"/>
                      <a:pt x="179" y="202"/>
                    </a:cubicBezTo>
                    <a:cubicBezTo>
                      <a:pt x="194" y="195"/>
                      <a:pt x="148" y="154"/>
                      <a:pt x="133" y="149"/>
                    </a:cubicBezTo>
                    <a:cubicBezTo>
                      <a:pt x="118" y="144"/>
                      <a:pt x="145" y="112"/>
                      <a:pt x="194" y="110"/>
                    </a:cubicBezTo>
                    <a:cubicBezTo>
                      <a:pt x="243" y="107"/>
                      <a:pt x="230" y="90"/>
                      <a:pt x="257" y="90"/>
                    </a:cubicBezTo>
                    <a:cubicBezTo>
                      <a:pt x="258" y="90"/>
                      <a:pt x="259" y="90"/>
                      <a:pt x="260" y="90"/>
                    </a:cubicBezTo>
                    <a:cubicBezTo>
                      <a:pt x="256" y="69"/>
                      <a:pt x="250" y="43"/>
                      <a:pt x="246" y="30"/>
                    </a:cubicBezTo>
                    <a:cubicBezTo>
                      <a:pt x="244" y="22"/>
                      <a:pt x="242" y="11"/>
                      <a:pt x="241"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6" name="Shape 220">
                <a:extLst>
                  <a:ext uri="{FF2B5EF4-FFF2-40B4-BE49-F238E27FC236}">
                    <a16:creationId xmlns:a16="http://schemas.microsoft.com/office/drawing/2014/main" id="{F65547AE-1C5F-BA3A-1DDF-E4D70728315C}"/>
                  </a:ext>
                </a:extLst>
              </p:cNvPr>
              <p:cNvSpPr/>
              <p:nvPr/>
            </p:nvSpPr>
            <p:spPr>
              <a:xfrm>
                <a:off x="12508828" y="5623138"/>
                <a:ext cx="499325" cy="215226"/>
              </a:xfrm>
              <a:custGeom>
                <a:avLst/>
                <a:gdLst/>
                <a:ahLst/>
                <a:cxnLst/>
                <a:rect l="0" t="0" r="0" b="0"/>
                <a:pathLst>
                  <a:path w="674" h="293" extrusionOk="0">
                    <a:moveTo>
                      <a:pt x="623" y="56"/>
                    </a:moveTo>
                    <a:cubicBezTo>
                      <a:pt x="599" y="29"/>
                      <a:pt x="592" y="47"/>
                      <a:pt x="564" y="40"/>
                    </a:cubicBezTo>
                    <a:cubicBezTo>
                      <a:pt x="537" y="32"/>
                      <a:pt x="428" y="21"/>
                      <a:pt x="406" y="31"/>
                    </a:cubicBezTo>
                    <a:cubicBezTo>
                      <a:pt x="384" y="40"/>
                      <a:pt x="338" y="14"/>
                      <a:pt x="324" y="7"/>
                    </a:cubicBezTo>
                    <a:cubicBezTo>
                      <a:pt x="309" y="0"/>
                      <a:pt x="262" y="7"/>
                      <a:pt x="260" y="32"/>
                    </a:cubicBezTo>
                    <a:cubicBezTo>
                      <a:pt x="258" y="58"/>
                      <a:pt x="238" y="58"/>
                      <a:pt x="205" y="41"/>
                    </a:cubicBezTo>
                    <a:cubicBezTo>
                      <a:pt x="173" y="25"/>
                      <a:pt x="123" y="25"/>
                      <a:pt x="122" y="43"/>
                    </a:cubicBezTo>
                    <a:cubicBezTo>
                      <a:pt x="120" y="62"/>
                      <a:pt x="96" y="80"/>
                      <a:pt x="83" y="85"/>
                    </a:cubicBezTo>
                    <a:cubicBezTo>
                      <a:pt x="79" y="87"/>
                      <a:pt x="72" y="102"/>
                      <a:pt x="65" y="120"/>
                    </a:cubicBezTo>
                    <a:cubicBezTo>
                      <a:pt x="75" y="123"/>
                      <a:pt x="81" y="132"/>
                      <a:pt x="88" y="140"/>
                    </a:cubicBezTo>
                    <a:cubicBezTo>
                      <a:pt x="100" y="155"/>
                      <a:pt x="131" y="152"/>
                      <a:pt x="136" y="138"/>
                    </a:cubicBezTo>
                    <a:cubicBezTo>
                      <a:pt x="141" y="123"/>
                      <a:pt x="192" y="152"/>
                      <a:pt x="221" y="176"/>
                    </a:cubicBezTo>
                    <a:cubicBezTo>
                      <a:pt x="251" y="201"/>
                      <a:pt x="207" y="184"/>
                      <a:pt x="195" y="208"/>
                    </a:cubicBezTo>
                    <a:cubicBezTo>
                      <a:pt x="182" y="232"/>
                      <a:pt x="146" y="208"/>
                      <a:pt x="136" y="218"/>
                    </a:cubicBezTo>
                    <a:cubicBezTo>
                      <a:pt x="127" y="228"/>
                      <a:pt x="63" y="232"/>
                      <a:pt x="46" y="230"/>
                    </a:cubicBezTo>
                    <a:cubicBezTo>
                      <a:pt x="29" y="228"/>
                      <a:pt x="0" y="254"/>
                      <a:pt x="2" y="266"/>
                    </a:cubicBezTo>
                    <a:cubicBezTo>
                      <a:pt x="5" y="279"/>
                      <a:pt x="68" y="259"/>
                      <a:pt x="90" y="274"/>
                    </a:cubicBezTo>
                    <a:cubicBezTo>
                      <a:pt x="112" y="288"/>
                      <a:pt x="134" y="259"/>
                      <a:pt x="146" y="276"/>
                    </a:cubicBezTo>
                    <a:cubicBezTo>
                      <a:pt x="158" y="293"/>
                      <a:pt x="185" y="281"/>
                      <a:pt x="197" y="286"/>
                    </a:cubicBezTo>
                    <a:cubicBezTo>
                      <a:pt x="209" y="291"/>
                      <a:pt x="277" y="281"/>
                      <a:pt x="277" y="281"/>
                    </a:cubicBezTo>
                    <a:cubicBezTo>
                      <a:pt x="285" y="272"/>
                      <a:pt x="287" y="261"/>
                      <a:pt x="287" y="251"/>
                    </a:cubicBezTo>
                    <a:cubicBezTo>
                      <a:pt x="287" y="234"/>
                      <a:pt x="301" y="238"/>
                      <a:pt x="315" y="234"/>
                    </a:cubicBezTo>
                    <a:cubicBezTo>
                      <a:pt x="328" y="230"/>
                      <a:pt x="338" y="212"/>
                      <a:pt x="349" y="212"/>
                    </a:cubicBezTo>
                    <a:cubicBezTo>
                      <a:pt x="360" y="212"/>
                      <a:pt x="375" y="196"/>
                      <a:pt x="386" y="200"/>
                    </a:cubicBezTo>
                    <a:cubicBezTo>
                      <a:pt x="397" y="204"/>
                      <a:pt x="410" y="223"/>
                      <a:pt x="424" y="212"/>
                    </a:cubicBezTo>
                    <a:cubicBezTo>
                      <a:pt x="438" y="201"/>
                      <a:pt x="442" y="211"/>
                      <a:pt x="461" y="188"/>
                    </a:cubicBezTo>
                    <a:cubicBezTo>
                      <a:pt x="480" y="164"/>
                      <a:pt x="492" y="169"/>
                      <a:pt x="517" y="171"/>
                    </a:cubicBezTo>
                    <a:cubicBezTo>
                      <a:pt x="546" y="175"/>
                      <a:pt x="558" y="160"/>
                      <a:pt x="566" y="144"/>
                    </a:cubicBezTo>
                    <a:cubicBezTo>
                      <a:pt x="574" y="128"/>
                      <a:pt x="599" y="128"/>
                      <a:pt x="614" y="117"/>
                    </a:cubicBezTo>
                    <a:cubicBezTo>
                      <a:pt x="629" y="106"/>
                      <a:pt x="659" y="93"/>
                      <a:pt x="669" y="89"/>
                    </a:cubicBezTo>
                    <a:cubicBezTo>
                      <a:pt x="673" y="87"/>
                      <a:pt x="674" y="83"/>
                      <a:pt x="674" y="76"/>
                    </a:cubicBezTo>
                    <a:cubicBezTo>
                      <a:pt x="652" y="58"/>
                      <a:pt x="642" y="79"/>
                      <a:pt x="623" y="5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7" name="Shape 221">
                <a:extLst>
                  <a:ext uri="{FF2B5EF4-FFF2-40B4-BE49-F238E27FC236}">
                    <a16:creationId xmlns:a16="http://schemas.microsoft.com/office/drawing/2014/main" id="{54C9235C-92D4-F2C3-DAD6-6B976F1721C5}"/>
                  </a:ext>
                </a:extLst>
              </p:cNvPr>
              <p:cNvSpPr/>
              <p:nvPr/>
            </p:nvSpPr>
            <p:spPr>
              <a:xfrm>
                <a:off x="11148597" y="5597311"/>
                <a:ext cx="314232" cy="142051"/>
              </a:xfrm>
              <a:custGeom>
                <a:avLst/>
                <a:gdLst/>
                <a:ahLst/>
                <a:cxnLst/>
                <a:rect l="0" t="0" r="0" b="0"/>
                <a:pathLst>
                  <a:path w="427" h="193" extrusionOk="0">
                    <a:moveTo>
                      <a:pt x="169" y="149"/>
                    </a:moveTo>
                    <a:cubicBezTo>
                      <a:pt x="189" y="140"/>
                      <a:pt x="196" y="162"/>
                      <a:pt x="212" y="184"/>
                    </a:cubicBezTo>
                    <a:cubicBezTo>
                      <a:pt x="213" y="186"/>
                      <a:pt x="214" y="187"/>
                      <a:pt x="215" y="188"/>
                    </a:cubicBezTo>
                    <a:cubicBezTo>
                      <a:pt x="237" y="185"/>
                      <a:pt x="255" y="178"/>
                      <a:pt x="277" y="175"/>
                    </a:cubicBezTo>
                    <a:cubicBezTo>
                      <a:pt x="294" y="173"/>
                      <a:pt x="315" y="177"/>
                      <a:pt x="332" y="181"/>
                    </a:cubicBezTo>
                    <a:cubicBezTo>
                      <a:pt x="329" y="176"/>
                      <a:pt x="327" y="171"/>
                      <a:pt x="329" y="168"/>
                    </a:cubicBezTo>
                    <a:cubicBezTo>
                      <a:pt x="334" y="157"/>
                      <a:pt x="362" y="171"/>
                      <a:pt x="371" y="180"/>
                    </a:cubicBezTo>
                    <a:cubicBezTo>
                      <a:pt x="380" y="189"/>
                      <a:pt x="409" y="193"/>
                      <a:pt x="418" y="184"/>
                    </a:cubicBezTo>
                    <a:cubicBezTo>
                      <a:pt x="427" y="175"/>
                      <a:pt x="404" y="166"/>
                      <a:pt x="398" y="157"/>
                    </a:cubicBezTo>
                    <a:cubicBezTo>
                      <a:pt x="395" y="152"/>
                      <a:pt x="403" y="143"/>
                      <a:pt x="410" y="134"/>
                    </a:cubicBezTo>
                    <a:cubicBezTo>
                      <a:pt x="395" y="125"/>
                      <a:pt x="378" y="113"/>
                      <a:pt x="373" y="115"/>
                    </a:cubicBezTo>
                    <a:cubicBezTo>
                      <a:pt x="364" y="117"/>
                      <a:pt x="364" y="76"/>
                      <a:pt x="353" y="76"/>
                    </a:cubicBezTo>
                    <a:cubicBezTo>
                      <a:pt x="343" y="76"/>
                      <a:pt x="343" y="68"/>
                      <a:pt x="332" y="68"/>
                    </a:cubicBezTo>
                    <a:cubicBezTo>
                      <a:pt x="321" y="68"/>
                      <a:pt x="280" y="68"/>
                      <a:pt x="269" y="76"/>
                    </a:cubicBezTo>
                    <a:cubicBezTo>
                      <a:pt x="258" y="85"/>
                      <a:pt x="244" y="57"/>
                      <a:pt x="230" y="57"/>
                    </a:cubicBezTo>
                    <a:cubicBezTo>
                      <a:pt x="217" y="57"/>
                      <a:pt x="200" y="44"/>
                      <a:pt x="192" y="33"/>
                    </a:cubicBezTo>
                    <a:cubicBezTo>
                      <a:pt x="184" y="22"/>
                      <a:pt x="116" y="38"/>
                      <a:pt x="97" y="25"/>
                    </a:cubicBezTo>
                    <a:cubicBezTo>
                      <a:pt x="77" y="11"/>
                      <a:pt x="42" y="0"/>
                      <a:pt x="23" y="3"/>
                    </a:cubicBezTo>
                    <a:cubicBezTo>
                      <a:pt x="18" y="3"/>
                      <a:pt x="9" y="8"/>
                      <a:pt x="0" y="14"/>
                    </a:cubicBezTo>
                    <a:cubicBezTo>
                      <a:pt x="36" y="34"/>
                      <a:pt x="88" y="29"/>
                      <a:pt x="95" y="67"/>
                    </a:cubicBezTo>
                    <a:cubicBezTo>
                      <a:pt x="103" y="110"/>
                      <a:pt x="128" y="93"/>
                      <a:pt x="118" y="130"/>
                    </a:cubicBezTo>
                    <a:cubicBezTo>
                      <a:pt x="117" y="138"/>
                      <a:pt x="111" y="145"/>
                      <a:pt x="104" y="151"/>
                    </a:cubicBezTo>
                    <a:cubicBezTo>
                      <a:pt x="133" y="153"/>
                      <a:pt x="159" y="154"/>
                      <a:pt x="169" y="14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8" name="Shape 222">
                <a:extLst>
                  <a:ext uri="{FF2B5EF4-FFF2-40B4-BE49-F238E27FC236}">
                    <a16:creationId xmlns:a16="http://schemas.microsoft.com/office/drawing/2014/main" id="{ABBB3149-9B90-5A03-FA34-E75ADC8666A8}"/>
                  </a:ext>
                </a:extLst>
              </p:cNvPr>
              <p:cNvSpPr/>
              <p:nvPr/>
            </p:nvSpPr>
            <p:spPr>
              <a:xfrm>
                <a:off x="10520135" y="5674792"/>
                <a:ext cx="852297" cy="340059"/>
              </a:xfrm>
              <a:custGeom>
                <a:avLst/>
                <a:gdLst/>
                <a:ahLst/>
                <a:cxnLst/>
                <a:rect l="0" t="0" r="0" b="0"/>
                <a:pathLst>
                  <a:path w="1158" h="458" extrusionOk="0">
                    <a:moveTo>
                      <a:pt x="1127" y="320"/>
                    </a:moveTo>
                    <a:cubicBezTo>
                      <a:pt x="1117" y="318"/>
                      <a:pt x="1132" y="264"/>
                      <a:pt x="1127" y="254"/>
                    </a:cubicBezTo>
                    <a:cubicBezTo>
                      <a:pt x="1122" y="245"/>
                      <a:pt x="1110" y="203"/>
                      <a:pt x="1124" y="203"/>
                    </a:cubicBezTo>
                    <a:cubicBezTo>
                      <a:pt x="1137" y="203"/>
                      <a:pt x="1123" y="173"/>
                      <a:pt x="1140" y="172"/>
                    </a:cubicBezTo>
                    <a:cubicBezTo>
                      <a:pt x="1137" y="161"/>
                      <a:pt x="1133" y="152"/>
                      <a:pt x="1129" y="149"/>
                    </a:cubicBezTo>
                    <a:cubicBezTo>
                      <a:pt x="1120" y="142"/>
                      <a:pt x="1093" y="156"/>
                      <a:pt x="1082" y="129"/>
                    </a:cubicBezTo>
                    <a:cubicBezTo>
                      <a:pt x="1071" y="102"/>
                      <a:pt x="1082" y="98"/>
                      <a:pt x="1065" y="76"/>
                    </a:cubicBezTo>
                    <a:cubicBezTo>
                      <a:pt x="1049" y="54"/>
                      <a:pt x="1042" y="32"/>
                      <a:pt x="1022" y="41"/>
                    </a:cubicBezTo>
                    <a:cubicBezTo>
                      <a:pt x="1012" y="46"/>
                      <a:pt x="986" y="45"/>
                      <a:pt x="957" y="43"/>
                    </a:cubicBezTo>
                    <a:cubicBezTo>
                      <a:pt x="928" y="70"/>
                      <a:pt x="863" y="89"/>
                      <a:pt x="843" y="81"/>
                    </a:cubicBezTo>
                    <a:cubicBezTo>
                      <a:pt x="818" y="72"/>
                      <a:pt x="771" y="84"/>
                      <a:pt x="736" y="84"/>
                    </a:cubicBezTo>
                    <a:cubicBezTo>
                      <a:pt x="700" y="84"/>
                      <a:pt x="690" y="59"/>
                      <a:pt x="663" y="61"/>
                    </a:cubicBezTo>
                    <a:cubicBezTo>
                      <a:pt x="635" y="62"/>
                      <a:pt x="635" y="36"/>
                      <a:pt x="608" y="36"/>
                    </a:cubicBezTo>
                    <a:cubicBezTo>
                      <a:pt x="581" y="36"/>
                      <a:pt x="602" y="22"/>
                      <a:pt x="516" y="11"/>
                    </a:cubicBezTo>
                    <a:cubicBezTo>
                      <a:pt x="430" y="0"/>
                      <a:pt x="357" y="45"/>
                      <a:pt x="329" y="69"/>
                    </a:cubicBezTo>
                    <a:cubicBezTo>
                      <a:pt x="302" y="92"/>
                      <a:pt x="204" y="70"/>
                      <a:pt x="194" y="76"/>
                    </a:cubicBezTo>
                    <a:cubicBezTo>
                      <a:pt x="185" y="82"/>
                      <a:pt x="196" y="111"/>
                      <a:pt x="163" y="123"/>
                    </a:cubicBezTo>
                    <a:cubicBezTo>
                      <a:pt x="131" y="136"/>
                      <a:pt x="59" y="123"/>
                      <a:pt x="34" y="134"/>
                    </a:cubicBezTo>
                    <a:cubicBezTo>
                      <a:pt x="10" y="145"/>
                      <a:pt x="0" y="182"/>
                      <a:pt x="21" y="180"/>
                    </a:cubicBezTo>
                    <a:cubicBezTo>
                      <a:pt x="42" y="178"/>
                      <a:pt x="53" y="188"/>
                      <a:pt x="47" y="197"/>
                    </a:cubicBezTo>
                    <a:cubicBezTo>
                      <a:pt x="41" y="206"/>
                      <a:pt x="64" y="232"/>
                      <a:pt x="52" y="243"/>
                    </a:cubicBezTo>
                    <a:cubicBezTo>
                      <a:pt x="41" y="254"/>
                      <a:pt x="40" y="275"/>
                      <a:pt x="54" y="285"/>
                    </a:cubicBezTo>
                    <a:cubicBezTo>
                      <a:pt x="69" y="296"/>
                      <a:pt x="71" y="317"/>
                      <a:pt x="54" y="319"/>
                    </a:cubicBezTo>
                    <a:cubicBezTo>
                      <a:pt x="37" y="322"/>
                      <a:pt x="84" y="342"/>
                      <a:pt x="85" y="351"/>
                    </a:cubicBezTo>
                    <a:cubicBezTo>
                      <a:pt x="86" y="360"/>
                      <a:pt x="125" y="365"/>
                      <a:pt x="125" y="376"/>
                    </a:cubicBezTo>
                    <a:cubicBezTo>
                      <a:pt x="125" y="387"/>
                      <a:pt x="137" y="390"/>
                      <a:pt x="156" y="385"/>
                    </a:cubicBezTo>
                    <a:cubicBezTo>
                      <a:pt x="175" y="379"/>
                      <a:pt x="183" y="406"/>
                      <a:pt x="194" y="424"/>
                    </a:cubicBezTo>
                    <a:cubicBezTo>
                      <a:pt x="206" y="442"/>
                      <a:pt x="274" y="429"/>
                      <a:pt x="274" y="409"/>
                    </a:cubicBezTo>
                    <a:cubicBezTo>
                      <a:pt x="274" y="389"/>
                      <a:pt x="294" y="384"/>
                      <a:pt x="324" y="387"/>
                    </a:cubicBezTo>
                    <a:cubicBezTo>
                      <a:pt x="354" y="389"/>
                      <a:pt x="393" y="430"/>
                      <a:pt x="408" y="436"/>
                    </a:cubicBezTo>
                    <a:cubicBezTo>
                      <a:pt x="422" y="441"/>
                      <a:pt x="452" y="425"/>
                      <a:pt x="471" y="425"/>
                    </a:cubicBezTo>
                    <a:cubicBezTo>
                      <a:pt x="490" y="425"/>
                      <a:pt x="518" y="395"/>
                      <a:pt x="529" y="388"/>
                    </a:cubicBezTo>
                    <a:cubicBezTo>
                      <a:pt x="540" y="382"/>
                      <a:pt x="559" y="409"/>
                      <a:pt x="576" y="400"/>
                    </a:cubicBezTo>
                    <a:cubicBezTo>
                      <a:pt x="593" y="391"/>
                      <a:pt x="613" y="381"/>
                      <a:pt x="624" y="388"/>
                    </a:cubicBezTo>
                    <a:cubicBezTo>
                      <a:pt x="634" y="394"/>
                      <a:pt x="597" y="422"/>
                      <a:pt x="607" y="437"/>
                    </a:cubicBezTo>
                    <a:cubicBezTo>
                      <a:pt x="611" y="443"/>
                      <a:pt x="610" y="450"/>
                      <a:pt x="609" y="458"/>
                    </a:cubicBezTo>
                    <a:cubicBezTo>
                      <a:pt x="646" y="452"/>
                      <a:pt x="643" y="426"/>
                      <a:pt x="645" y="415"/>
                    </a:cubicBezTo>
                    <a:cubicBezTo>
                      <a:pt x="647" y="403"/>
                      <a:pt x="657" y="391"/>
                      <a:pt x="669" y="400"/>
                    </a:cubicBezTo>
                    <a:cubicBezTo>
                      <a:pt x="681" y="410"/>
                      <a:pt x="698" y="412"/>
                      <a:pt x="725" y="400"/>
                    </a:cubicBezTo>
                    <a:cubicBezTo>
                      <a:pt x="752" y="388"/>
                      <a:pt x="754" y="381"/>
                      <a:pt x="764" y="393"/>
                    </a:cubicBezTo>
                    <a:cubicBezTo>
                      <a:pt x="774" y="405"/>
                      <a:pt x="796" y="395"/>
                      <a:pt x="835" y="395"/>
                    </a:cubicBezTo>
                    <a:cubicBezTo>
                      <a:pt x="874" y="395"/>
                      <a:pt x="881" y="369"/>
                      <a:pt x="917" y="371"/>
                    </a:cubicBezTo>
                    <a:cubicBezTo>
                      <a:pt x="954" y="373"/>
                      <a:pt x="986" y="361"/>
                      <a:pt x="986" y="361"/>
                    </a:cubicBezTo>
                    <a:cubicBezTo>
                      <a:pt x="1009" y="368"/>
                      <a:pt x="1009" y="368"/>
                      <a:pt x="1009" y="368"/>
                    </a:cubicBezTo>
                    <a:cubicBezTo>
                      <a:pt x="1018" y="360"/>
                      <a:pt x="1017" y="350"/>
                      <a:pt x="1036" y="347"/>
                    </a:cubicBezTo>
                    <a:cubicBezTo>
                      <a:pt x="1065" y="344"/>
                      <a:pt x="1076" y="366"/>
                      <a:pt x="1091" y="358"/>
                    </a:cubicBezTo>
                    <a:cubicBezTo>
                      <a:pt x="1105" y="351"/>
                      <a:pt x="1152" y="401"/>
                      <a:pt x="1156" y="369"/>
                    </a:cubicBezTo>
                    <a:cubicBezTo>
                      <a:pt x="1158" y="361"/>
                      <a:pt x="1136" y="322"/>
                      <a:pt x="1127" y="320"/>
                    </a:cubicBezTo>
                    <a:close/>
                    <a:moveTo>
                      <a:pt x="101" y="85"/>
                    </a:moveTo>
                    <a:cubicBezTo>
                      <a:pt x="122" y="77"/>
                      <a:pt x="172" y="88"/>
                      <a:pt x="184" y="77"/>
                    </a:cubicBezTo>
                    <a:cubicBezTo>
                      <a:pt x="195" y="66"/>
                      <a:pt x="153" y="52"/>
                      <a:pt x="137" y="40"/>
                    </a:cubicBezTo>
                    <a:cubicBezTo>
                      <a:pt x="128" y="32"/>
                      <a:pt x="125" y="18"/>
                      <a:pt x="122" y="8"/>
                    </a:cubicBezTo>
                    <a:cubicBezTo>
                      <a:pt x="115" y="12"/>
                      <a:pt x="105" y="16"/>
                      <a:pt x="97" y="12"/>
                    </a:cubicBezTo>
                    <a:cubicBezTo>
                      <a:pt x="81" y="4"/>
                      <a:pt x="41" y="9"/>
                      <a:pt x="34" y="12"/>
                    </a:cubicBezTo>
                    <a:cubicBezTo>
                      <a:pt x="27" y="15"/>
                      <a:pt x="40" y="38"/>
                      <a:pt x="40" y="53"/>
                    </a:cubicBezTo>
                    <a:cubicBezTo>
                      <a:pt x="40" y="68"/>
                      <a:pt x="22" y="72"/>
                      <a:pt x="22" y="82"/>
                    </a:cubicBezTo>
                    <a:cubicBezTo>
                      <a:pt x="22" y="89"/>
                      <a:pt x="15" y="94"/>
                      <a:pt x="7" y="103"/>
                    </a:cubicBezTo>
                    <a:cubicBezTo>
                      <a:pt x="19" y="112"/>
                      <a:pt x="31" y="121"/>
                      <a:pt x="43" y="121"/>
                    </a:cubicBezTo>
                    <a:cubicBezTo>
                      <a:pt x="69" y="121"/>
                      <a:pt x="79" y="93"/>
                      <a:pt x="101" y="8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59" name="Shape 223">
                <a:extLst>
                  <a:ext uri="{FF2B5EF4-FFF2-40B4-BE49-F238E27FC236}">
                    <a16:creationId xmlns:a16="http://schemas.microsoft.com/office/drawing/2014/main" id="{6BBA801C-D5DE-C556-DE11-3B53D6ECB12A}"/>
                  </a:ext>
                </a:extLst>
              </p:cNvPr>
              <p:cNvSpPr/>
              <p:nvPr/>
            </p:nvSpPr>
            <p:spPr>
              <a:xfrm>
                <a:off x="12904844" y="6019155"/>
                <a:ext cx="107615" cy="99006"/>
              </a:xfrm>
              <a:custGeom>
                <a:avLst/>
                <a:gdLst/>
                <a:ahLst/>
                <a:cxnLst/>
                <a:rect l="0" t="0" r="0" b="0"/>
                <a:pathLst>
                  <a:path w="146" h="137" extrusionOk="0">
                    <a:moveTo>
                      <a:pt x="69" y="1"/>
                    </a:moveTo>
                    <a:cubicBezTo>
                      <a:pt x="48" y="0"/>
                      <a:pt x="6" y="22"/>
                      <a:pt x="0" y="42"/>
                    </a:cubicBezTo>
                    <a:cubicBezTo>
                      <a:pt x="4" y="46"/>
                      <a:pt x="8" y="52"/>
                      <a:pt x="10" y="59"/>
                    </a:cubicBezTo>
                    <a:cubicBezTo>
                      <a:pt x="15" y="76"/>
                      <a:pt x="29" y="91"/>
                      <a:pt x="46" y="100"/>
                    </a:cubicBezTo>
                    <a:cubicBezTo>
                      <a:pt x="57" y="106"/>
                      <a:pt x="55" y="122"/>
                      <a:pt x="53" y="137"/>
                    </a:cubicBezTo>
                    <a:cubicBezTo>
                      <a:pt x="62" y="136"/>
                      <a:pt x="72" y="136"/>
                      <a:pt x="79" y="134"/>
                    </a:cubicBezTo>
                    <a:cubicBezTo>
                      <a:pt x="97" y="130"/>
                      <a:pt x="135" y="75"/>
                      <a:pt x="140" y="60"/>
                    </a:cubicBezTo>
                    <a:cubicBezTo>
                      <a:pt x="146" y="45"/>
                      <a:pt x="93" y="3"/>
                      <a:pt x="69" y="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0" name="Shape 224">
                <a:extLst>
                  <a:ext uri="{FF2B5EF4-FFF2-40B4-BE49-F238E27FC236}">
                    <a16:creationId xmlns:a16="http://schemas.microsoft.com/office/drawing/2014/main" id="{968BF3FB-9674-E0F2-E317-EACACF88BEC7}"/>
                  </a:ext>
                </a:extLst>
              </p:cNvPr>
              <p:cNvSpPr/>
              <p:nvPr/>
            </p:nvSpPr>
            <p:spPr>
              <a:xfrm>
                <a:off x="14962409" y="5640356"/>
                <a:ext cx="309926" cy="297014"/>
              </a:xfrm>
              <a:custGeom>
                <a:avLst/>
                <a:gdLst/>
                <a:ahLst/>
                <a:cxnLst/>
                <a:rect l="0" t="0" r="0" b="0"/>
                <a:pathLst>
                  <a:path w="423" h="402" extrusionOk="0">
                    <a:moveTo>
                      <a:pt x="406" y="20"/>
                    </a:moveTo>
                    <a:cubicBezTo>
                      <a:pt x="382" y="28"/>
                      <a:pt x="374" y="0"/>
                      <a:pt x="354" y="0"/>
                    </a:cubicBezTo>
                    <a:cubicBezTo>
                      <a:pt x="335" y="0"/>
                      <a:pt x="339" y="47"/>
                      <a:pt x="319" y="47"/>
                    </a:cubicBezTo>
                    <a:cubicBezTo>
                      <a:pt x="299" y="47"/>
                      <a:pt x="303" y="75"/>
                      <a:pt x="275" y="79"/>
                    </a:cubicBezTo>
                    <a:cubicBezTo>
                      <a:pt x="247" y="83"/>
                      <a:pt x="239" y="83"/>
                      <a:pt x="251" y="103"/>
                    </a:cubicBezTo>
                    <a:cubicBezTo>
                      <a:pt x="263" y="123"/>
                      <a:pt x="235" y="115"/>
                      <a:pt x="212" y="115"/>
                    </a:cubicBezTo>
                    <a:cubicBezTo>
                      <a:pt x="188" y="115"/>
                      <a:pt x="188" y="99"/>
                      <a:pt x="172" y="99"/>
                    </a:cubicBezTo>
                    <a:cubicBezTo>
                      <a:pt x="156" y="99"/>
                      <a:pt x="144" y="127"/>
                      <a:pt x="132" y="143"/>
                    </a:cubicBezTo>
                    <a:cubicBezTo>
                      <a:pt x="120" y="159"/>
                      <a:pt x="41" y="194"/>
                      <a:pt x="17" y="206"/>
                    </a:cubicBezTo>
                    <a:cubicBezTo>
                      <a:pt x="10" y="210"/>
                      <a:pt x="5" y="220"/>
                      <a:pt x="0" y="233"/>
                    </a:cubicBezTo>
                    <a:cubicBezTo>
                      <a:pt x="28" y="236"/>
                      <a:pt x="57" y="252"/>
                      <a:pt x="70" y="268"/>
                    </a:cubicBezTo>
                    <a:cubicBezTo>
                      <a:pt x="87" y="290"/>
                      <a:pt x="50" y="314"/>
                      <a:pt x="34" y="334"/>
                    </a:cubicBezTo>
                    <a:cubicBezTo>
                      <a:pt x="17" y="355"/>
                      <a:pt x="44" y="355"/>
                      <a:pt x="45" y="372"/>
                    </a:cubicBezTo>
                    <a:cubicBezTo>
                      <a:pt x="46" y="388"/>
                      <a:pt x="67" y="402"/>
                      <a:pt x="76" y="387"/>
                    </a:cubicBezTo>
                    <a:cubicBezTo>
                      <a:pt x="84" y="373"/>
                      <a:pt x="97" y="378"/>
                      <a:pt x="123" y="378"/>
                    </a:cubicBezTo>
                    <a:cubicBezTo>
                      <a:pt x="130" y="378"/>
                      <a:pt x="135" y="382"/>
                      <a:pt x="138" y="387"/>
                    </a:cubicBezTo>
                    <a:cubicBezTo>
                      <a:pt x="152" y="375"/>
                      <a:pt x="168" y="365"/>
                      <a:pt x="174" y="359"/>
                    </a:cubicBezTo>
                    <a:cubicBezTo>
                      <a:pt x="184" y="350"/>
                      <a:pt x="208" y="347"/>
                      <a:pt x="230" y="347"/>
                    </a:cubicBezTo>
                    <a:cubicBezTo>
                      <a:pt x="243" y="347"/>
                      <a:pt x="252" y="343"/>
                      <a:pt x="262" y="335"/>
                    </a:cubicBezTo>
                    <a:cubicBezTo>
                      <a:pt x="239" y="310"/>
                      <a:pt x="216" y="289"/>
                      <a:pt x="208" y="284"/>
                    </a:cubicBezTo>
                    <a:cubicBezTo>
                      <a:pt x="187" y="271"/>
                      <a:pt x="199" y="235"/>
                      <a:pt x="225" y="229"/>
                    </a:cubicBezTo>
                    <a:cubicBezTo>
                      <a:pt x="251" y="222"/>
                      <a:pt x="313" y="174"/>
                      <a:pt x="333" y="163"/>
                    </a:cubicBezTo>
                    <a:cubicBezTo>
                      <a:pt x="352" y="152"/>
                      <a:pt x="339" y="117"/>
                      <a:pt x="354" y="89"/>
                    </a:cubicBezTo>
                    <a:cubicBezTo>
                      <a:pt x="362" y="74"/>
                      <a:pt x="393" y="46"/>
                      <a:pt x="423" y="22"/>
                    </a:cubicBezTo>
                    <a:cubicBezTo>
                      <a:pt x="416" y="19"/>
                      <a:pt x="411" y="18"/>
                      <a:pt x="406" y="2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1" name="Shape 225">
                <a:extLst>
                  <a:ext uri="{FF2B5EF4-FFF2-40B4-BE49-F238E27FC236}">
                    <a16:creationId xmlns:a16="http://schemas.microsoft.com/office/drawing/2014/main" id="{B79DC699-45D0-A77A-55B8-D37AB57C229C}"/>
                  </a:ext>
                </a:extLst>
              </p:cNvPr>
              <p:cNvSpPr/>
              <p:nvPr/>
            </p:nvSpPr>
            <p:spPr>
              <a:xfrm>
                <a:off x="12999544" y="6303253"/>
                <a:ext cx="348668" cy="202314"/>
              </a:xfrm>
              <a:custGeom>
                <a:avLst/>
                <a:gdLst/>
                <a:ahLst/>
                <a:cxnLst/>
                <a:rect l="0" t="0" r="0" b="0"/>
                <a:pathLst>
                  <a:path w="472" h="273" extrusionOk="0">
                    <a:moveTo>
                      <a:pt x="464" y="174"/>
                    </a:moveTo>
                    <a:cubicBezTo>
                      <a:pt x="460" y="173"/>
                      <a:pt x="455" y="173"/>
                      <a:pt x="450" y="173"/>
                    </a:cubicBezTo>
                    <a:cubicBezTo>
                      <a:pt x="414" y="175"/>
                      <a:pt x="393" y="157"/>
                      <a:pt x="369" y="158"/>
                    </a:cubicBezTo>
                    <a:cubicBezTo>
                      <a:pt x="346" y="160"/>
                      <a:pt x="279" y="134"/>
                      <a:pt x="251" y="110"/>
                    </a:cubicBezTo>
                    <a:cubicBezTo>
                      <a:pt x="222" y="87"/>
                      <a:pt x="144" y="38"/>
                      <a:pt x="125" y="19"/>
                    </a:cubicBezTo>
                    <a:cubicBezTo>
                      <a:pt x="106" y="0"/>
                      <a:pt x="78" y="0"/>
                      <a:pt x="76" y="9"/>
                    </a:cubicBezTo>
                    <a:cubicBezTo>
                      <a:pt x="73" y="18"/>
                      <a:pt x="59" y="19"/>
                      <a:pt x="38" y="21"/>
                    </a:cubicBezTo>
                    <a:cubicBezTo>
                      <a:pt x="32" y="31"/>
                      <a:pt x="10" y="43"/>
                      <a:pt x="10" y="56"/>
                    </a:cubicBezTo>
                    <a:cubicBezTo>
                      <a:pt x="10" y="71"/>
                      <a:pt x="0" y="90"/>
                      <a:pt x="0" y="102"/>
                    </a:cubicBezTo>
                    <a:cubicBezTo>
                      <a:pt x="0" y="115"/>
                      <a:pt x="24" y="117"/>
                      <a:pt x="32" y="127"/>
                    </a:cubicBezTo>
                    <a:cubicBezTo>
                      <a:pt x="39" y="136"/>
                      <a:pt x="78" y="141"/>
                      <a:pt x="80" y="151"/>
                    </a:cubicBezTo>
                    <a:cubicBezTo>
                      <a:pt x="83" y="161"/>
                      <a:pt x="110" y="173"/>
                      <a:pt x="127" y="175"/>
                    </a:cubicBezTo>
                    <a:cubicBezTo>
                      <a:pt x="144" y="178"/>
                      <a:pt x="168" y="197"/>
                      <a:pt x="178" y="205"/>
                    </a:cubicBezTo>
                    <a:cubicBezTo>
                      <a:pt x="187" y="212"/>
                      <a:pt x="224" y="195"/>
                      <a:pt x="236" y="195"/>
                    </a:cubicBezTo>
                    <a:cubicBezTo>
                      <a:pt x="248" y="195"/>
                      <a:pt x="268" y="217"/>
                      <a:pt x="270" y="229"/>
                    </a:cubicBezTo>
                    <a:cubicBezTo>
                      <a:pt x="273" y="241"/>
                      <a:pt x="336" y="248"/>
                      <a:pt x="350" y="261"/>
                    </a:cubicBezTo>
                    <a:cubicBezTo>
                      <a:pt x="365" y="273"/>
                      <a:pt x="443" y="265"/>
                      <a:pt x="457" y="251"/>
                    </a:cubicBezTo>
                    <a:cubicBezTo>
                      <a:pt x="472" y="236"/>
                      <a:pt x="460" y="209"/>
                      <a:pt x="460" y="188"/>
                    </a:cubicBezTo>
                    <a:cubicBezTo>
                      <a:pt x="460" y="180"/>
                      <a:pt x="462" y="176"/>
                      <a:pt x="464" y="1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2" name="Shape 226">
                <a:extLst>
                  <a:ext uri="{FF2B5EF4-FFF2-40B4-BE49-F238E27FC236}">
                    <a16:creationId xmlns:a16="http://schemas.microsoft.com/office/drawing/2014/main" id="{30A2C6D5-E9EF-36B4-9E6C-B92ED0BC099E}"/>
                  </a:ext>
                </a:extLst>
              </p:cNvPr>
              <p:cNvSpPr/>
              <p:nvPr/>
            </p:nvSpPr>
            <p:spPr>
              <a:xfrm>
                <a:off x="13507478" y="6393650"/>
                <a:ext cx="387408" cy="860906"/>
              </a:xfrm>
              <a:custGeom>
                <a:avLst/>
                <a:gdLst/>
                <a:ahLst/>
                <a:cxnLst/>
                <a:rect l="0" t="0" r="0" b="0"/>
                <a:pathLst>
                  <a:path w="527" h="1165" extrusionOk="0">
                    <a:moveTo>
                      <a:pt x="426" y="1059"/>
                    </a:moveTo>
                    <a:cubicBezTo>
                      <a:pt x="426" y="1034"/>
                      <a:pt x="406" y="1032"/>
                      <a:pt x="406" y="1012"/>
                    </a:cubicBezTo>
                    <a:cubicBezTo>
                      <a:pt x="406" y="993"/>
                      <a:pt x="406" y="959"/>
                      <a:pt x="382" y="937"/>
                    </a:cubicBezTo>
                    <a:cubicBezTo>
                      <a:pt x="358" y="915"/>
                      <a:pt x="346" y="883"/>
                      <a:pt x="360" y="871"/>
                    </a:cubicBezTo>
                    <a:cubicBezTo>
                      <a:pt x="375" y="859"/>
                      <a:pt x="363" y="825"/>
                      <a:pt x="370" y="827"/>
                    </a:cubicBezTo>
                    <a:cubicBezTo>
                      <a:pt x="377" y="830"/>
                      <a:pt x="387" y="806"/>
                      <a:pt x="372" y="798"/>
                    </a:cubicBezTo>
                    <a:cubicBezTo>
                      <a:pt x="358" y="791"/>
                      <a:pt x="372" y="762"/>
                      <a:pt x="360" y="757"/>
                    </a:cubicBezTo>
                    <a:cubicBezTo>
                      <a:pt x="348" y="752"/>
                      <a:pt x="314" y="713"/>
                      <a:pt x="314" y="701"/>
                    </a:cubicBezTo>
                    <a:cubicBezTo>
                      <a:pt x="314" y="689"/>
                      <a:pt x="324" y="621"/>
                      <a:pt x="326" y="604"/>
                    </a:cubicBezTo>
                    <a:cubicBezTo>
                      <a:pt x="329" y="587"/>
                      <a:pt x="353" y="584"/>
                      <a:pt x="360" y="584"/>
                    </a:cubicBezTo>
                    <a:cubicBezTo>
                      <a:pt x="367" y="584"/>
                      <a:pt x="397" y="587"/>
                      <a:pt x="406" y="570"/>
                    </a:cubicBezTo>
                    <a:cubicBezTo>
                      <a:pt x="416" y="553"/>
                      <a:pt x="457" y="550"/>
                      <a:pt x="462" y="538"/>
                    </a:cubicBezTo>
                    <a:cubicBezTo>
                      <a:pt x="467" y="526"/>
                      <a:pt x="494" y="526"/>
                      <a:pt x="494" y="511"/>
                    </a:cubicBezTo>
                    <a:cubicBezTo>
                      <a:pt x="494" y="497"/>
                      <a:pt x="526" y="460"/>
                      <a:pt x="526" y="460"/>
                    </a:cubicBezTo>
                    <a:cubicBezTo>
                      <a:pt x="526" y="460"/>
                      <a:pt x="526" y="460"/>
                      <a:pt x="527" y="460"/>
                    </a:cubicBezTo>
                    <a:cubicBezTo>
                      <a:pt x="523" y="454"/>
                      <a:pt x="515" y="460"/>
                      <a:pt x="499" y="466"/>
                    </a:cubicBezTo>
                    <a:cubicBezTo>
                      <a:pt x="472" y="477"/>
                      <a:pt x="458" y="462"/>
                      <a:pt x="461" y="446"/>
                    </a:cubicBezTo>
                    <a:cubicBezTo>
                      <a:pt x="464" y="429"/>
                      <a:pt x="442" y="429"/>
                      <a:pt x="427" y="429"/>
                    </a:cubicBezTo>
                    <a:cubicBezTo>
                      <a:pt x="412" y="429"/>
                      <a:pt x="421" y="405"/>
                      <a:pt x="427" y="388"/>
                    </a:cubicBezTo>
                    <a:cubicBezTo>
                      <a:pt x="432" y="372"/>
                      <a:pt x="421" y="362"/>
                      <a:pt x="403" y="361"/>
                    </a:cubicBezTo>
                    <a:cubicBezTo>
                      <a:pt x="386" y="359"/>
                      <a:pt x="377" y="321"/>
                      <a:pt x="384" y="310"/>
                    </a:cubicBezTo>
                    <a:cubicBezTo>
                      <a:pt x="391" y="299"/>
                      <a:pt x="347" y="290"/>
                      <a:pt x="328" y="299"/>
                    </a:cubicBezTo>
                    <a:cubicBezTo>
                      <a:pt x="309" y="309"/>
                      <a:pt x="323" y="283"/>
                      <a:pt x="317" y="269"/>
                    </a:cubicBezTo>
                    <a:cubicBezTo>
                      <a:pt x="312" y="256"/>
                      <a:pt x="342" y="209"/>
                      <a:pt x="368" y="183"/>
                    </a:cubicBezTo>
                    <a:cubicBezTo>
                      <a:pt x="394" y="157"/>
                      <a:pt x="383" y="123"/>
                      <a:pt x="383" y="93"/>
                    </a:cubicBezTo>
                    <a:cubicBezTo>
                      <a:pt x="383" y="63"/>
                      <a:pt x="371" y="63"/>
                      <a:pt x="358" y="63"/>
                    </a:cubicBezTo>
                    <a:cubicBezTo>
                      <a:pt x="346" y="63"/>
                      <a:pt x="345" y="45"/>
                      <a:pt x="345" y="29"/>
                    </a:cubicBezTo>
                    <a:cubicBezTo>
                      <a:pt x="345" y="12"/>
                      <a:pt x="319" y="0"/>
                      <a:pt x="304" y="11"/>
                    </a:cubicBezTo>
                    <a:cubicBezTo>
                      <a:pt x="302" y="13"/>
                      <a:pt x="298" y="15"/>
                      <a:pt x="293" y="17"/>
                    </a:cubicBezTo>
                    <a:cubicBezTo>
                      <a:pt x="294" y="17"/>
                      <a:pt x="295" y="17"/>
                      <a:pt x="295" y="17"/>
                    </a:cubicBezTo>
                    <a:cubicBezTo>
                      <a:pt x="295" y="17"/>
                      <a:pt x="290" y="42"/>
                      <a:pt x="280" y="47"/>
                    </a:cubicBezTo>
                    <a:cubicBezTo>
                      <a:pt x="270" y="51"/>
                      <a:pt x="270" y="66"/>
                      <a:pt x="285" y="88"/>
                    </a:cubicBezTo>
                    <a:cubicBezTo>
                      <a:pt x="299" y="110"/>
                      <a:pt x="263" y="100"/>
                      <a:pt x="258" y="88"/>
                    </a:cubicBezTo>
                    <a:cubicBezTo>
                      <a:pt x="253" y="76"/>
                      <a:pt x="224" y="95"/>
                      <a:pt x="207" y="110"/>
                    </a:cubicBezTo>
                    <a:cubicBezTo>
                      <a:pt x="190" y="124"/>
                      <a:pt x="166" y="132"/>
                      <a:pt x="166" y="158"/>
                    </a:cubicBezTo>
                    <a:cubicBezTo>
                      <a:pt x="166" y="185"/>
                      <a:pt x="144" y="212"/>
                      <a:pt x="149" y="234"/>
                    </a:cubicBezTo>
                    <a:cubicBezTo>
                      <a:pt x="153" y="256"/>
                      <a:pt x="124" y="297"/>
                      <a:pt x="127" y="309"/>
                    </a:cubicBezTo>
                    <a:cubicBezTo>
                      <a:pt x="129" y="321"/>
                      <a:pt x="85" y="307"/>
                      <a:pt x="78" y="307"/>
                    </a:cubicBezTo>
                    <a:cubicBezTo>
                      <a:pt x="71" y="307"/>
                      <a:pt x="76" y="353"/>
                      <a:pt x="66" y="368"/>
                    </a:cubicBezTo>
                    <a:cubicBezTo>
                      <a:pt x="56" y="382"/>
                      <a:pt x="63" y="433"/>
                      <a:pt x="49" y="433"/>
                    </a:cubicBezTo>
                    <a:cubicBezTo>
                      <a:pt x="34" y="433"/>
                      <a:pt x="22" y="480"/>
                      <a:pt x="22" y="480"/>
                    </a:cubicBezTo>
                    <a:cubicBezTo>
                      <a:pt x="22" y="480"/>
                      <a:pt x="10" y="488"/>
                      <a:pt x="0" y="498"/>
                    </a:cubicBezTo>
                    <a:cubicBezTo>
                      <a:pt x="12" y="522"/>
                      <a:pt x="34" y="549"/>
                      <a:pt x="58" y="559"/>
                    </a:cubicBezTo>
                    <a:cubicBezTo>
                      <a:pt x="93" y="573"/>
                      <a:pt x="117" y="645"/>
                      <a:pt x="128" y="683"/>
                    </a:cubicBezTo>
                    <a:cubicBezTo>
                      <a:pt x="139" y="722"/>
                      <a:pt x="132" y="761"/>
                      <a:pt x="119" y="783"/>
                    </a:cubicBezTo>
                    <a:cubicBezTo>
                      <a:pt x="106" y="804"/>
                      <a:pt x="123" y="805"/>
                      <a:pt x="144" y="816"/>
                    </a:cubicBezTo>
                    <a:cubicBezTo>
                      <a:pt x="165" y="827"/>
                      <a:pt x="189" y="831"/>
                      <a:pt x="204" y="809"/>
                    </a:cubicBezTo>
                    <a:cubicBezTo>
                      <a:pt x="220" y="787"/>
                      <a:pt x="252" y="772"/>
                      <a:pt x="256" y="747"/>
                    </a:cubicBezTo>
                    <a:cubicBezTo>
                      <a:pt x="261" y="722"/>
                      <a:pt x="276" y="759"/>
                      <a:pt x="288" y="772"/>
                    </a:cubicBezTo>
                    <a:cubicBezTo>
                      <a:pt x="301" y="784"/>
                      <a:pt x="310" y="809"/>
                      <a:pt x="313" y="840"/>
                    </a:cubicBezTo>
                    <a:cubicBezTo>
                      <a:pt x="316" y="871"/>
                      <a:pt x="318" y="948"/>
                      <a:pt x="345" y="973"/>
                    </a:cubicBezTo>
                    <a:cubicBezTo>
                      <a:pt x="371" y="998"/>
                      <a:pt x="376" y="1051"/>
                      <a:pt x="368" y="1070"/>
                    </a:cubicBezTo>
                    <a:cubicBezTo>
                      <a:pt x="361" y="1090"/>
                      <a:pt x="382" y="1122"/>
                      <a:pt x="377" y="1143"/>
                    </a:cubicBezTo>
                    <a:cubicBezTo>
                      <a:pt x="375" y="1147"/>
                      <a:pt x="374" y="1153"/>
                      <a:pt x="373" y="1160"/>
                    </a:cubicBezTo>
                    <a:cubicBezTo>
                      <a:pt x="397" y="1165"/>
                      <a:pt x="426" y="1059"/>
                      <a:pt x="426" y="105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3" name="Shape 227">
                <a:extLst>
                  <a:ext uri="{FF2B5EF4-FFF2-40B4-BE49-F238E27FC236}">
                    <a16:creationId xmlns:a16="http://schemas.microsoft.com/office/drawing/2014/main" id="{DA6E2142-2908-FC2E-A9FF-A3EE17CFAF84}"/>
                  </a:ext>
                </a:extLst>
              </p:cNvPr>
              <p:cNvSpPr/>
              <p:nvPr/>
            </p:nvSpPr>
            <p:spPr>
              <a:xfrm>
                <a:off x="13374039" y="6410868"/>
                <a:ext cx="137745" cy="81787"/>
              </a:xfrm>
              <a:custGeom>
                <a:avLst/>
                <a:gdLst/>
                <a:ahLst/>
                <a:cxnLst/>
                <a:rect l="0" t="0" r="0" b="0"/>
                <a:pathLst>
                  <a:path w="186" h="113" extrusionOk="0">
                    <a:moveTo>
                      <a:pt x="179" y="37"/>
                    </a:moveTo>
                    <a:cubicBezTo>
                      <a:pt x="143" y="4"/>
                      <a:pt x="133" y="31"/>
                      <a:pt x="108" y="18"/>
                    </a:cubicBezTo>
                    <a:cubicBezTo>
                      <a:pt x="82" y="4"/>
                      <a:pt x="70" y="0"/>
                      <a:pt x="58" y="10"/>
                    </a:cubicBezTo>
                    <a:cubicBezTo>
                      <a:pt x="45" y="19"/>
                      <a:pt x="26" y="18"/>
                      <a:pt x="14" y="48"/>
                    </a:cubicBezTo>
                    <a:cubicBezTo>
                      <a:pt x="10" y="58"/>
                      <a:pt x="5" y="67"/>
                      <a:pt x="0" y="74"/>
                    </a:cubicBezTo>
                    <a:cubicBezTo>
                      <a:pt x="4" y="83"/>
                      <a:pt x="11" y="90"/>
                      <a:pt x="16" y="88"/>
                    </a:cubicBezTo>
                    <a:cubicBezTo>
                      <a:pt x="26" y="86"/>
                      <a:pt x="38" y="103"/>
                      <a:pt x="57" y="98"/>
                    </a:cubicBezTo>
                    <a:cubicBezTo>
                      <a:pt x="77" y="93"/>
                      <a:pt x="89" y="110"/>
                      <a:pt x="116" y="103"/>
                    </a:cubicBezTo>
                    <a:cubicBezTo>
                      <a:pt x="143" y="96"/>
                      <a:pt x="167" y="113"/>
                      <a:pt x="177" y="96"/>
                    </a:cubicBezTo>
                    <a:cubicBezTo>
                      <a:pt x="186" y="79"/>
                      <a:pt x="169" y="42"/>
                      <a:pt x="169" y="42"/>
                    </a:cubicBezTo>
                    <a:cubicBezTo>
                      <a:pt x="169" y="42"/>
                      <a:pt x="174" y="40"/>
                      <a:pt x="179" y="3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4" name="Shape 228">
                <a:extLst>
                  <a:ext uri="{FF2B5EF4-FFF2-40B4-BE49-F238E27FC236}">
                    <a16:creationId xmlns:a16="http://schemas.microsoft.com/office/drawing/2014/main" id="{1F8AF3B6-0D26-8C99-FA75-A6AD66AB8435}"/>
                  </a:ext>
                </a:extLst>
              </p:cNvPr>
              <p:cNvSpPr/>
              <p:nvPr/>
            </p:nvSpPr>
            <p:spPr>
              <a:xfrm>
                <a:off x="13946541" y="6647616"/>
                <a:ext cx="335753" cy="701640"/>
              </a:xfrm>
              <a:custGeom>
                <a:avLst/>
                <a:gdLst/>
                <a:ahLst/>
                <a:cxnLst/>
                <a:rect l="0" t="0" r="0" b="0"/>
                <a:pathLst>
                  <a:path w="454" h="948" extrusionOk="0">
                    <a:moveTo>
                      <a:pt x="335" y="117"/>
                    </a:moveTo>
                    <a:cubicBezTo>
                      <a:pt x="318" y="115"/>
                      <a:pt x="275" y="83"/>
                      <a:pt x="275" y="71"/>
                    </a:cubicBezTo>
                    <a:cubicBezTo>
                      <a:pt x="275" y="59"/>
                      <a:pt x="296" y="39"/>
                      <a:pt x="258" y="34"/>
                    </a:cubicBezTo>
                    <a:cubicBezTo>
                      <a:pt x="219" y="30"/>
                      <a:pt x="214" y="15"/>
                      <a:pt x="206" y="8"/>
                    </a:cubicBezTo>
                    <a:cubicBezTo>
                      <a:pt x="199" y="0"/>
                      <a:pt x="168" y="22"/>
                      <a:pt x="158" y="39"/>
                    </a:cubicBezTo>
                    <a:cubicBezTo>
                      <a:pt x="148" y="56"/>
                      <a:pt x="138" y="34"/>
                      <a:pt x="116" y="47"/>
                    </a:cubicBezTo>
                    <a:cubicBezTo>
                      <a:pt x="95" y="59"/>
                      <a:pt x="73" y="30"/>
                      <a:pt x="63" y="47"/>
                    </a:cubicBezTo>
                    <a:cubicBezTo>
                      <a:pt x="53" y="64"/>
                      <a:pt x="29" y="37"/>
                      <a:pt x="17" y="51"/>
                    </a:cubicBezTo>
                    <a:cubicBezTo>
                      <a:pt x="12" y="57"/>
                      <a:pt x="6" y="61"/>
                      <a:pt x="0" y="64"/>
                    </a:cubicBezTo>
                    <a:cubicBezTo>
                      <a:pt x="11" y="76"/>
                      <a:pt x="22" y="88"/>
                      <a:pt x="22" y="97"/>
                    </a:cubicBezTo>
                    <a:cubicBezTo>
                      <a:pt x="22" y="113"/>
                      <a:pt x="53" y="124"/>
                      <a:pt x="53" y="144"/>
                    </a:cubicBezTo>
                    <a:cubicBezTo>
                      <a:pt x="53" y="163"/>
                      <a:pt x="92" y="179"/>
                      <a:pt x="104" y="171"/>
                    </a:cubicBezTo>
                    <a:cubicBezTo>
                      <a:pt x="116" y="163"/>
                      <a:pt x="143" y="156"/>
                      <a:pt x="147" y="183"/>
                    </a:cubicBezTo>
                    <a:cubicBezTo>
                      <a:pt x="151" y="210"/>
                      <a:pt x="167" y="210"/>
                      <a:pt x="167" y="230"/>
                    </a:cubicBezTo>
                    <a:cubicBezTo>
                      <a:pt x="167" y="249"/>
                      <a:pt x="128" y="238"/>
                      <a:pt x="120" y="257"/>
                    </a:cubicBezTo>
                    <a:cubicBezTo>
                      <a:pt x="112" y="277"/>
                      <a:pt x="186" y="300"/>
                      <a:pt x="186" y="316"/>
                    </a:cubicBezTo>
                    <a:cubicBezTo>
                      <a:pt x="186" y="331"/>
                      <a:pt x="209" y="351"/>
                      <a:pt x="217" y="370"/>
                    </a:cubicBezTo>
                    <a:cubicBezTo>
                      <a:pt x="225" y="390"/>
                      <a:pt x="260" y="413"/>
                      <a:pt x="268" y="437"/>
                    </a:cubicBezTo>
                    <a:cubicBezTo>
                      <a:pt x="276" y="460"/>
                      <a:pt x="307" y="472"/>
                      <a:pt x="319" y="483"/>
                    </a:cubicBezTo>
                    <a:cubicBezTo>
                      <a:pt x="330" y="495"/>
                      <a:pt x="334" y="522"/>
                      <a:pt x="330" y="546"/>
                    </a:cubicBezTo>
                    <a:cubicBezTo>
                      <a:pt x="327" y="569"/>
                      <a:pt x="327" y="612"/>
                      <a:pt x="350" y="647"/>
                    </a:cubicBezTo>
                    <a:cubicBezTo>
                      <a:pt x="373" y="682"/>
                      <a:pt x="323" y="698"/>
                      <a:pt x="307" y="718"/>
                    </a:cubicBezTo>
                    <a:cubicBezTo>
                      <a:pt x="291" y="737"/>
                      <a:pt x="299" y="764"/>
                      <a:pt x="252" y="753"/>
                    </a:cubicBezTo>
                    <a:cubicBezTo>
                      <a:pt x="206" y="741"/>
                      <a:pt x="260" y="792"/>
                      <a:pt x="252" y="807"/>
                    </a:cubicBezTo>
                    <a:cubicBezTo>
                      <a:pt x="245" y="823"/>
                      <a:pt x="182" y="792"/>
                      <a:pt x="182" y="807"/>
                    </a:cubicBezTo>
                    <a:cubicBezTo>
                      <a:pt x="182" y="817"/>
                      <a:pt x="161" y="829"/>
                      <a:pt x="144" y="837"/>
                    </a:cubicBezTo>
                    <a:cubicBezTo>
                      <a:pt x="151" y="846"/>
                      <a:pt x="160" y="851"/>
                      <a:pt x="172" y="858"/>
                    </a:cubicBezTo>
                    <a:cubicBezTo>
                      <a:pt x="186" y="867"/>
                      <a:pt x="153" y="882"/>
                      <a:pt x="154" y="911"/>
                    </a:cubicBezTo>
                    <a:cubicBezTo>
                      <a:pt x="155" y="941"/>
                      <a:pt x="177" y="948"/>
                      <a:pt x="185" y="936"/>
                    </a:cubicBezTo>
                    <a:cubicBezTo>
                      <a:pt x="193" y="924"/>
                      <a:pt x="227" y="898"/>
                      <a:pt x="241" y="893"/>
                    </a:cubicBezTo>
                    <a:cubicBezTo>
                      <a:pt x="254" y="889"/>
                      <a:pt x="241" y="869"/>
                      <a:pt x="255" y="870"/>
                    </a:cubicBezTo>
                    <a:cubicBezTo>
                      <a:pt x="270" y="870"/>
                      <a:pt x="265" y="849"/>
                      <a:pt x="272" y="837"/>
                    </a:cubicBezTo>
                    <a:cubicBezTo>
                      <a:pt x="278" y="825"/>
                      <a:pt x="288" y="829"/>
                      <a:pt x="310" y="830"/>
                    </a:cubicBezTo>
                    <a:cubicBezTo>
                      <a:pt x="332" y="831"/>
                      <a:pt x="363" y="810"/>
                      <a:pt x="394" y="790"/>
                    </a:cubicBezTo>
                    <a:cubicBezTo>
                      <a:pt x="425" y="770"/>
                      <a:pt x="430" y="766"/>
                      <a:pt x="442" y="708"/>
                    </a:cubicBezTo>
                    <a:cubicBezTo>
                      <a:pt x="454" y="651"/>
                      <a:pt x="428" y="583"/>
                      <a:pt x="428" y="565"/>
                    </a:cubicBezTo>
                    <a:cubicBezTo>
                      <a:pt x="427" y="548"/>
                      <a:pt x="385" y="468"/>
                      <a:pt x="369" y="469"/>
                    </a:cubicBezTo>
                    <a:cubicBezTo>
                      <a:pt x="354" y="470"/>
                      <a:pt x="283" y="397"/>
                      <a:pt x="270" y="385"/>
                    </a:cubicBezTo>
                    <a:cubicBezTo>
                      <a:pt x="257" y="373"/>
                      <a:pt x="261" y="353"/>
                      <a:pt x="243" y="338"/>
                    </a:cubicBezTo>
                    <a:cubicBezTo>
                      <a:pt x="224" y="322"/>
                      <a:pt x="223" y="282"/>
                      <a:pt x="227" y="254"/>
                    </a:cubicBezTo>
                    <a:cubicBezTo>
                      <a:pt x="232" y="226"/>
                      <a:pt x="272" y="219"/>
                      <a:pt x="271" y="200"/>
                    </a:cubicBezTo>
                    <a:cubicBezTo>
                      <a:pt x="270" y="181"/>
                      <a:pt x="274" y="165"/>
                      <a:pt x="294" y="164"/>
                    </a:cubicBezTo>
                    <a:cubicBezTo>
                      <a:pt x="315" y="163"/>
                      <a:pt x="334" y="146"/>
                      <a:pt x="343" y="132"/>
                    </a:cubicBezTo>
                    <a:cubicBezTo>
                      <a:pt x="344" y="130"/>
                      <a:pt x="346" y="128"/>
                      <a:pt x="348" y="127"/>
                    </a:cubicBezTo>
                    <a:cubicBezTo>
                      <a:pt x="343" y="121"/>
                      <a:pt x="339" y="118"/>
                      <a:pt x="335" y="11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5" name="Shape 229">
                <a:extLst>
                  <a:ext uri="{FF2B5EF4-FFF2-40B4-BE49-F238E27FC236}">
                    <a16:creationId xmlns:a16="http://schemas.microsoft.com/office/drawing/2014/main" id="{41F06D6D-4672-A28F-8B0B-6708F860E626}"/>
                  </a:ext>
                </a:extLst>
              </p:cNvPr>
              <p:cNvSpPr/>
              <p:nvPr/>
            </p:nvSpPr>
            <p:spPr>
              <a:xfrm>
                <a:off x="13946541" y="7069460"/>
                <a:ext cx="275490" cy="198008"/>
              </a:xfrm>
              <a:custGeom>
                <a:avLst/>
                <a:gdLst/>
                <a:ahLst/>
                <a:cxnLst/>
                <a:rect l="0" t="0" r="0" b="0"/>
                <a:pathLst>
                  <a:path w="375" h="268" extrusionOk="0">
                    <a:moveTo>
                      <a:pt x="184" y="238"/>
                    </a:moveTo>
                    <a:cubicBezTo>
                      <a:pt x="184" y="223"/>
                      <a:pt x="247" y="254"/>
                      <a:pt x="254" y="238"/>
                    </a:cubicBezTo>
                    <a:cubicBezTo>
                      <a:pt x="262" y="223"/>
                      <a:pt x="208" y="172"/>
                      <a:pt x="254" y="184"/>
                    </a:cubicBezTo>
                    <a:cubicBezTo>
                      <a:pt x="301" y="195"/>
                      <a:pt x="293" y="168"/>
                      <a:pt x="309" y="149"/>
                    </a:cubicBezTo>
                    <a:cubicBezTo>
                      <a:pt x="325" y="129"/>
                      <a:pt x="375" y="113"/>
                      <a:pt x="352" y="78"/>
                    </a:cubicBezTo>
                    <a:cubicBezTo>
                      <a:pt x="335" y="53"/>
                      <a:pt x="331" y="25"/>
                      <a:pt x="331" y="2"/>
                    </a:cubicBezTo>
                    <a:cubicBezTo>
                      <a:pt x="316" y="14"/>
                      <a:pt x="297" y="14"/>
                      <a:pt x="287" y="10"/>
                    </a:cubicBezTo>
                    <a:cubicBezTo>
                      <a:pt x="274" y="5"/>
                      <a:pt x="245" y="2"/>
                      <a:pt x="245" y="23"/>
                    </a:cubicBezTo>
                    <a:cubicBezTo>
                      <a:pt x="245" y="44"/>
                      <a:pt x="224" y="50"/>
                      <a:pt x="226" y="39"/>
                    </a:cubicBezTo>
                    <a:cubicBezTo>
                      <a:pt x="229" y="29"/>
                      <a:pt x="205" y="31"/>
                      <a:pt x="192" y="16"/>
                    </a:cubicBezTo>
                    <a:cubicBezTo>
                      <a:pt x="179" y="0"/>
                      <a:pt x="132" y="21"/>
                      <a:pt x="108" y="13"/>
                    </a:cubicBezTo>
                    <a:cubicBezTo>
                      <a:pt x="84" y="5"/>
                      <a:pt x="48" y="26"/>
                      <a:pt x="24" y="55"/>
                    </a:cubicBezTo>
                    <a:cubicBezTo>
                      <a:pt x="0" y="84"/>
                      <a:pt x="27" y="84"/>
                      <a:pt x="27" y="110"/>
                    </a:cubicBezTo>
                    <a:cubicBezTo>
                      <a:pt x="27" y="137"/>
                      <a:pt x="42" y="137"/>
                      <a:pt x="35" y="158"/>
                    </a:cubicBezTo>
                    <a:cubicBezTo>
                      <a:pt x="34" y="158"/>
                      <a:pt x="34" y="159"/>
                      <a:pt x="34" y="159"/>
                    </a:cubicBezTo>
                    <a:cubicBezTo>
                      <a:pt x="57" y="170"/>
                      <a:pt x="48" y="199"/>
                      <a:pt x="51" y="215"/>
                    </a:cubicBezTo>
                    <a:cubicBezTo>
                      <a:pt x="53" y="232"/>
                      <a:pt x="76" y="222"/>
                      <a:pt x="89" y="221"/>
                    </a:cubicBezTo>
                    <a:cubicBezTo>
                      <a:pt x="102" y="220"/>
                      <a:pt x="81" y="241"/>
                      <a:pt x="92" y="254"/>
                    </a:cubicBezTo>
                    <a:cubicBezTo>
                      <a:pt x="103" y="267"/>
                      <a:pt x="134" y="243"/>
                      <a:pt x="141" y="259"/>
                    </a:cubicBezTo>
                    <a:cubicBezTo>
                      <a:pt x="142" y="262"/>
                      <a:pt x="144" y="265"/>
                      <a:pt x="146" y="268"/>
                    </a:cubicBezTo>
                    <a:cubicBezTo>
                      <a:pt x="163" y="260"/>
                      <a:pt x="184" y="248"/>
                      <a:pt x="184" y="23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6" name="Shape 230">
                <a:extLst>
                  <a:ext uri="{FF2B5EF4-FFF2-40B4-BE49-F238E27FC236}">
                    <a16:creationId xmlns:a16="http://schemas.microsoft.com/office/drawing/2014/main" id="{643DA8A4-1EF8-8033-9E9E-E00555E3CAAD}"/>
                  </a:ext>
                </a:extLst>
              </p:cNvPr>
              <p:cNvSpPr/>
              <p:nvPr/>
            </p:nvSpPr>
            <p:spPr>
              <a:xfrm>
                <a:off x="13856145" y="6690661"/>
                <a:ext cx="335753" cy="413235"/>
              </a:xfrm>
              <a:custGeom>
                <a:avLst/>
                <a:gdLst/>
                <a:ahLst/>
                <a:cxnLst/>
                <a:rect l="0" t="0" r="0" b="0"/>
                <a:pathLst>
                  <a:path w="456" h="560" extrusionOk="0">
                    <a:moveTo>
                      <a:pt x="308" y="257"/>
                    </a:moveTo>
                    <a:cubicBezTo>
                      <a:pt x="308" y="241"/>
                      <a:pt x="234" y="218"/>
                      <a:pt x="242" y="198"/>
                    </a:cubicBezTo>
                    <a:cubicBezTo>
                      <a:pt x="250" y="179"/>
                      <a:pt x="289" y="190"/>
                      <a:pt x="289" y="171"/>
                    </a:cubicBezTo>
                    <a:cubicBezTo>
                      <a:pt x="289" y="151"/>
                      <a:pt x="273" y="151"/>
                      <a:pt x="269" y="124"/>
                    </a:cubicBezTo>
                    <a:cubicBezTo>
                      <a:pt x="265" y="97"/>
                      <a:pt x="238" y="104"/>
                      <a:pt x="226" y="112"/>
                    </a:cubicBezTo>
                    <a:cubicBezTo>
                      <a:pt x="214" y="120"/>
                      <a:pt x="175" y="104"/>
                      <a:pt x="175" y="85"/>
                    </a:cubicBezTo>
                    <a:cubicBezTo>
                      <a:pt x="175" y="65"/>
                      <a:pt x="144" y="54"/>
                      <a:pt x="144" y="38"/>
                    </a:cubicBezTo>
                    <a:cubicBezTo>
                      <a:pt x="144" y="29"/>
                      <a:pt x="133" y="17"/>
                      <a:pt x="122" y="5"/>
                    </a:cubicBezTo>
                    <a:cubicBezTo>
                      <a:pt x="112" y="10"/>
                      <a:pt x="102" y="12"/>
                      <a:pt x="97" y="7"/>
                    </a:cubicBezTo>
                    <a:cubicBezTo>
                      <a:pt x="90" y="0"/>
                      <a:pt x="80" y="31"/>
                      <a:pt x="88" y="39"/>
                    </a:cubicBezTo>
                    <a:cubicBezTo>
                      <a:pt x="95" y="46"/>
                      <a:pt x="105" y="92"/>
                      <a:pt x="85" y="87"/>
                    </a:cubicBezTo>
                    <a:cubicBezTo>
                      <a:pt x="66" y="82"/>
                      <a:pt x="66" y="56"/>
                      <a:pt x="54" y="58"/>
                    </a:cubicBezTo>
                    <a:cubicBezTo>
                      <a:pt x="54" y="58"/>
                      <a:pt x="22" y="95"/>
                      <a:pt x="22" y="109"/>
                    </a:cubicBezTo>
                    <a:cubicBezTo>
                      <a:pt x="22" y="119"/>
                      <a:pt x="10" y="122"/>
                      <a:pt x="0" y="127"/>
                    </a:cubicBezTo>
                    <a:cubicBezTo>
                      <a:pt x="6" y="132"/>
                      <a:pt x="11" y="137"/>
                      <a:pt x="12" y="139"/>
                    </a:cubicBezTo>
                    <a:cubicBezTo>
                      <a:pt x="18" y="147"/>
                      <a:pt x="10" y="168"/>
                      <a:pt x="18" y="186"/>
                    </a:cubicBezTo>
                    <a:cubicBezTo>
                      <a:pt x="26" y="205"/>
                      <a:pt x="52" y="176"/>
                      <a:pt x="60" y="202"/>
                    </a:cubicBezTo>
                    <a:cubicBezTo>
                      <a:pt x="68" y="228"/>
                      <a:pt x="55" y="242"/>
                      <a:pt x="55" y="268"/>
                    </a:cubicBezTo>
                    <a:cubicBezTo>
                      <a:pt x="55" y="294"/>
                      <a:pt x="34" y="292"/>
                      <a:pt x="39" y="315"/>
                    </a:cubicBezTo>
                    <a:cubicBezTo>
                      <a:pt x="44" y="339"/>
                      <a:pt x="73" y="310"/>
                      <a:pt x="94" y="294"/>
                    </a:cubicBezTo>
                    <a:cubicBezTo>
                      <a:pt x="115" y="278"/>
                      <a:pt x="131" y="281"/>
                      <a:pt x="139" y="292"/>
                    </a:cubicBezTo>
                    <a:cubicBezTo>
                      <a:pt x="147" y="302"/>
                      <a:pt x="173" y="294"/>
                      <a:pt x="178" y="281"/>
                    </a:cubicBezTo>
                    <a:cubicBezTo>
                      <a:pt x="183" y="268"/>
                      <a:pt x="223" y="263"/>
                      <a:pt x="236" y="278"/>
                    </a:cubicBezTo>
                    <a:cubicBezTo>
                      <a:pt x="249" y="294"/>
                      <a:pt x="262" y="313"/>
                      <a:pt x="281" y="323"/>
                    </a:cubicBezTo>
                    <a:cubicBezTo>
                      <a:pt x="299" y="334"/>
                      <a:pt x="268" y="391"/>
                      <a:pt x="286" y="397"/>
                    </a:cubicBezTo>
                    <a:cubicBezTo>
                      <a:pt x="304" y="402"/>
                      <a:pt x="331" y="431"/>
                      <a:pt x="328" y="462"/>
                    </a:cubicBezTo>
                    <a:cubicBezTo>
                      <a:pt x="326" y="490"/>
                      <a:pt x="341" y="509"/>
                      <a:pt x="320" y="532"/>
                    </a:cubicBezTo>
                    <a:cubicBezTo>
                      <a:pt x="333" y="541"/>
                      <a:pt x="349" y="541"/>
                      <a:pt x="346" y="549"/>
                    </a:cubicBezTo>
                    <a:cubicBezTo>
                      <a:pt x="344" y="560"/>
                      <a:pt x="365" y="554"/>
                      <a:pt x="365" y="533"/>
                    </a:cubicBezTo>
                    <a:cubicBezTo>
                      <a:pt x="365" y="512"/>
                      <a:pt x="394" y="515"/>
                      <a:pt x="407" y="520"/>
                    </a:cubicBezTo>
                    <a:cubicBezTo>
                      <a:pt x="417" y="524"/>
                      <a:pt x="436" y="524"/>
                      <a:pt x="451" y="512"/>
                    </a:cubicBezTo>
                    <a:cubicBezTo>
                      <a:pt x="451" y="502"/>
                      <a:pt x="451" y="494"/>
                      <a:pt x="452" y="487"/>
                    </a:cubicBezTo>
                    <a:cubicBezTo>
                      <a:pt x="456" y="463"/>
                      <a:pt x="452" y="436"/>
                      <a:pt x="441" y="424"/>
                    </a:cubicBezTo>
                    <a:cubicBezTo>
                      <a:pt x="429" y="413"/>
                      <a:pt x="398" y="401"/>
                      <a:pt x="390" y="378"/>
                    </a:cubicBezTo>
                    <a:cubicBezTo>
                      <a:pt x="382" y="354"/>
                      <a:pt x="347" y="331"/>
                      <a:pt x="339" y="311"/>
                    </a:cubicBezTo>
                    <a:cubicBezTo>
                      <a:pt x="331" y="292"/>
                      <a:pt x="308" y="272"/>
                      <a:pt x="308" y="25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7" name="Shape 231">
                <a:extLst>
                  <a:ext uri="{FF2B5EF4-FFF2-40B4-BE49-F238E27FC236}">
                    <a16:creationId xmlns:a16="http://schemas.microsoft.com/office/drawing/2014/main" id="{9D46AE00-DA3E-ECFB-1305-8F340DF3408C}"/>
                  </a:ext>
                </a:extLst>
              </p:cNvPr>
              <p:cNvSpPr/>
              <p:nvPr/>
            </p:nvSpPr>
            <p:spPr>
              <a:xfrm>
                <a:off x="13739923" y="6785361"/>
                <a:ext cx="370189" cy="693030"/>
              </a:xfrm>
              <a:custGeom>
                <a:avLst/>
                <a:gdLst/>
                <a:ahLst/>
                <a:cxnLst/>
                <a:rect l="0" t="0" r="0" b="0"/>
                <a:pathLst>
                  <a:path w="499" h="937" extrusionOk="0">
                    <a:moveTo>
                      <a:pt x="305" y="493"/>
                    </a:moveTo>
                    <a:cubicBezTo>
                      <a:pt x="305" y="467"/>
                      <a:pt x="278" y="467"/>
                      <a:pt x="302" y="438"/>
                    </a:cubicBezTo>
                    <a:cubicBezTo>
                      <a:pt x="326" y="409"/>
                      <a:pt x="362" y="388"/>
                      <a:pt x="386" y="396"/>
                    </a:cubicBezTo>
                    <a:cubicBezTo>
                      <a:pt x="410" y="404"/>
                      <a:pt x="457" y="383"/>
                      <a:pt x="470" y="399"/>
                    </a:cubicBezTo>
                    <a:cubicBezTo>
                      <a:pt x="473" y="401"/>
                      <a:pt x="475" y="403"/>
                      <a:pt x="478" y="405"/>
                    </a:cubicBezTo>
                    <a:cubicBezTo>
                      <a:pt x="499" y="382"/>
                      <a:pt x="484" y="363"/>
                      <a:pt x="486" y="335"/>
                    </a:cubicBezTo>
                    <a:cubicBezTo>
                      <a:pt x="489" y="304"/>
                      <a:pt x="462" y="275"/>
                      <a:pt x="444" y="270"/>
                    </a:cubicBezTo>
                    <a:cubicBezTo>
                      <a:pt x="426" y="264"/>
                      <a:pt x="457" y="207"/>
                      <a:pt x="439" y="196"/>
                    </a:cubicBezTo>
                    <a:cubicBezTo>
                      <a:pt x="420" y="186"/>
                      <a:pt x="407" y="167"/>
                      <a:pt x="394" y="151"/>
                    </a:cubicBezTo>
                    <a:cubicBezTo>
                      <a:pt x="381" y="136"/>
                      <a:pt x="341" y="141"/>
                      <a:pt x="336" y="154"/>
                    </a:cubicBezTo>
                    <a:cubicBezTo>
                      <a:pt x="331" y="167"/>
                      <a:pt x="305" y="175"/>
                      <a:pt x="297" y="165"/>
                    </a:cubicBezTo>
                    <a:cubicBezTo>
                      <a:pt x="289" y="154"/>
                      <a:pt x="273" y="151"/>
                      <a:pt x="252" y="167"/>
                    </a:cubicBezTo>
                    <a:cubicBezTo>
                      <a:pt x="231" y="183"/>
                      <a:pt x="202" y="212"/>
                      <a:pt x="197" y="188"/>
                    </a:cubicBezTo>
                    <a:cubicBezTo>
                      <a:pt x="192" y="165"/>
                      <a:pt x="213" y="167"/>
                      <a:pt x="213" y="141"/>
                    </a:cubicBezTo>
                    <a:cubicBezTo>
                      <a:pt x="213" y="115"/>
                      <a:pt x="226" y="101"/>
                      <a:pt x="218" y="75"/>
                    </a:cubicBezTo>
                    <a:cubicBezTo>
                      <a:pt x="210" y="49"/>
                      <a:pt x="184" y="78"/>
                      <a:pt x="176" y="59"/>
                    </a:cubicBezTo>
                    <a:cubicBezTo>
                      <a:pt x="168" y="41"/>
                      <a:pt x="176" y="20"/>
                      <a:pt x="170" y="12"/>
                    </a:cubicBezTo>
                    <a:cubicBezTo>
                      <a:pt x="169" y="10"/>
                      <a:pt x="164" y="5"/>
                      <a:pt x="158" y="0"/>
                    </a:cubicBezTo>
                    <a:cubicBezTo>
                      <a:pt x="154" y="2"/>
                      <a:pt x="150" y="5"/>
                      <a:pt x="148" y="9"/>
                    </a:cubicBezTo>
                    <a:cubicBezTo>
                      <a:pt x="143" y="21"/>
                      <a:pt x="102" y="24"/>
                      <a:pt x="92" y="41"/>
                    </a:cubicBezTo>
                    <a:cubicBezTo>
                      <a:pt x="83" y="58"/>
                      <a:pt x="53" y="55"/>
                      <a:pt x="46" y="55"/>
                    </a:cubicBezTo>
                    <a:cubicBezTo>
                      <a:pt x="39" y="55"/>
                      <a:pt x="15" y="58"/>
                      <a:pt x="12" y="75"/>
                    </a:cubicBezTo>
                    <a:cubicBezTo>
                      <a:pt x="10" y="92"/>
                      <a:pt x="0" y="160"/>
                      <a:pt x="0" y="172"/>
                    </a:cubicBezTo>
                    <a:cubicBezTo>
                      <a:pt x="0" y="184"/>
                      <a:pt x="34" y="223"/>
                      <a:pt x="46" y="228"/>
                    </a:cubicBezTo>
                    <a:cubicBezTo>
                      <a:pt x="58" y="233"/>
                      <a:pt x="44" y="262"/>
                      <a:pt x="58" y="269"/>
                    </a:cubicBezTo>
                    <a:cubicBezTo>
                      <a:pt x="73" y="277"/>
                      <a:pt x="63" y="301"/>
                      <a:pt x="56" y="298"/>
                    </a:cubicBezTo>
                    <a:cubicBezTo>
                      <a:pt x="49" y="296"/>
                      <a:pt x="61" y="330"/>
                      <a:pt x="46" y="342"/>
                    </a:cubicBezTo>
                    <a:cubicBezTo>
                      <a:pt x="32" y="354"/>
                      <a:pt x="44" y="386"/>
                      <a:pt x="68" y="408"/>
                    </a:cubicBezTo>
                    <a:cubicBezTo>
                      <a:pt x="92" y="430"/>
                      <a:pt x="92" y="464"/>
                      <a:pt x="92" y="483"/>
                    </a:cubicBezTo>
                    <a:cubicBezTo>
                      <a:pt x="92" y="503"/>
                      <a:pt x="112" y="505"/>
                      <a:pt x="112" y="530"/>
                    </a:cubicBezTo>
                    <a:cubicBezTo>
                      <a:pt x="112" y="530"/>
                      <a:pt x="83" y="636"/>
                      <a:pt x="59" y="631"/>
                    </a:cubicBezTo>
                    <a:cubicBezTo>
                      <a:pt x="54" y="658"/>
                      <a:pt x="48" y="699"/>
                      <a:pt x="42" y="722"/>
                    </a:cubicBezTo>
                    <a:cubicBezTo>
                      <a:pt x="34" y="750"/>
                      <a:pt x="29" y="775"/>
                      <a:pt x="45" y="776"/>
                    </a:cubicBezTo>
                    <a:cubicBezTo>
                      <a:pt x="62" y="778"/>
                      <a:pt x="95" y="816"/>
                      <a:pt x="126" y="856"/>
                    </a:cubicBezTo>
                    <a:cubicBezTo>
                      <a:pt x="134" y="865"/>
                      <a:pt x="140" y="876"/>
                      <a:pt x="145" y="886"/>
                    </a:cubicBezTo>
                    <a:cubicBezTo>
                      <a:pt x="156" y="886"/>
                      <a:pt x="168" y="886"/>
                      <a:pt x="181" y="889"/>
                    </a:cubicBezTo>
                    <a:cubicBezTo>
                      <a:pt x="205" y="893"/>
                      <a:pt x="211" y="913"/>
                      <a:pt x="211" y="925"/>
                    </a:cubicBezTo>
                    <a:cubicBezTo>
                      <a:pt x="211" y="937"/>
                      <a:pt x="252" y="932"/>
                      <a:pt x="259" y="931"/>
                    </a:cubicBezTo>
                    <a:cubicBezTo>
                      <a:pt x="265" y="930"/>
                      <a:pt x="258" y="913"/>
                      <a:pt x="278" y="906"/>
                    </a:cubicBezTo>
                    <a:cubicBezTo>
                      <a:pt x="266" y="888"/>
                      <a:pt x="234" y="867"/>
                      <a:pt x="207" y="865"/>
                    </a:cubicBezTo>
                    <a:cubicBezTo>
                      <a:pt x="176" y="862"/>
                      <a:pt x="162" y="816"/>
                      <a:pt x="165" y="795"/>
                    </a:cubicBezTo>
                    <a:cubicBezTo>
                      <a:pt x="167" y="774"/>
                      <a:pt x="142" y="755"/>
                      <a:pt x="142" y="737"/>
                    </a:cubicBezTo>
                    <a:cubicBezTo>
                      <a:pt x="142" y="719"/>
                      <a:pt x="124" y="718"/>
                      <a:pt x="103" y="708"/>
                    </a:cubicBezTo>
                    <a:cubicBezTo>
                      <a:pt x="82" y="698"/>
                      <a:pt x="107" y="636"/>
                      <a:pt x="110" y="610"/>
                    </a:cubicBezTo>
                    <a:cubicBezTo>
                      <a:pt x="113" y="583"/>
                      <a:pt x="156" y="508"/>
                      <a:pt x="144" y="484"/>
                    </a:cubicBezTo>
                    <a:cubicBezTo>
                      <a:pt x="131" y="460"/>
                      <a:pt x="188" y="442"/>
                      <a:pt x="196" y="469"/>
                    </a:cubicBezTo>
                    <a:cubicBezTo>
                      <a:pt x="203" y="495"/>
                      <a:pt x="206" y="508"/>
                      <a:pt x="242" y="506"/>
                    </a:cubicBezTo>
                    <a:cubicBezTo>
                      <a:pt x="278" y="504"/>
                      <a:pt x="278" y="532"/>
                      <a:pt x="308" y="541"/>
                    </a:cubicBezTo>
                    <a:cubicBezTo>
                      <a:pt x="309" y="541"/>
                      <a:pt x="311" y="542"/>
                      <a:pt x="312" y="542"/>
                    </a:cubicBezTo>
                    <a:cubicBezTo>
                      <a:pt x="312" y="542"/>
                      <a:pt x="312" y="541"/>
                      <a:pt x="313" y="541"/>
                    </a:cubicBezTo>
                    <a:cubicBezTo>
                      <a:pt x="320" y="520"/>
                      <a:pt x="305" y="520"/>
                      <a:pt x="305" y="49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8" name="Shape 232">
                <a:extLst>
                  <a:ext uri="{FF2B5EF4-FFF2-40B4-BE49-F238E27FC236}">
                    <a16:creationId xmlns:a16="http://schemas.microsoft.com/office/drawing/2014/main" id="{4288D0CC-EDB0-0D78-6BAB-8EF7C42BFE17}"/>
                  </a:ext>
                </a:extLst>
              </p:cNvPr>
              <p:cNvSpPr/>
              <p:nvPr/>
            </p:nvSpPr>
            <p:spPr>
              <a:xfrm>
                <a:off x="9999288" y="4917196"/>
                <a:ext cx="439061" cy="357277"/>
              </a:xfrm>
              <a:custGeom>
                <a:avLst/>
                <a:gdLst/>
                <a:ahLst/>
                <a:cxnLst/>
                <a:rect l="0" t="0" r="0" b="0"/>
                <a:pathLst>
                  <a:path w="596" h="486" extrusionOk="0">
                    <a:moveTo>
                      <a:pt x="11" y="104"/>
                    </a:moveTo>
                    <a:cubicBezTo>
                      <a:pt x="15" y="115"/>
                      <a:pt x="19" y="153"/>
                      <a:pt x="10" y="169"/>
                    </a:cubicBezTo>
                    <a:cubicBezTo>
                      <a:pt x="0" y="184"/>
                      <a:pt x="4" y="188"/>
                      <a:pt x="14" y="193"/>
                    </a:cubicBezTo>
                    <a:cubicBezTo>
                      <a:pt x="24" y="199"/>
                      <a:pt x="28" y="212"/>
                      <a:pt x="28" y="223"/>
                    </a:cubicBezTo>
                    <a:cubicBezTo>
                      <a:pt x="28" y="234"/>
                      <a:pt x="35" y="233"/>
                      <a:pt x="36" y="256"/>
                    </a:cubicBezTo>
                    <a:cubicBezTo>
                      <a:pt x="37" y="279"/>
                      <a:pt x="43" y="296"/>
                      <a:pt x="51" y="305"/>
                    </a:cubicBezTo>
                    <a:cubicBezTo>
                      <a:pt x="57" y="313"/>
                      <a:pt x="56" y="324"/>
                      <a:pt x="53" y="333"/>
                    </a:cubicBezTo>
                    <a:cubicBezTo>
                      <a:pt x="64" y="341"/>
                      <a:pt x="77" y="349"/>
                      <a:pt x="88" y="353"/>
                    </a:cubicBezTo>
                    <a:cubicBezTo>
                      <a:pt x="117" y="364"/>
                      <a:pt x="127" y="372"/>
                      <a:pt x="129" y="382"/>
                    </a:cubicBezTo>
                    <a:cubicBezTo>
                      <a:pt x="131" y="392"/>
                      <a:pt x="156" y="410"/>
                      <a:pt x="162" y="396"/>
                    </a:cubicBezTo>
                    <a:cubicBezTo>
                      <a:pt x="168" y="382"/>
                      <a:pt x="184" y="390"/>
                      <a:pt x="196" y="390"/>
                    </a:cubicBezTo>
                    <a:cubicBezTo>
                      <a:pt x="209" y="390"/>
                      <a:pt x="211" y="404"/>
                      <a:pt x="213" y="412"/>
                    </a:cubicBezTo>
                    <a:cubicBezTo>
                      <a:pt x="215" y="421"/>
                      <a:pt x="243" y="417"/>
                      <a:pt x="253" y="423"/>
                    </a:cubicBezTo>
                    <a:cubicBezTo>
                      <a:pt x="263" y="429"/>
                      <a:pt x="267" y="451"/>
                      <a:pt x="282" y="459"/>
                    </a:cubicBezTo>
                    <a:cubicBezTo>
                      <a:pt x="296" y="467"/>
                      <a:pt x="308" y="449"/>
                      <a:pt x="318" y="455"/>
                    </a:cubicBezTo>
                    <a:cubicBezTo>
                      <a:pt x="329" y="461"/>
                      <a:pt x="355" y="467"/>
                      <a:pt x="371" y="461"/>
                    </a:cubicBezTo>
                    <a:cubicBezTo>
                      <a:pt x="388" y="455"/>
                      <a:pt x="398" y="467"/>
                      <a:pt x="418" y="465"/>
                    </a:cubicBezTo>
                    <a:cubicBezTo>
                      <a:pt x="438" y="463"/>
                      <a:pt x="465" y="471"/>
                      <a:pt x="471" y="478"/>
                    </a:cubicBezTo>
                    <a:cubicBezTo>
                      <a:pt x="474" y="481"/>
                      <a:pt x="491" y="484"/>
                      <a:pt x="507" y="486"/>
                    </a:cubicBezTo>
                    <a:cubicBezTo>
                      <a:pt x="511" y="478"/>
                      <a:pt x="503" y="452"/>
                      <a:pt x="505" y="446"/>
                    </a:cubicBezTo>
                    <a:cubicBezTo>
                      <a:pt x="506" y="439"/>
                      <a:pt x="554" y="397"/>
                      <a:pt x="562" y="387"/>
                    </a:cubicBezTo>
                    <a:cubicBezTo>
                      <a:pt x="570" y="378"/>
                      <a:pt x="582" y="378"/>
                      <a:pt x="589" y="365"/>
                    </a:cubicBezTo>
                    <a:cubicBezTo>
                      <a:pt x="596" y="353"/>
                      <a:pt x="570" y="313"/>
                      <a:pt x="565" y="305"/>
                    </a:cubicBezTo>
                    <a:cubicBezTo>
                      <a:pt x="559" y="297"/>
                      <a:pt x="556" y="264"/>
                      <a:pt x="561" y="250"/>
                    </a:cubicBezTo>
                    <a:cubicBezTo>
                      <a:pt x="565" y="237"/>
                      <a:pt x="540" y="229"/>
                      <a:pt x="540" y="219"/>
                    </a:cubicBezTo>
                    <a:cubicBezTo>
                      <a:pt x="540" y="210"/>
                      <a:pt x="563" y="193"/>
                      <a:pt x="576" y="188"/>
                    </a:cubicBezTo>
                    <a:cubicBezTo>
                      <a:pt x="588" y="182"/>
                      <a:pt x="584" y="144"/>
                      <a:pt x="573" y="134"/>
                    </a:cubicBezTo>
                    <a:cubicBezTo>
                      <a:pt x="562" y="125"/>
                      <a:pt x="556" y="107"/>
                      <a:pt x="563" y="88"/>
                    </a:cubicBezTo>
                    <a:cubicBezTo>
                      <a:pt x="570" y="69"/>
                      <a:pt x="522" y="54"/>
                      <a:pt x="515" y="54"/>
                    </a:cubicBezTo>
                    <a:cubicBezTo>
                      <a:pt x="514" y="54"/>
                      <a:pt x="514" y="53"/>
                      <a:pt x="513" y="51"/>
                    </a:cubicBezTo>
                    <a:cubicBezTo>
                      <a:pt x="470" y="59"/>
                      <a:pt x="361" y="47"/>
                      <a:pt x="353" y="44"/>
                    </a:cubicBezTo>
                    <a:cubicBezTo>
                      <a:pt x="348" y="42"/>
                      <a:pt x="334" y="37"/>
                      <a:pt x="322" y="33"/>
                    </a:cubicBezTo>
                    <a:cubicBezTo>
                      <a:pt x="316" y="42"/>
                      <a:pt x="305" y="50"/>
                      <a:pt x="288" y="50"/>
                    </a:cubicBezTo>
                    <a:cubicBezTo>
                      <a:pt x="262" y="50"/>
                      <a:pt x="260" y="24"/>
                      <a:pt x="259" y="12"/>
                    </a:cubicBezTo>
                    <a:cubicBezTo>
                      <a:pt x="258" y="0"/>
                      <a:pt x="152" y="22"/>
                      <a:pt x="124" y="50"/>
                    </a:cubicBezTo>
                    <a:cubicBezTo>
                      <a:pt x="96" y="78"/>
                      <a:pt x="30" y="67"/>
                      <a:pt x="29" y="83"/>
                    </a:cubicBezTo>
                    <a:cubicBezTo>
                      <a:pt x="27" y="94"/>
                      <a:pt x="17" y="100"/>
                      <a:pt x="11" y="97"/>
                    </a:cubicBezTo>
                    <a:cubicBezTo>
                      <a:pt x="11" y="100"/>
                      <a:pt x="10" y="102"/>
                      <a:pt x="11" y="1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69" name="Shape 233">
                <a:extLst>
                  <a:ext uri="{FF2B5EF4-FFF2-40B4-BE49-F238E27FC236}">
                    <a16:creationId xmlns:a16="http://schemas.microsoft.com/office/drawing/2014/main" id="{13DD47FE-7AD8-17C1-3E2F-A1D6639EEDD4}"/>
                  </a:ext>
                </a:extLst>
              </p:cNvPr>
              <p:cNvSpPr/>
              <p:nvPr/>
            </p:nvSpPr>
            <p:spPr>
              <a:xfrm>
                <a:off x="10063855" y="5498308"/>
                <a:ext cx="163572" cy="159269"/>
              </a:xfrm>
              <a:custGeom>
                <a:avLst/>
                <a:gdLst/>
                <a:ahLst/>
                <a:cxnLst/>
                <a:rect l="0" t="0" r="0" b="0"/>
                <a:pathLst>
                  <a:path w="223" h="213" extrusionOk="0">
                    <a:moveTo>
                      <a:pt x="166" y="194"/>
                    </a:moveTo>
                    <a:cubicBezTo>
                      <a:pt x="163" y="182"/>
                      <a:pt x="202" y="126"/>
                      <a:pt x="212" y="126"/>
                    </a:cubicBezTo>
                    <a:cubicBezTo>
                      <a:pt x="220" y="126"/>
                      <a:pt x="223" y="72"/>
                      <a:pt x="220" y="44"/>
                    </a:cubicBezTo>
                    <a:cubicBezTo>
                      <a:pt x="190" y="23"/>
                      <a:pt x="164" y="15"/>
                      <a:pt x="164" y="15"/>
                    </a:cubicBezTo>
                    <a:cubicBezTo>
                      <a:pt x="164" y="15"/>
                      <a:pt x="83" y="11"/>
                      <a:pt x="69" y="6"/>
                    </a:cubicBezTo>
                    <a:cubicBezTo>
                      <a:pt x="56" y="0"/>
                      <a:pt x="42" y="24"/>
                      <a:pt x="30" y="14"/>
                    </a:cubicBezTo>
                    <a:cubicBezTo>
                      <a:pt x="17" y="5"/>
                      <a:pt x="0" y="17"/>
                      <a:pt x="2" y="30"/>
                    </a:cubicBezTo>
                    <a:cubicBezTo>
                      <a:pt x="5" y="44"/>
                      <a:pt x="31" y="52"/>
                      <a:pt x="31" y="73"/>
                    </a:cubicBezTo>
                    <a:cubicBezTo>
                      <a:pt x="31" y="93"/>
                      <a:pt x="83" y="123"/>
                      <a:pt x="81" y="134"/>
                    </a:cubicBezTo>
                    <a:cubicBezTo>
                      <a:pt x="80" y="141"/>
                      <a:pt x="112" y="162"/>
                      <a:pt x="131" y="190"/>
                    </a:cubicBezTo>
                    <a:cubicBezTo>
                      <a:pt x="142" y="196"/>
                      <a:pt x="152" y="205"/>
                      <a:pt x="163" y="213"/>
                    </a:cubicBezTo>
                    <a:cubicBezTo>
                      <a:pt x="165" y="204"/>
                      <a:pt x="166" y="197"/>
                      <a:pt x="166" y="19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0" name="Shape 234">
                <a:extLst>
                  <a:ext uri="{FF2B5EF4-FFF2-40B4-BE49-F238E27FC236}">
                    <a16:creationId xmlns:a16="http://schemas.microsoft.com/office/drawing/2014/main" id="{38967B9D-010B-A184-56BE-FE08C389F925}"/>
                  </a:ext>
                </a:extLst>
              </p:cNvPr>
              <p:cNvSpPr/>
              <p:nvPr/>
            </p:nvSpPr>
            <p:spPr>
              <a:xfrm>
                <a:off x="9982071" y="5429435"/>
                <a:ext cx="245359" cy="210923"/>
              </a:xfrm>
              <a:custGeom>
                <a:avLst/>
                <a:gdLst/>
                <a:ahLst/>
                <a:cxnLst/>
                <a:rect l="0" t="0" r="0" b="0"/>
                <a:pathLst>
                  <a:path w="330" h="287" extrusionOk="0">
                    <a:moveTo>
                      <a:pt x="191" y="231"/>
                    </a:moveTo>
                    <a:cubicBezTo>
                      <a:pt x="193" y="220"/>
                      <a:pt x="141" y="190"/>
                      <a:pt x="141" y="170"/>
                    </a:cubicBezTo>
                    <a:cubicBezTo>
                      <a:pt x="141" y="149"/>
                      <a:pt x="115" y="141"/>
                      <a:pt x="112" y="127"/>
                    </a:cubicBezTo>
                    <a:cubicBezTo>
                      <a:pt x="110" y="114"/>
                      <a:pt x="127" y="102"/>
                      <a:pt x="140" y="111"/>
                    </a:cubicBezTo>
                    <a:cubicBezTo>
                      <a:pt x="152" y="121"/>
                      <a:pt x="166" y="97"/>
                      <a:pt x="179" y="103"/>
                    </a:cubicBezTo>
                    <a:cubicBezTo>
                      <a:pt x="193" y="108"/>
                      <a:pt x="274" y="112"/>
                      <a:pt x="274" y="112"/>
                    </a:cubicBezTo>
                    <a:cubicBezTo>
                      <a:pt x="274" y="112"/>
                      <a:pt x="300" y="120"/>
                      <a:pt x="330" y="141"/>
                    </a:cubicBezTo>
                    <a:cubicBezTo>
                      <a:pt x="329" y="135"/>
                      <a:pt x="328" y="130"/>
                      <a:pt x="327" y="127"/>
                    </a:cubicBezTo>
                    <a:cubicBezTo>
                      <a:pt x="320" y="110"/>
                      <a:pt x="327" y="91"/>
                      <a:pt x="307" y="83"/>
                    </a:cubicBezTo>
                    <a:cubicBezTo>
                      <a:pt x="297" y="79"/>
                      <a:pt x="293" y="62"/>
                      <a:pt x="291" y="46"/>
                    </a:cubicBezTo>
                    <a:cubicBezTo>
                      <a:pt x="282" y="49"/>
                      <a:pt x="274" y="51"/>
                      <a:pt x="270" y="52"/>
                    </a:cubicBezTo>
                    <a:cubicBezTo>
                      <a:pt x="254" y="56"/>
                      <a:pt x="219" y="54"/>
                      <a:pt x="207" y="38"/>
                    </a:cubicBezTo>
                    <a:cubicBezTo>
                      <a:pt x="198" y="26"/>
                      <a:pt x="170" y="8"/>
                      <a:pt x="156" y="0"/>
                    </a:cubicBezTo>
                    <a:cubicBezTo>
                      <a:pt x="150" y="5"/>
                      <a:pt x="128" y="23"/>
                      <a:pt x="119" y="24"/>
                    </a:cubicBezTo>
                    <a:cubicBezTo>
                      <a:pt x="108" y="26"/>
                      <a:pt x="115" y="54"/>
                      <a:pt x="104" y="54"/>
                    </a:cubicBezTo>
                    <a:cubicBezTo>
                      <a:pt x="93" y="54"/>
                      <a:pt x="85" y="74"/>
                      <a:pt x="82" y="82"/>
                    </a:cubicBezTo>
                    <a:cubicBezTo>
                      <a:pt x="79" y="90"/>
                      <a:pt x="55" y="76"/>
                      <a:pt x="44" y="80"/>
                    </a:cubicBezTo>
                    <a:cubicBezTo>
                      <a:pt x="36" y="83"/>
                      <a:pt x="13" y="87"/>
                      <a:pt x="0" y="89"/>
                    </a:cubicBezTo>
                    <a:cubicBezTo>
                      <a:pt x="2" y="101"/>
                      <a:pt x="2" y="115"/>
                      <a:pt x="12" y="115"/>
                    </a:cubicBezTo>
                    <a:cubicBezTo>
                      <a:pt x="28" y="115"/>
                      <a:pt x="58" y="113"/>
                      <a:pt x="59" y="135"/>
                    </a:cubicBezTo>
                    <a:cubicBezTo>
                      <a:pt x="60" y="157"/>
                      <a:pt x="99" y="205"/>
                      <a:pt x="113" y="222"/>
                    </a:cubicBezTo>
                    <a:cubicBezTo>
                      <a:pt x="128" y="238"/>
                      <a:pt x="161" y="234"/>
                      <a:pt x="163" y="248"/>
                    </a:cubicBezTo>
                    <a:cubicBezTo>
                      <a:pt x="165" y="262"/>
                      <a:pt x="188" y="274"/>
                      <a:pt x="216" y="276"/>
                    </a:cubicBezTo>
                    <a:cubicBezTo>
                      <a:pt x="223" y="277"/>
                      <a:pt x="232" y="281"/>
                      <a:pt x="241" y="287"/>
                    </a:cubicBezTo>
                    <a:cubicBezTo>
                      <a:pt x="222" y="259"/>
                      <a:pt x="190" y="238"/>
                      <a:pt x="191" y="23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1" name="Shape 235">
                <a:extLst>
                  <a:ext uri="{FF2B5EF4-FFF2-40B4-BE49-F238E27FC236}">
                    <a16:creationId xmlns:a16="http://schemas.microsoft.com/office/drawing/2014/main" id="{D21A7ADD-4195-7301-D9AE-8E6099FA47A7}"/>
                  </a:ext>
                </a:extLst>
              </p:cNvPr>
              <p:cNvSpPr/>
              <p:nvPr/>
            </p:nvSpPr>
            <p:spPr>
              <a:xfrm>
                <a:off x="10214515" y="5648965"/>
                <a:ext cx="86091" cy="167878"/>
              </a:xfrm>
              <a:custGeom>
                <a:avLst/>
                <a:gdLst/>
                <a:ahLst/>
                <a:cxnLst/>
                <a:rect l="0" t="0" r="0" b="0"/>
                <a:pathLst>
                  <a:path w="116" h="226" extrusionOk="0">
                    <a:moveTo>
                      <a:pt x="78" y="193"/>
                    </a:moveTo>
                    <a:cubicBezTo>
                      <a:pt x="91" y="190"/>
                      <a:pt x="83" y="179"/>
                      <a:pt x="93" y="170"/>
                    </a:cubicBezTo>
                    <a:cubicBezTo>
                      <a:pt x="102" y="160"/>
                      <a:pt x="113" y="141"/>
                      <a:pt x="115" y="134"/>
                    </a:cubicBezTo>
                    <a:cubicBezTo>
                      <a:pt x="115" y="134"/>
                      <a:pt x="115" y="133"/>
                      <a:pt x="116" y="133"/>
                    </a:cubicBezTo>
                    <a:cubicBezTo>
                      <a:pt x="97" y="119"/>
                      <a:pt x="84" y="109"/>
                      <a:pt x="80" y="94"/>
                    </a:cubicBezTo>
                    <a:cubicBezTo>
                      <a:pt x="76" y="80"/>
                      <a:pt x="80" y="51"/>
                      <a:pt x="87" y="30"/>
                    </a:cubicBezTo>
                    <a:cubicBezTo>
                      <a:pt x="76" y="23"/>
                      <a:pt x="44" y="0"/>
                      <a:pt x="33" y="0"/>
                    </a:cubicBezTo>
                    <a:cubicBezTo>
                      <a:pt x="23" y="0"/>
                      <a:pt x="8" y="23"/>
                      <a:pt x="4" y="45"/>
                    </a:cubicBezTo>
                    <a:cubicBezTo>
                      <a:pt x="28" y="57"/>
                      <a:pt x="37" y="66"/>
                      <a:pt x="21" y="83"/>
                    </a:cubicBezTo>
                    <a:cubicBezTo>
                      <a:pt x="3" y="100"/>
                      <a:pt x="0" y="158"/>
                      <a:pt x="19" y="174"/>
                    </a:cubicBezTo>
                    <a:cubicBezTo>
                      <a:pt x="37" y="189"/>
                      <a:pt x="42" y="218"/>
                      <a:pt x="60" y="226"/>
                    </a:cubicBezTo>
                    <a:cubicBezTo>
                      <a:pt x="65" y="212"/>
                      <a:pt x="69" y="195"/>
                      <a:pt x="78" y="19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2" name="Shape 236">
                <a:extLst>
                  <a:ext uri="{FF2B5EF4-FFF2-40B4-BE49-F238E27FC236}">
                    <a16:creationId xmlns:a16="http://schemas.microsoft.com/office/drawing/2014/main" id="{63091813-50C3-23B0-3CE9-66EBBBA42A9F}"/>
                  </a:ext>
                </a:extLst>
              </p:cNvPr>
              <p:cNvSpPr/>
              <p:nvPr/>
            </p:nvSpPr>
            <p:spPr>
              <a:xfrm>
                <a:off x="9792672" y="5283081"/>
                <a:ext cx="340059" cy="150660"/>
              </a:xfrm>
              <a:custGeom>
                <a:avLst/>
                <a:gdLst/>
                <a:ahLst/>
                <a:cxnLst/>
                <a:rect l="0" t="0" r="0" b="0"/>
                <a:pathLst>
                  <a:path w="458" h="206" extrusionOk="0">
                    <a:moveTo>
                      <a:pt x="387" y="18"/>
                    </a:moveTo>
                    <a:cubicBezTo>
                      <a:pt x="371" y="0"/>
                      <a:pt x="330" y="0"/>
                      <a:pt x="330" y="0"/>
                    </a:cubicBezTo>
                    <a:cubicBezTo>
                      <a:pt x="330" y="0"/>
                      <a:pt x="326" y="18"/>
                      <a:pt x="320" y="28"/>
                    </a:cubicBezTo>
                    <a:cubicBezTo>
                      <a:pt x="315" y="37"/>
                      <a:pt x="285" y="37"/>
                      <a:pt x="266" y="32"/>
                    </a:cubicBezTo>
                    <a:cubicBezTo>
                      <a:pt x="261" y="39"/>
                      <a:pt x="236" y="44"/>
                      <a:pt x="233" y="54"/>
                    </a:cubicBezTo>
                    <a:cubicBezTo>
                      <a:pt x="229" y="67"/>
                      <a:pt x="198" y="60"/>
                      <a:pt x="208" y="93"/>
                    </a:cubicBezTo>
                    <a:cubicBezTo>
                      <a:pt x="218" y="125"/>
                      <a:pt x="193" y="114"/>
                      <a:pt x="183" y="110"/>
                    </a:cubicBezTo>
                    <a:cubicBezTo>
                      <a:pt x="174" y="106"/>
                      <a:pt x="132" y="112"/>
                      <a:pt x="121" y="123"/>
                    </a:cubicBezTo>
                    <a:cubicBezTo>
                      <a:pt x="110" y="134"/>
                      <a:pt x="95" y="131"/>
                      <a:pt x="85" y="125"/>
                    </a:cubicBezTo>
                    <a:cubicBezTo>
                      <a:pt x="76" y="120"/>
                      <a:pt x="56" y="117"/>
                      <a:pt x="48" y="131"/>
                    </a:cubicBezTo>
                    <a:cubicBezTo>
                      <a:pt x="40" y="145"/>
                      <a:pt x="25" y="120"/>
                      <a:pt x="13" y="121"/>
                    </a:cubicBezTo>
                    <a:cubicBezTo>
                      <a:pt x="0" y="123"/>
                      <a:pt x="6" y="149"/>
                      <a:pt x="6" y="154"/>
                    </a:cubicBezTo>
                    <a:cubicBezTo>
                      <a:pt x="6" y="160"/>
                      <a:pt x="25" y="176"/>
                      <a:pt x="37" y="170"/>
                    </a:cubicBezTo>
                    <a:cubicBezTo>
                      <a:pt x="50" y="165"/>
                      <a:pt x="65" y="172"/>
                      <a:pt x="76" y="179"/>
                    </a:cubicBezTo>
                    <a:cubicBezTo>
                      <a:pt x="86" y="186"/>
                      <a:pt x="107" y="173"/>
                      <a:pt x="114" y="166"/>
                    </a:cubicBezTo>
                    <a:cubicBezTo>
                      <a:pt x="121" y="160"/>
                      <a:pt x="159" y="160"/>
                      <a:pt x="163" y="160"/>
                    </a:cubicBezTo>
                    <a:cubicBezTo>
                      <a:pt x="167" y="160"/>
                      <a:pt x="168" y="181"/>
                      <a:pt x="175" y="186"/>
                    </a:cubicBezTo>
                    <a:cubicBezTo>
                      <a:pt x="182" y="190"/>
                      <a:pt x="208" y="192"/>
                      <a:pt x="231" y="194"/>
                    </a:cubicBezTo>
                    <a:cubicBezTo>
                      <a:pt x="254" y="195"/>
                      <a:pt x="289" y="206"/>
                      <a:pt x="300" y="206"/>
                    </a:cubicBezTo>
                    <a:cubicBezTo>
                      <a:pt x="311" y="206"/>
                      <a:pt x="328" y="187"/>
                      <a:pt x="353" y="187"/>
                    </a:cubicBezTo>
                    <a:cubicBezTo>
                      <a:pt x="377" y="187"/>
                      <a:pt x="391" y="172"/>
                      <a:pt x="395" y="173"/>
                    </a:cubicBezTo>
                    <a:cubicBezTo>
                      <a:pt x="395" y="173"/>
                      <a:pt x="395" y="173"/>
                      <a:pt x="395" y="173"/>
                    </a:cubicBezTo>
                    <a:cubicBezTo>
                      <a:pt x="397" y="166"/>
                      <a:pt x="400" y="160"/>
                      <a:pt x="405" y="159"/>
                    </a:cubicBezTo>
                    <a:cubicBezTo>
                      <a:pt x="415" y="158"/>
                      <a:pt x="408" y="140"/>
                      <a:pt x="415" y="132"/>
                    </a:cubicBezTo>
                    <a:cubicBezTo>
                      <a:pt x="423" y="123"/>
                      <a:pt x="410" y="106"/>
                      <a:pt x="423" y="108"/>
                    </a:cubicBezTo>
                    <a:cubicBezTo>
                      <a:pt x="435" y="109"/>
                      <a:pt x="450" y="110"/>
                      <a:pt x="450" y="92"/>
                    </a:cubicBezTo>
                    <a:cubicBezTo>
                      <a:pt x="450" y="86"/>
                      <a:pt x="453" y="80"/>
                      <a:pt x="458" y="76"/>
                    </a:cubicBezTo>
                    <a:cubicBezTo>
                      <a:pt x="444" y="56"/>
                      <a:pt x="434" y="24"/>
                      <a:pt x="434" y="24"/>
                    </a:cubicBezTo>
                    <a:cubicBezTo>
                      <a:pt x="434" y="24"/>
                      <a:pt x="403" y="37"/>
                      <a:pt x="387" y="1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3" name="Shape 237">
                <a:extLst>
                  <a:ext uri="{FF2B5EF4-FFF2-40B4-BE49-F238E27FC236}">
                    <a16:creationId xmlns:a16="http://schemas.microsoft.com/office/drawing/2014/main" id="{1F0E66EE-B70C-FF11-C219-54DBFCE1BC20}"/>
                  </a:ext>
                </a:extLst>
              </p:cNvPr>
              <p:cNvSpPr/>
              <p:nvPr/>
            </p:nvSpPr>
            <p:spPr>
              <a:xfrm>
                <a:off x="10085379" y="5300300"/>
                <a:ext cx="297014" cy="167878"/>
              </a:xfrm>
              <a:custGeom>
                <a:avLst/>
                <a:gdLst/>
                <a:ahLst/>
                <a:cxnLst/>
                <a:rect l="0" t="0" r="0" b="0"/>
                <a:pathLst>
                  <a:path w="402" h="228" extrusionOk="0">
                    <a:moveTo>
                      <a:pt x="387" y="43"/>
                    </a:moveTo>
                    <a:cubicBezTo>
                      <a:pt x="382" y="42"/>
                      <a:pt x="377" y="39"/>
                      <a:pt x="372" y="35"/>
                    </a:cubicBezTo>
                    <a:cubicBezTo>
                      <a:pt x="355" y="31"/>
                      <a:pt x="339" y="26"/>
                      <a:pt x="334" y="21"/>
                    </a:cubicBezTo>
                    <a:cubicBezTo>
                      <a:pt x="323" y="11"/>
                      <a:pt x="283" y="4"/>
                      <a:pt x="277" y="2"/>
                    </a:cubicBezTo>
                    <a:cubicBezTo>
                      <a:pt x="271" y="0"/>
                      <a:pt x="232" y="39"/>
                      <a:pt x="220" y="39"/>
                    </a:cubicBezTo>
                    <a:cubicBezTo>
                      <a:pt x="207" y="39"/>
                      <a:pt x="155" y="45"/>
                      <a:pt x="155" y="59"/>
                    </a:cubicBezTo>
                    <a:cubicBezTo>
                      <a:pt x="155" y="74"/>
                      <a:pt x="90" y="76"/>
                      <a:pt x="71" y="59"/>
                    </a:cubicBezTo>
                    <a:cubicBezTo>
                      <a:pt x="68" y="57"/>
                      <a:pt x="66" y="53"/>
                      <a:pt x="63" y="50"/>
                    </a:cubicBezTo>
                    <a:cubicBezTo>
                      <a:pt x="58" y="54"/>
                      <a:pt x="55" y="60"/>
                      <a:pt x="55" y="66"/>
                    </a:cubicBezTo>
                    <a:cubicBezTo>
                      <a:pt x="55" y="84"/>
                      <a:pt x="40" y="83"/>
                      <a:pt x="28" y="82"/>
                    </a:cubicBezTo>
                    <a:cubicBezTo>
                      <a:pt x="15" y="80"/>
                      <a:pt x="28" y="97"/>
                      <a:pt x="20" y="106"/>
                    </a:cubicBezTo>
                    <a:cubicBezTo>
                      <a:pt x="13" y="114"/>
                      <a:pt x="20" y="132"/>
                      <a:pt x="10" y="133"/>
                    </a:cubicBezTo>
                    <a:cubicBezTo>
                      <a:pt x="5" y="134"/>
                      <a:pt x="2" y="140"/>
                      <a:pt x="0" y="147"/>
                    </a:cubicBezTo>
                    <a:cubicBezTo>
                      <a:pt x="5" y="149"/>
                      <a:pt x="15" y="170"/>
                      <a:pt x="15" y="170"/>
                    </a:cubicBezTo>
                    <a:cubicBezTo>
                      <a:pt x="15" y="170"/>
                      <a:pt x="15" y="171"/>
                      <a:pt x="14" y="172"/>
                    </a:cubicBezTo>
                    <a:cubicBezTo>
                      <a:pt x="28" y="180"/>
                      <a:pt x="56" y="198"/>
                      <a:pt x="65" y="210"/>
                    </a:cubicBezTo>
                    <a:cubicBezTo>
                      <a:pt x="77" y="226"/>
                      <a:pt x="112" y="228"/>
                      <a:pt x="128" y="224"/>
                    </a:cubicBezTo>
                    <a:cubicBezTo>
                      <a:pt x="144" y="220"/>
                      <a:pt x="214" y="198"/>
                      <a:pt x="214" y="198"/>
                    </a:cubicBezTo>
                    <a:cubicBezTo>
                      <a:pt x="214" y="198"/>
                      <a:pt x="230" y="204"/>
                      <a:pt x="240" y="206"/>
                    </a:cubicBezTo>
                    <a:cubicBezTo>
                      <a:pt x="242" y="206"/>
                      <a:pt x="249" y="207"/>
                      <a:pt x="257" y="209"/>
                    </a:cubicBezTo>
                    <a:cubicBezTo>
                      <a:pt x="262" y="203"/>
                      <a:pt x="278" y="199"/>
                      <a:pt x="294" y="183"/>
                    </a:cubicBezTo>
                    <a:cubicBezTo>
                      <a:pt x="313" y="164"/>
                      <a:pt x="342" y="95"/>
                      <a:pt x="350" y="90"/>
                    </a:cubicBezTo>
                    <a:cubicBezTo>
                      <a:pt x="358" y="84"/>
                      <a:pt x="380" y="72"/>
                      <a:pt x="391" y="64"/>
                    </a:cubicBezTo>
                    <a:cubicBezTo>
                      <a:pt x="402" y="56"/>
                      <a:pt x="399" y="47"/>
                      <a:pt x="387" y="4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4" name="Shape 238">
                <a:extLst>
                  <a:ext uri="{FF2B5EF4-FFF2-40B4-BE49-F238E27FC236}">
                    <a16:creationId xmlns:a16="http://schemas.microsoft.com/office/drawing/2014/main" id="{EC05B7C6-5D8E-A8F5-635D-57D3FFCB22AC}"/>
                  </a:ext>
                </a:extLst>
              </p:cNvPr>
              <p:cNvSpPr/>
              <p:nvPr/>
            </p:nvSpPr>
            <p:spPr>
              <a:xfrm>
                <a:off x="9913198" y="5162555"/>
                <a:ext cx="288405" cy="146354"/>
              </a:xfrm>
              <a:custGeom>
                <a:avLst/>
                <a:gdLst/>
                <a:ahLst/>
                <a:cxnLst/>
                <a:rect l="0" t="0" r="0" b="0"/>
                <a:pathLst>
                  <a:path w="390" h="199" extrusionOk="0">
                    <a:moveTo>
                      <a:pt x="369" y="91"/>
                    </a:moveTo>
                    <a:cubicBezTo>
                      <a:pt x="359" y="85"/>
                      <a:pt x="331" y="89"/>
                      <a:pt x="329" y="80"/>
                    </a:cubicBezTo>
                    <a:cubicBezTo>
                      <a:pt x="327" y="72"/>
                      <a:pt x="325" y="58"/>
                      <a:pt x="312" y="58"/>
                    </a:cubicBezTo>
                    <a:cubicBezTo>
                      <a:pt x="300" y="58"/>
                      <a:pt x="284" y="50"/>
                      <a:pt x="278" y="64"/>
                    </a:cubicBezTo>
                    <a:cubicBezTo>
                      <a:pt x="272" y="78"/>
                      <a:pt x="247" y="60"/>
                      <a:pt x="245" y="50"/>
                    </a:cubicBezTo>
                    <a:cubicBezTo>
                      <a:pt x="243" y="40"/>
                      <a:pt x="233" y="32"/>
                      <a:pt x="204" y="21"/>
                    </a:cubicBezTo>
                    <a:cubicBezTo>
                      <a:pt x="193" y="17"/>
                      <a:pt x="180" y="9"/>
                      <a:pt x="169" y="1"/>
                    </a:cubicBezTo>
                    <a:cubicBezTo>
                      <a:pt x="168" y="3"/>
                      <a:pt x="167" y="5"/>
                      <a:pt x="166" y="7"/>
                    </a:cubicBezTo>
                    <a:cubicBezTo>
                      <a:pt x="160" y="16"/>
                      <a:pt x="141" y="0"/>
                      <a:pt x="133" y="9"/>
                    </a:cubicBezTo>
                    <a:cubicBezTo>
                      <a:pt x="125" y="17"/>
                      <a:pt x="97" y="18"/>
                      <a:pt x="82" y="32"/>
                    </a:cubicBezTo>
                    <a:cubicBezTo>
                      <a:pt x="67" y="46"/>
                      <a:pt x="36" y="52"/>
                      <a:pt x="18" y="56"/>
                    </a:cubicBezTo>
                    <a:cubicBezTo>
                      <a:pt x="0" y="61"/>
                      <a:pt x="15" y="77"/>
                      <a:pt x="22" y="89"/>
                    </a:cubicBezTo>
                    <a:cubicBezTo>
                      <a:pt x="29" y="102"/>
                      <a:pt x="29" y="132"/>
                      <a:pt x="43" y="141"/>
                    </a:cubicBezTo>
                    <a:cubicBezTo>
                      <a:pt x="56" y="151"/>
                      <a:pt x="101" y="179"/>
                      <a:pt x="107" y="189"/>
                    </a:cubicBezTo>
                    <a:cubicBezTo>
                      <a:pt x="108" y="191"/>
                      <a:pt x="107" y="192"/>
                      <a:pt x="106" y="194"/>
                    </a:cubicBezTo>
                    <a:cubicBezTo>
                      <a:pt x="125" y="199"/>
                      <a:pt x="155" y="199"/>
                      <a:pt x="160" y="190"/>
                    </a:cubicBezTo>
                    <a:cubicBezTo>
                      <a:pt x="166" y="180"/>
                      <a:pt x="170" y="162"/>
                      <a:pt x="170" y="162"/>
                    </a:cubicBezTo>
                    <a:cubicBezTo>
                      <a:pt x="170" y="162"/>
                      <a:pt x="211" y="162"/>
                      <a:pt x="227" y="180"/>
                    </a:cubicBezTo>
                    <a:cubicBezTo>
                      <a:pt x="243" y="199"/>
                      <a:pt x="274" y="186"/>
                      <a:pt x="274" y="186"/>
                    </a:cubicBezTo>
                    <a:cubicBezTo>
                      <a:pt x="274" y="186"/>
                      <a:pt x="275" y="191"/>
                      <a:pt x="278" y="199"/>
                    </a:cubicBezTo>
                    <a:cubicBezTo>
                      <a:pt x="282" y="189"/>
                      <a:pt x="288" y="180"/>
                      <a:pt x="295" y="179"/>
                    </a:cubicBezTo>
                    <a:cubicBezTo>
                      <a:pt x="312" y="176"/>
                      <a:pt x="337" y="174"/>
                      <a:pt x="354" y="149"/>
                    </a:cubicBezTo>
                    <a:cubicBezTo>
                      <a:pt x="363" y="137"/>
                      <a:pt x="377" y="127"/>
                      <a:pt x="390" y="120"/>
                    </a:cubicBezTo>
                    <a:cubicBezTo>
                      <a:pt x="381" y="110"/>
                      <a:pt x="377" y="95"/>
                      <a:pt x="369" y="9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5" name="Shape 239">
                <a:extLst>
                  <a:ext uri="{FF2B5EF4-FFF2-40B4-BE49-F238E27FC236}">
                    <a16:creationId xmlns:a16="http://schemas.microsoft.com/office/drawing/2014/main" id="{1231B833-6920-E65B-BD7B-5BA64D6D9C6D}"/>
                  </a:ext>
                </a:extLst>
              </p:cNvPr>
              <p:cNvSpPr/>
              <p:nvPr/>
            </p:nvSpPr>
            <p:spPr>
              <a:xfrm>
                <a:off x="10119816" y="5248645"/>
                <a:ext cx="253969" cy="107615"/>
              </a:xfrm>
              <a:custGeom>
                <a:avLst/>
                <a:gdLst/>
                <a:ahLst/>
                <a:cxnLst/>
                <a:rect l="0" t="0" r="0" b="0"/>
                <a:pathLst>
                  <a:path w="345" h="147" extrusionOk="0">
                    <a:moveTo>
                      <a:pt x="256" y="16"/>
                    </a:moveTo>
                    <a:cubicBezTo>
                      <a:pt x="236" y="18"/>
                      <a:pt x="226" y="6"/>
                      <a:pt x="209" y="12"/>
                    </a:cubicBezTo>
                    <a:cubicBezTo>
                      <a:pt x="193" y="18"/>
                      <a:pt x="167" y="12"/>
                      <a:pt x="156" y="6"/>
                    </a:cubicBezTo>
                    <a:cubicBezTo>
                      <a:pt x="146" y="0"/>
                      <a:pt x="134" y="18"/>
                      <a:pt x="120" y="10"/>
                    </a:cubicBezTo>
                    <a:cubicBezTo>
                      <a:pt x="117" y="8"/>
                      <a:pt x="114" y="6"/>
                      <a:pt x="112" y="3"/>
                    </a:cubicBezTo>
                    <a:cubicBezTo>
                      <a:pt x="99" y="10"/>
                      <a:pt x="85" y="20"/>
                      <a:pt x="76" y="32"/>
                    </a:cubicBezTo>
                    <a:cubicBezTo>
                      <a:pt x="59" y="57"/>
                      <a:pt x="34" y="59"/>
                      <a:pt x="17" y="62"/>
                    </a:cubicBezTo>
                    <a:cubicBezTo>
                      <a:pt x="10" y="63"/>
                      <a:pt x="4" y="72"/>
                      <a:pt x="0" y="82"/>
                    </a:cubicBezTo>
                    <a:cubicBezTo>
                      <a:pt x="6" y="96"/>
                      <a:pt x="16" y="119"/>
                      <a:pt x="28" y="130"/>
                    </a:cubicBezTo>
                    <a:cubicBezTo>
                      <a:pt x="47" y="147"/>
                      <a:pt x="112" y="145"/>
                      <a:pt x="112" y="130"/>
                    </a:cubicBezTo>
                    <a:cubicBezTo>
                      <a:pt x="112" y="116"/>
                      <a:pt x="164" y="110"/>
                      <a:pt x="177" y="110"/>
                    </a:cubicBezTo>
                    <a:cubicBezTo>
                      <a:pt x="189" y="110"/>
                      <a:pt x="228" y="71"/>
                      <a:pt x="234" y="73"/>
                    </a:cubicBezTo>
                    <a:cubicBezTo>
                      <a:pt x="240" y="75"/>
                      <a:pt x="280" y="82"/>
                      <a:pt x="291" y="92"/>
                    </a:cubicBezTo>
                    <a:cubicBezTo>
                      <a:pt x="296" y="97"/>
                      <a:pt x="312" y="102"/>
                      <a:pt x="329" y="106"/>
                    </a:cubicBezTo>
                    <a:cubicBezTo>
                      <a:pt x="322" y="99"/>
                      <a:pt x="317" y="91"/>
                      <a:pt x="317" y="84"/>
                    </a:cubicBezTo>
                    <a:cubicBezTo>
                      <a:pt x="317" y="73"/>
                      <a:pt x="337" y="45"/>
                      <a:pt x="344" y="39"/>
                    </a:cubicBezTo>
                    <a:cubicBezTo>
                      <a:pt x="344" y="39"/>
                      <a:pt x="345" y="38"/>
                      <a:pt x="345" y="37"/>
                    </a:cubicBezTo>
                    <a:cubicBezTo>
                      <a:pt x="329" y="35"/>
                      <a:pt x="312" y="32"/>
                      <a:pt x="309" y="29"/>
                    </a:cubicBezTo>
                    <a:cubicBezTo>
                      <a:pt x="303" y="22"/>
                      <a:pt x="276" y="14"/>
                      <a:pt x="256" y="1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6" name="Shape 240">
                <a:extLst>
                  <a:ext uri="{FF2B5EF4-FFF2-40B4-BE49-F238E27FC236}">
                    <a16:creationId xmlns:a16="http://schemas.microsoft.com/office/drawing/2014/main" id="{D415EF8B-E488-57A6-FB6E-B445B3CA21DC}"/>
                  </a:ext>
                </a:extLst>
              </p:cNvPr>
              <p:cNvSpPr/>
              <p:nvPr/>
            </p:nvSpPr>
            <p:spPr>
              <a:xfrm>
                <a:off x="8910242" y="5674792"/>
                <a:ext cx="172181" cy="284099"/>
              </a:xfrm>
              <a:custGeom>
                <a:avLst/>
                <a:gdLst/>
                <a:ahLst/>
                <a:cxnLst/>
                <a:rect l="0" t="0" r="0" b="0"/>
                <a:pathLst>
                  <a:path w="231" h="385" extrusionOk="0">
                    <a:moveTo>
                      <a:pt x="167" y="313"/>
                    </a:moveTo>
                    <a:cubicBezTo>
                      <a:pt x="192" y="309"/>
                      <a:pt x="161" y="289"/>
                      <a:pt x="154" y="282"/>
                    </a:cubicBezTo>
                    <a:cubicBezTo>
                      <a:pt x="147" y="275"/>
                      <a:pt x="156" y="249"/>
                      <a:pt x="169" y="249"/>
                    </a:cubicBezTo>
                    <a:cubicBezTo>
                      <a:pt x="183" y="249"/>
                      <a:pt x="169" y="233"/>
                      <a:pt x="152" y="215"/>
                    </a:cubicBezTo>
                    <a:cubicBezTo>
                      <a:pt x="134" y="198"/>
                      <a:pt x="152" y="191"/>
                      <a:pt x="167" y="191"/>
                    </a:cubicBezTo>
                    <a:cubicBezTo>
                      <a:pt x="183" y="191"/>
                      <a:pt x="163" y="164"/>
                      <a:pt x="178" y="149"/>
                    </a:cubicBezTo>
                    <a:cubicBezTo>
                      <a:pt x="194" y="133"/>
                      <a:pt x="174" y="105"/>
                      <a:pt x="174" y="91"/>
                    </a:cubicBezTo>
                    <a:cubicBezTo>
                      <a:pt x="174" y="78"/>
                      <a:pt x="196" y="74"/>
                      <a:pt x="214" y="56"/>
                    </a:cubicBezTo>
                    <a:cubicBezTo>
                      <a:pt x="231" y="38"/>
                      <a:pt x="198" y="45"/>
                      <a:pt x="198" y="32"/>
                    </a:cubicBezTo>
                    <a:cubicBezTo>
                      <a:pt x="198" y="18"/>
                      <a:pt x="176" y="14"/>
                      <a:pt x="161" y="25"/>
                    </a:cubicBezTo>
                    <a:cubicBezTo>
                      <a:pt x="145" y="36"/>
                      <a:pt x="149" y="25"/>
                      <a:pt x="136" y="25"/>
                    </a:cubicBezTo>
                    <a:cubicBezTo>
                      <a:pt x="123" y="25"/>
                      <a:pt x="98" y="29"/>
                      <a:pt x="98" y="16"/>
                    </a:cubicBezTo>
                    <a:cubicBezTo>
                      <a:pt x="98" y="3"/>
                      <a:pt x="87" y="0"/>
                      <a:pt x="76" y="14"/>
                    </a:cubicBezTo>
                    <a:cubicBezTo>
                      <a:pt x="73" y="18"/>
                      <a:pt x="67" y="20"/>
                      <a:pt x="60" y="21"/>
                    </a:cubicBezTo>
                    <a:cubicBezTo>
                      <a:pt x="58" y="38"/>
                      <a:pt x="56" y="54"/>
                      <a:pt x="62" y="63"/>
                    </a:cubicBezTo>
                    <a:cubicBezTo>
                      <a:pt x="73" y="82"/>
                      <a:pt x="47" y="183"/>
                      <a:pt x="23" y="210"/>
                    </a:cubicBezTo>
                    <a:cubicBezTo>
                      <a:pt x="0" y="237"/>
                      <a:pt x="22" y="245"/>
                      <a:pt x="47" y="264"/>
                    </a:cubicBezTo>
                    <a:cubicBezTo>
                      <a:pt x="72" y="283"/>
                      <a:pt x="55" y="352"/>
                      <a:pt x="55" y="369"/>
                    </a:cubicBezTo>
                    <a:cubicBezTo>
                      <a:pt x="55" y="385"/>
                      <a:pt x="77" y="380"/>
                      <a:pt x="103" y="380"/>
                    </a:cubicBezTo>
                    <a:cubicBezTo>
                      <a:pt x="118" y="380"/>
                      <a:pt x="135" y="374"/>
                      <a:pt x="152" y="371"/>
                    </a:cubicBezTo>
                    <a:cubicBezTo>
                      <a:pt x="147" y="363"/>
                      <a:pt x="143" y="356"/>
                      <a:pt x="143" y="351"/>
                    </a:cubicBezTo>
                    <a:cubicBezTo>
                      <a:pt x="143" y="337"/>
                      <a:pt x="143" y="317"/>
                      <a:pt x="167" y="31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7" name="Shape 241">
                <a:extLst>
                  <a:ext uri="{FF2B5EF4-FFF2-40B4-BE49-F238E27FC236}">
                    <a16:creationId xmlns:a16="http://schemas.microsoft.com/office/drawing/2014/main" id="{6D7C3A81-AED9-9A59-73A8-7F7D711DECEB}"/>
                  </a:ext>
                </a:extLst>
              </p:cNvPr>
              <p:cNvSpPr/>
              <p:nvPr/>
            </p:nvSpPr>
            <p:spPr>
              <a:xfrm>
                <a:off x="9504267" y="5011895"/>
                <a:ext cx="185096" cy="163572"/>
              </a:xfrm>
              <a:custGeom>
                <a:avLst/>
                <a:gdLst/>
                <a:ahLst/>
                <a:cxnLst/>
                <a:rect l="0" t="0" r="0" b="0"/>
                <a:pathLst>
                  <a:path w="255" h="219" extrusionOk="0">
                    <a:moveTo>
                      <a:pt x="81" y="171"/>
                    </a:moveTo>
                    <a:cubicBezTo>
                      <a:pt x="92" y="160"/>
                      <a:pt x="112" y="165"/>
                      <a:pt x="123" y="176"/>
                    </a:cubicBezTo>
                    <a:cubicBezTo>
                      <a:pt x="134" y="188"/>
                      <a:pt x="151" y="190"/>
                      <a:pt x="167" y="207"/>
                    </a:cubicBezTo>
                    <a:cubicBezTo>
                      <a:pt x="172" y="211"/>
                      <a:pt x="176" y="215"/>
                      <a:pt x="181" y="219"/>
                    </a:cubicBezTo>
                    <a:cubicBezTo>
                      <a:pt x="182" y="207"/>
                      <a:pt x="183" y="184"/>
                      <a:pt x="188" y="171"/>
                    </a:cubicBezTo>
                    <a:cubicBezTo>
                      <a:pt x="193" y="159"/>
                      <a:pt x="182" y="142"/>
                      <a:pt x="191" y="142"/>
                    </a:cubicBezTo>
                    <a:cubicBezTo>
                      <a:pt x="200" y="142"/>
                      <a:pt x="226" y="142"/>
                      <a:pt x="226" y="126"/>
                    </a:cubicBezTo>
                    <a:cubicBezTo>
                      <a:pt x="226" y="110"/>
                      <a:pt x="233" y="115"/>
                      <a:pt x="239" y="106"/>
                    </a:cubicBezTo>
                    <a:cubicBezTo>
                      <a:pt x="244" y="97"/>
                      <a:pt x="222" y="79"/>
                      <a:pt x="219" y="73"/>
                    </a:cubicBezTo>
                    <a:cubicBezTo>
                      <a:pt x="215" y="68"/>
                      <a:pt x="235" y="66"/>
                      <a:pt x="250" y="44"/>
                    </a:cubicBezTo>
                    <a:cubicBezTo>
                      <a:pt x="255" y="36"/>
                      <a:pt x="253" y="20"/>
                      <a:pt x="248" y="2"/>
                    </a:cubicBezTo>
                    <a:cubicBezTo>
                      <a:pt x="245" y="9"/>
                      <a:pt x="241" y="13"/>
                      <a:pt x="232" y="8"/>
                    </a:cubicBezTo>
                    <a:cubicBezTo>
                      <a:pt x="219" y="0"/>
                      <a:pt x="198" y="5"/>
                      <a:pt x="170" y="10"/>
                    </a:cubicBezTo>
                    <a:cubicBezTo>
                      <a:pt x="143" y="16"/>
                      <a:pt x="135" y="42"/>
                      <a:pt x="145" y="53"/>
                    </a:cubicBezTo>
                    <a:cubicBezTo>
                      <a:pt x="155" y="64"/>
                      <a:pt x="119" y="69"/>
                      <a:pt x="116" y="55"/>
                    </a:cubicBezTo>
                    <a:cubicBezTo>
                      <a:pt x="113" y="40"/>
                      <a:pt x="86" y="50"/>
                      <a:pt x="88" y="69"/>
                    </a:cubicBezTo>
                    <a:cubicBezTo>
                      <a:pt x="89" y="89"/>
                      <a:pt x="57" y="96"/>
                      <a:pt x="59" y="119"/>
                    </a:cubicBezTo>
                    <a:cubicBezTo>
                      <a:pt x="61" y="143"/>
                      <a:pt x="30" y="165"/>
                      <a:pt x="10" y="177"/>
                    </a:cubicBezTo>
                    <a:cubicBezTo>
                      <a:pt x="7" y="179"/>
                      <a:pt x="4" y="181"/>
                      <a:pt x="0" y="183"/>
                    </a:cubicBezTo>
                    <a:cubicBezTo>
                      <a:pt x="11" y="187"/>
                      <a:pt x="19" y="190"/>
                      <a:pt x="22" y="190"/>
                    </a:cubicBezTo>
                    <a:cubicBezTo>
                      <a:pt x="39" y="190"/>
                      <a:pt x="70" y="182"/>
                      <a:pt x="81" y="17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8" name="Shape 242">
                <a:extLst>
                  <a:ext uri="{FF2B5EF4-FFF2-40B4-BE49-F238E27FC236}">
                    <a16:creationId xmlns:a16="http://schemas.microsoft.com/office/drawing/2014/main" id="{1EEC174E-8EB3-D048-ABE4-D4B4AFA0D0DA}"/>
                  </a:ext>
                </a:extLst>
              </p:cNvPr>
              <p:cNvSpPr/>
              <p:nvPr/>
            </p:nvSpPr>
            <p:spPr>
              <a:xfrm>
                <a:off x="9620490" y="5218512"/>
                <a:ext cx="34436" cy="43045"/>
              </a:xfrm>
              <a:custGeom>
                <a:avLst/>
                <a:gdLst/>
                <a:ahLst/>
                <a:cxnLst/>
                <a:rect l="0" t="0" r="0" b="0"/>
                <a:pathLst>
                  <a:path w="43" h="57" extrusionOk="0">
                    <a:moveTo>
                      <a:pt x="24" y="0"/>
                    </a:moveTo>
                    <a:cubicBezTo>
                      <a:pt x="11" y="6"/>
                      <a:pt x="0" y="21"/>
                      <a:pt x="2" y="52"/>
                    </a:cubicBezTo>
                    <a:cubicBezTo>
                      <a:pt x="14" y="52"/>
                      <a:pt x="31" y="53"/>
                      <a:pt x="43" y="57"/>
                    </a:cubicBezTo>
                    <a:cubicBezTo>
                      <a:pt x="40" y="23"/>
                      <a:pt x="27" y="12"/>
                      <a:pt x="23" y="6"/>
                    </a:cubicBezTo>
                    <a:cubicBezTo>
                      <a:pt x="22" y="4"/>
                      <a:pt x="22" y="2"/>
                      <a:pt x="24"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79" name="Shape 243">
                <a:extLst>
                  <a:ext uri="{FF2B5EF4-FFF2-40B4-BE49-F238E27FC236}">
                    <a16:creationId xmlns:a16="http://schemas.microsoft.com/office/drawing/2014/main" id="{63C300DE-D745-B5B7-2A64-7B193FF8332E}"/>
                  </a:ext>
                </a:extLst>
              </p:cNvPr>
              <p:cNvSpPr/>
              <p:nvPr/>
            </p:nvSpPr>
            <p:spPr>
              <a:xfrm>
                <a:off x="9474136" y="5132422"/>
                <a:ext cx="176487" cy="124833"/>
              </a:xfrm>
              <a:custGeom>
                <a:avLst/>
                <a:gdLst/>
                <a:ahLst/>
                <a:cxnLst/>
                <a:rect l="0" t="0" r="0" b="0"/>
                <a:pathLst>
                  <a:path w="240" h="173" extrusionOk="0">
                    <a:moveTo>
                      <a:pt x="8" y="48"/>
                    </a:moveTo>
                    <a:cubicBezTo>
                      <a:pt x="10" y="58"/>
                      <a:pt x="25" y="81"/>
                      <a:pt x="30" y="72"/>
                    </a:cubicBezTo>
                    <a:cubicBezTo>
                      <a:pt x="36" y="62"/>
                      <a:pt x="49" y="84"/>
                      <a:pt x="62" y="91"/>
                    </a:cubicBezTo>
                    <a:cubicBezTo>
                      <a:pt x="74" y="97"/>
                      <a:pt x="98" y="106"/>
                      <a:pt x="100" y="114"/>
                    </a:cubicBezTo>
                    <a:cubicBezTo>
                      <a:pt x="101" y="122"/>
                      <a:pt x="105" y="140"/>
                      <a:pt x="118" y="134"/>
                    </a:cubicBezTo>
                    <a:cubicBezTo>
                      <a:pt x="130" y="129"/>
                      <a:pt x="145" y="110"/>
                      <a:pt x="145" y="121"/>
                    </a:cubicBezTo>
                    <a:cubicBezTo>
                      <a:pt x="145" y="132"/>
                      <a:pt x="149" y="152"/>
                      <a:pt x="163" y="149"/>
                    </a:cubicBezTo>
                    <a:cubicBezTo>
                      <a:pt x="176" y="147"/>
                      <a:pt x="180" y="173"/>
                      <a:pt x="194" y="170"/>
                    </a:cubicBezTo>
                    <a:cubicBezTo>
                      <a:pt x="197" y="169"/>
                      <a:pt x="200" y="169"/>
                      <a:pt x="204" y="169"/>
                    </a:cubicBezTo>
                    <a:cubicBezTo>
                      <a:pt x="202" y="138"/>
                      <a:pt x="213" y="123"/>
                      <a:pt x="226" y="117"/>
                    </a:cubicBezTo>
                    <a:cubicBezTo>
                      <a:pt x="228" y="111"/>
                      <a:pt x="237" y="106"/>
                      <a:pt x="238" y="99"/>
                    </a:cubicBezTo>
                    <a:cubicBezTo>
                      <a:pt x="240" y="90"/>
                      <a:pt x="220" y="72"/>
                      <a:pt x="221" y="61"/>
                    </a:cubicBezTo>
                    <a:cubicBezTo>
                      <a:pt x="222" y="60"/>
                      <a:pt x="222" y="59"/>
                      <a:pt x="222" y="59"/>
                    </a:cubicBezTo>
                    <a:cubicBezTo>
                      <a:pt x="217" y="55"/>
                      <a:pt x="213" y="51"/>
                      <a:pt x="208" y="47"/>
                    </a:cubicBezTo>
                    <a:cubicBezTo>
                      <a:pt x="192" y="30"/>
                      <a:pt x="175" y="28"/>
                      <a:pt x="164" y="16"/>
                    </a:cubicBezTo>
                    <a:cubicBezTo>
                      <a:pt x="153" y="5"/>
                      <a:pt x="133" y="0"/>
                      <a:pt x="122" y="11"/>
                    </a:cubicBezTo>
                    <a:cubicBezTo>
                      <a:pt x="111" y="22"/>
                      <a:pt x="80" y="30"/>
                      <a:pt x="63" y="30"/>
                    </a:cubicBezTo>
                    <a:cubicBezTo>
                      <a:pt x="60" y="30"/>
                      <a:pt x="52" y="27"/>
                      <a:pt x="41" y="23"/>
                    </a:cubicBezTo>
                    <a:cubicBezTo>
                      <a:pt x="28" y="30"/>
                      <a:pt x="14" y="37"/>
                      <a:pt x="0" y="40"/>
                    </a:cubicBezTo>
                    <a:cubicBezTo>
                      <a:pt x="3" y="44"/>
                      <a:pt x="7" y="42"/>
                      <a:pt x="8" y="4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0" name="Shape 244">
                <a:extLst>
                  <a:ext uri="{FF2B5EF4-FFF2-40B4-BE49-F238E27FC236}">
                    <a16:creationId xmlns:a16="http://schemas.microsoft.com/office/drawing/2014/main" id="{4936F68E-AAB3-414F-3392-5C3F855ACEE4}"/>
                  </a:ext>
                </a:extLst>
              </p:cNvPr>
              <p:cNvSpPr/>
              <p:nvPr/>
            </p:nvSpPr>
            <p:spPr>
              <a:xfrm>
                <a:off x="10274779" y="5321821"/>
                <a:ext cx="413235" cy="266881"/>
              </a:xfrm>
              <a:custGeom>
                <a:avLst/>
                <a:gdLst/>
                <a:ahLst/>
                <a:cxnLst/>
                <a:rect l="0" t="0" r="0" b="0"/>
                <a:pathLst>
                  <a:path w="559" h="362" extrusionOk="0">
                    <a:moveTo>
                      <a:pt x="500" y="242"/>
                    </a:moveTo>
                    <a:cubicBezTo>
                      <a:pt x="487" y="240"/>
                      <a:pt x="471" y="235"/>
                      <a:pt x="476" y="227"/>
                    </a:cubicBezTo>
                    <a:cubicBezTo>
                      <a:pt x="477" y="227"/>
                      <a:pt x="477" y="226"/>
                      <a:pt x="478" y="225"/>
                    </a:cubicBezTo>
                    <a:cubicBezTo>
                      <a:pt x="461" y="211"/>
                      <a:pt x="456" y="167"/>
                      <a:pt x="467" y="156"/>
                    </a:cubicBezTo>
                    <a:cubicBezTo>
                      <a:pt x="481" y="142"/>
                      <a:pt x="445" y="89"/>
                      <a:pt x="428" y="69"/>
                    </a:cubicBezTo>
                    <a:cubicBezTo>
                      <a:pt x="420" y="60"/>
                      <a:pt x="403" y="30"/>
                      <a:pt x="388" y="0"/>
                    </a:cubicBezTo>
                    <a:cubicBezTo>
                      <a:pt x="373" y="5"/>
                      <a:pt x="360" y="10"/>
                      <a:pt x="358" y="14"/>
                    </a:cubicBezTo>
                    <a:cubicBezTo>
                      <a:pt x="352" y="23"/>
                      <a:pt x="334" y="32"/>
                      <a:pt x="323" y="32"/>
                    </a:cubicBezTo>
                    <a:cubicBezTo>
                      <a:pt x="312" y="32"/>
                      <a:pt x="301" y="27"/>
                      <a:pt x="292" y="36"/>
                    </a:cubicBezTo>
                    <a:cubicBezTo>
                      <a:pt x="283" y="45"/>
                      <a:pt x="270" y="49"/>
                      <a:pt x="265" y="43"/>
                    </a:cubicBezTo>
                    <a:cubicBezTo>
                      <a:pt x="259" y="38"/>
                      <a:pt x="241" y="32"/>
                      <a:pt x="228" y="32"/>
                    </a:cubicBezTo>
                    <a:cubicBezTo>
                      <a:pt x="216" y="32"/>
                      <a:pt x="176" y="21"/>
                      <a:pt x="167" y="21"/>
                    </a:cubicBezTo>
                    <a:cubicBezTo>
                      <a:pt x="161" y="21"/>
                      <a:pt x="152" y="22"/>
                      <a:pt x="143" y="23"/>
                    </a:cubicBezTo>
                    <a:cubicBezTo>
                      <a:pt x="145" y="27"/>
                      <a:pt x="143" y="32"/>
                      <a:pt x="137" y="37"/>
                    </a:cubicBezTo>
                    <a:cubicBezTo>
                      <a:pt x="126" y="45"/>
                      <a:pt x="104" y="57"/>
                      <a:pt x="96" y="63"/>
                    </a:cubicBezTo>
                    <a:cubicBezTo>
                      <a:pt x="88" y="68"/>
                      <a:pt x="59" y="137"/>
                      <a:pt x="40" y="156"/>
                    </a:cubicBezTo>
                    <a:cubicBezTo>
                      <a:pt x="21" y="175"/>
                      <a:pt x="3" y="178"/>
                      <a:pt x="2" y="184"/>
                    </a:cubicBezTo>
                    <a:cubicBezTo>
                      <a:pt x="0" y="191"/>
                      <a:pt x="24" y="209"/>
                      <a:pt x="24" y="220"/>
                    </a:cubicBezTo>
                    <a:cubicBezTo>
                      <a:pt x="24" y="231"/>
                      <a:pt x="29" y="242"/>
                      <a:pt x="44" y="242"/>
                    </a:cubicBezTo>
                    <a:cubicBezTo>
                      <a:pt x="59" y="242"/>
                      <a:pt x="43" y="277"/>
                      <a:pt x="52" y="280"/>
                    </a:cubicBezTo>
                    <a:cubicBezTo>
                      <a:pt x="62" y="283"/>
                      <a:pt x="121" y="287"/>
                      <a:pt x="121" y="301"/>
                    </a:cubicBezTo>
                    <a:cubicBezTo>
                      <a:pt x="121" y="311"/>
                      <a:pt x="127" y="320"/>
                      <a:pt x="124" y="328"/>
                    </a:cubicBezTo>
                    <a:cubicBezTo>
                      <a:pt x="141" y="330"/>
                      <a:pt x="153" y="353"/>
                      <a:pt x="159" y="351"/>
                    </a:cubicBezTo>
                    <a:cubicBezTo>
                      <a:pt x="167" y="349"/>
                      <a:pt x="216" y="360"/>
                      <a:pt x="225" y="358"/>
                    </a:cubicBezTo>
                    <a:cubicBezTo>
                      <a:pt x="234" y="357"/>
                      <a:pt x="276" y="358"/>
                      <a:pt x="290" y="360"/>
                    </a:cubicBezTo>
                    <a:cubicBezTo>
                      <a:pt x="305" y="362"/>
                      <a:pt x="321" y="355"/>
                      <a:pt x="334" y="342"/>
                    </a:cubicBezTo>
                    <a:cubicBezTo>
                      <a:pt x="347" y="329"/>
                      <a:pt x="393" y="327"/>
                      <a:pt x="407" y="329"/>
                    </a:cubicBezTo>
                    <a:cubicBezTo>
                      <a:pt x="422" y="331"/>
                      <a:pt x="451" y="335"/>
                      <a:pt x="456" y="344"/>
                    </a:cubicBezTo>
                    <a:cubicBezTo>
                      <a:pt x="459" y="349"/>
                      <a:pt x="476" y="356"/>
                      <a:pt x="494" y="362"/>
                    </a:cubicBezTo>
                    <a:cubicBezTo>
                      <a:pt x="496" y="353"/>
                      <a:pt x="493" y="341"/>
                      <a:pt x="494" y="329"/>
                    </a:cubicBezTo>
                    <a:cubicBezTo>
                      <a:pt x="494" y="310"/>
                      <a:pt x="505" y="281"/>
                      <a:pt x="525" y="279"/>
                    </a:cubicBezTo>
                    <a:cubicBezTo>
                      <a:pt x="544" y="277"/>
                      <a:pt x="559" y="277"/>
                      <a:pt x="556" y="245"/>
                    </a:cubicBezTo>
                    <a:cubicBezTo>
                      <a:pt x="556" y="244"/>
                      <a:pt x="556" y="244"/>
                      <a:pt x="556" y="243"/>
                    </a:cubicBezTo>
                    <a:cubicBezTo>
                      <a:pt x="547" y="234"/>
                      <a:pt x="538" y="227"/>
                      <a:pt x="535" y="227"/>
                    </a:cubicBezTo>
                    <a:cubicBezTo>
                      <a:pt x="527" y="227"/>
                      <a:pt x="505" y="243"/>
                      <a:pt x="500" y="24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1" name="Shape 245">
                <a:extLst>
                  <a:ext uri="{FF2B5EF4-FFF2-40B4-BE49-F238E27FC236}">
                    <a16:creationId xmlns:a16="http://schemas.microsoft.com/office/drawing/2014/main" id="{F3927573-972B-F40E-7813-D597FF1BFAE0}"/>
                  </a:ext>
                </a:extLst>
              </p:cNvPr>
              <p:cNvSpPr/>
              <p:nvPr/>
            </p:nvSpPr>
            <p:spPr>
              <a:xfrm>
                <a:off x="10558878" y="5313212"/>
                <a:ext cx="142051" cy="172181"/>
              </a:xfrm>
              <a:custGeom>
                <a:avLst/>
                <a:gdLst/>
                <a:ahLst/>
                <a:cxnLst/>
                <a:rect l="0" t="0" r="0" b="0"/>
                <a:pathLst>
                  <a:path w="190" h="238" extrusionOk="0">
                    <a:moveTo>
                      <a:pt x="137" y="62"/>
                    </a:moveTo>
                    <a:cubicBezTo>
                      <a:pt x="130" y="38"/>
                      <a:pt x="107" y="29"/>
                      <a:pt x="94" y="29"/>
                    </a:cubicBezTo>
                    <a:cubicBezTo>
                      <a:pt x="81" y="29"/>
                      <a:pt x="59" y="0"/>
                      <a:pt x="45" y="2"/>
                    </a:cubicBezTo>
                    <a:cubicBezTo>
                      <a:pt x="37" y="3"/>
                      <a:pt x="17" y="7"/>
                      <a:pt x="0" y="13"/>
                    </a:cubicBezTo>
                    <a:cubicBezTo>
                      <a:pt x="15" y="43"/>
                      <a:pt x="32" y="73"/>
                      <a:pt x="40" y="82"/>
                    </a:cubicBezTo>
                    <a:cubicBezTo>
                      <a:pt x="57" y="102"/>
                      <a:pt x="93" y="155"/>
                      <a:pt x="79" y="169"/>
                    </a:cubicBezTo>
                    <a:cubicBezTo>
                      <a:pt x="68" y="180"/>
                      <a:pt x="73" y="224"/>
                      <a:pt x="90" y="238"/>
                    </a:cubicBezTo>
                    <a:cubicBezTo>
                      <a:pt x="98" y="228"/>
                      <a:pt x="125" y="194"/>
                      <a:pt x="125" y="184"/>
                    </a:cubicBezTo>
                    <a:cubicBezTo>
                      <a:pt x="125" y="173"/>
                      <a:pt x="127" y="151"/>
                      <a:pt x="148" y="156"/>
                    </a:cubicBezTo>
                    <a:cubicBezTo>
                      <a:pt x="170" y="162"/>
                      <a:pt x="190" y="171"/>
                      <a:pt x="190" y="164"/>
                    </a:cubicBezTo>
                    <a:cubicBezTo>
                      <a:pt x="190" y="156"/>
                      <a:pt x="185" y="133"/>
                      <a:pt x="176" y="124"/>
                    </a:cubicBezTo>
                    <a:cubicBezTo>
                      <a:pt x="167" y="115"/>
                      <a:pt x="145" y="85"/>
                      <a:pt x="137" y="6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2" name="Shape 246">
                <a:extLst>
                  <a:ext uri="{FF2B5EF4-FFF2-40B4-BE49-F238E27FC236}">
                    <a16:creationId xmlns:a16="http://schemas.microsoft.com/office/drawing/2014/main" id="{492E9FE4-631A-678B-37BC-D7F99C04F004}"/>
                  </a:ext>
                </a:extLst>
              </p:cNvPr>
              <p:cNvSpPr/>
              <p:nvPr/>
            </p:nvSpPr>
            <p:spPr>
              <a:xfrm>
                <a:off x="10352260" y="5562875"/>
                <a:ext cx="288405" cy="154963"/>
              </a:xfrm>
              <a:custGeom>
                <a:avLst/>
                <a:gdLst/>
                <a:ahLst/>
                <a:cxnLst/>
                <a:rect l="0" t="0" r="0" b="0"/>
                <a:pathLst>
                  <a:path w="388" h="212" extrusionOk="0">
                    <a:moveTo>
                      <a:pt x="301" y="2"/>
                    </a:moveTo>
                    <a:cubicBezTo>
                      <a:pt x="287" y="0"/>
                      <a:pt x="241" y="2"/>
                      <a:pt x="228" y="15"/>
                    </a:cubicBezTo>
                    <a:cubicBezTo>
                      <a:pt x="215" y="28"/>
                      <a:pt x="199" y="35"/>
                      <a:pt x="184" y="33"/>
                    </a:cubicBezTo>
                    <a:cubicBezTo>
                      <a:pt x="170" y="31"/>
                      <a:pt x="128" y="30"/>
                      <a:pt x="119" y="31"/>
                    </a:cubicBezTo>
                    <a:cubicBezTo>
                      <a:pt x="110" y="33"/>
                      <a:pt x="61" y="22"/>
                      <a:pt x="53" y="24"/>
                    </a:cubicBezTo>
                    <a:cubicBezTo>
                      <a:pt x="47" y="26"/>
                      <a:pt x="35" y="3"/>
                      <a:pt x="18" y="1"/>
                    </a:cubicBezTo>
                    <a:cubicBezTo>
                      <a:pt x="17" y="3"/>
                      <a:pt x="16" y="5"/>
                      <a:pt x="13" y="6"/>
                    </a:cubicBezTo>
                    <a:cubicBezTo>
                      <a:pt x="1" y="15"/>
                      <a:pt x="0" y="36"/>
                      <a:pt x="13" y="49"/>
                    </a:cubicBezTo>
                    <a:cubicBezTo>
                      <a:pt x="27" y="61"/>
                      <a:pt x="45" y="88"/>
                      <a:pt x="32" y="88"/>
                    </a:cubicBezTo>
                    <a:cubicBezTo>
                      <a:pt x="20" y="88"/>
                      <a:pt x="10" y="105"/>
                      <a:pt x="12" y="113"/>
                    </a:cubicBezTo>
                    <a:cubicBezTo>
                      <a:pt x="13" y="121"/>
                      <a:pt x="8" y="139"/>
                      <a:pt x="12" y="143"/>
                    </a:cubicBezTo>
                    <a:cubicBezTo>
                      <a:pt x="16" y="147"/>
                      <a:pt x="45" y="174"/>
                      <a:pt x="46" y="183"/>
                    </a:cubicBezTo>
                    <a:cubicBezTo>
                      <a:pt x="47" y="190"/>
                      <a:pt x="59" y="194"/>
                      <a:pt x="58" y="200"/>
                    </a:cubicBezTo>
                    <a:cubicBezTo>
                      <a:pt x="81" y="198"/>
                      <a:pt x="130" y="195"/>
                      <a:pt x="141" y="201"/>
                    </a:cubicBezTo>
                    <a:cubicBezTo>
                      <a:pt x="155" y="208"/>
                      <a:pt x="206" y="212"/>
                      <a:pt x="206" y="212"/>
                    </a:cubicBezTo>
                    <a:cubicBezTo>
                      <a:pt x="221" y="212"/>
                      <a:pt x="234" y="206"/>
                      <a:pt x="230" y="197"/>
                    </a:cubicBezTo>
                    <a:cubicBezTo>
                      <a:pt x="227" y="190"/>
                      <a:pt x="246" y="184"/>
                      <a:pt x="260" y="183"/>
                    </a:cubicBezTo>
                    <a:cubicBezTo>
                      <a:pt x="257" y="175"/>
                      <a:pt x="256" y="168"/>
                      <a:pt x="259" y="166"/>
                    </a:cubicBezTo>
                    <a:cubicBezTo>
                      <a:pt x="266" y="163"/>
                      <a:pt x="306" y="158"/>
                      <a:pt x="322" y="166"/>
                    </a:cubicBezTo>
                    <a:cubicBezTo>
                      <a:pt x="330" y="170"/>
                      <a:pt x="340" y="166"/>
                      <a:pt x="347" y="162"/>
                    </a:cubicBezTo>
                    <a:cubicBezTo>
                      <a:pt x="345" y="154"/>
                      <a:pt x="343" y="148"/>
                      <a:pt x="338" y="147"/>
                    </a:cubicBezTo>
                    <a:cubicBezTo>
                      <a:pt x="328" y="145"/>
                      <a:pt x="313" y="103"/>
                      <a:pt x="326" y="101"/>
                    </a:cubicBezTo>
                    <a:cubicBezTo>
                      <a:pt x="338" y="98"/>
                      <a:pt x="355" y="54"/>
                      <a:pt x="375" y="48"/>
                    </a:cubicBezTo>
                    <a:cubicBezTo>
                      <a:pt x="383" y="45"/>
                      <a:pt x="386" y="40"/>
                      <a:pt x="388" y="35"/>
                    </a:cubicBezTo>
                    <a:cubicBezTo>
                      <a:pt x="370" y="29"/>
                      <a:pt x="353" y="22"/>
                      <a:pt x="350" y="17"/>
                    </a:cubicBezTo>
                    <a:cubicBezTo>
                      <a:pt x="345" y="8"/>
                      <a:pt x="316" y="4"/>
                      <a:pt x="301" y="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3" name="Shape 247">
                <a:extLst>
                  <a:ext uri="{FF2B5EF4-FFF2-40B4-BE49-F238E27FC236}">
                    <a16:creationId xmlns:a16="http://schemas.microsoft.com/office/drawing/2014/main" id="{10A73623-BD66-1FBE-D646-878159745669}"/>
                  </a:ext>
                </a:extLst>
              </p:cNvPr>
              <p:cNvSpPr/>
              <p:nvPr/>
            </p:nvSpPr>
            <p:spPr>
              <a:xfrm>
                <a:off x="10270473" y="5661880"/>
                <a:ext cx="124833" cy="86091"/>
              </a:xfrm>
              <a:custGeom>
                <a:avLst/>
                <a:gdLst/>
                <a:ahLst/>
                <a:cxnLst/>
                <a:rect l="0" t="0" r="0" b="0"/>
                <a:pathLst>
                  <a:path w="169" h="119" extrusionOk="0">
                    <a:moveTo>
                      <a:pt x="40" y="119"/>
                    </a:moveTo>
                    <a:cubicBezTo>
                      <a:pt x="40" y="119"/>
                      <a:pt x="40" y="119"/>
                      <a:pt x="40" y="119"/>
                    </a:cubicBezTo>
                    <a:cubicBezTo>
                      <a:pt x="40" y="118"/>
                      <a:pt x="41" y="118"/>
                      <a:pt x="42" y="118"/>
                    </a:cubicBezTo>
                    <a:cubicBezTo>
                      <a:pt x="42" y="118"/>
                      <a:pt x="42" y="117"/>
                      <a:pt x="43" y="117"/>
                    </a:cubicBezTo>
                    <a:cubicBezTo>
                      <a:pt x="44" y="117"/>
                      <a:pt x="45" y="117"/>
                      <a:pt x="46" y="117"/>
                    </a:cubicBezTo>
                    <a:cubicBezTo>
                      <a:pt x="46" y="117"/>
                      <a:pt x="46" y="117"/>
                      <a:pt x="47" y="117"/>
                    </a:cubicBezTo>
                    <a:cubicBezTo>
                      <a:pt x="52" y="116"/>
                      <a:pt x="59" y="117"/>
                      <a:pt x="66" y="116"/>
                    </a:cubicBezTo>
                    <a:cubicBezTo>
                      <a:pt x="67" y="116"/>
                      <a:pt x="67" y="116"/>
                      <a:pt x="68" y="116"/>
                    </a:cubicBezTo>
                    <a:cubicBezTo>
                      <a:pt x="69" y="116"/>
                      <a:pt x="71" y="116"/>
                      <a:pt x="73" y="116"/>
                    </a:cubicBezTo>
                    <a:cubicBezTo>
                      <a:pt x="73" y="116"/>
                      <a:pt x="74" y="116"/>
                      <a:pt x="75" y="116"/>
                    </a:cubicBezTo>
                    <a:cubicBezTo>
                      <a:pt x="77" y="116"/>
                      <a:pt x="79" y="115"/>
                      <a:pt x="81" y="115"/>
                    </a:cubicBezTo>
                    <a:cubicBezTo>
                      <a:pt x="97" y="111"/>
                      <a:pt x="101" y="93"/>
                      <a:pt x="110" y="97"/>
                    </a:cubicBezTo>
                    <a:cubicBezTo>
                      <a:pt x="118" y="101"/>
                      <a:pt x="161" y="79"/>
                      <a:pt x="167" y="71"/>
                    </a:cubicBezTo>
                    <a:cubicBezTo>
                      <a:pt x="168" y="70"/>
                      <a:pt x="168" y="69"/>
                      <a:pt x="168" y="68"/>
                    </a:cubicBezTo>
                    <a:cubicBezTo>
                      <a:pt x="169" y="62"/>
                      <a:pt x="157" y="58"/>
                      <a:pt x="156" y="51"/>
                    </a:cubicBezTo>
                    <a:cubicBezTo>
                      <a:pt x="155" y="42"/>
                      <a:pt x="126" y="15"/>
                      <a:pt x="122" y="11"/>
                    </a:cubicBezTo>
                    <a:cubicBezTo>
                      <a:pt x="121" y="10"/>
                      <a:pt x="121" y="9"/>
                      <a:pt x="120" y="7"/>
                    </a:cubicBezTo>
                    <a:cubicBezTo>
                      <a:pt x="120" y="7"/>
                      <a:pt x="120" y="6"/>
                      <a:pt x="120" y="6"/>
                    </a:cubicBezTo>
                    <a:cubicBezTo>
                      <a:pt x="120" y="4"/>
                      <a:pt x="120" y="2"/>
                      <a:pt x="121" y="0"/>
                    </a:cubicBezTo>
                    <a:cubicBezTo>
                      <a:pt x="78" y="6"/>
                      <a:pt x="15" y="19"/>
                      <a:pt x="15" y="19"/>
                    </a:cubicBezTo>
                    <a:cubicBezTo>
                      <a:pt x="15" y="19"/>
                      <a:pt x="13" y="18"/>
                      <a:pt x="11" y="16"/>
                    </a:cubicBezTo>
                    <a:cubicBezTo>
                      <a:pt x="4" y="37"/>
                      <a:pt x="0" y="66"/>
                      <a:pt x="4" y="80"/>
                    </a:cubicBezTo>
                    <a:cubicBezTo>
                      <a:pt x="8" y="95"/>
                      <a:pt x="21" y="105"/>
                      <a:pt x="40" y="11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4" name="Shape 248">
                <a:extLst>
                  <a:ext uri="{FF2B5EF4-FFF2-40B4-BE49-F238E27FC236}">
                    <a16:creationId xmlns:a16="http://schemas.microsoft.com/office/drawing/2014/main" id="{EDAFDB71-C6A1-76AB-F40A-B4375FDAB01C}"/>
                  </a:ext>
                </a:extLst>
              </p:cNvPr>
              <p:cNvSpPr/>
              <p:nvPr/>
            </p:nvSpPr>
            <p:spPr>
              <a:xfrm>
                <a:off x="10352260" y="5076464"/>
                <a:ext cx="809251" cy="473498"/>
              </a:xfrm>
              <a:custGeom>
                <a:avLst/>
                <a:gdLst/>
                <a:ahLst/>
                <a:cxnLst/>
                <a:rect l="0" t="0" r="0" b="0"/>
                <a:pathLst>
                  <a:path w="1098" h="638" extrusionOk="0">
                    <a:moveTo>
                      <a:pt x="976" y="397"/>
                    </a:moveTo>
                    <a:cubicBezTo>
                      <a:pt x="986" y="396"/>
                      <a:pt x="1015" y="364"/>
                      <a:pt x="1024" y="364"/>
                    </a:cubicBezTo>
                    <a:cubicBezTo>
                      <a:pt x="1034" y="364"/>
                      <a:pt x="1075" y="373"/>
                      <a:pt x="1075" y="366"/>
                    </a:cubicBezTo>
                    <a:cubicBezTo>
                      <a:pt x="1075" y="359"/>
                      <a:pt x="1089" y="336"/>
                      <a:pt x="1086" y="329"/>
                    </a:cubicBezTo>
                    <a:cubicBezTo>
                      <a:pt x="1083" y="322"/>
                      <a:pt x="1069" y="313"/>
                      <a:pt x="1072" y="306"/>
                    </a:cubicBezTo>
                    <a:cubicBezTo>
                      <a:pt x="1075" y="299"/>
                      <a:pt x="1094" y="299"/>
                      <a:pt x="1094" y="291"/>
                    </a:cubicBezTo>
                    <a:cubicBezTo>
                      <a:pt x="1094" y="283"/>
                      <a:pt x="1079" y="278"/>
                      <a:pt x="1079" y="273"/>
                    </a:cubicBezTo>
                    <a:cubicBezTo>
                      <a:pt x="1079" y="268"/>
                      <a:pt x="1098" y="258"/>
                      <a:pt x="1097" y="247"/>
                    </a:cubicBezTo>
                    <a:cubicBezTo>
                      <a:pt x="1095" y="236"/>
                      <a:pt x="1079" y="235"/>
                      <a:pt x="1061" y="225"/>
                    </a:cubicBezTo>
                    <a:cubicBezTo>
                      <a:pt x="1043" y="216"/>
                      <a:pt x="1026" y="220"/>
                      <a:pt x="1009" y="211"/>
                    </a:cubicBezTo>
                    <a:cubicBezTo>
                      <a:pt x="993" y="203"/>
                      <a:pt x="959" y="209"/>
                      <a:pt x="959" y="203"/>
                    </a:cubicBezTo>
                    <a:cubicBezTo>
                      <a:pt x="959" y="198"/>
                      <a:pt x="937" y="180"/>
                      <a:pt x="931" y="170"/>
                    </a:cubicBezTo>
                    <a:cubicBezTo>
                      <a:pt x="926" y="161"/>
                      <a:pt x="908" y="166"/>
                      <a:pt x="897" y="173"/>
                    </a:cubicBezTo>
                    <a:cubicBezTo>
                      <a:pt x="886" y="180"/>
                      <a:pt x="877" y="183"/>
                      <a:pt x="866" y="176"/>
                    </a:cubicBezTo>
                    <a:cubicBezTo>
                      <a:pt x="855" y="169"/>
                      <a:pt x="845" y="158"/>
                      <a:pt x="836" y="162"/>
                    </a:cubicBezTo>
                    <a:cubicBezTo>
                      <a:pt x="826" y="166"/>
                      <a:pt x="808" y="164"/>
                      <a:pt x="812" y="150"/>
                    </a:cubicBezTo>
                    <a:cubicBezTo>
                      <a:pt x="817" y="136"/>
                      <a:pt x="795" y="106"/>
                      <a:pt x="785" y="102"/>
                    </a:cubicBezTo>
                    <a:cubicBezTo>
                      <a:pt x="776" y="98"/>
                      <a:pt x="747" y="105"/>
                      <a:pt x="740" y="91"/>
                    </a:cubicBezTo>
                    <a:cubicBezTo>
                      <a:pt x="733" y="78"/>
                      <a:pt x="721" y="67"/>
                      <a:pt x="726" y="57"/>
                    </a:cubicBezTo>
                    <a:cubicBezTo>
                      <a:pt x="732" y="48"/>
                      <a:pt x="725" y="22"/>
                      <a:pt x="718" y="11"/>
                    </a:cubicBezTo>
                    <a:cubicBezTo>
                      <a:pt x="711" y="0"/>
                      <a:pt x="677" y="1"/>
                      <a:pt x="668" y="5"/>
                    </a:cubicBezTo>
                    <a:cubicBezTo>
                      <a:pt x="658" y="9"/>
                      <a:pt x="636" y="1"/>
                      <a:pt x="627" y="7"/>
                    </a:cubicBezTo>
                    <a:cubicBezTo>
                      <a:pt x="617" y="12"/>
                      <a:pt x="612" y="22"/>
                      <a:pt x="598" y="22"/>
                    </a:cubicBezTo>
                    <a:cubicBezTo>
                      <a:pt x="590" y="22"/>
                      <a:pt x="585" y="21"/>
                      <a:pt x="581" y="15"/>
                    </a:cubicBezTo>
                    <a:cubicBezTo>
                      <a:pt x="566" y="21"/>
                      <a:pt x="542" y="23"/>
                      <a:pt x="542" y="23"/>
                    </a:cubicBezTo>
                    <a:cubicBezTo>
                      <a:pt x="542" y="23"/>
                      <a:pt x="505" y="52"/>
                      <a:pt x="505" y="63"/>
                    </a:cubicBezTo>
                    <a:cubicBezTo>
                      <a:pt x="505" y="73"/>
                      <a:pt x="503" y="92"/>
                      <a:pt x="494" y="83"/>
                    </a:cubicBezTo>
                    <a:cubicBezTo>
                      <a:pt x="485" y="73"/>
                      <a:pt x="447" y="73"/>
                      <a:pt x="438" y="79"/>
                    </a:cubicBezTo>
                    <a:cubicBezTo>
                      <a:pt x="429" y="84"/>
                      <a:pt x="414" y="57"/>
                      <a:pt x="398" y="66"/>
                    </a:cubicBezTo>
                    <a:cubicBezTo>
                      <a:pt x="381" y="75"/>
                      <a:pt x="359" y="53"/>
                      <a:pt x="358" y="63"/>
                    </a:cubicBezTo>
                    <a:cubicBezTo>
                      <a:pt x="356" y="72"/>
                      <a:pt x="332" y="64"/>
                      <a:pt x="316" y="57"/>
                    </a:cubicBezTo>
                    <a:cubicBezTo>
                      <a:pt x="299" y="50"/>
                      <a:pt x="270" y="61"/>
                      <a:pt x="259" y="48"/>
                    </a:cubicBezTo>
                    <a:cubicBezTo>
                      <a:pt x="248" y="35"/>
                      <a:pt x="177" y="35"/>
                      <a:pt x="153" y="35"/>
                    </a:cubicBezTo>
                    <a:cubicBezTo>
                      <a:pt x="130" y="35"/>
                      <a:pt x="124" y="48"/>
                      <a:pt x="113" y="59"/>
                    </a:cubicBezTo>
                    <a:cubicBezTo>
                      <a:pt x="104" y="69"/>
                      <a:pt x="92" y="67"/>
                      <a:pt x="80" y="66"/>
                    </a:cubicBezTo>
                    <a:cubicBezTo>
                      <a:pt x="81" y="75"/>
                      <a:pt x="83" y="84"/>
                      <a:pt x="86" y="87"/>
                    </a:cubicBezTo>
                    <a:cubicBezTo>
                      <a:pt x="91" y="95"/>
                      <a:pt x="117" y="135"/>
                      <a:pt x="110" y="147"/>
                    </a:cubicBezTo>
                    <a:cubicBezTo>
                      <a:pt x="103" y="160"/>
                      <a:pt x="91" y="160"/>
                      <a:pt x="83" y="169"/>
                    </a:cubicBezTo>
                    <a:cubicBezTo>
                      <a:pt x="75" y="179"/>
                      <a:pt x="27" y="221"/>
                      <a:pt x="26" y="228"/>
                    </a:cubicBezTo>
                    <a:cubicBezTo>
                      <a:pt x="24" y="235"/>
                      <a:pt x="34" y="265"/>
                      <a:pt x="27" y="270"/>
                    </a:cubicBezTo>
                    <a:cubicBezTo>
                      <a:pt x="20" y="276"/>
                      <a:pt x="0" y="304"/>
                      <a:pt x="0" y="315"/>
                    </a:cubicBezTo>
                    <a:cubicBezTo>
                      <a:pt x="0" y="326"/>
                      <a:pt x="15" y="341"/>
                      <a:pt x="27" y="345"/>
                    </a:cubicBezTo>
                    <a:cubicBezTo>
                      <a:pt x="32" y="347"/>
                      <a:pt x="35" y="350"/>
                      <a:pt x="37" y="352"/>
                    </a:cubicBezTo>
                    <a:cubicBezTo>
                      <a:pt x="46" y="351"/>
                      <a:pt x="55" y="350"/>
                      <a:pt x="61" y="350"/>
                    </a:cubicBezTo>
                    <a:cubicBezTo>
                      <a:pt x="70" y="350"/>
                      <a:pt x="110" y="361"/>
                      <a:pt x="122" y="361"/>
                    </a:cubicBezTo>
                    <a:cubicBezTo>
                      <a:pt x="135" y="361"/>
                      <a:pt x="153" y="367"/>
                      <a:pt x="159" y="372"/>
                    </a:cubicBezTo>
                    <a:cubicBezTo>
                      <a:pt x="164" y="378"/>
                      <a:pt x="177" y="374"/>
                      <a:pt x="186" y="365"/>
                    </a:cubicBezTo>
                    <a:cubicBezTo>
                      <a:pt x="195" y="356"/>
                      <a:pt x="206" y="361"/>
                      <a:pt x="217" y="361"/>
                    </a:cubicBezTo>
                    <a:cubicBezTo>
                      <a:pt x="228" y="361"/>
                      <a:pt x="246" y="352"/>
                      <a:pt x="252" y="343"/>
                    </a:cubicBezTo>
                    <a:cubicBezTo>
                      <a:pt x="257" y="334"/>
                      <a:pt x="312" y="319"/>
                      <a:pt x="327" y="318"/>
                    </a:cubicBezTo>
                    <a:cubicBezTo>
                      <a:pt x="341" y="316"/>
                      <a:pt x="363" y="345"/>
                      <a:pt x="376" y="345"/>
                    </a:cubicBezTo>
                    <a:cubicBezTo>
                      <a:pt x="389" y="345"/>
                      <a:pt x="412" y="354"/>
                      <a:pt x="419" y="378"/>
                    </a:cubicBezTo>
                    <a:cubicBezTo>
                      <a:pt x="427" y="401"/>
                      <a:pt x="449" y="431"/>
                      <a:pt x="458" y="440"/>
                    </a:cubicBezTo>
                    <a:cubicBezTo>
                      <a:pt x="467" y="449"/>
                      <a:pt x="472" y="472"/>
                      <a:pt x="472" y="480"/>
                    </a:cubicBezTo>
                    <a:cubicBezTo>
                      <a:pt x="472" y="487"/>
                      <a:pt x="452" y="478"/>
                      <a:pt x="430" y="472"/>
                    </a:cubicBezTo>
                    <a:cubicBezTo>
                      <a:pt x="409" y="467"/>
                      <a:pt x="407" y="489"/>
                      <a:pt x="407" y="500"/>
                    </a:cubicBezTo>
                    <a:cubicBezTo>
                      <a:pt x="407" y="511"/>
                      <a:pt x="376" y="549"/>
                      <a:pt x="370" y="556"/>
                    </a:cubicBezTo>
                    <a:cubicBezTo>
                      <a:pt x="365" y="564"/>
                      <a:pt x="381" y="569"/>
                      <a:pt x="394" y="571"/>
                    </a:cubicBezTo>
                    <a:cubicBezTo>
                      <a:pt x="399" y="572"/>
                      <a:pt x="421" y="556"/>
                      <a:pt x="429" y="556"/>
                    </a:cubicBezTo>
                    <a:cubicBezTo>
                      <a:pt x="432" y="556"/>
                      <a:pt x="441" y="563"/>
                      <a:pt x="450" y="572"/>
                    </a:cubicBezTo>
                    <a:cubicBezTo>
                      <a:pt x="448" y="543"/>
                      <a:pt x="454" y="545"/>
                      <a:pt x="480" y="525"/>
                    </a:cubicBezTo>
                    <a:cubicBezTo>
                      <a:pt x="506" y="505"/>
                      <a:pt x="509" y="468"/>
                      <a:pt x="532" y="463"/>
                    </a:cubicBezTo>
                    <a:cubicBezTo>
                      <a:pt x="556" y="459"/>
                      <a:pt x="566" y="448"/>
                      <a:pt x="601" y="453"/>
                    </a:cubicBezTo>
                    <a:cubicBezTo>
                      <a:pt x="635" y="459"/>
                      <a:pt x="583" y="481"/>
                      <a:pt x="607" y="493"/>
                    </a:cubicBezTo>
                    <a:cubicBezTo>
                      <a:pt x="631" y="506"/>
                      <a:pt x="704" y="490"/>
                      <a:pt x="707" y="508"/>
                    </a:cubicBezTo>
                    <a:cubicBezTo>
                      <a:pt x="711" y="526"/>
                      <a:pt x="623" y="544"/>
                      <a:pt x="625" y="554"/>
                    </a:cubicBezTo>
                    <a:cubicBezTo>
                      <a:pt x="627" y="563"/>
                      <a:pt x="672" y="572"/>
                      <a:pt x="687" y="582"/>
                    </a:cubicBezTo>
                    <a:cubicBezTo>
                      <a:pt x="703" y="592"/>
                      <a:pt x="683" y="620"/>
                      <a:pt x="690" y="629"/>
                    </a:cubicBezTo>
                    <a:cubicBezTo>
                      <a:pt x="697" y="638"/>
                      <a:pt x="721" y="631"/>
                      <a:pt x="740" y="617"/>
                    </a:cubicBezTo>
                    <a:cubicBezTo>
                      <a:pt x="759" y="604"/>
                      <a:pt x="775" y="608"/>
                      <a:pt x="799" y="592"/>
                    </a:cubicBezTo>
                    <a:cubicBezTo>
                      <a:pt x="824" y="575"/>
                      <a:pt x="875" y="590"/>
                      <a:pt x="881" y="580"/>
                    </a:cubicBezTo>
                    <a:cubicBezTo>
                      <a:pt x="888" y="570"/>
                      <a:pt x="867" y="560"/>
                      <a:pt x="819" y="564"/>
                    </a:cubicBezTo>
                    <a:cubicBezTo>
                      <a:pt x="772" y="567"/>
                      <a:pt x="769" y="523"/>
                      <a:pt x="769" y="513"/>
                    </a:cubicBezTo>
                    <a:cubicBezTo>
                      <a:pt x="769" y="504"/>
                      <a:pt x="818" y="467"/>
                      <a:pt x="847" y="464"/>
                    </a:cubicBezTo>
                    <a:cubicBezTo>
                      <a:pt x="875" y="462"/>
                      <a:pt x="898" y="453"/>
                      <a:pt x="925" y="441"/>
                    </a:cubicBezTo>
                    <a:cubicBezTo>
                      <a:pt x="936" y="435"/>
                      <a:pt x="955" y="430"/>
                      <a:pt x="975" y="427"/>
                    </a:cubicBezTo>
                    <a:cubicBezTo>
                      <a:pt x="972" y="414"/>
                      <a:pt x="968" y="398"/>
                      <a:pt x="976" y="39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5" name="Shape 249">
                <a:extLst>
                  <a:ext uri="{FF2B5EF4-FFF2-40B4-BE49-F238E27FC236}">
                    <a16:creationId xmlns:a16="http://schemas.microsoft.com/office/drawing/2014/main" id="{6C666709-3AC0-0ACE-DC9E-E7AEA7B7A8C9}"/>
                  </a:ext>
                </a:extLst>
              </p:cNvPr>
              <p:cNvSpPr/>
              <p:nvPr/>
            </p:nvSpPr>
            <p:spPr>
              <a:xfrm>
                <a:off x="10395305" y="4835411"/>
                <a:ext cx="430453" cy="309926"/>
              </a:xfrm>
              <a:custGeom>
                <a:avLst/>
                <a:gdLst/>
                <a:ahLst/>
                <a:cxnLst/>
                <a:rect l="0" t="0" r="0" b="0"/>
                <a:pathLst>
                  <a:path w="579" h="418" extrusionOk="0">
                    <a:moveTo>
                      <a:pt x="542" y="204"/>
                    </a:moveTo>
                    <a:cubicBezTo>
                      <a:pt x="532" y="201"/>
                      <a:pt x="525" y="177"/>
                      <a:pt x="507" y="170"/>
                    </a:cubicBezTo>
                    <a:cubicBezTo>
                      <a:pt x="489" y="163"/>
                      <a:pt x="493" y="141"/>
                      <a:pt x="478" y="132"/>
                    </a:cubicBezTo>
                    <a:cubicBezTo>
                      <a:pt x="463" y="122"/>
                      <a:pt x="473" y="103"/>
                      <a:pt x="471" y="88"/>
                    </a:cubicBezTo>
                    <a:cubicBezTo>
                      <a:pt x="470" y="73"/>
                      <a:pt x="474" y="50"/>
                      <a:pt x="466" y="46"/>
                    </a:cubicBezTo>
                    <a:cubicBezTo>
                      <a:pt x="458" y="41"/>
                      <a:pt x="424" y="22"/>
                      <a:pt x="409" y="29"/>
                    </a:cubicBezTo>
                    <a:cubicBezTo>
                      <a:pt x="394" y="36"/>
                      <a:pt x="383" y="41"/>
                      <a:pt x="376" y="29"/>
                    </a:cubicBezTo>
                    <a:cubicBezTo>
                      <a:pt x="369" y="17"/>
                      <a:pt x="359" y="10"/>
                      <a:pt x="344" y="14"/>
                    </a:cubicBezTo>
                    <a:cubicBezTo>
                      <a:pt x="329" y="18"/>
                      <a:pt x="320" y="11"/>
                      <a:pt x="312" y="5"/>
                    </a:cubicBezTo>
                    <a:cubicBezTo>
                      <a:pt x="310" y="4"/>
                      <a:pt x="309" y="2"/>
                      <a:pt x="308" y="0"/>
                    </a:cubicBezTo>
                    <a:cubicBezTo>
                      <a:pt x="302" y="1"/>
                      <a:pt x="294" y="4"/>
                      <a:pt x="289" y="8"/>
                    </a:cubicBezTo>
                    <a:cubicBezTo>
                      <a:pt x="280" y="15"/>
                      <a:pt x="278" y="30"/>
                      <a:pt x="266" y="30"/>
                    </a:cubicBezTo>
                    <a:cubicBezTo>
                      <a:pt x="253" y="30"/>
                      <a:pt x="238" y="24"/>
                      <a:pt x="224" y="35"/>
                    </a:cubicBezTo>
                    <a:cubicBezTo>
                      <a:pt x="209" y="46"/>
                      <a:pt x="205" y="59"/>
                      <a:pt x="207" y="68"/>
                    </a:cubicBezTo>
                    <a:cubicBezTo>
                      <a:pt x="209" y="77"/>
                      <a:pt x="211" y="92"/>
                      <a:pt x="200" y="92"/>
                    </a:cubicBezTo>
                    <a:cubicBezTo>
                      <a:pt x="189" y="92"/>
                      <a:pt x="191" y="104"/>
                      <a:pt x="180" y="108"/>
                    </a:cubicBezTo>
                    <a:cubicBezTo>
                      <a:pt x="169" y="112"/>
                      <a:pt x="151" y="128"/>
                      <a:pt x="149" y="137"/>
                    </a:cubicBezTo>
                    <a:cubicBezTo>
                      <a:pt x="147" y="146"/>
                      <a:pt x="147" y="166"/>
                      <a:pt x="140" y="166"/>
                    </a:cubicBezTo>
                    <a:cubicBezTo>
                      <a:pt x="133" y="166"/>
                      <a:pt x="107" y="170"/>
                      <a:pt x="100" y="179"/>
                    </a:cubicBezTo>
                    <a:cubicBezTo>
                      <a:pt x="92" y="188"/>
                      <a:pt x="83" y="197"/>
                      <a:pt x="69" y="194"/>
                    </a:cubicBezTo>
                    <a:cubicBezTo>
                      <a:pt x="61" y="192"/>
                      <a:pt x="41" y="191"/>
                      <a:pt x="24" y="190"/>
                    </a:cubicBezTo>
                    <a:cubicBezTo>
                      <a:pt x="24" y="192"/>
                      <a:pt x="24" y="194"/>
                      <a:pt x="23" y="196"/>
                    </a:cubicBezTo>
                    <a:cubicBezTo>
                      <a:pt x="16" y="215"/>
                      <a:pt x="22" y="233"/>
                      <a:pt x="33" y="242"/>
                    </a:cubicBezTo>
                    <a:cubicBezTo>
                      <a:pt x="44" y="252"/>
                      <a:pt x="48" y="290"/>
                      <a:pt x="36" y="296"/>
                    </a:cubicBezTo>
                    <a:cubicBezTo>
                      <a:pt x="23" y="301"/>
                      <a:pt x="0" y="318"/>
                      <a:pt x="0" y="327"/>
                    </a:cubicBezTo>
                    <a:cubicBezTo>
                      <a:pt x="0" y="337"/>
                      <a:pt x="25" y="345"/>
                      <a:pt x="21" y="358"/>
                    </a:cubicBezTo>
                    <a:cubicBezTo>
                      <a:pt x="18" y="366"/>
                      <a:pt x="18" y="380"/>
                      <a:pt x="19" y="392"/>
                    </a:cubicBezTo>
                    <a:cubicBezTo>
                      <a:pt x="31" y="393"/>
                      <a:pt x="43" y="395"/>
                      <a:pt x="52" y="385"/>
                    </a:cubicBezTo>
                    <a:cubicBezTo>
                      <a:pt x="63" y="374"/>
                      <a:pt x="69" y="361"/>
                      <a:pt x="92" y="361"/>
                    </a:cubicBezTo>
                    <a:cubicBezTo>
                      <a:pt x="116" y="361"/>
                      <a:pt x="187" y="361"/>
                      <a:pt x="198" y="374"/>
                    </a:cubicBezTo>
                    <a:cubicBezTo>
                      <a:pt x="209" y="387"/>
                      <a:pt x="238" y="376"/>
                      <a:pt x="255" y="383"/>
                    </a:cubicBezTo>
                    <a:cubicBezTo>
                      <a:pt x="271" y="390"/>
                      <a:pt x="295" y="398"/>
                      <a:pt x="297" y="389"/>
                    </a:cubicBezTo>
                    <a:cubicBezTo>
                      <a:pt x="298" y="379"/>
                      <a:pt x="320" y="401"/>
                      <a:pt x="337" y="392"/>
                    </a:cubicBezTo>
                    <a:cubicBezTo>
                      <a:pt x="353" y="383"/>
                      <a:pt x="368" y="410"/>
                      <a:pt x="377" y="405"/>
                    </a:cubicBezTo>
                    <a:cubicBezTo>
                      <a:pt x="386" y="399"/>
                      <a:pt x="424" y="399"/>
                      <a:pt x="433" y="409"/>
                    </a:cubicBezTo>
                    <a:cubicBezTo>
                      <a:pt x="442" y="418"/>
                      <a:pt x="444" y="399"/>
                      <a:pt x="444" y="389"/>
                    </a:cubicBezTo>
                    <a:cubicBezTo>
                      <a:pt x="444" y="378"/>
                      <a:pt x="481" y="349"/>
                      <a:pt x="481" y="349"/>
                    </a:cubicBezTo>
                    <a:cubicBezTo>
                      <a:pt x="481" y="349"/>
                      <a:pt x="505" y="347"/>
                      <a:pt x="520" y="341"/>
                    </a:cubicBezTo>
                    <a:cubicBezTo>
                      <a:pt x="517" y="336"/>
                      <a:pt x="514" y="328"/>
                      <a:pt x="511" y="315"/>
                    </a:cubicBezTo>
                    <a:cubicBezTo>
                      <a:pt x="504" y="285"/>
                      <a:pt x="493" y="267"/>
                      <a:pt x="501" y="257"/>
                    </a:cubicBezTo>
                    <a:cubicBezTo>
                      <a:pt x="510" y="248"/>
                      <a:pt x="533" y="270"/>
                      <a:pt x="545" y="264"/>
                    </a:cubicBezTo>
                    <a:cubicBezTo>
                      <a:pt x="557" y="259"/>
                      <a:pt x="579" y="248"/>
                      <a:pt x="577" y="236"/>
                    </a:cubicBezTo>
                    <a:cubicBezTo>
                      <a:pt x="574" y="223"/>
                      <a:pt x="553" y="207"/>
                      <a:pt x="542" y="2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6" name="Shape 250">
                <a:extLst>
                  <a:ext uri="{FF2B5EF4-FFF2-40B4-BE49-F238E27FC236}">
                    <a16:creationId xmlns:a16="http://schemas.microsoft.com/office/drawing/2014/main" id="{F0D4AF9C-B544-4773-AE76-CB36D1EF3F42}"/>
                  </a:ext>
                </a:extLst>
              </p:cNvPr>
              <p:cNvSpPr/>
              <p:nvPr/>
            </p:nvSpPr>
            <p:spPr>
              <a:xfrm>
                <a:off x="10287691" y="4714884"/>
                <a:ext cx="335753" cy="159269"/>
              </a:xfrm>
              <a:custGeom>
                <a:avLst/>
                <a:gdLst/>
                <a:ahLst/>
                <a:cxnLst/>
                <a:rect l="0" t="0" r="0" b="0"/>
                <a:pathLst>
                  <a:path w="454" h="215" extrusionOk="0">
                    <a:moveTo>
                      <a:pt x="154" y="151"/>
                    </a:moveTo>
                    <a:cubicBezTo>
                      <a:pt x="171" y="151"/>
                      <a:pt x="210" y="159"/>
                      <a:pt x="232" y="151"/>
                    </a:cubicBezTo>
                    <a:cubicBezTo>
                      <a:pt x="254" y="142"/>
                      <a:pt x="254" y="167"/>
                      <a:pt x="268" y="165"/>
                    </a:cubicBezTo>
                    <a:cubicBezTo>
                      <a:pt x="282" y="162"/>
                      <a:pt x="310" y="181"/>
                      <a:pt x="327" y="195"/>
                    </a:cubicBezTo>
                    <a:cubicBezTo>
                      <a:pt x="335" y="203"/>
                      <a:pt x="346" y="209"/>
                      <a:pt x="358" y="215"/>
                    </a:cubicBezTo>
                    <a:cubicBezTo>
                      <a:pt x="360" y="211"/>
                      <a:pt x="364" y="206"/>
                      <a:pt x="370" y="202"/>
                    </a:cubicBezTo>
                    <a:cubicBezTo>
                      <a:pt x="384" y="191"/>
                      <a:pt x="399" y="197"/>
                      <a:pt x="412" y="197"/>
                    </a:cubicBezTo>
                    <a:cubicBezTo>
                      <a:pt x="424" y="197"/>
                      <a:pt x="426" y="182"/>
                      <a:pt x="435" y="175"/>
                    </a:cubicBezTo>
                    <a:cubicBezTo>
                      <a:pt x="440" y="171"/>
                      <a:pt x="448" y="168"/>
                      <a:pt x="454" y="167"/>
                    </a:cubicBezTo>
                    <a:cubicBezTo>
                      <a:pt x="450" y="157"/>
                      <a:pt x="449" y="137"/>
                      <a:pt x="441" y="129"/>
                    </a:cubicBezTo>
                    <a:cubicBezTo>
                      <a:pt x="432" y="120"/>
                      <a:pt x="418" y="103"/>
                      <a:pt x="422" y="94"/>
                    </a:cubicBezTo>
                    <a:cubicBezTo>
                      <a:pt x="426" y="84"/>
                      <a:pt x="426" y="71"/>
                      <a:pt x="415" y="60"/>
                    </a:cubicBezTo>
                    <a:cubicBezTo>
                      <a:pt x="410" y="55"/>
                      <a:pt x="407" y="49"/>
                      <a:pt x="405" y="44"/>
                    </a:cubicBezTo>
                    <a:cubicBezTo>
                      <a:pt x="383" y="41"/>
                      <a:pt x="353" y="38"/>
                      <a:pt x="346" y="40"/>
                    </a:cubicBezTo>
                    <a:cubicBezTo>
                      <a:pt x="335" y="44"/>
                      <a:pt x="291" y="9"/>
                      <a:pt x="284" y="4"/>
                    </a:cubicBezTo>
                    <a:cubicBezTo>
                      <a:pt x="279" y="0"/>
                      <a:pt x="247" y="2"/>
                      <a:pt x="218" y="5"/>
                    </a:cubicBezTo>
                    <a:cubicBezTo>
                      <a:pt x="201" y="23"/>
                      <a:pt x="213" y="37"/>
                      <a:pt x="212" y="66"/>
                    </a:cubicBezTo>
                    <a:cubicBezTo>
                      <a:pt x="211" y="95"/>
                      <a:pt x="179" y="89"/>
                      <a:pt x="162" y="89"/>
                    </a:cubicBezTo>
                    <a:cubicBezTo>
                      <a:pt x="145" y="89"/>
                      <a:pt x="116" y="37"/>
                      <a:pt x="107" y="25"/>
                    </a:cubicBezTo>
                    <a:cubicBezTo>
                      <a:pt x="98" y="14"/>
                      <a:pt x="69" y="40"/>
                      <a:pt x="48" y="53"/>
                    </a:cubicBezTo>
                    <a:cubicBezTo>
                      <a:pt x="27" y="66"/>
                      <a:pt x="38" y="90"/>
                      <a:pt x="24" y="102"/>
                    </a:cubicBezTo>
                    <a:cubicBezTo>
                      <a:pt x="9" y="114"/>
                      <a:pt x="0" y="134"/>
                      <a:pt x="14" y="160"/>
                    </a:cubicBezTo>
                    <a:cubicBezTo>
                      <a:pt x="15" y="161"/>
                      <a:pt x="15" y="162"/>
                      <a:pt x="16" y="163"/>
                    </a:cubicBezTo>
                    <a:cubicBezTo>
                      <a:pt x="34" y="162"/>
                      <a:pt x="54" y="159"/>
                      <a:pt x="65" y="151"/>
                    </a:cubicBezTo>
                    <a:cubicBezTo>
                      <a:pt x="84" y="137"/>
                      <a:pt x="137" y="151"/>
                      <a:pt x="154" y="15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7" name="Shape 251">
                <a:extLst>
                  <a:ext uri="{FF2B5EF4-FFF2-40B4-BE49-F238E27FC236}">
                    <a16:creationId xmlns:a16="http://schemas.microsoft.com/office/drawing/2014/main" id="{EE1F4184-7B4B-61EA-3FF3-3C1C8DA9C739}"/>
                  </a:ext>
                </a:extLst>
              </p:cNvPr>
              <p:cNvSpPr/>
              <p:nvPr/>
            </p:nvSpPr>
            <p:spPr>
              <a:xfrm>
                <a:off x="10287691" y="4813887"/>
                <a:ext cx="266881" cy="167878"/>
              </a:xfrm>
              <a:custGeom>
                <a:avLst/>
                <a:gdLst/>
                <a:ahLst/>
                <a:cxnLst/>
                <a:rect l="0" t="0" r="0" b="0"/>
                <a:pathLst>
                  <a:path w="358" h="227" extrusionOk="0">
                    <a:moveTo>
                      <a:pt x="50" y="114"/>
                    </a:moveTo>
                    <a:cubicBezTo>
                      <a:pt x="57" y="123"/>
                      <a:pt x="79" y="132"/>
                      <a:pt x="87" y="128"/>
                    </a:cubicBezTo>
                    <a:cubicBezTo>
                      <a:pt x="95" y="123"/>
                      <a:pt x="121" y="137"/>
                      <a:pt x="121" y="148"/>
                    </a:cubicBezTo>
                    <a:cubicBezTo>
                      <a:pt x="121" y="159"/>
                      <a:pt x="115" y="192"/>
                      <a:pt x="121" y="192"/>
                    </a:cubicBezTo>
                    <a:cubicBezTo>
                      <a:pt x="128" y="192"/>
                      <a:pt x="167" y="204"/>
                      <a:pt x="170" y="220"/>
                    </a:cubicBezTo>
                    <a:cubicBezTo>
                      <a:pt x="187" y="221"/>
                      <a:pt x="207" y="222"/>
                      <a:pt x="215" y="224"/>
                    </a:cubicBezTo>
                    <a:cubicBezTo>
                      <a:pt x="229" y="227"/>
                      <a:pt x="238" y="218"/>
                      <a:pt x="246" y="209"/>
                    </a:cubicBezTo>
                    <a:cubicBezTo>
                      <a:pt x="253" y="200"/>
                      <a:pt x="279" y="196"/>
                      <a:pt x="286" y="196"/>
                    </a:cubicBezTo>
                    <a:cubicBezTo>
                      <a:pt x="293" y="196"/>
                      <a:pt x="293" y="176"/>
                      <a:pt x="295" y="167"/>
                    </a:cubicBezTo>
                    <a:cubicBezTo>
                      <a:pt x="297" y="158"/>
                      <a:pt x="315" y="142"/>
                      <a:pt x="326" y="138"/>
                    </a:cubicBezTo>
                    <a:cubicBezTo>
                      <a:pt x="337" y="134"/>
                      <a:pt x="335" y="122"/>
                      <a:pt x="346" y="122"/>
                    </a:cubicBezTo>
                    <a:cubicBezTo>
                      <a:pt x="357" y="122"/>
                      <a:pt x="355" y="107"/>
                      <a:pt x="353" y="98"/>
                    </a:cubicBezTo>
                    <a:cubicBezTo>
                      <a:pt x="352" y="92"/>
                      <a:pt x="353" y="85"/>
                      <a:pt x="358" y="78"/>
                    </a:cubicBezTo>
                    <a:cubicBezTo>
                      <a:pt x="346" y="72"/>
                      <a:pt x="335" y="66"/>
                      <a:pt x="327" y="58"/>
                    </a:cubicBezTo>
                    <a:cubicBezTo>
                      <a:pt x="310" y="44"/>
                      <a:pt x="282" y="25"/>
                      <a:pt x="268" y="28"/>
                    </a:cubicBezTo>
                    <a:cubicBezTo>
                      <a:pt x="254" y="30"/>
                      <a:pt x="254" y="5"/>
                      <a:pt x="232" y="14"/>
                    </a:cubicBezTo>
                    <a:cubicBezTo>
                      <a:pt x="210" y="22"/>
                      <a:pt x="171" y="14"/>
                      <a:pt x="154" y="14"/>
                    </a:cubicBezTo>
                    <a:cubicBezTo>
                      <a:pt x="137" y="14"/>
                      <a:pt x="84" y="0"/>
                      <a:pt x="65" y="14"/>
                    </a:cubicBezTo>
                    <a:cubicBezTo>
                      <a:pt x="54" y="22"/>
                      <a:pt x="34" y="25"/>
                      <a:pt x="16" y="26"/>
                    </a:cubicBezTo>
                    <a:cubicBezTo>
                      <a:pt x="28" y="52"/>
                      <a:pt x="24" y="78"/>
                      <a:pt x="10" y="93"/>
                    </a:cubicBezTo>
                    <a:cubicBezTo>
                      <a:pt x="0" y="105"/>
                      <a:pt x="6" y="106"/>
                      <a:pt x="13" y="110"/>
                    </a:cubicBezTo>
                    <a:cubicBezTo>
                      <a:pt x="28" y="109"/>
                      <a:pt x="45" y="106"/>
                      <a:pt x="50" y="1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8" name="Shape 252">
                <a:extLst>
                  <a:ext uri="{FF2B5EF4-FFF2-40B4-BE49-F238E27FC236}">
                    <a16:creationId xmlns:a16="http://schemas.microsoft.com/office/drawing/2014/main" id="{3CD59DA8-4FAB-75AF-8750-B2BEBA1A6D25}"/>
                  </a:ext>
                </a:extLst>
              </p:cNvPr>
              <p:cNvSpPr/>
              <p:nvPr/>
            </p:nvSpPr>
            <p:spPr>
              <a:xfrm>
                <a:off x="9637708" y="5360563"/>
                <a:ext cx="206617" cy="116224"/>
              </a:xfrm>
              <a:custGeom>
                <a:avLst/>
                <a:gdLst/>
                <a:ahLst/>
                <a:cxnLst/>
                <a:rect l="0" t="0" r="0" b="0"/>
                <a:pathLst>
                  <a:path w="279" h="155" extrusionOk="0">
                    <a:moveTo>
                      <a:pt x="248" y="63"/>
                    </a:moveTo>
                    <a:cubicBezTo>
                      <a:pt x="236" y="69"/>
                      <a:pt x="217" y="53"/>
                      <a:pt x="217" y="47"/>
                    </a:cubicBezTo>
                    <a:cubicBezTo>
                      <a:pt x="217" y="43"/>
                      <a:pt x="214" y="30"/>
                      <a:pt x="217" y="21"/>
                    </a:cubicBezTo>
                    <a:cubicBezTo>
                      <a:pt x="207" y="16"/>
                      <a:pt x="192" y="9"/>
                      <a:pt x="181" y="6"/>
                    </a:cubicBezTo>
                    <a:cubicBezTo>
                      <a:pt x="163" y="0"/>
                      <a:pt x="154" y="0"/>
                      <a:pt x="139" y="7"/>
                    </a:cubicBezTo>
                    <a:cubicBezTo>
                      <a:pt x="130" y="12"/>
                      <a:pt x="104" y="11"/>
                      <a:pt x="87" y="9"/>
                    </a:cubicBezTo>
                    <a:cubicBezTo>
                      <a:pt x="86" y="15"/>
                      <a:pt x="83" y="18"/>
                      <a:pt x="79" y="18"/>
                    </a:cubicBezTo>
                    <a:cubicBezTo>
                      <a:pt x="67" y="18"/>
                      <a:pt x="50" y="31"/>
                      <a:pt x="47" y="44"/>
                    </a:cubicBezTo>
                    <a:cubicBezTo>
                      <a:pt x="45" y="58"/>
                      <a:pt x="16" y="69"/>
                      <a:pt x="8" y="94"/>
                    </a:cubicBezTo>
                    <a:cubicBezTo>
                      <a:pt x="0" y="118"/>
                      <a:pt x="4" y="129"/>
                      <a:pt x="16" y="114"/>
                    </a:cubicBezTo>
                    <a:cubicBezTo>
                      <a:pt x="28" y="99"/>
                      <a:pt x="43" y="104"/>
                      <a:pt x="43" y="117"/>
                    </a:cubicBezTo>
                    <a:cubicBezTo>
                      <a:pt x="43" y="129"/>
                      <a:pt x="60" y="130"/>
                      <a:pt x="54" y="147"/>
                    </a:cubicBezTo>
                    <a:cubicBezTo>
                      <a:pt x="54" y="147"/>
                      <a:pt x="54" y="147"/>
                      <a:pt x="54" y="148"/>
                    </a:cubicBezTo>
                    <a:cubicBezTo>
                      <a:pt x="73" y="146"/>
                      <a:pt x="99" y="144"/>
                      <a:pt x="107" y="144"/>
                    </a:cubicBezTo>
                    <a:cubicBezTo>
                      <a:pt x="119" y="144"/>
                      <a:pt x="132" y="104"/>
                      <a:pt x="138" y="100"/>
                    </a:cubicBezTo>
                    <a:cubicBezTo>
                      <a:pt x="143" y="97"/>
                      <a:pt x="158" y="130"/>
                      <a:pt x="172" y="142"/>
                    </a:cubicBezTo>
                    <a:cubicBezTo>
                      <a:pt x="187" y="155"/>
                      <a:pt x="189" y="131"/>
                      <a:pt x="189" y="120"/>
                    </a:cubicBezTo>
                    <a:cubicBezTo>
                      <a:pt x="189" y="109"/>
                      <a:pt x="201" y="106"/>
                      <a:pt x="210" y="108"/>
                    </a:cubicBezTo>
                    <a:cubicBezTo>
                      <a:pt x="220" y="109"/>
                      <a:pt x="240" y="113"/>
                      <a:pt x="240" y="100"/>
                    </a:cubicBezTo>
                    <a:cubicBezTo>
                      <a:pt x="240" y="88"/>
                      <a:pt x="251" y="93"/>
                      <a:pt x="258" y="93"/>
                    </a:cubicBezTo>
                    <a:cubicBezTo>
                      <a:pt x="265" y="93"/>
                      <a:pt x="267" y="79"/>
                      <a:pt x="267" y="79"/>
                    </a:cubicBezTo>
                    <a:cubicBezTo>
                      <a:pt x="279" y="67"/>
                      <a:pt x="279" y="67"/>
                      <a:pt x="279" y="67"/>
                    </a:cubicBezTo>
                    <a:cubicBezTo>
                      <a:pt x="269" y="63"/>
                      <a:pt x="258" y="59"/>
                      <a:pt x="248" y="6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89" name="Shape 253">
                <a:extLst>
                  <a:ext uri="{FF2B5EF4-FFF2-40B4-BE49-F238E27FC236}">
                    <a16:creationId xmlns:a16="http://schemas.microsoft.com/office/drawing/2014/main" id="{EDA78635-CD66-B70F-689F-D96A6BEE4C7A}"/>
                  </a:ext>
                </a:extLst>
              </p:cNvPr>
              <p:cNvSpPr/>
              <p:nvPr/>
            </p:nvSpPr>
            <p:spPr>
              <a:xfrm>
                <a:off x="9633403" y="4925804"/>
                <a:ext cx="408932" cy="464889"/>
              </a:xfrm>
              <a:custGeom>
                <a:avLst/>
                <a:gdLst/>
                <a:ahLst/>
                <a:cxnLst/>
                <a:rect l="0" t="0" r="0" b="0"/>
                <a:pathLst>
                  <a:path w="552" h="626" extrusionOk="0">
                    <a:moveTo>
                      <a:pt x="71" y="162"/>
                    </a:moveTo>
                    <a:cubicBezTo>
                      <a:pt x="56" y="184"/>
                      <a:pt x="36" y="186"/>
                      <a:pt x="40" y="191"/>
                    </a:cubicBezTo>
                    <a:cubicBezTo>
                      <a:pt x="43" y="197"/>
                      <a:pt x="65" y="215"/>
                      <a:pt x="60" y="224"/>
                    </a:cubicBezTo>
                    <a:cubicBezTo>
                      <a:pt x="54" y="233"/>
                      <a:pt x="47" y="228"/>
                      <a:pt x="47" y="244"/>
                    </a:cubicBezTo>
                    <a:cubicBezTo>
                      <a:pt x="47" y="260"/>
                      <a:pt x="21" y="260"/>
                      <a:pt x="12" y="260"/>
                    </a:cubicBezTo>
                    <a:cubicBezTo>
                      <a:pt x="3" y="260"/>
                      <a:pt x="14" y="277"/>
                      <a:pt x="9" y="289"/>
                    </a:cubicBezTo>
                    <a:cubicBezTo>
                      <a:pt x="3" y="302"/>
                      <a:pt x="3" y="328"/>
                      <a:pt x="1" y="339"/>
                    </a:cubicBezTo>
                    <a:cubicBezTo>
                      <a:pt x="0" y="350"/>
                      <a:pt x="20" y="368"/>
                      <a:pt x="18" y="377"/>
                    </a:cubicBezTo>
                    <a:cubicBezTo>
                      <a:pt x="16" y="386"/>
                      <a:pt x="1" y="393"/>
                      <a:pt x="5" y="401"/>
                    </a:cubicBezTo>
                    <a:cubicBezTo>
                      <a:pt x="9" y="407"/>
                      <a:pt x="22" y="418"/>
                      <a:pt x="25" y="452"/>
                    </a:cubicBezTo>
                    <a:cubicBezTo>
                      <a:pt x="31" y="453"/>
                      <a:pt x="36" y="456"/>
                      <a:pt x="38" y="459"/>
                    </a:cubicBezTo>
                    <a:cubicBezTo>
                      <a:pt x="47" y="470"/>
                      <a:pt x="60" y="478"/>
                      <a:pt x="78" y="478"/>
                    </a:cubicBezTo>
                    <a:cubicBezTo>
                      <a:pt x="96" y="478"/>
                      <a:pt x="103" y="490"/>
                      <a:pt x="111" y="489"/>
                    </a:cubicBezTo>
                    <a:cubicBezTo>
                      <a:pt x="119" y="488"/>
                      <a:pt x="141" y="494"/>
                      <a:pt x="123" y="509"/>
                    </a:cubicBezTo>
                    <a:cubicBezTo>
                      <a:pt x="105" y="524"/>
                      <a:pt x="103" y="542"/>
                      <a:pt x="98" y="560"/>
                    </a:cubicBezTo>
                    <a:cubicBezTo>
                      <a:pt x="96" y="571"/>
                      <a:pt x="96" y="587"/>
                      <a:pt x="93" y="597"/>
                    </a:cubicBezTo>
                    <a:cubicBezTo>
                      <a:pt x="110" y="599"/>
                      <a:pt x="136" y="600"/>
                      <a:pt x="145" y="595"/>
                    </a:cubicBezTo>
                    <a:cubicBezTo>
                      <a:pt x="160" y="588"/>
                      <a:pt x="169" y="588"/>
                      <a:pt x="187" y="594"/>
                    </a:cubicBezTo>
                    <a:cubicBezTo>
                      <a:pt x="198" y="597"/>
                      <a:pt x="213" y="604"/>
                      <a:pt x="223" y="609"/>
                    </a:cubicBezTo>
                    <a:cubicBezTo>
                      <a:pt x="224" y="606"/>
                      <a:pt x="226" y="603"/>
                      <a:pt x="230" y="602"/>
                    </a:cubicBezTo>
                    <a:cubicBezTo>
                      <a:pt x="242" y="601"/>
                      <a:pt x="257" y="626"/>
                      <a:pt x="265" y="612"/>
                    </a:cubicBezTo>
                    <a:cubicBezTo>
                      <a:pt x="273" y="598"/>
                      <a:pt x="293" y="601"/>
                      <a:pt x="302" y="606"/>
                    </a:cubicBezTo>
                    <a:cubicBezTo>
                      <a:pt x="312" y="612"/>
                      <a:pt x="327" y="615"/>
                      <a:pt x="338" y="604"/>
                    </a:cubicBezTo>
                    <a:cubicBezTo>
                      <a:pt x="349" y="593"/>
                      <a:pt x="391" y="587"/>
                      <a:pt x="400" y="591"/>
                    </a:cubicBezTo>
                    <a:cubicBezTo>
                      <a:pt x="410" y="595"/>
                      <a:pt x="435" y="606"/>
                      <a:pt x="425" y="574"/>
                    </a:cubicBezTo>
                    <a:cubicBezTo>
                      <a:pt x="415" y="541"/>
                      <a:pt x="446" y="548"/>
                      <a:pt x="450" y="535"/>
                    </a:cubicBezTo>
                    <a:cubicBezTo>
                      <a:pt x="454" y="523"/>
                      <a:pt x="489" y="518"/>
                      <a:pt x="484" y="508"/>
                    </a:cubicBezTo>
                    <a:cubicBezTo>
                      <a:pt x="478" y="498"/>
                      <a:pt x="433" y="470"/>
                      <a:pt x="420" y="460"/>
                    </a:cubicBezTo>
                    <a:cubicBezTo>
                      <a:pt x="406" y="451"/>
                      <a:pt x="406" y="421"/>
                      <a:pt x="399" y="408"/>
                    </a:cubicBezTo>
                    <a:cubicBezTo>
                      <a:pt x="392" y="396"/>
                      <a:pt x="377" y="380"/>
                      <a:pt x="395" y="375"/>
                    </a:cubicBezTo>
                    <a:cubicBezTo>
                      <a:pt x="413" y="371"/>
                      <a:pt x="444" y="365"/>
                      <a:pt x="459" y="351"/>
                    </a:cubicBezTo>
                    <a:cubicBezTo>
                      <a:pt x="474" y="337"/>
                      <a:pt x="502" y="336"/>
                      <a:pt x="510" y="328"/>
                    </a:cubicBezTo>
                    <a:cubicBezTo>
                      <a:pt x="518" y="319"/>
                      <a:pt x="537" y="335"/>
                      <a:pt x="543" y="326"/>
                    </a:cubicBezTo>
                    <a:cubicBezTo>
                      <a:pt x="548" y="318"/>
                      <a:pt x="552" y="302"/>
                      <a:pt x="544" y="292"/>
                    </a:cubicBezTo>
                    <a:cubicBezTo>
                      <a:pt x="536" y="283"/>
                      <a:pt x="530" y="266"/>
                      <a:pt x="529" y="243"/>
                    </a:cubicBezTo>
                    <a:cubicBezTo>
                      <a:pt x="528" y="220"/>
                      <a:pt x="521" y="221"/>
                      <a:pt x="521" y="210"/>
                    </a:cubicBezTo>
                    <a:cubicBezTo>
                      <a:pt x="521" y="199"/>
                      <a:pt x="517" y="186"/>
                      <a:pt x="507" y="180"/>
                    </a:cubicBezTo>
                    <a:cubicBezTo>
                      <a:pt x="497" y="175"/>
                      <a:pt x="493" y="171"/>
                      <a:pt x="503" y="156"/>
                    </a:cubicBezTo>
                    <a:cubicBezTo>
                      <a:pt x="512" y="140"/>
                      <a:pt x="508" y="102"/>
                      <a:pt x="504" y="91"/>
                    </a:cubicBezTo>
                    <a:cubicBezTo>
                      <a:pt x="503" y="89"/>
                      <a:pt x="504" y="87"/>
                      <a:pt x="504" y="84"/>
                    </a:cubicBezTo>
                    <a:cubicBezTo>
                      <a:pt x="502" y="83"/>
                      <a:pt x="500" y="80"/>
                      <a:pt x="499" y="76"/>
                    </a:cubicBezTo>
                    <a:cubicBezTo>
                      <a:pt x="496" y="62"/>
                      <a:pt x="486" y="56"/>
                      <a:pt x="462" y="56"/>
                    </a:cubicBezTo>
                    <a:cubicBezTo>
                      <a:pt x="439" y="56"/>
                      <a:pt x="477" y="33"/>
                      <a:pt x="468" y="21"/>
                    </a:cubicBezTo>
                    <a:cubicBezTo>
                      <a:pt x="459" y="9"/>
                      <a:pt x="435" y="43"/>
                      <a:pt x="413" y="35"/>
                    </a:cubicBezTo>
                    <a:cubicBezTo>
                      <a:pt x="391" y="28"/>
                      <a:pt x="363" y="61"/>
                      <a:pt x="344" y="75"/>
                    </a:cubicBezTo>
                    <a:cubicBezTo>
                      <a:pt x="325" y="90"/>
                      <a:pt x="298" y="73"/>
                      <a:pt x="312" y="52"/>
                    </a:cubicBezTo>
                    <a:cubicBezTo>
                      <a:pt x="327" y="31"/>
                      <a:pt x="312" y="33"/>
                      <a:pt x="290" y="41"/>
                    </a:cubicBezTo>
                    <a:cubicBezTo>
                      <a:pt x="268" y="49"/>
                      <a:pt x="242" y="39"/>
                      <a:pt x="245" y="19"/>
                    </a:cubicBezTo>
                    <a:cubicBezTo>
                      <a:pt x="245" y="14"/>
                      <a:pt x="244" y="9"/>
                      <a:pt x="241" y="5"/>
                    </a:cubicBezTo>
                    <a:cubicBezTo>
                      <a:pt x="230" y="6"/>
                      <a:pt x="222" y="7"/>
                      <a:pt x="218" y="5"/>
                    </a:cubicBezTo>
                    <a:cubicBezTo>
                      <a:pt x="209" y="2"/>
                      <a:pt x="186" y="0"/>
                      <a:pt x="162" y="0"/>
                    </a:cubicBezTo>
                    <a:cubicBezTo>
                      <a:pt x="169" y="10"/>
                      <a:pt x="177" y="21"/>
                      <a:pt x="173" y="29"/>
                    </a:cubicBezTo>
                    <a:cubicBezTo>
                      <a:pt x="165" y="44"/>
                      <a:pt x="177" y="59"/>
                      <a:pt x="189" y="82"/>
                    </a:cubicBezTo>
                    <a:cubicBezTo>
                      <a:pt x="201" y="105"/>
                      <a:pt x="164" y="92"/>
                      <a:pt x="163" y="106"/>
                    </a:cubicBezTo>
                    <a:cubicBezTo>
                      <a:pt x="162" y="121"/>
                      <a:pt x="128" y="105"/>
                      <a:pt x="117" y="100"/>
                    </a:cubicBezTo>
                    <a:cubicBezTo>
                      <a:pt x="106" y="95"/>
                      <a:pt x="70" y="98"/>
                      <a:pt x="71" y="107"/>
                    </a:cubicBezTo>
                    <a:cubicBezTo>
                      <a:pt x="71" y="111"/>
                      <a:pt x="71" y="116"/>
                      <a:pt x="69" y="120"/>
                    </a:cubicBezTo>
                    <a:cubicBezTo>
                      <a:pt x="74" y="138"/>
                      <a:pt x="76" y="154"/>
                      <a:pt x="71" y="16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0" name="Shape 254">
                <a:extLst>
                  <a:ext uri="{FF2B5EF4-FFF2-40B4-BE49-F238E27FC236}">
                    <a16:creationId xmlns:a16="http://schemas.microsoft.com/office/drawing/2014/main" id="{C550504A-763F-2C66-9DE1-B03A7B4280E8}"/>
                  </a:ext>
                </a:extLst>
              </p:cNvPr>
              <p:cNvSpPr/>
              <p:nvPr/>
            </p:nvSpPr>
            <p:spPr>
              <a:xfrm>
                <a:off x="10300606" y="3819542"/>
                <a:ext cx="477804" cy="761903"/>
              </a:xfrm>
              <a:custGeom>
                <a:avLst/>
                <a:gdLst/>
                <a:ahLst/>
                <a:cxnLst/>
                <a:rect l="0" t="0" r="0" b="0"/>
                <a:pathLst>
                  <a:path w="648" h="1032" extrusionOk="0">
                    <a:moveTo>
                      <a:pt x="550" y="866"/>
                    </a:moveTo>
                    <a:cubicBezTo>
                      <a:pt x="564" y="834"/>
                      <a:pt x="630" y="808"/>
                      <a:pt x="641" y="779"/>
                    </a:cubicBezTo>
                    <a:cubicBezTo>
                      <a:pt x="646" y="764"/>
                      <a:pt x="648" y="757"/>
                      <a:pt x="624" y="730"/>
                    </a:cubicBezTo>
                    <a:cubicBezTo>
                      <a:pt x="601" y="702"/>
                      <a:pt x="548" y="684"/>
                      <a:pt x="546" y="670"/>
                    </a:cubicBezTo>
                    <a:cubicBezTo>
                      <a:pt x="544" y="655"/>
                      <a:pt x="586" y="653"/>
                      <a:pt x="584" y="635"/>
                    </a:cubicBezTo>
                    <a:cubicBezTo>
                      <a:pt x="583" y="617"/>
                      <a:pt x="561" y="617"/>
                      <a:pt x="552" y="602"/>
                    </a:cubicBezTo>
                    <a:cubicBezTo>
                      <a:pt x="542" y="588"/>
                      <a:pt x="563" y="579"/>
                      <a:pt x="561" y="571"/>
                    </a:cubicBezTo>
                    <a:cubicBezTo>
                      <a:pt x="559" y="564"/>
                      <a:pt x="532" y="560"/>
                      <a:pt x="530" y="551"/>
                    </a:cubicBezTo>
                    <a:cubicBezTo>
                      <a:pt x="528" y="542"/>
                      <a:pt x="548" y="544"/>
                      <a:pt x="544" y="533"/>
                    </a:cubicBezTo>
                    <a:cubicBezTo>
                      <a:pt x="541" y="522"/>
                      <a:pt x="522" y="502"/>
                      <a:pt x="535" y="486"/>
                    </a:cubicBezTo>
                    <a:cubicBezTo>
                      <a:pt x="548" y="469"/>
                      <a:pt x="575" y="486"/>
                      <a:pt x="555" y="449"/>
                    </a:cubicBezTo>
                    <a:cubicBezTo>
                      <a:pt x="535" y="413"/>
                      <a:pt x="504" y="367"/>
                      <a:pt x="497" y="356"/>
                    </a:cubicBezTo>
                    <a:cubicBezTo>
                      <a:pt x="490" y="345"/>
                      <a:pt x="504" y="327"/>
                      <a:pt x="515" y="320"/>
                    </a:cubicBezTo>
                    <a:cubicBezTo>
                      <a:pt x="526" y="313"/>
                      <a:pt x="553" y="285"/>
                      <a:pt x="553" y="274"/>
                    </a:cubicBezTo>
                    <a:cubicBezTo>
                      <a:pt x="553" y="263"/>
                      <a:pt x="519" y="234"/>
                      <a:pt x="510" y="229"/>
                    </a:cubicBezTo>
                    <a:cubicBezTo>
                      <a:pt x="501" y="223"/>
                      <a:pt x="481" y="225"/>
                      <a:pt x="471" y="207"/>
                    </a:cubicBezTo>
                    <a:cubicBezTo>
                      <a:pt x="462" y="189"/>
                      <a:pt x="453" y="183"/>
                      <a:pt x="462" y="172"/>
                    </a:cubicBezTo>
                    <a:cubicBezTo>
                      <a:pt x="471" y="161"/>
                      <a:pt x="471" y="151"/>
                      <a:pt x="471" y="140"/>
                    </a:cubicBezTo>
                    <a:cubicBezTo>
                      <a:pt x="471" y="129"/>
                      <a:pt x="491" y="138"/>
                      <a:pt x="495" y="121"/>
                    </a:cubicBezTo>
                    <a:cubicBezTo>
                      <a:pt x="497" y="114"/>
                      <a:pt x="502" y="106"/>
                      <a:pt x="509" y="99"/>
                    </a:cubicBezTo>
                    <a:cubicBezTo>
                      <a:pt x="509" y="86"/>
                      <a:pt x="510" y="73"/>
                      <a:pt x="509" y="65"/>
                    </a:cubicBezTo>
                    <a:cubicBezTo>
                      <a:pt x="506" y="47"/>
                      <a:pt x="456" y="41"/>
                      <a:pt x="444" y="21"/>
                    </a:cubicBezTo>
                    <a:cubicBezTo>
                      <a:pt x="433" y="0"/>
                      <a:pt x="403" y="9"/>
                      <a:pt x="395" y="21"/>
                    </a:cubicBezTo>
                    <a:cubicBezTo>
                      <a:pt x="386" y="32"/>
                      <a:pt x="333" y="18"/>
                      <a:pt x="333" y="35"/>
                    </a:cubicBezTo>
                    <a:cubicBezTo>
                      <a:pt x="333" y="53"/>
                      <a:pt x="295" y="56"/>
                      <a:pt x="295" y="76"/>
                    </a:cubicBezTo>
                    <a:cubicBezTo>
                      <a:pt x="295" y="97"/>
                      <a:pt x="313" y="132"/>
                      <a:pt x="283" y="129"/>
                    </a:cubicBezTo>
                    <a:cubicBezTo>
                      <a:pt x="254" y="126"/>
                      <a:pt x="275" y="141"/>
                      <a:pt x="257" y="164"/>
                    </a:cubicBezTo>
                    <a:cubicBezTo>
                      <a:pt x="239" y="188"/>
                      <a:pt x="239" y="149"/>
                      <a:pt x="222" y="155"/>
                    </a:cubicBezTo>
                    <a:cubicBezTo>
                      <a:pt x="204" y="161"/>
                      <a:pt x="184" y="138"/>
                      <a:pt x="175" y="152"/>
                    </a:cubicBezTo>
                    <a:cubicBezTo>
                      <a:pt x="166" y="167"/>
                      <a:pt x="137" y="155"/>
                      <a:pt x="108" y="149"/>
                    </a:cubicBezTo>
                    <a:cubicBezTo>
                      <a:pt x="78" y="144"/>
                      <a:pt x="64" y="103"/>
                      <a:pt x="40" y="100"/>
                    </a:cubicBezTo>
                    <a:cubicBezTo>
                      <a:pt x="25" y="98"/>
                      <a:pt x="8" y="110"/>
                      <a:pt x="0" y="130"/>
                    </a:cubicBezTo>
                    <a:cubicBezTo>
                      <a:pt x="22" y="144"/>
                      <a:pt x="37" y="165"/>
                      <a:pt x="67" y="179"/>
                    </a:cubicBezTo>
                    <a:cubicBezTo>
                      <a:pt x="99" y="193"/>
                      <a:pt x="157" y="211"/>
                      <a:pt x="155" y="231"/>
                    </a:cubicBezTo>
                    <a:cubicBezTo>
                      <a:pt x="152" y="252"/>
                      <a:pt x="143" y="281"/>
                      <a:pt x="157" y="290"/>
                    </a:cubicBezTo>
                    <a:cubicBezTo>
                      <a:pt x="172" y="299"/>
                      <a:pt x="155" y="337"/>
                      <a:pt x="172" y="346"/>
                    </a:cubicBezTo>
                    <a:cubicBezTo>
                      <a:pt x="190" y="354"/>
                      <a:pt x="184" y="398"/>
                      <a:pt x="169" y="398"/>
                    </a:cubicBezTo>
                    <a:cubicBezTo>
                      <a:pt x="155" y="398"/>
                      <a:pt x="172" y="422"/>
                      <a:pt x="181" y="430"/>
                    </a:cubicBezTo>
                    <a:cubicBezTo>
                      <a:pt x="185" y="434"/>
                      <a:pt x="188" y="446"/>
                      <a:pt x="190" y="461"/>
                    </a:cubicBezTo>
                    <a:cubicBezTo>
                      <a:pt x="208" y="465"/>
                      <a:pt x="224" y="474"/>
                      <a:pt x="239" y="481"/>
                    </a:cubicBezTo>
                    <a:cubicBezTo>
                      <a:pt x="264" y="492"/>
                      <a:pt x="260" y="509"/>
                      <a:pt x="261" y="529"/>
                    </a:cubicBezTo>
                    <a:cubicBezTo>
                      <a:pt x="262" y="548"/>
                      <a:pt x="263" y="559"/>
                      <a:pt x="250" y="550"/>
                    </a:cubicBezTo>
                    <a:cubicBezTo>
                      <a:pt x="237" y="542"/>
                      <a:pt x="224" y="550"/>
                      <a:pt x="216" y="578"/>
                    </a:cubicBezTo>
                    <a:cubicBezTo>
                      <a:pt x="209" y="605"/>
                      <a:pt x="174" y="638"/>
                      <a:pt x="154" y="640"/>
                    </a:cubicBezTo>
                    <a:cubicBezTo>
                      <a:pt x="133" y="641"/>
                      <a:pt x="134" y="663"/>
                      <a:pt x="117" y="668"/>
                    </a:cubicBezTo>
                    <a:cubicBezTo>
                      <a:pt x="100" y="672"/>
                      <a:pt x="83" y="682"/>
                      <a:pt x="84" y="702"/>
                    </a:cubicBezTo>
                    <a:cubicBezTo>
                      <a:pt x="85" y="721"/>
                      <a:pt x="59" y="723"/>
                      <a:pt x="41" y="723"/>
                    </a:cubicBezTo>
                    <a:cubicBezTo>
                      <a:pt x="24" y="723"/>
                      <a:pt x="28" y="753"/>
                      <a:pt x="14" y="762"/>
                    </a:cubicBezTo>
                    <a:cubicBezTo>
                      <a:pt x="1" y="770"/>
                      <a:pt x="3" y="781"/>
                      <a:pt x="16" y="797"/>
                    </a:cubicBezTo>
                    <a:cubicBezTo>
                      <a:pt x="29" y="814"/>
                      <a:pt x="18" y="828"/>
                      <a:pt x="22" y="840"/>
                    </a:cubicBezTo>
                    <a:cubicBezTo>
                      <a:pt x="27" y="852"/>
                      <a:pt x="47" y="879"/>
                      <a:pt x="33" y="909"/>
                    </a:cubicBezTo>
                    <a:cubicBezTo>
                      <a:pt x="20" y="939"/>
                      <a:pt x="5" y="977"/>
                      <a:pt x="17" y="973"/>
                    </a:cubicBezTo>
                    <a:cubicBezTo>
                      <a:pt x="29" y="969"/>
                      <a:pt x="56" y="998"/>
                      <a:pt x="74" y="996"/>
                    </a:cubicBezTo>
                    <a:cubicBezTo>
                      <a:pt x="93" y="994"/>
                      <a:pt x="94" y="1021"/>
                      <a:pt x="112" y="1016"/>
                    </a:cubicBezTo>
                    <a:cubicBezTo>
                      <a:pt x="129" y="1010"/>
                      <a:pt x="129" y="1032"/>
                      <a:pt x="179" y="1030"/>
                    </a:cubicBezTo>
                    <a:cubicBezTo>
                      <a:pt x="229" y="1029"/>
                      <a:pt x="330" y="987"/>
                      <a:pt x="370" y="987"/>
                    </a:cubicBezTo>
                    <a:cubicBezTo>
                      <a:pt x="393" y="987"/>
                      <a:pt x="411" y="984"/>
                      <a:pt x="426" y="980"/>
                    </a:cubicBezTo>
                    <a:cubicBezTo>
                      <a:pt x="434" y="967"/>
                      <a:pt x="445" y="953"/>
                      <a:pt x="455" y="943"/>
                    </a:cubicBezTo>
                    <a:cubicBezTo>
                      <a:pt x="481" y="917"/>
                      <a:pt x="535" y="899"/>
                      <a:pt x="550" y="86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1" name="Shape 255">
                <a:extLst>
                  <a:ext uri="{FF2B5EF4-FFF2-40B4-BE49-F238E27FC236}">
                    <a16:creationId xmlns:a16="http://schemas.microsoft.com/office/drawing/2014/main" id="{664BCEF6-276D-6F9E-334E-6E9014A258A9}"/>
                  </a:ext>
                </a:extLst>
              </p:cNvPr>
              <p:cNvSpPr/>
              <p:nvPr/>
            </p:nvSpPr>
            <p:spPr>
              <a:xfrm>
                <a:off x="10907543" y="6208554"/>
                <a:ext cx="959911" cy="766206"/>
              </a:xfrm>
              <a:custGeom>
                <a:avLst/>
                <a:gdLst/>
                <a:ahLst/>
                <a:cxnLst/>
                <a:rect l="0" t="0" r="0" b="0"/>
                <a:pathLst>
                  <a:path w="1299" h="1041" extrusionOk="0">
                    <a:moveTo>
                      <a:pt x="778" y="219"/>
                    </a:moveTo>
                    <a:cubicBezTo>
                      <a:pt x="778" y="219"/>
                      <a:pt x="683" y="207"/>
                      <a:pt x="668" y="207"/>
                    </a:cubicBezTo>
                    <a:cubicBezTo>
                      <a:pt x="654" y="207"/>
                      <a:pt x="617" y="202"/>
                      <a:pt x="595" y="182"/>
                    </a:cubicBezTo>
                    <a:cubicBezTo>
                      <a:pt x="573" y="163"/>
                      <a:pt x="466" y="83"/>
                      <a:pt x="447" y="73"/>
                    </a:cubicBezTo>
                    <a:cubicBezTo>
                      <a:pt x="427" y="63"/>
                      <a:pt x="347" y="5"/>
                      <a:pt x="325" y="2"/>
                    </a:cubicBezTo>
                    <a:cubicBezTo>
                      <a:pt x="303" y="0"/>
                      <a:pt x="301" y="2"/>
                      <a:pt x="274" y="2"/>
                    </a:cubicBezTo>
                    <a:cubicBezTo>
                      <a:pt x="247" y="2"/>
                      <a:pt x="260" y="19"/>
                      <a:pt x="211" y="22"/>
                    </a:cubicBezTo>
                    <a:cubicBezTo>
                      <a:pt x="162" y="24"/>
                      <a:pt x="135" y="56"/>
                      <a:pt x="150" y="61"/>
                    </a:cubicBezTo>
                    <a:cubicBezTo>
                      <a:pt x="165" y="66"/>
                      <a:pt x="211" y="107"/>
                      <a:pt x="196" y="114"/>
                    </a:cubicBezTo>
                    <a:cubicBezTo>
                      <a:pt x="182" y="122"/>
                      <a:pt x="179" y="143"/>
                      <a:pt x="160" y="143"/>
                    </a:cubicBezTo>
                    <a:cubicBezTo>
                      <a:pt x="140" y="143"/>
                      <a:pt x="121" y="146"/>
                      <a:pt x="121" y="160"/>
                    </a:cubicBezTo>
                    <a:cubicBezTo>
                      <a:pt x="121" y="175"/>
                      <a:pt x="94" y="199"/>
                      <a:pt x="72" y="197"/>
                    </a:cubicBezTo>
                    <a:cubicBezTo>
                      <a:pt x="60" y="196"/>
                      <a:pt x="32" y="182"/>
                      <a:pt x="11" y="170"/>
                    </a:cubicBezTo>
                    <a:cubicBezTo>
                      <a:pt x="5" y="187"/>
                      <a:pt x="5" y="187"/>
                      <a:pt x="5" y="187"/>
                    </a:cubicBezTo>
                    <a:cubicBezTo>
                      <a:pt x="2" y="204"/>
                      <a:pt x="2" y="204"/>
                      <a:pt x="2" y="204"/>
                    </a:cubicBezTo>
                    <a:cubicBezTo>
                      <a:pt x="6" y="217"/>
                      <a:pt x="0" y="270"/>
                      <a:pt x="13" y="274"/>
                    </a:cubicBezTo>
                    <a:cubicBezTo>
                      <a:pt x="26" y="279"/>
                      <a:pt x="33" y="303"/>
                      <a:pt x="63" y="335"/>
                    </a:cubicBezTo>
                    <a:cubicBezTo>
                      <a:pt x="92" y="367"/>
                      <a:pt x="151" y="453"/>
                      <a:pt x="152" y="474"/>
                    </a:cubicBezTo>
                    <a:cubicBezTo>
                      <a:pt x="153" y="495"/>
                      <a:pt x="163" y="517"/>
                      <a:pt x="199" y="542"/>
                    </a:cubicBezTo>
                    <a:cubicBezTo>
                      <a:pt x="236" y="567"/>
                      <a:pt x="236" y="597"/>
                      <a:pt x="255" y="611"/>
                    </a:cubicBezTo>
                    <a:cubicBezTo>
                      <a:pt x="274" y="626"/>
                      <a:pt x="269" y="643"/>
                      <a:pt x="270" y="680"/>
                    </a:cubicBezTo>
                    <a:cubicBezTo>
                      <a:pt x="271" y="716"/>
                      <a:pt x="288" y="763"/>
                      <a:pt x="320" y="783"/>
                    </a:cubicBezTo>
                    <a:cubicBezTo>
                      <a:pt x="353" y="804"/>
                      <a:pt x="376" y="825"/>
                      <a:pt x="391" y="865"/>
                    </a:cubicBezTo>
                    <a:cubicBezTo>
                      <a:pt x="407" y="904"/>
                      <a:pt x="427" y="937"/>
                      <a:pt x="448" y="958"/>
                    </a:cubicBezTo>
                    <a:cubicBezTo>
                      <a:pt x="469" y="979"/>
                      <a:pt x="457" y="990"/>
                      <a:pt x="469" y="1006"/>
                    </a:cubicBezTo>
                    <a:cubicBezTo>
                      <a:pt x="475" y="1014"/>
                      <a:pt x="483" y="1027"/>
                      <a:pt x="489" y="1041"/>
                    </a:cubicBezTo>
                    <a:cubicBezTo>
                      <a:pt x="505" y="1034"/>
                      <a:pt x="517" y="1028"/>
                      <a:pt x="518" y="1026"/>
                    </a:cubicBezTo>
                    <a:cubicBezTo>
                      <a:pt x="521" y="1019"/>
                      <a:pt x="511" y="999"/>
                      <a:pt x="516" y="992"/>
                    </a:cubicBezTo>
                    <a:cubicBezTo>
                      <a:pt x="521" y="985"/>
                      <a:pt x="532" y="973"/>
                      <a:pt x="542" y="970"/>
                    </a:cubicBezTo>
                    <a:cubicBezTo>
                      <a:pt x="553" y="966"/>
                      <a:pt x="565" y="980"/>
                      <a:pt x="588" y="977"/>
                    </a:cubicBezTo>
                    <a:cubicBezTo>
                      <a:pt x="611" y="973"/>
                      <a:pt x="658" y="978"/>
                      <a:pt x="664" y="984"/>
                    </a:cubicBezTo>
                    <a:cubicBezTo>
                      <a:pt x="669" y="989"/>
                      <a:pt x="734" y="985"/>
                      <a:pt x="750" y="998"/>
                    </a:cubicBezTo>
                    <a:cubicBezTo>
                      <a:pt x="766" y="1010"/>
                      <a:pt x="782" y="1007"/>
                      <a:pt x="792" y="982"/>
                    </a:cubicBezTo>
                    <a:cubicBezTo>
                      <a:pt x="803" y="957"/>
                      <a:pt x="877" y="904"/>
                      <a:pt x="887" y="899"/>
                    </a:cubicBezTo>
                    <a:cubicBezTo>
                      <a:pt x="898" y="894"/>
                      <a:pt x="977" y="899"/>
                      <a:pt x="1009" y="892"/>
                    </a:cubicBezTo>
                    <a:cubicBezTo>
                      <a:pt x="1040" y="885"/>
                      <a:pt x="1248" y="818"/>
                      <a:pt x="1257" y="811"/>
                    </a:cubicBezTo>
                    <a:cubicBezTo>
                      <a:pt x="1266" y="804"/>
                      <a:pt x="1299" y="695"/>
                      <a:pt x="1299" y="683"/>
                    </a:cubicBezTo>
                    <a:cubicBezTo>
                      <a:pt x="1299" y="670"/>
                      <a:pt x="1283" y="637"/>
                      <a:pt x="1268" y="639"/>
                    </a:cubicBezTo>
                    <a:cubicBezTo>
                      <a:pt x="1252" y="640"/>
                      <a:pt x="1121" y="626"/>
                      <a:pt x="1113" y="621"/>
                    </a:cubicBezTo>
                    <a:cubicBezTo>
                      <a:pt x="1105" y="617"/>
                      <a:pt x="1071" y="591"/>
                      <a:pt x="1066" y="555"/>
                    </a:cubicBezTo>
                    <a:cubicBezTo>
                      <a:pt x="1056" y="547"/>
                      <a:pt x="1044" y="530"/>
                      <a:pt x="1041" y="515"/>
                    </a:cubicBezTo>
                    <a:cubicBezTo>
                      <a:pt x="1026" y="517"/>
                      <a:pt x="1002" y="514"/>
                      <a:pt x="989" y="480"/>
                    </a:cubicBezTo>
                    <a:cubicBezTo>
                      <a:pt x="977" y="472"/>
                      <a:pt x="945" y="426"/>
                      <a:pt x="956" y="414"/>
                    </a:cubicBezTo>
                    <a:cubicBezTo>
                      <a:pt x="970" y="398"/>
                      <a:pt x="949" y="365"/>
                      <a:pt x="929" y="347"/>
                    </a:cubicBezTo>
                    <a:cubicBezTo>
                      <a:pt x="909" y="329"/>
                      <a:pt x="868" y="295"/>
                      <a:pt x="866" y="274"/>
                    </a:cubicBezTo>
                    <a:cubicBezTo>
                      <a:pt x="866" y="268"/>
                      <a:pt x="862" y="259"/>
                      <a:pt x="858" y="248"/>
                    </a:cubicBezTo>
                    <a:cubicBezTo>
                      <a:pt x="809" y="246"/>
                      <a:pt x="809" y="246"/>
                      <a:pt x="809" y="246"/>
                    </a:cubicBezTo>
                    <a:lnTo>
                      <a:pt x="778" y="219"/>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2" name="Shape 256">
                <a:extLst>
                  <a:ext uri="{FF2B5EF4-FFF2-40B4-BE49-F238E27FC236}">
                    <a16:creationId xmlns:a16="http://schemas.microsoft.com/office/drawing/2014/main" id="{F722EE8D-97B4-930D-D54D-D06951945D0A}"/>
                  </a:ext>
                </a:extLst>
              </p:cNvPr>
              <p:cNvSpPr/>
              <p:nvPr/>
            </p:nvSpPr>
            <p:spPr>
              <a:xfrm>
                <a:off x="11699576" y="6561525"/>
                <a:ext cx="365886" cy="408932"/>
              </a:xfrm>
              <a:custGeom>
                <a:avLst/>
                <a:gdLst/>
                <a:ahLst/>
                <a:cxnLst/>
                <a:rect l="0" t="0" r="0" b="0"/>
                <a:pathLst>
                  <a:path w="497" h="553" extrusionOk="0">
                    <a:moveTo>
                      <a:pt x="247" y="13"/>
                    </a:moveTo>
                    <a:cubicBezTo>
                      <a:pt x="247" y="59"/>
                      <a:pt x="247" y="59"/>
                      <a:pt x="247" y="59"/>
                    </a:cubicBezTo>
                    <a:cubicBezTo>
                      <a:pt x="208" y="109"/>
                      <a:pt x="208" y="109"/>
                      <a:pt x="208" y="109"/>
                    </a:cubicBezTo>
                    <a:cubicBezTo>
                      <a:pt x="187" y="160"/>
                      <a:pt x="187" y="160"/>
                      <a:pt x="187" y="160"/>
                    </a:cubicBezTo>
                    <a:cubicBezTo>
                      <a:pt x="193" y="161"/>
                      <a:pt x="197" y="161"/>
                      <a:pt x="200" y="161"/>
                    </a:cubicBezTo>
                    <a:cubicBezTo>
                      <a:pt x="215" y="159"/>
                      <a:pt x="231" y="192"/>
                      <a:pt x="231" y="205"/>
                    </a:cubicBezTo>
                    <a:cubicBezTo>
                      <a:pt x="231" y="217"/>
                      <a:pt x="198" y="326"/>
                      <a:pt x="189" y="333"/>
                    </a:cubicBezTo>
                    <a:cubicBezTo>
                      <a:pt x="183" y="338"/>
                      <a:pt x="73" y="374"/>
                      <a:pt x="0" y="397"/>
                    </a:cubicBezTo>
                    <a:cubicBezTo>
                      <a:pt x="16" y="430"/>
                      <a:pt x="47" y="495"/>
                      <a:pt x="76" y="553"/>
                    </a:cubicBezTo>
                    <a:cubicBezTo>
                      <a:pt x="81" y="551"/>
                      <a:pt x="86" y="548"/>
                      <a:pt x="91" y="545"/>
                    </a:cubicBezTo>
                    <a:cubicBezTo>
                      <a:pt x="126" y="525"/>
                      <a:pt x="165" y="535"/>
                      <a:pt x="191" y="528"/>
                    </a:cubicBezTo>
                    <a:cubicBezTo>
                      <a:pt x="218" y="520"/>
                      <a:pt x="192" y="499"/>
                      <a:pt x="215" y="479"/>
                    </a:cubicBezTo>
                    <a:cubicBezTo>
                      <a:pt x="238" y="460"/>
                      <a:pt x="271" y="475"/>
                      <a:pt x="283" y="468"/>
                    </a:cubicBezTo>
                    <a:cubicBezTo>
                      <a:pt x="294" y="462"/>
                      <a:pt x="303" y="420"/>
                      <a:pt x="323" y="412"/>
                    </a:cubicBezTo>
                    <a:cubicBezTo>
                      <a:pt x="343" y="404"/>
                      <a:pt x="365" y="409"/>
                      <a:pt x="362" y="392"/>
                    </a:cubicBezTo>
                    <a:cubicBezTo>
                      <a:pt x="359" y="375"/>
                      <a:pt x="364" y="313"/>
                      <a:pt x="383" y="309"/>
                    </a:cubicBezTo>
                    <a:cubicBezTo>
                      <a:pt x="402" y="305"/>
                      <a:pt x="432" y="285"/>
                      <a:pt x="433" y="274"/>
                    </a:cubicBezTo>
                    <a:cubicBezTo>
                      <a:pt x="434" y="264"/>
                      <a:pt x="472" y="223"/>
                      <a:pt x="484" y="203"/>
                    </a:cubicBezTo>
                    <a:cubicBezTo>
                      <a:pt x="496" y="182"/>
                      <a:pt x="497" y="172"/>
                      <a:pt x="479" y="169"/>
                    </a:cubicBezTo>
                    <a:cubicBezTo>
                      <a:pt x="462" y="166"/>
                      <a:pt x="435" y="118"/>
                      <a:pt x="427" y="104"/>
                    </a:cubicBezTo>
                    <a:cubicBezTo>
                      <a:pt x="420" y="90"/>
                      <a:pt x="367" y="100"/>
                      <a:pt x="325" y="66"/>
                    </a:cubicBezTo>
                    <a:cubicBezTo>
                      <a:pt x="307" y="52"/>
                      <a:pt x="297" y="26"/>
                      <a:pt x="291" y="0"/>
                    </a:cubicBezTo>
                    <a:cubicBezTo>
                      <a:pt x="270" y="13"/>
                      <a:pt x="270" y="13"/>
                      <a:pt x="270" y="13"/>
                    </a:cubicBezTo>
                    <a:lnTo>
                      <a:pt x="247" y="13"/>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3" name="Shape 257">
                <a:extLst>
                  <a:ext uri="{FF2B5EF4-FFF2-40B4-BE49-F238E27FC236}">
                    <a16:creationId xmlns:a16="http://schemas.microsoft.com/office/drawing/2014/main" id="{2A0E7D1D-1B6D-03E1-E067-92B595138040}"/>
                  </a:ext>
                </a:extLst>
              </p:cNvPr>
              <p:cNvSpPr/>
              <p:nvPr/>
            </p:nvSpPr>
            <p:spPr>
              <a:xfrm>
                <a:off x="11639313" y="6509871"/>
                <a:ext cx="51654" cy="77482"/>
              </a:xfrm>
              <a:custGeom>
                <a:avLst/>
                <a:gdLst/>
                <a:ahLst/>
                <a:cxnLst/>
                <a:rect l="0" t="0" r="0" b="0"/>
                <a:pathLst>
                  <a:path w="72" h="105" extrusionOk="0">
                    <a:moveTo>
                      <a:pt x="52" y="103"/>
                    </a:moveTo>
                    <a:cubicBezTo>
                      <a:pt x="50" y="97"/>
                      <a:pt x="50" y="91"/>
                      <a:pt x="53" y="86"/>
                    </a:cubicBezTo>
                    <a:cubicBezTo>
                      <a:pt x="65" y="66"/>
                      <a:pt x="72" y="14"/>
                      <a:pt x="46" y="7"/>
                    </a:cubicBezTo>
                    <a:cubicBezTo>
                      <a:pt x="19" y="0"/>
                      <a:pt x="5" y="53"/>
                      <a:pt x="5" y="67"/>
                    </a:cubicBezTo>
                    <a:cubicBezTo>
                      <a:pt x="5" y="70"/>
                      <a:pt x="3" y="70"/>
                      <a:pt x="0" y="68"/>
                    </a:cubicBezTo>
                    <a:cubicBezTo>
                      <a:pt x="13" y="102"/>
                      <a:pt x="37" y="105"/>
                      <a:pt x="52" y="10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4" name="Shape 258">
                <a:extLst>
                  <a:ext uri="{FF2B5EF4-FFF2-40B4-BE49-F238E27FC236}">
                    <a16:creationId xmlns:a16="http://schemas.microsoft.com/office/drawing/2014/main" id="{9E885AC5-CFC9-496A-5358-BEBC955457A5}"/>
                  </a:ext>
                </a:extLst>
              </p:cNvPr>
              <p:cNvSpPr/>
              <p:nvPr/>
            </p:nvSpPr>
            <p:spPr>
              <a:xfrm>
                <a:off x="11695273" y="6501262"/>
                <a:ext cx="219532" cy="176487"/>
              </a:xfrm>
              <a:custGeom>
                <a:avLst/>
                <a:gdLst/>
                <a:ahLst/>
                <a:cxnLst/>
                <a:rect l="0" t="0" r="0" b="0"/>
                <a:pathLst>
                  <a:path w="293" h="237" extrusionOk="0">
                    <a:moveTo>
                      <a:pt x="47" y="220"/>
                    </a:moveTo>
                    <a:cubicBezTo>
                      <a:pt x="54" y="225"/>
                      <a:pt x="152" y="236"/>
                      <a:pt x="189" y="237"/>
                    </a:cubicBezTo>
                    <a:cubicBezTo>
                      <a:pt x="210" y="186"/>
                      <a:pt x="210" y="186"/>
                      <a:pt x="210" y="186"/>
                    </a:cubicBezTo>
                    <a:cubicBezTo>
                      <a:pt x="249" y="136"/>
                      <a:pt x="249" y="136"/>
                      <a:pt x="249" y="136"/>
                    </a:cubicBezTo>
                    <a:cubicBezTo>
                      <a:pt x="249" y="90"/>
                      <a:pt x="249" y="90"/>
                      <a:pt x="249" y="90"/>
                    </a:cubicBezTo>
                    <a:cubicBezTo>
                      <a:pt x="272" y="90"/>
                      <a:pt x="272" y="90"/>
                      <a:pt x="272" y="90"/>
                    </a:cubicBezTo>
                    <a:cubicBezTo>
                      <a:pt x="293" y="77"/>
                      <a:pt x="293" y="77"/>
                      <a:pt x="293" y="77"/>
                    </a:cubicBezTo>
                    <a:cubicBezTo>
                      <a:pt x="284" y="39"/>
                      <a:pt x="283" y="1"/>
                      <a:pt x="276" y="1"/>
                    </a:cubicBezTo>
                    <a:cubicBezTo>
                      <a:pt x="265" y="0"/>
                      <a:pt x="221" y="48"/>
                      <a:pt x="203" y="84"/>
                    </a:cubicBezTo>
                    <a:cubicBezTo>
                      <a:pt x="184" y="119"/>
                      <a:pt x="132" y="146"/>
                      <a:pt x="86" y="138"/>
                    </a:cubicBezTo>
                    <a:cubicBezTo>
                      <a:pt x="40" y="130"/>
                      <a:pt x="25" y="149"/>
                      <a:pt x="13" y="157"/>
                    </a:cubicBezTo>
                    <a:cubicBezTo>
                      <a:pt x="10" y="160"/>
                      <a:pt x="5" y="158"/>
                      <a:pt x="0" y="154"/>
                    </a:cubicBezTo>
                    <a:cubicBezTo>
                      <a:pt x="5" y="190"/>
                      <a:pt x="39" y="216"/>
                      <a:pt x="47" y="22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5" name="Shape 259">
                <a:extLst>
                  <a:ext uri="{FF2B5EF4-FFF2-40B4-BE49-F238E27FC236}">
                    <a16:creationId xmlns:a16="http://schemas.microsoft.com/office/drawing/2014/main" id="{0847E2F8-6326-A3FD-4A72-29D8EE9967ED}"/>
                  </a:ext>
                </a:extLst>
              </p:cNvPr>
              <p:cNvSpPr/>
              <p:nvPr/>
            </p:nvSpPr>
            <p:spPr>
              <a:xfrm>
                <a:off x="13847538" y="7435346"/>
                <a:ext cx="882430" cy="275490"/>
              </a:xfrm>
              <a:custGeom>
                <a:avLst/>
                <a:gdLst/>
                <a:ahLst/>
                <a:cxnLst/>
                <a:rect l="0" t="0" r="0" b="0"/>
                <a:pathLst>
                  <a:path w="1196" h="371" extrusionOk="0">
                    <a:moveTo>
                      <a:pt x="215" y="132"/>
                    </a:moveTo>
                    <a:cubicBezTo>
                      <a:pt x="216" y="91"/>
                      <a:pt x="177" y="95"/>
                      <a:pt x="168" y="67"/>
                    </a:cubicBezTo>
                    <a:cubicBezTo>
                      <a:pt x="159" y="39"/>
                      <a:pt x="144" y="55"/>
                      <a:pt x="138" y="37"/>
                    </a:cubicBezTo>
                    <a:cubicBezTo>
                      <a:pt x="137" y="34"/>
                      <a:pt x="135" y="31"/>
                      <a:pt x="133" y="28"/>
                    </a:cubicBezTo>
                    <a:cubicBezTo>
                      <a:pt x="113" y="35"/>
                      <a:pt x="120" y="52"/>
                      <a:pt x="114" y="53"/>
                    </a:cubicBezTo>
                    <a:cubicBezTo>
                      <a:pt x="107" y="54"/>
                      <a:pt x="66" y="59"/>
                      <a:pt x="66" y="47"/>
                    </a:cubicBezTo>
                    <a:cubicBezTo>
                      <a:pt x="66" y="35"/>
                      <a:pt x="60" y="15"/>
                      <a:pt x="36" y="11"/>
                    </a:cubicBezTo>
                    <a:cubicBezTo>
                      <a:pt x="23" y="8"/>
                      <a:pt x="11" y="8"/>
                      <a:pt x="0" y="8"/>
                    </a:cubicBezTo>
                    <a:cubicBezTo>
                      <a:pt x="14" y="41"/>
                      <a:pt x="16" y="75"/>
                      <a:pt x="17" y="102"/>
                    </a:cubicBezTo>
                    <a:cubicBezTo>
                      <a:pt x="18" y="139"/>
                      <a:pt x="72" y="197"/>
                      <a:pt x="80" y="221"/>
                    </a:cubicBezTo>
                    <a:cubicBezTo>
                      <a:pt x="88" y="245"/>
                      <a:pt x="103" y="252"/>
                      <a:pt x="139" y="277"/>
                    </a:cubicBezTo>
                    <a:cubicBezTo>
                      <a:pt x="174" y="303"/>
                      <a:pt x="244" y="344"/>
                      <a:pt x="257" y="338"/>
                    </a:cubicBezTo>
                    <a:cubicBezTo>
                      <a:pt x="271" y="331"/>
                      <a:pt x="236" y="271"/>
                      <a:pt x="216" y="250"/>
                    </a:cubicBezTo>
                    <a:cubicBezTo>
                      <a:pt x="196" y="229"/>
                      <a:pt x="215" y="173"/>
                      <a:pt x="215" y="132"/>
                    </a:cubicBezTo>
                    <a:close/>
                    <a:moveTo>
                      <a:pt x="1147" y="61"/>
                    </a:moveTo>
                    <a:cubicBezTo>
                      <a:pt x="1131" y="65"/>
                      <a:pt x="1093" y="63"/>
                      <a:pt x="1093" y="47"/>
                    </a:cubicBezTo>
                    <a:cubicBezTo>
                      <a:pt x="1093" y="30"/>
                      <a:pt x="1058" y="0"/>
                      <a:pt x="1036" y="0"/>
                    </a:cubicBezTo>
                    <a:cubicBezTo>
                      <a:pt x="1014" y="0"/>
                      <a:pt x="989" y="43"/>
                      <a:pt x="987" y="61"/>
                    </a:cubicBezTo>
                    <a:cubicBezTo>
                      <a:pt x="985" y="80"/>
                      <a:pt x="951" y="78"/>
                      <a:pt x="954" y="103"/>
                    </a:cubicBezTo>
                    <a:cubicBezTo>
                      <a:pt x="956" y="113"/>
                      <a:pt x="949" y="118"/>
                      <a:pt x="941" y="120"/>
                    </a:cubicBezTo>
                    <a:cubicBezTo>
                      <a:pt x="946" y="142"/>
                      <a:pt x="950" y="158"/>
                      <a:pt x="941" y="156"/>
                    </a:cubicBezTo>
                    <a:cubicBezTo>
                      <a:pt x="927" y="153"/>
                      <a:pt x="923" y="171"/>
                      <a:pt x="901" y="171"/>
                    </a:cubicBezTo>
                    <a:cubicBezTo>
                      <a:pt x="894" y="171"/>
                      <a:pt x="881" y="152"/>
                      <a:pt x="868" y="127"/>
                    </a:cubicBezTo>
                    <a:cubicBezTo>
                      <a:pt x="868" y="127"/>
                      <a:pt x="867" y="127"/>
                      <a:pt x="867" y="127"/>
                    </a:cubicBezTo>
                    <a:cubicBezTo>
                      <a:pt x="852" y="127"/>
                      <a:pt x="819" y="178"/>
                      <a:pt x="812" y="213"/>
                    </a:cubicBezTo>
                    <a:cubicBezTo>
                      <a:pt x="805" y="247"/>
                      <a:pt x="772" y="236"/>
                      <a:pt x="723" y="240"/>
                    </a:cubicBezTo>
                    <a:cubicBezTo>
                      <a:pt x="674" y="244"/>
                      <a:pt x="694" y="295"/>
                      <a:pt x="683" y="318"/>
                    </a:cubicBezTo>
                    <a:cubicBezTo>
                      <a:pt x="673" y="340"/>
                      <a:pt x="619" y="301"/>
                      <a:pt x="591" y="295"/>
                    </a:cubicBezTo>
                    <a:cubicBezTo>
                      <a:pt x="596" y="315"/>
                      <a:pt x="602" y="335"/>
                      <a:pt x="610" y="335"/>
                    </a:cubicBezTo>
                    <a:cubicBezTo>
                      <a:pt x="624" y="335"/>
                      <a:pt x="646" y="371"/>
                      <a:pt x="661" y="360"/>
                    </a:cubicBezTo>
                    <a:cubicBezTo>
                      <a:pt x="675" y="349"/>
                      <a:pt x="719" y="360"/>
                      <a:pt x="741" y="353"/>
                    </a:cubicBezTo>
                    <a:cubicBezTo>
                      <a:pt x="763" y="346"/>
                      <a:pt x="767" y="327"/>
                      <a:pt x="803" y="327"/>
                    </a:cubicBezTo>
                    <a:cubicBezTo>
                      <a:pt x="839" y="327"/>
                      <a:pt x="825" y="357"/>
                      <a:pt x="861" y="338"/>
                    </a:cubicBezTo>
                    <a:cubicBezTo>
                      <a:pt x="898" y="320"/>
                      <a:pt x="920" y="335"/>
                      <a:pt x="916" y="302"/>
                    </a:cubicBezTo>
                    <a:cubicBezTo>
                      <a:pt x="912" y="269"/>
                      <a:pt x="938" y="269"/>
                      <a:pt x="934" y="244"/>
                    </a:cubicBezTo>
                    <a:cubicBezTo>
                      <a:pt x="931" y="218"/>
                      <a:pt x="974" y="236"/>
                      <a:pt x="971" y="189"/>
                    </a:cubicBezTo>
                    <a:cubicBezTo>
                      <a:pt x="967" y="142"/>
                      <a:pt x="1036" y="149"/>
                      <a:pt x="1065" y="149"/>
                    </a:cubicBezTo>
                    <a:cubicBezTo>
                      <a:pt x="1072" y="149"/>
                      <a:pt x="1083" y="153"/>
                      <a:pt x="1094" y="159"/>
                    </a:cubicBezTo>
                    <a:cubicBezTo>
                      <a:pt x="1116" y="148"/>
                      <a:pt x="1147" y="134"/>
                      <a:pt x="1133" y="122"/>
                    </a:cubicBezTo>
                    <a:cubicBezTo>
                      <a:pt x="1116" y="107"/>
                      <a:pt x="1182" y="120"/>
                      <a:pt x="1189" y="98"/>
                    </a:cubicBezTo>
                    <a:cubicBezTo>
                      <a:pt x="1196" y="76"/>
                      <a:pt x="1164" y="58"/>
                      <a:pt x="1147" y="6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6" name="Shape 260">
                <a:extLst>
                  <a:ext uri="{FF2B5EF4-FFF2-40B4-BE49-F238E27FC236}">
                    <a16:creationId xmlns:a16="http://schemas.microsoft.com/office/drawing/2014/main" id="{C34B182C-EC37-F013-271A-3E486E0C95D0}"/>
                  </a:ext>
                </a:extLst>
              </p:cNvPr>
              <p:cNvSpPr/>
              <p:nvPr/>
            </p:nvSpPr>
            <p:spPr>
              <a:xfrm>
                <a:off x="14488911" y="7521436"/>
                <a:ext cx="60263" cy="38742"/>
              </a:xfrm>
              <a:custGeom>
                <a:avLst/>
                <a:gdLst/>
                <a:ahLst/>
                <a:cxnLst/>
                <a:rect l="0" t="0" r="0" b="0"/>
                <a:pathLst>
                  <a:path w="82" h="51" extrusionOk="0">
                    <a:moveTo>
                      <a:pt x="33" y="51"/>
                    </a:moveTo>
                    <a:cubicBezTo>
                      <a:pt x="55" y="51"/>
                      <a:pt x="59" y="33"/>
                      <a:pt x="73" y="36"/>
                    </a:cubicBezTo>
                    <a:cubicBezTo>
                      <a:pt x="82" y="38"/>
                      <a:pt x="78" y="22"/>
                      <a:pt x="73" y="0"/>
                    </a:cubicBezTo>
                    <a:cubicBezTo>
                      <a:pt x="60" y="4"/>
                      <a:pt x="42" y="4"/>
                      <a:pt x="42" y="14"/>
                    </a:cubicBezTo>
                    <a:cubicBezTo>
                      <a:pt x="42" y="30"/>
                      <a:pt x="15" y="8"/>
                      <a:pt x="0" y="7"/>
                    </a:cubicBezTo>
                    <a:cubicBezTo>
                      <a:pt x="13" y="32"/>
                      <a:pt x="26" y="51"/>
                      <a:pt x="33" y="5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7" name="Shape 261">
                <a:extLst>
                  <a:ext uri="{FF2B5EF4-FFF2-40B4-BE49-F238E27FC236}">
                    <a16:creationId xmlns:a16="http://schemas.microsoft.com/office/drawing/2014/main" id="{759F5DDE-B420-A03C-7334-939452D3C3E1}"/>
                  </a:ext>
                </a:extLst>
              </p:cNvPr>
              <p:cNvSpPr/>
              <p:nvPr/>
            </p:nvSpPr>
            <p:spPr>
              <a:xfrm>
                <a:off x="11101248" y="5928761"/>
                <a:ext cx="443368" cy="434759"/>
              </a:xfrm>
              <a:custGeom>
                <a:avLst/>
                <a:gdLst/>
                <a:ahLst/>
                <a:cxnLst/>
                <a:rect l="0" t="0" r="0" b="0"/>
                <a:pathLst>
                  <a:path w="603" h="589" extrusionOk="0">
                    <a:moveTo>
                      <a:pt x="507" y="535"/>
                    </a:moveTo>
                    <a:cubicBezTo>
                      <a:pt x="515" y="527"/>
                      <a:pt x="516" y="515"/>
                      <a:pt x="535" y="512"/>
                    </a:cubicBezTo>
                    <a:cubicBezTo>
                      <a:pt x="550" y="510"/>
                      <a:pt x="560" y="520"/>
                      <a:pt x="576" y="535"/>
                    </a:cubicBezTo>
                    <a:cubicBezTo>
                      <a:pt x="582" y="529"/>
                      <a:pt x="593" y="524"/>
                      <a:pt x="603" y="521"/>
                    </a:cubicBezTo>
                    <a:cubicBezTo>
                      <a:pt x="587" y="504"/>
                      <a:pt x="567" y="484"/>
                      <a:pt x="568" y="472"/>
                    </a:cubicBezTo>
                    <a:cubicBezTo>
                      <a:pt x="571" y="453"/>
                      <a:pt x="549" y="443"/>
                      <a:pt x="546" y="431"/>
                    </a:cubicBezTo>
                    <a:cubicBezTo>
                      <a:pt x="544" y="419"/>
                      <a:pt x="561" y="399"/>
                      <a:pt x="551" y="389"/>
                    </a:cubicBezTo>
                    <a:cubicBezTo>
                      <a:pt x="542" y="380"/>
                      <a:pt x="539" y="355"/>
                      <a:pt x="522" y="353"/>
                    </a:cubicBezTo>
                    <a:cubicBezTo>
                      <a:pt x="505" y="351"/>
                      <a:pt x="451" y="324"/>
                      <a:pt x="454" y="307"/>
                    </a:cubicBezTo>
                    <a:cubicBezTo>
                      <a:pt x="456" y="290"/>
                      <a:pt x="435" y="278"/>
                      <a:pt x="425" y="273"/>
                    </a:cubicBezTo>
                    <a:cubicBezTo>
                      <a:pt x="415" y="268"/>
                      <a:pt x="405" y="224"/>
                      <a:pt x="417" y="217"/>
                    </a:cubicBezTo>
                    <a:cubicBezTo>
                      <a:pt x="430" y="210"/>
                      <a:pt x="427" y="168"/>
                      <a:pt x="442" y="168"/>
                    </a:cubicBezTo>
                    <a:cubicBezTo>
                      <a:pt x="456" y="168"/>
                      <a:pt x="444" y="146"/>
                      <a:pt x="449" y="132"/>
                    </a:cubicBezTo>
                    <a:cubicBezTo>
                      <a:pt x="454" y="117"/>
                      <a:pt x="437" y="110"/>
                      <a:pt x="425" y="110"/>
                    </a:cubicBezTo>
                    <a:cubicBezTo>
                      <a:pt x="413" y="110"/>
                      <a:pt x="391" y="90"/>
                      <a:pt x="391" y="73"/>
                    </a:cubicBezTo>
                    <a:cubicBezTo>
                      <a:pt x="391" y="56"/>
                      <a:pt x="366" y="32"/>
                      <a:pt x="369" y="25"/>
                    </a:cubicBezTo>
                    <a:cubicBezTo>
                      <a:pt x="365" y="57"/>
                      <a:pt x="318" y="7"/>
                      <a:pt x="304" y="14"/>
                    </a:cubicBezTo>
                    <a:cubicBezTo>
                      <a:pt x="289" y="22"/>
                      <a:pt x="278" y="0"/>
                      <a:pt x="249" y="3"/>
                    </a:cubicBezTo>
                    <a:cubicBezTo>
                      <a:pt x="230" y="6"/>
                      <a:pt x="231" y="16"/>
                      <a:pt x="222" y="24"/>
                    </a:cubicBezTo>
                    <a:cubicBezTo>
                      <a:pt x="223" y="25"/>
                      <a:pt x="223" y="25"/>
                      <a:pt x="223" y="25"/>
                    </a:cubicBezTo>
                    <a:cubicBezTo>
                      <a:pt x="186" y="51"/>
                      <a:pt x="186" y="51"/>
                      <a:pt x="186" y="51"/>
                    </a:cubicBezTo>
                    <a:cubicBezTo>
                      <a:pt x="186" y="51"/>
                      <a:pt x="155" y="61"/>
                      <a:pt x="147" y="81"/>
                    </a:cubicBezTo>
                    <a:cubicBezTo>
                      <a:pt x="140" y="100"/>
                      <a:pt x="162" y="120"/>
                      <a:pt x="152" y="132"/>
                    </a:cubicBezTo>
                    <a:cubicBezTo>
                      <a:pt x="143" y="144"/>
                      <a:pt x="145" y="171"/>
                      <a:pt x="147" y="180"/>
                    </a:cubicBezTo>
                    <a:cubicBezTo>
                      <a:pt x="150" y="190"/>
                      <a:pt x="133" y="217"/>
                      <a:pt x="133" y="217"/>
                    </a:cubicBezTo>
                    <a:cubicBezTo>
                      <a:pt x="133" y="217"/>
                      <a:pt x="60" y="256"/>
                      <a:pt x="0" y="287"/>
                    </a:cubicBezTo>
                    <a:cubicBezTo>
                      <a:pt x="1" y="298"/>
                      <a:pt x="3" y="309"/>
                      <a:pt x="5" y="317"/>
                    </a:cubicBezTo>
                    <a:cubicBezTo>
                      <a:pt x="9" y="330"/>
                      <a:pt x="15" y="356"/>
                      <a:pt x="19" y="377"/>
                    </a:cubicBezTo>
                    <a:cubicBezTo>
                      <a:pt x="43" y="377"/>
                      <a:pt x="46" y="375"/>
                      <a:pt x="67" y="377"/>
                    </a:cubicBezTo>
                    <a:cubicBezTo>
                      <a:pt x="89" y="380"/>
                      <a:pt x="169" y="438"/>
                      <a:pt x="189" y="448"/>
                    </a:cubicBezTo>
                    <a:cubicBezTo>
                      <a:pt x="208" y="458"/>
                      <a:pt x="315" y="538"/>
                      <a:pt x="337" y="557"/>
                    </a:cubicBezTo>
                    <a:cubicBezTo>
                      <a:pt x="359" y="577"/>
                      <a:pt x="396" y="582"/>
                      <a:pt x="410" y="582"/>
                    </a:cubicBezTo>
                    <a:cubicBezTo>
                      <a:pt x="419" y="582"/>
                      <a:pt x="453" y="586"/>
                      <a:pt x="482" y="589"/>
                    </a:cubicBezTo>
                    <a:cubicBezTo>
                      <a:pt x="490" y="568"/>
                      <a:pt x="502" y="540"/>
                      <a:pt x="507" y="53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8" name="Shape 262">
                <a:extLst>
                  <a:ext uri="{FF2B5EF4-FFF2-40B4-BE49-F238E27FC236}">
                    <a16:creationId xmlns:a16="http://schemas.microsoft.com/office/drawing/2014/main" id="{4587712F-1BB7-AFCE-0B46-CA817C302C6B}"/>
                  </a:ext>
                </a:extLst>
              </p:cNvPr>
              <p:cNvSpPr/>
              <p:nvPr/>
            </p:nvSpPr>
            <p:spPr>
              <a:xfrm>
                <a:off x="11454219" y="6307559"/>
                <a:ext cx="90396" cy="81787"/>
              </a:xfrm>
              <a:custGeom>
                <a:avLst/>
                <a:gdLst/>
                <a:ahLst/>
                <a:cxnLst/>
                <a:rect l="0" t="0" r="0" b="0"/>
                <a:pathLst>
                  <a:path w="118" h="113" extrusionOk="0">
                    <a:moveTo>
                      <a:pt x="38" y="84"/>
                    </a:moveTo>
                    <a:cubicBezTo>
                      <a:pt x="69" y="111"/>
                      <a:pt x="69" y="111"/>
                      <a:pt x="69" y="111"/>
                    </a:cubicBezTo>
                    <a:cubicBezTo>
                      <a:pt x="118" y="113"/>
                      <a:pt x="118" y="113"/>
                      <a:pt x="118" y="113"/>
                    </a:cubicBezTo>
                    <a:cubicBezTo>
                      <a:pt x="107" y="84"/>
                      <a:pt x="89" y="45"/>
                      <a:pt x="89" y="35"/>
                    </a:cubicBezTo>
                    <a:cubicBezTo>
                      <a:pt x="89" y="32"/>
                      <a:pt x="91" y="28"/>
                      <a:pt x="94" y="25"/>
                    </a:cubicBezTo>
                    <a:cubicBezTo>
                      <a:pt x="78" y="10"/>
                      <a:pt x="68" y="0"/>
                      <a:pt x="53" y="2"/>
                    </a:cubicBezTo>
                    <a:cubicBezTo>
                      <a:pt x="34" y="5"/>
                      <a:pt x="33" y="17"/>
                      <a:pt x="25" y="25"/>
                    </a:cubicBezTo>
                    <a:cubicBezTo>
                      <a:pt x="20" y="30"/>
                      <a:pt x="8" y="58"/>
                      <a:pt x="0" y="79"/>
                    </a:cubicBezTo>
                    <a:cubicBezTo>
                      <a:pt x="20" y="82"/>
                      <a:pt x="38" y="84"/>
                      <a:pt x="38" y="8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199" name="Shape 263">
                <a:extLst>
                  <a:ext uri="{FF2B5EF4-FFF2-40B4-BE49-F238E27FC236}">
                    <a16:creationId xmlns:a16="http://schemas.microsoft.com/office/drawing/2014/main" id="{F0A5564B-9138-496B-E122-1A43C037BEF2}"/>
                  </a:ext>
                </a:extLst>
              </p:cNvPr>
              <p:cNvSpPr/>
              <p:nvPr/>
            </p:nvSpPr>
            <p:spPr>
              <a:xfrm>
                <a:off x="9129774" y="5162555"/>
                <a:ext cx="667203" cy="555286"/>
              </a:xfrm>
              <a:custGeom>
                <a:avLst/>
                <a:gdLst/>
                <a:ahLst/>
                <a:cxnLst/>
                <a:rect l="0" t="0" r="0" b="0"/>
                <a:pathLst>
                  <a:path w="903" h="753" extrusionOk="0">
                    <a:moveTo>
                      <a:pt x="792" y="171"/>
                    </a:moveTo>
                    <a:cubicBezTo>
                      <a:pt x="784" y="172"/>
                      <a:pt x="777" y="160"/>
                      <a:pt x="759" y="160"/>
                    </a:cubicBezTo>
                    <a:cubicBezTo>
                      <a:pt x="741" y="160"/>
                      <a:pt x="728" y="152"/>
                      <a:pt x="719" y="141"/>
                    </a:cubicBezTo>
                    <a:cubicBezTo>
                      <a:pt x="711" y="130"/>
                      <a:pt x="669" y="127"/>
                      <a:pt x="655" y="130"/>
                    </a:cubicBezTo>
                    <a:cubicBezTo>
                      <a:pt x="641" y="133"/>
                      <a:pt x="637" y="107"/>
                      <a:pt x="624" y="109"/>
                    </a:cubicBezTo>
                    <a:cubicBezTo>
                      <a:pt x="610" y="112"/>
                      <a:pt x="606" y="92"/>
                      <a:pt x="606" y="81"/>
                    </a:cubicBezTo>
                    <a:cubicBezTo>
                      <a:pt x="606" y="70"/>
                      <a:pt x="591" y="89"/>
                      <a:pt x="579" y="94"/>
                    </a:cubicBezTo>
                    <a:cubicBezTo>
                      <a:pt x="566" y="100"/>
                      <a:pt x="562" y="82"/>
                      <a:pt x="561" y="74"/>
                    </a:cubicBezTo>
                    <a:cubicBezTo>
                      <a:pt x="559" y="66"/>
                      <a:pt x="535" y="57"/>
                      <a:pt x="523" y="51"/>
                    </a:cubicBezTo>
                    <a:cubicBezTo>
                      <a:pt x="510" y="44"/>
                      <a:pt x="497" y="22"/>
                      <a:pt x="491" y="32"/>
                    </a:cubicBezTo>
                    <a:cubicBezTo>
                      <a:pt x="486" y="41"/>
                      <a:pt x="471" y="18"/>
                      <a:pt x="469" y="8"/>
                    </a:cubicBezTo>
                    <a:cubicBezTo>
                      <a:pt x="468" y="2"/>
                      <a:pt x="464" y="4"/>
                      <a:pt x="461" y="0"/>
                    </a:cubicBezTo>
                    <a:cubicBezTo>
                      <a:pt x="457" y="1"/>
                      <a:pt x="452" y="2"/>
                      <a:pt x="447" y="1"/>
                    </a:cubicBezTo>
                    <a:cubicBezTo>
                      <a:pt x="426" y="1"/>
                      <a:pt x="406" y="18"/>
                      <a:pt x="410" y="54"/>
                    </a:cubicBezTo>
                    <a:cubicBezTo>
                      <a:pt x="414" y="91"/>
                      <a:pt x="384" y="94"/>
                      <a:pt x="346" y="97"/>
                    </a:cubicBezTo>
                    <a:cubicBezTo>
                      <a:pt x="309" y="100"/>
                      <a:pt x="322" y="129"/>
                      <a:pt x="306" y="141"/>
                    </a:cubicBezTo>
                    <a:cubicBezTo>
                      <a:pt x="291" y="153"/>
                      <a:pt x="236" y="134"/>
                      <a:pt x="229" y="114"/>
                    </a:cubicBezTo>
                    <a:cubicBezTo>
                      <a:pt x="222" y="94"/>
                      <a:pt x="172" y="114"/>
                      <a:pt x="193" y="138"/>
                    </a:cubicBezTo>
                    <a:cubicBezTo>
                      <a:pt x="214" y="162"/>
                      <a:pt x="213" y="195"/>
                      <a:pt x="202" y="204"/>
                    </a:cubicBezTo>
                    <a:cubicBezTo>
                      <a:pt x="190" y="213"/>
                      <a:pt x="164" y="189"/>
                      <a:pt x="148" y="201"/>
                    </a:cubicBezTo>
                    <a:cubicBezTo>
                      <a:pt x="131" y="213"/>
                      <a:pt x="130" y="190"/>
                      <a:pt x="110" y="183"/>
                    </a:cubicBezTo>
                    <a:cubicBezTo>
                      <a:pt x="90" y="175"/>
                      <a:pt x="82" y="192"/>
                      <a:pt x="50" y="189"/>
                    </a:cubicBezTo>
                    <a:cubicBezTo>
                      <a:pt x="18" y="186"/>
                      <a:pt x="0" y="205"/>
                      <a:pt x="12" y="218"/>
                    </a:cubicBezTo>
                    <a:cubicBezTo>
                      <a:pt x="24" y="232"/>
                      <a:pt x="10" y="245"/>
                      <a:pt x="19" y="257"/>
                    </a:cubicBezTo>
                    <a:cubicBezTo>
                      <a:pt x="28" y="268"/>
                      <a:pt x="70" y="267"/>
                      <a:pt x="101" y="283"/>
                    </a:cubicBezTo>
                    <a:cubicBezTo>
                      <a:pt x="132" y="299"/>
                      <a:pt x="140" y="286"/>
                      <a:pt x="155" y="298"/>
                    </a:cubicBezTo>
                    <a:cubicBezTo>
                      <a:pt x="171" y="309"/>
                      <a:pt x="174" y="302"/>
                      <a:pt x="175" y="325"/>
                    </a:cubicBezTo>
                    <a:cubicBezTo>
                      <a:pt x="176" y="348"/>
                      <a:pt x="193" y="369"/>
                      <a:pt x="223" y="378"/>
                    </a:cubicBezTo>
                    <a:cubicBezTo>
                      <a:pt x="253" y="386"/>
                      <a:pt x="231" y="406"/>
                      <a:pt x="240" y="426"/>
                    </a:cubicBezTo>
                    <a:cubicBezTo>
                      <a:pt x="249" y="446"/>
                      <a:pt x="226" y="475"/>
                      <a:pt x="231" y="500"/>
                    </a:cubicBezTo>
                    <a:cubicBezTo>
                      <a:pt x="235" y="524"/>
                      <a:pt x="216" y="604"/>
                      <a:pt x="202" y="611"/>
                    </a:cubicBezTo>
                    <a:cubicBezTo>
                      <a:pt x="201" y="611"/>
                      <a:pt x="199" y="611"/>
                      <a:pt x="198" y="612"/>
                    </a:cubicBezTo>
                    <a:cubicBezTo>
                      <a:pt x="212" y="618"/>
                      <a:pt x="226" y="624"/>
                      <a:pt x="233" y="629"/>
                    </a:cubicBezTo>
                    <a:cubicBezTo>
                      <a:pt x="246" y="638"/>
                      <a:pt x="275" y="647"/>
                      <a:pt x="293" y="658"/>
                    </a:cubicBezTo>
                    <a:cubicBezTo>
                      <a:pt x="310" y="669"/>
                      <a:pt x="342" y="667"/>
                      <a:pt x="342" y="653"/>
                    </a:cubicBezTo>
                    <a:cubicBezTo>
                      <a:pt x="342" y="640"/>
                      <a:pt x="359" y="649"/>
                      <a:pt x="370" y="660"/>
                    </a:cubicBezTo>
                    <a:cubicBezTo>
                      <a:pt x="381" y="671"/>
                      <a:pt x="424" y="673"/>
                      <a:pt x="443" y="678"/>
                    </a:cubicBezTo>
                    <a:cubicBezTo>
                      <a:pt x="460" y="681"/>
                      <a:pt x="485" y="679"/>
                      <a:pt x="507" y="680"/>
                    </a:cubicBezTo>
                    <a:cubicBezTo>
                      <a:pt x="506" y="675"/>
                      <a:pt x="505" y="669"/>
                      <a:pt x="503" y="664"/>
                    </a:cubicBezTo>
                    <a:cubicBezTo>
                      <a:pt x="492" y="628"/>
                      <a:pt x="524" y="607"/>
                      <a:pt x="554" y="603"/>
                    </a:cubicBezTo>
                    <a:cubicBezTo>
                      <a:pt x="584" y="598"/>
                      <a:pt x="650" y="616"/>
                      <a:pt x="667" y="627"/>
                    </a:cubicBezTo>
                    <a:cubicBezTo>
                      <a:pt x="684" y="638"/>
                      <a:pt x="708" y="635"/>
                      <a:pt x="738" y="604"/>
                    </a:cubicBezTo>
                    <a:cubicBezTo>
                      <a:pt x="753" y="587"/>
                      <a:pt x="766" y="582"/>
                      <a:pt x="777" y="578"/>
                    </a:cubicBezTo>
                    <a:cubicBezTo>
                      <a:pt x="777" y="571"/>
                      <a:pt x="781" y="564"/>
                      <a:pt x="784" y="558"/>
                    </a:cubicBezTo>
                    <a:cubicBezTo>
                      <a:pt x="788" y="547"/>
                      <a:pt x="769" y="549"/>
                      <a:pt x="755" y="548"/>
                    </a:cubicBezTo>
                    <a:cubicBezTo>
                      <a:pt x="741" y="547"/>
                      <a:pt x="732" y="533"/>
                      <a:pt x="741" y="518"/>
                    </a:cubicBezTo>
                    <a:cubicBezTo>
                      <a:pt x="751" y="503"/>
                      <a:pt x="733" y="502"/>
                      <a:pt x="723" y="487"/>
                    </a:cubicBezTo>
                    <a:cubicBezTo>
                      <a:pt x="714" y="471"/>
                      <a:pt x="728" y="476"/>
                      <a:pt x="736" y="471"/>
                    </a:cubicBezTo>
                    <a:cubicBezTo>
                      <a:pt x="744" y="467"/>
                      <a:pt x="755" y="451"/>
                      <a:pt x="748" y="447"/>
                    </a:cubicBezTo>
                    <a:cubicBezTo>
                      <a:pt x="741" y="443"/>
                      <a:pt x="736" y="433"/>
                      <a:pt x="741" y="417"/>
                    </a:cubicBezTo>
                    <a:cubicBezTo>
                      <a:pt x="747" y="400"/>
                      <a:pt x="730" y="399"/>
                      <a:pt x="730" y="387"/>
                    </a:cubicBezTo>
                    <a:cubicBezTo>
                      <a:pt x="730" y="374"/>
                      <a:pt x="715" y="369"/>
                      <a:pt x="703" y="384"/>
                    </a:cubicBezTo>
                    <a:cubicBezTo>
                      <a:pt x="691" y="399"/>
                      <a:pt x="687" y="388"/>
                      <a:pt x="695" y="364"/>
                    </a:cubicBezTo>
                    <a:cubicBezTo>
                      <a:pt x="703" y="339"/>
                      <a:pt x="732" y="328"/>
                      <a:pt x="734" y="314"/>
                    </a:cubicBezTo>
                    <a:cubicBezTo>
                      <a:pt x="737" y="301"/>
                      <a:pt x="754" y="288"/>
                      <a:pt x="766" y="288"/>
                    </a:cubicBezTo>
                    <a:cubicBezTo>
                      <a:pt x="778" y="288"/>
                      <a:pt x="775" y="260"/>
                      <a:pt x="779" y="242"/>
                    </a:cubicBezTo>
                    <a:cubicBezTo>
                      <a:pt x="784" y="224"/>
                      <a:pt x="786" y="206"/>
                      <a:pt x="804" y="191"/>
                    </a:cubicBezTo>
                    <a:cubicBezTo>
                      <a:pt x="822" y="176"/>
                      <a:pt x="800" y="170"/>
                      <a:pt x="792" y="171"/>
                    </a:cubicBezTo>
                    <a:close/>
                    <a:moveTo>
                      <a:pt x="889" y="635"/>
                    </a:moveTo>
                    <a:cubicBezTo>
                      <a:pt x="879" y="634"/>
                      <a:pt x="876" y="652"/>
                      <a:pt x="851" y="667"/>
                    </a:cubicBezTo>
                    <a:cubicBezTo>
                      <a:pt x="826" y="683"/>
                      <a:pt x="851" y="753"/>
                      <a:pt x="876" y="749"/>
                    </a:cubicBezTo>
                    <a:cubicBezTo>
                      <a:pt x="903" y="746"/>
                      <a:pt x="899" y="635"/>
                      <a:pt x="889" y="63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0" name="Shape 264">
                <a:extLst>
                  <a:ext uri="{FF2B5EF4-FFF2-40B4-BE49-F238E27FC236}">
                    <a16:creationId xmlns:a16="http://schemas.microsoft.com/office/drawing/2014/main" id="{B12C0DC4-59C8-45FB-D76F-5C4B09A79484}"/>
                  </a:ext>
                </a:extLst>
              </p:cNvPr>
              <p:cNvSpPr/>
              <p:nvPr/>
            </p:nvSpPr>
            <p:spPr>
              <a:xfrm>
                <a:off x="5225566" y="7069460"/>
                <a:ext cx="103309" cy="60263"/>
              </a:xfrm>
              <a:custGeom>
                <a:avLst/>
                <a:gdLst/>
                <a:ahLst/>
                <a:cxnLst/>
                <a:rect l="0" t="0" r="0" b="0"/>
                <a:pathLst>
                  <a:path w="144" h="78" extrusionOk="0">
                    <a:moveTo>
                      <a:pt x="140" y="30"/>
                    </a:moveTo>
                    <a:cubicBezTo>
                      <a:pt x="130" y="16"/>
                      <a:pt x="102" y="33"/>
                      <a:pt x="73" y="13"/>
                    </a:cubicBezTo>
                    <a:cubicBezTo>
                      <a:pt x="65" y="8"/>
                      <a:pt x="56" y="3"/>
                      <a:pt x="46" y="0"/>
                    </a:cubicBezTo>
                    <a:cubicBezTo>
                      <a:pt x="45" y="0"/>
                      <a:pt x="45" y="1"/>
                      <a:pt x="44" y="1"/>
                    </a:cubicBezTo>
                    <a:cubicBezTo>
                      <a:pt x="38" y="3"/>
                      <a:pt x="19" y="20"/>
                      <a:pt x="0" y="38"/>
                    </a:cubicBezTo>
                    <a:cubicBezTo>
                      <a:pt x="21" y="54"/>
                      <a:pt x="99" y="78"/>
                      <a:pt x="120" y="78"/>
                    </a:cubicBezTo>
                    <a:cubicBezTo>
                      <a:pt x="130" y="78"/>
                      <a:pt x="135" y="74"/>
                      <a:pt x="140" y="70"/>
                    </a:cubicBezTo>
                    <a:cubicBezTo>
                      <a:pt x="143" y="51"/>
                      <a:pt x="144" y="35"/>
                      <a:pt x="140" y="3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1" name="Shape 265">
                <a:extLst>
                  <a:ext uri="{FF2B5EF4-FFF2-40B4-BE49-F238E27FC236}">
                    <a16:creationId xmlns:a16="http://schemas.microsoft.com/office/drawing/2014/main" id="{65999C1B-9D21-7868-7037-E330B1CC82FF}"/>
                  </a:ext>
                </a:extLst>
              </p:cNvPr>
              <p:cNvSpPr/>
              <p:nvPr/>
            </p:nvSpPr>
            <p:spPr>
              <a:xfrm>
                <a:off x="5260002" y="6983369"/>
                <a:ext cx="275490" cy="154963"/>
              </a:xfrm>
              <a:custGeom>
                <a:avLst/>
                <a:gdLst/>
                <a:ahLst/>
                <a:cxnLst/>
                <a:rect l="0" t="0" r="0" b="0"/>
                <a:pathLst>
                  <a:path w="378" h="210" extrusionOk="0">
                    <a:moveTo>
                      <a:pt x="159" y="188"/>
                    </a:moveTo>
                    <a:cubicBezTo>
                      <a:pt x="161" y="183"/>
                      <a:pt x="143" y="152"/>
                      <a:pt x="179" y="150"/>
                    </a:cubicBezTo>
                    <a:cubicBezTo>
                      <a:pt x="214" y="147"/>
                      <a:pt x="241" y="143"/>
                      <a:pt x="246" y="121"/>
                    </a:cubicBezTo>
                    <a:cubicBezTo>
                      <a:pt x="251" y="98"/>
                      <a:pt x="293" y="109"/>
                      <a:pt x="305" y="108"/>
                    </a:cubicBezTo>
                    <a:cubicBezTo>
                      <a:pt x="315" y="106"/>
                      <a:pt x="346" y="77"/>
                      <a:pt x="377" y="79"/>
                    </a:cubicBezTo>
                    <a:cubicBezTo>
                      <a:pt x="378" y="49"/>
                      <a:pt x="337" y="58"/>
                      <a:pt x="309" y="30"/>
                    </a:cubicBezTo>
                    <a:cubicBezTo>
                      <a:pt x="279" y="0"/>
                      <a:pt x="213" y="14"/>
                      <a:pt x="178" y="27"/>
                    </a:cubicBezTo>
                    <a:cubicBezTo>
                      <a:pt x="142" y="41"/>
                      <a:pt x="101" y="12"/>
                      <a:pt x="63" y="34"/>
                    </a:cubicBezTo>
                    <a:cubicBezTo>
                      <a:pt x="62" y="34"/>
                      <a:pt x="62" y="35"/>
                      <a:pt x="62" y="35"/>
                    </a:cubicBezTo>
                    <a:cubicBezTo>
                      <a:pt x="53" y="45"/>
                      <a:pt x="42" y="58"/>
                      <a:pt x="28" y="69"/>
                    </a:cubicBezTo>
                    <a:cubicBezTo>
                      <a:pt x="3" y="90"/>
                      <a:pt x="10" y="111"/>
                      <a:pt x="0" y="117"/>
                    </a:cubicBezTo>
                    <a:cubicBezTo>
                      <a:pt x="10" y="120"/>
                      <a:pt x="19" y="125"/>
                      <a:pt x="27" y="130"/>
                    </a:cubicBezTo>
                    <a:cubicBezTo>
                      <a:pt x="56" y="150"/>
                      <a:pt x="84" y="133"/>
                      <a:pt x="94" y="147"/>
                    </a:cubicBezTo>
                    <a:cubicBezTo>
                      <a:pt x="98" y="152"/>
                      <a:pt x="97" y="168"/>
                      <a:pt x="94" y="187"/>
                    </a:cubicBezTo>
                    <a:cubicBezTo>
                      <a:pt x="99" y="183"/>
                      <a:pt x="103" y="180"/>
                      <a:pt x="112" y="187"/>
                    </a:cubicBezTo>
                    <a:cubicBezTo>
                      <a:pt x="120" y="194"/>
                      <a:pt x="119" y="202"/>
                      <a:pt x="118" y="210"/>
                    </a:cubicBezTo>
                    <a:cubicBezTo>
                      <a:pt x="140" y="205"/>
                      <a:pt x="140" y="205"/>
                      <a:pt x="140" y="205"/>
                    </a:cubicBezTo>
                    <a:cubicBezTo>
                      <a:pt x="140" y="205"/>
                      <a:pt x="156" y="193"/>
                      <a:pt x="159" y="18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2" name="Shape 266">
                <a:extLst>
                  <a:ext uri="{FF2B5EF4-FFF2-40B4-BE49-F238E27FC236}">
                    <a16:creationId xmlns:a16="http://schemas.microsoft.com/office/drawing/2014/main" id="{8FCC9372-CBB5-2319-EB07-289D325D1CC3}"/>
                  </a:ext>
                </a:extLst>
              </p:cNvPr>
              <p:cNvSpPr/>
              <p:nvPr/>
            </p:nvSpPr>
            <p:spPr>
              <a:xfrm>
                <a:off x="3994471" y="6182727"/>
                <a:ext cx="1386058" cy="860906"/>
              </a:xfrm>
              <a:custGeom>
                <a:avLst/>
                <a:gdLst/>
                <a:ahLst/>
                <a:cxnLst/>
                <a:rect l="0" t="0" r="0" b="0"/>
                <a:pathLst>
                  <a:path w="1877" h="1166" extrusionOk="0">
                    <a:moveTo>
                      <a:pt x="1562" y="1100"/>
                    </a:moveTo>
                    <a:cubicBezTo>
                      <a:pt x="1568" y="1099"/>
                      <a:pt x="1637" y="1108"/>
                      <a:pt x="1644" y="1091"/>
                    </a:cubicBezTo>
                    <a:cubicBezTo>
                      <a:pt x="1650" y="1073"/>
                      <a:pt x="1592" y="1035"/>
                      <a:pt x="1599" y="1031"/>
                    </a:cubicBezTo>
                    <a:cubicBezTo>
                      <a:pt x="1605" y="1027"/>
                      <a:pt x="1608" y="985"/>
                      <a:pt x="1619" y="985"/>
                    </a:cubicBezTo>
                    <a:cubicBezTo>
                      <a:pt x="1629" y="985"/>
                      <a:pt x="1725" y="988"/>
                      <a:pt x="1731" y="985"/>
                    </a:cubicBezTo>
                    <a:cubicBezTo>
                      <a:pt x="1736" y="982"/>
                      <a:pt x="1754" y="948"/>
                      <a:pt x="1770" y="947"/>
                    </a:cubicBezTo>
                    <a:cubicBezTo>
                      <a:pt x="1778" y="946"/>
                      <a:pt x="1789" y="955"/>
                      <a:pt x="1799" y="965"/>
                    </a:cubicBezTo>
                    <a:cubicBezTo>
                      <a:pt x="1817" y="948"/>
                      <a:pt x="1823" y="911"/>
                      <a:pt x="1826" y="881"/>
                    </a:cubicBezTo>
                    <a:cubicBezTo>
                      <a:pt x="1831" y="844"/>
                      <a:pt x="1818" y="832"/>
                      <a:pt x="1837" y="811"/>
                    </a:cubicBezTo>
                    <a:cubicBezTo>
                      <a:pt x="1856" y="791"/>
                      <a:pt x="1877" y="790"/>
                      <a:pt x="1871" y="761"/>
                    </a:cubicBezTo>
                    <a:cubicBezTo>
                      <a:pt x="1866" y="732"/>
                      <a:pt x="1840" y="761"/>
                      <a:pt x="1818" y="747"/>
                    </a:cubicBezTo>
                    <a:cubicBezTo>
                      <a:pt x="1796" y="734"/>
                      <a:pt x="1777" y="743"/>
                      <a:pt x="1721" y="751"/>
                    </a:cubicBezTo>
                    <a:cubicBezTo>
                      <a:pt x="1665" y="760"/>
                      <a:pt x="1639" y="783"/>
                      <a:pt x="1642" y="822"/>
                    </a:cubicBezTo>
                    <a:cubicBezTo>
                      <a:pt x="1645" y="862"/>
                      <a:pt x="1623" y="844"/>
                      <a:pt x="1624" y="878"/>
                    </a:cubicBezTo>
                    <a:cubicBezTo>
                      <a:pt x="1626" y="913"/>
                      <a:pt x="1580" y="914"/>
                      <a:pt x="1583" y="934"/>
                    </a:cubicBezTo>
                    <a:cubicBezTo>
                      <a:pt x="1586" y="955"/>
                      <a:pt x="1548" y="934"/>
                      <a:pt x="1537" y="928"/>
                    </a:cubicBezTo>
                    <a:cubicBezTo>
                      <a:pt x="1526" y="921"/>
                      <a:pt x="1408" y="956"/>
                      <a:pt x="1392" y="959"/>
                    </a:cubicBezTo>
                    <a:cubicBezTo>
                      <a:pt x="1376" y="962"/>
                      <a:pt x="1345" y="925"/>
                      <a:pt x="1322" y="926"/>
                    </a:cubicBezTo>
                    <a:cubicBezTo>
                      <a:pt x="1299" y="928"/>
                      <a:pt x="1289" y="892"/>
                      <a:pt x="1287" y="863"/>
                    </a:cubicBezTo>
                    <a:cubicBezTo>
                      <a:pt x="1284" y="835"/>
                      <a:pt x="1240" y="809"/>
                      <a:pt x="1221" y="783"/>
                    </a:cubicBezTo>
                    <a:cubicBezTo>
                      <a:pt x="1202" y="757"/>
                      <a:pt x="1199" y="699"/>
                      <a:pt x="1198" y="663"/>
                    </a:cubicBezTo>
                    <a:cubicBezTo>
                      <a:pt x="1197" y="626"/>
                      <a:pt x="1192" y="563"/>
                      <a:pt x="1218" y="490"/>
                    </a:cubicBezTo>
                    <a:cubicBezTo>
                      <a:pt x="1222" y="481"/>
                      <a:pt x="1223" y="472"/>
                      <a:pt x="1224" y="465"/>
                    </a:cubicBezTo>
                    <a:cubicBezTo>
                      <a:pt x="1214" y="459"/>
                      <a:pt x="1205" y="455"/>
                      <a:pt x="1198" y="455"/>
                    </a:cubicBezTo>
                    <a:cubicBezTo>
                      <a:pt x="1175" y="457"/>
                      <a:pt x="1122" y="424"/>
                      <a:pt x="1112" y="424"/>
                    </a:cubicBezTo>
                    <a:cubicBezTo>
                      <a:pt x="1102" y="424"/>
                      <a:pt x="1103" y="400"/>
                      <a:pt x="1095" y="386"/>
                    </a:cubicBezTo>
                    <a:cubicBezTo>
                      <a:pt x="1086" y="373"/>
                      <a:pt x="1092" y="348"/>
                      <a:pt x="1080" y="340"/>
                    </a:cubicBezTo>
                    <a:cubicBezTo>
                      <a:pt x="1068" y="331"/>
                      <a:pt x="1033" y="297"/>
                      <a:pt x="1022" y="257"/>
                    </a:cubicBezTo>
                    <a:cubicBezTo>
                      <a:pt x="1010" y="216"/>
                      <a:pt x="938" y="195"/>
                      <a:pt x="912" y="194"/>
                    </a:cubicBezTo>
                    <a:cubicBezTo>
                      <a:pt x="886" y="192"/>
                      <a:pt x="871" y="248"/>
                      <a:pt x="864" y="251"/>
                    </a:cubicBezTo>
                    <a:cubicBezTo>
                      <a:pt x="857" y="254"/>
                      <a:pt x="807" y="222"/>
                      <a:pt x="792" y="214"/>
                    </a:cubicBezTo>
                    <a:cubicBezTo>
                      <a:pt x="778" y="207"/>
                      <a:pt x="771" y="192"/>
                      <a:pt x="771" y="175"/>
                    </a:cubicBezTo>
                    <a:cubicBezTo>
                      <a:pt x="771" y="157"/>
                      <a:pt x="740" y="130"/>
                      <a:pt x="731" y="127"/>
                    </a:cubicBezTo>
                    <a:cubicBezTo>
                      <a:pt x="722" y="124"/>
                      <a:pt x="661" y="64"/>
                      <a:pt x="661" y="64"/>
                    </a:cubicBezTo>
                    <a:cubicBezTo>
                      <a:pt x="565" y="64"/>
                      <a:pt x="565" y="64"/>
                      <a:pt x="565" y="64"/>
                    </a:cubicBezTo>
                    <a:cubicBezTo>
                      <a:pt x="544" y="90"/>
                      <a:pt x="544" y="90"/>
                      <a:pt x="544" y="90"/>
                    </a:cubicBezTo>
                    <a:cubicBezTo>
                      <a:pt x="369" y="92"/>
                      <a:pt x="369" y="92"/>
                      <a:pt x="369" y="92"/>
                    </a:cubicBezTo>
                    <a:cubicBezTo>
                      <a:pt x="369" y="92"/>
                      <a:pt x="235" y="42"/>
                      <a:pt x="210" y="36"/>
                    </a:cubicBezTo>
                    <a:cubicBezTo>
                      <a:pt x="185" y="30"/>
                      <a:pt x="141" y="0"/>
                      <a:pt x="141" y="0"/>
                    </a:cubicBezTo>
                    <a:cubicBezTo>
                      <a:pt x="0" y="18"/>
                      <a:pt x="0" y="18"/>
                      <a:pt x="0" y="18"/>
                    </a:cubicBezTo>
                    <a:cubicBezTo>
                      <a:pt x="7" y="34"/>
                      <a:pt x="17" y="51"/>
                      <a:pt x="32" y="70"/>
                    </a:cubicBezTo>
                    <a:cubicBezTo>
                      <a:pt x="61" y="105"/>
                      <a:pt x="82" y="168"/>
                      <a:pt x="84" y="190"/>
                    </a:cubicBezTo>
                    <a:cubicBezTo>
                      <a:pt x="87" y="212"/>
                      <a:pt x="127" y="229"/>
                      <a:pt x="161" y="251"/>
                    </a:cubicBezTo>
                    <a:cubicBezTo>
                      <a:pt x="195" y="273"/>
                      <a:pt x="195" y="321"/>
                      <a:pt x="191" y="333"/>
                    </a:cubicBezTo>
                    <a:cubicBezTo>
                      <a:pt x="187" y="346"/>
                      <a:pt x="144" y="325"/>
                      <a:pt x="142" y="337"/>
                    </a:cubicBezTo>
                    <a:cubicBezTo>
                      <a:pt x="139" y="350"/>
                      <a:pt x="196" y="397"/>
                      <a:pt x="218" y="395"/>
                    </a:cubicBezTo>
                    <a:cubicBezTo>
                      <a:pt x="240" y="392"/>
                      <a:pt x="251" y="406"/>
                      <a:pt x="285" y="436"/>
                    </a:cubicBezTo>
                    <a:cubicBezTo>
                      <a:pt x="319" y="466"/>
                      <a:pt x="317" y="501"/>
                      <a:pt x="303" y="512"/>
                    </a:cubicBezTo>
                    <a:cubicBezTo>
                      <a:pt x="289" y="523"/>
                      <a:pt x="330" y="546"/>
                      <a:pt x="374" y="575"/>
                    </a:cubicBezTo>
                    <a:cubicBezTo>
                      <a:pt x="418" y="604"/>
                      <a:pt x="435" y="639"/>
                      <a:pt x="440" y="654"/>
                    </a:cubicBezTo>
                    <a:cubicBezTo>
                      <a:pt x="444" y="669"/>
                      <a:pt x="463" y="656"/>
                      <a:pt x="470" y="635"/>
                    </a:cubicBezTo>
                    <a:cubicBezTo>
                      <a:pt x="476" y="615"/>
                      <a:pt x="456" y="609"/>
                      <a:pt x="456" y="586"/>
                    </a:cubicBezTo>
                    <a:cubicBezTo>
                      <a:pt x="456" y="563"/>
                      <a:pt x="420" y="567"/>
                      <a:pt x="404" y="564"/>
                    </a:cubicBezTo>
                    <a:cubicBezTo>
                      <a:pt x="388" y="561"/>
                      <a:pt x="405" y="526"/>
                      <a:pt x="389" y="509"/>
                    </a:cubicBezTo>
                    <a:cubicBezTo>
                      <a:pt x="373" y="493"/>
                      <a:pt x="358" y="452"/>
                      <a:pt x="349" y="422"/>
                    </a:cubicBezTo>
                    <a:cubicBezTo>
                      <a:pt x="341" y="392"/>
                      <a:pt x="299" y="362"/>
                      <a:pt x="281" y="329"/>
                    </a:cubicBezTo>
                    <a:cubicBezTo>
                      <a:pt x="263" y="296"/>
                      <a:pt x="244" y="270"/>
                      <a:pt x="232" y="262"/>
                    </a:cubicBezTo>
                    <a:cubicBezTo>
                      <a:pt x="220" y="254"/>
                      <a:pt x="250" y="242"/>
                      <a:pt x="239" y="229"/>
                    </a:cubicBezTo>
                    <a:cubicBezTo>
                      <a:pt x="228" y="217"/>
                      <a:pt x="211" y="218"/>
                      <a:pt x="191" y="209"/>
                    </a:cubicBezTo>
                    <a:cubicBezTo>
                      <a:pt x="170" y="199"/>
                      <a:pt x="157" y="183"/>
                      <a:pt x="157" y="161"/>
                    </a:cubicBezTo>
                    <a:cubicBezTo>
                      <a:pt x="157" y="139"/>
                      <a:pt x="143" y="87"/>
                      <a:pt x="136" y="70"/>
                    </a:cubicBezTo>
                    <a:cubicBezTo>
                      <a:pt x="129" y="52"/>
                      <a:pt x="151" y="55"/>
                      <a:pt x="158" y="63"/>
                    </a:cubicBezTo>
                    <a:cubicBezTo>
                      <a:pt x="165" y="71"/>
                      <a:pt x="170" y="79"/>
                      <a:pt x="180" y="74"/>
                    </a:cubicBezTo>
                    <a:cubicBezTo>
                      <a:pt x="190" y="68"/>
                      <a:pt x="206" y="72"/>
                      <a:pt x="213" y="87"/>
                    </a:cubicBezTo>
                    <a:cubicBezTo>
                      <a:pt x="220" y="102"/>
                      <a:pt x="243" y="89"/>
                      <a:pt x="254" y="96"/>
                    </a:cubicBezTo>
                    <a:cubicBezTo>
                      <a:pt x="265" y="102"/>
                      <a:pt x="229" y="111"/>
                      <a:pt x="265" y="173"/>
                    </a:cubicBezTo>
                    <a:cubicBezTo>
                      <a:pt x="300" y="236"/>
                      <a:pt x="276" y="201"/>
                      <a:pt x="276" y="243"/>
                    </a:cubicBezTo>
                    <a:cubicBezTo>
                      <a:pt x="276" y="285"/>
                      <a:pt x="297" y="266"/>
                      <a:pt x="304" y="259"/>
                    </a:cubicBezTo>
                    <a:cubicBezTo>
                      <a:pt x="311" y="253"/>
                      <a:pt x="330" y="273"/>
                      <a:pt x="348" y="295"/>
                    </a:cubicBezTo>
                    <a:cubicBezTo>
                      <a:pt x="366" y="317"/>
                      <a:pt x="400" y="318"/>
                      <a:pt x="400" y="331"/>
                    </a:cubicBezTo>
                    <a:cubicBezTo>
                      <a:pt x="400" y="343"/>
                      <a:pt x="407" y="367"/>
                      <a:pt x="430" y="372"/>
                    </a:cubicBezTo>
                    <a:cubicBezTo>
                      <a:pt x="453" y="376"/>
                      <a:pt x="457" y="402"/>
                      <a:pt x="472" y="404"/>
                    </a:cubicBezTo>
                    <a:cubicBezTo>
                      <a:pt x="487" y="407"/>
                      <a:pt x="490" y="423"/>
                      <a:pt x="482" y="441"/>
                    </a:cubicBezTo>
                    <a:cubicBezTo>
                      <a:pt x="474" y="459"/>
                      <a:pt x="482" y="474"/>
                      <a:pt x="520" y="489"/>
                    </a:cubicBezTo>
                    <a:cubicBezTo>
                      <a:pt x="558" y="504"/>
                      <a:pt x="541" y="507"/>
                      <a:pt x="571" y="535"/>
                    </a:cubicBezTo>
                    <a:cubicBezTo>
                      <a:pt x="601" y="564"/>
                      <a:pt x="686" y="657"/>
                      <a:pt x="703" y="683"/>
                    </a:cubicBezTo>
                    <a:cubicBezTo>
                      <a:pt x="721" y="709"/>
                      <a:pt x="727" y="731"/>
                      <a:pt x="733" y="750"/>
                    </a:cubicBezTo>
                    <a:cubicBezTo>
                      <a:pt x="740" y="769"/>
                      <a:pt x="720" y="779"/>
                      <a:pt x="731" y="795"/>
                    </a:cubicBezTo>
                    <a:cubicBezTo>
                      <a:pt x="742" y="811"/>
                      <a:pt x="710" y="805"/>
                      <a:pt x="711" y="817"/>
                    </a:cubicBezTo>
                    <a:cubicBezTo>
                      <a:pt x="713" y="829"/>
                      <a:pt x="731" y="891"/>
                      <a:pt x="761" y="893"/>
                    </a:cubicBezTo>
                    <a:cubicBezTo>
                      <a:pt x="791" y="896"/>
                      <a:pt x="825" y="933"/>
                      <a:pt x="849" y="954"/>
                    </a:cubicBezTo>
                    <a:cubicBezTo>
                      <a:pt x="874" y="974"/>
                      <a:pt x="911" y="970"/>
                      <a:pt x="948" y="984"/>
                    </a:cubicBezTo>
                    <a:cubicBezTo>
                      <a:pt x="985" y="997"/>
                      <a:pt x="1016" y="1030"/>
                      <a:pt x="1069" y="1045"/>
                    </a:cubicBezTo>
                    <a:cubicBezTo>
                      <a:pt x="1123" y="1060"/>
                      <a:pt x="1175" y="1083"/>
                      <a:pt x="1209" y="1105"/>
                    </a:cubicBezTo>
                    <a:cubicBezTo>
                      <a:pt x="1243" y="1127"/>
                      <a:pt x="1285" y="1118"/>
                      <a:pt x="1333" y="1098"/>
                    </a:cubicBezTo>
                    <a:cubicBezTo>
                      <a:pt x="1381" y="1079"/>
                      <a:pt x="1418" y="1104"/>
                      <a:pt x="1445" y="1115"/>
                    </a:cubicBezTo>
                    <a:cubicBezTo>
                      <a:pt x="1459" y="1120"/>
                      <a:pt x="1485" y="1143"/>
                      <a:pt x="1512" y="1166"/>
                    </a:cubicBezTo>
                    <a:cubicBezTo>
                      <a:pt x="1536" y="1132"/>
                      <a:pt x="1559" y="1100"/>
                      <a:pt x="1562" y="110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3" name="Shape 267">
                <a:extLst>
                  <a:ext uri="{FF2B5EF4-FFF2-40B4-BE49-F238E27FC236}">
                    <a16:creationId xmlns:a16="http://schemas.microsoft.com/office/drawing/2014/main" id="{4245C7E1-BFD1-41A9-005D-A2FE92BD2C54}"/>
                  </a:ext>
                </a:extLst>
              </p:cNvPr>
              <p:cNvSpPr/>
              <p:nvPr/>
            </p:nvSpPr>
            <p:spPr>
              <a:xfrm>
                <a:off x="5109345" y="6910193"/>
                <a:ext cx="193705" cy="189399"/>
              </a:xfrm>
              <a:custGeom>
                <a:avLst/>
                <a:gdLst/>
                <a:ahLst/>
                <a:cxnLst/>
                <a:rect l="0" t="0" r="0" b="0"/>
                <a:pathLst>
                  <a:path w="263" h="256" extrusionOk="0">
                    <a:moveTo>
                      <a:pt x="229" y="170"/>
                    </a:moveTo>
                    <a:cubicBezTo>
                      <a:pt x="243" y="159"/>
                      <a:pt x="254" y="146"/>
                      <a:pt x="263" y="136"/>
                    </a:cubicBezTo>
                    <a:cubicBezTo>
                      <a:pt x="241" y="147"/>
                      <a:pt x="235" y="136"/>
                      <a:pt x="238" y="121"/>
                    </a:cubicBezTo>
                    <a:cubicBezTo>
                      <a:pt x="207" y="125"/>
                      <a:pt x="207" y="125"/>
                      <a:pt x="207" y="125"/>
                    </a:cubicBezTo>
                    <a:cubicBezTo>
                      <a:pt x="210" y="1"/>
                      <a:pt x="210" y="1"/>
                      <a:pt x="210" y="1"/>
                    </a:cubicBezTo>
                    <a:cubicBezTo>
                      <a:pt x="185" y="2"/>
                      <a:pt x="115" y="0"/>
                      <a:pt x="107" y="0"/>
                    </a:cubicBezTo>
                    <a:cubicBezTo>
                      <a:pt x="96" y="0"/>
                      <a:pt x="93" y="42"/>
                      <a:pt x="87" y="46"/>
                    </a:cubicBezTo>
                    <a:cubicBezTo>
                      <a:pt x="80" y="50"/>
                      <a:pt x="138" y="88"/>
                      <a:pt x="132" y="106"/>
                    </a:cubicBezTo>
                    <a:cubicBezTo>
                      <a:pt x="125" y="123"/>
                      <a:pt x="56" y="114"/>
                      <a:pt x="50" y="115"/>
                    </a:cubicBezTo>
                    <a:cubicBezTo>
                      <a:pt x="47" y="115"/>
                      <a:pt x="24" y="147"/>
                      <a:pt x="0" y="181"/>
                    </a:cubicBezTo>
                    <a:cubicBezTo>
                      <a:pt x="27" y="206"/>
                      <a:pt x="54" y="231"/>
                      <a:pt x="67" y="239"/>
                    </a:cubicBezTo>
                    <a:cubicBezTo>
                      <a:pt x="93" y="255"/>
                      <a:pt x="135" y="238"/>
                      <a:pt x="153" y="254"/>
                    </a:cubicBezTo>
                    <a:cubicBezTo>
                      <a:pt x="154" y="255"/>
                      <a:pt x="154" y="255"/>
                      <a:pt x="155" y="256"/>
                    </a:cubicBezTo>
                    <a:cubicBezTo>
                      <a:pt x="174" y="238"/>
                      <a:pt x="193" y="221"/>
                      <a:pt x="199" y="219"/>
                    </a:cubicBezTo>
                    <a:cubicBezTo>
                      <a:pt x="212" y="215"/>
                      <a:pt x="202" y="193"/>
                      <a:pt x="229" y="17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4" name="Shape 268">
                <a:extLst>
                  <a:ext uri="{FF2B5EF4-FFF2-40B4-BE49-F238E27FC236}">
                    <a16:creationId xmlns:a16="http://schemas.microsoft.com/office/drawing/2014/main" id="{4217909C-8992-33C8-E9FC-A906336FE223}"/>
                  </a:ext>
                </a:extLst>
              </p:cNvPr>
              <p:cNvSpPr/>
              <p:nvPr/>
            </p:nvSpPr>
            <p:spPr>
              <a:xfrm>
                <a:off x="5264308" y="6880060"/>
                <a:ext cx="55960" cy="120527"/>
              </a:xfrm>
              <a:custGeom>
                <a:avLst/>
                <a:gdLst/>
                <a:ahLst/>
                <a:cxnLst/>
                <a:rect l="0" t="0" r="0" b="0"/>
                <a:pathLst>
                  <a:path w="80" h="164" extrusionOk="0">
                    <a:moveTo>
                      <a:pt x="12" y="39"/>
                    </a:moveTo>
                    <a:cubicBezTo>
                      <a:pt x="11" y="40"/>
                      <a:pt x="8" y="40"/>
                      <a:pt x="3" y="40"/>
                    </a:cubicBezTo>
                    <a:cubicBezTo>
                      <a:pt x="0" y="164"/>
                      <a:pt x="0" y="164"/>
                      <a:pt x="0" y="164"/>
                    </a:cubicBezTo>
                    <a:cubicBezTo>
                      <a:pt x="31" y="160"/>
                      <a:pt x="31" y="160"/>
                      <a:pt x="31" y="160"/>
                    </a:cubicBezTo>
                    <a:cubicBezTo>
                      <a:pt x="33" y="150"/>
                      <a:pt x="40" y="137"/>
                      <a:pt x="50" y="129"/>
                    </a:cubicBezTo>
                    <a:cubicBezTo>
                      <a:pt x="75" y="110"/>
                      <a:pt x="38" y="34"/>
                      <a:pt x="66" y="27"/>
                    </a:cubicBezTo>
                    <a:cubicBezTo>
                      <a:pt x="72" y="25"/>
                      <a:pt x="76" y="22"/>
                      <a:pt x="80" y="19"/>
                    </a:cubicBezTo>
                    <a:cubicBezTo>
                      <a:pt x="70" y="9"/>
                      <a:pt x="59" y="0"/>
                      <a:pt x="51" y="1"/>
                    </a:cubicBezTo>
                    <a:cubicBezTo>
                      <a:pt x="35" y="2"/>
                      <a:pt x="17" y="36"/>
                      <a:pt x="12" y="3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5" name="Shape 269">
                <a:extLst>
                  <a:ext uri="{FF2B5EF4-FFF2-40B4-BE49-F238E27FC236}">
                    <a16:creationId xmlns:a16="http://schemas.microsoft.com/office/drawing/2014/main" id="{E503703D-EFCB-9C28-34B2-4E663DC6ED2E}"/>
                  </a:ext>
                </a:extLst>
              </p:cNvPr>
              <p:cNvSpPr/>
              <p:nvPr/>
            </p:nvSpPr>
            <p:spPr>
              <a:xfrm>
                <a:off x="5931508" y="6793970"/>
                <a:ext cx="133442" cy="116224"/>
              </a:xfrm>
              <a:custGeom>
                <a:avLst/>
                <a:gdLst/>
                <a:ahLst/>
                <a:cxnLst/>
                <a:rect l="0" t="0" r="0" b="0"/>
                <a:pathLst>
                  <a:path w="183" h="153" extrusionOk="0">
                    <a:moveTo>
                      <a:pt x="85" y="14"/>
                    </a:moveTo>
                    <a:cubicBezTo>
                      <a:pt x="58" y="33"/>
                      <a:pt x="126" y="74"/>
                      <a:pt x="126" y="99"/>
                    </a:cubicBezTo>
                    <a:cubicBezTo>
                      <a:pt x="126" y="123"/>
                      <a:pt x="16" y="94"/>
                      <a:pt x="6" y="120"/>
                    </a:cubicBezTo>
                    <a:cubicBezTo>
                      <a:pt x="0" y="134"/>
                      <a:pt x="44" y="153"/>
                      <a:pt x="85" y="140"/>
                    </a:cubicBezTo>
                    <a:cubicBezTo>
                      <a:pt x="123" y="127"/>
                      <a:pt x="149" y="140"/>
                      <a:pt x="171" y="151"/>
                    </a:cubicBezTo>
                    <a:cubicBezTo>
                      <a:pt x="174" y="109"/>
                      <a:pt x="178" y="63"/>
                      <a:pt x="183" y="31"/>
                    </a:cubicBezTo>
                    <a:cubicBezTo>
                      <a:pt x="148" y="22"/>
                      <a:pt x="105" y="0"/>
                      <a:pt x="85" y="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6" name="Shape 270">
                <a:extLst>
                  <a:ext uri="{FF2B5EF4-FFF2-40B4-BE49-F238E27FC236}">
                    <a16:creationId xmlns:a16="http://schemas.microsoft.com/office/drawing/2014/main" id="{70E89CD4-3310-FF48-E948-EF91C49573B0}"/>
                  </a:ext>
                </a:extLst>
              </p:cNvPr>
              <p:cNvSpPr/>
              <p:nvPr/>
            </p:nvSpPr>
            <p:spPr>
              <a:xfrm>
                <a:off x="6056341" y="6811188"/>
                <a:ext cx="154963" cy="103309"/>
              </a:xfrm>
              <a:custGeom>
                <a:avLst/>
                <a:gdLst/>
                <a:ahLst/>
                <a:cxnLst/>
                <a:rect l="0" t="0" r="0" b="0"/>
                <a:pathLst>
                  <a:path w="209" h="142" extrusionOk="0">
                    <a:moveTo>
                      <a:pt x="81" y="104"/>
                    </a:moveTo>
                    <a:cubicBezTo>
                      <a:pt x="130" y="88"/>
                      <a:pt x="209" y="118"/>
                      <a:pt x="209" y="79"/>
                    </a:cubicBezTo>
                    <a:cubicBezTo>
                      <a:pt x="209" y="41"/>
                      <a:pt x="78" y="0"/>
                      <a:pt x="45" y="11"/>
                    </a:cubicBezTo>
                    <a:cubicBezTo>
                      <a:pt x="36" y="14"/>
                      <a:pt x="25" y="12"/>
                      <a:pt x="12" y="9"/>
                    </a:cubicBezTo>
                    <a:cubicBezTo>
                      <a:pt x="7" y="41"/>
                      <a:pt x="3" y="87"/>
                      <a:pt x="0" y="129"/>
                    </a:cubicBezTo>
                    <a:cubicBezTo>
                      <a:pt x="1" y="130"/>
                      <a:pt x="3" y="130"/>
                      <a:pt x="4" y="131"/>
                    </a:cubicBezTo>
                    <a:cubicBezTo>
                      <a:pt x="26" y="142"/>
                      <a:pt x="32" y="120"/>
                      <a:pt x="81" y="1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7" name="Shape 271">
                <a:extLst>
                  <a:ext uri="{FF2B5EF4-FFF2-40B4-BE49-F238E27FC236}">
                    <a16:creationId xmlns:a16="http://schemas.microsoft.com/office/drawing/2014/main" id="{C70EE97F-6E52-8DE8-5982-6CC2162587C0}"/>
                  </a:ext>
                </a:extLst>
              </p:cNvPr>
              <p:cNvSpPr/>
              <p:nvPr/>
            </p:nvSpPr>
            <p:spPr>
              <a:xfrm>
                <a:off x="5341789" y="7043632"/>
                <a:ext cx="193705" cy="198008"/>
              </a:xfrm>
              <a:custGeom>
                <a:avLst/>
                <a:gdLst/>
                <a:ahLst/>
                <a:cxnLst/>
                <a:rect l="0" t="0" r="0" b="0"/>
                <a:pathLst>
                  <a:path w="262" h="271" extrusionOk="0">
                    <a:moveTo>
                      <a:pt x="141" y="256"/>
                    </a:moveTo>
                    <a:cubicBezTo>
                      <a:pt x="155" y="263"/>
                      <a:pt x="189" y="256"/>
                      <a:pt x="202" y="266"/>
                    </a:cubicBezTo>
                    <a:cubicBezTo>
                      <a:pt x="209" y="271"/>
                      <a:pt x="220" y="271"/>
                      <a:pt x="233" y="270"/>
                    </a:cubicBezTo>
                    <a:cubicBezTo>
                      <a:pt x="229" y="264"/>
                      <a:pt x="226" y="259"/>
                      <a:pt x="224" y="256"/>
                    </a:cubicBezTo>
                    <a:cubicBezTo>
                      <a:pt x="215" y="239"/>
                      <a:pt x="231" y="203"/>
                      <a:pt x="239" y="177"/>
                    </a:cubicBezTo>
                    <a:cubicBezTo>
                      <a:pt x="247" y="151"/>
                      <a:pt x="232" y="88"/>
                      <a:pt x="247" y="72"/>
                    </a:cubicBezTo>
                    <a:cubicBezTo>
                      <a:pt x="262" y="56"/>
                      <a:pt x="254" y="46"/>
                      <a:pt x="261" y="8"/>
                    </a:cubicBezTo>
                    <a:cubicBezTo>
                      <a:pt x="262" y="5"/>
                      <a:pt x="261" y="4"/>
                      <a:pt x="261" y="2"/>
                    </a:cubicBezTo>
                    <a:cubicBezTo>
                      <a:pt x="230" y="0"/>
                      <a:pt x="199" y="29"/>
                      <a:pt x="189" y="31"/>
                    </a:cubicBezTo>
                    <a:cubicBezTo>
                      <a:pt x="177" y="32"/>
                      <a:pt x="135" y="21"/>
                      <a:pt x="130" y="44"/>
                    </a:cubicBezTo>
                    <a:cubicBezTo>
                      <a:pt x="125" y="66"/>
                      <a:pt x="98" y="70"/>
                      <a:pt x="63" y="73"/>
                    </a:cubicBezTo>
                    <a:cubicBezTo>
                      <a:pt x="27" y="75"/>
                      <a:pt x="45" y="106"/>
                      <a:pt x="43" y="111"/>
                    </a:cubicBezTo>
                    <a:cubicBezTo>
                      <a:pt x="40" y="116"/>
                      <a:pt x="24" y="128"/>
                      <a:pt x="24" y="128"/>
                    </a:cubicBezTo>
                    <a:cubicBezTo>
                      <a:pt x="2" y="133"/>
                      <a:pt x="2" y="133"/>
                      <a:pt x="2" y="133"/>
                    </a:cubicBezTo>
                    <a:cubicBezTo>
                      <a:pt x="0" y="142"/>
                      <a:pt x="0" y="150"/>
                      <a:pt x="11" y="157"/>
                    </a:cubicBezTo>
                    <a:cubicBezTo>
                      <a:pt x="33" y="169"/>
                      <a:pt x="63" y="217"/>
                      <a:pt x="86" y="229"/>
                    </a:cubicBezTo>
                    <a:cubicBezTo>
                      <a:pt x="97" y="235"/>
                      <a:pt x="104" y="245"/>
                      <a:pt x="107" y="254"/>
                    </a:cubicBezTo>
                    <a:cubicBezTo>
                      <a:pt x="121" y="253"/>
                      <a:pt x="134" y="253"/>
                      <a:pt x="141" y="25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8" name="Shape 272">
                <a:extLst>
                  <a:ext uri="{FF2B5EF4-FFF2-40B4-BE49-F238E27FC236}">
                    <a16:creationId xmlns:a16="http://schemas.microsoft.com/office/drawing/2014/main" id="{CDBE05D0-F828-1A8C-1890-5FA6989D78D4}"/>
                  </a:ext>
                </a:extLst>
              </p:cNvPr>
              <p:cNvSpPr/>
              <p:nvPr/>
            </p:nvSpPr>
            <p:spPr>
              <a:xfrm>
                <a:off x="5957335" y="7495609"/>
                <a:ext cx="1816511" cy="1855253"/>
              </a:xfrm>
              <a:custGeom>
                <a:avLst/>
                <a:gdLst/>
                <a:ahLst/>
                <a:cxnLst/>
                <a:rect l="0" t="0" r="0" b="0"/>
                <a:pathLst>
                  <a:path w="2457" h="2510" extrusionOk="0">
                    <a:moveTo>
                      <a:pt x="1302" y="2481"/>
                    </a:moveTo>
                    <a:cubicBezTo>
                      <a:pt x="1341" y="2454"/>
                      <a:pt x="1331" y="2438"/>
                      <a:pt x="1349" y="2405"/>
                    </a:cubicBezTo>
                    <a:cubicBezTo>
                      <a:pt x="1367" y="2372"/>
                      <a:pt x="1352" y="2358"/>
                      <a:pt x="1382" y="2330"/>
                    </a:cubicBezTo>
                    <a:cubicBezTo>
                      <a:pt x="1412" y="2301"/>
                      <a:pt x="1376" y="2282"/>
                      <a:pt x="1414" y="2264"/>
                    </a:cubicBezTo>
                    <a:cubicBezTo>
                      <a:pt x="1453" y="2246"/>
                      <a:pt x="1447" y="2281"/>
                      <a:pt x="1416" y="2320"/>
                    </a:cubicBezTo>
                    <a:cubicBezTo>
                      <a:pt x="1384" y="2360"/>
                      <a:pt x="1379" y="2371"/>
                      <a:pt x="1420" y="2341"/>
                    </a:cubicBezTo>
                    <a:cubicBezTo>
                      <a:pt x="1461" y="2311"/>
                      <a:pt x="1476" y="2268"/>
                      <a:pt x="1499" y="2220"/>
                    </a:cubicBezTo>
                    <a:cubicBezTo>
                      <a:pt x="1522" y="2173"/>
                      <a:pt x="1540" y="2158"/>
                      <a:pt x="1561" y="2155"/>
                    </a:cubicBezTo>
                    <a:cubicBezTo>
                      <a:pt x="1581" y="2152"/>
                      <a:pt x="1581" y="2102"/>
                      <a:pt x="1578" y="2066"/>
                    </a:cubicBezTo>
                    <a:cubicBezTo>
                      <a:pt x="1576" y="2031"/>
                      <a:pt x="1565" y="1998"/>
                      <a:pt x="1580" y="1975"/>
                    </a:cubicBezTo>
                    <a:cubicBezTo>
                      <a:pt x="1595" y="1951"/>
                      <a:pt x="1580" y="1929"/>
                      <a:pt x="1599" y="1929"/>
                    </a:cubicBezTo>
                    <a:cubicBezTo>
                      <a:pt x="1618" y="1929"/>
                      <a:pt x="1647" y="1901"/>
                      <a:pt x="1677" y="1871"/>
                    </a:cubicBezTo>
                    <a:cubicBezTo>
                      <a:pt x="1707" y="1841"/>
                      <a:pt x="1726" y="1838"/>
                      <a:pt x="1757" y="1835"/>
                    </a:cubicBezTo>
                    <a:cubicBezTo>
                      <a:pt x="1789" y="1832"/>
                      <a:pt x="1771" y="1821"/>
                      <a:pt x="1791" y="1816"/>
                    </a:cubicBezTo>
                    <a:cubicBezTo>
                      <a:pt x="1812" y="1811"/>
                      <a:pt x="1826" y="1791"/>
                      <a:pt x="1839" y="1779"/>
                    </a:cubicBezTo>
                    <a:cubicBezTo>
                      <a:pt x="1853" y="1767"/>
                      <a:pt x="1909" y="1780"/>
                      <a:pt x="1942" y="1780"/>
                    </a:cubicBezTo>
                    <a:cubicBezTo>
                      <a:pt x="1975" y="1780"/>
                      <a:pt x="1996" y="1783"/>
                      <a:pt x="1996" y="1763"/>
                    </a:cubicBezTo>
                    <a:cubicBezTo>
                      <a:pt x="1996" y="1742"/>
                      <a:pt x="2011" y="1726"/>
                      <a:pt x="2031" y="1726"/>
                    </a:cubicBezTo>
                    <a:cubicBezTo>
                      <a:pt x="2050" y="1726"/>
                      <a:pt x="2058" y="1720"/>
                      <a:pt x="2058" y="1693"/>
                    </a:cubicBezTo>
                    <a:cubicBezTo>
                      <a:pt x="2058" y="1666"/>
                      <a:pt x="2066" y="1649"/>
                      <a:pt x="2082" y="1637"/>
                    </a:cubicBezTo>
                    <a:cubicBezTo>
                      <a:pt x="2099" y="1625"/>
                      <a:pt x="2102" y="1597"/>
                      <a:pt x="2107" y="1580"/>
                    </a:cubicBezTo>
                    <a:cubicBezTo>
                      <a:pt x="2113" y="1562"/>
                      <a:pt x="2130" y="1573"/>
                      <a:pt x="2130" y="1547"/>
                    </a:cubicBezTo>
                    <a:cubicBezTo>
                      <a:pt x="2130" y="1521"/>
                      <a:pt x="2140" y="1492"/>
                      <a:pt x="2140" y="1472"/>
                    </a:cubicBezTo>
                    <a:cubicBezTo>
                      <a:pt x="2140" y="1451"/>
                      <a:pt x="2162" y="1454"/>
                      <a:pt x="2171" y="1439"/>
                    </a:cubicBezTo>
                    <a:cubicBezTo>
                      <a:pt x="2181" y="1424"/>
                      <a:pt x="2163" y="1405"/>
                      <a:pt x="2178" y="1362"/>
                    </a:cubicBezTo>
                    <a:cubicBezTo>
                      <a:pt x="2193" y="1320"/>
                      <a:pt x="2178" y="1280"/>
                      <a:pt x="2178" y="1242"/>
                    </a:cubicBezTo>
                    <a:cubicBezTo>
                      <a:pt x="2178" y="1204"/>
                      <a:pt x="2178" y="1164"/>
                      <a:pt x="2192" y="1152"/>
                    </a:cubicBezTo>
                    <a:cubicBezTo>
                      <a:pt x="2205" y="1140"/>
                      <a:pt x="2199" y="1133"/>
                      <a:pt x="2188" y="1127"/>
                    </a:cubicBezTo>
                    <a:cubicBezTo>
                      <a:pt x="2177" y="1122"/>
                      <a:pt x="2189" y="1107"/>
                      <a:pt x="2199" y="1110"/>
                    </a:cubicBezTo>
                    <a:cubicBezTo>
                      <a:pt x="2208" y="1112"/>
                      <a:pt x="2219" y="1133"/>
                      <a:pt x="2237" y="1122"/>
                    </a:cubicBezTo>
                    <a:cubicBezTo>
                      <a:pt x="2255" y="1111"/>
                      <a:pt x="2271" y="1065"/>
                      <a:pt x="2286" y="1026"/>
                    </a:cubicBezTo>
                    <a:cubicBezTo>
                      <a:pt x="2301" y="988"/>
                      <a:pt x="2326" y="989"/>
                      <a:pt x="2345" y="981"/>
                    </a:cubicBezTo>
                    <a:cubicBezTo>
                      <a:pt x="2364" y="973"/>
                      <a:pt x="2405" y="927"/>
                      <a:pt x="2431" y="860"/>
                    </a:cubicBezTo>
                    <a:cubicBezTo>
                      <a:pt x="2457" y="793"/>
                      <a:pt x="2430" y="727"/>
                      <a:pt x="2419" y="681"/>
                    </a:cubicBezTo>
                    <a:cubicBezTo>
                      <a:pt x="2408" y="634"/>
                      <a:pt x="2393" y="644"/>
                      <a:pt x="2365" y="645"/>
                    </a:cubicBezTo>
                    <a:cubicBezTo>
                      <a:pt x="2338" y="646"/>
                      <a:pt x="2286" y="640"/>
                      <a:pt x="2218" y="566"/>
                    </a:cubicBezTo>
                    <a:cubicBezTo>
                      <a:pt x="2149" y="492"/>
                      <a:pt x="2082" y="498"/>
                      <a:pt x="2037" y="510"/>
                    </a:cubicBezTo>
                    <a:cubicBezTo>
                      <a:pt x="1992" y="522"/>
                      <a:pt x="1946" y="488"/>
                      <a:pt x="1916" y="481"/>
                    </a:cubicBezTo>
                    <a:cubicBezTo>
                      <a:pt x="1886" y="474"/>
                      <a:pt x="1857" y="513"/>
                      <a:pt x="1835" y="521"/>
                    </a:cubicBezTo>
                    <a:cubicBezTo>
                      <a:pt x="1813" y="529"/>
                      <a:pt x="1846" y="488"/>
                      <a:pt x="1847" y="462"/>
                    </a:cubicBezTo>
                    <a:cubicBezTo>
                      <a:pt x="1849" y="436"/>
                      <a:pt x="1766" y="399"/>
                      <a:pt x="1703" y="375"/>
                    </a:cubicBezTo>
                    <a:cubicBezTo>
                      <a:pt x="1640" y="350"/>
                      <a:pt x="1612" y="362"/>
                      <a:pt x="1612" y="402"/>
                    </a:cubicBezTo>
                    <a:cubicBezTo>
                      <a:pt x="1612" y="442"/>
                      <a:pt x="1588" y="390"/>
                      <a:pt x="1569" y="432"/>
                    </a:cubicBezTo>
                    <a:cubicBezTo>
                      <a:pt x="1550" y="474"/>
                      <a:pt x="1514" y="447"/>
                      <a:pt x="1537" y="433"/>
                    </a:cubicBezTo>
                    <a:cubicBezTo>
                      <a:pt x="1561" y="420"/>
                      <a:pt x="1582" y="388"/>
                      <a:pt x="1591" y="362"/>
                    </a:cubicBezTo>
                    <a:cubicBezTo>
                      <a:pt x="1599" y="336"/>
                      <a:pt x="1500" y="316"/>
                      <a:pt x="1466" y="329"/>
                    </a:cubicBezTo>
                    <a:cubicBezTo>
                      <a:pt x="1432" y="343"/>
                      <a:pt x="1454" y="392"/>
                      <a:pt x="1427" y="377"/>
                    </a:cubicBezTo>
                    <a:cubicBezTo>
                      <a:pt x="1399" y="362"/>
                      <a:pt x="1421" y="325"/>
                      <a:pt x="1443" y="327"/>
                    </a:cubicBezTo>
                    <a:cubicBezTo>
                      <a:pt x="1465" y="328"/>
                      <a:pt x="1490" y="283"/>
                      <a:pt x="1505" y="250"/>
                    </a:cubicBezTo>
                    <a:cubicBezTo>
                      <a:pt x="1520" y="217"/>
                      <a:pt x="1479" y="212"/>
                      <a:pt x="1454" y="185"/>
                    </a:cubicBezTo>
                    <a:cubicBezTo>
                      <a:pt x="1430" y="158"/>
                      <a:pt x="1435" y="79"/>
                      <a:pt x="1410" y="66"/>
                    </a:cubicBezTo>
                    <a:cubicBezTo>
                      <a:pt x="1383" y="93"/>
                      <a:pt x="1347" y="134"/>
                      <a:pt x="1337" y="165"/>
                    </a:cubicBezTo>
                    <a:cubicBezTo>
                      <a:pt x="1324" y="203"/>
                      <a:pt x="1307" y="181"/>
                      <a:pt x="1272" y="192"/>
                    </a:cubicBezTo>
                    <a:cubicBezTo>
                      <a:pt x="1237" y="203"/>
                      <a:pt x="1220" y="189"/>
                      <a:pt x="1211" y="174"/>
                    </a:cubicBezTo>
                    <a:cubicBezTo>
                      <a:pt x="1202" y="159"/>
                      <a:pt x="1167" y="174"/>
                      <a:pt x="1143" y="172"/>
                    </a:cubicBezTo>
                    <a:cubicBezTo>
                      <a:pt x="1119" y="170"/>
                      <a:pt x="1133" y="202"/>
                      <a:pt x="1117" y="211"/>
                    </a:cubicBezTo>
                    <a:cubicBezTo>
                      <a:pt x="1100" y="220"/>
                      <a:pt x="1058" y="192"/>
                      <a:pt x="1043" y="209"/>
                    </a:cubicBezTo>
                    <a:cubicBezTo>
                      <a:pt x="1028" y="226"/>
                      <a:pt x="1019" y="209"/>
                      <a:pt x="1011" y="224"/>
                    </a:cubicBezTo>
                    <a:cubicBezTo>
                      <a:pt x="1004" y="239"/>
                      <a:pt x="978" y="229"/>
                      <a:pt x="971" y="239"/>
                    </a:cubicBezTo>
                    <a:cubicBezTo>
                      <a:pt x="963" y="248"/>
                      <a:pt x="937" y="253"/>
                      <a:pt x="904" y="216"/>
                    </a:cubicBezTo>
                    <a:cubicBezTo>
                      <a:pt x="871" y="179"/>
                      <a:pt x="876" y="118"/>
                      <a:pt x="891" y="107"/>
                    </a:cubicBezTo>
                    <a:cubicBezTo>
                      <a:pt x="906" y="96"/>
                      <a:pt x="906" y="65"/>
                      <a:pt x="886" y="55"/>
                    </a:cubicBezTo>
                    <a:cubicBezTo>
                      <a:pt x="865" y="46"/>
                      <a:pt x="886" y="7"/>
                      <a:pt x="860" y="4"/>
                    </a:cubicBezTo>
                    <a:cubicBezTo>
                      <a:pt x="834" y="0"/>
                      <a:pt x="838" y="33"/>
                      <a:pt x="821" y="39"/>
                    </a:cubicBezTo>
                    <a:cubicBezTo>
                      <a:pt x="804" y="44"/>
                      <a:pt x="764" y="72"/>
                      <a:pt x="745" y="68"/>
                    </a:cubicBezTo>
                    <a:cubicBezTo>
                      <a:pt x="727" y="65"/>
                      <a:pt x="702" y="72"/>
                      <a:pt x="702" y="92"/>
                    </a:cubicBezTo>
                    <a:cubicBezTo>
                      <a:pt x="702" y="113"/>
                      <a:pt x="682" y="107"/>
                      <a:pt x="678" y="91"/>
                    </a:cubicBezTo>
                    <a:cubicBezTo>
                      <a:pt x="675" y="74"/>
                      <a:pt x="636" y="83"/>
                      <a:pt x="625" y="72"/>
                    </a:cubicBezTo>
                    <a:cubicBezTo>
                      <a:pt x="614" y="61"/>
                      <a:pt x="562" y="66"/>
                      <a:pt x="584" y="79"/>
                    </a:cubicBezTo>
                    <a:cubicBezTo>
                      <a:pt x="606" y="92"/>
                      <a:pt x="608" y="105"/>
                      <a:pt x="608" y="126"/>
                    </a:cubicBezTo>
                    <a:cubicBezTo>
                      <a:pt x="608" y="146"/>
                      <a:pt x="625" y="140"/>
                      <a:pt x="625" y="165"/>
                    </a:cubicBezTo>
                    <a:cubicBezTo>
                      <a:pt x="625" y="189"/>
                      <a:pt x="643" y="172"/>
                      <a:pt x="656" y="172"/>
                    </a:cubicBezTo>
                    <a:cubicBezTo>
                      <a:pt x="669" y="172"/>
                      <a:pt x="669" y="194"/>
                      <a:pt x="649" y="198"/>
                    </a:cubicBezTo>
                    <a:cubicBezTo>
                      <a:pt x="629" y="202"/>
                      <a:pt x="619" y="213"/>
                      <a:pt x="614" y="231"/>
                    </a:cubicBezTo>
                    <a:cubicBezTo>
                      <a:pt x="608" y="250"/>
                      <a:pt x="590" y="237"/>
                      <a:pt x="573" y="251"/>
                    </a:cubicBezTo>
                    <a:cubicBezTo>
                      <a:pt x="556" y="266"/>
                      <a:pt x="542" y="281"/>
                      <a:pt x="530" y="274"/>
                    </a:cubicBezTo>
                    <a:cubicBezTo>
                      <a:pt x="519" y="266"/>
                      <a:pt x="510" y="272"/>
                      <a:pt x="497" y="279"/>
                    </a:cubicBezTo>
                    <a:cubicBezTo>
                      <a:pt x="484" y="287"/>
                      <a:pt x="479" y="279"/>
                      <a:pt x="460" y="264"/>
                    </a:cubicBezTo>
                    <a:cubicBezTo>
                      <a:pt x="446" y="253"/>
                      <a:pt x="438" y="227"/>
                      <a:pt x="413" y="202"/>
                    </a:cubicBezTo>
                    <a:cubicBezTo>
                      <a:pt x="399" y="209"/>
                      <a:pt x="369" y="220"/>
                      <a:pt x="353" y="220"/>
                    </a:cubicBezTo>
                    <a:cubicBezTo>
                      <a:pt x="331" y="220"/>
                      <a:pt x="263" y="215"/>
                      <a:pt x="260" y="227"/>
                    </a:cubicBezTo>
                    <a:cubicBezTo>
                      <a:pt x="256" y="238"/>
                      <a:pt x="265" y="258"/>
                      <a:pt x="276" y="261"/>
                    </a:cubicBezTo>
                    <a:cubicBezTo>
                      <a:pt x="287" y="263"/>
                      <a:pt x="310" y="270"/>
                      <a:pt x="288" y="286"/>
                    </a:cubicBezTo>
                    <a:cubicBezTo>
                      <a:pt x="266" y="302"/>
                      <a:pt x="246" y="280"/>
                      <a:pt x="246" y="319"/>
                    </a:cubicBezTo>
                    <a:cubicBezTo>
                      <a:pt x="246" y="358"/>
                      <a:pt x="296" y="383"/>
                      <a:pt x="286" y="419"/>
                    </a:cubicBezTo>
                    <a:cubicBezTo>
                      <a:pt x="280" y="437"/>
                      <a:pt x="273" y="485"/>
                      <a:pt x="273" y="503"/>
                    </a:cubicBezTo>
                    <a:cubicBezTo>
                      <a:pt x="273" y="521"/>
                      <a:pt x="266" y="583"/>
                      <a:pt x="249" y="587"/>
                    </a:cubicBezTo>
                    <a:cubicBezTo>
                      <a:pt x="233" y="590"/>
                      <a:pt x="218" y="572"/>
                      <a:pt x="196" y="590"/>
                    </a:cubicBezTo>
                    <a:cubicBezTo>
                      <a:pt x="175" y="609"/>
                      <a:pt x="147" y="598"/>
                      <a:pt x="122" y="618"/>
                    </a:cubicBezTo>
                    <a:cubicBezTo>
                      <a:pt x="96" y="638"/>
                      <a:pt x="69" y="630"/>
                      <a:pt x="67" y="654"/>
                    </a:cubicBezTo>
                    <a:cubicBezTo>
                      <a:pt x="65" y="678"/>
                      <a:pt x="42" y="691"/>
                      <a:pt x="47" y="712"/>
                    </a:cubicBezTo>
                    <a:cubicBezTo>
                      <a:pt x="53" y="734"/>
                      <a:pt x="36" y="729"/>
                      <a:pt x="20" y="745"/>
                    </a:cubicBezTo>
                    <a:cubicBezTo>
                      <a:pt x="3" y="762"/>
                      <a:pt x="22" y="773"/>
                      <a:pt x="11" y="785"/>
                    </a:cubicBezTo>
                    <a:cubicBezTo>
                      <a:pt x="0" y="798"/>
                      <a:pt x="14" y="818"/>
                      <a:pt x="27" y="838"/>
                    </a:cubicBezTo>
                    <a:cubicBezTo>
                      <a:pt x="40" y="858"/>
                      <a:pt x="54" y="873"/>
                      <a:pt x="53" y="891"/>
                    </a:cubicBezTo>
                    <a:cubicBezTo>
                      <a:pt x="51" y="909"/>
                      <a:pt x="65" y="917"/>
                      <a:pt x="84" y="915"/>
                    </a:cubicBezTo>
                    <a:cubicBezTo>
                      <a:pt x="102" y="913"/>
                      <a:pt x="87" y="949"/>
                      <a:pt x="116" y="949"/>
                    </a:cubicBezTo>
                    <a:cubicBezTo>
                      <a:pt x="146" y="949"/>
                      <a:pt x="175" y="957"/>
                      <a:pt x="182" y="940"/>
                    </a:cubicBezTo>
                    <a:cubicBezTo>
                      <a:pt x="189" y="924"/>
                      <a:pt x="209" y="911"/>
                      <a:pt x="209" y="935"/>
                    </a:cubicBezTo>
                    <a:cubicBezTo>
                      <a:pt x="209" y="958"/>
                      <a:pt x="204" y="1022"/>
                      <a:pt x="224" y="1015"/>
                    </a:cubicBezTo>
                    <a:cubicBezTo>
                      <a:pt x="244" y="1008"/>
                      <a:pt x="284" y="1009"/>
                      <a:pt x="304" y="1017"/>
                    </a:cubicBezTo>
                    <a:cubicBezTo>
                      <a:pt x="324" y="1024"/>
                      <a:pt x="344" y="1017"/>
                      <a:pt x="357" y="1004"/>
                    </a:cubicBezTo>
                    <a:cubicBezTo>
                      <a:pt x="370" y="991"/>
                      <a:pt x="384" y="991"/>
                      <a:pt x="410" y="977"/>
                    </a:cubicBezTo>
                    <a:cubicBezTo>
                      <a:pt x="435" y="962"/>
                      <a:pt x="459" y="944"/>
                      <a:pt x="483" y="944"/>
                    </a:cubicBezTo>
                    <a:cubicBezTo>
                      <a:pt x="506" y="944"/>
                      <a:pt x="546" y="929"/>
                      <a:pt x="541" y="947"/>
                    </a:cubicBezTo>
                    <a:cubicBezTo>
                      <a:pt x="535" y="966"/>
                      <a:pt x="532" y="1033"/>
                      <a:pt x="561" y="1068"/>
                    </a:cubicBezTo>
                    <a:cubicBezTo>
                      <a:pt x="590" y="1102"/>
                      <a:pt x="606" y="1115"/>
                      <a:pt x="634" y="1111"/>
                    </a:cubicBezTo>
                    <a:cubicBezTo>
                      <a:pt x="661" y="1108"/>
                      <a:pt x="657" y="1122"/>
                      <a:pt x="677" y="1121"/>
                    </a:cubicBezTo>
                    <a:cubicBezTo>
                      <a:pt x="698" y="1119"/>
                      <a:pt x="685" y="1142"/>
                      <a:pt x="703" y="1142"/>
                    </a:cubicBezTo>
                    <a:cubicBezTo>
                      <a:pt x="721" y="1142"/>
                      <a:pt x="754" y="1146"/>
                      <a:pt x="754" y="1166"/>
                    </a:cubicBezTo>
                    <a:cubicBezTo>
                      <a:pt x="754" y="1186"/>
                      <a:pt x="809" y="1170"/>
                      <a:pt x="821" y="1181"/>
                    </a:cubicBezTo>
                    <a:cubicBezTo>
                      <a:pt x="834" y="1192"/>
                      <a:pt x="849" y="1201"/>
                      <a:pt x="845" y="1223"/>
                    </a:cubicBezTo>
                    <a:cubicBezTo>
                      <a:pt x="841" y="1244"/>
                      <a:pt x="872" y="1261"/>
                      <a:pt x="854" y="1270"/>
                    </a:cubicBezTo>
                    <a:cubicBezTo>
                      <a:pt x="836" y="1279"/>
                      <a:pt x="860" y="1297"/>
                      <a:pt x="861" y="1321"/>
                    </a:cubicBezTo>
                    <a:cubicBezTo>
                      <a:pt x="863" y="1345"/>
                      <a:pt x="889" y="1354"/>
                      <a:pt x="929" y="1352"/>
                    </a:cubicBezTo>
                    <a:cubicBezTo>
                      <a:pt x="969" y="1350"/>
                      <a:pt x="980" y="1354"/>
                      <a:pt x="980" y="1383"/>
                    </a:cubicBezTo>
                    <a:cubicBezTo>
                      <a:pt x="980" y="1412"/>
                      <a:pt x="1007" y="1416"/>
                      <a:pt x="1016" y="1443"/>
                    </a:cubicBezTo>
                    <a:cubicBezTo>
                      <a:pt x="1025" y="1470"/>
                      <a:pt x="1005" y="1501"/>
                      <a:pt x="1009" y="1523"/>
                    </a:cubicBezTo>
                    <a:cubicBezTo>
                      <a:pt x="1012" y="1540"/>
                      <a:pt x="1002" y="1558"/>
                      <a:pt x="990" y="1565"/>
                    </a:cubicBezTo>
                    <a:cubicBezTo>
                      <a:pt x="1004" y="1583"/>
                      <a:pt x="1005" y="1591"/>
                      <a:pt x="993" y="1598"/>
                    </a:cubicBezTo>
                    <a:cubicBezTo>
                      <a:pt x="976" y="1607"/>
                      <a:pt x="1013" y="1633"/>
                      <a:pt x="1004" y="1674"/>
                    </a:cubicBezTo>
                    <a:cubicBezTo>
                      <a:pt x="995" y="1715"/>
                      <a:pt x="993" y="1722"/>
                      <a:pt x="1035" y="1724"/>
                    </a:cubicBezTo>
                    <a:cubicBezTo>
                      <a:pt x="1078" y="1726"/>
                      <a:pt x="1074" y="1739"/>
                      <a:pt x="1089" y="1729"/>
                    </a:cubicBezTo>
                    <a:cubicBezTo>
                      <a:pt x="1104" y="1720"/>
                      <a:pt x="1126" y="1761"/>
                      <a:pt x="1132" y="1781"/>
                    </a:cubicBezTo>
                    <a:cubicBezTo>
                      <a:pt x="1137" y="1801"/>
                      <a:pt x="1154" y="1849"/>
                      <a:pt x="1161" y="1849"/>
                    </a:cubicBezTo>
                    <a:cubicBezTo>
                      <a:pt x="1169" y="1849"/>
                      <a:pt x="1191" y="1827"/>
                      <a:pt x="1213" y="1838"/>
                    </a:cubicBezTo>
                    <a:cubicBezTo>
                      <a:pt x="1234" y="1849"/>
                      <a:pt x="1208" y="1918"/>
                      <a:pt x="1207" y="1949"/>
                    </a:cubicBezTo>
                    <a:cubicBezTo>
                      <a:pt x="1223" y="1948"/>
                      <a:pt x="1241" y="1948"/>
                      <a:pt x="1248" y="1951"/>
                    </a:cubicBezTo>
                    <a:cubicBezTo>
                      <a:pt x="1259" y="1957"/>
                      <a:pt x="1264" y="2032"/>
                      <a:pt x="1259" y="2045"/>
                    </a:cubicBezTo>
                    <a:cubicBezTo>
                      <a:pt x="1253" y="2059"/>
                      <a:pt x="1208" y="2072"/>
                      <a:pt x="1184" y="2087"/>
                    </a:cubicBezTo>
                    <a:cubicBezTo>
                      <a:pt x="1161" y="2102"/>
                      <a:pt x="1104" y="2156"/>
                      <a:pt x="1077" y="2199"/>
                    </a:cubicBezTo>
                    <a:cubicBezTo>
                      <a:pt x="1062" y="2225"/>
                      <a:pt x="1039" y="2246"/>
                      <a:pt x="1023" y="2264"/>
                    </a:cubicBezTo>
                    <a:cubicBezTo>
                      <a:pt x="1031" y="2265"/>
                      <a:pt x="1037" y="2265"/>
                      <a:pt x="1041" y="2263"/>
                    </a:cubicBezTo>
                    <a:cubicBezTo>
                      <a:pt x="1054" y="2257"/>
                      <a:pt x="1073" y="2257"/>
                      <a:pt x="1094" y="2282"/>
                    </a:cubicBezTo>
                    <a:cubicBezTo>
                      <a:pt x="1115" y="2307"/>
                      <a:pt x="1113" y="2326"/>
                      <a:pt x="1122" y="2325"/>
                    </a:cubicBezTo>
                    <a:cubicBezTo>
                      <a:pt x="1130" y="2324"/>
                      <a:pt x="1140" y="2292"/>
                      <a:pt x="1156" y="2315"/>
                    </a:cubicBezTo>
                    <a:cubicBezTo>
                      <a:pt x="1173" y="2339"/>
                      <a:pt x="1216" y="2357"/>
                      <a:pt x="1226" y="2368"/>
                    </a:cubicBezTo>
                    <a:cubicBezTo>
                      <a:pt x="1235" y="2379"/>
                      <a:pt x="1267" y="2387"/>
                      <a:pt x="1267" y="2416"/>
                    </a:cubicBezTo>
                    <a:cubicBezTo>
                      <a:pt x="1267" y="2437"/>
                      <a:pt x="1257" y="2477"/>
                      <a:pt x="1274" y="2510"/>
                    </a:cubicBezTo>
                    <a:cubicBezTo>
                      <a:pt x="1281" y="2500"/>
                      <a:pt x="1290" y="2490"/>
                      <a:pt x="1302" y="248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09" name="Shape 273">
                <a:extLst>
                  <a:ext uri="{FF2B5EF4-FFF2-40B4-BE49-F238E27FC236}">
                    <a16:creationId xmlns:a16="http://schemas.microsoft.com/office/drawing/2014/main" id="{9828DA91-2DE3-1EFB-65BD-7E5535D89C7B}"/>
                  </a:ext>
                </a:extLst>
              </p:cNvPr>
              <p:cNvSpPr/>
              <p:nvPr/>
            </p:nvSpPr>
            <p:spPr>
              <a:xfrm>
                <a:off x="6671887" y="9165766"/>
                <a:ext cx="228141" cy="245359"/>
              </a:xfrm>
              <a:custGeom>
                <a:avLst/>
                <a:gdLst/>
                <a:ahLst/>
                <a:cxnLst/>
                <a:rect l="0" t="0" r="0" b="0"/>
                <a:pathLst>
                  <a:path w="309" h="336" extrusionOk="0">
                    <a:moveTo>
                      <a:pt x="302" y="159"/>
                    </a:moveTo>
                    <a:cubicBezTo>
                      <a:pt x="302" y="130"/>
                      <a:pt x="270" y="122"/>
                      <a:pt x="261" y="111"/>
                    </a:cubicBezTo>
                    <a:cubicBezTo>
                      <a:pt x="251" y="100"/>
                      <a:pt x="208" y="82"/>
                      <a:pt x="191" y="58"/>
                    </a:cubicBezTo>
                    <a:cubicBezTo>
                      <a:pt x="175" y="35"/>
                      <a:pt x="165" y="67"/>
                      <a:pt x="157" y="68"/>
                    </a:cubicBezTo>
                    <a:cubicBezTo>
                      <a:pt x="148" y="69"/>
                      <a:pt x="150" y="50"/>
                      <a:pt x="129" y="25"/>
                    </a:cubicBezTo>
                    <a:cubicBezTo>
                      <a:pt x="108" y="0"/>
                      <a:pt x="89" y="0"/>
                      <a:pt x="76" y="6"/>
                    </a:cubicBezTo>
                    <a:cubicBezTo>
                      <a:pt x="72" y="8"/>
                      <a:pt x="66" y="8"/>
                      <a:pt x="58" y="7"/>
                    </a:cubicBezTo>
                    <a:cubicBezTo>
                      <a:pt x="47" y="20"/>
                      <a:pt x="39" y="31"/>
                      <a:pt x="39" y="42"/>
                    </a:cubicBezTo>
                    <a:cubicBezTo>
                      <a:pt x="39" y="68"/>
                      <a:pt x="20" y="97"/>
                      <a:pt x="18" y="147"/>
                    </a:cubicBezTo>
                    <a:cubicBezTo>
                      <a:pt x="17" y="197"/>
                      <a:pt x="3" y="188"/>
                      <a:pt x="2" y="227"/>
                    </a:cubicBezTo>
                    <a:cubicBezTo>
                      <a:pt x="0" y="266"/>
                      <a:pt x="14" y="259"/>
                      <a:pt x="20" y="265"/>
                    </a:cubicBezTo>
                    <a:cubicBezTo>
                      <a:pt x="23" y="268"/>
                      <a:pt x="19" y="280"/>
                      <a:pt x="15" y="290"/>
                    </a:cubicBezTo>
                    <a:cubicBezTo>
                      <a:pt x="21" y="296"/>
                      <a:pt x="27" y="304"/>
                      <a:pt x="39" y="302"/>
                    </a:cubicBezTo>
                    <a:cubicBezTo>
                      <a:pt x="64" y="300"/>
                      <a:pt x="89" y="309"/>
                      <a:pt x="119" y="323"/>
                    </a:cubicBezTo>
                    <a:cubicBezTo>
                      <a:pt x="149" y="336"/>
                      <a:pt x="138" y="319"/>
                      <a:pt x="167" y="323"/>
                    </a:cubicBezTo>
                    <a:cubicBezTo>
                      <a:pt x="195" y="327"/>
                      <a:pt x="228" y="330"/>
                      <a:pt x="259" y="310"/>
                    </a:cubicBezTo>
                    <a:cubicBezTo>
                      <a:pt x="281" y="297"/>
                      <a:pt x="292" y="275"/>
                      <a:pt x="309" y="253"/>
                    </a:cubicBezTo>
                    <a:cubicBezTo>
                      <a:pt x="292" y="220"/>
                      <a:pt x="302" y="180"/>
                      <a:pt x="302" y="15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0" name="Shape 274">
                <a:extLst>
                  <a:ext uri="{FF2B5EF4-FFF2-40B4-BE49-F238E27FC236}">
                    <a16:creationId xmlns:a16="http://schemas.microsoft.com/office/drawing/2014/main" id="{28450849-5710-D388-859D-D372858721A4}"/>
                  </a:ext>
                </a:extLst>
              </p:cNvPr>
              <p:cNvSpPr/>
              <p:nvPr/>
            </p:nvSpPr>
            <p:spPr>
              <a:xfrm>
                <a:off x="5970250" y="8748226"/>
                <a:ext cx="921169" cy="1820817"/>
              </a:xfrm>
              <a:custGeom>
                <a:avLst/>
                <a:gdLst/>
                <a:ahLst/>
                <a:cxnLst/>
                <a:rect l="0" t="0" r="0" b="0"/>
                <a:pathLst>
                  <a:path w="1250" h="2464" extrusionOk="0">
                    <a:moveTo>
                      <a:pt x="477" y="2415"/>
                    </a:moveTo>
                    <a:cubicBezTo>
                      <a:pt x="443" y="2413"/>
                      <a:pt x="376" y="2351"/>
                      <a:pt x="355" y="2334"/>
                    </a:cubicBezTo>
                    <a:cubicBezTo>
                      <a:pt x="335" y="2318"/>
                      <a:pt x="350" y="2301"/>
                      <a:pt x="325" y="2305"/>
                    </a:cubicBezTo>
                    <a:cubicBezTo>
                      <a:pt x="300" y="2310"/>
                      <a:pt x="317" y="2286"/>
                      <a:pt x="331" y="2279"/>
                    </a:cubicBezTo>
                    <a:cubicBezTo>
                      <a:pt x="343" y="2273"/>
                      <a:pt x="326" y="2250"/>
                      <a:pt x="309" y="2246"/>
                    </a:cubicBezTo>
                    <a:cubicBezTo>
                      <a:pt x="307" y="2283"/>
                      <a:pt x="299" y="2447"/>
                      <a:pt x="309" y="2449"/>
                    </a:cubicBezTo>
                    <a:cubicBezTo>
                      <a:pt x="319" y="2451"/>
                      <a:pt x="392" y="2441"/>
                      <a:pt x="413" y="2454"/>
                    </a:cubicBezTo>
                    <a:cubicBezTo>
                      <a:pt x="421" y="2457"/>
                      <a:pt x="433" y="2464"/>
                      <a:pt x="441" y="2454"/>
                    </a:cubicBezTo>
                    <a:cubicBezTo>
                      <a:pt x="455" y="2439"/>
                      <a:pt x="496" y="2448"/>
                      <a:pt x="518" y="2434"/>
                    </a:cubicBezTo>
                    <a:cubicBezTo>
                      <a:pt x="540" y="2420"/>
                      <a:pt x="511" y="2416"/>
                      <a:pt x="477" y="2415"/>
                    </a:cubicBezTo>
                    <a:close/>
                    <a:moveTo>
                      <a:pt x="1234" y="257"/>
                    </a:moveTo>
                    <a:cubicBezTo>
                      <a:pt x="1227" y="254"/>
                      <a:pt x="1209" y="254"/>
                      <a:pt x="1193" y="255"/>
                    </a:cubicBezTo>
                    <a:cubicBezTo>
                      <a:pt x="1193" y="257"/>
                      <a:pt x="1193" y="259"/>
                      <a:pt x="1193" y="261"/>
                    </a:cubicBezTo>
                    <a:cubicBezTo>
                      <a:pt x="1197" y="287"/>
                      <a:pt x="1181" y="353"/>
                      <a:pt x="1162" y="352"/>
                    </a:cubicBezTo>
                    <a:cubicBezTo>
                      <a:pt x="1144" y="350"/>
                      <a:pt x="1129" y="379"/>
                      <a:pt x="1114" y="376"/>
                    </a:cubicBezTo>
                    <a:cubicBezTo>
                      <a:pt x="1099" y="372"/>
                      <a:pt x="1079" y="398"/>
                      <a:pt x="1060" y="387"/>
                    </a:cubicBezTo>
                    <a:cubicBezTo>
                      <a:pt x="1042" y="376"/>
                      <a:pt x="1016" y="390"/>
                      <a:pt x="1001" y="381"/>
                    </a:cubicBezTo>
                    <a:cubicBezTo>
                      <a:pt x="986" y="372"/>
                      <a:pt x="944" y="379"/>
                      <a:pt x="944" y="368"/>
                    </a:cubicBezTo>
                    <a:cubicBezTo>
                      <a:pt x="944" y="357"/>
                      <a:pt x="964" y="361"/>
                      <a:pt x="964" y="328"/>
                    </a:cubicBezTo>
                    <a:cubicBezTo>
                      <a:pt x="964" y="294"/>
                      <a:pt x="1020" y="257"/>
                      <a:pt x="1012" y="244"/>
                    </a:cubicBezTo>
                    <a:cubicBezTo>
                      <a:pt x="1005" y="231"/>
                      <a:pt x="910" y="204"/>
                      <a:pt x="898" y="187"/>
                    </a:cubicBezTo>
                    <a:cubicBezTo>
                      <a:pt x="885" y="170"/>
                      <a:pt x="866" y="155"/>
                      <a:pt x="829" y="152"/>
                    </a:cubicBezTo>
                    <a:cubicBezTo>
                      <a:pt x="792" y="148"/>
                      <a:pt x="794" y="130"/>
                      <a:pt x="761" y="109"/>
                    </a:cubicBezTo>
                    <a:cubicBezTo>
                      <a:pt x="733" y="92"/>
                      <a:pt x="690" y="47"/>
                      <a:pt x="675" y="22"/>
                    </a:cubicBezTo>
                    <a:cubicBezTo>
                      <a:pt x="653" y="19"/>
                      <a:pt x="621" y="15"/>
                      <a:pt x="614" y="22"/>
                    </a:cubicBezTo>
                    <a:cubicBezTo>
                      <a:pt x="605" y="33"/>
                      <a:pt x="591" y="84"/>
                      <a:pt x="578" y="59"/>
                    </a:cubicBezTo>
                    <a:cubicBezTo>
                      <a:pt x="565" y="33"/>
                      <a:pt x="534" y="33"/>
                      <a:pt x="507" y="30"/>
                    </a:cubicBezTo>
                    <a:cubicBezTo>
                      <a:pt x="479" y="26"/>
                      <a:pt x="481" y="0"/>
                      <a:pt x="452" y="31"/>
                    </a:cubicBezTo>
                    <a:cubicBezTo>
                      <a:pt x="439" y="45"/>
                      <a:pt x="422" y="59"/>
                      <a:pt x="407" y="69"/>
                    </a:cubicBezTo>
                    <a:cubicBezTo>
                      <a:pt x="405" y="98"/>
                      <a:pt x="400" y="131"/>
                      <a:pt x="394" y="141"/>
                    </a:cubicBezTo>
                    <a:cubicBezTo>
                      <a:pt x="387" y="154"/>
                      <a:pt x="326" y="181"/>
                      <a:pt x="324" y="196"/>
                    </a:cubicBezTo>
                    <a:cubicBezTo>
                      <a:pt x="322" y="211"/>
                      <a:pt x="332" y="231"/>
                      <a:pt x="320" y="241"/>
                    </a:cubicBezTo>
                    <a:cubicBezTo>
                      <a:pt x="309" y="250"/>
                      <a:pt x="346" y="296"/>
                      <a:pt x="326" y="307"/>
                    </a:cubicBezTo>
                    <a:cubicBezTo>
                      <a:pt x="306" y="318"/>
                      <a:pt x="341" y="337"/>
                      <a:pt x="328" y="348"/>
                    </a:cubicBezTo>
                    <a:cubicBezTo>
                      <a:pt x="315" y="359"/>
                      <a:pt x="291" y="365"/>
                      <a:pt x="291" y="377"/>
                    </a:cubicBezTo>
                    <a:cubicBezTo>
                      <a:pt x="291" y="390"/>
                      <a:pt x="289" y="422"/>
                      <a:pt x="272" y="429"/>
                    </a:cubicBezTo>
                    <a:cubicBezTo>
                      <a:pt x="256" y="437"/>
                      <a:pt x="245" y="464"/>
                      <a:pt x="245" y="485"/>
                    </a:cubicBezTo>
                    <a:cubicBezTo>
                      <a:pt x="245" y="505"/>
                      <a:pt x="219" y="492"/>
                      <a:pt x="228" y="518"/>
                    </a:cubicBezTo>
                    <a:cubicBezTo>
                      <a:pt x="237" y="544"/>
                      <a:pt x="248" y="575"/>
                      <a:pt x="228" y="581"/>
                    </a:cubicBezTo>
                    <a:cubicBezTo>
                      <a:pt x="208" y="587"/>
                      <a:pt x="213" y="629"/>
                      <a:pt x="202" y="629"/>
                    </a:cubicBezTo>
                    <a:cubicBezTo>
                      <a:pt x="191" y="629"/>
                      <a:pt x="185" y="673"/>
                      <a:pt x="202" y="696"/>
                    </a:cubicBezTo>
                    <a:cubicBezTo>
                      <a:pt x="219" y="718"/>
                      <a:pt x="222" y="736"/>
                      <a:pt x="222" y="757"/>
                    </a:cubicBezTo>
                    <a:cubicBezTo>
                      <a:pt x="222" y="777"/>
                      <a:pt x="245" y="788"/>
                      <a:pt x="237" y="810"/>
                    </a:cubicBezTo>
                    <a:cubicBezTo>
                      <a:pt x="230" y="832"/>
                      <a:pt x="234" y="853"/>
                      <a:pt x="221" y="862"/>
                    </a:cubicBezTo>
                    <a:cubicBezTo>
                      <a:pt x="208" y="871"/>
                      <a:pt x="219" y="899"/>
                      <a:pt x="202" y="906"/>
                    </a:cubicBezTo>
                    <a:cubicBezTo>
                      <a:pt x="185" y="914"/>
                      <a:pt x="215" y="973"/>
                      <a:pt x="202" y="984"/>
                    </a:cubicBezTo>
                    <a:cubicBezTo>
                      <a:pt x="189" y="995"/>
                      <a:pt x="156" y="1005"/>
                      <a:pt x="156" y="1045"/>
                    </a:cubicBezTo>
                    <a:cubicBezTo>
                      <a:pt x="156" y="1086"/>
                      <a:pt x="162" y="1109"/>
                      <a:pt x="158" y="1127"/>
                    </a:cubicBezTo>
                    <a:cubicBezTo>
                      <a:pt x="154" y="1141"/>
                      <a:pt x="176" y="1138"/>
                      <a:pt x="172" y="1162"/>
                    </a:cubicBezTo>
                    <a:cubicBezTo>
                      <a:pt x="169" y="1186"/>
                      <a:pt x="139" y="1171"/>
                      <a:pt x="137" y="1186"/>
                    </a:cubicBezTo>
                    <a:cubicBezTo>
                      <a:pt x="135" y="1201"/>
                      <a:pt x="145" y="1230"/>
                      <a:pt x="134" y="1232"/>
                    </a:cubicBezTo>
                    <a:cubicBezTo>
                      <a:pt x="123" y="1234"/>
                      <a:pt x="117" y="1245"/>
                      <a:pt x="117" y="1271"/>
                    </a:cubicBezTo>
                    <a:cubicBezTo>
                      <a:pt x="117" y="1297"/>
                      <a:pt x="102" y="1300"/>
                      <a:pt x="100" y="1313"/>
                    </a:cubicBezTo>
                    <a:cubicBezTo>
                      <a:pt x="98" y="1326"/>
                      <a:pt x="113" y="1341"/>
                      <a:pt x="113" y="1356"/>
                    </a:cubicBezTo>
                    <a:cubicBezTo>
                      <a:pt x="113" y="1371"/>
                      <a:pt x="123" y="1421"/>
                      <a:pt x="110" y="1422"/>
                    </a:cubicBezTo>
                    <a:cubicBezTo>
                      <a:pt x="97" y="1424"/>
                      <a:pt x="89" y="1480"/>
                      <a:pt x="100" y="1487"/>
                    </a:cubicBezTo>
                    <a:cubicBezTo>
                      <a:pt x="111" y="1495"/>
                      <a:pt x="111" y="1509"/>
                      <a:pt x="106" y="1521"/>
                    </a:cubicBezTo>
                    <a:cubicBezTo>
                      <a:pt x="100" y="1532"/>
                      <a:pt x="132" y="1543"/>
                      <a:pt x="115" y="1559"/>
                    </a:cubicBezTo>
                    <a:cubicBezTo>
                      <a:pt x="98" y="1576"/>
                      <a:pt x="112" y="1597"/>
                      <a:pt x="134" y="1591"/>
                    </a:cubicBezTo>
                    <a:cubicBezTo>
                      <a:pt x="152" y="1585"/>
                      <a:pt x="163" y="1619"/>
                      <a:pt x="143" y="1619"/>
                    </a:cubicBezTo>
                    <a:cubicBezTo>
                      <a:pt x="123" y="1619"/>
                      <a:pt x="102" y="1619"/>
                      <a:pt x="119" y="1632"/>
                    </a:cubicBezTo>
                    <a:cubicBezTo>
                      <a:pt x="135" y="1644"/>
                      <a:pt x="152" y="1663"/>
                      <a:pt x="128" y="1672"/>
                    </a:cubicBezTo>
                    <a:cubicBezTo>
                      <a:pt x="104" y="1681"/>
                      <a:pt x="124" y="1698"/>
                      <a:pt x="119" y="1720"/>
                    </a:cubicBezTo>
                    <a:cubicBezTo>
                      <a:pt x="113" y="1742"/>
                      <a:pt x="135" y="1763"/>
                      <a:pt x="117" y="1768"/>
                    </a:cubicBezTo>
                    <a:cubicBezTo>
                      <a:pt x="98" y="1774"/>
                      <a:pt x="124" y="1807"/>
                      <a:pt x="98" y="1811"/>
                    </a:cubicBezTo>
                    <a:cubicBezTo>
                      <a:pt x="73" y="1815"/>
                      <a:pt x="89" y="1839"/>
                      <a:pt x="73" y="1852"/>
                    </a:cubicBezTo>
                    <a:cubicBezTo>
                      <a:pt x="56" y="1865"/>
                      <a:pt x="95" y="1887"/>
                      <a:pt x="74" y="1900"/>
                    </a:cubicBezTo>
                    <a:cubicBezTo>
                      <a:pt x="54" y="1913"/>
                      <a:pt x="69" y="1942"/>
                      <a:pt x="49" y="1942"/>
                    </a:cubicBezTo>
                    <a:cubicBezTo>
                      <a:pt x="28" y="1942"/>
                      <a:pt x="17" y="1970"/>
                      <a:pt x="15" y="1983"/>
                    </a:cubicBezTo>
                    <a:cubicBezTo>
                      <a:pt x="13" y="1996"/>
                      <a:pt x="0" y="2022"/>
                      <a:pt x="17" y="2040"/>
                    </a:cubicBezTo>
                    <a:cubicBezTo>
                      <a:pt x="34" y="2059"/>
                      <a:pt x="13" y="2074"/>
                      <a:pt x="28" y="2081"/>
                    </a:cubicBezTo>
                    <a:cubicBezTo>
                      <a:pt x="43" y="2088"/>
                      <a:pt x="93" y="2077"/>
                      <a:pt x="86" y="2099"/>
                    </a:cubicBezTo>
                    <a:cubicBezTo>
                      <a:pt x="78" y="2122"/>
                      <a:pt x="80" y="2170"/>
                      <a:pt x="89" y="2170"/>
                    </a:cubicBezTo>
                    <a:cubicBezTo>
                      <a:pt x="98" y="2170"/>
                      <a:pt x="104" y="2197"/>
                      <a:pt x="119" y="2196"/>
                    </a:cubicBezTo>
                    <a:cubicBezTo>
                      <a:pt x="134" y="2194"/>
                      <a:pt x="200" y="2186"/>
                      <a:pt x="228" y="2194"/>
                    </a:cubicBezTo>
                    <a:cubicBezTo>
                      <a:pt x="242" y="2197"/>
                      <a:pt x="253" y="2206"/>
                      <a:pt x="261" y="2213"/>
                    </a:cubicBezTo>
                    <a:cubicBezTo>
                      <a:pt x="277" y="2206"/>
                      <a:pt x="312" y="2229"/>
                      <a:pt x="320" y="2221"/>
                    </a:cubicBezTo>
                    <a:cubicBezTo>
                      <a:pt x="329" y="2211"/>
                      <a:pt x="285" y="2176"/>
                      <a:pt x="287" y="2163"/>
                    </a:cubicBezTo>
                    <a:cubicBezTo>
                      <a:pt x="288" y="2151"/>
                      <a:pt x="280" y="2131"/>
                      <a:pt x="280" y="2117"/>
                    </a:cubicBezTo>
                    <a:cubicBezTo>
                      <a:pt x="280" y="2103"/>
                      <a:pt x="273" y="2073"/>
                      <a:pt x="292" y="2059"/>
                    </a:cubicBezTo>
                    <a:cubicBezTo>
                      <a:pt x="311" y="2046"/>
                      <a:pt x="313" y="2032"/>
                      <a:pt x="325" y="2035"/>
                    </a:cubicBezTo>
                    <a:cubicBezTo>
                      <a:pt x="337" y="2038"/>
                      <a:pt x="362" y="2024"/>
                      <a:pt x="363" y="1991"/>
                    </a:cubicBezTo>
                    <a:cubicBezTo>
                      <a:pt x="365" y="1958"/>
                      <a:pt x="380" y="1946"/>
                      <a:pt x="407" y="1923"/>
                    </a:cubicBezTo>
                    <a:cubicBezTo>
                      <a:pt x="437" y="1898"/>
                      <a:pt x="486" y="1874"/>
                      <a:pt x="479" y="1863"/>
                    </a:cubicBezTo>
                    <a:cubicBezTo>
                      <a:pt x="473" y="1852"/>
                      <a:pt x="490" y="1816"/>
                      <a:pt x="490" y="1803"/>
                    </a:cubicBezTo>
                    <a:cubicBezTo>
                      <a:pt x="490" y="1789"/>
                      <a:pt x="444" y="1792"/>
                      <a:pt x="429" y="1786"/>
                    </a:cubicBezTo>
                    <a:cubicBezTo>
                      <a:pt x="414" y="1781"/>
                      <a:pt x="359" y="1742"/>
                      <a:pt x="387" y="1692"/>
                    </a:cubicBezTo>
                    <a:cubicBezTo>
                      <a:pt x="414" y="1641"/>
                      <a:pt x="471" y="1636"/>
                      <a:pt x="488" y="1635"/>
                    </a:cubicBezTo>
                    <a:cubicBezTo>
                      <a:pt x="504" y="1633"/>
                      <a:pt x="489" y="1610"/>
                      <a:pt x="503" y="1602"/>
                    </a:cubicBezTo>
                    <a:cubicBezTo>
                      <a:pt x="516" y="1594"/>
                      <a:pt x="519" y="1580"/>
                      <a:pt x="519" y="1559"/>
                    </a:cubicBezTo>
                    <a:cubicBezTo>
                      <a:pt x="519" y="1536"/>
                      <a:pt x="519" y="1499"/>
                      <a:pt x="544" y="1497"/>
                    </a:cubicBezTo>
                    <a:cubicBezTo>
                      <a:pt x="568" y="1494"/>
                      <a:pt x="575" y="1480"/>
                      <a:pt x="560" y="1476"/>
                    </a:cubicBezTo>
                    <a:cubicBezTo>
                      <a:pt x="545" y="1472"/>
                      <a:pt x="538" y="1454"/>
                      <a:pt x="563" y="1451"/>
                    </a:cubicBezTo>
                    <a:cubicBezTo>
                      <a:pt x="587" y="1449"/>
                      <a:pt x="579" y="1472"/>
                      <a:pt x="597" y="1472"/>
                    </a:cubicBezTo>
                    <a:cubicBezTo>
                      <a:pt x="615" y="1472"/>
                      <a:pt x="645" y="1442"/>
                      <a:pt x="622" y="1424"/>
                    </a:cubicBezTo>
                    <a:cubicBezTo>
                      <a:pt x="598" y="1406"/>
                      <a:pt x="591" y="1432"/>
                      <a:pt x="579" y="1435"/>
                    </a:cubicBezTo>
                    <a:cubicBezTo>
                      <a:pt x="567" y="1438"/>
                      <a:pt x="557" y="1419"/>
                      <a:pt x="545" y="1419"/>
                    </a:cubicBezTo>
                    <a:cubicBezTo>
                      <a:pt x="533" y="1419"/>
                      <a:pt x="541" y="1385"/>
                      <a:pt x="535" y="1372"/>
                    </a:cubicBezTo>
                    <a:cubicBezTo>
                      <a:pt x="530" y="1360"/>
                      <a:pt x="522" y="1330"/>
                      <a:pt x="533" y="1315"/>
                    </a:cubicBezTo>
                    <a:cubicBezTo>
                      <a:pt x="544" y="1300"/>
                      <a:pt x="590" y="1338"/>
                      <a:pt x="631" y="1341"/>
                    </a:cubicBezTo>
                    <a:cubicBezTo>
                      <a:pt x="672" y="1344"/>
                      <a:pt x="702" y="1320"/>
                      <a:pt x="702" y="1305"/>
                    </a:cubicBezTo>
                    <a:cubicBezTo>
                      <a:pt x="702" y="1290"/>
                      <a:pt x="683" y="1263"/>
                      <a:pt x="708" y="1247"/>
                    </a:cubicBezTo>
                    <a:cubicBezTo>
                      <a:pt x="732" y="1230"/>
                      <a:pt x="712" y="1225"/>
                      <a:pt x="705" y="1203"/>
                    </a:cubicBezTo>
                    <a:cubicBezTo>
                      <a:pt x="698" y="1181"/>
                      <a:pt x="716" y="1167"/>
                      <a:pt x="727" y="1178"/>
                    </a:cubicBezTo>
                    <a:cubicBezTo>
                      <a:pt x="738" y="1189"/>
                      <a:pt x="818" y="1182"/>
                      <a:pt x="885" y="1169"/>
                    </a:cubicBezTo>
                    <a:cubicBezTo>
                      <a:pt x="952" y="1155"/>
                      <a:pt x="999" y="1130"/>
                      <a:pt x="1003" y="1111"/>
                    </a:cubicBezTo>
                    <a:cubicBezTo>
                      <a:pt x="1007" y="1092"/>
                      <a:pt x="1049" y="1047"/>
                      <a:pt x="1059" y="1031"/>
                    </a:cubicBezTo>
                    <a:cubicBezTo>
                      <a:pt x="1068" y="1014"/>
                      <a:pt x="1060" y="994"/>
                      <a:pt x="1033" y="990"/>
                    </a:cubicBezTo>
                    <a:cubicBezTo>
                      <a:pt x="1006" y="986"/>
                      <a:pt x="1007" y="954"/>
                      <a:pt x="1022" y="936"/>
                    </a:cubicBezTo>
                    <a:cubicBezTo>
                      <a:pt x="1037" y="919"/>
                      <a:pt x="1014" y="902"/>
                      <a:pt x="988" y="899"/>
                    </a:cubicBezTo>
                    <a:cubicBezTo>
                      <a:pt x="962" y="897"/>
                      <a:pt x="921" y="879"/>
                      <a:pt x="944" y="857"/>
                    </a:cubicBezTo>
                    <a:cubicBezTo>
                      <a:pt x="955" y="847"/>
                      <a:pt x="961" y="849"/>
                      <a:pt x="966" y="853"/>
                    </a:cubicBezTo>
                    <a:cubicBezTo>
                      <a:pt x="970" y="843"/>
                      <a:pt x="974" y="831"/>
                      <a:pt x="971" y="828"/>
                    </a:cubicBezTo>
                    <a:cubicBezTo>
                      <a:pt x="965" y="822"/>
                      <a:pt x="951" y="829"/>
                      <a:pt x="953" y="790"/>
                    </a:cubicBezTo>
                    <a:cubicBezTo>
                      <a:pt x="954" y="751"/>
                      <a:pt x="968" y="760"/>
                      <a:pt x="969" y="710"/>
                    </a:cubicBezTo>
                    <a:cubicBezTo>
                      <a:pt x="971" y="660"/>
                      <a:pt x="990" y="631"/>
                      <a:pt x="990" y="605"/>
                    </a:cubicBezTo>
                    <a:cubicBezTo>
                      <a:pt x="990" y="578"/>
                      <a:pt x="1037" y="548"/>
                      <a:pt x="1063" y="505"/>
                    </a:cubicBezTo>
                    <a:cubicBezTo>
                      <a:pt x="1090" y="462"/>
                      <a:pt x="1147" y="408"/>
                      <a:pt x="1170" y="393"/>
                    </a:cubicBezTo>
                    <a:cubicBezTo>
                      <a:pt x="1194" y="378"/>
                      <a:pt x="1239" y="365"/>
                      <a:pt x="1245" y="351"/>
                    </a:cubicBezTo>
                    <a:cubicBezTo>
                      <a:pt x="1250" y="338"/>
                      <a:pt x="1245" y="263"/>
                      <a:pt x="1234" y="25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1" name="Shape 275">
                <a:extLst>
                  <a:ext uri="{FF2B5EF4-FFF2-40B4-BE49-F238E27FC236}">
                    <a16:creationId xmlns:a16="http://schemas.microsoft.com/office/drawing/2014/main" id="{474D19AA-B4B7-27D8-92CA-F3D7AABA93C8}"/>
                  </a:ext>
                </a:extLst>
              </p:cNvPr>
              <p:cNvSpPr/>
              <p:nvPr/>
            </p:nvSpPr>
            <p:spPr>
              <a:xfrm>
                <a:off x="5871245" y="8545914"/>
                <a:ext cx="400322" cy="2057565"/>
              </a:xfrm>
              <a:custGeom>
                <a:avLst/>
                <a:gdLst/>
                <a:ahLst/>
                <a:cxnLst/>
                <a:rect l="0" t="0" r="0" b="0"/>
                <a:pathLst>
                  <a:path w="546" h="2785" extrusionOk="0">
                    <a:moveTo>
                      <a:pt x="252" y="2471"/>
                    </a:moveTo>
                    <a:cubicBezTo>
                      <a:pt x="237" y="2472"/>
                      <a:pt x="231" y="2445"/>
                      <a:pt x="222" y="2445"/>
                    </a:cubicBezTo>
                    <a:cubicBezTo>
                      <a:pt x="213" y="2445"/>
                      <a:pt x="211" y="2397"/>
                      <a:pt x="219" y="2374"/>
                    </a:cubicBezTo>
                    <a:cubicBezTo>
                      <a:pt x="226" y="2352"/>
                      <a:pt x="176" y="2363"/>
                      <a:pt x="161" y="2356"/>
                    </a:cubicBezTo>
                    <a:cubicBezTo>
                      <a:pt x="146" y="2349"/>
                      <a:pt x="167" y="2334"/>
                      <a:pt x="150" y="2315"/>
                    </a:cubicBezTo>
                    <a:cubicBezTo>
                      <a:pt x="133" y="2297"/>
                      <a:pt x="146" y="2271"/>
                      <a:pt x="148" y="2258"/>
                    </a:cubicBezTo>
                    <a:cubicBezTo>
                      <a:pt x="150" y="2245"/>
                      <a:pt x="161" y="2217"/>
                      <a:pt x="182" y="2217"/>
                    </a:cubicBezTo>
                    <a:cubicBezTo>
                      <a:pt x="202" y="2217"/>
                      <a:pt x="187" y="2188"/>
                      <a:pt x="207" y="2175"/>
                    </a:cubicBezTo>
                    <a:cubicBezTo>
                      <a:pt x="228" y="2162"/>
                      <a:pt x="189" y="2140"/>
                      <a:pt x="206" y="2127"/>
                    </a:cubicBezTo>
                    <a:cubicBezTo>
                      <a:pt x="222" y="2114"/>
                      <a:pt x="206" y="2090"/>
                      <a:pt x="231" y="2086"/>
                    </a:cubicBezTo>
                    <a:cubicBezTo>
                      <a:pt x="257" y="2082"/>
                      <a:pt x="231" y="2049"/>
                      <a:pt x="250" y="2043"/>
                    </a:cubicBezTo>
                    <a:cubicBezTo>
                      <a:pt x="268" y="2038"/>
                      <a:pt x="246" y="2017"/>
                      <a:pt x="252" y="1995"/>
                    </a:cubicBezTo>
                    <a:cubicBezTo>
                      <a:pt x="257" y="1973"/>
                      <a:pt x="237" y="1956"/>
                      <a:pt x="261" y="1947"/>
                    </a:cubicBezTo>
                    <a:cubicBezTo>
                      <a:pt x="285" y="1938"/>
                      <a:pt x="268" y="1919"/>
                      <a:pt x="252" y="1907"/>
                    </a:cubicBezTo>
                    <a:cubicBezTo>
                      <a:pt x="235" y="1894"/>
                      <a:pt x="256" y="1894"/>
                      <a:pt x="276" y="1894"/>
                    </a:cubicBezTo>
                    <a:cubicBezTo>
                      <a:pt x="296" y="1894"/>
                      <a:pt x="285" y="1860"/>
                      <a:pt x="267" y="1866"/>
                    </a:cubicBezTo>
                    <a:cubicBezTo>
                      <a:pt x="245" y="1872"/>
                      <a:pt x="231" y="1851"/>
                      <a:pt x="248" y="1834"/>
                    </a:cubicBezTo>
                    <a:cubicBezTo>
                      <a:pt x="265" y="1818"/>
                      <a:pt x="233" y="1807"/>
                      <a:pt x="239" y="1796"/>
                    </a:cubicBezTo>
                    <a:cubicBezTo>
                      <a:pt x="244" y="1784"/>
                      <a:pt x="244" y="1770"/>
                      <a:pt x="233" y="1762"/>
                    </a:cubicBezTo>
                    <a:cubicBezTo>
                      <a:pt x="222" y="1755"/>
                      <a:pt x="230" y="1699"/>
                      <a:pt x="243" y="1697"/>
                    </a:cubicBezTo>
                    <a:cubicBezTo>
                      <a:pt x="256" y="1696"/>
                      <a:pt x="246" y="1646"/>
                      <a:pt x="246" y="1631"/>
                    </a:cubicBezTo>
                    <a:cubicBezTo>
                      <a:pt x="246" y="1616"/>
                      <a:pt x="231" y="1601"/>
                      <a:pt x="233" y="1588"/>
                    </a:cubicBezTo>
                    <a:cubicBezTo>
                      <a:pt x="235" y="1575"/>
                      <a:pt x="250" y="1572"/>
                      <a:pt x="250" y="1546"/>
                    </a:cubicBezTo>
                    <a:cubicBezTo>
                      <a:pt x="250" y="1520"/>
                      <a:pt x="256" y="1509"/>
                      <a:pt x="267" y="1507"/>
                    </a:cubicBezTo>
                    <a:cubicBezTo>
                      <a:pt x="278" y="1505"/>
                      <a:pt x="268" y="1476"/>
                      <a:pt x="270" y="1461"/>
                    </a:cubicBezTo>
                    <a:cubicBezTo>
                      <a:pt x="272" y="1446"/>
                      <a:pt x="302" y="1461"/>
                      <a:pt x="305" y="1437"/>
                    </a:cubicBezTo>
                    <a:cubicBezTo>
                      <a:pt x="309" y="1413"/>
                      <a:pt x="287" y="1416"/>
                      <a:pt x="291" y="1402"/>
                    </a:cubicBezTo>
                    <a:cubicBezTo>
                      <a:pt x="295" y="1384"/>
                      <a:pt x="289" y="1361"/>
                      <a:pt x="289" y="1320"/>
                    </a:cubicBezTo>
                    <a:cubicBezTo>
                      <a:pt x="289" y="1280"/>
                      <a:pt x="322" y="1270"/>
                      <a:pt x="335" y="1259"/>
                    </a:cubicBezTo>
                    <a:cubicBezTo>
                      <a:pt x="348" y="1248"/>
                      <a:pt x="318" y="1189"/>
                      <a:pt x="335" y="1181"/>
                    </a:cubicBezTo>
                    <a:cubicBezTo>
                      <a:pt x="352" y="1174"/>
                      <a:pt x="341" y="1146"/>
                      <a:pt x="354" y="1137"/>
                    </a:cubicBezTo>
                    <a:cubicBezTo>
                      <a:pt x="367" y="1128"/>
                      <a:pt x="363" y="1107"/>
                      <a:pt x="370" y="1085"/>
                    </a:cubicBezTo>
                    <a:cubicBezTo>
                      <a:pt x="378" y="1063"/>
                      <a:pt x="355" y="1052"/>
                      <a:pt x="355" y="1032"/>
                    </a:cubicBezTo>
                    <a:cubicBezTo>
                      <a:pt x="355" y="1011"/>
                      <a:pt x="352" y="993"/>
                      <a:pt x="335" y="971"/>
                    </a:cubicBezTo>
                    <a:cubicBezTo>
                      <a:pt x="318" y="948"/>
                      <a:pt x="324" y="904"/>
                      <a:pt x="335" y="904"/>
                    </a:cubicBezTo>
                    <a:cubicBezTo>
                      <a:pt x="346" y="904"/>
                      <a:pt x="341" y="862"/>
                      <a:pt x="361" y="856"/>
                    </a:cubicBezTo>
                    <a:cubicBezTo>
                      <a:pt x="381" y="850"/>
                      <a:pt x="370" y="819"/>
                      <a:pt x="361" y="793"/>
                    </a:cubicBezTo>
                    <a:cubicBezTo>
                      <a:pt x="352" y="767"/>
                      <a:pt x="378" y="780"/>
                      <a:pt x="378" y="760"/>
                    </a:cubicBezTo>
                    <a:cubicBezTo>
                      <a:pt x="378" y="739"/>
                      <a:pt x="389" y="712"/>
                      <a:pt x="405" y="704"/>
                    </a:cubicBezTo>
                    <a:cubicBezTo>
                      <a:pt x="422" y="697"/>
                      <a:pt x="424" y="665"/>
                      <a:pt x="424" y="652"/>
                    </a:cubicBezTo>
                    <a:cubicBezTo>
                      <a:pt x="424" y="640"/>
                      <a:pt x="448" y="634"/>
                      <a:pt x="461" y="623"/>
                    </a:cubicBezTo>
                    <a:cubicBezTo>
                      <a:pt x="474" y="612"/>
                      <a:pt x="439" y="593"/>
                      <a:pt x="459" y="582"/>
                    </a:cubicBezTo>
                    <a:cubicBezTo>
                      <a:pt x="479" y="571"/>
                      <a:pt x="442" y="525"/>
                      <a:pt x="453" y="516"/>
                    </a:cubicBezTo>
                    <a:cubicBezTo>
                      <a:pt x="465" y="506"/>
                      <a:pt x="455" y="486"/>
                      <a:pt x="457" y="471"/>
                    </a:cubicBezTo>
                    <a:cubicBezTo>
                      <a:pt x="459" y="456"/>
                      <a:pt x="520" y="429"/>
                      <a:pt x="527" y="416"/>
                    </a:cubicBezTo>
                    <a:cubicBezTo>
                      <a:pt x="533" y="406"/>
                      <a:pt x="538" y="373"/>
                      <a:pt x="540" y="344"/>
                    </a:cubicBezTo>
                    <a:cubicBezTo>
                      <a:pt x="521" y="356"/>
                      <a:pt x="504" y="363"/>
                      <a:pt x="501" y="356"/>
                    </a:cubicBezTo>
                    <a:cubicBezTo>
                      <a:pt x="496" y="343"/>
                      <a:pt x="503" y="305"/>
                      <a:pt x="487" y="288"/>
                    </a:cubicBezTo>
                    <a:cubicBezTo>
                      <a:pt x="470" y="272"/>
                      <a:pt x="481" y="239"/>
                      <a:pt x="465" y="232"/>
                    </a:cubicBezTo>
                    <a:cubicBezTo>
                      <a:pt x="448" y="224"/>
                      <a:pt x="428" y="192"/>
                      <a:pt x="443" y="181"/>
                    </a:cubicBezTo>
                    <a:cubicBezTo>
                      <a:pt x="458" y="170"/>
                      <a:pt x="443" y="148"/>
                      <a:pt x="456" y="137"/>
                    </a:cubicBezTo>
                    <a:cubicBezTo>
                      <a:pt x="469" y="126"/>
                      <a:pt x="448" y="124"/>
                      <a:pt x="430" y="102"/>
                    </a:cubicBezTo>
                    <a:cubicBezTo>
                      <a:pt x="412" y="80"/>
                      <a:pt x="438" y="53"/>
                      <a:pt x="416" y="37"/>
                    </a:cubicBezTo>
                    <a:cubicBezTo>
                      <a:pt x="394" y="20"/>
                      <a:pt x="394" y="0"/>
                      <a:pt x="388" y="9"/>
                    </a:cubicBezTo>
                    <a:cubicBezTo>
                      <a:pt x="383" y="19"/>
                      <a:pt x="381" y="50"/>
                      <a:pt x="363" y="59"/>
                    </a:cubicBezTo>
                    <a:cubicBezTo>
                      <a:pt x="360" y="60"/>
                      <a:pt x="355" y="64"/>
                      <a:pt x="350" y="68"/>
                    </a:cubicBezTo>
                    <a:cubicBezTo>
                      <a:pt x="350" y="83"/>
                      <a:pt x="344" y="109"/>
                      <a:pt x="350" y="124"/>
                    </a:cubicBezTo>
                    <a:cubicBezTo>
                      <a:pt x="358" y="144"/>
                      <a:pt x="362" y="244"/>
                      <a:pt x="354" y="282"/>
                    </a:cubicBezTo>
                    <a:cubicBezTo>
                      <a:pt x="346" y="321"/>
                      <a:pt x="338" y="352"/>
                      <a:pt x="330" y="375"/>
                    </a:cubicBezTo>
                    <a:cubicBezTo>
                      <a:pt x="321" y="398"/>
                      <a:pt x="349" y="400"/>
                      <a:pt x="338" y="411"/>
                    </a:cubicBezTo>
                    <a:cubicBezTo>
                      <a:pt x="327" y="422"/>
                      <a:pt x="331" y="449"/>
                      <a:pt x="331" y="493"/>
                    </a:cubicBezTo>
                    <a:cubicBezTo>
                      <a:pt x="331" y="536"/>
                      <a:pt x="305" y="610"/>
                      <a:pt x="304" y="633"/>
                    </a:cubicBezTo>
                    <a:cubicBezTo>
                      <a:pt x="302" y="657"/>
                      <a:pt x="285" y="672"/>
                      <a:pt x="287" y="698"/>
                    </a:cubicBezTo>
                    <a:cubicBezTo>
                      <a:pt x="290" y="724"/>
                      <a:pt x="275" y="739"/>
                      <a:pt x="260" y="751"/>
                    </a:cubicBezTo>
                    <a:cubicBezTo>
                      <a:pt x="245" y="763"/>
                      <a:pt x="285" y="803"/>
                      <a:pt x="283" y="825"/>
                    </a:cubicBezTo>
                    <a:cubicBezTo>
                      <a:pt x="282" y="847"/>
                      <a:pt x="253" y="856"/>
                      <a:pt x="260" y="892"/>
                    </a:cubicBezTo>
                    <a:cubicBezTo>
                      <a:pt x="268" y="936"/>
                      <a:pt x="260" y="1012"/>
                      <a:pt x="260" y="1027"/>
                    </a:cubicBezTo>
                    <a:cubicBezTo>
                      <a:pt x="260" y="1042"/>
                      <a:pt x="242" y="1041"/>
                      <a:pt x="246" y="1069"/>
                    </a:cubicBezTo>
                    <a:cubicBezTo>
                      <a:pt x="250" y="1098"/>
                      <a:pt x="229" y="1105"/>
                      <a:pt x="224" y="1146"/>
                    </a:cubicBezTo>
                    <a:cubicBezTo>
                      <a:pt x="220" y="1187"/>
                      <a:pt x="189" y="1246"/>
                      <a:pt x="177" y="1277"/>
                    </a:cubicBezTo>
                    <a:cubicBezTo>
                      <a:pt x="164" y="1308"/>
                      <a:pt x="164" y="1326"/>
                      <a:pt x="148" y="1326"/>
                    </a:cubicBezTo>
                    <a:cubicBezTo>
                      <a:pt x="132" y="1326"/>
                      <a:pt x="127" y="1344"/>
                      <a:pt x="140" y="1371"/>
                    </a:cubicBezTo>
                    <a:cubicBezTo>
                      <a:pt x="152" y="1399"/>
                      <a:pt x="132" y="1422"/>
                      <a:pt x="148" y="1449"/>
                    </a:cubicBezTo>
                    <a:cubicBezTo>
                      <a:pt x="164" y="1476"/>
                      <a:pt x="159" y="1486"/>
                      <a:pt x="151" y="1512"/>
                    </a:cubicBezTo>
                    <a:cubicBezTo>
                      <a:pt x="142" y="1538"/>
                      <a:pt x="132" y="1539"/>
                      <a:pt x="132" y="1564"/>
                    </a:cubicBezTo>
                    <a:cubicBezTo>
                      <a:pt x="132" y="1588"/>
                      <a:pt x="112" y="1609"/>
                      <a:pt x="123" y="1636"/>
                    </a:cubicBezTo>
                    <a:cubicBezTo>
                      <a:pt x="134" y="1664"/>
                      <a:pt x="132" y="1673"/>
                      <a:pt x="118" y="1673"/>
                    </a:cubicBezTo>
                    <a:cubicBezTo>
                      <a:pt x="104" y="1673"/>
                      <a:pt x="97" y="1695"/>
                      <a:pt x="92" y="1740"/>
                    </a:cubicBezTo>
                    <a:cubicBezTo>
                      <a:pt x="86" y="1785"/>
                      <a:pt x="88" y="1784"/>
                      <a:pt x="121" y="1781"/>
                    </a:cubicBezTo>
                    <a:cubicBezTo>
                      <a:pt x="153" y="1778"/>
                      <a:pt x="127" y="1670"/>
                      <a:pt x="148" y="1670"/>
                    </a:cubicBezTo>
                    <a:cubicBezTo>
                      <a:pt x="168" y="1670"/>
                      <a:pt x="151" y="1653"/>
                      <a:pt x="171" y="1647"/>
                    </a:cubicBezTo>
                    <a:cubicBezTo>
                      <a:pt x="192" y="1642"/>
                      <a:pt x="174" y="1666"/>
                      <a:pt x="188" y="1670"/>
                    </a:cubicBezTo>
                    <a:cubicBezTo>
                      <a:pt x="201" y="1675"/>
                      <a:pt x="211" y="1685"/>
                      <a:pt x="192" y="1698"/>
                    </a:cubicBezTo>
                    <a:cubicBezTo>
                      <a:pt x="173" y="1710"/>
                      <a:pt x="196" y="1735"/>
                      <a:pt x="186" y="1750"/>
                    </a:cubicBezTo>
                    <a:cubicBezTo>
                      <a:pt x="177" y="1765"/>
                      <a:pt x="163" y="1781"/>
                      <a:pt x="171" y="1799"/>
                    </a:cubicBezTo>
                    <a:cubicBezTo>
                      <a:pt x="179" y="1817"/>
                      <a:pt x="162" y="1815"/>
                      <a:pt x="160" y="1839"/>
                    </a:cubicBezTo>
                    <a:cubicBezTo>
                      <a:pt x="159" y="1862"/>
                      <a:pt x="173" y="1863"/>
                      <a:pt x="163" y="1869"/>
                    </a:cubicBezTo>
                    <a:cubicBezTo>
                      <a:pt x="153" y="1874"/>
                      <a:pt x="175" y="1892"/>
                      <a:pt x="162" y="1895"/>
                    </a:cubicBezTo>
                    <a:cubicBezTo>
                      <a:pt x="148" y="1897"/>
                      <a:pt x="156" y="1915"/>
                      <a:pt x="164" y="1931"/>
                    </a:cubicBezTo>
                    <a:cubicBezTo>
                      <a:pt x="173" y="1948"/>
                      <a:pt x="147" y="1938"/>
                      <a:pt x="133" y="1949"/>
                    </a:cubicBezTo>
                    <a:cubicBezTo>
                      <a:pt x="119" y="1960"/>
                      <a:pt x="147" y="1975"/>
                      <a:pt x="138" y="1990"/>
                    </a:cubicBezTo>
                    <a:cubicBezTo>
                      <a:pt x="130" y="2005"/>
                      <a:pt x="108" y="1982"/>
                      <a:pt x="99" y="1974"/>
                    </a:cubicBezTo>
                    <a:cubicBezTo>
                      <a:pt x="89" y="1966"/>
                      <a:pt x="114" y="1949"/>
                      <a:pt x="126" y="1933"/>
                    </a:cubicBezTo>
                    <a:cubicBezTo>
                      <a:pt x="138" y="1916"/>
                      <a:pt x="114" y="1880"/>
                      <a:pt x="93" y="1888"/>
                    </a:cubicBezTo>
                    <a:cubicBezTo>
                      <a:pt x="73" y="1896"/>
                      <a:pt x="114" y="1919"/>
                      <a:pt x="114" y="1937"/>
                    </a:cubicBezTo>
                    <a:cubicBezTo>
                      <a:pt x="114" y="1955"/>
                      <a:pt x="80" y="1933"/>
                      <a:pt x="81" y="1952"/>
                    </a:cubicBezTo>
                    <a:cubicBezTo>
                      <a:pt x="82" y="1971"/>
                      <a:pt x="58" y="1964"/>
                      <a:pt x="45" y="1978"/>
                    </a:cubicBezTo>
                    <a:cubicBezTo>
                      <a:pt x="33" y="1992"/>
                      <a:pt x="62" y="2004"/>
                      <a:pt x="48" y="2008"/>
                    </a:cubicBezTo>
                    <a:cubicBezTo>
                      <a:pt x="34" y="2012"/>
                      <a:pt x="11" y="2031"/>
                      <a:pt x="10" y="2045"/>
                    </a:cubicBezTo>
                    <a:cubicBezTo>
                      <a:pt x="9" y="2058"/>
                      <a:pt x="25" y="2061"/>
                      <a:pt x="25" y="2048"/>
                    </a:cubicBezTo>
                    <a:cubicBezTo>
                      <a:pt x="25" y="2034"/>
                      <a:pt x="47" y="2030"/>
                      <a:pt x="54" y="2048"/>
                    </a:cubicBezTo>
                    <a:cubicBezTo>
                      <a:pt x="60" y="2065"/>
                      <a:pt x="70" y="2048"/>
                      <a:pt x="89" y="2052"/>
                    </a:cubicBezTo>
                    <a:cubicBezTo>
                      <a:pt x="108" y="2056"/>
                      <a:pt x="106" y="2084"/>
                      <a:pt x="95" y="2083"/>
                    </a:cubicBezTo>
                    <a:cubicBezTo>
                      <a:pt x="84" y="2082"/>
                      <a:pt x="73" y="2101"/>
                      <a:pt x="76" y="2121"/>
                    </a:cubicBezTo>
                    <a:cubicBezTo>
                      <a:pt x="78" y="2142"/>
                      <a:pt x="116" y="2121"/>
                      <a:pt x="133" y="2127"/>
                    </a:cubicBezTo>
                    <a:cubicBezTo>
                      <a:pt x="149" y="2132"/>
                      <a:pt x="144" y="2161"/>
                      <a:pt x="134" y="2151"/>
                    </a:cubicBezTo>
                    <a:cubicBezTo>
                      <a:pt x="125" y="2142"/>
                      <a:pt x="103" y="2125"/>
                      <a:pt x="93" y="2142"/>
                    </a:cubicBezTo>
                    <a:cubicBezTo>
                      <a:pt x="84" y="2158"/>
                      <a:pt x="69" y="2150"/>
                      <a:pt x="56" y="2145"/>
                    </a:cubicBezTo>
                    <a:cubicBezTo>
                      <a:pt x="44" y="2139"/>
                      <a:pt x="0" y="2168"/>
                      <a:pt x="15" y="2179"/>
                    </a:cubicBezTo>
                    <a:cubicBezTo>
                      <a:pt x="30" y="2190"/>
                      <a:pt x="29" y="2207"/>
                      <a:pt x="39" y="2206"/>
                    </a:cubicBezTo>
                    <a:cubicBezTo>
                      <a:pt x="48" y="2205"/>
                      <a:pt x="63" y="2198"/>
                      <a:pt x="69" y="2187"/>
                    </a:cubicBezTo>
                    <a:cubicBezTo>
                      <a:pt x="74" y="2176"/>
                      <a:pt x="93" y="2165"/>
                      <a:pt x="95" y="2190"/>
                    </a:cubicBezTo>
                    <a:cubicBezTo>
                      <a:pt x="96" y="2214"/>
                      <a:pt x="69" y="2202"/>
                      <a:pt x="63" y="2216"/>
                    </a:cubicBezTo>
                    <a:cubicBezTo>
                      <a:pt x="58" y="2229"/>
                      <a:pt x="47" y="2240"/>
                      <a:pt x="30" y="2253"/>
                    </a:cubicBezTo>
                    <a:cubicBezTo>
                      <a:pt x="14" y="2265"/>
                      <a:pt x="30" y="2285"/>
                      <a:pt x="44" y="2278"/>
                    </a:cubicBezTo>
                    <a:cubicBezTo>
                      <a:pt x="58" y="2272"/>
                      <a:pt x="40" y="2295"/>
                      <a:pt x="59" y="2298"/>
                    </a:cubicBezTo>
                    <a:cubicBezTo>
                      <a:pt x="77" y="2300"/>
                      <a:pt x="82" y="2287"/>
                      <a:pt x="78" y="2273"/>
                    </a:cubicBezTo>
                    <a:cubicBezTo>
                      <a:pt x="74" y="2259"/>
                      <a:pt x="88" y="2229"/>
                      <a:pt x="104" y="2244"/>
                    </a:cubicBezTo>
                    <a:cubicBezTo>
                      <a:pt x="121" y="2259"/>
                      <a:pt x="96" y="2274"/>
                      <a:pt x="96" y="2288"/>
                    </a:cubicBezTo>
                    <a:cubicBezTo>
                      <a:pt x="96" y="2302"/>
                      <a:pt x="86" y="2319"/>
                      <a:pt x="86" y="2334"/>
                    </a:cubicBezTo>
                    <a:cubicBezTo>
                      <a:pt x="86" y="2349"/>
                      <a:pt x="69" y="2341"/>
                      <a:pt x="70" y="2358"/>
                    </a:cubicBezTo>
                    <a:cubicBezTo>
                      <a:pt x="71" y="2374"/>
                      <a:pt x="32" y="2363"/>
                      <a:pt x="50" y="2374"/>
                    </a:cubicBezTo>
                    <a:cubicBezTo>
                      <a:pt x="67" y="2385"/>
                      <a:pt x="39" y="2400"/>
                      <a:pt x="48" y="2411"/>
                    </a:cubicBezTo>
                    <a:cubicBezTo>
                      <a:pt x="58" y="2422"/>
                      <a:pt x="66" y="2396"/>
                      <a:pt x="81" y="2401"/>
                    </a:cubicBezTo>
                    <a:cubicBezTo>
                      <a:pt x="96" y="2407"/>
                      <a:pt x="93" y="2411"/>
                      <a:pt x="112" y="2403"/>
                    </a:cubicBezTo>
                    <a:cubicBezTo>
                      <a:pt x="132" y="2395"/>
                      <a:pt x="142" y="2418"/>
                      <a:pt x="125" y="2423"/>
                    </a:cubicBezTo>
                    <a:cubicBezTo>
                      <a:pt x="107" y="2429"/>
                      <a:pt x="88" y="2449"/>
                      <a:pt x="96" y="2452"/>
                    </a:cubicBezTo>
                    <a:cubicBezTo>
                      <a:pt x="104" y="2455"/>
                      <a:pt x="127" y="2438"/>
                      <a:pt x="133" y="2456"/>
                    </a:cubicBezTo>
                    <a:cubicBezTo>
                      <a:pt x="138" y="2474"/>
                      <a:pt x="152" y="2468"/>
                      <a:pt x="153" y="2449"/>
                    </a:cubicBezTo>
                    <a:cubicBezTo>
                      <a:pt x="155" y="2430"/>
                      <a:pt x="188" y="2447"/>
                      <a:pt x="193" y="2463"/>
                    </a:cubicBezTo>
                    <a:cubicBezTo>
                      <a:pt x="198" y="2479"/>
                      <a:pt x="159" y="2489"/>
                      <a:pt x="138" y="2485"/>
                    </a:cubicBezTo>
                    <a:cubicBezTo>
                      <a:pt x="118" y="2481"/>
                      <a:pt x="107" y="2504"/>
                      <a:pt x="121" y="2522"/>
                    </a:cubicBezTo>
                    <a:cubicBezTo>
                      <a:pt x="134" y="2539"/>
                      <a:pt x="151" y="2522"/>
                      <a:pt x="166" y="2507"/>
                    </a:cubicBezTo>
                    <a:cubicBezTo>
                      <a:pt x="181" y="2492"/>
                      <a:pt x="254" y="2496"/>
                      <a:pt x="260" y="2512"/>
                    </a:cubicBezTo>
                    <a:cubicBezTo>
                      <a:pt x="265" y="2528"/>
                      <a:pt x="226" y="2515"/>
                      <a:pt x="222" y="2524"/>
                    </a:cubicBezTo>
                    <a:cubicBezTo>
                      <a:pt x="218" y="2534"/>
                      <a:pt x="188" y="2542"/>
                      <a:pt x="183" y="2531"/>
                    </a:cubicBezTo>
                    <a:cubicBezTo>
                      <a:pt x="179" y="2520"/>
                      <a:pt x="151" y="2535"/>
                      <a:pt x="149" y="2553"/>
                    </a:cubicBezTo>
                    <a:cubicBezTo>
                      <a:pt x="148" y="2571"/>
                      <a:pt x="126" y="2571"/>
                      <a:pt x="151" y="2578"/>
                    </a:cubicBezTo>
                    <a:cubicBezTo>
                      <a:pt x="175" y="2585"/>
                      <a:pt x="168" y="2552"/>
                      <a:pt x="207" y="2554"/>
                    </a:cubicBezTo>
                    <a:cubicBezTo>
                      <a:pt x="245" y="2557"/>
                      <a:pt x="265" y="2519"/>
                      <a:pt x="276" y="2541"/>
                    </a:cubicBezTo>
                    <a:cubicBezTo>
                      <a:pt x="287" y="2563"/>
                      <a:pt x="245" y="2580"/>
                      <a:pt x="230" y="2567"/>
                    </a:cubicBezTo>
                    <a:cubicBezTo>
                      <a:pt x="215" y="2553"/>
                      <a:pt x="197" y="2576"/>
                      <a:pt x="198" y="2597"/>
                    </a:cubicBezTo>
                    <a:cubicBezTo>
                      <a:pt x="200" y="2617"/>
                      <a:pt x="155" y="2591"/>
                      <a:pt x="133" y="2589"/>
                    </a:cubicBezTo>
                    <a:cubicBezTo>
                      <a:pt x="111" y="2586"/>
                      <a:pt x="121" y="2609"/>
                      <a:pt x="140" y="2630"/>
                    </a:cubicBezTo>
                    <a:cubicBezTo>
                      <a:pt x="159" y="2650"/>
                      <a:pt x="170" y="2627"/>
                      <a:pt x="193" y="2642"/>
                    </a:cubicBezTo>
                    <a:cubicBezTo>
                      <a:pt x="216" y="2657"/>
                      <a:pt x="216" y="2673"/>
                      <a:pt x="233" y="2658"/>
                    </a:cubicBezTo>
                    <a:cubicBezTo>
                      <a:pt x="249" y="2643"/>
                      <a:pt x="233" y="2645"/>
                      <a:pt x="222" y="2638"/>
                    </a:cubicBezTo>
                    <a:cubicBezTo>
                      <a:pt x="211" y="2631"/>
                      <a:pt x="220" y="2608"/>
                      <a:pt x="246" y="2620"/>
                    </a:cubicBezTo>
                    <a:cubicBezTo>
                      <a:pt x="272" y="2632"/>
                      <a:pt x="302" y="2609"/>
                      <a:pt x="294" y="2576"/>
                    </a:cubicBezTo>
                    <a:cubicBezTo>
                      <a:pt x="286" y="2544"/>
                      <a:pt x="317" y="2528"/>
                      <a:pt x="349" y="2518"/>
                    </a:cubicBezTo>
                    <a:cubicBezTo>
                      <a:pt x="380" y="2507"/>
                      <a:pt x="364" y="2538"/>
                      <a:pt x="341" y="2548"/>
                    </a:cubicBezTo>
                    <a:cubicBezTo>
                      <a:pt x="317" y="2557"/>
                      <a:pt x="313" y="2564"/>
                      <a:pt x="331" y="2583"/>
                    </a:cubicBezTo>
                    <a:cubicBezTo>
                      <a:pt x="349" y="2602"/>
                      <a:pt x="372" y="2571"/>
                      <a:pt x="387" y="2586"/>
                    </a:cubicBezTo>
                    <a:cubicBezTo>
                      <a:pt x="402" y="2601"/>
                      <a:pt x="360" y="2598"/>
                      <a:pt x="353" y="2613"/>
                    </a:cubicBezTo>
                    <a:cubicBezTo>
                      <a:pt x="346" y="2628"/>
                      <a:pt x="379" y="2646"/>
                      <a:pt x="356" y="2657"/>
                    </a:cubicBezTo>
                    <a:cubicBezTo>
                      <a:pt x="332" y="2668"/>
                      <a:pt x="343" y="2612"/>
                      <a:pt x="330" y="2606"/>
                    </a:cubicBezTo>
                    <a:cubicBezTo>
                      <a:pt x="316" y="2601"/>
                      <a:pt x="304" y="2613"/>
                      <a:pt x="317" y="2645"/>
                    </a:cubicBezTo>
                    <a:cubicBezTo>
                      <a:pt x="331" y="2676"/>
                      <a:pt x="301" y="2649"/>
                      <a:pt x="287" y="2634"/>
                    </a:cubicBezTo>
                    <a:cubicBezTo>
                      <a:pt x="274" y="2619"/>
                      <a:pt x="254" y="2641"/>
                      <a:pt x="271" y="2657"/>
                    </a:cubicBezTo>
                    <a:cubicBezTo>
                      <a:pt x="287" y="2673"/>
                      <a:pt x="239" y="2656"/>
                      <a:pt x="239" y="2682"/>
                    </a:cubicBezTo>
                    <a:cubicBezTo>
                      <a:pt x="239" y="2707"/>
                      <a:pt x="260" y="2686"/>
                      <a:pt x="285" y="2691"/>
                    </a:cubicBezTo>
                    <a:cubicBezTo>
                      <a:pt x="309" y="2697"/>
                      <a:pt x="298" y="2732"/>
                      <a:pt x="316" y="2746"/>
                    </a:cubicBezTo>
                    <a:cubicBezTo>
                      <a:pt x="334" y="2759"/>
                      <a:pt x="319" y="2702"/>
                      <a:pt x="338" y="2698"/>
                    </a:cubicBezTo>
                    <a:cubicBezTo>
                      <a:pt x="357" y="2694"/>
                      <a:pt x="339" y="2742"/>
                      <a:pt x="382" y="2755"/>
                    </a:cubicBezTo>
                    <a:cubicBezTo>
                      <a:pt x="424" y="2769"/>
                      <a:pt x="384" y="2747"/>
                      <a:pt x="403" y="2733"/>
                    </a:cubicBezTo>
                    <a:cubicBezTo>
                      <a:pt x="423" y="2720"/>
                      <a:pt x="447" y="2774"/>
                      <a:pt x="468" y="2780"/>
                    </a:cubicBezTo>
                    <a:cubicBezTo>
                      <a:pt x="488" y="2785"/>
                      <a:pt x="474" y="2755"/>
                      <a:pt x="459" y="2739"/>
                    </a:cubicBezTo>
                    <a:cubicBezTo>
                      <a:pt x="444" y="2723"/>
                      <a:pt x="474" y="2732"/>
                      <a:pt x="495" y="2739"/>
                    </a:cubicBezTo>
                    <a:cubicBezTo>
                      <a:pt x="515" y="2746"/>
                      <a:pt x="532" y="2748"/>
                      <a:pt x="536" y="2733"/>
                    </a:cubicBezTo>
                    <a:cubicBezTo>
                      <a:pt x="537" y="2728"/>
                      <a:pt x="541" y="2728"/>
                      <a:pt x="546" y="2729"/>
                    </a:cubicBezTo>
                    <a:cubicBezTo>
                      <a:pt x="525" y="2716"/>
                      <a:pt x="452" y="2726"/>
                      <a:pt x="442" y="2724"/>
                    </a:cubicBezTo>
                    <a:cubicBezTo>
                      <a:pt x="433" y="2722"/>
                      <a:pt x="440" y="2559"/>
                      <a:pt x="442" y="2521"/>
                    </a:cubicBezTo>
                    <a:cubicBezTo>
                      <a:pt x="440" y="2521"/>
                      <a:pt x="439" y="2520"/>
                      <a:pt x="438" y="2520"/>
                    </a:cubicBezTo>
                    <a:cubicBezTo>
                      <a:pt x="420" y="2520"/>
                      <a:pt x="380" y="2524"/>
                      <a:pt x="387" y="2497"/>
                    </a:cubicBezTo>
                    <a:cubicBezTo>
                      <a:pt x="388" y="2492"/>
                      <a:pt x="391" y="2489"/>
                      <a:pt x="394" y="2488"/>
                    </a:cubicBezTo>
                    <a:cubicBezTo>
                      <a:pt x="386" y="2481"/>
                      <a:pt x="375" y="2472"/>
                      <a:pt x="361" y="2469"/>
                    </a:cubicBezTo>
                    <a:cubicBezTo>
                      <a:pt x="333" y="2461"/>
                      <a:pt x="267" y="2469"/>
                      <a:pt x="252" y="247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2" name="Shape 276">
                <a:extLst>
                  <a:ext uri="{FF2B5EF4-FFF2-40B4-BE49-F238E27FC236}">
                    <a16:creationId xmlns:a16="http://schemas.microsoft.com/office/drawing/2014/main" id="{D4407025-AAD8-3023-1860-DA34A250E441}"/>
                  </a:ext>
                </a:extLst>
              </p:cNvPr>
              <p:cNvSpPr/>
              <p:nvPr/>
            </p:nvSpPr>
            <p:spPr>
              <a:xfrm>
                <a:off x="6465270" y="8636308"/>
                <a:ext cx="404626" cy="404626"/>
              </a:xfrm>
              <a:custGeom>
                <a:avLst/>
                <a:gdLst/>
                <a:ahLst/>
                <a:cxnLst/>
                <a:rect l="0" t="0" r="0" b="0"/>
                <a:pathLst>
                  <a:path w="546" h="551" extrusionOk="0">
                    <a:moveTo>
                      <a:pt x="524" y="297"/>
                    </a:moveTo>
                    <a:cubicBezTo>
                      <a:pt x="502" y="286"/>
                      <a:pt x="480" y="308"/>
                      <a:pt x="472" y="308"/>
                    </a:cubicBezTo>
                    <a:cubicBezTo>
                      <a:pt x="465" y="308"/>
                      <a:pt x="448" y="260"/>
                      <a:pt x="443" y="240"/>
                    </a:cubicBezTo>
                    <a:cubicBezTo>
                      <a:pt x="437" y="220"/>
                      <a:pt x="415" y="179"/>
                      <a:pt x="400" y="188"/>
                    </a:cubicBezTo>
                    <a:cubicBezTo>
                      <a:pt x="385" y="198"/>
                      <a:pt x="389" y="185"/>
                      <a:pt x="346" y="183"/>
                    </a:cubicBezTo>
                    <a:cubicBezTo>
                      <a:pt x="304" y="181"/>
                      <a:pt x="306" y="174"/>
                      <a:pt x="315" y="133"/>
                    </a:cubicBezTo>
                    <a:cubicBezTo>
                      <a:pt x="324" y="92"/>
                      <a:pt x="287" y="66"/>
                      <a:pt x="304" y="57"/>
                    </a:cubicBezTo>
                    <a:cubicBezTo>
                      <a:pt x="316" y="50"/>
                      <a:pt x="315" y="42"/>
                      <a:pt x="301" y="24"/>
                    </a:cubicBezTo>
                    <a:cubicBezTo>
                      <a:pt x="298" y="26"/>
                      <a:pt x="294" y="28"/>
                      <a:pt x="291" y="28"/>
                    </a:cubicBezTo>
                    <a:cubicBezTo>
                      <a:pt x="276" y="28"/>
                      <a:pt x="258" y="2"/>
                      <a:pt x="233" y="2"/>
                    </a:cubicBezTo>
                    <a:cubicBezTo>
                      <a:pt x="207" y="2"/>
                      <a:pt x="180" y="0"/>
                      <a:pt x="162" y="9"/>
                    </a:cubicBezTo>
                    <a:cubicBezTo>
                      <a:pt x="143" y="19"/>
                      <a:pt x="109" y="8"/>
                      <a:pt x="87" y="22"/>
                    </a:cubicBezTo>
                    <a:cubicBezTo>
                      <a:pt x="65" y="37"/>
                      <a:pt x="38" y="68"/>
                      <a:pt x="39" y="81"/>
                    </a:cubicBezTo>
                    <a:cubicBezTo>
                      <a:pt x="41" y="93"/>
                      <a:pt x="32" y="172"/>
                      <a:pt x="21" y="175"/>
                    </a:cubicBezTo>
                    <a:cubicBezTo>
                      <a:pt x="18" y="176"/>
                      <a:pt x="10" y="176"/>
                      <a:pt x="0" y="175"/>
                    </a:cubicBezTo>
                    <a:cubicBezTo>
                      <a:pt x="15" y="200"/>
                      <a:pt x="58" y="245"/>
                      <a:pt x="86" y="262"/>
                    </a:cubicBezTo>
                    <a:cubicBezTo>
                      <a:pt x="119" y="283"/>
                      <a:pt x="117" y="301"/>
                      <a:pt x="154" y="305"/>
                    </a:cubicBezTo>
                    <a:cubicBezTo>
                      <a:pt x="191" y="308"/>
                      <a:pt x="210" y="323"/>
                      <a:pt x="223" y="340"/>
                    </a:cubicBezTo>
                    <a:cubicBezTo>
                      <a:pt x="235" y="357"/>
                      <a:pt x="330" y="384"/>
                      <a:pt x="337" y="397"/>
                    </a:cubicBezTo>
                    <a:cubicBezTo>
                      <a:pt x="345" y="410"/>
                      <a:pt x="289" y="447"/>
                      <a:pt x="289" y="481"/>
                    </a:cubicBezTo>
                    <a:cubicBezTo>
                      <a:pt x="289" y="514"/>
                      <a:pt x="269" y="510"/>
                      <a:pt x="269" y="521"/>
                    </a:cubicBezTo>
                    <a:cubicBezTo>
                      <a:pt x="269" y="532"/>
                      <a:pt x="311" y="525"/>
                      <a:pt x="326" y="534"/>
                    </a:cubicBezTo>
                    <a:cubicBezTo>
                      <a:pt x="341" y="543"/>
                      <a:pt x="367" y="529"/>
                      <a:pt x="385" y="540"/>
                    </a:cubicBezTo>
                    <a:cubicBezTo>
                      <a:pt x="404" y="551"/>
                      <a:pt x="424" y="525"/>
                      <a:pt x="439" y="529"/>
                    </a:cubicBezTo>
                    <a:cubicBezTo>
                      <a:pt x="454" y="532"/>
                      <a:pt x="469" y="503"/>
                      <a:pt x="487" y="505"/>
                    </a:cubicBezTo>
                    <a:cubicBezTo>
                      <a:pt x="506" y="506"/>
                      <a:pt x="522" y="440"/>
                      <a:pt x="518" y="414"/>
                    </a:cubicBezTo>
                    <a:cubicBezTo>
                      <a:pt x="515" y="388"/>
                      <a:pt x="546" y="308"/>
                      <a:pt x="524" y="29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3" name="Shape 277">
                <a:extLst>
                  <a:ext uri="{FF2B5EF4-FFF2-40B4-BE49-F238E27FC236}">
                    <a16:creationId xmlns:a16="http://schemas.microsoft.com/office/drawing/2014/main" id="{92B32925-225C-5CC2-F25E-1DE2916CF9CD}"/>
                  </a:ext>
                </a:extLst>
              </p:cNvPr>
              <p:cNvSpPr/>
              <p:nvPr/>
            </p:nvSpPr>
            <p:spPr>
              <a:xfrm>
                <a:off x="5410662" y="7228728"/>
                <a:ext cx="150660" cy="120527"/>
              </a:xfrm>
              <a:custGeom>
                <a:avLst/>
                <a:gdLst/>
                <a:ahLst/>
                <a:cxnLst/>
                <a:rect l="0" t="0" r="0" b="0"/>
                <a:pathLst>
                  <a:path w="205" h="166" extrusionOk="0">
                    <a:moveTo>
                      <a:pt x="195" y="132"/>
                    </a:moveTo>
                    <a:cubicBezTo>
                      <a:pt x="193" y="125"/>
                      <a:pt x="194" y="107"/>
                      <a:pt x="205" y="93"/>
                    </a:cubicBezTo>
                    <a:cubicBezTo>
                      <a:pt x="182" y="69"/>
                      <a:pt x="157" y="36"/>
                      <a:pt x="144" y="17"/>
                    </a:cubicBezTo>
                    <a:cubicBezTo>
                      <a:pt x="131" y="18"/>
                      <a:pt x="120" y="18"/>
                      <a:pt x="113" y="13"/>
                    </a:cubicBezTo>
                    <a:cubicBezTo>
                      <a:pt x="100" y="3"/>
                      <a:pt x="66" y="10"/>
                      <a:pt x="52" y="3"/>
                    </a:cubicBezTo>
                    <a:cubicBezTo>
                      <a:pt x="45" y="0"/>
                      <a:pt x="32" y="0"/>
                      <a:pt x="18" y="1"/>
                    </a:cubicBezTo>
                    <a:cubicBezTo>
                      <a:pt x="21" y="11"/>
                      <a:pt x="20" y="21"/>
                      <a:pt x="14" y="25"/>
                    </a:cubicBezTo>
                    <a:cubicBezTo>
                      <a:pt x="1" y="34"/>
                      <a:pt x="0" y="66"/>
                      <a:pt x="30" y="79"/>
                    </a:cubicBezTo>
                    <a:cubicBezTo>
                      <a:pt x="60" y="91"/>
                      <a:pt x="50" y="72"/>
                      <a:pt x="66" y="72"/>
                    </a:cubicBezTo>
                    <a:cubicBezTo>
                      <a:pt x="81" y="72"/>
                      <a:pt x="79" y="95"/>
                      <a:pt x="93" y="95"/>
                    </a:cubicBezTo>
                    <a:cubicBezTo>
                      <a:pt x="107" y="95"/>
                      <a:pt x="138" y="111"/>
                      <a:pt x="137" y="133"/>
                    </a:cubicBezTo>
                    <a:cubicBezTo>
                      <a:pt x="135" y="155"/>
                      <a:pt x="147" y="165"/>
                      <a:pt x="172" y="165"/>
                    </a:cubicBezTo>
                    <a:cubicBezTo>
                      <a:pt x="177" y="165"/>
                      <a:pt x="182" y="165"/>
                      <a:pt x="187" y="166"/>
                    </a:cubicBezTo>
                    <a:cubicBezTo>
                      <a:pt x="191" y="151"/>
                      <a:pt x="197" y="139"/>
                      <a:pt x="195" y="13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4" name="Shape 278">
                <a:extLst>
                  <a:ext uri="{FF2B5EF4-FFF2-40B4-BE49-F238E27FC236}">
                    <a16:creationId xmlns:a16="http://schemas.microsoft.com/office/drawing/2014/main" id="{36B6293E-0CC2-9A76-66E3-25ACBB471CE8}"/>
                  </a:ext>
                </a:extLst>
              </p:cNvPr>
              <p:cNvSpPr/>
              <p:nvPr/>
            </p:nvSpPr>
            <p:spPr>
              <a:xfrm>
                <a:off x="5548407" y="7288992"/>
                <a:ext cx="266881" cy="129136"/>
              </a:xfrm>
              <a:custGeom>
                <a:avLst/>
                <a:gdLst/>
                <a:ahLst/>
                <a:cxnLst/>
                <a:rect l="0" t="0" r="0" b="0"/>
                <a:pathLst>
                  <a:path w="360" h="174" extrusionOk="0">
                    <a:moveTo>
                      <a:pt x="321" y="52"/>
                    </a:moveTo>
                    <a:cubicBezTo>
                      <a:pt x="299" y="19"/>
                      <a:pt x="260" y="22"/>
                      <a:pt x="235" y="11"/>
                    </a:cubicBezTo>
                    <a:cubicBezTo>
                      <a:pt x="211" y="0"/>
                      <a:pt x="179" y="15"/>
                      <a:pt x="148" y="44"/>
                    </a:cubicBezTo>
                    <a:cubicBezTo>
                      <a:pt x="116" y="72"/>
                      <a:pt x="77" y="56"/>
                      <a:pt x="49" y="41"/>
                    </a:cubicBezTo>
                    <a:cubicBezTo>
                      <a:pt x="41" y="37"/>
                      <a:pt x="30" y="26"/>
                      <a:pt x="18" y="13"/>
                    </a:cubicBezTo>
                    <a:cubicBezTo>
                      <a:pt x="7" y="27"/>
                      <a:pt x="6" y="45"/>
                      <a:pt x="8" y="52"/>
                    </a:cubicBezTo>
                    <a:cubicBezTo>
                      <a:pt x="10" y="59"/>
                      <a:pt x="4" y="71"/>
                      <a:pt x="0" y="86"/>
                    </a:cubicBezTo>
                    <a:cubicBezTo>
                      <a:pt x="27" y="89"/>
                      <a:pt x="62" y="101"/>
                      <a:pt x="79" y="122"/>
                    </a:cubicBezTo>
                    <a:cubicBezTo>
                      <a:pt x="100" y="146"/>
                      <a:pt x="112" y="130"/>
                      <a:pt x="124" y="152"/>
                    </a:cubicBezTo>
                    <a:cubicBezTo>
                      <a:pt x="137" y="174"/>
                      <a:pt x="165" y="153"/>
                      <a:pt x="172" y="139"/>
                    </a:cubicBezTo>
                    <a:cubicBezTo>
                      <a:pt x="179" y="126"/>
                      <a:pt x="157" y="120"/>
                      <a:pt x="155" y="105"/>
                    </a:cubicBezTo>
                    <a:cubicBezTo>
                      <a:pt x="152" y="90"/>
                      <a:pt x="182" y="96"/>
                      <a:pt x="187" y="75"/>
                    </a:cubicBezTo>
                    <a:cubicBezTo>
                      <a:pt x="193" y="55"/>
                      <a:pt x="236" y="45"/>
                      <a:pt x="256" y="53"/>
                    </a:cubicBezTo>
                    <a:cubicBezTo>
                      <a:pt x="275" y="61"/>
                      <a:pt x="291" y="75"/>
                      <a:pt x="273" y="96"/>
                    </a:cubicBezTo>
                    <a:cubicBezTo>
                      <a:pt x="260" y="111"/>
                      <a:pt x="287" y="138"/>
                      <a:pt x="310" y="160"/>
                    </a:cubicBezTo>
                    <a:cubicBezTo>
                      <a:pt x="325" y="143"/>
                      <a:pt x="344" y="125"/>
                      <a:pt x="351" y="119"/>
                    </a:cubicBezTo>
                    <a:cubicBezTo>
                      <a:pt x="355" y="116"/>
                      <a:pt x="358" y="109"/>
                      <a:pt x="360" y="100"/>
                    </a:cubicBezTo>
                    <a:cubicBezTo>
                      <a:pt x="349" y="95"/>
                      <a:pt x="336" y="75"/>
                      <a:pt x="321" y="5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5" name="Shape 279">
                <a:extLst>
                  <a:ext uri="{FF2B5EF4-FFF2-40B4-BE49-F238E27FC236}">
                    <a16:creationId xmlns:a16="http://schemas.microsoft.com/office/drawing/2014/main" id="{9168A9BE-B458-DBBF-427D-399A4D35712F}"/>
                  </a:ext>
                </a:extLst>
              </p:cNvPr>
              <p:cNvSpPr/>
              <p:nvPr/>
            </p:nvSpPr>
            <p:spPr>
              <a:xfrm>
                <a:off x="5729197" y="7155550"/>
                <a:ext cx="542371" cy="774815"/>
              </a:xfrm>
              <a:custGeom>
                <a:avLst/>
                <a:gdLst/>
                <a:ahLst/>
                <a:cxnLst/>
                <a:rect l="0" t="0" r="0" b="0"/>
                <a:pathLst>
                  <a:path w="738" h="1050" extrusionOk="0">
                    <a:moveTo>
                      <a:pt x="114" y="766"/>
                    </a:moveTo>
                    <a:cubicBezTo>
                      <a:pt x="131" y="776"/>
                      <a:pt x="156" y="774"/>
                      <a:pt x="161" y="766"/>
                    </a:cubicBezTo>
                    <a:cubicBezTo>
                      <a:pt x="167" y="759"/>
                      <a:pt x="183" y="775"/>
                      <a:pt x="205" y="801"/>
                    </a:cubicBezTo>
                    <a:cubicBezTo>
                      <a:pt x="206" y="802"/>
                      <a:pt x="207" y="803"/>
                      <a:pt x="208" y="804"/>
                    </a:cubicBezTo>
                    <a:cubicBezTo>
                      <a:pt x="227" y="799"/>
                      <a:pt x="251" y="796"/>
                      <a:pt x="261" y="802"/>
                    </a:cubicBezTo>
                    <a:cubicBezTo>
                      <a:pt x="278" y="813"/>
                      <a:pt x="274" y="851"/>
                      <a:pt x="298" y="853"/>
                    </a:cubicBezTo>
                    <a:cubicBezTo>
                      <a:pt x="321" y="856"/>
                      <a:pt x="338" y="879"/>
                      <a:pt x="336" y="892"/>
                    </a:cubicBezTo>
                    <a:cubicBezTo>
                      <a:pt x="334" y="905"/>
                      <a:pt x="362" y="911"/>
                      <a:pt x="360" y="931"/>
                    </a:cubicBezTo>
                    <a:cubicBezTo>
                      <a:pt x="358" y="950"/>
                      <a:pt x="422" y="946"/>
                      <a:pt x="431" y="939"/>
                    </a:cubicBezTo>
                    <a:cubicBezTo>
                      <a:pt x="439" y="933"/>
                      <a:pt x="456" y="929"/>
                      <a:pt x="467" y="935"/>
                    </a:cubicBezTo>
                    <a:cubicBezTo>
                      <a:pt x="478" y="941"/>
                      <a:pt x="497" y="929"/>
                      <a:pt x="508" y="933"/>
                    </a:cubicBezTo>
                    <a:cubicBezTo>
                      <a:pt x="519" y="937"/>
                      <a:pt x="561" y="954"/>
                      <a:pt x="553" y="969"/>
                    </a:cubicBezTo>
                    <a:cubicBezTo>
                      <a:pt x="544" y="984"/>
                      <a:pt x="514" y="1008"/>
                      <a:pt x="521" y="1021"/>
                    </a:cubicBezTo>
                    <a:cubicBezTo>
                      <a:pt x="526" y="1031"/>
                      <a:pt x="548" y="1037"/>
                      <a:pt x="557" y="1050"/>
                    </a:cubicBezTo>
                    <a:cubicBezTo>
                      <a:pt x="558" y="1050"/>
                      <a:pt x="559" y="1050"/>
                      <a:pt x="560" y="1050"/>
                    </a:cubicBezTo>
                    <a:cubicBezTo>
                      <a:pt x="577" y="1046"/>
                      <a:pt x="584" y="984"/>
                      <a:pt x="584" y="966"/>
                    </a:cubicBezTo>
                    <a:cubicBezTo>
                      <a:pt x="584" y="948"/>
                      <a:pt x="591" y="900"/>
                      <a:pt x="597" y="882"/>
                    </a:cubicBezTo>
                    <a:cubicBezTo>
                      <a:pt x="607" y="846"/>
                      <a:pt x="557" y="821"/>
                      <a:pt x="557" y="782"/>
                    </a:cubicBezTo>
                    <a:cubicBezTo>
                      <a:pt x="557" y="743"/>
                      <a:pt x="577" y="765"/>
                      <a:pt x="599" y="749"/>
                    </a:cubicBezTo>
                    <a:cubicBezTo>
                      <a:pt x="621" y="733"/>
                      <a:pt x="598" y="726"/>
                      <a:pt x="587" y="724"/>
                    </a:cubicBezTo>
                    <a:cubicBezTo>
                      <a:pt x="576" y="721"/>
                      <a:pt x="567" y="701"/>
                      <a:pt x="571" y="690"/>
                    </a:cubicBezTo>
                    <a:cubicBezTo>
                      <a:pt x="574" y="678"/>
                      <a:pt x="642" y="683"/>
                      <a:pt x="664" y="683"/>
                    </a:cubicBezTo>
                    <a:cubicBezTo>
                      <a:pt x="685" y="683"/>
                      <a:pt x="732" y="663"/>
                      <a:pt x="733" y="660"/>
                    </a:cubicBezTo>
                    <a:cubicBezTo>
                      <a:pt x="733" y="657"/>
                      <a:pt x="738" y="642"/>
                      <a:pt x="722" y="629"/>
                    </a:cubicBezTo>
                    <a:cubicBezTo>
                      <a:pt x="705" y="616"/>
                      <a:pt x="711" y="597"/>
                      <a:pt x="724" y="582"/>
                    </a:cubicBezTo>
                    <a:cubicBezTo>
                      <a:pt x="737" y="568"/>
                      <a:pt x="716" y="553"/>
                      <a:pt x="700" y="535"/>
                    </a:cubicBezTo>
                    <a:cubicBezTo>
                      <a:pt x="684" y="517"/>
                      <a:pt x="696" y="452"/>
                      <a:pt x="715" y="422"/>
                    </a:cubicBezTo>
                    <a:cubicBezTo>
                      <a:pt x="733" y="392"/>
                      <a:pt x="677" y="399"/>
                      <a:pt x="643" y="403"/>
                    </a:cubicBezTo>
                    <a:cubicBezTo>
                      <a:pt x="608" y="408"/>
                      <a:pt x="579" y="394"/>
                      <a:pt x="557" y="366"/>
                    </a:cubicBezTo>
                    <a:cubicBezTo>
                      <a:pt x="534" y="337"/>
                      <a:pt x="504" y="355"/>
                      <a:pt x="451" y="356"/>
                    </a:cubicBezTo>
                    <a:cubicBezTo>
                      <a:pt x="398" y="358"/>
                      <a:pt x="409" y="298"/>
                      <a:pt x="411" y="275"/>
                    </a:cubicBezTo>
                    <a:cubicBezTo>
                      <a:pt x="414" y="252"/>
                      <a:pt x="384" y="249"/>
                      <a:pt x="384" y="234"/>
                    </a:cubicBezTo>
                    <a:cubicBezTo>
                      <a:pt x="384" y="220"/>
                      <a:pt x="369" y="220"/>
                      <a:pt x="355" y="221"/>
                    </a:cubicBezTo>
                    <a:cubicBezTo>
                      <a:pt x="342" y="222"/>
                      <a:pt x="355" y="204"/>
                      <a:pt x="364" y="192"/>
                    </a:cubicBezTo>
                    <a:cubicBezTo>
                      <a:pt x="374" y="181"/>
                      <a:pt x="373" y="172"/>
                      <a:pt x="374" y="147"/>
                    </a:cubicBezTo>
                    <a:cubicBezTo>
                      <a:pt x="374" y="122"/>
                      <a:pt x="410" y="101"/>
                      <a:pt x="428" y="77"/>
                    </a:cubicBezTo>
                    <a:cubicBezTo>
                      <a:pt x="432" y="71"/>
                      <a:pt x="439" y="68"/>
                      <a:pt x="447" y="65"/>
                    </a:cubicBezTo>
                    <a:cubicBezTo>
                      <a:pt x="449" y="60"/>
                      <a:pt x="453" y="55"/>
                      <a:pt x="462" y="53"/>
                    </a:cubicBezTo>
                    <a:cubicBezTo>
                      <a:pt x="489" y="48"/>
                      <a:pt x="503" y="30"/>
                      <a:pt x="477" y="15"/>
                    </a:cubicBezTo>
                    <a:cubicBezTo>
                      <a:pt x="451" y="0"/>
                      <a:pt x="436" y="44"/>
                      <a:pt x="407" y="48"/>
                    </a:cubicBezTo>
                    <a:cubicBezTo>
                      <a:pt x="378" y="52"/>
                      <a:pt x="373" y="70"/>
                      <a:pt x="354" y="79"/>
                    </a:cubicBezTo>
                    <a:cubicBezTo>
                      <a:pt x="334" y="89"/>
                      <a:pt x="299" y="81"/>
                      <a:pt x="298" y="97"/>
                    </a:cubicBezTo>
                    <a:cubicBezTo>
                      <a:pt x="296" y="115"/>
                      <a:pt x="285" y="97"/>
                      <a:pt x="269" y="93"/>
                    </a:cubicBezTo>
                    <a:cubicBezTo>
                      <a:pt x="252" y="89"/>
                      <a:pt x="210" y="126"/>
                      <a:pt x="211" y="146"/>
                    </a:cubicBezTo>
                    <a:cubicBezTo>
                      <a:pt x="213" y="167"/>
                      <a:pt x="220" y="186"/>
                      <a:pt x="190" y="205"/>
                    </a:cubicBezTo>
                    <a:cubicBezTo>
                      <a:pt x="160" y="224"/>
                      <a:pt x="142" y="260"/>
                      <a:pt x="128" y="276"/>
                    </a:cubicBezTo>
                    <a:cubicBezTo>
                      <a:pt x="124" y="281"/>
                      <a:pt x="119" y="281"/>
                      <a:pt x="115" y="279"/>
                    </a:cubicBezTo>
                    <a:cubicBezTo>
                      <a:pt x="113" y="288"/>
                      <a:pt x="110" y="295"/>
                      <a:pt x="106" y="298"/>
                    </a:cubicBezTo>
                    <a:cubicBezTo>
                      <a:pt x="99" y="304"/>
                      <a:pt x="80" y="322"/>
                      <a:pt x="65" y="339"/>
                    </a:cubicBezTo>
                    <a:cubicBezTo>
                      <a:pt x="72" y="346"/>
                      <a:pt x="80" y="353"/>
                      <a:pt x="84" y="358"/>
                    </a:cubicBezTo>
                    <a:cubicBezTo>
                      <a:pt x="104" y="378"/>
                      <a:pt x="91" y="395"/>
                      <a:pt x="97" y="406"/>
                    </a:cubicBezTo>
                    <a:cubicBezTo>
                      <a:pt x="102" y="417"/>
                      <a:pt x="108" y="433"/>
                      <a:pt x="97" y="440"/>
                    </a:cubicBezTo>
                    <a:cubicBezTo>
                      <a:pt x="86" y="447"/>
                      <a:pt x="95" y="522"/>
                      <a:pt x="108" y="536"/>
                    </a:cubicBezTo>
                    <a:cubicBezTo>
                      <a:pt x="120" y="549"/>
                      <a:pt x="108" y="562"/>
                      <a:pt x="94" y="589"/>
                    </a:cubicBezTo>
                    <a:cubicBezTo>
                      <a:pt x="80" y="616"/>
                      <a:pt x="68" y="629"/>
                      <a:pt x="43" y="630"/>
                    </a:cubicBezTo>
                    <a:cubicBezTo>
                      <a:pt x="19" y="631"/>
                      <a:pt x="20" y="670"/>
                      <a:pt x="12" y="670"/>
                    </a:cubicBezTo>
                    <a:cubicBezTo>
                      <a:pt x="5" y="670"/>
                      <a:pt x="1" y="683"/>
                      <a:pt x="0" y="695"/>
                    </a:cubicBezTo>
                    <a:cubicBezTo>
                      <a:pt x="23" y="715"/>
                      <a:pt x="64" y="738"/>
                      <a:pt x="76" y="738"/>
                    </a:cubicBezTo>
                    <a:cubicBezTo>
                      <a:pt x="89" y="738"/>
                      <a:pt x="97" y="756"/>
                      <a:pt x="114" y="76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6" name="Shape 280">
                <a:extLst>
                  <a:ext uri="{FF2B5EF4-FFF2-40B4-BE49-F238E27FC236}">
                    <a16:creationId xmlns:a16="http://schemas.microsoft.com/office/drawing/2014/main" id="{4D993760-A81C-E2A7-333E-B5F4680398EF}"/>
                  </a:ext>
                </a:extLst>
              </p:cNvPr>
              <p:cNvSpPr/>
              <p:nvPr/>
            </p:nvSpPr>
            <p:spPr>
              <a:xfrm>
                <a:off x="6155344" y="8184334"/>
                <a:ext cx="559589" cy="632767"/>
              </a:xfrm>
              <a:custGeom>
                <a:avLst/>
                <a:gdLst/>
                <a:ahLst/>
                <a:cxnLst/>
                <a:rect l="0" t="0" r="0" b="0"/>
                <a:pathLst>
                  <a:path w="755" h="858" extrusionOk="0">
                    <a:moveTo>
                      <a:pt x="746" y="514"/>
                    </a:moveTo>
                    <a:cubicBezTo>
                      <a:pt x="737" y="487"/>
                      <a:pt x="710" y="483"/>
                      <a:pt x="710" y="454"/>
                    </a:cubicBezTo>
                    <a:cubicBezTo>
                      <a:pt x="710" y="425"/>
                      <a:pt x="699" y="421"/>
                      <a:pt x="659" y="423"/>
                    </a:cubicBezTo>
                    <a:cubicBezTo>
                      <a:pt x="619" y="425"/>
                      <a:pt x="593" y="416"/>
                      <a:pt x="591" y="392"/>
                    </a:cubicBezTo>
                    <a:cubicBezTo>
                      <a:pt x="590" y="368"/>
                      <a:pt x="566" y="350"/>
                      <a:pt x="584" y="341"/>
                    </a:cubicBezTo>
                    <a:cubicBezTo>
                      <a:pt x="602" y="332"/>
                      <a:pt x="571" y="315"/>
                      <a:pt x="575" y="294"/>
                    </a:cubicBezTo>
                    <a:cubicBezTo>
                      <a:pt x="579" y="272"/>
                      <a:pt x="564" y="263"/>
                      <a:pt x="551" y="252"/>
                    </a:cubicBezTo>
                    <a:cubicBezTo>
                      <a:pt x="539" y="241"/>
                      <a:pt x="484" y="257"/>
                      <a:pt x="484" y="237"/>
                    </a:cubicBezTo>
                    <a:cubicBezTo>
                      <a:pt x="484" y="217"/>
                      <a:pt x="451" y="213"/>
                      <a:pt x="433" y="213"/>
                    </a:cubicBezTo>
                    <a:cubicBezTo>
                      <a:pt x="415" y="213"/>
                      <a:pt x="428" y="190"/>
                      <a:pt x="407" y="192"/>
                    </a:cubicBezTo>
                    <a:cubicBezTo>
                      <a:pt x="387" y="193"/>
                      <a:pt x="391" y="179"/>
                      <a:pt x="364" y="182"/>
                    </a:cubicBezTo>
                    <a:cubicBezTo>
                      <a:pt x="336" y="186"/>
                      <a:pt x="320" y="173"/>
                      <a:pt x="291" y="139"/>
                    </a:cubicBezTo>
                    <a:cubicBezTo>
                      <a:pt x="262" y="104"/>
                      <a:pt x="265" y="37"/>
                      <a:pt x="271" y="18"/>
                    </a:cubicBezTo>
                    <a:cubicBezTo>
                      <a:pt x="276" y="0"/>
                      <a:pt x="236" y="15"/>
                      <a:pt x="213" y="15"/>
                    </a:cubicBezTo>
                    <a:cubicBezTo>
                      <a:pt x="189" y="15"/>
                      <a:pt x="165" y="33"/>
                      <a:pt x="140" y="48"/>
                    </a:cubicBezTo>
                    <a:cubicBezTo>
                      <a:pt x="114" y="62"/>
                      <a:pt x="100" y="62"/>
                      <a:pt x="87" y="75"/>
                    </a:cubicBezTo>
                    <a:cubicBezTo>
                      <a:pt x="74" y="88"/>
                      <a:pt x="54" y="95"/>
                      <a:pt x="34" y="88"/>
                    </a:cubicBezTo>
                    <a:cubicBezTo>
                      <a:pt x="28" y="86"/>
                      <a:pt x="21" y="84"/>
                      <a:pt x="13" y="83"/>
                    </a:cubicBezTo>
                    <a:cubicBezTo>
                      <a:pt x="24" y="110"/>
                      <a:pt x="50" y="154"/>
                      <a:pt x="56" y="170"/>
                    </a:cubicBezTo>
                    <a:cubicBezTo>
                      <a:pt x="63" y="190"/>
                      <a:pt x="47" y="195"/>
                      <a:pt x="39" y="203"/>
                    </a:cubicBezTo>
                    <a:cubicBezTo>
                      <a:pt x="32" y="210"/>
                      <a:pt x="43" y="275"/>
                      <a:pt x="45" y="290"/>
                    </a:cubicBezTo>
                    <a:cubicBezTo>
                      <a:pt x="47" y="305"/>
                      <a:pt x="19" y="332"/>
                      <a:pt x="30" y="341"/>
                    </a:cubicBezTo>
                    <a:cubicBezTo>
                      <a:pt x="41" y="350"/>
                      <a:pt x="16" y="377"/>
                      <a:pt x="16" y="394"/>
                    </a:cubicBezTo>
                    <a:cubicBezTo>
                      <a:pt x="16" y="410"/>
                      <a:pt x="39" y="410"/>
                      <a:pt x="39" y="423"/>
                    </a:cubicBezTo>
                    <a:cubicBezTo>
                      <a:pt x="39" y="436"/>
                      <a:pt x="19" y="465"/>
                      <a:pt x="7" y="472"/>
                    </a:cubicBezTo>
                    <a:cubicBezTo>
                      <a:pt x="0" y="476"/>
                      <a:pt x="0" y="486"/>
                      <a:pt x="1" y="497"/>
                    </a:cubicBezTo>
                    <a:cubicBezTo>
                      <a:pt x="5" y="496"/>
                      <a:pt x="8" y="513"/>
                      <a:pt x="27" y="527"/>
                    </a:cubicBezTo>
                    <a:cubicBezTo>
                      <a:pt x="49" y="543"/>
                      <a:pt x="23" y="570"/>
                      <a:pt x="41" y="592"/>
                    </a:cubicBezTo>
                    <a:cubicBezTo>
                      <a:pt x="59" y="614"/>
                      <a:pt x="80" y="616"/>
                      <a:pt x="67" y="627"/>
                    </a:cubicBezTo>
                    <a:cubicBezTo>
                      <a:pt x="54" y="638"/>
                      <a:pt x="69" y="660"/>
                      <a:pt x="54" y="671"/>
                    </a:cubicBezTo>
                    <a:cubicBezTo>
                      <a:pt x="39" y="682"/>
                      <a:pt x="59" y="714"/>
                      <a:pt x="76" y="722"/>
                    </a:cubicBezTo>
                    <a:cubicBezTo>
                      <a:pt x="92" y="729"/>
                      <a:pt x="81" y="762"/>
                      <a:pt x="98" y="778"/>
                    </a:cubicBezTo>
                    <a:cubicBezTo>
                      <a:pt x="114" y="795"/>
                      <a:pt x="107" y="833"/>
                      <a:pt x="112" y="846"/>
                    </a:cubicBezTo>
                    <a:cubicBezTo>
                      <a:pt x="118" y="858"/>
                      <a:pt x="167" y="827"/>
                      <a:pt x="196" y="796"/>
                    </a:cubicBezTo>
                    <a:cubicBezTo>
                      <a:pt x="225" y="765"/>
                      <a:pt x="223" y="791"/>
                      <a:pt x="251" y="795"/>
                    </a:cubicBezTo>
                    <a:cubicBezTo>
                      <a:pt x="278" y="798"/>
                      <a:pt x="309" y="798"/>
                      <a:pt x="322" y="824"/>
                    </a:cubicBezTo>
                    <a:cubicBezTo>
                      <a:pt x="335" y="849"/>
                      <a:pt x="349" y="798"/>
                      <a:pt x="358" y="787"/>
                    </a:cubicBezTo>
                    <a:cubicBezTo>
                      <a:pt x="367" y="776"/>
                      <a:pt x="429" y="791"/>
                      <a:pt x="440" y="787"/>
                    </a:cubicBezTo>
                    <a:cubicBezTo>
                      <a:pt x="451" y="784"/>
                      <a:pt x="460" y="705"/>
                      <a:pt x="458" y="693"/>
                    </a:cubicBezTo>
                    <a:cubicBezTo>
                      <a:pt x="457" y="680"/>
                      <a:pt x="484" y="649"/>
                      <a:pt x="506" y="634"/>
                    </a:cubicBezTo>
                    <a:cubicBezTo>
                      <a:pt x="528" y="620"/>
                      <a:pt x="562" y="631"/>
                      <a:pt x="581" y="621"/>
                    </a:cubicBezTo>
                    <a:cubicBezTo>
                      <a:pt x="599" y="612"/>
                      <a:pt x="626" y="614"/>
                      <a:pt x="652" y="614"/>
                    </a:cubicBezTo>
                    <a:cubicBezTo>
                      <a:pt x="677" y="614"/>
                      <a:pt x="695" y="640"/>
                      <a:pt x="710" y="640"/>
                    </a:cubicBezTo>
                    <a:cubicBezTo>
                      <a:pt x="724" y="640"/>
                      <a:pt x="743" y="616"/>
                      <a:pt x="739" y="594"/>
                    </a:cubicBezTo>
                    <a:cubicBezTo>
                      <a:pt x="735" y="572"/>
                      <a:pt x="755" y="541"/>
                      <a:pt x="746" y="51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7" name="Shape 281">
                <a:extLst>
                  <a:ext uri="{FF2B5EF4-FFF2-40B4-BE49-F238E27FC236}">
                    <a16:creationId xmlns:a16="http://schemas.microsoft.com/office/drawing/2014/main" id="{83819B4D-2A15-5D56-F20E-F01E93ECFE8B}"/>
                  </a:ext>
                </a:extLst>
              </p:cNvPr>
              <p:cNvSpPr/>
              <p:nvPr/>
            </p:nvSpPr>
            <p:spPr>
              <a:xfrm>
                <a:off x="5617279" y="7745272"/>
                <a:ext cx="585416" cy="852297"/>
              </a:xfrm>
              <a:custGeom>
                <a:avLst/>
                <a:gdLst/>
                <a:ahLst/>
                <a:cxnLst/>
                <a:rect l="0" t="0" r="0" b="0"/>
                <a:pathLst>
                  <a:path w="797" h="1154" extrusionOk="0">
                    <a:moveTo>
                      <a:pt x="733" y="1095"/>
                    </a:moveTo>
                    <a:cubicBezTo>
                      <a:pt x="734" y="1094"/>
                      <a:pt x="735" y="1094"/>
                      <a:pt x="735" y="1093"/>
                    </a:cubicBezTo>
                    <a:cubicBezTo>
                      <a:pt x="734" y="1082"/>
                      <a:pt x="734" y="1072"/>
                      <a:pt x="741" y="1068"/>
                    </a:cubicBezTo>
                    <a:cubicBezTo>
                      <a:pt x="753" y="1061"/>
                      <a:pt x="773" y="1032"/>
                      <a:pt x="773" y="1019"/>
                    </a:cubicBezTo>
                    <a:cubicBezTo>
                      <a:pt x="773" y="1006"/>
                      <a:pt x="750" y="1006"/>
                      <a:pt x="750" y="990"/>
                    </a:cubicBezTo>
                    <a:cubicBezTo>
                      <a:pt x="750" y="973"/>
                      <a:pt x="775" y="946"/>
                      <a:pt x="764" y="937"/>
                    </a:cubicBezTo>
                    <a:cubicBezTo>
                      <a:pt x="753" y="928"/>
                      <a:pt x="781" y="901"/>
                      <a:pt x="779" y="886"/>
                    </a:cubicBezTo>
                    <a:cubicBezTo>
                      <a:pt x="777" y="871"/>
                      <a:pt x="766" y="806"/>
                      <a:pt x="773" y="799"/>
                    </a:cubicBezTo>
                    <a:cubicBezTo>
                      <a:pt x="781" y="791"/>
                      <a:pt x="797" y="786"/>
                      <a:pt x="790" y="766"/>
                    </a:cubicBezTo>
                    <a:cubicBezTo>
                      <a:pt x="784" y="750"/>
                      <a:pt x="758" y="706"/>
                      <a:pt x="747" y="679"/>
                    </a:cubicBezTo>
                    <a:cubicBezTo>
                      <a:pt x="727" y="676"/>
                      <a:pt x="702" y="677"/>
                      <a:pt x="688" y="682"/>
                    </a:cubicBezTo>
                    <a:cubicBezTo>
                      <a:pt x="668" y="689"/>
                      <a:pt x="673" y="625"/>
                      <a:pt x="673" y="602"/>
                    </a:cubicBezTo>
                    <a:cubicBezTo>
                      <a:pt x="673" y="578"/>
                      <a:pt x="653" y="591"/>
                      <a:pt x="646" y="607"/>
                    </a:cubicBezTo>
                    <a:cubicBezTo>
                      <a:pt x="639" y="624"/>
                      <a:pt x="610" y="616"/>
                      <a:pt x="580" y="616"/>
                    </a:cubicBezTo>
                    <a:cubicBezTo>
                      <a:pt x="551" y="616"/>
                      <a:pt x="566" y="580"/>
                      <a:pt x="548" y="582"/>
                    </a:cubicBezTo>
                    <a:cubicBezTo>
                      <a:pt x="529" y="584"/>
                      <a:pt x="515" y="576"/>
                      <a:pt x="517" y="558"/>
                    </a:cubicBezTo>
                    <a:cubicBezTo>
                      <a:pt x="518" y="540"/>
                      <a:pt x="504" y="525"/>
                      <a:pt x="491" y="505"/>
                    </a:cubicBezTo>
                    <a:cubicBezTo>
                      <a:pt x="478" y="485"/>
                      <a:pt x="464" y="465"/>
                      <a:pt x="475" y="452"/>
                    </a:cubicBezTo>
                    <a:cubicBezTo>
                      <a:pt x="486" y="440"/>
                      <a:pt x="467" y="429"/>
                      <a:pt x="484" y="412"/>
                    </a:cubicBezTo>
                    <a:cubicBezTo>
                      <a:pt x="500" y="396"/>
                      <a:pt x="517" y="401"/>
                      <a:pt x="511" y="379"/>
                    </a:cubicBezTo>
                    <a:cubicBezTo>
                      <a:pt x="506" y="358"/>
                      <a:pt x="529" y="345"/>
                      <a:pt x="531" y="321"/>
                    </a:cubicBezTo>
                    <a:cubicBezTo>
                      <a:pt x="533" y="297"/>
                      <a:pt x="560" y="305"/>
                      <a:pt x="586" y="285"/>
                    </a:cubicBezTo>
                    <a:cubicBezTo>
                      <a:pt x="611" y="265"/>
                      <a:pt x="639" y="276"/>
                      <a:pt x="660" y="257"/>
                    </a:cubicBezTo>
                    <a:cubicBezTo>
                      <a:pt x="681" y="240"/>
                      <a:pt x="695" y="255"/>
                      <a:pt x="710" y="254"/>
                    </a:cubicBezTo>
                    <a:cubicBezTo>
                      <a:pt x="701" y="241"/>
                      <a:pt x="679" y="235"/>
                      <a:pt x="674" y="225"/>
                    </a:cubicBezTo>
                    <a:cubicBezTo>
                      <a:pt x="667" y="212"/>
                      <a:pt x="697" y="188"/>
                      <a:pt x="706" y="173"/>
                    </a:cubicBezTo>
                    <a:cubicBezTo>
                      <a:pt x="714" y="158"/>
                      <a:pt x="672" y="141"/>
                      <a:pt x="661" y="137"/>
                    </a:cubicBezTo>
                    <a:cubicBezTo>
                      <a:pt x="650" y="133"/>
                      <a:pt x="631" y="145"/>
                      <a:pt x="620" y="139"/>
                    </a:cubicBezTo>
                    <a:cubicBezTo>
                      <a:pt x="609" y="133"/>
                      <a:pt x="592" y="137"/>
                      <a:pt x="584" y="143"/>
                    </a:cubicBezTo>
                    <a:cubicBezTo>
                      <a:pt x="575" y="150"/>
                      <a:pt x="511" y="154"/>
                      <a:pt x="513" y="135"/>
                    </a:cubicBezTo>
                    <a:cubicBezTo>
                      <a:pt x="515" y="115"/>
                      <a:pt x="487" y="109"/>
                      <a:pt x="489" y="96"/>
                    </a:cubicBezTo>
                    <a:cubicBezTo>
                      <a:pt x="491" y="83"/>
                      <a:pt x="474" y="60"/>
                      <a:pt x="451" y="57"/>
                    </a:cubicBezTo>
                    <a:cubicBezTo>
                      <a:pt x="427" y="55"/>
                      <a:pt x="431" y="17"/>
                      <a:pt x="414" y="6"/>
                    </a:cubicBezTo>
                    <a:cubicBezTo>
                      <a:pt x="404" y="0"/>
                      <a:pt x="380" y="3"/>
                      <a:pt x="361" y="8"/>
                    </a:cubicBezTo>
                    <a:cubicBezTo>
                      <a:pt x="382" y="31"/>
                      <a:pt x="389" y="41"/>
                      <a:pt x="376" y="52"/>
                    </a:cubicBezTo>
                    <a:cubicBezTo>
                      <a:pt x="357" y="66"/>
                      <a:pt x="376" y="69"/>
                      <a:pt x="341" y="114"/>
                    </a:cubicBezTo>
                    <a:cubicBezTo>
                      <a:pt x="307" y="160"/>
                      <a:pt x="249" y="171"/>
                      <a:pt x="220" y="180"/>
                    </a:cubicBezTo>
                    <a:cubicBezTo>
                      <a:pt x="192" y="188"/>
                      <a:pt x="180" y="241"/>
                      <a:pt x="165" y="278"/>
                    </a:cubicBezTo>
                    <a:cubicBezTo>
                      <a:pt x="149" y="315"/>
                      <a:pt x="136" y="302"/>
                      <a:pt x="121" y="281"/>
                    </a:cubicBezTo>
                    <a:cubicBezTo>
                      <a:pt x="105" y="259"/>
                      <a:pt x="92" y="285"/>
                      <a:pt x="74" y="268"/>
                    </a:cubicBezTo>
                    <a:cubicBezTo>
                      <a:pt x="55" y="251"/>
                      <a:pt x="64" y="251"/>
                      <a:pt x="74" y="237"/>
                    </a:cubicBezTo>
                    <a:cubicBezTo>
                      <a:pt x="79" y="229"/>
                      <a:pt x="73" y="217"/>
                      <a:pt x="62" y="205"/>
                    </a:cubicBezTo>
                    <a:cubicBezTo>
                      <a:pt x="41" y="209"/>
                      <a:pt x="21" y="237"/>
                      <a:pt x="11" y="259"/>
                    </a:cubicBezTo>
                    <a:cubicBezTo>
                      <a:pt x="0" y="282"/>
                      <a:pt x="30" y="327"/>
                      <a:pt x="34" y="344"/>
                    </a:cubicBezTo>
                    <a:cubicBezTo>
                      <a:pt x="38" y="360"/>
                      <a:pt x="17" y="345"/>
                      <a:pt x="15" y="360"/>
                    </a:cubicBezTo>
                    <a:cubicBezTo>
                      <a:pt x="12" y="375"/>
                      <a:pt x="60" y="397"/>
                      <a:pt x="82" y="413"/>
                    </a:cubicBezTo>
                    <a:cubicBezTo>
                      <a:pt x="104" y="430"/>
                      <a:pt x="123" y="476"/>
                      <a:pt x="143" y="498"/>
                    </a:cubicBezTo>
                    <a:cubicBezTo>
                      <a:pt x="164" y="520"/>
                      <a:pt x="165" y="539"/>
                      <a:pt x="187" y="592"/>
                    </a:cubicBezTo>
                    <a:cubicBezTo>
                      <a:pt x="209" y="645"/>
                      <a:pt x="252" y="736"/>
                      <a:pt x="282" y="774"/>
                    </a:cubicBezTo>
                    <a:cubicBezTo>
                      <a:pt x="313" y="812"/>
                      <a:pt x="326" y="842"/>
                      <a:pt x="319" y="853"/>
                    </a:cubicBezTo>
                    <a:cubicBezTo>
                      <a:pt x="313" y="864"/>
                      <a:pt x="321" y="894"/>
                      <a:pt x="343" y="909"/>
                    </a:cubicBezTo>
                    <a:cubicBezTo>
                      <a:pt x="364" y="924"/>
                      <a:pt x="382" y="949"/>
                      <a:pt x="440" y="978"/>
                    </a:cubicBezTo>
                    <a:cubicBezTo>
                      <a:pt x="497" y="1006"/>
                      <a:pt x="602" y="1061"/>
                      <a:pt x="617" y="1087"/>
                    </a:cubicBezTo>
                    <a:cubicBezTo>
                      <a:pt x="632" y="1113"/>
                      <a:pt x="681" y="1137"/>
                      <a:pt x="691" y="1143"/>
                    </a:cubicBezTo>
                    <a:cubicBezTo>
                      <a:pt x="694" y="1144"/>
                      <a:pt x="694" y="1149"/>
                      <a:pt x="695" y="1154"/>
                    </a:cubicBezTo>
                    <a:cubicBezTo>
                      <a:pt x="700" y="1150"/>
                      <a:pt x="705" y="1146"/>
                      <a:pt x="708" y="1145"/>
                    </a:cubicBezTo>
                    <a:cubicBezTo>
                      <a:pt x="726" y="1136"/>
                      <a:pt x="728" y="1105"/>
                      <a:pt x="733" y="109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8" name="Shape 282">
                <a:extLst>
                  <a:ext uri="{FF2B5EF4-FFF2-40B4-BE49-F238E27FC236}">
                    <a16:creationId xmlns:a16="http://schemas.microsoft.com/office/drawing/2014/main" id="{8FDEAC4D-01E5-7CF3-EE89-7646B1F394E2}"/>
                  </a:ext>
                </a:extLst>
              </p:cNvPr>
              <p:cNvSpPr/>
              <p:nvPr/>
            </p:nvSpPr>
            <p:spPr>
              <a:xfrm>
                <a:off x="5978858" y="7181377"/>
                <a:ext cx="632766" cy="529457"/>
              </a:xfrm>
              <a:custGeom>
                <a:avLst/>
                <a:gdLst/>
                <a:ahLst/>
                <a:cxnLst/>
                <a:rect l="0" t="0" r="0" b="0"/>
                <a:pathLst>
                  <a:path w="855" h="717" extrusionOk="0">
                    <a:moveTo>
                      <a:pt x="86" y="44"/>
                    </a:moveTo>
                    <a:cubicBezTo>
                      <a:pt x="68" y="68"/>
                      <a:pt x="32" y="89"/>
                      <a:pt x="32" y="114"/>
                    </a:cubicBezTo>
                    <a:cubicBezTo>
                      <a:pt x="31" y="139"/>
                      <a:pt x="32" y="148"/>
                      <a:pt x="22" y="159"/>
                    </a:cubicBezTo>
                    <a:cubicBezTo>
                      <a:pt x="13" y="171"/>
                      <a:pt x="0" y="189"/>
                      <a:pt x="13" y="188"/>
                    </a:cubicBezTo>
                    <a:cubicBezTo>
                      <a:pt x="27" y="187"/>
                      <a:pt x="42" y="187"/>
                      <a:pt x="42" y="201"/>
                    </a:cubicBezTo>
                    <a:cubicBezTo>
                      <a:pt x="42" y="216"/>
                      <a:pt x="72" y="219"/>
                      <a:pt x="69" y="242"/>
                    </a:cubicBezTo>
                    <a:cubicBezTo>
                      <a:pt x="67" y="265"/>
                      <a:pt x="56" y="325"/>
                      <a:pt x="109" y="323"/>
                    </a:cubicBezTo>
                    <a:cubicBezTo>
                      <a:pt x="162" y="322"/>
                      <a:pt x="192" y="304"/>
                      <a:pt x="215" y="333"/>
                    </a:cubicBezTo>
                    <a:cubicBezTo>
                      <a:pt x="237" y="361"/>
                      <a:pt x="266" y="375"/>
                      <a:pt x="301" y="370"/>
                    </a:cubicBezTo>
                    <a:cubicBezTo>
                      <a:pt x="335" y="366"/>
                      <a:pt x="391" y="359"/>
                      <a:pt x="373" y="389"/>
                    </a:cubicBezTo>
                    <a:cubicBezTo>
                      <a:pt x="354" y="419"/>
                      <a:pt x="342" y="484"/>
                      <a:pt x="358" y="502"/>
                    </a:cubicBezTo>
                    <a:cubicBezTo>
                      <a:pt x="374" y="520"/>
                      <a:pt x="395" y="535"/>
                      <a:pt x="382" y="549"/>
                    </a:cubicBezTo>
                    <a:cubicBezTo>
                      <a:pt x="369" y="564"/>
                      <a:pt x="363" y="583"/>
                      <a:pt x="380" y="596"/>
                    </a:cubicBezTo>
                    <a:cubicBezTo>
                      <a:pt x="396" y="609"/>
                      <a:pt x="391" y="624"/>
                      <a:pt x="391" y="627"/>
                    </a:cubicBezTo>
                    <a:cubicBezTo>
                      <a:pt x="391" y="628"/>
                      <a:pt x="387" y="630"/>
                      <a:pt x="382" y="632"/>
                    </a:cubicBezTo>
                    <a:cubicBezTo>
                      <a:pt x="407" y="657"/>
                      <a:pt x="415" y="683"/>
                      <a:pt x="429" y="694"/>
                    </a:cubicBezTo>
                    <a:cubicBezTo>
                      <a:pt x="448" y="709"/>
                      <a:pt x="453" y="717"/>
                      <a:pt x="466" y="709"/>
                    </a:cubicBezTo>
                    <a:cubicBezTo>
                      <a:pt x="479" y="702"/>
                      <a:pt x="488" y="696"/>
                      <a:pt x="499" y="704"/>
                    </a:cubicBezTo>
                    <a:cubicBezTo>
                      <a:pt x="511" y="711"/>
                      <a:pt x="525" y="696"/>
                      <a:pt x="542" y="681"/>
                    </a:cubicBezTo>
                    <a:cubicBezTo>
                      <a:pt x="559" y="667"/>
                      <a:pt x="577" y="680"/>
                      <a:pt x="583" y="661"/>
                    </a:cubicBezTo>
                    <a:cubicBezTo>
                      <a:pt x="588" y="643"/>
                      <a:pt x="598" y="632"/>
                      <a:pt x="618" y="628"/>
                    </a:cubicBezTo>
                    <a:cubicBezTo>
                      <a:pt x="638" y="624"/>
                      <a:pt x="638" y="602"/>
                      <a:pt x="625" y="602"/>
                    </a:cubicBezTo>
                    <a:cubicBezTo>
                      <a:pt x="612" y="602"/>
                      <a:pt x="594" y="619"/>
                      <a:pt x="594" y="595"/>
                    </a:cubicBezTo>
                    <a:cubicBezTo>
                      <a:pt x="594" y="570"/>
                      <a:pt x="577" y="576"/>
                      <a:pt x="577" y="556"/>
                    </a:cubicBezTo>
                    <a:cubicBezTo>
                      <a:pt x="577" y="535"/>
                      <a:pt x="575" y="522"/>
                      <a:pt x="553" y="509"/>
                    </a:cubicBezTo>
                    <a:cubicBezTo>
                      <a:pt x="531" y="496"/>
                      <a:pt x="583" y="491"/>
                      <a:pt x="594" y="502"/>
                    </a:cubicBezTo>
                    <a:cubicBezTo>
                      <a:pt x="605" y="513"/>
                      <a:pt x="644" y="504"/>
                      <a:pt x="647" y="521"/>
                    </a:cubicBezTo>
                    <a:cubicBezTo>
                      <a:pt x="651" y="537"/>
                      <a:pt x="671" y="543"/>
                      <a:pt x="671" y="522"/>
                    </a:cubicBezTo>
                    <a:cubicBezTo>
                      <a:pt x="671" y="502"/>
                      <a:pt x="696" y="495"/>
                      <a:pt x="714" y="498"/>
                    </a:cubicBezTo>
                    <a:cubicBezTo>
                      <a:pt x="733" y="502"/>
                      <a:pt x="773" y="474"/>
                      <a:pt x="790" y="469"/>
                    </a:cubicBezTo>
                    <a:cubicBezTo>
                      <a:pt x="799" y="466"/>
                      <a:pt x="802" y="455"/>
                      <a:pt x="807" y="447"/>
                    </a:cubicBezTo>
                    <a:cubicBezTo>
                      <a:pt x="794" y="430"/>
                      <a:pt x="775" y="404"/>
                      <a:pt x="766" y="397"/>
                    </a:cubicBezTo>
                    <a:cubicBezTo>
                      <a:pt x="753" y="386"/>
                      <a:pt x="775" y="379"/>
                      <a:pt x="773" y="364"/>
                    </a:cubicBezTo>
                    <a:cubicBezTo>
                      <a:pt x="771" y="348"/>
                      <a:pt x="773" y="337"/>
                      <a:pt x="802" y="335"/>
                    </a:cubicBezTo>
                    <a:cubicBezTo>
                      <a:pt x="830" y="333"/>
                      <a:pt x="826" y="311"/>
                      <a:pt x="810" y="302"/>
                    </a:cubicBezTo>
                    <a:cubicBezTo>
                      <a:pt x="795" y="293"/>
                      <a:pt x="817" y="269"/>
                      <a:pt x="833" y="260"/>
                    </a:cubicBezTo>
                    <a:cubicBezTo>
                      <a:pt x="839" y="256"/>
                      <a:pt x="847" y="245"/>
                      <a:pt x="855" y="230"/>
                    </a:cubicBezTo>
                    <a:cubicBezTo>
                      <a:pt x="826" y="219"/>
                      <a:pt x="783" y="220"/>
                      <a:pt x="766" y="221"/>
                    </a:cubicBezTo>
                    <a:cubicBezTo>
                      <a:pt x="743" y="223"/>
                      <a:pt x="781" y="195"/>
                      <a:pt x="782" y="171"/>
                    </a:cubicBezTo>
                    <a:cubicBezTo>
                      <a:pt x="784" y="146"/>
                      <a:pt x="717" y="142"/>
                      <a:pt x="691" y="136"/>
                    </a:cubicBezTo>
                    <a:cubicBezTo>
                      <a:pt x="665" y="131"/>
                      <a:pt x="671" y="104"/>
                      <a:pt x="699" y="102"/>
                    </a:cubicBezTo>
                    <a:cubicBezTo>
                      <a:pt x="726" y="101"/>
                      <a:pt x="684" y="82"/>
                      <a:pt x="647" y="87"/>
                    </a:cubicBezTo>
                    <a:cubicBezTo>
                      <a:pt x="610" y="93"/>
                      <a:pt x="558" y="113"/>
                      <a:pt x="528" y="130"/>
                    </a:cubicBezTo>
                    <a:cubicBezTo>
                      <a:pt x="498" y="146"/>
                      <a:pt x="446" y="82"/>
                      <a:pt x="412" y="95"/>
                    </a:cubicBezTo>
                    <a:cubicBezTo>
                      <a:pt x="378" y="109"/>
                      <a:pt x="330" y="109"/>
                      <a:pt x="331" y="82"/>
                    </a:cubicBezTo>
                    <a:cubicBezTo>
                      <a:pt x="333" y="54"/>
                      <a:pt x="318" y="31"/>
                      <a:pt x="283" y="34"/>
                    </a:cubicBezTo>
                    <a:cubicBezTo>
                      <a:pt x="249" y="37"/>
                      <a:pt x="258" y="0"/>
                      <a:pt x="232" y="0"/>
                    </a:cubicBezTo>
                    <a:cubicBezTo>
                      <a:pt x="206" y="0"/>
                      <a:pt x="232" y="31"/>
                      <a:pt x="214" y="39"/>
                    </a:cubicBezTo>
                    <a:cubicBezTo>
                      <a:pt x="196" y="48"/>
                      <a:pt x="135" y="63"/>
                      <a:pt x="130" y="87"/>
                    </a:cubicBezTo>
                    <a:cubicBezTo>
                      <a:pt x="126" y="112"/>
                      <a:pt x="163" y="153"/>
                      <a:pt x="151" y="177"/>
                    </a:cubicBezTo>
                    <a:cubicBezTo>
                      <a:pt x="139" y="202"/>
                      <a:pt x="98" y="182"/>
                      <a:pt x="85" y="156"/>
                    </a:cubicBezTo>
                    <a:cubicBezTo>
                      <a:pt x="73" y="130"/>
                      <a:pt x="121" y="90"/>
                      <a:pt x="113" y="75"/>
                    </a:cubicBezTo>
                    <a:cubicBezTo>
                      <a:pt x="107" y="65"/>
                      <a:pt x="100" y="45"/>
                      <a:pt x="105" y="32"/>
                    </a:cubicBezTo>
                    <a:cubicBezTo>
                      <a:pt x="97" y="35"/>
                      <a:pt x="90" y="38"/>
                      <a:pt x="86" y="4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19" name="Shape 283">
                <a:extLst>
                  <a:ext uri="{FF2B5EF4-FFF2-40B4-BE49-F238E27FC236}">
                    <a16:creationId xmlns:a16="http://schemas.microsoft.com/office/drawing/2014/main" id="{0DE47B95-11B1-BE76-1058-D3175AB8A5E7}"/>
                  </a:ext>
                </a:extLst>
              </p:cNvPr>
              <p:cNvSpPr/>
              <p:nvPr/>
            </p:nvSpPr>
            <p:spPr>
              <a:xfrm>
                <a:off x="6684802" y="7448258"/>
                <a:ext cx="198008" cy="206617"/>
              </a:xfrm>
              <a:custGeom>
                <a:avLst/>
                <a:gdLst/>
                <a:ahLst/>
                <a:cxnLst/>
                <a:rect l="0" t="0" r="0" b="0"/>
                <a:pathLst>
                  <a:path w="265" h="279" extrusionOk="0">
                    <a:moveTo>
                      <a:pt x="65" y="58"/>
                    </a:moveTo>
                    <a:cubicBezTo>
                      <a:pt x="74" y="75"/>
                      <a:pt x="54" y="84"/>
                      <a:pt x="36" y="86"/>
                    </a:cubicBezTo>
                    <a:cubicBezTo>
                      <a:pt x="18" y="89"/>
                      <a:pt x="23" y="128"/>
                      <a:pt x="12" y="139"/>
                    </a:cubicBezTo>
                    <a:cubicBezTo>
                      <a:pt x="0" y="151"/>
                      <a:pt x="54" y="179"/>
                      <a:pt x="62" y="204"/>
                    </a:cubicBezTo>
                    <a:cubicBezTo>
                      <a:pt x="68" y="218"/>
                      <a:pt x="85" y="250"/>
                      <a:pt x="99" y="273"/>
                    </a:cubicBezTo>
                    <a:cubicBezTo>
                      <a:pt x="111" y="276"/>
                      <a:pt x="123" y="279"/>
                      <a:pt x="130" y="275"/>
                    </a:cubicBezTo>
                    <a:cubicBezTo>
                      <a:pt x="146" y="266"/>
                      <a:pt x="132" y="234"/>
                      <a:pt x="156" y="236"/>
                    </a:cubicBezTo>
                    <a:cubicBezTo>
                      <a:pt x="180" y="238"/>
                      <a:pt x="215" y="223"/>
                      <a:pt x="224" y="238"/>
                    </a:cubicBezTo>
                    <a:cubicBezTo>
                      <a:pt x="226" y="240"/>
                      <a:pt x="228" y="243"/>
                      <a:pt x="230" y="246"/>
                    </a:cubicBezTo>
                    <a:cubicBezTo>
                      <a:pt x="238" y="234"/>
                      <a:pt x="246" y="221"/>
                      <a:pt x="248" y="217"/>
                    </a:cubicBezTo>
                    <a:cubicBezTo>
                      <a:pt x="253" y="208"/>
                      <a:pt x="253" y="162"/>
                      <a:pt x="242" y="135"/>
                    </a:cubicBezTo>
                    <a:cubicBezTo>
                      <a:pt x="231" y="108"/>
                      <a:pt x="240" y="73"/>
                      <a:pt x="253" y="62"/>
                    </a:cubicBezTo>
                    <a:cubicBezTo>
                      <a:pt x="256" y="60"/>
                      <a:pt x="260" y="48"/>
                      <a:pt x="265" y="30"/>
                    </a:cubicBezTo>
                    <a:cubicBezTo>
                      <a:pt x="243" y="22"/>
                      <a:pt x="222" y="14"/>
                      <a:pt x="203" y="16"/>
                    </a:cubicBezTo>
                    <a:cubicBezTo>
                      <a:pt x="170" y="20"/>
                      <a:pt x="136" y="35"/>
                      <a:pt x="124" y="18"/>
                    </a:cubicBezTo>
                    <a:cubicBezTo>
                      <a:pt x="112" y="0"/>
                      <a:pt x="94" y="3"/>
                      <a:pt x="78" y="16"/>
                    </a:cubicBezTo>
                    <a:cubicBezTo>
                      <a:pt x="76" y="18"/>
                      <a:pt x="74" y="18"/>
                      <a:pt x="71" y="18"/>
                    </a:cubicBezTo>
                    <a:cubicBezTo>
                      <a:pt x="66" y="34"/>
                      <a:pt x="60" y="49"/>
                      <a:pt x="65" y="5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0" name="Shape 284">
                <a:extLst>
                  <a:ext uri="{FF2B5EF4-FFF2-40B4-BE49-F238E27FC236}">
                    <a16:creationId xmlns:a16="http://schemas.microsoft.com/office/drawing/2014/main" id="{2E0DE77B-7890-4E00-A776-496A18EABA2C}"/>
                  </a:ext>
                </a:extLst>
              </p:cNvPr>
              <p:cNvSpPr/>
              <p:nvPr/>
            </p:nvSpPr>
            <p:spPr>
              <a:xfrm>
                <a:off x="6538448" y="7349255"/>
                <a:ext cx="219532" cy="335753"/>
              </a:xfrm>
              <a:custGeom>
                <a:avLst/>
                <a:gdLst/>
                <a:ahLst/>
                <a:cxnLst/>
                <a:rect l="0" t="0" r="0" b="0"/>
                <a:pathLst>
                  <a:path w="302" h="453" extrusionOk="0">
                    <a:moveTo>
                      <a:pt x="80" y="30"/>
                    </a:moveTo>
                    <a:cubicBezTo>
                      <a:pt x="64" y="39"/>
                      <a:pt x="42" y="63"/>
                      <a:pt x="57" y="72"/>
                    </a:cubicBezTo>
                    <a:cubicBezTo>
                      <a:pt x="73" y="81"/>
                      <a:pt x="77" y="103"/>
                      <a:pt x="49" y="105"/>
                    </a:cubicBezTo>
                    <a:cubicBezTo>
                      <a:pt x="20" y="107"/>
                      <a:pt x="18" y="118"/>
                      <a:pt x="20" y="134"/>
                    </a:cubicBezTo>
                    <a:cubicBezTo>
                      <a:pt x="22" y="149"/>
                      <a:pt x="0" y="156"/>
                      <a:pt x="13" y="167"/>
                    </a:cubicBezTo>
                    <a:cubicBezTo>
                      <a:pt x="22" y="174"/>
                      <a:pt x="41" y="200"/>
                      <a:pt x="54" y="217"/>
                    </a:cubicBezTo>
                    <a:cubicBezTo>
                      <a:pt x="58" y="209"/>
                      <a:pt x="63" y="202"/>
                      <a:pt x="76" y="204"/>
                    </a:cubicBezTo>
                    <a:cubicBezTo>
                      <a:pt x="102" y="207"/>
                      <a:pt x="81" y="246"/>
                      <a:pt x="102" y="255"/>
                    </a:cubicBezTo>
                    <a:cubicBezTo>
                      <a:pt x="122" y="265"/>
                      <a:pt x="122" y="296"/>
                      <a:pt x="107" y="307"/>
                    </a:cubicBezTo>
                    <a:cubicBezTo>
                      <a:pt x="92" y="318"/>
                      <a:pt x="87" y="379"/>
                      <a:pt x="120" y="416"/>
                    </a:cubicBezTo>
                    <a:cubicBezTo>
                      <a:pt x="153" y="453"/>
                      <a:pt x="179" y="448"/>
                      <a:pt x="187" y="439"/>
                    </a:cubicBezTo>
                    <a:cubicBezTo>
                      <a:pt x="194" y="429"/>
                      <a:pt x="220" y="439"/>
                      <a:pt x="227" y="424"/>
                    </a:cubicBezTo>
                    <a:cubicBezTo>
                      <a:pt x="235" y="409"/>
                      <a:pt x="244" y="426"/>
                      <a:pt x="259" y="409"/>
                    </a:cubicBezTo>
                    <a:cubicBezTo>
                      <a:pt x="267" y="399"/>
                      <a:pt x="285" y="404"/>
                      <a:pt x="302" y="409"/>
                    </a:cubicBezTo>
                    <a:cubicBezTo>
                      <a:pt x="288" y="386"/>
                      <a:pt x="271" y="354"/>
                      <a:pt x="265" y="340"/>
                    </a:cubicBezTo>
                    <a:cubicBezTo>
                      <a:pt x="257" y="315"/>
                      <a:pt x="203" y="287"/>
                      <a:pt x="215" y="275"/>
                    </a:cubicBezTo>
                    <a:cubicBezTo>
                      <a:pt x="226" y="264"/>
                      <a:pt x="221" y="225"/>
                      <a:pt x="239" y="222"/>
                    </a:cubicBezTo>
                    <a:cubicBezTo>
                      <a:pt x="257" y="220"/>
                      <a:pt x="277" y="211"/>
                      <a:pt x="268" y="194"/>
                    </a:cubicBezTo>
                    <a:cubicBezTo>
                      <a:pt x="263" y="185"/>
                      <a:pt x="269" y="170"/>
                      <a:pt x="274" y="154"/>
                    </a:cubicBezTo>
                    <a:cubicBezTo>
                      <a:pt x="257" y="152"/>
                      <a:pt x="232" y="103"/>
                      <a:pt x="218" y="103"/>
                    </a:cubicBezTo>
                    <a:cubicBezTo>
                      <a:pt x="201" y="103"/>
                      <a:pt x="182" y="90"/>
                      <a:pt x="186" y="66"/>
                    </a:cubicBezTo>
                    <a:cubicBezTo>
                      <a:pt x="190" y="43"/>
                      <a:pt x="148" y="40"/>
                      <a:pt x="125" y="14"/>
                    </a:cubicBezTo>
                    <a:cubicBezTo>
                      <a:pt x="119" y="8"/>
                      <a:pt x="111" y="4"/>
                      <a:pt x="102" y="0"/>
                    </a:cubicBezTo>
                    <a:cubicBezTo>
                      <a:pt x="94" y="15"/>
                      <a:pt x="86" y="26"/>
                      <a:pt x="80" y="3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1" name="Shape 285">
                <a:extLst>
                  <a:ext uri="{FF2B5EF4-FFF2-40B4-BE49-F238E27FC236}">
                    <a16:creationId xmlns:a16="http://schemas.microsoft.com/office/drawing/2014/main" id="{A3017F58-B105-A6F0-CD88-CD7DF2D75F78}"/>
                  </a:ext>
                </a:extLst>
              </p:cNvPr>
              <p:cNvSpPr/>
              <p:nvPr/>
            </p:nvSpPr>
            <p:spPr>
              <a:xfrm>
                <a:off x="6856983" y="7474085"/>
                <a:ext cx="142051" cy="172181"/>
              </a:xfrm>
              <a:custGeom>
                <a:avLst/>
                <a:gdLst/>
                <a:ahLst/>
                <a:cxnLst/>
                <a:rect l="0" t="0" r="0" b="0"/>
                <a:pathLst>
                  <a:path w="193" h="237" extrusionOk="0">
                    <a:moveTo>
                      <a:pt x="12" y="105"/>
                    </a:moveTo>
                    <a:cubicBezTo>
                      <a:pt x="23" y="132"/>
                      <a:pt x="23" y="178"/>
                      <a:pt x="18" y="187"/>
                    </a:cubicBezTo>
                    <a:cubicBezTo>
                      <a:pt x="16" y="191"/>
                      <a:pt x="8" y="204"/>
                      <a:pt x="0" y="216"/>
                    </a:cubicBezTo>
                    <a:cubicBezTo>
                      <a:pt x="10" y="227"/>
                      <a:pt x="26" y="235"/>
                      <a:pt x="55" y="226"/>
                    </a:cubicBezTo>
                    <a:cubicBezTo>
                      <a:pt x="90" y="215"/>
                      <a:pt x="107" y="237"/>
                      <a:pt x="120" y="199"/>
                    </a:cubicBezTo>
                    <a:cubicBezTo>
                      <a:pt x="130" y="168"/>
                      <a:pt x="166" y="127"/>
                      <a:pt x="193" y="100"/>
                    </a:cubicBezTo>
                    <a:cubicBezTo>
                      <a:pt x="192" y="100"/>
                      <a:pt x="192" y="100"/>
                      <a:pt x="192" y="100"/>
                    </a:cubicBezTo>
                    <a:cubicBezTo>
                      <a:pt x="166" y="89"/>
                      <a:pt x="126" y="26"/>
                      <a:pt x="87" y="18"/>
                    </a:cubicBezTo>
                    <a:cubicBezTo>
                      <a:pt x="69" y="14"/>
                      <a:pt x="52" y="7"/>
                      <a:pt x="35" y="0"/>
                    </a:cubicBezTo>
                    <a:cubicBezTo>
                      <a:pt x="30" y="18"/>
                      <a:pt x="26" y="30"/>
                      <a:pt x="23" y="32"/>
                    </a:cubicBezTo>
                    <a:cubicBezTo>
                      <a:pt x="10" y="43"/>
                      <a:pt x="1" y="78"/>
                      <a:pt x="12" y="10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2" name="Shape 286">
                <a:extLst>
                  <a:ext uri="{FF2B5EF4-FFF2-40B4-BE49-F238E27FC236}">
                    <a16:creationId xmlns:a16="http://schemas.microsoft.com/office/drawing/2014/main" id="{20389AC3-1C3E-B868-CBE6-496610E0321E}"/>
                  </a:ext>
                </a:extLst>
              </p:cNvPr>
              <p:cNvSpPr/>
              <p:nvPr/>
            </p:nvSpPr>
            <p:spPr>
              <a:xfrm>
                <a:off x="5466619" y="6639007"/>
                <a:ext cx="486413" cy="172181"/>
              </a:xfrm>
              <a:custGeom>
                <a:avLst/>
                <a:gdLst/>
                <a:ahLst/>
                <a:cxnLst/>
                <a:rect l="0" t="0" r="0" b="0"/>
                <a:pathLst>
                  <a:path w="654" h="232" extrusionOk="0">
                    <a:moveTo>
                      <a:pt x="528" y="147"/>
                    </a:moveTo>
                    <a:cubicBezTo>
                      <a:pt x="487" y="147"/>
                      <a:pt x="353" y="54"/>
                      <a:pt x="230" y="27"/>
                    </a:cubicBezTo>
                    <a:cubicBezTo>
                      <a:pt x="107" y="0"/>
                      <a:pt x="0" y="88"/>
                      <a:pt x="11" y="104"/>
                    </a:cubicBezTo>
                    <a:cubicBezTo>
                      <a:pt x="28" y="126"/>
                      <a:pt x="88" y="76"/>
                      <a:pt x="118" y="54"/>
                    </a:cubicBezTo>
                    <a:cubicBezTo>
                      <a:pt x="148" y="33"/>
                      <a:pt x="175" y="65"/>
                      <a:pt x="178" y="79"/>
                    </a:cubicBezTo>
                    <a:cubicBezTo>
                      <a:pt x="181" y="93"/>
                      <a:pt x="219" y="101"/>
                      <a:pt x="282" y="104"/>
                    </a:cubicBezTo>
                    <a:cubicBezTo>
                      <a:pt x="345" y="106"/>
                      <a:pt x="353" y="158"/>
                      <a:pt x="413" y="172"/>
                    </a:cubicBezTo>
                    <a:cubicBezTo>
                      <a:pt x="473" y="186"/>
                      <a:pt x="413" y="210"/>
                      <a:pt x="443" y="221"/>
                    </a:cubicBezTo>
                    <a:cubicBezTo>
                      <a:pt x="473" y="232"/>
                      <a:pt x="632" y="229"/>
                      <a:pt x="643" y="216"/>
                    </a:cubicBezTo>
                    <a:cubicBezTo>
                      <a:pt x="654" y="202"/>
                      <a:pt x="569" y="147"/>
                      <a:pt x="528" y="14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3" name="Shape 287">
                <a:extLst>
                  <a:ext uri="{FF2B5EF4-FFF2-40B4-BE49-F238E27FC236}">
                    <a16:creationId xmlns:a16="http://schemas.microsoft.com/office/drawing/2014/main" id="{F7EF7AD2-34CA-85DE-3AFB-0C42ADC5CF21}"/>
                  </a:ext>
                </a:extLst>
              </p:cNvPr>
              <p:cNvSpPr/>
              <p:nvPr/>
            </p:nvSpPr>
            <p:spPr>
              <a:xfrm>
                <a:off x="5746415" y="6871451"/>
                <a:ext cx="107615" cy="51654"/>
              </a:xfrm>
              <a:custGeom>
                <a:avLst/>
                <a:gdLst/>
                <a:ahLst/>
                <a:cxnLst/>
                <a:rect l="0" t="0" r="0" b="0"/>
                <a:pathLst>
                  <a:path w="150" h="70" extrusionOk="0">
                    <a:moveTo>
                      <a:pt x="14" y="24"/>
                    </a:moveTo>
                    <a:cubicBezTo>
                      <a:pt x="25" y="43"/>
                      <a:pt x="128" y="70"/>
                      <a:pt x="139" y="46"/>
                    </a:cubicBezTo>
                    <a:cubicBezTo>
                      <a:pt x="150" y="21"/>
                      <a:pt x="0" y="0"/>
                      <a:pt x="14" y="2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4" name="Shape 288">
                <a:extLst>
                  <a:ext uri="{FF2B5EF4-FFF2-40B4-BE49-F238E27FC236}">
                    <a16:creationId xmlns:a16="http://schemas.microsoft.com/office/drawing/2014/main" id="{5B485A59-4B5C-6AD4-905A-D07DBEB3BCB4}"/>
                  </a:ext>
                </a:extLst>
              </p:cNvPr>
              <p:cNvSpPr/>
              <p:nvPr/>
            </p:nvSpPr>
            <p:spPr>
              <a:xfrm>
                <a:off x="6254349" y="6862842"/>
                <a:ext cx="103309" cy="55960"/>
              </a:xfrm>
              <a:custGeom>
                <a:avLst/>
                <a:gdLst/>
                <a:ahLst/>
                <a:cxnLst/>
                <a:rect l="0" t="0" r="0" b="0"/>
                <a:pathLst>
                  <a:path w="137" h="77" extrusionOk="0">
                    <a:moveTo>
                      <a:pt x="25" y="38"/>
                    </a:moveTo>
                    <a:cubicBezTo>
                      <a:pt x="49" y="77"/>
                      <a:pt x="120" y="54"/>
                      <a:pt x="126" y="38"/>
                    </a:cubicBezTo>
                    <a:cubicBezTo>
                      <a:pt x="137" y="11"/>
                      <a:pt x="0" y="0"/>
                      <a:pt x="25" y="3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5" name="Shape 289">
                <a:extLst>
                  <a:ext uri="{FF2B5EF4-FFF2-40B4-BE49-F238E27FC236}">
                    <a16:creationId xmlns:a16="http://schemas.microsoft.com/office/drawing/2014/main" id="{295F29A4-3B5D-6F37-E437-C8B005421C32}"/>
                  </a:ext>
                </a:extLst>
              </p:cNvPr>
              <p:cNvSpPr/>
              <p:nvPr/>
            </p:nvSpPr>
            <p:spPr>
              <a:xfrm>
                <a:off x="5143781" y="7667790"/>
                <a:ext cx="757597" cy="309926"/>
              </a:xfrm>
              <a:custGeom>
                <a:avLst/>
                <a:gdLst/>
                <a:ahLst/>
                <a:cxnLst/>
                <a:rect l="0" t="0" r="0" b="0"/>
                <a:pathLst>
                  <a:path w="1031" h="416" extrusionOk="0">
                    <a:moveTo>
                      <a:pt x="999" y="106"/>
                    </a:moveTo>
                    <a:cubicBezTo>
                      <a:pt x="977" y="80"/>
                      <a:pt x="961" y="64"/>
                      <a:pt x="955" y="71"/>
                    </a:cubicBezTo>
                    <a:cubicBezTo>
                      <a:pt x="950" y="79"/>
                      <a:pt x="925" y="81"/>
                      <a:pt x="908" y="71"/>
                    </a:cubicBezTo>
                    <a:cubicBezTo>
                      <a:pt x="891" y="61"/>
                      <a:pt x="883" y="43"/>
                      <a:pt x="870" y="43"/>
                    </a:cubicBezTo>
                    <a:cubicBezTo>
                      <a:pt x="858" y="43"/>
                      <a:pt x="817" y="20"/>
                      <a:pt x="794" y="0"/>
                    </a:cubicBezTo>
                    <a:cubicBezTo>
                      <a:pt x="793" y="3"/>
                      <a:pt x="793" y="6"/>
                      <a:pt x="794" y="9"/>
                    </a:cubicBezTo>
                    <a:cubicBezTo>
                      <a:pt x="795" y="21"/>
                      <a:pt x="775" y="29"/>
                      <a:pt x="751" y="31"/>
                    </a:cubicBezTo>
                    <a:cubicBezTo>
                      <a:pt x="728" y="32"/>
                      <a:pt x="731" y="58"/>
                      <a:pt x="731" y="76"/>
                    </a:cubicBezTo>
                    <a:cubicBezTo>
                      <a:pt x="731" y="93"/>
                      <a:pt x="712" y="93"/>
                      <a:pt x="704" y="112"/>
                    </a:cubicBezTo>
                    <a:cubicBezTo>
                      <a:pt x="695" y="132"/>
                      <a:pt x="706" y="136"/>
                      <a:pt x="687" y="145"/>
                    </a:cubicBezTo>
                    <a:cubicBezTo>
                      <a:pt x="668" y="155"/>
                      <a:pt x="663" y="171"/>
                      <a:pt x="673" y="188"/>
                    </a:cubicBezTo>
                    <a:cubicBezTo>
                      <a:pt x="684" y="204"/>
                      <a:pt x="672" y="219"/>
                      <a:pt x="669" y="229"/>
                    </a:cubicBezTo>
                    <a:cubicBezTo>
                      <a:pt x="667" y="238"/>
                      <a:pt x="686" y="242"/>
                      <a:pt x="705" y="260"/>
                    </a:cubicBezTo>
                    <a:cubicBezTo>
                      <a:pt x="724" y="278"/>
                      <a:pt x="727" y="253"/>
                      <a:pt x="735" y="267"/>
                    </a:cubicBezTo>
                    <a:cubicBezTo>
                      <a:pt x="743" y="281"/>
                      <a:pt x="729" y="305"/>
                      <a:pt x="708" y="305"/>
                    </a:cubicBezTo>
                    <a:cubicBezTo>
                      <a:pt x="706" y="305"/>
                      <a:pt x="704" y="306"/>
                      <a:pt x="703" y="306"/>
                    </a:cubicBezTo>
                    <a:cubicBezTo>
                      <a:pt x="714" y="318"/>
                      <a:pt x="720" y="330"/>
                      <a:pt x="715" y="338"/>
                    </a:cubicBezTo>
                    <a:cubicBezTo>
                      <a:pt x="705" y="352"/>
                      <a:pt x="696" y="352"/>
                      <a:pt x="715" y="369"/>
                    </a:cubicBezTo>
                    <a:cubicBezTo>
                      <a:pt x="733" y="386"/>
                      <a:pt x="746" y="360"/>
                      <a:pt x="762" y="382"/>
                    </a:cubicBezTo>
                    <a:cubicBezTo>
                      <a:pt x="777" y="403"/>
                      <a:pt x="790" y="416"/>
                      <a:pt x="806" y="379"/>
                    </a:cubicBezTo>
                    <a:cubicBezTo>
                      <a:pt x="821" y="342"/>
                      <a:pt x="833" y="289"/>
                      <a:pt x="861" y="281"/>
                    </a:cubicBezTo>
                    <a:cubicBezTo>
                      <a:pt x="890" y="272"/>
                      <a:pt x="948" y="261"/>
                      <a:pt x="982" y="215"/>
                    </a:cubicBezTo>
                    <a:cubicBezTo>
                      <a:pt x="1017" y="170"/>
                      <a:pt x="998" y="167"/>
                      <a:pt x="1017" y="153"/>
                    </a:cubicBezTo>
                    <a:cubicBezTo>
                      <a:pt x="1031" y="141"/>
                      <a:pt x="1022" y="131"/>
                      <a:pt x="999" y="106"/>
                    </a:cubicBezTo>
                    <a:close/>
                    <a:moveTo>
                      <a:pt x="27" y="88"/>
                    </a:moveTo>
                    <a:cubicBezTo>
                      <a:pt x="0" y="129"/>
                      <a:pt x="54" y="169"/>
                      <a:pt x="65" y="151"/>
                    </a:cubicBezTo>
                    <a:cubicBezTo>
                      <a:pt x="79" y="129"/>
                      <a:pt x="55" y="47"/>
                      <a:pt x="27" y="8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6" name="Shape 290">
                <a:extLst>
                  <a:ext uri="{FF2B5EF4-FFF2-40B4-BE49-F238E27FC236}">
                    <a16:creationId xmlns:a16="http://schemas.microsoft.com/office/drawing/2014/main" id="{F7EA7DB3-F2A0-0B7D-7E59-B09E7DF8DA46}"/>
                  </a:ext>
                </a:extLst>
              </p:cNvPr>
              <p:cNvSpPr/>
              <p:nvPr/>
            </p:nvSpPr>
            <p:spPr>
              <a:xfrm>
                <a:off x="6021906" y="2510965"/>
                <a:ext cx="2785031" cy="2083391"/>
              </a:xfrm>
              <a:custGeom>
                <a:avLst/>
                <a:gdLst/>
                <a:ahLst/>
                <a:cxnLst/>
                <a:rect l="0" t="0" r="0" b="0"/>
                <a:pathLst>
                  <a:path w="3772" h="2820" extrusionOk="0">
                    <a:moveTo>
                      <a:pt x="3561" y="260"/>
                    </a:moveTo>
                    <a:cubicBezTo>
                      <a:pt x="3494" y="260"/>
                      <a:pt x="3439" y="271"/>
                      <a:pt x="3435" y="318"/>
                    </a:cubicBezTo>
                    <a:cubicBezTo>
                      <a:pt x="3432" y="366"/>
                      <a:pt x="3346" y="309"/>
                      <a:pt x="3310" y="326"/>
                    </a:cubicBezTo>
                    <a:cubicBezTo>
                      <a:pt x="3273" y="342"/>
                      <a:pt x="3292" y="287"/>
                      <a:pt x="3255" y="306"/>
                    </a:cubicBezTo>
                    <a:cubicBezTo>
                      <a:pt x="3219" y="324"/>
                      <a:pt x="3179" y="368"/>
                      <a:pt x="3135" y="386"/>
                    </a:cubicBezTo>
                    <a:cubicBezTo>
                      <a:pt x="3091" y="404"/>
                      <a:pt x="3058" y="449"/>
                      <a:pt x="3031" y="453"/>
                    </a:cubicBezTo>
                    <a:cubicBezTo>
                      <a:pt x="3004" y="457"/>
                      <a:pt x="3089" y="369"/>
                      <a:pt x="3133" y="326"/>
                    </a:cubicBezTo>
                    <a:cubicBezTo>
                      <a:pt x="3177" y="282"/>
                      <a:pt x="3153" y="231"/>
                      <a:pt x="3095" y="236"/>
                    </a:cubicBezTo>
                    <a:cubicBezTo>
                      <a:pt x="3036" y="242"/>
                      <a:pt x="3049" y="278"/>
                      <a:pt x="3016" y="286"/>
                    </a:cubicBezTo>
                    <a:cubicBezTo>
                      <a:pt x="2984" y="293"/>
                      <a:pt x="2827" y="371"/>
                      <a:pt x="2820" y="347"/>
                    </a:cubicBezTo>
                    <a:cubicBezTo>
                      <a:pt x="2812" y="324"/>
                      <a:pt x="2949" y="284"/>
                      <a:pt x="2947" y="267"/>
                    </a:cubicBezTo>
                    <a:cubicBezTo>
                      <a:pt x="2945" y="251"/>
                      <a:pt x="2774" y="249"/>
                      <a:pt x="2698" y="260"/>
                    </a:cubicBezTo>
                    <a:cubicBezTo>
                      <a:pt x="2621" y="271"/>
                      <a:pt x="2486" y="315"/>
                      <a:pt x="2484" y="293"/>
                    </a:cubicBezTo>
                    <a:cubicBezTo>
                      <a:pt x="2483" y="271"/>
                      <a:pt x="2641" y="240"/>
                      <a:pt x="2721" y="231"/>
                    </a:cubicBezTo>
                    <a:cubicBezTo>
                      <a:pt x="2803" y="222"/>
                      <a:pt x="2949" y="236"/>
                      <a:pt x="3011" y="211"/>
                    </a:cubicBezTo>
                    <a:cubicBezTo>
                      <a:pt x="3073" y="185"/>
                      <a:pt x="3166" y="184"/>
                      <a:pt x="3182" y="163"/>
                    </a:cubicBezTo>
                    <a:cubicBezTo>
                      <a:pt x="3199" y="143"/>
                      <a:pt x="3111" y="116"/>
                      <a:pt x="3067" y="118"/>
                    </a:cubicBezTo>
                    <a:cubicBezTo>
                      <a:pt x="3024" y="120"/>
                      <a:pt x="2980" y="114"/>
                      <a:pt x="2984" y="92"/>
                    </a:cubicBezTo>
                    <a:cubicBezTo>
                      <a:pt x="2987" y="71"/>
                      <a:pt x="2916" y="65"/>
                      <a:pt x="2909" y="49"/>
                    </a:cubicBezTo>
                    <a:cubicBezTo>
                      <a:pt x="2902" y="32"/>
                      <a:pt x="2765" y="45"/>
                      <a:pt x="2736" y="27"/>
                    </a:cubicBezTo>
                    <a:cubicBezTo>
                      <a:pt x="2707" y="9"/>
                      <a:pt x="2621" y="0"/>
                      <a:pt x="2548" y="5"/>
                    </a:cubicBezTo>
                    <a:cubicBezTo>
                      <a:pt x="2475" y="10"/>
                      <a:pt x="2326" y="9"/>
                      <a:pt x="2291" y="12"/>
                    </a:cubicBezTo>
                    <a:cubicBezTo>
                      <a:pt x="2257" y="16"/>
                      <a:pt x="2235" y="29"/>
                      <a:pt x="2204" y="27"/>
                    </a:cubicBezTo>
                    <a:cubicBezTo>
                      <a:pt x="2173" y="25"/>
                      <a:pt x="2126" y="36"/>
                      <a:pt x="2144" y="56"/>
                    </a:cubicBezTo>
                    <a:cubicBezTo>
                      <a:pt x="2177" y="92"/>
                      <a:pt x="2095" y="107"/>
                      <a:pt x="2100" y="80"/>
                    </a:cubicBezTo>
                    <a:cubicBezTo>
                      <a:pt x="2106" y="52"/>
                      <a:pt x="2029" y="40"/>
                      <a:pt x="2005" y="60"/>
                    </a:cubicBezTo>
                    <a:cubicBezTo>
                      <a:pt x="1978" y="82"/>
                      <a:pt x="1856" y="36"/>
                      <a:pt x="1838" y="60"/>
                    </a:cubicBezTo>
                    <a:cubicBezTo>
                      <a:pt x="1819" y="83"/>
                      <a:pt x="1676" y="76"/>
                      <a:pt x="1634" y="83"/>
                    </a:cubicBezTo>
                    <a:cubicBezTo>
                      <a:pt x="1592" y="91"/>
                      <a:pt x="1699" y="122"/>
                      <a:pt x="1696" y="140"/>
                    </a:cubicBezTo>
                    <a:cubicBezTo>
                      <a:pt x="1692" y="158"/>
                      <a:pt x="1559" y="140"/>
                      <a:pt x="1586" y="173"/>
                    </a:cubicBezTo>
                    <a:cubicBezTo>
                      <a:pt x="1614" y="205"/>
                      <a:pt x="1701" y="229"/>
                      <a:pt x="1743" y="271"/>
                    </a:cubicBezTo>
                    <a:cubicBezTo>
                      <a:pt x="1785" y="313"/>
                      <a:pt x="1710" y="287"/>
                      <a:pt x="1663" y="256"/>
                    </a:cubicBezTo>
                    <a:cubicBezTo>
                      <a:pt x="1615" y="225"/>
                      <a:pt x="1555" y="236"/>
                      <a:pt x="1526" y="205"/>
                    </a:cubicBezTo>
                    <a:cubicBezTo>
                      <a:pt x="1497" y="174"/>
                      <a:pt x="1388" y="151"/>
                      <a:pt x="1360" y="169"/>
                    </a:cubicBezTo>
                    <a:cubicBezTo>
                      <a:pt x="1328" y="191"/>
                      <a:pt x="1435" y="231"/>
                      <a:pt x="1435" y="255"/>
                    </a:cubicBezTo>
                    <a:cubicBezTo>
                      <a:pt x="1435" y="278"/>
                      <a:pt x="1362" y="249"/>
                      <a:pt x="1349" y="258"/>
                    </a:cubicBezTo>
                    <a:cubicBezTo>
                      <a:pt x="1337" y="267"/>
                      <a:pt x="1273" y="196"/>
                      <a:pt x="1237" y="196"/>
                    </a:cubicBezTo>
                    <a:cubicBezTo>
                      <a:pt x="1200" y="196"/>
                      <a:pt x="1231" y="229"/>
                      <a:pt x="1231" y="275"/>
                    </a:cubicBezTo>
                    <a:cubicBezTo>
                      <a:pt x="1231" y="320"/>
                      <a:pt x="1160" y="347"/>
                      <a:pt x="1180" y="317"/>
                    </a:cubicBezTo>
                    <a:cubicBezTo>
                      <a:pt x="1200" y="286"/>
                      <a:pt x="1186" y="205"/>
                      <a:pt x="1147" y="191"/>
                    </a:cubicBezTo>
                    <a:cubicBezTo>
                      <a:pt x="1109" y="176"/>
                      <a:pt x="1011" y="222"/>
                      <a:pt x="960" y="220"/>
                    </a:cubicBezTo>
                    <a:cubicBezTo>
                      <a:pt x="909" y="218"/>
                      <a:pt x="841" y="235"/>
                      <a:pt x="885" y="260"/>
                    </a:cubicBezTo>
                    <a:cubicBezTo>
                      <a:pt x="929" y="286"/>
                      <a:pt x="883" y="300"/>
                      <a:pt x="845" y="273"/>
                    </a:cubicBezTo>
                    <a:cubicBezTo>
                      <a:pt x="807" y="245"/>
                      <a:pt x="681" y="273"/>
                      <a:pt x="706" y="291"/>
                    </a:cubicBezTo>
                    <a:cubicBezTo>
                      <a:pt x="732" y="309"/>
                      <a:pt x="741" y="362"/>
                      <a:pt x="725" y="384"/>
                    </a:cubicBezTo>
                    <a:cubicBezTo>
                      <a:pt x="708" y="406"/>
                      <a:pt x="655" y="362"/>
                      <a:pt x="606" y="366"/>
                    </a:cubicBezTo>
                    <a:cubicBezTo>
                      <a:pt x="557" y="369"/>
                      <a:pt x="313" y="486"/>
                      <a:pt x="327" y="517"/>
                    </a:cubicBezTo>
                    <a:cubicBezTo>
                      <a:pt x="342" y="548"/>
                      <a:pt x="446" y="522"/>
                      <a:pt x="479" y="541"/>
                    </a:cubicBezTo>
                    <a:cubicBezTo>
                      <a:pt x="511" y="559"/>
                      <a:pt x="468" y="626"/>
                      <a:pt x="428" y="654"/>
                    </a:cubicBezTo>
                    <a:cubicBezTo>
                      <a:pt x="388" y="681"/>
                      <a:pt x="238" y="655"/>
                      <a:pt x="235" y="688"/>
                    </a:cubicBezTo>
                    <a:cubicBezTo>
                      <a:pt x="231" y="721"/>
                      <a:pt x="0" y="726"/>
                      <a:pt x="0" y="779"/>
                    </a:cubicBezTo>
                    <a:cubicBezTo>
                      <a:pt x="0" y="799"/>
                      <a:pt x="10" y="819"/>
                      <a:pt x="36" y="825"/>
                    </a:cubicBezTo>
                    <a:cubicBezTo>
                      <a:pt x="69" y="832"/>
                      <a:pt x="109" y="821"/>
                      <a:pt x="138" y="854"/>
                    </a:cubicBezTo>
                    <a:cubicBezTo>
                      <a:pt x="167" y="887"/>
                      <a:pt x="249" y="889"/>
                      <a:pt x="306" y="867"/>
                    </a:cubicBezTo>
                    <a:cubicBezTo>
                      <a:pt x="362" y="845"/>
                      <a:pt x="404" y="870"/>
                      <a:pt x="402" y="903"/>
                    </a:cubicBezTo>
                    <a:cubicBezTo>
                      <a:pt x="400" y="936"/>
                      <a:pt x="275" y="890"/>
                      <a:pt x="236" y="914"/>
                    </a:cubicBezTo>
                    <a:cubicBezTo>
                      <a:pt x="198" y="938"/>
                      <a:pt x="80" y="918"/>
                      <a:pt x="85" y="943"/>
                    </a:cubicBezTo>
                    <a:cubicBezTo>
                      <a:pt x="91" y="969"/>
                      <a:pt x="149" y="963"/>
                      <a:pt x="196" y="972"/>
                    </a:cubicBezTo>
                    <a:cubicBezTo>
                      <a:pt x="244" y="981"/>
                      <a:pt x="200" y="1002"/>
                      <a:pt x="198" y="1022"/>
                    </a:cubicBezTo>
                    <a:cubicBezTo>
                      <a:pt x="196" y="1042"/>
                      <a:pt x="224" y="1038"/>
                      <a:pt x="271" y="1062"/>
                    </a:cubicBezTo>
                    <a:cubicBezTo>
                      <a:pt x="318" y="1085"/>
                      <a:pt x="397" y="1100"/>
                      <a:pt x="371" y="1073"/>
                    </a:cubicBezTo>
                    <a:cubicBezTo>
                      <a:pt x="346" y="1045"/>
                      <a:pt x="420" y="1049"/>
                      <a:pt x="433" y="1065"/>
                    </a:cubicBezTo>
                    <a:cubicBezTo>
                      <a:pt x="446" y="1082"/>
                      <a:pt x="481" y="1042"/>
                      <a:pt x="515" y="1051"/>
                    </a:cubicBezTo>
                    <a:cubicBezTo>
                      <a:pt x="550" y="1060"/>
                      <a:pt x="562" y="1018"/>
                      <a:pt x="590" y="1036"/>
                    </a:cubicBezTo>
                    <a:cubicBezTo>
                      <a:pt x="617" y="1054"/>
                      <a:pt x="745" y="1065"/>
                      <a:pt x="788" y="1089"/>
                    </a:cubicBezTo>
                    <a:cubicBezTo>
                      <a:pt x="832" y="1113"/>
                      <a:pt x="892" y="1118"/>
                      <a:pt x="887" y="1153"/>
                    </a:cubicBezTo>
                    <a:cubicBezTo>
                      <a:pt x="881" y="1187"/>
                      <a:pt x="923" y="1213"/>
                      <a:pt x="972" y="1235"/>
                    </a:cubicBezTo>
                    <a:cubicBezTo>
                      <a:pt x="1022" y="1257"/>
                      <a:pt x="1031" y="1304"/>
                      <a:pt x="1029" y="1335"/>
                    </a:cubicBezTo>
                    <a:cubicBezTo>
                      <a:pt x="1027" y="1366"/>
                      <a:pt x="1082" y="1388"/>
                      <a:pt x="1073" y="1402"/>
                    </a:cubicBezTo>
                    <a:cubicBezTo>
                      <a:pt x="1063" y="1417"/>
                      <a:pt x="1071" y="1437"/>
                      <a:pt x="1104" y="1466"/>
                    </a:cubicBezTo>
                    <a:cubicBezTo>
                      <a:pt x="1136" y="1495"/>
                      <a:pt x="1053" y="1517"/>
                      <a:pt x="1073" y="1543"/>
                    </a:cubicBezTo>
                    <a:cubicBezTo>
                      <a:pt x="1093" y="1568"/>
                      <a:pt x="1043" y="1617"/>
                      <a:pt x="1102" y="1626"/>
                    </a:cubicBezTo>
                    <a:cubicBezTo>
                      <a:pt x="1160" y="1635"/>
                      <a:pt x="1151" y="1586"/>
                      <a:pt x="1195" y="1586"/>
                    </a:cubicBezTo>
                    <a:cubicBezTo>
                      <a:pt x="1238" y="1586"/>
                      <a:pt x="1193" y="1625"/>
                      <a:pt x="1217" y="1648"/>
                    </a:cubicBezTo>
                    <a:cubicBezTo>
                      <a:pt x="1240" y="1672"/>
                      <a:pt x="1289" y="1666"/>
                      <a:pt x="1335" y="1705"/>
                    </a:cubicBezTo>
                    <a:cubicBezTo>
                      <a:pt x="1380" y="1743"/>
                      <a:pt x="1351" y="1761"/>
                      <a:pt x="1309" y="1730"/>
                    </a:cubicBezTo>
                    <a:cubicBezTo>
                      <a:pt x="1268" y="1699"/>
                      <a:pt x="1145" y="1707"/>
                      <a:pt x="1145" y="1717"/>
                    </a:cubicBezTo>
                    <a:cubicBezTo>
                      <a:pt x="1145" y="1728"/>
                      <a:pt x="1280" y="1805"/>
                      <a:pt x="1311" y="1794"/>
                    </a:cubicBezTo>
                    <a:cubicBezTo>
                      <a:pt x="1342" y="1783"/>
                      <a:pt x="1384" y="1840"/>
                      <a:pt x="1366" y="1858"/>
                    </a:cubicBezTo>
                    <a:cubicBezTo>
                      <a:pt x="1348" y="1876"/>
                      <a:pt x="1357" y="1922"/>
                      <a:pt x="1353" y="1943"/>
                    </a:cubicBezTo>
                    <a:cubicBezTo>
                      <a:pt x="1349" y="1965"/>
                      <a:pt x="1304" y="1943"/>
                      <a:pt x="1275" y="1947"/>
                    </a:cubicBezTo>
                    <a:cubicBezTo>
                      <a:pt x="1246" y="1951"/>
                      <a:pt x="1226" y="1960"/>
                      <a:pt x="1226" y="1991"/>
                    </a:cubicBezTo>
                    <a:cubicBezTo>
                      <a:pt x="1226" y="2022"/>
                      <a:pt x="1180" y="2044"/>
                      <a:pt x="1175" y="2082"/>
                    </a:cubicBezTo>
                    <a:cubicBezTo>
                      <a:pt x="1169" y="2120"/>
                      <a:pt x="1211" y="2118"/>
                      <a:pt x="1235" y="2135"/>
                    </a:cubicBezTo>
                    <a:cubicBezTo>
                      <a:pt x="1258" y="2151"/>
                      <a:pt x="1191" y="2162"/>
                      <a:pt x="1187" y="2189"/>
                    </a:cubicBezTo>
                    <a:cubicBezTo>
                      <a:pt x="1184" y="2217"/>
                      <a:pt x="1249" y="2266"/>
                      <a:pt x="1273" y="2279"/>
                    </a:cubicBezTo>
                    <a:cubicBezTo>
                      <a:pt x="1297" y="2291"/>
                      <a:pt x="1275" y="2353"/>
                      <a:pt x="1284" y="2384"/>
                    </a:cubicBezTo>
                    <a:cubicBezTo>
                      <a:pt x="1293" y="2415"/>
                      <a:pt x="1324" y="2377"/>
                      <a:pt x="1320" y="2417"/>
                    </a:cubicBezTo>
                    <a:cubicBezTo>
                      <a:pt x="1317" y="2457"/>
                      <a:pt x="1349" y="2455"/>
                      <a:pt x="1351" y="2479"/>
                    </a:cubicBezTo>
                    <a:cubicBezTo>
                      <a:pt x="1353" y="2503"/>
                      <a:pt x="1410" y="2499"/>
                      <a:pt x="1399" y="2532"/>
                    </a:cubicBezTo>
                    <a:cubicBezTo>
                      <a:pt x="1388" y="2565"/>
                      <a:pt x="1415" y="2588"/>
                      <a:pt x="1428" y="2606"/>
                    </a:cubicBezTo>
                    <a:cubicBezTo>
                      <a:pt x="1441" y="2625"/>
                      <a:pt x="1488" y="2656"/>
                      <a:pt x="1497" y="2679"/>
                    </a:cubicBezTo>
                    <a:cubicBezTo>
                      <a:pt x="1506" y="2703"/>
                      <a:pt x="1533" y="2734"/>
                      <a:pt x="1566" y="2725"/>
                    </a:cubicBezTo>
                    <a:cubicBezTo>
                      <a:pt x="1599" y="2716"/>
                      <a:pt x="1601" y="2747"/>
                      <a:pt x="1626" y="2743"/>
                    </a:cubicBezTo>
                    <a:cubicBezTo>
                      <a:pt x="1652" y="2739"/>
                      <a:pt x="1692" y="2754"/>
                      <a:pt x="1699" y="2774"/>
                    </a:cubicBezTo>
                    <a:cubicBezTo>
                      <a:pt x="1707" y="2794"/>
                      <a:pt x="1785" y="2812"/>
                      <a:pt x="1807" y="2816"/>
                    </a:cubicBezTo>
                    <a:cubicBezTo>
                      <a:pt x="1829" y="2820"/>
                      <a:pt x="1832" y="2780"/>
                      <a:pt x="1852" y="2769"/>
                    </a:cubicBezTo>
                    <a:cubicBezTo>
                      <a:pt x="1872" y="2758"/>
                      <a:pt x="1865" y="2678"/>
                      <a:pt x="1883" y="2672"/>
                    </a:cubicBezTo>
                    <a:cubicBezTo>
                      <a:pt x="1901" y="2667"/>
                      <a:pt x="1896" y="2583"/>
                      <a:pt x="1878" y="2576"/>
                    </a:cubicBezTo>
                    <a:cubicBezTo>
                      <a:pt x="1860" y="2568"/>
                      <a:pt x="1867" y="2539"/>
                      <a:pt x="1909" y="2545"/>
                    </a:cubicBezTo>
                    <a:cubicBezTo>
                      <a:pt x="1951" y="2550"/>
                      <a:pt x="1936" y="2508"/>
                      <a:pt x="1956" y="2503"/>
                    </a:cubicBezTo>
                    <a:cubicBezTo>
                      <a:pt x="1976" y="2497"/>
                      <a:pt x="1967" y="2459"/>
                      <a:pt x="1982" y="2455"/>
                    </a:cubicBezTo>
                    <a:cubicBezTo>
                      <a:pt x="1996" y="2452"/>
                      <a:pt x="1994" y="2426"/>
                      <a:pt x="1983" y="2412"/>
                    </a:cubicBezTo>
                    <a:cubicBezTo>
                      <a:pt x="1973" y="2397"/>
                      <a:pt x="1985" y="2386"/>
                      <a:pt x="2007" y="2382"/>
                    </a:cubicBezTo>
                    <a:cubicBezTo>
                      <a:pt x="2029" y="2379"/>
                      <a:pt x="2024" y="2348"/>
                      <a:pt x="1994" y="2337"/>
                    </a:cubicBezTo>
                    <a:cubicBezTo>
                      <a:pt x="1965" y="2326"/>
                      <a:pt x="1974" y="2293"/>
                      <a:pt x="2003" y="2313"/>
                    </a:cubicBezTo>
                    <a:cubicBezTo>
                      <a:pt x="2033" y="2333"/>
                      <a:pt x="2055" y="2319"/>
                      <a:pt x="2038" y="2297"/>
                    </a:cubicBezTo>
                    <a:cubicBezTo>
                      <a:pt x="2022" y="2275"/>
                      <a:pt x="2058" y="2264"/>
                      <a:pt x="2096" y="2260"/>
                    </a:cubicBezTo>
                    <a:cubicBezTo>
                      <a:pt x="2135" y="2257"/>
                      <a:pt x="2155" y="2237"/>
                      <a:pt x="2147" y="2207"/>
                    </a:cubicBezTo>
                    <a:cubicBezTo>
                      <a:pt x="2140" y="2178"/>
                      <a:pt x="2191" y="2180"/>
                      <a:pt x="2178" y="2206"/>
                    </a:cubicBezTo>
                    <a:cubicBezTo>
                      <a:pt x="2166" y="2231"/>
                      <a:pt x="2173" y="2257"/>
                      <a:pt x="2191" y="2238"/>
                    </a:cubicBezTo>
                    <a:cubicBezTo>
                      <a:pt x="2209" y="2220"/>
                      <a:pt x="2244" y="2233"/>
                      <a:pt x="2306" y="2215"/>
                    </a:cubicBezTo>
                    <a:cubicBezTo>
                      <a:pt x="2368" y="2197"/>
                      <a:pt x="2428" y="2146"/>
                      <a:pt x="2443" y="2096"/>
                    </a:cubicBezTo>
                    <a:cubicBezTo>
                      <a:pt x="2457" y="2047"/>
                      <a:pt x="2528" y="2053"/>
                      <a:pt x="2519" y="2020"/>
                    </a:cubicBezTo>
                    <a:cubicBezTo>
                      <a:pt x="2510" y="1987"/>
                      <a:pt x="2532" y="1974"/>
                      <a:pt x="2577" y="1996"/>
                    </a:cubicBezTo>
                    <a:cubicBezTo>
                      <a:pt x="2623" y="2018"/>
                      <a:pt x="2586" y="1982"/>
                      <a:pt x="2637" y="1982"/>
                    </a:cubicBezTo>
                    <a:cubicBezTo>
                      <a:pt x="2688" y="1982"/>
                      <a:pt x="2679" y="1963"/>
                      <a:pt x="2729" y="1962"/>
                    </a:cubicBezTo>
                    <a:cubicBezTo>
                      <a:pt x="2778" y="1960"/>
                      <a:pt x="2905" y="1938"/>
                      <a:pt x="2949" y="1901"/>
                    </a:cubicBezTo>
                    <a:cubicBezTo>
                      <a:pt x="2993" y="1865"/>
                      <a:pt x="3086" y="1834"/>
                      <a:pt x="3124" y="1810"/>
                    </a:cubicBezTo>
                    <a:cubicBezTo>
                      <a:pt x="3162" y="1787"/>
                      <a:pt x="3171" y="1767"/>
                      <a:pt x="3148" y="1779"/>
                    </a:cubicBezTo>
                    <a:cubicBezTo>
                      <a:pt x="3124" y="1792"/>
                      <a:pt x="3075" y="1794"/>
                      <a:pt x="3038" y="1785"/>
                    </a:cubicBezTo>
                    <a:cubicBezTo>
                      <a:pt x="3002" y="1776"/>
                      <a:pt x="2944" y="1745"/>
                      <a:pt x="2902" y="1768"/>
                    </a:cubicBezTo>
                    <a:cubicBezTo>
                      <a:pt x="2860" y="1792"/>
                      <a:pt x="2885" y="1734"/>
                      <a:pt x="2920" y="1728"/>
                    </a:cubicBezTo>
                    <a:cubicBezTo>
                      <a:pt x="2954" y="1723"/>
                      <a:pt x="2940" y="1707"/>
                      <a:pt x="2931" y="1670"/>
                    </a:cubicBezTo>
                    <a:cubicBezTo>
                      <a:pt x="2922" y="1634"/>
                      <a:pt x="2989" y="1657"/>
                      <a:pt x="3018" y="1699"/>
                    </a:cubicBezTo>
                    <a:cubicBezTo>
                      <a:pt x="3047" y="1741"/>
                      <a:pt x="3104" y="1759"/>
                      <a:pt x="3153" y="1745"/>
                    </a:cubicBezTo>
                    <a:cubicBezTo>
                      <a:pt x="3202" y="1730"/>
                      <a:pt x="3155" y="1690"/>
                      <a:pt x="3175" y="1663"/>
                    </a:cubicBezTo>
                    <a:cubicBezTo>
                      <a:pt x="3195" y="1635"/>
                      <a:pt x="3024" y="1550"/>
                      <a:pt x="3015" y="1521"/>
                    </a:cubicBezTo>
                    <a:cubicBezTo>
                      <a:pt x="3005" y="1492"/>
                      <a:pt x="3058" y="1512"/>
                      <a:pt x="3106" y="1532"/>
                    </a:cubicBezTo>
                    <a:cubicBezTo>
                      <a:pt x="3153" y="1552"/>
                      <a:pt x="3164" y="1493"/>
                      <a:pt x="3164" y="1468"/>
                    </a:cubicBezTo>
                    <a:cubicBezTo>
                      <a:pt x="3164" y="1442"/>
                      <a:pt x="3062" y="1441"/>
                      <a:pt x="3016" y="1466"/>
                    </a:cubicBezTo>
                    <a:cubicBezTo>
                      <a:pt x="2971" y="1492"/>
                      <a:pt x="2927" y="1433"/>
                      <a:pt x="2989" y="1426"/>
                    </a:cubicBezTo>
                    <a:cubicBezTo>
                      <a:pt x="3051" y="1419"/>
                      <a:pt x="2995" y="1393"/>
                      <a:pt x="3013" y="1375"/>
                    </a:cubicBezTo>
                    <a:cubicBezTo>
                      <a:pt x="3031" y="1357"/>
                      <a:pt x="3109" y="1428"/>
                      <a:pt x="3149" y="1415"/>
                    </a:cubicBezTo>
                    <a:cubicBezTo>
                      <a:pt x="3190" y="1402"/>
                      <a:pt x="3219" y="1417"/>
                      <a:pt x="3253" y="1390"/>
                    </a:cubicBezTo>
                    <a:cubicBezTo>
                      <a:pt x="3288" y="1362"/>
                      <a:pt x="3191" y="1337"/>
                      <a:pt x="3171" y="1313"/>
                    </a:cubicBezTo>
                    <a:cubicBezTo>
                      <a:pt x="3151" y="1289"/>
                      <a:pt x="3271" y="1298"/>
                      <a:pt x="3308" y="1300"/>
                    </a:cubicBezTo>
                    <a:cubicBezTo>
                      <a:pt x="3344" y="1302"/>
                      <a:pt x="3353" y="1247"/>
                      <a:pt x="3324" y="1258"/>
                    </a:cubicBezTo>
                    <a:cubicBezTo>
                      <a:pt x="3295" y="1269"/>
                      <a:pt x="3191" y="1222"/>
                      <a:pt x="3213" y="1189"/>
                    </a:cubicBezTo>
                    <a:cubicBezTo>
                      <a:pt x="3235" y="1156"/>
                      <a:pt x="3275" y="1195"/>
                      <a:pt x="3321" y="1171"/>
                    </a:cubicBezTo>
                    <a:cubicBezTo>
                      <a:pt x="3366" y="1147"/>
                      <a:pt x="3324" y="1058"/>
                      <a:pt x="3292" y="1058"/>
                    </a:cubicBezTo>
                    <a:cubicBezTo>
                      <a:pt x="3259" y="1058"/>
                      <a:pt x="3182" y="1047"/>
                      <a:pt x="3182" y="1031"/>
                    </a:cubicBezTo>
                    <a:cubicBezTo>
                      <a:pt x="3182" y="1014"/>
                      <a:pt x="3118" y="1000"/>
                      <a:pt x="3137" y="983"/>
                    </a:cubicBezTo>
                    <a:cubicBezTo>
                      <a:pt x="3155" y="967"/>
                      <a:pt x="3179" y="1003"/>
                      <a:pt x="3220" y="972"/>
                    </a:cubicBezTo>
                    <a:cubicBezTo>
                      <a:pt x="3262" y="941"/>
                      <a:pt x="3350" y="980"/>
                      <a:pt x="3388" y="972"/>
                    </a:cubicBezTo>
                    <a:cubicBezTo>
                      <a:pt x="3426" y="965"/>
                      <a:pt x="3372" y="894"/>
                      <a:pt x="3350" y="907"/>
                    </a:cubicBezTo>
                    <a:cubicBezTo>
                      <a:pt x="3328" y="920"/>
                      <a:pt x="3253" y="923"/>
                      <a:pt x="3248" y="885"/>
                    </a:cubicBezTo>
                    <a:cubicBezTo>
                      <a:pt x="3242" y="847"/>
                      <a:pt x="3319" y="885"/>
                      <a:pt x="3332" y="867"/>
                    </a:cubicBezTo>
                    <a:cubicBezTo>
                      <a:pt x="3344" y="848"/>
                      <a:pt x="3226" y="801"/>
                      <a:pt x="3208" y="839"/>
                    </a:cubicBezTo>
                    <a:cubicBezTo>
                      <a:pt x="3189" y="878"/>
                      <a:pt x="3124" y="865"/>
                      <a:pt x="3159" y="843"/>
                    </a:cubicBezTo>
                    <a:cubicBezTo>
                      <a:pt x="3193" y="821"/>
                      <a:pt x="3200" y="759"/>
                      <a:pt x="3197" y="728"/>
                    </a:cubicBezTo>
                    <a:cubicBezTo>
                      <a:pt x="3193" y="697"/>
                      <a:pt x="3321" y="695"/>
                      <a:pt x="3306" y="644"/>
                    </a:cubicBezTo>
                    <a:cubicBezTo>
                      <a:pt x="3292" y="593"/>
                      <a:pt x="3366" y="583"/>
                      <a:pt x="3408" y="583"/>
                    </a:cubicBezTo>
                    <a:cubicBezTo>
                      <a:pt x="3450" y="583"/>
                      <a:pt x="3406" y="528"/>
                      <a:pt x="3366" y="533"/>
                    </a:cubicBezTo>
                    <a:cubicBezTo>
                      <a:pt x="3326" y="539"/>
                      <a:pt x="3284" y="584"/>
                      <a:pt x="3264" y="566"/>
                    </a:cubicBezTo>
                    <a:cubicBezTo>
                      <a:pt x="3244" y="548"/>
                      <a:pt x="3312" y="515"/>
                      <a:pt x="3348" y="515"/>
                    </a:cubicBezTo>
                    <a:cubicBezTo>
                      <a:pt x="3384" y="515"/>
                      <a:pt x="3472" y="511"/>
                      <a:pt x="3503" y="493"/>
                    </a:cubicBezTo>
                    <a:cubicBezTo>
                      <a:pt x="3534" y="475"/>
                      <a:pt x="3448" y="459"/>
                      <a:pt x="3390" y="466"/>
                    </a:cubicBezTo>
                    <a:cubicBezTo>
                      <a:pt x="3332" y="473"/>
                      <a:pt x="3332" y="448"/>
                      <a:pt x="3419" y="446"/>
                    </a:cubicBezTo>
                    <a:cubicBezTo>
                      <a:pt x="3506" y="444"/>
                      <a:pt x="3492" y="426"/>
                      <a:pt x="3554" y="419"/>
                    </a:cubicBezTo>
                    <a:cubicBezTo>
                      <a:pt x="3616" y="411"/>
                      <a:pt x="3596" y="386"/>
                      <a:pt x="3634" y="384"/>
                    </a:cubicBezTo>
                    <a:cubicBezTo>
                      <a:pt x="3672" y="382"/>
                      <a:pt x="3772" y="340"/>
                      <a:pt x="3772" y="320"/>
                    </a:cubicBezTo>
                    <a:cubicBezTo>
                      <a:pt x="3772" y="300"/>
                      <a:pt x="3629" y="260"/>
                      <a:pt x="3561" y="260"/>
                    </a:cubicBezTo>
                    <a:close/>
                    <a:moveTo>
                      <a:pt x="1291" y="1847"/>
                    </a:moveTo>
                    <a:cubicBezTo>
                      <a:pt x="1293" y="1818"/>
                      <a:pt x="1260" y="1836"/>
                      <a:pt x="1242" y="1801"/>
                    </a:cubicBezTo>
                    <a:cubicBezTo>
                      <a:pt x="1224" y="1767"/>
                      <a:pt x="1131" y="1752"/>
                      <a:pt x="1122" y="1779"/>
                    </a:cubicBezTo>
                    <a:cubicBezTo>
                      <a:pt x="1118" y="1790"/>
                      <a:pt x="1089" y="1807"/>
                      <a:pt x="1113" y="1832"/>
                    </a:cubicBezTo>
                    <a:cubicBezTo>
                      <a:pt x="1136" y="1858"/>
                      <a:pt x="1153" y="1847"/>
                      <a:pt x="1180" y="1872"/>
                    </a:cubicBezTo>
                    <a:cubicBezTo>
                      <a:pt x="1207" y="1898"/>
                      <a:pt x="1289" y="1876"/>
                      <a:pt x="1291" y="184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7" name="Shape 291">
                <a:extLst>
                  <a:ext uri="{FF2B5EF4-FFF2-40B4-BE49-F238E27FC236}">
                    <a16:creationId xmlns:a16="http://schemas.microsoft.com/office/drawing/2014/main" id="{B26B2C18-EA3A-D7FD-9A3D-42F93D16D8EA}"/>
                  </a:ext>
                </a:extLst>
              </p:cNvPr>
              <p:cNvSpPr/>
              <p:nvPr/>
            </p:nvSpPr>
            <p:spPr>
              <a:xfrm>
                <a:off x="2892510" y="2549703"/>
                <a:ext cx="4054866" cy="3125088"/>
              </a:xfrm>
              <a:custGeom>
                <a:avLst/>
                <a:gdLst/>
                <a:ahLst/>
                <a:cxnLst/>
                <a:rect l="0" t="0" r="0" b="0"/>
                <a:pathLst>
                  <a:path w="5491" h="4229" extrusionOk="0">
                    <a:moveTo>
                      <a:pt x="1084" y="3707"/>
                    </a:moveTo>
                    <a:cubicBezTo>
                      <a:pt x="1066" y="3688"/>
                      <a:pt x="1020" y="3692"/>
                      <a:pt x="1013" y="3674"/>
                    </a:cubicBezTo>
                    <a:cubicBezTo>
                      <a:pt x="1006" y="3657"/>
                      <a:pt x="964" y="3593"/>
                      <a:pt x="941" y="3594"/>
                    </a:cubicBezTo>
                    <a:cubicBezTo>
                      <a:pt x="917" y="3595"/>
                      <a:pt x="887" y="3597"/>
                      <a:pt x="860" y="3576"/>
                    </a:cubicBezTo>
                    <a:cubicBezTo>
                      <a:pt x="833" y="3556"/>
                      <a:pt x="815" y="3554"/>
                      <a:pt x="796" y="3567"/>
                    </a:cubicBezTo>
                    <a:cubicBezTo>
                      <a:pt x="777" y="3579"/>
                      <a:pt x="816" y="3582"/>
                      <a:pt x="815" y="3595"/>
                    </a:cubicBezTo>
                    <a:cubicBezTo>
                      <a:pt x="814" y="3609"/>
                      <a:pt x="827" y="3617"/>
                      <a:pt x="844" y="3614"/>
                    </a:cubicBezTo>
                    <a:cubicBezTo>
                      <a:pt x="860" y="3612"/>
                      <a:pt x="870" y="3646"/>
                      <a:pt x="886" y="3647"/>
                    </a:cubicBezTo>
                    <a:cubicBezTo>
                      <a:pt x="902" y="3649"/>
                      <a:pt x="908" y="3674"/>
                      <a:pt x="927" y="3674"/>
                    </a:cubicBezTo>
                    <a:cubicBezTo>
                      <a:pt x="946" y="3674"/>
                      <a:pt x="950" y="3696"/>
                      <a:pt x="960" y="3709"/>
                    </a:cubicBezTo>
                    <a:cubicBezTo>
                      <a:pt x="969" y="3721"/>
                      <a:pt x="991" y="3710"/>
                      <a:pt x="991" y="3722"/>
                    </a:cubicBezTo>
                    <a:cubicBezTo>
                      <a:pt x="991" y="3733"/>
                      <a:pt x="1013" y="3743"/>
                      <a:pt x="1019" y="3757"/>
                    </a:cubicBezTo>
                    <a:cubicBezTo>
                      <a:pt x="1056" y="3762"/>
                      <a:pt x="1088" y="3765"/>
                      <a:pt x="1116" y="3757"/>
                    </a:cubicBezTo>
                    <a:cubicBezTo>
                      <a:pt x="1116" y="3749"/>
                      <a:pt x="1118" y="3739"/>
                      <a:pt x="1122" y="3732"/>
                    </a:cubicBezTo>
                    <a:cubicBezTo>
                      <a:pt x="1132" y="3714"/>
                      <a:pt x="1102" y="3726"/>
                      <a:pt x="1084" y="3707"/>
                    </a:cubicBezTo>
                    <a:close/>
                    <a:moveTo>
                      <a:pt x="1038" y="1536"/>
                    </a:moveTo>
                    <a:cubicBezTo>
                      <a:pt x="1087" y="1547"/>
                      <a:pt x="1092" y="1635"/>
                      <a:pt x="1125" y="1635"/>
                    </a:cubicBezTo>
                    <a:cubicBezTo>
                      <a:pt x="1147" y="1635"/>
                      <a:pt x="1131" y="1607"/>
                      <a:pt x="1166" y="1607"/>
                    </a:cubicBezTo>
                    <a:cubicBezTo>
                      <a:pt x="1202" y="1607"/>
                      <a:pt x="1193" y="1588"/>
                      <a:pt x="1226" y="1591"/>
                    </a:cubicBezTo>
                    <a:cubicBezTo>
                      <a:pt x="1259" y="1594"/>
                      <a:pt x="1286" y="1583"/>
                      <a:pt x="1286" y="1544"/>
                    </a:cubicBezTo>
                    <a:cubicBezTo>
                      <a:pt x="1286" y="1506"/>
                      <a:pt x="1311" y="1492"/>
                      <a:pt x="1344" y="1484"/>
                    </a:cubicBezTo>
                    <a:cubicBezTo>
                      <a:pt x="1376" y="1476"/>
                      <a:pt x="1346" y="1435"/>
                      <a:pt x="1393" y="1424"/>
                    </a:cubicBezTo>
                    <a:cubicBezTo>
                      <a:pt x="1439" y="1413"/>
                      <a:pt x="1568" y="1359"/>
                      <a:pt x="1590" y="1342"/>
                    </a:cubicBezTo>
                    <a:cubicBezTo>
                      <a:pt x="1612" y="1326"/>
                      <a:pt x="1562" y="1304"/>
                      <a:pt x="1513" y="1274"/>
                    </a:cubicBezTo>
                    <a:cubicBezTo>
                      <a:pt x="1464" y="1244"/>
                      <a:pt x="1426" y="1236"/>
                      <a:pt x="1387" y="1260"/>
                    </a:cubicBezTo>
                    <a:cubicBezTo>
                      <a:pt x="1349" y="1285"/>
                      <a:pt x="1379" y="1233"/>
                      <a:pt x="1349" y="1247"/>
                    </a:cubicBezTo>
                    <a:cubicBezTo>
                      <a:pt x="1319" y="1260"/>
                      <a:pt x="1237" y="1225"/>
                      <a:pt x="1226" y="1211"/>
                    </a:cubicBezTo>
                    <a:cubicBezTo>
                      <a:pt x="1215" y="1197"/>
                      <a:pt x="1068" y="1241"/>
                      <a:pt x="1032" y="1241"/>
                    </a:cubicBezTo>
                    <a:cubicBezTo>
                      <a:pt x="997" y="1241"/>
                      <a:pt x="1035" y="1279"/>
                      <a:pt x="1060" y="1298"/>
                    </a:cubicBezTo>
                    <a:cubicBezTo>
                      <a:pt x="1084" y="1318"/>
                      <a:pt x="999" y="1378"/>
                      <a:pt x="1016" y="1391"/>
                    </a:cubicBezTo>
                    <a:cubicBezTo>
                      <a:pt x="1032" y="1405"/>
                      <a:pt x="999" y="1441"/>
                      <a:pt x="961" y="1484"/>
                    </a:cubicBezTo>
                    <a:cubicBezTo>
                      <a:pt x="923" y="1528"/>
                      <a:pt x="988" y="1525"/>
                      <a:pt x="1038" y="1536"/>
                    </a:cubicBezTo>
                    <a:close/>
                    <a:moveTo>
                      <a:pt x="2404" y="1760"/>
                    </a:moveTo>
                    <a:cubicBezTo>
                      <a:pt x="2420" y="1741"/>
                      <a:pt x="2489" y="1799"/>
                      <a:pt x="2491" y="1758"/>
                    </a:cubicBezTo>
                    <a:cubicBezTo>
                      <a:pt x="2494" y="1717"/>
                      <a:pt x="2415" y="1697"/>
                      <a:pt x="2382" y="1676"/>
                    </a:cubicBezTo>
                    <a:cubicBezTo>
                      <a:pt x="2349" y="1654"/>
                      <a:pt x="2336" y="1665"/>
                      <a:pt x="2284" y="1626"/>
                    </a:cubicBezTo>
                    <a:cubicBezTo>
                      <a:pt x="2232" y="1588"/>
                      <a:pt x="2297" y="1569"/>
                      <a:pt x="2259" y="1539"/>
                    </a:cubicBezTo>
                    <a:cubicBezTo>
                      <a:pt x="2221" y="1509"/>
                      <a:pt x="2207" y="1427"/>
                      <a:pt x="2235" y="1400"/>
                    </a:cubicBezTo>
                    <a:cubicBezTo>
                      <a:pt x="2262" y="1372"/>
                      <a:pt x="2292" y="1331"/>
                      <a:pt x="2243" y="1312"/>
                    </a:cubicBezTo>
                    <a:cubicBezTo>
                      <a:pt x="2194" y="1293"/>
                      <a:pt x="2114" y="1329"/>
                      <a:pt x="2123" y="1339"/>
                    </a:cubicBezTo>
                    <a:cubicBezTo>
                      <a:pt x="2131" y="1350"/>
                      <a:pt x="2199" y="1389"/>
                      <a:pt x="2199" y="1405"/>
                    </a:cubicBezTo>
                    <a:cubicBezTo>
                      <a:pt x="2199" y="1421"/>
                      <a:pt x="2136" y="1359"/>
                      <a:pt x="2114" y="1372"/>
                    </a:cubicBezTo>
                    <a:cubicBezTo>
                      <a:pt x="2092" y="1386"/>
                      <a:pt x="2068" y="1345"/>
                      <a:pt x="2049" y="1372"/>
                    </a:cubicBezTo>
                    <a:cubicBezTo>
                      <a:pt x="2030" y="1400"/>
                      <a:pt x="2073" y="1495"/>
                      <a:pt x="2090" y="1523"/>
                    </a:cubicBezTo>
                    <a:cubicBezTo>
                      <a:pt x="2106" y="1550"/>
                      <a:pt x="2073" y="1550"/>
                      <a:pt x="2051" y="1555"/>
                    </a:cubicBezTo>
                    <a:cubicBezTo>
                      <a:pt x="2030" y="1561"/>
                      <a:pt x="2027" y="1479"/>
                      <a:pt x="2005" y="1449"/>
                    </a:cubicBezTo>
                    <a:cubicBezTo>
                      <a:pt x="1983" y="1419"/>
                      <a:pt x="1896" y="1383"/>
                      <a:pt x="1890" y="1405"/>
                    </a:cubicBezTo>
                    <a:cubicBezTo>
                      <a:pt x="1885" y="1427"/>
                      <a:pt x="1945" y="1427"/>
                      <a:pt x="1937" y="1457"/>
                    </a:cubicBezTo>
                    <a:cubicBezTo>
                      <a:pt x="1928" y="1487"/>
                      <a:pt x="1896" y="1438"/>
                      <a:pt x="1866" y="1462"/>
                    </a:cubicBezTo>
                    <a:cubicBezTo>
                      <a:pt x="1836" y="1487"/>
                      <a:pt x="1841" y="1471"/>
                      <a:pt x="1846" y="1446"/>
                    </a:cubicBezTo>
                    <a:cubicBezTo>
                      <a:pt x="1852" y="1421"/>
                      <a:pt x="1803" y="1394"/>
                      <a:pt x="1748" y="1400"/>
                    </a:cubicBezTo>
                    <a:cubicBezTo>
                      <a:pt x="1693" y="1405"/>
                      <a:pt x="1724" y="1443"/>
                      <a:pt x="1707" y="1457"/>
                    </a:cubicBezTo>
                    <a:cubicBezTo>
                      <a:pt x="1691" y="1471"/>
                      <a:pt x="1609" y="1449"/>
                      <a:pt x="1661" y="1438"/>
                    </a:cubicBezTo>
                    <a:cubicBezTo>
                      <a:pt x="1713" y="1427"/>
                      <a:pt x="1691" y="1397"/>
                      <a:pt x="1672" y="1367"/>
                    </a:cubicBezTo>
                    <a:cubicBezTo>
                      <a:pt x="1652" y="1337"/>
                      <a:pt x="1601" y="1372"/>
                      <a:pt x="1516" y="1402"/>
                    </a:cubicBezTo>
                    <a:cubicBezTo>
                      <a:pt x="1431" y="1432"/>
                      <a:pt x="1393" y="1465"/>
                      <a:pt x="1404" y="1468"/>
                    </a:cubicBezTo>
                    <a:cubicBezTo>
                      <a:pt x="1415" y="1471"/>
                      <a:pt x="1417" y="1484"/>
                      <a:pt x="1385" y="1512"/>
                    </a:cubicBezTo>
                    <a:cubicBezTo>
                      <a:pt x="1352" y="1539"/>
                      <a:pt x="1385" y="1564"/>
                      <a:pt x="1415" y="1564"/>
                    </a:cubicBezTo>
                    <a:cubicBezTo>
                      <a:pt x="1445" y="1564"/>
                      <a:pt x="1418" y="1588"/>
                      <a:pt x="1439" y="1594"/>
                    </a:cubicBezTo>
                    <a:cubicBezTo>
                      <a:pt x="1458" y="1599"/>
                      <a:pt x="1557" y="1555"/>
                      <a:pt x="1584" y="1574"/>
                    </a:cubicBezTo>
                    <a:cubicBezTo>
                      <a:pt x="1612" y="1594"/>
                      <a:pt x="1423" y="1604"/>
                      <a:pt x="1423" y="1637"/>
                    </a:cubicBezTo>
                    <a:cubicBezTo>
                      <a:pt x="1423" y="1670"/>
                      <a:pt x="1527" y="1689"/>
                      <a:pt x="1603" y="1676"/>
                    </a:cubicBezTo>
                    <a:cubicBezTo>
                      <a:pt x="1680" y="1662"/>
                      <a:pt x="1814" y="1686"/>
                      <a:pt x="1814" y="1706"/>
                    </a:cubicBezTo>
                    <a:cubicBezTo>
                      <a:pt x="1814" y="1725"/>
                      <a:pt x="1724" y="1719"/>
                      <a:pt x="1655" y="1717"/>
                    </a:cubicBezTo>
                    <a:cubicBezTo>
                      <a:pt x="1587" y="1714"/>
                      <a:pt x="1469" y="1736"/>
                      <a:pt x="1475" y="1758"/>
                    </a:cubicBezTo>
                    <a:cubicBezTo>
                      <a:pt x="1481" y="1782"/>
                      <a:pt x="1489" y="1782"/>
                      <a:pt x="1560" y="1815"/>
                    </a:cubicBezTo>
                    <a:cubicBezTo>
                      <a:pt x="1631" y="1848"/>
                      <a:pt x="1704" y="1799"/>
                      <a:pt x="1702" y="1845"/>
                    </a:cubicBezTo>
                    <a:cubicBezTo>
                      <a:pt x="1699" y="1891"/>
                      <a:pt x="1740" y="1902"/>
                      <a:pt x="1836" y="1905"/>
                    </a:cubicBezTo>
                    <a:cubicBezTo>
                      <a:pt x="1931" y="1908"/>
                      <a:pt x="1975" y="1861"/>
                      <a:pt x="2021" y="1864"/>
                    </a:cubicBezTo>
                    <a:cubicBezTo>
                      <a:pt x="2068" y="1867"/>
                      <a:pt x="2090" y="1859"/>
                      <a:pt x="2112" y="1826"/>
                    </a:cubicBezTo>
                    <a:cubicBezTo>
                      <a:pt x="2133" y="1793"/>
                      <a:pt x="2153" y="1812"/>
                      <a:pt x="2158" y="1829"/>
                    </a:cubicBezTo>
                    <a:cubicBezTo>
                      <a:pt x="2163" y="1845"/>
                      <a:pt x="2224" y="1842"/>
                      <a:pt x="2237" y="1856"/>
                    </a:cubicBezTo>
                    <a:cubicBezTo>
                      <a:pt x="2272" y="1891"/>
                      <a:pt x="2388" y="1881"/>
                      <a:pt x="2431" y="1859"/>
                    </a:cubicBezTo>
                    <a:cubicBezTo>
                      <a:pt x="2475" y="1837"/>
                      <a:pt x="2412" y="1777"/>
                      <a:pt x="2390" y="1804"/>
                    </a:cubicBezTo>
                    <a:cubicBezTo>
                      <a:pt x="2368" y="1831"/>
                      <a:pt x="2349" y="1815"/>
                      <a:pt x="2344" y="1801"/>
                    </a:cubicBezTo>
                    <a:cubicBezTo>
                      <a:pt x="2338" y="1788"/>
                      <a:pt x="2388" y="1779"/>
                      <a:pt x="2404" y="1760"/>
                    </a:cubicBezTo>
                    <a:close/>
                    <a:moveTo>
                      <a:pt x="1366" y="1088"/>
                    </a:moveTo>
                    <a:cubicBezTo>
                      <a:pt x="1415" y="1093"/>
                      <a:pt x="1464" y="1050"/>
                      <a:pt x="1461" y="1025"/>
                    </a:cubicBezTo>
                    <a:cubicBezTo>
                      <a:pt x="1458" y="1001"/>
                      <a:pt x="1341" y="1085"/>
                      <a:pt x="1366" y="1088"/>
                    </a:cubicBezTo>
                    <a:close/>
                    <a:moveTo>
                      <a:pt x="1139" y="1012"/>
                    </a:moveTo>
                    <a:cubicBezTo>
                      <a:pt x="1158" y="1020"/>
                      <a:pt x="1139" y="1058"/>
                      <a:pt x="1161" y="1047"/>
                    </a:cubicBezTo>
                    <a:cubicBezTo>
                      <a:pt x="1182" y="1036"/>
                      <a:pt x="1188" y="1033"/>
                      <a:pt x="1204" y="1039"/>
                    </a:cubicBezTo>
                    <a:cubicBezTo>
                      <a:pt x="1234" y="1049"/>
                      <a:pt x="1240" y="1022"/>
                      <a:pt x="1254" y="1009"/>
                    </a:cubicBezTo>
                    <a:cubicBezTo>
                      <a:pt x="1267" y="995"/>
                      <a:pt x="1262" y="1058"/>
                      <a:pt x="1297" y="1058"/>
                    </a:cubicBezTo>
                    <a:cubicBezTo>
                      <a:pt x="1327" y="1058"/>
                      <a:pt x="1322" y="992"/>
                      <a:pt x="1349" y="1012"/>
                    </a:cubicBezTo>
                    <a:cubicBezTo>
                      <a:pt x="1376" y="1031"/>
                      <a:pt x="1385" y="1003"/>
                      <a:pt x="1390" y="984"/>
                    </a:cubicBezTo>
                    <a:cubicBezTo>
                      <a:pt x="1396" y="965"/>
                      <a:pt x="1396" y="932"/>
                      <a:pt x="1426" y="927"/>
                    </a:cubicBezTo>
                    <a:cubicBezTo>
                      <a:pt x="1456" y="921"/>
                      <a:pt x="1431" y="957"/>
                      <a:pt x="1445" y="981"/>
                    </a:cubicBezTo>
                    <a:cubicBezTo>
                      <a:pt x="1465" y="1017"/>
                      <a:pt x="1499" y="984"/>
                      <a:pt x="1502" y="968"/>
                    </a:cubicBezTo>
                    <a:cubicBezTo>
                      <a:pt x="1505" y="951"/>
                      <a:pt x="1554" y="962"/>
                      <a:pt x="1551" y="943"/>
                    </a:cubicBezTo>
                    <a:cubicBezTo>
                      <a:pt x="1549" y="924"/>
                      <a:pt x="1565" y="919"/>
                      <a:pt x="1551" y="897"/>
                    </a:cubicBezTo>
                    <a:cubicBezTo>
                      <a:pt x="1538" y="875"/>
                      <a:pt x="1573" y="880"/>
                      <a:pt x="1590" y="864"/>
                    </a:cubicBezTo>
                    <a:cubicBezTo>
                      <a:pt x="1606" y="848"/>
                      <a:pt x="1568" y="861"/>
                      <a:pt x="1540" y="837"/>
                    </a:cubicBezTo>
                    <a:cubicBezTo>
                      <a:pt x="1513" y="812"/>
                      <a:pt x="1502" y="845"/>
                      <a:pt x="1502" y="861"/>
                    </a:cubicBezTo>
                    <a:cubicBezTo>
                      <a:pt x="1502" y="878"/>
                      <a:pt x="1450" y="864"/>
                      <a:pt x="1420" y="853"/>
                    </a:cubicBezTo>
                    <a:cubicBezTo>
                      <a:pt x="1390" y="842"/>
                      <a:pt x="1352" y="889"/>
                      <a:pt x="1308" y="910"/>
                    </a:cubicBezTo>
                    <a:cubicBezTo>
                      <a:pt x="1264" y="932"/>
                      <a:pt x="1262" y="971"/>
                      <a:pt x="1221" y="968"/>
                    </a:cubicBezTo>
                    <a:cubicBezTo>
                      <a:pt x="1180" y="965"/>
                      <a:pt x="1120" y="1003"/>
                      <a:pt x="1139" y="1012"/>
                    </a:cubicBezTo>
                    <a:close/>
                    <a:moveTo>
                      <a:pt x="1565" y="998"/>
                    </a:moveTo>
                    <a:cubicBezTo>
                      <a:pt x="1527" y="1001"/>
                      <a:pt x="1530" y="1039"/>
                      <a:pt x="1573" y="1039"/>
                    </a:cubicBezTo>
                    <a:cubicBezTo>
                      <a:pt x="1617" y="1039"/>
                      <a:pt x="1631" y="1053"/>
                      <a:pt x="1568" y="1050"/>
                    </a:cubicBezTo>
                    <a:cubicBezTo>
                      <a:pt x="1505" y="1047"/>
                      <a:pt x="1478" y="1102"/>
                      <a:pt x="1521" y="1091"/>
                    </a:cubicBezTo>
                    <a:cubicBezTo>
                      <a:pt x="1565" y="1080"/>
                      <a:pt x="1617" y="1080"/>
                      <a:pt x="1584" y="1091"/>
                    </a:cubicBezTo>
                    <a:cubicBezTo>
                      <a:pt x="1551" y="1102"/>
                      <a:pt x="1462" y="1109"/>
                      <a:pt x="1475" y="1126"/>
                    </a:cubicBezTo>
                    <a:cubicBezTo>
                      <a:pt x="1483" y="1137"/>
                      <a:pt x="1519" y="1134"/>
                      <a:pt x="1554" y="1148"/>
                    </a:cubicBezTo>
                    <a:cubicBezTo>
                      <a:pt x="1590" y="1162"/>
                      <a:pt x="1612" y="1170"/>
                      <a:pt x="1639" y="1140"/>
                    </a:cubicBezTo>
                    <a:cubicBezTo>
                      <a:pt x="1666" y="1110"/>
                      <a:pt x="1702" y="1080"/>
                      <a:pt x="1688" y="1121"/>
                    </a:cubicBezTo>
                    <a:cubicBezTo>
                      <a:pt x="1674" y="1162"/>
                      <a:pt x="1732" y="1132"/>
                      <a:pt x="1805" y="1129"/>
                    </a:cubicBezTo>
                    <a:cubicBezTo>
                      <a:pt x="1879" y="1126"/>
                      <a:pt x="1792" y="1173"/>
                      <a:pt x="1715" y="1178"/>
                    </a:cubicBezTo>
                    <a:cubicBezTo>
                      <a:pt x="1639" y="1184"/>
                      <a:pt x="1652" y="1222"/>
                      <a:pt x="1713" y="1236"/>
                    </a:cubicBezTo>
                    <a:cubicBezTo>
                      <a:pt x="1773" y="1249"/>
                      <a:pt x="1901" y="1197"/>
                      <a:pt x="1931" y="1167"/>
                    </a:cubicBezTo>
                    <a:cubicBezTo>
                      <a:pt x="1961" y="1137"/>
                      <a:pt x="1989" y="1184"/>
                      <a:pt x="2019" y="1162"/>
                    </a:cubicBezTo>
                    <a:cubicBezTo>
                      <a:pt x="2049" y="1140"/>
                      <a:pt x="2106" y="1165"/>
                      <a:pt x="2158" y="1154"/>
                    </a:cubicBezTo>
                    <a:cubicBezTo>
                      <a:pt x="2210" y="1143"/>
                      <a:pt x="2218" y="1044"/>
                      <a:pt x="2180" y="1028"/>
                    </a:cubicBezTo>
                    <a:cubicBezTo>
                      <a:pt x="2142" y="1012"/>
                      <a:pt x="2142" y="1047"/>
                      <a:pt x="2112" y="1053"/>
                    </a:cubicBezTo>
                    <a:cubicBezTo>
                      <a:pt x="2082" y="1058"/>
                      <a:pt x="2065" y="1020"/>
                      <a:pt x="2041" y="995"/>
                    </a:cubicBezTo>
                    <a:cubicBezTo>
                      <a:pt x="2016" y="971"/>
                      <a:pt x="2032" y="924"/>
                      <a:pt x="1997" y="930"/>
                    </a:cubicBezTo>
                    <a:cubicBezTo>
                      <a:pt x="1962" y="935"/>
                      <a:pt x="1885" y="992"/>
                      <a:pt x="1931" y="998"/>
                    </a:cubicBezTo>
                    <a:cubicBezTo>
                      <a:pt x="1978" y="1003"/>
                      <a:pt x="1961" y="1028"/>
                      <a:pt x="1937" y="1039"/>
                    </a:cubicBezTo>
                    <a:cubicBezTo>
                      <a:pt x="1912" y="1050"/>
                      <a:pt x="1994" y="1069"/>
                      <a:pt x="1983" y="1085"/>
                    </a:cubicBezTo>
                    <a:cubicBezTo>
                      <a:pt x="1972" y="1102"/>
                      <a:pt x="1846" y="1088"/>
                      <a:pt x="1841" y="1061"/>
                    </a:cubicBezTo>
                    <a:cubicBezTo>
                      <a:pt x="1836" y="1033"/>
                      <a:pt x="1737" y="984"/>
                      <a:pt x="1696" y="995"/>
                    </a:cubicBezTo>
                    <a:cubicBezTo>
                      <a:pt x="1655" y="1006"/>
                      <a:pt x="1672" y="962"/>
                      <a:pt x="1631" y="960"/>
                    </a:cubicBezTo>
                    <a:cubicBezTo>
                      <a:pt x="1590" y="957"/>
                      <a:pt x="1603" y="995"/>
                      <a:pt x="1565" y="998"/>
                    </a:cubicBezTo>
                    <a:close/>
                    <a:moveTo>
                      <a:pt x="1707" y="801"/>
                    </a:moveTo>
                    <a:cubicBezTo>
                      <a:pt x="1721" y="768"/>
                      <a:pt x="1617" y="774"/>
                      <a:pt x="1625" y="785"/>
                    </a:cubicBezTo>
                    <a:cubicBezTo>
                      <a:pt x="1644" y="809"/>
                      <a:pt x="1693" y="834"/>
                      <a:pt x="1707" y="801"/>
                    </a:cubicBezTo>
                    <a:close/>
                    <a:moveTo>
                      <a:pt x="1934" y="787"/>
                    </a:moveTo>
                    <a:cubicBezTo>
                      <a:pt x="1969" y="782"/>
                      <a:pt x="1953" y="755"/>
                      <a:pt x="1896" y="763"/>
                    </a:cubicBezTo>
                    <a:cubicBezTo>
                      <a:pt x="1838" y="771"/>
                      <a:pt x="1740" y="771"/>
                      <a:pt x="1740" y="812"/>
                    </a:cubicBezTo>
                    <a:cubicBezTo>
                      <a:pt x="1740" y="845"/>
                      <a:pt x="1759" y="861"/>
                      <a:pt x="1822" y="867"/>
                    </a:cubicBezTo>
                    <a:cubicBezTo>
                      <a:pt x="1885" y="872"/>
                      <a:pt x="1939" y="812"/>
                      <a:pt x="1909" y="812"/>
                    </a:cubicBezTo>
                    <a:cubicBezTo>
                      <a:pt x="1879" y="812"/>
                      <a:pt x="1898" y="793"/>
                      <a:pt x="1934" y="787"/>
                    </a:cubicBezTo>
                    <a:close/>
                    <a:moveTo>
                      <a:pt x="1800" y="736"/>
                    </a:moveTo>
                    <a:cubicBezTo>
                      <a:pt x="1827" y="746"/>
                      <a:pt x="1855" y="711"/>
                      <a:pt x="1874" y="727"/>
                    </a:cubicBezTo>
                    <a:cubicBezTo>
                      <a:pt x="1893" y="744"/>
                      <a:pt x="1978" y="757"/>
                      <a:pt x="1978" y="714"/>
                    </a:cubicBezTo>
                    <a:cubicBezTo>
                      <a:pt x="1978" y="670"/>
                      <a:pt x="1871" y="664"/>
                      <a:pt x="1844" y="681"/>
                    </a:cubicBezTo>
                    <a:cubicBezTo>
                      <a:pt x="1816" y="697"/>
                      <a:pt x="1691" y="703"/>
                      <a:pt x="1726" y="730"/>
                    </a:cubicBezTo>
                    <a:cubicBezTo>
                      <a:pt x="1748" y="747"/>
                      <a:pt x="1773" y="725"/>
                      <a:pt x="1800" y="736"/>
                    </a:cubicBezTo>
                    <a:close/>
                    <a:moveTo>
                      <a:pt x="2256" y="651"/>
                    </a:moveTo>
                    <a:cubicBezTo>
                      <a:pt x="2289" y="629"/>
                      <a:pt x="2349" y="664"/>
                      <a:pt x="2338" y="689"/>
                    </a:cubicBezTo>
                    <a:cubicBezTo>
                      <a:pt x="2327" y="714"/>
                      <a:pt x="2233" y="684"/>
                      <a:pt x="2240" y="705"/>
                    </a:cubicBezTo>
                    <a:cubicBezTo>
                      <a:pt x="2243" y="714"/>
                      <a:pt x="2254" y="746"/>
                      <a:pt x="2319" y="727"/>
                    </a:cubicBezTo>
                    <a:cubicBezTo>
                      <a:pt x="2385" y="708"/>
                      <a:pt x="2439" y="722"/>
                      <a:pt x="2483" y="757"/>
                    </a:cubicBezTo>
                    <a:cubicBezTo>
                      <a:pt x="2527" y="793"/>
                      <a:pt x="2568" y="807"/>
                      <a:pt x="2598" y="771"/>
                    </a:cubicBezTo>
                    <a:cubicBezTo>
                      <a:pt x="2628" y="736"/>
                      <a:pt x="2560" y="730"/>
                      <a:pt x="2573" y="703"/>
                    </a:cubicBezTo>
                    <a:cubicBezTo>
                      <a:pt x="2587" y="675"/>
                      <a:pt x="2530" y="659"/>
                      <a:pt x="2500" y="659"/>
                    </a:cubicBezTo>
                    <a:cubicBezTo>
                      <a:pt x="2470" y="659"/>
                      <a:pt x="2459" y="604"/>
                      <a:pt x="2434" y="615"/>
                    </a:cubicBezTo>
                    <a:cubicBezTo>
                      <a:pt x="2409" y="626"/>
                      <a:pt x="2393" y="645"/>
                      <a:pt x="2393" y="610"/>
                    </a:cubicBezTo>
                    <a:cubicBezTo>
                      <a:pt x="2393" y="574"/>
                      <a:pt x="2251" y="572"/>
                      <a:pt x="2215" y="585"/>
                    </a:cubicBezTo>
                    <a:cubicBezTo>
                      <a:pt x="2180" y="599"/>
                      <a:pt x="2224" y="673"/>
                      <a:pt x="2256" y="651"/>
                    </a:cubicBezTo>
                    <a:close/>
                    <a:moveTo>
                      <a:pt x="2276" y="880"/>
                    </a:moveTo>
                    <a:cubicBezTo>
                      <a:pt x="2297" y="853"/>
                      <a:pt x="2188" y="766"/>
                      <a:pt x="2183" y="807"/>
                    </a:cubicBezTo>
                    <a:cubicBezTo>
                      <a:pt x="2177" y="848"/>
                      <a:pt x="2252" y="909"/>
                      <a:pt x="2276" y="880"/>
                    </a:cubicBezTo>
                    <a:close/>
                    <a:moveTo>
                      <a:pt x="2631" y="522"/>
                    </a:moveTo>
                    <a:cubicBezTo>
                      <a:pt x="2650" y="490"/>
                      <a:pt x="2516" y="464"/>
                      <a:pt x="2549" y="492"/>
                    </a:cubicBezTo>
                    <a:cubicBezTo>
                      <a:pt x="2568" y="509"/>
                      <a:pt x="2612" y="555"/>
                      <a:pt x="2631" y="522"/>
                    </a:cubicBezTo>
                    <a:close/>
                    <a:moveTo>
                      <a:pt x="2322" y="1143"/>
                    </a:moveTo>
                    <a:cubicBezTo>
                      <a:pt x="2341" y="1121"/>
                      <a:pt x="2281" y="1074"/>
                      <a:pt x="2265" y="1113"/>
                    </a:cubicBezTo>
                    <a:cubicBezTo>
                      <a:pt x="2248" y="1151"/>
                      <a:pt x="2303" y="1165"/>
                      <a:pt x="2322" y="1143"/>
                    </a:cubicBezTo>
                    <a:close/>
                    <a:moveTo>
                      <a:pt x="2631" y="951"/>
                    </a:moveTo>
                    <a:cubicBezTo>
                      <a:pt x="2628" y="979"/>
                      <a:pt x="2565" y="946"/>
                      <a:pt x="2516" y="927"/>
                    </a:cubicBezTo>
                    <a:cubicBezTo>
                      <a:pt x="2467" y="908"/>
                      <a:pt x="2497" y="965"/>
                      <a:pt x="2535" y="998"/>
                    </a:cubicBezTo>
                    <a:cubicBezTo>
                      <a:pt x="2573" y="1031"/>
                      <a:pt x="2516" y="1014"/>
                      <a:pt x="2464" y="979"/>
                    </a:cubicBezTo>
                    <a:cubicBezTo>
                      <a:pt x="2412" y="943"/>
                      <a:pt x="2418" y="1003"/>
                      <a:pt x="2442" y="1022"/>
                    </a:cubicBezTo>
                    <a:cubicBezTo>
                      <a:pt x="2467" y="1042"/>
                      <a:pt x="2437" y="1069"/>
                      <a:pt x="2404" y="1025"/>
                    </a:cubicBezTo>
                    <a:cubicBezTo>
                      <a:pt x="2371" y="981"/>
                      <a:pt x="2355" y="935"/>
                      <a:pt x="2303" y="932"/>
                    </a:cubicBezTo>
                    <a:cubicBezTo>
                      <a:pt x="2251" y="930"/>
                      <a:pt x="2275" y="983"/>
                      <a:pt x="2295" y="1009"/>
                    </a:cubicBezTo>
                    <a:cubicBezTo>
                      <a:pt x="2322" y="1044"/>
                      <a:pt x="2349" y="1053"/>
                      <a:pt x="2393" y="1077"/>
                    </a:cubicBezTo>
                    <a:cubicBezTo>
                      <a:pt x="2437" y="1102"/>
                      <a:pt x="2508" y="1066"/>
                      <a:pt x="2541" y="1074"/>
                    </a:cubicBezTo>
                    <a:cubicBezTo>
                      <a:pt x="2573" y="1083"/>
                      <a:pt x="2505" y="1124"/>
                      <a:pt x="2527" y="1151"/>
                    </a:cubicBezTo>
                    <a:cubicBezTo>
                      <a:pt x="2549" y="1178"/>
                      <a:pt x="2609" y="1159"/>
                      <a:pt x="2655" y="1156"/>
                    </a:cubicBezTo>
                    <a:cubicBezTo>
                      <a:pt x="2702" y="1154"/>
                      <a:pt x="2680" y="1126"/>
                      <a:pt x="2707" y="1107"/>
                    </a:cubicBezTo>
                    <a:cubicBezTo>
                      <a:pt x="2735" y="1088"/>
                      <a:pt x="2680" y="1091"/>
                      <a:pt x="2702" y="1044"/>
                    </a:cubicBezTo>
                    <a:cubicBezTo>
                      <a:pt x="2724" y="998"/>
                      <a:pt x="2633" y="924"/>
                      <a:pt x="2631" y="951"/>
                    </a:cubicBezTo>
                    <a:close/>
                    <a:moveTo>
                      <a:pt x="2746" y="790"/>
                    </a:moveTo>
                    <a:cubicBezTo>
                      <a:pt x="2787" y="790"/>
                      <a:pt x="2819" y="785"/>
                      <a:pt x="2855" y="771"/>
                    </a:cubicBezTo>
                    <a:cubicBezTo>
                      <a:pt x="2890" y="757"/>
                      <a:pt x="2836" y="757"/>
                      <a:pt x="2860" y="725"/>
                    </a:cubicBezTo>
                    <a:cubicBezTo>
                      <a:pt x="2885" y="692"/>
                      <a:pt x="2800" y="689"/>
                      <a:pt x="2795" y="700"/>
                    </a:cubicBezTo>
                    <a:cubicBezTo>
                      <a:pt x="2789" y="711"/>
                      <a:pt x="2683" y="634"/>
                      <a:pt x="2666" y="659"/>
                    </a:cubicBezTo>
                    <a:cubicBezTo>
                      <a:pt x="2650" y="684"/>
                      <a:pt x="2705" y="790"/>
                      <a:pt x="2746" y="790"/>
                    </a:cubicBezTo>
                    <a:close/>
                    <a:moveTo>
                      <a:pt x="2967" y="804"/>
                    </a:moveTo>
                    <a:cubicBezTo>
                      <a:pt x="2961" y="787"/>
                      <a:pt x="2754" y="812"/>
                      <a:pt x="2787" y="837"/>
                    </a:cubicBezTo>
                    <a:cubicBezTo>
                      <a:pt x="2841" y="878"/>
                      <a:pt x="2972" y="820"/>
                      <a:pt x="2967" y="804"/>
                    </a:cubicBezTo>
                    <a:close/>
                    <a:moveTo>
                      <a:pt x="2937" y="1203"/>
                    </a:moveTo>
                    <a:cubicBezTo>
                      <a:pt x="2986" y="1200"/>
                      <a:pt x="2961" y="1140"/>
                      <a:pt x="2907" y="1099"/>
                    </a:cubicBezTo>
                    <a:cubicBezTo>
                      <a:pt x="2852" y="1058"/>
                      <a:pt x="2729" y="1142"/>
                      <a:pt x="2751" y="1159"/>
                    </a:cubicBezTo>
                    <a:cubicBezTo>
                      <a:pt x="2776" y="1178"/>
                      <a:pt x="2888" y="1206"/>
                      <a:pt x="2937" y="1203"/>
                    </a:cubicBezTo>
                    <a:close/>
                    <a:moveTo>
                      <a:pt x="2587" y="1585"/>
                    </a:moveTo>
                    <a:cubicBezTo>
                      <a:pt x="2647" y="1626"/>
                      <a:pt x="2628" y="1553"/>
                      <a:pt x="2696" y="1555"/>
                    </a:cubicBezTo>
                    <a:cubicBezTo>
                      <a:pt x="2765" y="1558"/>
                      <a:pt x="2767" y="1446"/>
                      <a:pt x="2778" y="1405"/>
                    </a:cubicBezTo>
                    <a:cubicBezTo>
                      <a:pt x="2789" y="1364"/>
                      <a:pt x="2724" y="1367"/>
                      <a:pt x="2740" y="1397"/>
                    </a:cubicBezTo>
                    <a:cubicBezTo>
                      <a:pt x="2756" y="1427"/>
                      <a:pt x="2737" y="1457"/>
                      <a:pt x="2732" y="1421"/>
                    </a:cubicBezTo>
                    <a:cubicBezTo>
                      <a:pt x="2726" y="1386"/>
                      <a:pt x="2674" y="1419"/>
                      <a:pt x="2655" y="1391"/>
                    </a:cubicBezTo>
                    <a:cubicBezTo>
                      <a:pt x="2636" y="1364"/>
                      <a:pt x="2715" y="1361"/>
                      <a:pt x="2735" y="1326"/>
                    </a:cubicBezTo>
                    <a:cubicBezTo>
                      <a:pt x="2754" y="1290"/>
                      <a:pt x="2672" y="1296"/>
                      <a:pt x="2691" y="1268"/>
                    </a:cubicBezTo>
                    <a:cubicBezTo>
                      <a:pt x="2710" y="1241"/>
                      <a:pt x="2571" y="1271"/>
                      <a:pt x="2612" y="1288"/>
                    </a:cubicBezTo>
                    <a:cubicBezTo>
                      <a:pt x="2653" y="1304"/>
                      <a:pt x="2614" y="1326"/>
                      <a:pt x="2576" y="1298"/>
                    </a:cubicBezTo>
                    <a:cubicBezTo>
                      <a:pt x="2538" y="1271"/>
                      <a:pt x="2432" y="1317"/>
                      <a:pt x="2470" y="1348"/>
                    </a:cubicBezTo>
                    <a:cubicBezTo>
                      <a:pt x="2500" y="1372"/>
                      <a:pt x="2590" y="1331"/>
                      <a:pt x="2538" y="1402"/>
                    </a:cubicBezTo>
                    <a:cubicBezTo>
                      <a:pt x="2486" y="1473"/>
                      <a:pt x="2464" y="1383"/>
                      <a:pt x="2415" y="1391"/>
                    </a:cubicBezTo>
                    <a:cubicBezTo>
                      <a:pt x="2366" y="1400"/>
                      <a:pt x="2388" y="1460"/>
                      <a:pt x="2461" y="1482"/>
                    </a:cubicBezTo>
                    <a:cubicBezTo>
                      <a:pt x="2535" y="1503"/>
                      <a:pt x="2527" y="1544"/>
                      <a:pt x="2587" y="1585"/>
                    </a:cubicBezTo>
                    <a:close/>
                    <a:moveTo>
                      <a:pt x="3032" y="1148"/>
                    </a:moveTo>
                    <a:cubicBezTo>
                      <a:pt x="3052" y="1203"/>
                      <a:pt x="3073" y="1165"/>
                      <a:pt x="3104" y="1186"/>
                    </a:cubicBezTo>
                    <a:cubicBezTo>
                      <a:pt x="3134" y="1208"/>
                      <a:pt x="3180" y="1222"/>
                      <a:pt x="3205" y="1200"/>
                    </a:cubicBezTo>
                    <a:cubicBezTo>
                      <a:pt x="3229" y="1178"/>
                      <a:pt x="3240" y="1162"/>
                      <a:pt x="3248" y="1181"/>
                    </a:cubicBezTo>
                    <a:cubicBezTo>
                      <a:pt x="3262" y="1212"/>
                      <a:pt x="3322" y="1216"/>
                      <a:pt x="3453" y="1219"/>
                    </a:cubicBezTo>
                    <a:cubicBezTo>
                      <a:pt x="3584" y="1222"/>
                      <a:pt x="3552" y="1165"/>
                      <a:pt x="3590" y="1186"/>
                    </a:cubicBezTo>
                    <a:cubicBezTo>
                      <a:pt x="3628" y="1208"/>
                      <a:pt x="3716" y="1208"/>
                      <a:pt x="3754" y="1200"/>
                    </a:cubicBezTo>
                    <a:cubicBezTo>
                      <a:pt x="3792" y="1192"/>
                      <a:pt x="3811" y="1132"/>
                      <a:pt x="3809" y="1102"/>
                    </a:cubicBezTo>
                    <a:cubicBezTo>
                      <a:pt x="3806" y="1072"/>
                      <a:pt x="3513" y="1047"/>
                      <a:pt x="3461" y="1077"/>
                    </a:cubicBezTo>
                    <a:cubicBezTo>
                      <a:pt x="3410" y="1107"/>
                      <a:pt x="3328" y="1063"/>
                      <a:pt x="3287" y="1085"/>
                    </a:cubicBezTo>
                    <a:cubicBezTo>
                      <a:pt x="3246" y="1107"/>
                      <a:pt x="3259" y="1058"/>
                      <a:pt x="3185" y="1055"/>
                    </a:cubicBezTo>
                    <a:cubicBezTo>
                      <a:pt x="3112" y="1053"/>
                      <a:pt x="3191" y="1014"/>
                      <a:pt x="3205" y="998"/>
                    </a:cubicBezTo>
                    <a:cubicBezTo>
                      <a:pt x="3218" y="981"/>
                      <a:pt x="3093" y="938"/>
                      <a:pt x="3041" y="949"/>
                    </a:cubicBezTo>
                    <a:cubicBezTo>
                      <a:pt x="2989" y="960"/>
                      <a:pt x="2959" y="932"/>
                      <a:pt x="2910" y="910"/>
                    </a:cubicBezTo>
                    <a:cubicBezTo>
                      <a:pt x="2860" y="889"/>
                      <a:pt x="2727" y="894"/>
                      <a:pt x="2754" y="932"/>
                    </a:cubicBezTo>
                    <a:cubicBezTo>
                      <a:pt x="2773" y="960"/>
                      <a:pt x="2931" y="1017"/>
                      <a:pt x="2948" y="990"/>
                    </a:cubicBezTo>
                    <a:cubicBezTo>
                      <a:pt x="2964" y="962"/>
                      <a:pt x="3005" y="1022"/>
                      <a:pt x="3030" y="1053"/>
                    </a:cubicBezTo>
                    <a:cubicBezTo>
                      <a:pt x="3054" y="1083"/>
                      <a:pt x="3013" y="1093"/>
                      <a:pt x="3032" y="1148"/>
                    </a:cubicBezTo>
                    <a:close/>
                    <a:moveTo>
                      <a:pt x="3172" y="826"/>
                    </a:moveTo>
                    <a:cubicBezTo>
                      <a:pt x="3123" y="801"/>
                      <a:pt x="3061" y="853"/>
                      <a:pt x="3112" y="872"/>
                    </a:cubicBezTo>
                    <a:cubicBezTo>
                      <a:pt x="3155" y="889"/>
                      <a:pt x="3221" y="850"/>
                      <a:pt x="3172" y="826"/>
                    </a:cubicBezTo>
                    <a:close/>
                    <a:moveTo>
                      <a:pt x="2778" y="520"/>
                    </a:moveTo>
                    <a:cubicBezTo>
                      <a:pt x="2819" y="540"/>
                      <a:pt x="2795" y="566"/>
                      <a:pt x="2838" y="585"/>
                    </a:cubicBezTo>
                    <a:cubicBezTo>
                      <a:pt x="2882" y="604"/>
                      <a:pt x="3008" y="561"/>
                      <a:pt x="3019" y="591"/>
                    </a:cubicBezTo>
                    <a:cubicBezTo>
                      <a:pt x="3030" y="621"/>
                      <a:pt x="2890" y="623"/>
                      <a:pt x="2910" y="643"/>
                    </a:cubicBezTo>
                    <a:cubicBezTo>
                      <a:pt x="2929" y="662"/>
                      <a:pt x="3008" y="692"/>
                      <a:pt x="2997" y="708"/>
                    </a:cubicBezTo>
                    <a:cubicBezTo>
                      <a:pt x="2986" y="725"/>
                      <a:pt x="3128" y="771"/>
                      <a:pt x="3142" y="749"/>
                    </a:cubicBezTo>
                    <a:cubicBezTo>
                      <a:pt x="3155" y="727"/>
                      <a:pt x="3194" y="733"/>
                      <a:pt x="3229" y="746"/>
                    </a:cubicBezTo>
                    <a:cubicBezTo>
                      <a:pt x="3265" y="760"/>
                      <a:pt x="3267" y="662"/>
                      <a:pt x="3292" y="678"/>
                    </a:cubicBezTo>
                    <a:cubicBezTo>
                      <a:pt x="3317" y="695"/>
                      <a:pt x="3314" y="643"/>
                      <a:pt x="3355" y="626"/>
                    </a:cubicBezTo>
                    <a:cubicBezTo>
                      <a:pt x="3396" y="610"/>
                      <a:pt x="3455" y="610"/>
                      <a:pt x="3459" y="591"/>
                    </a:cubicBezTo>
                    <a:cubicBezTo>
                      <a:pt x="3461" y="577"/>
                      <a:pt x="3448" y="558"/>
                      <a:pt x="3399" y="563"/>
                    </a:cubicBezTo>
                    <a:cubicBezTo>
                      <a:pt x="3349" y="569"/>
                      <a:pt x="3317" y="550"/>
                      <a:pt x="3339" y="522"/>
                    </a:cubicBezTo>
                    <a:cubicBezTo>
                      <a:pt x="3360" y="495"/>
                      <a:pt x="3284" y="487"/>
                      <a:pt x="3311" y="465"/>
                    </a:cubicBezTo>
                    <a:cubicBezTo>
                      <a:pt x="3339" y="443"/>
                      <a:pt x="3259" y="421"/>
                      <a:pt x="3267" y="454"/>
                    </a:cubicBezTo>
                    <a:cubicBezTo>
                      <a:pt x="3276" y="487"/>
                      <a:pt x="3218" y="457"/>
                      <a:pt x="3210" y="427"/>
                    </a:cubicBezTo>
                    <a:cubicBezTo>
                      <a:pt x="3202" y="397"/>
                      <a:pt x="3090" y="386"/>
                      <a:pt x="3016" y="320"/>
                    </a:cubicBezTo>
                    <a:cubicBezTo>
                      <a:pt x="2942" y="255"/>
                      <a:pt x="2866" y="298"/>
                      <a:pt x="2910" y="306"/>
                    </a:cubicBezTo>
                    <a:cubicBezTo>
                      <a:pt x="2953" y="315"/>
                      <a:pt x="2950" y="337"/>
                      <a:pt x="2915" y="334"/>
                    </a:cubicBezTo>
                    <a:cubicBezTo>
                      <a:pt x="2879" y="331"/>
                      <a:pt x="2817" y="337"/>
                      <a:pt x="2874" y="358"/>
                    </a:cubicBezTo>
                    <a:cubicBezTo>
                      <a:pt x="2931" y="380"/>
                      <a:pt x="2869" y="388"/>
                      <a:pt x="2822" y="388"/>
                    </a:cubicBezTo>
                    <a:cubicBezTo>
                      <a:pt x="2776" y="388"/>
                      <a:pt x="2773" y="449"/>
                      <a:pt x="2833" y="457"/>
                    </a:cubicBezTo>
                    <a:cubicBezTo>
                      <a:pt x="2893" y="465"/>
                      <a:pt x="2849" y="501"/>
                      <a:pt x="2800" y="487"/>
                    </a:cubicBezTo>
                    <a:cubicBezTo>
                      <a:pt x="2751" y="473"/>
                      <a:pt x="2735" y="498"/>
                      <a:pt x="2778" y="520"/>
                    </a:cubicBezTo>
                    <a:close/>
                    <a:moveTo>
                      <a:pt x="3109" y="249"/>
                    </a:moveTo>
                    <a:cubicBezTo>
                      <a:pt x="3147" y="225"/>
                      <a:pt x="3177" y="241"/>
                      <a:pt x="3145" y="257"/>
                    </a:cubicBezTo>
                    <a:cubicBezTo>
                      <a:pt x="3112" y="274"/>
                      <a:pt x="3123" y="285"/>
                      <a:pt x="3169" y="282"/>
                    </a:cubicBezTo>
                    <a:cubicBezTo>
                      <a:pt x="3216" y="279"/>
                      <a:pt x="3150" y="296"/>
                      <a:pt x="3150" y="323"/>
                    </a:cubicBezTo>
                    <a:cubicBezTo>
                      <a:pt x="3150" y="350"/>
                      <a:pt x="3205" y="334"/>
                      <a:pt x="3207" y="361"/>
                    </a:cubicBezTo>
                    <a:cubicBezTo>
                      <a:pt x="3210" y="388"/>
                      <a:pt x="3328" y="399"/>
                      <a:pt x="3363" y="367"/>
                    </a:cubicBezTo>
                    <a:cubicBezTo>
                      <a:pt x="3399" y="334"/>
                      <a:pt x="3385" y="375"/>
                      <a:pt x="3382" y="397"/>
                    </a:cubicBezTo>
                    <a:cubicBezTo>
                      <a:pt x="3380" y="419"/>
                      <a:pt x="3549" y="438"/>
                      <a:pt x="3557" y="410"/>
                    </a:cubicBezTo>
                    <a:cubicBezTo>
                      <a:pt x="3565" y="383"/>
                      <a:pt x="3590" y="394"/>
                      <a:pt x="3623" y="402"/>
                    </a:cubicBezTo>
                    <a:cubicBezTo>
                      <a:pt x="3656" y="410"/>
                      <a:pt x="3817" y="372"/>
                      <a:pt x="3819" y="339"/>
                    </a:cubicBezTo>
                    <a:cubicBezTo>
                      <a:pt x="3822" y="306"/>
                      <a:pt x="3871" y="356"/>
                      <a:pt x="3819" y="391"/>
                    </a:cubicBezTo>
                    <a:cubicBezTo>
                      <a:pt x="3768" y="427"/>
                      <a:pt x="3664" y="421"/>
                      <a:pt x="3617" y="435"/>
                    </a:cubicBezTo>
                    <a:cubicBezTo>
                      <a:pt x="3571" y="449"/>
                      <a:pt x="3647" y="481"/>
                      <a:pt x="3694" y="517"/>
                    </a:cubicBezTo>
                    <a:cubicBezTo>
                      <a:pt x="3740" y="552"/>
                      <a:pt x="3634" y="533"/>
                      <a:pt x="3590" y="487"/>
                    </a:cubicBezTo>
                    <a:cubicBezTo>
                      <a:pt x="3546" y="440"/>
                      <a:pt x="3448" y="440"/>
                      <a:pt x="3396" y="443"/>
                    </a:cubicBezTo>
                    <a:cubicBezTo>
                      <a:pt x="3344" y="446"/>
                      <a:pt x="3360" y="541"/>
                      <a:pt x="3399" y="541"/>
                    </a:cubicBezTo>
                    <a:cubicBezTo>
                      <a:pt x="3437" y="541"/>
                      <a:pt x="3475" y="555"/>
                      <a:pt x="3513" y="615"/>
                    </a:cubicBezTo>
                    <a:cubicBezTo>
                      <a:pt x="3552" y="675"/>
                      <a:pt x="3634" y="662"/>
                      <a:pt x="3634" y="689"/>
                    </a:cubicBezTo>
                    <a:cubicBezTo>
                      <a:pt x="3634" y="716"/>
                      <a:pt x="3527" y="667"/>
                      <a:pt x="3467" y="656"/>
                    </a:cubicBezTo>
                    <a:cubicBezTo>
                      <a:pt x="3407" y="645"/>
                      <a:pt x="3311" y="684"/>
                      <a:pt x="3308" y="727"/>
                    </a:cubicBezTo>
                    <a:cubicBezTo>
                      <a:pt x="3306" y="771"/>
                      <a:pt x="3396" y="766"/>
                      <a:pt x="3456" y="730"/>
                    </a:cubicBezTo>
                    <a:cubicBezTo>
                      <a:pt x="3516" y="695"/>
                      <a:pt x="3472" y="741"/>
                      <a:pt x="3442" y="768"/>
                    </a:cubicBezTo>
                    <a:cubicBezTo>
                      <a:pt x="3412" y="796"/>
                      <a:pt x="3513" y="817"/>
                      <a:pt x="3513" y="850"/>
                    </a:cubicBezTo>
                    <a:cubicBezTo>
                      <a:pt x="3513" y="883"/>
                      <a:pt x="3440" y="872"/>
                      <a:pt x="3431" y="842"/>
                    </a:cubicBezTo>
                    <a:cubicBezTo>
                      <a:pt x="3423" y="812"/>
                      <a:pt x="3396" y="782"/>
                      <a:pt x="3325" y="787"/>
                    </a:cubicBezTo>
                    <a:cubicBezTo>
                      <a:pt x="3254" y="793"/>
                      <a:pt x="3273" y="842"/>
                      <a:pt x="3317" y="848"/>
                    </a:cubicBezTo>
                    <a:cubicBezTo>
                      <a:pt x="3360" y="853"/>
                      <a:pt x="3363" y="886"/>
                      <a:pt x="3314" y="886"/>
                    </a:cubicBezTo>
                    <a:cubicBezTo>
                      <a:pt x="3265" y="886"/>
                      <a:pt x="3154" y="917"/>
                      <a:pt x="3188" y="949"/>
                    </a:cubicBezTo>
                    <a:cubicBezTo>
                      <a:pt x="3226" y="984"/>
                      <a:pt x="3366" y="949"/>
                      <a:pt x="3390" y="971"/>
                    </a:cubicBezTo>
                    <a:cubicBezTo>
                      <a:pt x="3415" y="992"/>
                      <a:pt x="3483" y="1001"/>
                      <a:pt x="3500" y="976"/>
                    </a:cubicBezTo>
                    <a:cubicBezTo>
                      <a:pt x="3516" y="951"/>
                      <a:pt x="3571" y="962"/>
                      <a:pt x="3625" y="962"/>
                    </a:cubicBezTo>
                    <a:cubicBezTo>
                      <a:pt x="3680" y="962"/>
                      <a:pt x="3694" y="971"/>
                      <a:pt x="3718" y="992"/>
                    </a:cubicBezTo>
                    <a:cubicBezTo>
                      <a:pt x="3743" y="1014"/>
                      <a:pt x="3787" y="1006"/>
                      <a:pt x="3817" y="984"/>
                    </a:cubicBezTo>
                    <a:cubicBezTo>
                      <a:pt x="3847" y="962"/>
                      <a:pt x="3847" y="962"/>
                      <a:pt x="3885" y="962"/>
                    </a:cubicBezTo>
                    <a:cubicBezTo>
                      <a:pt x="3923" y="962"/>
                      <a:pt x="3932" y="938"/>
                      <a:pt x="3912" y="908"/>
                    </a:cubicBezTo>
                    <a:cubicBezTo>
                      <a:pt x="3893" y="878"/>
                      <a:pt x="3844" y="930"/>
                      <a:pt x="3839" y="908"/>
                    </a:cubicBezTo>
                    <a:cubicBezTo>
                      <a:pt x="3832" y="881"/>
                      <a:pt x="3787" y="872"/>
                      <a:pt x="3710" y="883"/>
                    </a:cubicBezTo>
                    <a:cubicBezTo>
                      <a:pt x="3634" y="894"/>
                      <a:pt x="3666" y="834"/>
                      <a:pt x="3713" y="848"/>
                    </a:cubicBezTo>
                    <a:cubicBezTo>
                      <a:pt x="3759" y="861"/>
                      <a:pt x="3822" y="856"/>
                      <a:pt x="3874" y="842"/>
                    </a:cubicBezTo>
                    <a:cubicBezTo>
                      <a:pt x="3926" y="828"/>
                      <a:pt x="3885" y="804"/>
                      <a:pt x="3885" y="782"/>
                    </a:cubicBezTo>
                    <a:cubicBezTo>
                      <a:pt x="3885" y="760"/>
                      <a:pt x="3951" y="774"/>
                      <a:pt x="4000" y="774"/>
                    </a:cubicBezTo>
                    <a:cubicBezTo>
                      <a:pt x="4049" y="774"/>
                      <a:pt x="4120" y="695"/>
                      <a:pt x="4123" y="648"/>
                    </a:cubicBezTo>
                    <a:cubicBezTo>
                      <a:pt x="4126" y="602"/>
                      <a:pt x="4013" y="613"/>
                      <a:pt x="3959" y="613"/>
                    </a:cubicBezTo>
                    <a:cubicBezTo>
                      <a:pt x="3904" y="613"/>
                      <a:pt x="3994" y="572"/>
                      <a:pt x="4098" y="577"/>
                    </a:cubicBezTo>
                    <a:cubicBezTo>
                      <a:pt x="4202" y="582"/>
                      <a:pt x="4156" y="536"/>
                      <a:pt x="4175" y="520"/>
                    </a:cubicBezTo>
                    <a:cubicBezTo>
                      <a:pt x="4194" y="503"/>
                      <a:pt x="4243" y="539"/>
                      <a:pt x="4295" y="528"/>
                    </a:cubicBezTo>
                    <a:cubicBezTo>
                      <a:pt x="4347" y="517"/>
                      <a:pt x="4311" y="473"/>
                      <a:pt x="4347" y="473"/>
                    </a:cubicBezTo>
                    <a:cubicBezTo>
                      <a:pt x="4372" y="473"/>
                      <a:pt x="4429" y="435"/>
                      <a:pt x="4541" y="372"/>
                    </a:cubicBezTo>
                    <a:cubicBezTo>
                      <a:pt x="4653" y="309"/>
                      <a:pt x="4740" y="320"/>
                      <a:pt x="4746" y="285"/>
                    </a:cubicBezTo>
                    <a:cubicBezTo>
                      <a:pt x="4751" y="249"/>
                      <a:pt x="4590" y="285"/>
                      <a:pt x="4563" y="274"/>
                    </a:cubicBezTo>
                    <a:cubicBezTo>
                      <a:pt x="4535" y="263"/>
                      <a:pt x="4675" y="233"/>
                      <a:pt x="4708" y="241"/>
                    </a:cubicBezTo>
                    <a:cubicBezTo>
                      <a:pt x="4740" y="249"/>
                      <a:pt x="4784" y="241"/>
                      <a:pt x="4896" y="186"/>
                    </a:cubicBezTo>
                    <a:cubicBezTo>
                      <a:pt x="5008" y="132"/>
                      <a:pt x="4959" y="118"/>
                      <a:pt x="4913" y="126"/>
                    </a:cubicBezTo>
                    <a:cubicBezTo>
                      <a:pt x="4866" y="134"/>
                      <a:pt x="4814" y="118"/>
                      <a:pt x="4817" y="88"/>
                    </a:cubicBezTo>
                    <a:cubicBezTo>
                      <a:pt x="4820" y="58"/>
                      <a:pt x="4749" y="85"/>
                      <a:pt x="4746" y="69"/>
                    </a:cubicBezTo>
                    <a:cubicBezTo>
                      <a:pt x="4743" y="52"/>
                      <a:pt x="4678" y="61"/>
                      <a:pt x="4606" y="88"/>
                    </a:cubicBezTo>
                    <a:cubicBezTo>
                      <a:pt x="4535" y="115"/>
                      <a:pt x="4601" y="61"/>
                      <a:pt x="4631" y="50"/>
                    </a:cubicBezTo>
                    <a:cubicBezTo>
                      <a:pt x="4661" y="39"/>
                      <a:pt x="4451" y="50"/>
                      <a:pt x="4415" y="25"/>
                    </a:cubicBezTo>
                    <a:cubicBezTo>
                      <a:pt x="4380" y="0"/>
                      <a:pt x="4339" y="66"/>
                      <a:pt x="4306" y="33"/>
                    </a:cubicBezTo>
                    <a:cubicBezTo>
                      <a:pt x="4273" y="0"/>
                      <a:pt x="4188" y="28"/>
                      <a:pt x="4199" y="52"/>
                    </a:cubicBezTo>
                    <a:cubicBezTo>
                      <a:pt x="4210" y="77"/>
                      <a:pt x="4186" y="77"/>
                      <a:pt x="4153" y="50"/>
                    </a:cubicBezTo>
                    <a:cubicBezTo>
                      <a:pt x="4120" y="22"/>
                      <a:pt x="4057" y="52"/>
                      <a:pt x="4000" y="44"/>
                    </a:cubicBezTo>
                    <a:cubicBezTo>
                      <a:pt x="3942" y="36"/>
                      <a:pt x="3967" y="91"/>
                      <a:pt x="3904" y="63"/>
                    </a:cubicBezTo>
                    <a:cubicBezTo>
                      <a:pt x="3841" y="36"/>
                      <a:pt x="3773" y="50"/>
                      <a:pt x="3792" y="58"/>
                    </a:cubicBezTo>
                    <a:cubicBezTo>
                      <a:pt x="3811" y="66"/>
                      <a:pt x="3787" y="82"/>
                      <a:pt x="3759" y="74"/>
                    </a:cubicBezTo>
                    <a:cubicBezTo>
                      <a:pt x="3732" y="66"/>
                      <a:pt x="3707" y="77"/>
                      <a:pt x="3721" y="104"/>
                    </a:cubicBezTo>
                    <a:cubicBezTo>
                      <a:pt x="3735" y="132"/>
                      <a:pt x="3620" y="96"/>
                      <a:pt x="3620" y="126"/>
                    </a:cubicBezTo>
                    <a:cubicBezTo>
                      <a:pt x="3620" y="156"/>
                      <a:pt x="3579" y="173"/>
                      <a:pt x="3546" y="145"/>
                    </a:cubicBezTo>
                    <a:cubicBezTo>
                      <a:pt x="3513" y="118"/>
                      <a:pt x="3410" y="110"/>
                      <a:pt x="3440" y="134"/>
                    </a:cubicBezTo>
                    <a:cubicBezTo>
                      <a:pt x="3470" y="159"/>
                      <a:pt x="3347" y="145"/>
                      <a:pt x="3380" y="170"/>
                    </a:cubicBezTo>
                    <a:cubicBezTo>
                      <a:pt x="3412" y="194"/>
                      <a:pt x="3339" y="214"/>
                      <a:pt x="3339" y="200"/>
                    </a:cubicBezTo>
                    <a:cubicBezTo>
                      <a:pt x="3339" y="186"/>
                      <a:pt x="3270" y="162"/>
                      <a:pt x="3243" y="186"/>
                    </a:cubicBezTo>
                    <a:cubicBezTo>
                      <a:pt x="3216" y="211"/>
                      <a:pt x="3207" y="241"/>
                      <a:pt x="3194" y="225"/>
                    </a:cubicBezTo>
                    <a:cubicBezTo>
                      <a:pt x="3180" y="208"/>
                      <a:pt x="3120" y="214"/>
                      <a:pt x="3063" y="235"/>
                    </a:cubicBezTo>
                    <a:cubicBezTo>
                      <a:pt x="3005" y="257"/>
                      <a:pt x="3071" y="274"/>
                      <a:pt x="3109" y="249"/>
                    </a:cubicBezTo>
                    <a:close/>
                    <a:moveTo>
                      <a:pt x="3798" y="2607"/>
                    </a:moveTo>
                    <a:cubicBezTo>
                      <a:pt x="3817" y="2605"/>
                      <a:pt x="3855" y="2536"/>
                      <a:pt x="3806" y="2539"/>
                    </a:cubicBezTo>
                    <a:cubicBezTo>
                      <a:pt x="3757" y="2542"/>
                      <a:pt x="3768" y="2612"/>
                      <a:pt x="3798" y="2607"/>
                    </a:cubicBezTo>
                    <a:close/>
                    <a:moveTo>
                      <a:pt x="3557" y="2547"/>
                    </a:moveTo>
                    <a:cubicBezTo>
                      <a:pt x="3601" y="2575"/>
                      <a:pt x="3666" y="2501"/>
                      <a:pt x="3661" y="2479"/>
                    </a:cubicBezTo>
                    <a:cubicBezTo>
                      <a:pt x="3656" y="2457"/>
                      <a:pt x="3504" y="2514"/>
                      <a:pt x="3557" y="2547"/>
                    </a:cubicBezTo>
                    <a:close/>
                    <a:moveTo>
                      <a:pt x="3754" y="2397"/>
                    </a:moveTo>
                    <a:cubicBezTo>
                      <a:pt x="3759" y="2370"/>
                      <a:pt x="3664" y="2359"/>
                      <a:pt x="3669" y="2329"/>
                    </a:cubicBezTo>
                    <a:cubicBezTo>
                      <a:pt x="3675" y="2299"/>
                      <a:pt x="3579" y="2274"/>
                      <a:pt x="3549" y="2258"/>
                    </a:cubicBezTo>
                    <a:cubicBezTo>
                      <a:pt x="3519" y="2241"/>
                      <a:pt x="3472" y="2233"/>
                      <a:pt x="3472" y="2200"/>
                    </a:cubicBezTo>
                    <a:cubicBezTo>
                      <a:pt x="3472" y="2167"/>
                      <a:pt x="3407" y="2192"/>
                      <a:pt x="3404" y="2241"/>
                    </a:cubicBezTo>
                    <a:cubicBezTo>
                      <a:pt x="3401" y="2290"/>
                      <a:pt x="3374" y="2279"/>
                      <a:pt x="3388" y="2326"/>
                    </a:cubicBezTo>
                    <a:cubicBezTo>
                      <a:pt x="3401" y="2372"/>
                      <a:pt x="3328" y="2383"/>
                      <a:pt x="3336" y="2408"/>
                    </a:cubicBezTo>
                    <a:cubicBezTo>
                      <a:pt x="3344" y="2432"/>
                      <a:pt x="3380" y="2405"/>
                      <a:pt x="3412" y="2405"/>
                    </a:cubicBezTo>
                    <a:cubicBezTo>
                      <a:pt x="3445" y="2405"/>
                      <a:pt x="3403" y="2451"/>
                      <a:pt x="3445" y="2454"/>
                    </a:cubicBezTo>
                    <a:cubicBezTo>
                      <a:pt x="3478" y="2457"/>
                      <a:pt x="3535" y="2419"/>
                      <a:pt x="3549" y="2397"/>
                    </a:cubicBezTo>
                    <a:cubicBezTo>
                      <a:pt x="3563" y="2375"/>
                      <a:pt x="3590" y="2367"/>
                      <a:pt x="3628" y="2394"/>
                    </a:cubicBezTo>
                    <a:cubicBezTo>
                      <a:pt x="3666" y="2422"/>
                      <a:pt x="3748" y="2424"/>
                      <a:pt x="3754" y="2397"/>
                    </a:cubicBezTo>
                    <a:close/>
                    <a:moveTo>
                      <a:pt x="4647" y="2156"/>
                    </a:moveTo>
                    <a:cubicBezTo>
                      <a:pt x="4680" y="2159"/>
                      <a:pt x="4686" y="2200"/>
                      <a:pt x="4738" y="2244"/>
                    </a:cubicBezTo>
                    <a:cubicBezTo>
                      <a:pt x="4790" y="2288"/>
                      <a:pt x="4795" y="2258"/>
                      <a:pt x="4803" y="2228"/>
                    </a:cubicBezTo>
                    <a:cubicBezTo>
                      <a:pt x="4811" y="2197"/>
                      <a:pt x="4869" y="2222"/>
                      <a:pt x="4866" y="2192"/>
                    </a:cubicBezTo>
                    <a:cubicBezTo>
                      <a:pt x="4863" y="2162"/>
                      <a:pt x="4913" y="2126"/>
                      <a:pt x="4945" y="2113"/>
                    </a:cubicBezTo>
                    <a:cubicBezTo>
                      <a:pt x="4978" y="2099"/>
                      <a:pt x="4918" y="2066"/>
                      <a:pt x="4874" y="2069"/>
                    </a:cubicBezTo>
                    <a:cubicBezTo>
                      <a:pt x="4831" y="2072"/>
                      <a:pt x="4822" y="2042"/>
                      <a:pt x="4822" y="2023"/>
                    </a:cubicBezTo>
                    <a:cubicBezTo>
                      <a:pt x="4822" y="2003"/>
                      <a:pt x="4740" y="1957"/>
                      <a:pt x="4713" y="1965"/>
                    </a:cubicBezTo>
                    <a:cubicBezTo>
                      <a:pt x="4686" y="1973"/>
                      <a:pt x="4639" y="1930"/>
                      <a:pt x="4604" y="1927"/>
                    </a:cubicBezTo>
                    <a:cubicBezTo>
                      <a:pt x="4568" y="1924"/>
                      <a:pt x="4516" y="1897"/>
                      <a:pt x="4522" y="1859"/>
                    </a:cubicBezTo>
                    <a:cubicBezTo>
                      <a:pt x="4527" y="1820"/>
                      <a:pt x="4593" y="1870"/>
                      <a:pt x="4606" y="1840"/>
                    </a:cubicBezTo>
                    <a:cubicBezTo>
                      <a:pt x="4620" y="1809"/>
                      <a:pt x="4538" y="1826"/>
                      <a:pt x="4535" y="1804"/>
                    </a:cubicBezTo>
                    <a:cubicBezTo>
                      <a:pt x="4533" y="1782"/>
                      <a:pt x="4555" y="1790"/>
                      <a:pt x="4571" y="1777"/>
                    </a:cubicBezTo>
                    <a:cubicBezTo>
                      <a:pt x="4587" y="1763"/>
                      <a:pt x="4557" y="1736"/>
                      <a:pt x="4538" y="1725"/>
                    </a:cubicBezTo>
                    <a:cubicBezTo>
                      <a:pt x="4519" y="1714"/>
                      <a:pt x="4514" y="1747"/>
                      <a:pt x="4494" y="1747"/>
                    </a:cubicBezTo>
                    <a:cubicBezTo>
                      <a:pt x="4475" y="1747"/>
                      <a:pt x="4492" y="1717"/>
                      <a:pt x="4505" y="1697"/>
                    </a:cubicBezTo>
                    <a:cubicBezTo>
                      <a:pt x="4519" y="1678"/>
                      <a:pt x="4443" y="1656"/>
                      <a:pt x="4410" y="1667"/>
                    </a:cubicBezTo>
                    <a:cubicBezTo>
                      <a:pt x="4377" y="1678"/>
                      <a:pt x="4366" y="1659"/>
                      <a:pt x="4366" y="1637"/>
                    </a:cubicBezTo>
                    <a:cubicBezTo>
                      <a:pt x="4366" y="1615"/>
                      <a:pt x="4309" y="1637"/>
                      <a:pt x="4287" y="1654"/>
                    </a:cubicBezTo>
                    <a:cubicBezTo>
                      <a:pt x="4265" y="1670"/>
                      <a:pt x="4238" y="1637"/>
                      <a:pt x="4265" y="1635"/>
                    </a:cubicBezTo>
                    <a:cubicBezTo>
                      <a:pt x="4292" y="1632"/>
                      <a:pt x="4325" y="1610"/>
                      <a:pt x="4317" y="1585"/>
                    </a:cubicBezTo>
                    <a:cubicBezTo>
                      <a:pt x="4309" y="1561"/>
                      <a:pt x="4238" y="1558"/>
                      <a:pt x="4224" y="1588"/>
                    </a:cubicBezTo>
                    <a:cubicBezTo>
                      <a:pt x="4210" y="1618"/>
                      <a:pt x="4153" y="1555"/>
                      <a:pt x="4153" y="1531"/>
                    </a:cubicBezTo>
                    <a:cubicBezTo>
                      <a:pt x="4153" y="1506"/>
                      <a:pt x="4065" y="1528"/>
                      <a:pt x="4076" y="1487"/>
                    </a:cubicBezTo>
                    <a:cubicBezTo>
                      <a:pt x="4087" y="1446"/>
                      <a:pt x="3975" y="1435"/>
                      <a:pt x="3945" y="1435"/>
                    </a:cubicBezTo>
                    <a:cubicBezTo>
                      <a:pt x="3915" y="1435"/>
                      <a:pt x="3871" y="1460"/>
                      <a:pt x="3877" y="1487"/>
                    </a:cubicBezTo>
                    <a:cubicBezTo>
                      <a:pt x="3882" y="1514"/>
                      <a:pt x="3844" y="1503"/>
                      <a:pt x="3839" y="1473"/>
                    </a:cubicBezTo>
                    <a:cubicBezTo>
                      <a:pt x="3833" y="1443"/>
                      <a:pt x="3759" y="1506"/>
                      <a:pt x="3737" y="1506"/>
                    </a:cubicBezTo>
                    <a:cubicBezTo>
                      <a:pt x="3716" y="1506"/>
                      <a:pt x="3751" y="1427"/>
                      <a:pt x="3740" y="1402"/>
                    </a:cubicBezTo>
                    <a:cubicBezTo>
                      <a:pt x="3729" y="1378"/>
                      <a:pt x="3713" y="1369"/>
                      <a:pt x="3697" y="1329"/>
                    </a:cubicBezTo>
                    <a:cubicBezTo>
                      <a:pt x="3680" y="1288"/>
                      <a:pt x="3598" y="1304"/>
                      <a:pt x="3576" y="1329"/>
                    </a:cubicBezTo>
                    <a:cubicBezTo>
                      <a:pt x="3554" y="1353"/>
                      <a:pt x="3483" y="1342"/>
                      <a:pt x="3445" y="1380"/>
                    </a:cubicBezTo>
                    <a:cubicBezTo>
                      <a:pt x="3407" y="1419"/>
                      <a:pt x="3448" y="1457"/>
                      <a:pt x="3464" y="1471"/>
                    </a:cubicBezTo>
                    <a:cubicBezTo>
                      <a:pt x="3481" y="1484"/>
                      <a:pt x="3407" y="1506"/>
                      <a:pt x="3431" y="1528"/>
                    </a:cubicBezTo>
                    <a:cubicBezTo>
                      <a:pt x="3456" y="1550"/>
                      <a:pt x="3494" y="1539"/>
                      <a:pt x="3497" y="1574"/>
                    </a:cubicBezTo>
                    <a:cubicBezTo>
                      <a:pt x="3500" y="1610"/>
                      <a:pt x="3407" y="1564"/>
                      <a:pt x="3393" y="1533"/>
                    </a:cubicBezTo>
                    <a:cubicBezTo>
                      <a:pt x="3380" y="1503"/>
                      <a:pt x="3399" y="1476"/>
                      <a:pt x="3380" y="1454"/>
                    </a:cubicBezTo>
                    <a:cubicBezTo>
                      <a:pt x="3360" y="1432"/>
                      <a:pt x="3377" y="1405"/>
                      <a:pt x="3412" y="1367"/>
                    </a:cubicBezTo>
                    <a:cubicBezTo>
                      <a:pt x="3448" y="1329"/>
                      <a:pt x="3475" y="1334"/>
                      <a:pt x="3475" y="1312"/>
                    </a:cubicBezTo>
                    <a:cubicBezTo>
                      <a:pt x="3475" y="1290"/>
                      <a:pt x="3322" y="1290"/>
                      <a:pt x="3232" y="1372"/>
                    </a:cubicBezTo>
                    <a:cubicBezTo>
                      <a:pt x="3142" y="1454"/>
                      <a:pt x="3169" y="1564"/>
                      <a:pt x="3175" y="1585"/>
                    </a:cubicBezTo>
                    <a:cubicBezTo>
                      <a:pt x="3180" y="1607"/>
                      <a:pt x="3259" y="1596"/>
                      <a:pt x="3306" y="1610"/>
                    </a:cubicBezTo>
                    <a:cubicBezTo>
                      <a:pt x="3352" y="1624"/>
                      <a:pt x="3328" y="1643"/>
                      <a:pt x="3292" y="1637"/>
                    </a:cubicBezTo>
                    <a:cubicBezTo>
                      <a:pt x="3257" y="1632"/>
                      <a:pt x="3196" y="1621"/>
                      <a:pt x="3199" y="1645"/>
                    </a:cubicBezTo>
                    <a:cubicBezTo>
                      <a:pt x="3202" y="1670"/>
                      <a:pt x="3276" y="1717"/>
                      <a:pt x="3319" y="1706"/>
                    </a:cubicBezTo>
                    <a:cubicBezTo>
                      <a:pt x="3363" y="1695"/>
                      <a:pt x="3363" y="1695"/>
                      <a:pt x="3382" y="1719"/>
                    </a:cubicBezTo>
                    <a:cubicBezTo>
                      <a:pt x="3401" y="1744"/>
                      <a:pt x="3453" y="1736"/>
                      <a:pt x="3505" y="1738"/>
                    </a:cubicBezTo>
                    <a:cubicBezTo>
                      <a:pt x="3557" y="1741"/>
                      <a:pt x="3617" y="1760"/>
                      <a:pt x="3642" y="1763"/>
                    </a:cubicBezTo>
                    <a:cubicBezTo>
                      <a:pt x="3666" y="1766"/>
                      <a:pt x="3697" y="1749"/>
                      <a:pt x="3705" y="1736"/>
                    </a:cubicBezTo>
                    <a:cubicBezTo>
                      <a:pt x="3713" y="1722"/>
                      <a:pt x="3814" y="1758"/>
                      <a:pt x="3844" y="1755"/>
                    </a:cubicBezTo>
                    <a:cubicBezTo>
                      <a:pt x="3874" y="1752"/>
                      <a:pt x="3855" y="1725"/>
                      <a:pt x="3836" y="1717"/>
                    </a:cubicBezTo>
                    <a:cubicBezTo>
                      <a:pt x="3817" y="1708"/>
                      <a:pt x="3825" y="1673"/>
                      <a:pt x="3850" y="1686"/>
                    </a:cubicBezTo>
                    <a:cubicBezTo>
                      <a:pt x="3874" y="1700"/>
                      <a:pt x="3915" y="1708"/>
                      <a:pt x="3923" y="1733"/>
                    </a:cubicBezTo>
                    <a:cubicBezTo>
                      <a:pt x="3930" y="1754"/>
                      <a:pt x="3953" y="1744"/>
                      <a:pt x="3956" y="1763"/>
                    </a:cubicBezTo>
                    <a:cubicBezTo>
                      <a:pt x="3959" y="1782"/>
                      <a:pt x="4046" y="1804"/>
                      <a:pt x="4049" y="1826"/>
                    </a:cubicBezTo>
                    <a:cubicBezTo>
                      <a:pt x="4052" y="1848"/>
                      <a:pt x="3964" y="1859"/>
                      <a:pt x="3989" y="1878"/>
                    </a:cubicBezTo>
                    <a:cubicBezTo>
                      <a:pt x="4013" y="1897"/>
                      <a:pt x="4052" y="1853"/>
                      <a:pt x="4085" y="1850"/>
                    </a:cubicBezTo>
                    <a:cubicBezTo>
                      <a:pt x="4117" y="1848"/>
                      <a:pt x="4117" y="1921"/>
                      <a:pt x="4142" y="1911"/>
                    </a:cubicBezTo>
                    <a:cubicBezTo>
                      <a:pt x="4175" y="1896"/>
                      <a:pt x="4202" y="1924"/>
                      <a:pt x="4235" y="1971"/>
                    </a:cubicBezTo>
                    <a:cubicBezTo>
                      <a:pt x="4268" y="2017"/>
                      <a:pt x="4232" y="2061"/>
                      <a:pt x="4235" y="2077"/>
                    </a:cubicBezTo>
                    <a:cubicBezTo>
                      <a:pt x="4238" y="2094"/>
                      <a:pt x="4300" y="2088"/>
                      <a:pt x="4336" y="2069"/>
                    </a:cubicBezTo>
                    <a:cubicBezTo>
                      <a:pt x="4371" y="2050"/>
                      <a:pt x="4404" y="2091"/>
                      <a:pt x="4432" y="2115"/>
                    </a:cubicBezTo>
                    <a:cubicBezTo>
                      <a:pt x="4459" y="2140"/>
                      <a:pt x="4330" y="2181"/>
                      <a:pt x="4341" y="2159"/>
                    </a:cubicBezTo>
                    <a:cubicBezTo>
                      <a:pt x="4352" y="2137"/>
                      <a:pt x="4265" y="2072"/>
                      <a:pt x="4186" y="2102"/>
                    </a:cubicBezTo>
                    <a:cubicBezTo>
                      <a:pt x="4106" y="2132"/>
                      <a:pt x="4161" y="2178"/>
                      <a:pt x="4169" y="2206"/>
                    </a:cubicBezTo>
                    <a:cubicBezTo>
                      <a:pt x="4177" y="2233"/>
                      <a:pt x="4098" y="2260"/>
                      <a:pt x="4024" y="2236"/>
                    </a:cubicBezTo>
                    <a:cubicBezTo>
                      <a:pt x="3951" y="2211"/>
                      <a:pt x="3972" y="2252"/>
                      <a:pt x="3942" y="2252"/>
                    </a:cubicBezTo>
                    <a:cubicBezTo>
                      <a:pt x="3912" y="2252"/>
                      <a:pt x="3880" y="2299"/>
                      <a:pt x="3907" y="2329"/>
                    </a:cubicBezTo>
                    <a:cubicBezTo>
                      <a:pt x="3934" y="2359"/>
                      <a:pt x="3994" y="2331"/>
                      <a:pt x="4044" y="2334"/>
                    </a:cubicBezTo>
                    <a:cubicBezTo>
                      <a:pt x="4093" y="2337"/>
                      <a:pt x="4098" y="2351"/>
                      <a:pt x="4104" y="2323"/>
                    </a:cubicBezTo>
                    <a:cubicBezTo>
                      <a:pt x="4109" y="2296"/>
                      <a:pt x="4161" y="2310"/>
                      <a:pt x="4197" y="2318"/>
                    </a:cubicBezTo>
                    <a:cubicBezTo>
                      <a:pt x="4232" y="2326"/>
                      <a:pt x="4224" y="2375"/>
                      <a:pt x="4268" y="2381"/>
                    </a:cubicBezTo>
                    <a:cubicBezTo>
                      <a:pt x="4311" y="2386"/>
                      <a:pt x="4276" y="2430"/>
                      <a:pt x="4303" y="2460"/>
                    </a:cubicBezTo>
                    <a:cubicBezTo>
                      <a:pt x="4330" y="2490"/>
                      <a:pt x="4418" y="2473"/>
                      <a:pt x="4451" y="2506"/>
                    </a:cubicBezTo>
                    <a:cubicBezTo>
                      <a:pt x="4483" y="2539"/>
                      <a:pt x="4623" y="2604"/>
                      <a:pt x="4642" y="2580"/>
                    </a:cubicBezTo>
                    <a:cubicBezTo>
                      <a:pt x="4664" y="2553"/>
                      <a:pt x="4522" y="2427"/>
                      <a:pt x="4481" y="2416"/>
                    </a:cubicBezTo>
                    <a:cubicBezTo>
                      <a:pt x="4440" y="2405"/>
                      <a:pt x="4522" y="2392"/>
                      <a:pt x="4574" y="2432"/>
                    </a:cubicBezTo>
                    <a:cubicBezTo>
                      <a:pt x="4626" y="2473"/>
                      <a:pt x="4702" y="2493"/>
                      <a:pt x="4740" y="2443"/>
                    </a:cubicBezTo>
                    <a:cubicBezTo>
                      <a:pt x="4779" y="2394"/>
                      <a:pt x="4708" y="2408"/>
                      <a:pt x="4708" y="2372"/>
                    </a:cubicBezTo>
                    <a:cubicBezTo>
                      <a:pt x="4708" y="2337"/>
                      <a:pt x="4683" y="2288"/>
                      <a:pt x="4645" y="2288"/>
                    </a:cubicBezTo>
                    <a:cubicBezTo>
                      <a:pt x="4606" y="2288"/>
                      <a:pt x="4508" y="2211"/>
                      <a:pt x="4544" y="2195"/>
                    </a:cubicBezTo>
                    <a:cubicBezTo>
                      <a:pt x="4579" y="2178"/>
                      <a:pt x="4533" y="2156"/>
                      <a:pt x="4560" y="2126"/>
                    </a:cubicBezTo>
                    <a:cubicBezTo>
                      <a:pt x="4587" y="2096"/>
                      <a:pt x="4615" y="2154"/>
                      <a:pt x="4647" y="2156"/>
                    </a:cubicBezTo>
                    <a:close/>
                    <a:moveTo>
                      <a:pt x="4071" y="2025"/>
                    </a:moveTo>
                    <a:cubicBezTo>
                      <a:pt x="4104" y="2020"/>
                      <a:pt x="4098" y="1969"/>
                      <a:pt x="4079" y="1943"/>
                    </a:cubicBezTo>
                    <a:cubicBezTo>
                      <a:pt x="4065" y="1924"/>
                      <a:pt x="4030" y="1921"/>
                      <a:pt x="4000" y="1924"/>
                    </a:cubicBezTo>
                    <a:cubicBezTo>
                      <a:pt x="3970" y="1927"/>
                      <a:pt x="3918" y="1973"/>
                      <a:pt x="3945" y="2020"/>
                    </a:cubicBezTo>
                    <a:cubicBezTo>
                      <a:pt x="3972" y="2066"/>
                      <a:pt x="4038" y="2031"/>
                      <a:pt x="4071" y="2025"/>
                    </a:cubicBezTo>
                    <a:close/>
                    <a:moveTo>
                      <a:pt x="3729" y="1315"/>
                    </a:moveTo>
                    <a:cubicBezTo>
                      <a:pt x="3713" y="1350"/>
                      <a:pt x="3765" y="1350"/>
                      <a:pt x="3768" y="1391"/>
                    </a:cubicBezTo>
                    <a:cubicBezTo>
                      <a:pt x="3770" y="1432"/>
                      <a:pt x="3822" y="1446"/>
                      <a:pt x="3860" y="1421"/>
                    </a:cubicBezTo>
                    <a:cubicBezTo>
                      <a:pt x="3899" y="1397"/>
                      <a:pt x="4008" y="1429"/>
                      <a:pt x="4008" y="1397"/>
                    </a:cubicBezTo>
                    <a:cubicBezTo>
                      <a:pt x="4008" y="1367"/>
                      <a:pt x="3893" y="1312"/>
                      <a:pt x="3852" y="1320"/>
                    </a:cubicBezTo>
                    <a:cubicBezTo>
                      <a:pt x="3811" y="1329"/>
                      <a:pt x="3746" y="1279"/>
                      <a:pt x="3729" y="1315"/>
                    </a:cubicBezTo>
                    <a:close/>
                    <a:moveTo>
                      <a:pt x="4754" y="3640"/>
                    </a:moveTo>
                    <a:cubicBezTo>
                      <a:pt x="4759" y="3662"/>
                      <a:pt x="4918" y="3728"/>
                      <a:pt x="4923" y="3698"/>
                    </a:cubicBezTo>
                    <a:cubicBezTo>
                      <a:pt x="4929" y="3668"/>
                      <a:pt x="4749" y="3622"/>
                      <a:pt x="4754" y="3640"/>
                    </a:cubicBezTo>
                    <a:close/>
                    <a:moveTo>
                      <a:pt x="5447" y="3803"/>
                    </a:moveTo>
                    <a:cubicBezTo>
                      <a:pt x="5436" y="3823"/>
                      <a:pt x="5420" y="3789"/>
                      <a:pt x="5444" y="3771"/>
                    </a:cubicBezTo>
                    <a:cubicBezTo>
                      <a:pt x="5467" y="3752"/>
                      <a:pt x="5440" y="3745"/>
                      <a:pt x="5418" y="3756"/>
                    </a:cubicBezTo>
                    <a:cubicBezTo>
                      <a:pt x="5396" y="3767"/>
                      <a:pt x="5402" y="3707"/>
                      <a:pt x="5422" y="3696"/>
                    </a:cubicBezTo>
                    <a:cubicBezTo>
                      <a:pt x="5442" y="3685"/>
                      <a:pt x="5373" y="3663"/>
                      <a:pt x="5373" y="3683"/>
                    </a:cubicBezTo>
                    <a:cubicBezTo>
                      <a:pt x="5373" y="3703"/>
                      <a:pt x="5323" y="3690"/>
                      <a:pt x="5318" y="3672"/>
                    </a:cubicBezTo>
                    <a:cubicBezTo>
                      <a:pt x="5312" y="3654"/>
                      <a:pt x="5278" y="3649"/>
                      <a:pt x="5291" y="3636"/>
                    </a:cubicBezTo>
                    <a:cubicBezTo>
                      <a:pt x="5303" y="3623"/>
                      <a:pt x="5249" y="3616"/>
                      <a:pt x="5243" y="3638"/>
                    </a:cubicBezTo>
                    <a:cubicBezTo>
                      <a:pt x="5238" y="3659"/>
                      <a:pt x="5221" y="3623"/>
                      <a:pt x="5249" y="3594"/>
                    </a:cubicBezTo>
                    <a:cubicBezTo>
                      <a:pt x="5276" y="3565"/>
                      <a:pt x="5267" y="3539"/>
                      <a:pt x="5292" y="3525"/>
                    </a:cubicBezTo>
                    <a:cubicBezTo>
                      <a:pt x="5318" y="3510"/>
                      <a:pt x="5291" y="3494"/>
                      <a:pt x="5263" y="3505"/>
                    </a:cubicBezTo>
                    <a:cubicBezTo>
                      <a:pt x="5236" y="3516"/>
                      <a:pt x="5163" y="3616"/>
                      <a:pt x="5163" y="3643"/>
                    </a:cubicBezTo>
                    <a:cubicBezTo>
                      <a:pt x="5163" y="3670"/>
                      <a:pt x="5161" y="3703"/>
                      <a:pt x="5136" y="3701"/>
                    </a:cubicBezTo>
                    <a:cubicBezTo>
                      <a:pt x="5110" y="3700"/>
                      <a:pt x="5081" y="3723"/>
                      <a:pt x="5101" y="3738"/>
                    </a:cubicBezTo>
                    <a:cubicBezTo>
                      <a:pt x="5121" y="3752"/>
                      <a:pt x="5048" y="3794"/>
                      <a:pt x="5083" y="3813"/>
                    </a:cubicBezTo>
                    <a:cubicBezTo>
                      <a:pt x="5107" y="3825"/>
                      <a:pt x="5145" y="3807"/>
                      <a:pt x="5178" y="3811"/>
                    </a:cubicBezTo>
                    <a:cubicBezTo>
                      <a:pt x="5210" y="3814"/>
                      <a:pt x="5238" y="3816"/>
                      <a:pt x="5265" y="3796"/>
                    </a:cubicBezTo>
                    <a:cubicBezTo>
                      <a:pt x="5292" y="3776"/>
                      <a:pt x="5292" y="3814"/>
                      <a:pt x="5322" y="3811"/>
                    </a:cubicBezTo>
                    <a:cubicBezTo>
                      <a:pt x="5351" y="3807"/>
                      <a:pt x="5305" y="3834"/>
                      <a:pt x="5307" y="3854"/>
                    </a:cubicBezTo>
                    <a:cubicBezTo>
                      <a:pt x="5309" y="3874"/>
                      <a:pt x="5338" y="3843"/>
                      <a:pt x="5360" y="3833"/>
                    </a:cubicBezTo>
                    <a:cubicBezTo>
                      <a:pt x="5382" y="3822"/>
                      <a:pt x="5409" y="3833"/>
                      <a:pt x="5398" y="3851"/>
                    </a:cubicBezTo>
                    <a:cubicBezTo>
                      <a:pt x="5387" y="3869"/>
                      <a:pt x="5458" y="3887"/>
                      <a:pt x="5475" y="3858"/>
                    </a:cubicBezTo>
                    <a:cubicBezTo>
                      <a:pt x="5491" y="3829"/>
                      <a:pt x="5458" y="3783"/>
                      <a:pt x="5447" y="3803"/>
                    </a:cubicBezTo>
                    <a:close/>
                    <a:moveTo>
                      <a:pt x="508" y="3301"/>
                    </a:moveTo>
                    <a:cubicBezTo>
                      <a:pt x="459" y="3327"/>
                      <a:pt x="577" y="3452"/>
                      <a:pt x="602" y="3437"/>
                    </a:cubicBezTo>
                    <a:cubicBezTo>
                      <a:pt x="619" y="3426"/>
                      <a:pt x="572" y="3373"/>
                      <a:pt x="572" y="3341"/>
                    </a:cubicBezTo>
                    <a:cubicBezTo>
                      <a:pt x="572" y="3309"/>
                      <a:pt x="557" y="3275"/>
                      <a:pt x="508" y="3301"/>
                    </a:cubicBezTo>
                    <a:close/>
                    <a:moveTo>
                      <a:pt x="5011" y="3925"/>
                    </a:moveTo>
                    <a:cubicBezTo>
                      <a:pt x="4992" y="3927"/>
                      <a:pt x="5007" y="3897"/>
                      <a:pt x="5010" y="3882"/>
                    </a:cubicBezTo>
                    <a:cubicBezTo>
                      <a:pt x="5012" y="3867"/>
                      <a:pt x="4969" y="3889"/>
                      <a:pt x="4967" y="3907"/>
                    </a:cubicBezTo>
                    <a:cubicBezTo>
                      <a:pt x="4966" y="3925"/>
                      <a:pt x="4936" y="3931"/>
                      <a:pt x="4936" y="3942"/>
                    </a:cubicBezTo>
                    <a:cubicBezTo>
                      <a:pt x="4936" y="3974"/>
                      <a:pt x="4932" y="3957"/>
                      <a:pt x="4910" y="3968"/>
                    </a:cubicBezTo>
                    <a:cubicBezTo>
                      <a:pt x="4888" y="3979"/>
                      <a:pt x="4803" y="3968"/>
                      <a:pt x="4800" y="3949"/>
                    </a:cubicBezTo>
                    <a:cubicBezTo>
                      <a:pt x="4798" y="3930"/>
                      <a:pt x="4736" y="3920"/>
                      <a:pt x="4734" y="3894"/>
                    </a:cubicBezTo>
                    <a:cubicBezTo>
                      <a:pt x="4731" y="3869"/>
                      <a:pt x="4701" y="3860"/>
                      <a:pt x="4725" y="3832"/>
                    </a:cubicBezTo>
                    <a:cubicBezTo>
                      <a:pt x="4750" y="3803"/>
                      <a:pt x="4721" y="3789"/>
                      <a:pt x="4698" y="3811"/>
                    </a:cubicBezTo>
                    <a:cubicBezTo>
                      <a:pt x="4675" y="3833"/>
                      <a:pt x="4661" y="3799"/>
                      <a:pt x="4693" y="3787"/>
                    </a:cubicBezTo>
                    <a:cubicBezTo>
                      <a:pt x="4724" y="3774"/>
                      <a:pt x="4783" y="3762"/>
                      <a:pt x="4753" y="3707"/>
                    </a:cubicBezTo>
                    <a:cubicBezTo>
                      <a:pt x="4723" y="3653"/>
                      <a:pt x="4534" y="3724"/>
                      <a:pt x="4486" y="3751"/>
                    </a:cubicBezTo>
                    <a:cubicBezTo>
                      <a:pt x="4438" y="3778"/>
                      <a:pt x="4378" y="3866"/>
                      <a:pt x="4352" y="3866"/>
                    </a:cubicBezTo>
                    <a:cubicBezTo>
                      <a:pt x="4326" y="3866"/>
                      <a:pt x="4397" y="3819"/>
                      <a:pt x="4408" y="3802"/>
                    </a:cubicBezTo>
                    <a:cubicBezTo>
                      <a:pt x="4419" y="3784"/>
                      <a:pt x="4406" y="3766"/>
                      <a:pt x="4421" y="3773"/>
                    </a:cubicBezTo>
                    <a:cubicBezTo>
                      <a:pt x="4436" y="3780"/>
                      <a:pt x="4478" y="3714"/>
                      <a:pt x="4507" y="3692"/>
                    </a:cubicBezTo>
                    <a:cubicBezTo>
                      <a:pt x="4535" y="3670"/>
                      <a:pt x="4567" y="3691"/>
                      <a:pt x="4571" y="3673"/>
                    </a:cubicBezTo>
                    <a:cubicBezTo>
                      <a:pt x="4575" y="3655"/>
                      <a:pt x="4589" y="3643"/>
                      <a:pt x="4616" y="3618"/>
                    </a:cubicBezTo>
                    <a:cubicBezTo>
                      <a:pt x="4643" y="3594"/>
                      <a:pt x="4970" y="3598"/>
                      <a:pt x="5001" y="3599"/>
                    </a:cubicBezTo>
                    <a:cubicBezTo>
                      <a:pt x="5033" y="3601"/>
                      <a:pt x="5094" y="3558"/>
                      <a:pt x="5112" y="3531"/>
                    </a:cubicBezTo>
                    <a:cubicBezTo>
                      <a:pt x="5130" y="3504"/>
                      <a:pt x="5153" y="3504"/>
                      <a:pt x="5197" y="3506"/>
                    </a:cubicBezTo>
                    <a:cubicBezTo>
                      <a:pt x="5240" y="3509"/>
                      <a:pt x="5261" y="3470"/>
                      <a:pt x="5283" y="3455"/>
                    </a:cubicBezTo>
                    <a:cubicBezTo>
                      <a:pt x="5305" y="3440"/>
                      <a:pt x="5296" y="3433"/>
                      <a:pt x="5277" y="3429"/>
                    </a:cubicBezTo>
                    <a:cubicBezTo>
                      <a:pt x="5258" y="3424"/>
                      <a:pt x="5240" y="3412"/>
                      <a:pt x="5260" y="3411"/>
                    </a:cubicBezTo>
                    <a:cubicBezTo>
                      <a:pt x="5279" y="3409"/>
                      <a:pt x="5288" y="3399"/>
                      <a:pt x="5296" y="3374"/>
                    </a:cubicBezTo>
                    <a:cubicBezTo>
                      <a:pt x="5305" y="3349"/>
                      <a:pt x="5290" y="3360"/>
                      <a:pt x="5264" y="3326"/>
                    </a:cubicBezTo>
                    <a:cubicBezTo>
                      <a:pt x="5238" y="3292"/>
                      <a:pt x="5224" y="3337"/>
                      <a:pt x="5198" y="3334"/>
                    </a:cubicBezTo>
                    <a:cubicBezTo>
                      <a:pt x="5172" y="3332"/>
                      <a:pt x="5216" y="3299"/>
                      <a:pt x="5194" y="3285"/>
                    </a:cubicBezTo>
                    <a:cubicBezTo>
                      <a:pt x="5172" y="3271"/>
                      <a:pt x="5131" y="3281"/>
                      <a:pt x="5098" y="3308"/>
                    </a:cubicBezTo>
                    <a:cubicBezTo>
                      <a:pt x="5066" y="3336"/>
                      <a:pt x="5068" y="3307"/>
                      <a:pt x="5040" y="3334"/>
                    </a:cubicBezTo>
                    <a:cubicBezTo>
                      <a:pt x="5011" y="3362"/>
                      <a:pt x="5011" y="3321"/>
                      <a:pt x="5025" y="3310"/>
                    </a:cubicBezTo>
                    <a:cubicBezTo>
                      <a:pt x="5038" y="3299"/>
                      <a:pt x="5048" y="3311"/>
                      <a:pt x="5060" y="3295"/>
                    </a:cubicBezTo>
                    <a:cubicBezTo>
                      <a:pt x="5072" y="3278"/>
                      <a:pt x="5085" y="3295"/>
                      <a:pt x="5116" y="3274"/>
                    </a:cubicBezTo>
                    <a:cubicBezTo>
                      <a:pt x="5148" y="3254"/>
                      <a:pt x="5175" y="3263"/>
                      <a:pt x="5184" y="3248"/>
                    </a:cubicBezTo>
                    <a:cubicBezTo>
                      <a:pt x="5194" y="3233"/>
                      <a:pt x="5169" y="3213"/>
                      <a:pt x="5139" y="3220"/>
                    </a:cubicBezTo>
                    <a:cubicBezTo>
                      <a:pt x="5109" y="3226"/>
                      <a:pt x="5089" y="3179"/>
                      <a:pt x="5070" y="3192"/>
                    </a:cubicBezTo>
                    <a:cubicBezTo>
                      <a:pt x="5051" y="3206"/>
                      <a:pt x="5055" y="3172"/>
                      <a:pt x="5033" y="3185"/>
                    </a:cubicBezTo>
                    <a:cubicBezTo>
                      <a:pt x="5011" y="3199"/>
                      <a:pt x="4999" y="3181"/>
                      <a:pt x="4989" y="3155"/>
                    </a:cubicBezTo>
                    <a:cubicBezTo>
                      <a:pt x="4979" y="3129"/>
                      <a:pt x="4921" y="3087"/>
                      <a:pt x="4885" y="3076"/>
                    </a:cubicBezTo>
                    <a:cubicBezTo>
                      <a:pt x="4850" y="3065"/>
                      <a:pt x="4873" y="3046"/>
                      <a:pt x="4892" y="3060"/>
                    </a:cubicBezTo>
                    <a:cubicBezTo>
                      <a:pt x="4911" y="3073"/>
                      <a:pt x="4933" y="3046"/>
                      <a:pt x="4941" y="3032"/>
                    </a:cubicBezTo>
                    <a:cubicBezTo>
                      <a:pt x="4949" y="3019"/>
                      <a:pt x="4928" y="3006"/>
                      <a:pt x="4917" y="3005"/>
                    </a:cubicBezTo>
                    <a:cubicBezTo>
                      <a:pt x="4906" y="3004"/>
                      <a:pt x="4906" y="2986"/>
                      <a:pt x="4908" y="2972"/>
                    </a:cubicBezTo>
                    <a:cubicBezTo>
                      <a:pt x="4911" y="2959"/>
                      <a:pt x="4870" y="2941"/>
                      <a:pt x="4869" y="2927"/>
                    </a:cubicBezTo>
                    <a:cubicBezTo>
                      <a:pt x="4867" y="2913"/>
                      <a:pt x="4844" y="2904"/>
                      <a:pt x="4846" y="2892"/>
                    </a:cubicBezTo>
                    <a:cubicBezTo>
                      <a:pt x="4847" y="2879"/>
                      <a:pt x="4822" y="2862"/>
                      <a:pt x="4822" y="2845"/>
                    </a:cubicBezTo>
                    <a:cubicBezTo>
                      <a:pt x="4822" y="2829"/>
                      <a:pt x="4781" y="2796"/>
                      <a:pt x="4780" y="2777"/>
                    </a:cubicBezTo>
                    <a:cubicBezTo>
                      <a:pt x="4779" y="2758"/>
                      <a:pt x="4757" y="2744"/>
                      <a:pt x="4749" y="2721"/>
                    </a:cubicBezTo>
                    <a:cubicBezTo>
                      <a:pt x="4740" y="2698"/>
                      <a:pt x="4729" y="2709"/>
                      <a:pt x="4721" y="2741"/>
                    </a:cubicBezTo>
                    <a:cubicBezTo>
                      <a:pt x="4713" y="2774"/>
                      <a:pt x="4684" y="2773"/>
                      <a:pt x="4693" y="2784"/>
                    </a:cubicBezTo>
                    <a:cubicBezTo>
                      <a:pt x="4709" y="2806"/>
                      <a:pt x="4697" y="2807"/>
                      <a:pt x="4684" y="2821"/>
                    </a:cubicBezTo>
                    <a:cubicBezTo>
                      <a:pt x="4672" y="2834"/>
                      <a:pt x="4693" y="2855"/>
                      <a:pt x="4672" y="2855"/>
                    </a:cubicBezTo>
                    <a:cubicBezTo>
                      <a:pt x="4652" y="2855"/>
                      <a:pt x="4661" y="2897"/>
                      <a:pt x="4650" y="2878"/>
                    </a:cubicBezTo>
                    <a:cubicBezTo>
                      <a:pt x="4639" y="2859"/>
                      <a:pt x="4613" y="2864"/>
                      <a:pt x="4613" y="2883"/>
                    </a:cubicBezTo>
                    <a:cubicBezTo>
                      <a:pt x="4613" y="2902"/>
                      <a:pt x="4570" y="2920"/>
                      <a:pt x="4552" y="2919"/>
                    </a:cubicBezTo>
                    <a:cubicBezTo>
                      <a:pt x="4534" y="2918"/>
                      <a:pt x="4534" y="2881"/>
                      <a:pt x="4519" y="2892"/>
                    </a:cubicBezTo>
                    <a:cubicBezTo>
                      <a:pt x="4504" y="2902"/>
                      <a:pt x="4507" y="2860"/>
                      <a:pt x="4483" y="2862"/>
                    </a:cubicBezTo>
                    <a:cubicBezTo>
                      <a:pt x="4460" y="2863"/>
                      <a:pt x="4444" y="2860"/>
                      <a:pt x="4451" y="2840"/>
                    </a:cubicBezTo>
                    <a:cubicBezTo>
                      <a:pt x="4458" y="2819"/>
                      <a:pt x="4411" y="2810"/>
                      <a:pt x="4426" y="2797"/>
                    </a:cubicBezTo>
                    <a:cubicBezTo>
                      <a:pt x="4441" y="2785"/>
                      <a:pt x="4422" y="2763"/>
                      <a:pt x="4419" y="2728"/>
                    </a:cubicBezTo>
                    <a:cubicBezTo>
                      <a:pt x="4417" y="2692"/>
                      <a:pt x="4440" y="2689"/>
                      <a:pt x="4440" y="2676"/>
                    </a:cubicBezTo>
                    <a:cubicBezTo>
                      <a:pt x="4440" y="2662"/>
                      <a:pt x="4423" y="2662"/>
                      <a:pt x="4407" y="2673"/>
                    </a:cubicBezTo>
                    <a:cubicBezTo>
                      <a:pt x="4391" y="2684"/>
                      <a:pt x="4391" y="2658"/>
                      <a:pt x="4373" y="2659"/>
                    </a:cubicBezTo>
                    <a:cubicBezTo>
                      <a:pt x="4355" y="2661"/>
                      <a:pt x="4302" y="2658"/>
                      <a:pt x="4299" y="2633"/>
                    </a:cubicBezTo>
                    <a:cubicBezTo>
                      <a:pt x="4296" y="2609"/>
                      <a:pt x="4279" y="2621"/>
                      <a:pt x="4270" y="2598"/>
                    </a:cubicBezTo>
                    <a:cubicBezTo>
                      <a:pt x="4262" y="2575"/>
                      <a:pt x="4240" y="2592"/>
                      <a:pt x="4240" y="2576"/>
                    </a:cubicBezTo>
                    <a:cubicBezTo>
                      <a:pt x="4240" y="2560"/>
                      <a:pt x="4231" y="2553"/>
                      <a:pt x="4214" y="2551"/>
                    </a:cubicBezTo>
                    <a:cubicBezTo>
                      <a:pt x="4198" y="2550"/>
                      <a:pt x="4192" y="2532"/>
                      <a:pt x="4171" y="2530"/>
                    </a:cubicBezTo>
                    <a:cubicBezTo>
                      <a:pt x="4149" y="2527"/>
                      <a:pt x="4121" y="2545"/>
                      <a:pt x="4109" y="2550"/>
                    </a:cubicBezTo>
                    <a:cubicBezTo>
                      <a:pt x="4097" y="2555"/>
                      <a:pt x="4065" y="2531"/>
                      <a:pt x="4053" y="2540"/>
                    </a:cubicBezTo>
                    <a:cubicBezTo>
                      <a:pt x="4041" y="2550"/>
                      <a:pt x="4038" y="2534"/>
                      <a:pt x="4004" y="2524"/>
                    </a:cubicBezTo>
                    <a:cubicBezTo>
                      <a:pt x="3970" y="2514"/>
                      <a:pt x="3925" y="2512"/>
                      <a:pt x="3922" y="2524"/>
                    </a:cubicBezTo>
                    <a:cubicBezTo>
                      <a:pt x="3919" y="2536"/>
                      <a:pt x="3892" y="2540"/>
                      <a:pt x="3896" y="2569"/>
                    </a:cubicBezTo>
                    <a:cubicBezTo>
                      <a:pt x="3900" y="2598"/>
                      <a:pt x="3929" y="2592"/>
                      <a:pt x="3936" y="2611"/>
                    </a:cubicBezTo>
                    <a:cubicBezTo>
                      <a:pt x="3942" y="2631"/>
                      <a:pt x="3922" y="2624"/>
                      <a:pt x="3921" y="2642"/>
                    </a:cubicBezTo>
                    <a:cubicBezTo>
                      <a:pt x="3919" y="2659"/>
                      <a:pt x="3901" y="2658"/>
                      <a:pt x="3901" y="2670"/>
                    </a:cubicBezTo>
                    <a:cubicBezTo>
                      <a:pt x="3901" y="2683"/>
                      <a:pt x="3914" y="2680"/>
                      <a:pt x="3921" y="2704"/>
                    </a:cubicBezTo>
                    <a:cubicBezTo>
                      <a:pt x="3927" y="2729"/>
                      <a:pt x="3941" y="2728"/>
                      <a:pt x="3945" y="2760"/>
                    </a:cubicBezTo>
                    <a:cubicBezTo>
                      <a:pt x="3949" y="2793"/>
                      <a:pt x="3934" y="2786"/>
                      <a:pt x="3921" y="2790"/>
                    </a:cubicBezTo>
                    <a:cubicBezTo>
                      <a:pt x="3907" y="2795"/>
                      <a:pt x="3922" y="2811"/>
                      <a:pt x="3903" y="2833"/>
                    </a:cubicBezTo>
                    <a:cubicBezTo>
                      <a:pt x="3884" y="2855"/>
                      <a:pt x="3867" y="2878"/>
                      <a:pt x="3882" y="2892"/>
                    </a:cubicBezTo>
                    <a:cubicBezTo>
                      <a:pt x="3897" y="2905"/>
                      <a:pt x="3953" y="2928"/>
                      <a:pt x="3975" y="2965"/>
                    </a:cubicBezTo>
                    <a:cubicBezTo>
                      <a:pt x="3997" y="3002"/>
                      <a:pt x="3996" y="3060"/>
                      <a:pt x="3989" y="3101"/>
                    </a:cubicBezTo>
                    <a:cubicBezTo>
                      <a:pt x="3982" y="3142"/>
                      <a:pt x="3936" y="3151"/>
                      <a:pt x="3901" y="3187"/>
                    </a:cubicBezTo>
                    <a:cubicBezTo>
                      <a:pt x="3867" y="3222"/>
                      <a:pt x="3832" y="3217"/>
                      <a:pt x="3815" y="3218"/>
                    </a:cubicBezTo>
                    <a:cubicBezTo>
                      <a:pt x="3799" y="3220"/>
                      <a:pt x="3809" y="3252"/>
                      <a:pt x="3832" y="3278"/>
                    </a:cubicBezTo>
                    <a:cubicBezTo>
                      <a:pt x="3855" y="3304"/>
                      <a:pt x="3836" y="3312"/>
                      <a:pt x="3848" y="3340"/>
                    </a:cubicBezTo>
                    <a:cubicBezTo>
                      <a:pt x="3860" y="3367"/>
                      <a:pt x="3848" y="3389"/>
                      <a:pt x="3866" y="3414"/>
                    </a:cubicBezTo>
                    <a:cubicBezTo>
                      <a:pt x="3884" y="3438"/>
                      <a:pt x="3873" y="3448"/>
                      <a:pt x="3852" y="3465"/>
                    </a:cubicBezTo>
                    <a:cubicBezTo>
                      <a:pt x="3832" y="3483"/>
                      <a:pt x="3860" y="3474"/>
                      <a:pt x="3862" y="3497"/>
                    </a:cubicBezTo>
                    <a:cubicBezTo>
                      <a:pt x="3863" y="3520"/>
                      <a:pt x="3852" y="3506"/>
                      <a:pt x="3834" y="3494"/>
                    </a:cubicBezTo>
                    <a:cubicBezTo>
                      <a:pt x="3817" y="3482"/>
                      <a:pt x="3800" y="3517"/>
                      <a:pt x="3800" y="3532"/>
                    </a:cubicBezTo>
                    <a:cubicBezTo>
                      <a:pt x="3800" y="3547"/>
                      <a:pt x="3758" y="3512"/>
                      <a:pt x="3748" y="3513"/>
                    </a:cubicBezTo>
                    <a:cubicBezTo>
                      <a:pt x="3739" y="3515"/>
                      <a:pt x="3751" y="3490"/>
                      <a:pt x="3727" y="3471"/>
                    </a:cubicBezTo>
                    <a:cubicBezTo>
                      <a:pt x="3702" y="3452"/>
                      <a:pt x="3683" y="3448"/>
                      <a:pt x="3683" y="3429"/>
                    </a:cubicBezTo>
                    <a:cubicBezTo>
                      <a:pt x="3683" y="3409"/>
                      <a:pt x="3640" y="3396"/>
                      <a:pt x="3640" y="3374"/>
                    </a:cubicBezTo>
                    <a:cubicBezTo>
                      <a:pt x="3640" y="3352"/>
                      <a:pt x="3646" y="3296"/>
                      <a:pt x="3636" y="3280"/>
                    </a:cubicBezTo>
                    <a:cubicBezTo>
                      <a:pt x="3627" y="3263"/>
                      <a:pt x="3635" y="3245"/>
                      <a:pt x="3643" y="3230"/>
                    </a:cubicBezTo>
                    <a:cubicBezTo>
                      <a:pt x="3651" y="3215"/>
                      <a:pt x="3634" y="3192"/>
                      <a:pt x="3609" y="3192"/>
                    </a:cubicBezTo>
                    <a:cubicBezTo>
                      <a:pt x="3584" y="3192"/>
                      <a:pt x="3550" y="3184"/>
                      <a:pt x="3516" y="3187"/>
                    </a:cubicBezTo>
                    <a:cubicBezTo>
                      <a:pt x="3482" y="3189"/>
                      <a:pt x="3463" y="3184"/>
                      <a:pt x="3452" y="3174"/>
                    </a:cubicBezTo>
                    <a:cubicBezTo>
                      <a:pt x="3441" y="3165"/>
                      <a:pt x="3410" y="3144"/>
                      <a:pt x="3367" y="3133"/>
                    </a:cubicBezTo>
                    <a:cubicBezTo>
                      <a:pt x="3325" y="3123"/>
                      <a:pt x="3306" y="3101"/>
                      <a:pt x="3302" y="3088"/>
                    </a:cubicBezTo>
                    <a:cubicBezTo>
                      <a:pt x="3298" y="3076"/>
                      <a:pt x="3255" y="3067"/>
                      <a:pt x="3246" y="3054"/>
                    </a:cubicBezTo>
                    <a:cubicBezTo>
                      <a:pt x="3236" y="3042"/>
                      <a:pt x="3195" y="3035"/>
                      <a:pt x="3179" y="3038"/>
                    </a:cubicBezTo>
                    <a:cubicBezTo>
                      <a:pt x="3162" y="3041"/>
                      <a:pt x="3121" y="3004"/>
                      <a:pt x="3097" y="3005"/>
                    </a:cubicBezTo>
                    <a:cubicBezTo>
                      <a:pt x="3072" y="3006"/>
                      <a:pt x="3015" y="3031"/>
                      <a:pt x="3005" y="3032"/>
                    </a:cubicBezTo>
                    <a:cubicBezTo>
                      <a:pt x="2996" y="3034"/>
                      <a:pt x="3007" y="3012"/>
                      <a:pt x="3013" y="3002"/>
                    </a:cubicBezTo>
                    <a:cubicBezTo>
                      <a:pt x="3020" y="2993"/>
                      <a:pt x="2993" y="2952"/>
                      <a:pt x="2986" y="2924"/>
                    </a:cubicBezTo>
                    <a:cubicBezTo>
                      <a:pt x="2979" y="2897"/>
                      <a:pt x="2970" y="2867"/>
                      <a:pt x="2941" y="2871"/>
                    </a:cubicBezTo>
                    <a:cubicBezTo>
                      <a:pt x="2912" y="2875"/>
                      <a:pt x="2881" y="2860"/>
                      <a:pt x="2873" y="2855"/>
                    </a:cubicBezTo>
                    <a:cubicBezTo>
                      <a:pt x="2864" y="2849"/>
                      <a:pt x="2863" y="2771"/>
                      <a:pt x="2870" y="2739"/>
                    </a:cubicBezTo>
                    <a:cubicBezTo>
                      <a:pt x="2877" y="2706"/>
                      <a:pt x="2912" y="2657"/>
                      <a:pt x="2912" y="2636"/>
                    </a:cubicBezTo>
                    <a:cubicBezTo>
                      <a:pt x="2912" y="2616"/>
                      <a:pt x="2935" y="2606"/>
                      <a:pt x="2956" y="2601"/>
                    </a:cubicBezTo>
                    <a:cubicBezTo>
                      <a:pt x="2976" y="2595"/>
                      <a:pt x="2960" y="2555"/>
                      <a:pt x="2981" y="2553"/>
                    </a:cubicBezTo>
                    <a:cubicBezTo>
                      <a:pt x="3001" y="2550"/>
                      <a:pt x="3002" y="2542"/>
                      <a:pt x="3007" y="2525"/>
                    </a:cubicBezTo>
                    <a:cubicBezTo>
                      <a:pt x="3011" y="2509"/>
                      <a:pt x="3035" y="2520"/>
                      <a:pt x="3022" y="2506"/>
                    </a:cubicBezTo>
                    <a:cubicBezTo>
                      <a:pt x="3008" y="2493"/>
                      <a:pt x="3019" y="2489"/>
                      <a:pt x="3050" y="2489"/>
                    </a:cubicBezTo>
                    <a:cubicBezTo>
                      <a:pt x="3082" y="2489"/>
                      <a:pt x="3128" y="2478"/>
                      <a:pt x="3121" y="2446"/>
                    </a:cubicBezTo>
                    <a:cubicBezTo>
                      <a:pt x="3114" y="2415"/>
                      <a:pt x="3032" y="2438"/>
                      <a:pt x="3032" y="2412"/>
                    </a:cubicBezTo>
                    <a:cubicBezTo>
                      <a:pt x="3032" y="2386"/>
                      <a:pt x="2929" y="2385"/>
                      <a:pt x="2935" y="2370"/>
                    </a:cubicBezTo>
                    <a:cubicBezTo>
                      <a:pt x="2942" y="2355"/>
                      <a:pt x="3039" y="2381"/>
                      <a:pt x="3075" y="2394"/>
                    </a:cubicBezTo>
                    <a:cubicBezTo>
                      <a:pt x="3110" y="2408"/>
                      <a:pt x="3120" y="2407"/>
                      <a:pt x="3149" y="2405"/>
                    </a:cubicBezTo>
                    <a:cubicBezTo>
                      <a:pt x="3177" y="2404"/>
                      <a:pt x="3158" y="2367"/>
                      <a:pt x="3164" y="2352"/>
                    </a:cubicBezTo>
                    <a:cubicBezTo>
                      <a:pt x="3169" y="2337"/>
                      <a:pt x="3224" y="2375"/>
                      <a:pt x="3255" y="2367"/>
                    </a:cubicBezTo>
                    <a:cubicBezTo>
                      <a:pt x="3287" y="2359"/>
                      <a:pt x="3317" y="2294"/>
                      <a:pt x="3343" y="2277"/>
                    </a:cubicBezTo>
                    <a:cubicBezTo>
                      <a:pt x="3369" y="2259"/>
                      <a:pt x="3345" y="2243"/>
                      <a:pt x="3295" y="2247"/>
                    </a:cubicBezTo>
                    <a:cubicBezTo>
                      <a:pt x="3244" y="2251"/>
                      <a:pt x="3216" y="2232"/>
                      <a:pt x="3188" y="2211"/>
                    </a:cubicBezTo>
                    <a:cubicBezTo>
                      <a:pt x="3161" y="2191"/>
                      <a:pt x="3164" y="2174"/>
                      <a:pt x="3192" y="2177"/>
                    </a:cubicBezTo>
                    <a:cubicBezTo>
                      <a:pt x="3221" y="2180"/>
                      <a:pt x="3289" y="2236"/>
                      <a:pt x="3315" y="2237"/>
                    </a:cubicBezTo>
                    <a:cubicBezTo>
                      <a:pt x="3341" y="2238"/>
                      <a:pt x="3386" y="2187"/>
                      <a:pt x="3408" y="2170"/>
                    </a:cubicBezTo>
                    <a:cubicBezTo>
                      <a:pt x="3430" y="2154"/>
                      <a:pt x="3388" y="2147"/>
                      <a:pt x="3373" y="2135"/>
                    </a:cubicBezTo>
                    <a:cubicBezTo>
                      <a:pt x="3358" y="2122"/>
                      <a:pt x="3399" y="2114"/>
                      <a:pt x="3421" y="2114"/>
                    </a:cubicBezTo>
                    <a:cubicBezTo>
                      <a:pt x="3442" y="2114"/>
                      <a:pt x="3452" y="2133"/>
                      <a:pt x="3460" y="2143"/>
                    </a:cubicBezTo>
                    <a:cubicBezTo>
                      <a:pt x="3468" y="2152"/>
                      <a:pt x="3507" y="2136"/>
                      <a:pt x="3526" y="2136"/>
                    </a:cubicBezTo>
                    <a:cubicBezTo>
                      <a:pt x="3545" y="2136"/>
                      <a:pt x="3523" y="2105"/>
                      <a:pt x="3492" y="2092"/>
                    </a:cubicBezTo>
                    <a:cubicBezTo>
                      <a:pt x="3460" y="2080"/>
                      <a:pt x="3493" y="2057"/>
                      <a:pt x="3502" y="2076"/>
                    </a:cubicBezTo>
                    <a:cubicBezTo>
                      <a:pt x="3512" y="2095"/>
                      <a:pt x="3534" y="2091"/>
                      <a:pt x="3545" y="2113"/>
                    </a:cubicBezTo>
                    <a:cubicBezTo>
                      <a:pt x="3561" y="2145"/>
                      <a:pt x="3571" y="2124"/>
                      <a:pt x="3598" y="2114"/>
                    </a:cubicBezTo>
                    <a:cubicBezTo>
                      <a:pt x="3625" y="2105"/>
                      <a:pt x="3639" y="2088"/>
                      <a:pt x="3654" y="2072"/>
                    </a:cubicBezTo>
                    <a:cubicBezTo>
                      <a:pt x="3669" y="2055"/>
                      <a:pt x="3672" y="2075"/>
                      <a:pt x="3690" y="2049"/>
                    </a:cubicBezTo>
                    <a:cubicBezTo>
                      <a:pt x="3707" y="2023"/>
                      <a:pt x="3681" y="1998"/>
                      <a:pt x="3660" y="1982"/>
                    </a:cubicBezTo>
                    <a:cubicBezTo>
                      <a:pt x="3638" y="1965"/>
                      <a:pt x="3661" y="1949"/>
                      <a:pt x="3639" y="1938"/>
                    </a:cubicBezTo>
                    <a:cubicBezTo>
                      <a:pt x="3617" y="1927"/>
                      <a:pt x="3613" y="1906"/>
                      <a:pt x="3640" y="1912"/>
                    </a:cubicBezTo>
                    <a:cubicBezTo>
                      <a:pt x="3668" y="1917"/>
                      <a:pt x="3690" y="1909"/>
                      <a:pt x="3702" y="1890"/>
                    </a:cubicBezTo>
                    <a:cubicBezTo>
                      <a:pt x="3714" y="1871"/>
                      <a:pt x="3661" y="1867"/>
                      <a:pt x="3686" y="1853"/>
                    </a:cubicBezTo>
                    <a:cubicBezTo>
                      <a:pt x="3710" y="1840"/>
                      <a:pt x="3690" y="1826"/>
                      <a:pt x="3665" y="1826"/>
                    </a:cubicBezTo>
                    <a:cubicBezTo>
                      <a:pt x="3640" y="1826"/>
                      <a:pt x="3620" y="1814"/>
                      <a:pt x="3619" y="1793"/>
                    </a:cubicBezTo>
                    <a:cubicBezTo>
                      <a:pt x="3617" y="1773"/>
                      <a:pt x="3575" y="1786"/>
                      <a:pt x="3549" y="1774"/>
                    </a:cubicBezTo>
                    <a:cubicBezTo>
                      <a:pt x="3523" y="1762"/>
                      <a:pt x="3466" y="1764"/>
                      <a:pt x="3452" y="1766"/>
                    </a:cubicBezTo>
                    <a:cubicBezTo>
                      <a:pt x="3438" y="1767"/>
                      <a:pt x="3437" y="1823"/>
                      <a:pt x="3457" y="1824"/>
                    </a:cubicBezTo>
                    <a:cubicBezTo>
                      <a:pt x="3478" y="1826"/>
                      <a:pt x="3494" y="1848"/>
                      <a:pt x="3477" y="1855"/>
                    </a:cubicBezTo>
                    <a:cubicBezTo>
                      <a:pt x="3459" y="1861"/>
                      <a:pt x="3479" y="1883"/>
                      <a:pt x="3466" y="1882"/>
                    </a:cubicBezTo>
                    <a:cubicBezTo>
                      <a:pt x="3452" y="1881"/>
                      <a:pt x="3430" y="1874"/>
                      <a:pt x="3426" y="1909"/>
                    </a:cubicBezTo>
                    <a:cubicBezTo>
                      <a:pt x="3422" y="1945"/>
                      <a:pt x="3419" y="1958"/>
                      <a:pt x="3396" y="1971"/>
                    </a:cubicBezTo>
                    <a:cubicBezTo>
                      <a:pt x="3373" y="1983"/>
                      <a:pt x="3390" y="1931"/>
                      <a:pt x="3369" y="1932"/>
                    </a:cubicBezTo>
                    <a:cubicBezTo>
                      <a:pt x="3347" y="1934"/>
                      <a:pt x="3344" y="1976"/>
                      <a:pt x="3360" y="1980"/>
                    </a:cubicBezTo>
                    <a:cubicBezTo>
                      <a:pt x="3377" y="1984"/>
                      <a:pt x="3380" y="1998"/>
                      <a:pt x="3384" y="2018"/>
                    </a:cubicBezTo>
                    <a:cubicBezTo>
                      <a:pt x="3388" y="2039"/>
                      <a:pt x="3354" y="2024"/>
                      <a:pt x="3340" y="2049"/>
                    </a:cubicBezTo>
                    <a:cubicBezTo>
                      <a:pt x="3326" y="2073"/>
                      <a:pt x="3325" y="2038"/>
                      <a:pt x="3306" y="2021"/>
                    </a:cubicBezTo>
                    <a:cubicBezTo>
                      <a:pt x="3287" y="2005"/>
                      <a:pt x="3263" y="1977"/>
                      <a:pt x="3265" y="1957"/>
                    </a:cubicBezTo>
                    <a:cubicBezTo>
                      <a:pt x="3266" y="1939"/>
                      <a:pt x="3276" y="1932"/>
                      <a:pt x="3291" y="1930"/>
                    </a:cubicBezTo>
                    <a:cubicBezTo>
                      <a:pt x="3306" y="1927"/>
                      <a:pt x="3291" y="1913"/>
                      <a:pt x="3289" y="1889"/>
                    </a:cubicBezTo>
                    <a:cubicBezTo>
                      <a:pt x="3288" y="1864"/>
                      <a:pt x="3270" y="1872"/>
                      <a:pt x="3248" y="1846"/>
                    </a:cubicBezTo>
                    <a:cubicBezTo>
                      <a:pt x="3226" y="1820"/>
                      <a:pt x="3203" y="1820"/>
                      <a:pt x="3191" y="1833"/>
                    </a:cubicBezTo>
                    <a:cubicBezTo>
                      <a:pt x="3179" y="1845"/>
                      <a:pt x="3187" y="1868"/>
                      <a:pt x="3168" y="1876"/>
                    </a:cubicBezTo>
                    <a:cubicBezTo>
                      <a:pt x="3149" y="1885"/>
                      <a:pt x="3157" y="1923"/>
                      <a:pt x="3140" y="1926"/>
                    </a:cubicBezTo>
                    <a:cubicBezTo>
                      <a:pt x="3124" y="1928"/>
                      <a:pt x="3134" y="1859"/>
                      <a:pt x="3120" y="1852"/>
                    </a:cubicBezTo>
                    <a:cubicBezTo>
                      <a:pt x="3106" y="1845"/>
                      <a:pt x="3108" y="1829"/>
                      <a:pt x="3128" y="1826"/>
                    </a:cubicBezTo>
                    <a:cubicBezTo>
                      <a:pt x="3149" y="1823"/>
                      <a:pt x="3161" y="1801"/>
                      <a:pt x="3143" y="1801"/>
                    </a:cubicBezTo>
                    <a:cubicBezTo>
                      <a:pt x="3125" y="1801"/>
                      <a:pt x="3094" y="1782"/>
                      <a:pt x="3082" y="1777"/>
                    </a:cubicBezTo>
                    <a:cubicBezTo>
                      <a:pt x="3069" y="1771"/>
                      <a:pt x="3049" y="1800"/>
                      <a:pt x="3035" y="1789"/>
                    </a:cubicBezTo>
                    <a:cubicBezTo>
                      <a:pt x="3022" y="1778"/>
                      <a:pt x="3037" y="1751"/>
                      <a:pt x="3038" y="1736"/>
                    </a:cubicBezTo>
                    <a:cubicBezTo>
                      <a:pt x="3039" y="1721"/>
                      <a:pt x="3060" y="1743"/>
                      <a:pt x="3073" y="1723"/>
                    </a:cubicBezTo>
                    <a:cubicBezTo>
                      <a:pt x="3087" y="1704"/>
                      <a:pt x="3035" y="1704"/>
                      <a:pt x="3035" y="1684"/>
                    </a:cubicBezTo>
                    <a:cubicBezTo>
                      <a:pt x="3035" y="1663"/>
                      <a:pt x="2994" y="1658"/>
                      <a:pt x="2981" y="1651"/>
                    </a:cubicBezTo>
                    <a:cubicBezTo>
                      <a:pt x="2967" y="1644"/>
                      <a:pt x="2990" y="1610"/>
                      <a:pt x="2983" y="1596"/>
                    </a:cubicBezTo>
                    <a:cubicBezTo>
                      <a:pt x="2976" y="1583"/>
                      <a:pt x="2926" y="1538"/>
                      <a:pt x="2904" y="1542"/>
                    </a:cubicBezTo>
                    <a:cubicBezTo>
                      <a:pt x="2882" y="1546"/>
                      <a:pt x="2877" y="1513"/>
                      <a:pt x="2889" y="1514"/>
                    </a:cubicBezTo>
                    <a:cubicBezTo>
                      <a:pt x="2901" y="1516"/>
                      <a:pt x="2911" y="1508"/>
                      <a:pt x="2934" y="1482"/>
                    </a:cubicBezTo>
                    <a:cubicBezTo>
                      <a:pt x="2957" y="1456"/>
                      <a:pt x="2960" y="1447"/>
                      <a:pt x="2944" y="1442"/>
                    </a:cubicBezTo>
                    <a:cubicBezTo>
                      <a:pt x="2927" y="1436"/>
                      <a:pt x="2919" y="1420"/>
                      <a:pt x="2948" y="1421"/>
                    </a:cubicBezTo>
                    <a:cubicBezTo>
                      <a:pt x="2976" y="1423"/>
                      <a:pt x="3027" y="1442"/>
                      <a:pt x="3043" y="1430"/>
                    </a:cubicBezTo>
                    <a:cubicBezTo>
                      <a:pt x="3060" y="1417"/>
                      <a:pt x="3112" y="1337"/>
                      <a:pt x="3132" y="1308"/>
                    </a:cubicBezTo>
                    <a:cubicBezTo>
                      <a:pt x="3153" y="1279"/>
                      <a:pt x="3117" y="1277"/>
                      <a:pt x="3068" y="1281"/>
                    </a:cubicBezTo>
                    <a:cubicBezTo>
                      <a:pt x="3019" y="1285"/>
                      <a:pt x="3008" y="1262"/>
                      <a:pt x="2967" y="1259"/>
                    </a:cubicBezTo>
                    <a:cubicBezTo>
                      <a:pt x="2926" y="1256"/>
                      <a:pt x="2849" y="1267"/>
                      <a:pt x="2838" y="1279"/>
                    </a:cubicBezTo>
                    <a:cubicBezTo>
                      <a:pt x="2828" y="1292"/>
                      <a:pt x="2859" y="1303"/>
                      <a:pt x="2855" y="1316"/>
                    </a:cubicBezTo>
                    <a:cubicBezTo>
                      <a:pt x="2851" y="1330"/>
                      <a:pt x="2826" y="1307"/>
                      <a:pt x="2815" y="1312"/>
                    </a:cubicBezTo>
                    <a:cubicBezTo>
                      <a:pt x="2804" y="1318"/>
                      <a:pt x="2819" y="1335"/>
                      <a:pt x="2815" y="1383"/>
                    </a:cubicBezTo>
                    <a:cubicBezTo>
                      <a:pt x="2811" y="1431"/>
                      <a:pt x="2825" y="1434"/>
                      <a:pt x="2838" y="1451"/>
                    </a:cubicBezTo>
                    <a:cubicBezTo>
                      <a:pt x="2852" y="1469"/>
                      <a:pt x="2849" y="1492"/>
                      <a:pt x="2849" y="1523"/>
                    </a:cubicBezTo>
                    <a:cubicBezTo>
                      <a:pt x="2849" y="1553"/>
                      <a:pt x="2821" y="1551"/>
                      <a:pt x="2811" y="1558"/>
                    </a:cubicBezTo>
                    <a:cubicBezTo>
                      <a:pt x="2802" y="1565"/>
                      <a:pt x="2836" y="1576"/>
                      <a:pt x="2830" y="1595"/>
                    </a:cubicBezTo>
                    <a:cubicBezTo>
                      <a:pt x="2825" y="1614"/>
                      <a:pt x="2796" y="1584"/>
                      <a:pt x="2780" y="1589"/>
                    </a:cubicBezTo>
                    <a:cubicBezTo>
                      <a:pt x="2763" y="1595"/>
                      <a:pt x="2750" y="1641"/>
                      <a:pt x="2767" y="1656"/>
                    </a:cubicBezTo>
                    <a:cubicBezTo>
                      <a:pt x="2785" y="1671"/>
                      <a:pt x="2792" y="1669"/>
                      <a:pt x="2778" y="1686"/>
                    </a:cubicBezTo>
                    <a:cubicBezTo>
                      <a:pt x="2765" y="1704"/>
                      <a:pt x="2750" y="1730"/>
                      <a:pt x="2782" y="1756"/>
                    </a:cubicBezTo>
                    <a:cubicBezTo>
                      <a:pt x="2815" y="1782"/>
                      <a:pt x="2875" y="1779"/>
                      <a:pt x="2907" y="1800"/>
                    </a:cubicBezTo>
                    <a:cubicBezTo>
                      <a:pt x="2938" y="1820"/>
                      <a:pt x="2893" y="1808"/>
                      <a:pt x="2905" y="1831"/>
                    </a:cubicBezTo>
                    <a:cubicBezTo>
                      <a:pt x="2918" y="1855"/>
                      <a:pt x="2885" y="1863"/>
                      <a:pt x="2886" y="1881"/>
                    </a:cubicBezTo>
                    <a:cubicBezTo>
                      <a:pt x="2888" y="1898"/>
                      <a:pt x="2900" y="1889"/>
                      <a:pt x="2916" y="1859"/>
                    </a:cubicBezTo>
                    <a:cubicBezTo>
                      <a:pt x="2933" y="1829"/>
                      <a:pt x="2945" y="1867"/>
                      <a:pt x="2944" y="1893"/>
                    </a:cubicBezTo>
                    <a:cubicBezTo>
                      <a:pt x="2942" y="1919"/>
                      <a:pt x="2919" y="1904"/>
                      <a:pt x="2901" y="1930"/>
                    </a:cubicBezTo>
                    <a:cubicBezTo>
                      <a:pt x="2884" y="1956"/>
                      <a:pt x="2867" y="1960"/>
                      <a:pt x="2841" y="1954"/>
                    </a:cubicBezTo>
                    <a:cubicBezTo>
                      <a:pt x="2815" y="1949"/>
                      <a:pt x="2830" y="1991"/>
                      <a:pt x="2841" y="2014"/>
                    </a:cubicBezTo>
                    <a:cubicBezTo>
                      <a:pt x="2852" y="2038"/>
                      <a:pt x="2838" y="2046"/>
                      <a:pt x="2808" y="2038"/>
                    </a:cubicBezTo>
                    <a:cubicBezTo>
                      <a:pt x="2778" y="2029"/>
                      <a:pt x="2761" y="2010"/>
                      <a:pt x="2776" y="1987"/>
                    </a:cubicBezTo>
                    <a:cubicBezTo>
                      <a:pt x="2791" y="1964"/>
                      <a:pt x="2802" y="1936"/>
                      <a:pt x="2784" y="1939"/>
                    </a:cubicBezTo>
                    <a:cubicBezTo>
                      <a:pt x="2766" y="1942"/>
                      <a:pt x="2725" y="1938"/>
                      <a:pt x="2713" y="1919"/>
                    </a:cubicBezTo>
                    <a:cubicBezTo>
                      <a:pt x="2700" y="1900"/>
                      <a:pt x="2721" y="1908"/>
                      <a:pt x="2758" y="1912"/>
                    </a:cubicBezTo>
                    <a:cubicBezTo>
                      <a:pt x="2795" y="1916"/>
                      <a:pt x="2763" y="1887"/>
                      <a:pt x="2791" y="1887"/>
                    </a:cubicBezTo>
                    <a:cubicBezTo>
                      <a:pt x="2818" y="1887"/>
                      <a:pt x="2838" y="1902"/>
                      <a:pt x="2862" y="1882"/>
                    </a:cubicBezTo>
                    <a:cubicBezTo>
                      <a:pt x="2885" y="1861"/>
                      <a:pt x="2847" y="1822"/>
                      <a:pt x="2828" y="1829"/>
                    </a:cubicBezTo>
                    <a:cubicBezTo>
                      <a:pt x="2808" y="1835"/>
                      <a:pt x="2778" y="1844"/>
                      <a:pt x="2778" y="1824"/>
                    </a:cubicBezTo>
                    <a:cubicBezTo>
                      <a:pt x="2778" y="1805"/>
                      <a:pt x="2811" y="1819"/>
                      <a:pt x="2829" y="1815"/>
                    </a:cubicBezTo>
                    <a:cubicBezTo>
                      <a:pt x="2847" y="1811"/>
                      <a:pt x="2819" y="1786"/>
                      <a:pt x="2792" y="1793"/>
                    </a:cubicBezTo>
                    <a:cubicBezTo>
                      <a:pt x="2765" y="1800"/>
                      <a:pt x="2746" y="1801"/>
                      <a:pt x="2724" y="1778"/>
                    </a:cubicBezTo>
                    <a:cubicBezTo>
                      <a:pt x="2702" y="1755"/>
                      <a:pt x="2662" y="1741"/>
                      <a:pt x="2653" y="1794"/>
                    </a:cubicBezTo>
                    <a:cubicBezTo>
                      <a:pt x="2643" y="1848"/>
                      <a:pt x="2605" y="1819"/>
                      <a:pt x="2590" y="1837"/>
                    </a:cubicBezTo>
                    <a:cubicBezTo>
                      <a:pt x="2575" y="1855"/>
                      <a:pt x="2608" y="1867"/>
                      <a:pt x="2644" y="1868"/>
                    </a:cubicBezTo>
                    <a:cubicBezTo>
                      <a:pt x="2681" y="1870"/>
                      <a:pt x="2709" y="1904"/>
                      <a:pt x="2691" y="1904"/>
                    </a:cubicBezTo>
                    <a:cubicBezTo>
                      <a:pt x="2673" y="1904"/>
                      <a:pt x="2681" y="1930"/>
                      <a:pt x="2662" y="1920"/>
                    </a:cubicBezTo>
                    <a:cubicBezTo>
                      <a:pt x="2643" y="1911"/>
                      <a:pt x="2624" y="1920"/>
                      <a:pt x="2638" y="1936"/>
                    </a:cubicBezTo>
                    <a:cubicBezTo>
                      <a:pt x="2651" y="1953"/>
                      <a:pt x="2632" y="1960"/>
                      <a:pt x="2633" y="1976"/>
                    </a:cubicBezTo>
                    <a:cubicBezTo>
                      <a:pt x="2635" y="1993"/>
                      <a:pt x="2605" y="1977"/>
                      <a:pt x="2576" y="1975"/>
                    </a:cubicBezTo>
                    <a:cubicBezTo>
                      <a:pt x="2547" y="1972"/>
                      <a:pt x="2494" y="1982"/>
                      <a:pt x="2456" y="1990"/>
                    </a:cubicBezTo>
                    <a:cubicBezTo>
                      <a:pt x="2418" y="1998"/>
                      <a:pt x="2375" y="1984"/>
                      <a:pt x="2359" y="1967"/>
                    </a:cubicBezTo>
                    <a:cubicBezTo>
                      <a:pt x="2342" y="1949"/>
                      <a:pt x="2321" y="1952"/>
                      <a:pt x="2293" y="1952"/>
                    </a:cubicBezTo>
                    <a:cubicBezTo>
                      <a:pt x="2266" y="1952"/>
                      <a:pt x="2274" y="1926"/>
                      <a:pt x="2239" y="1924"/>
                    </a:cubicBezTo>
                    <a:cubicBezTo>
                      <a:pt x="2203" y="1923"/>
                      <a:pt x="2211" y="1893"/>
                      <a:pt x="2207" y="1875"/>
                    </a:cubicBezTo>
                    <a:cubicBezTo>
                      <a:pt x="2203" y="1857"/>
                      <a:pt x="2132" y="1863"/>
                      <a:pt x="2106" y="1879"/>
                    </a:cubicBezTo>
                    <a:cubicBezTo>
                      <a:pt x="2080" y="1896"/>
                      <a:pt x="2030" y="1889"/>
                      <a:pt x="2016" y="1919"/>
                    </a:cubicBezTo>
                    <a:cubicBezTo>
                      <a:pt x="2002" y="1949"/>
                      <a:pt x="2028" y="1945"/>
                      <a:pt x="2043" y="1945"/>
                    </a:cubicBezTo>
                    <a:cubicBezTo>
                      <a:pt x="2064" y="1945"/>
                      <a:pt x="2062" y="1920"/>
                      <a:pt x="2101" y="1926"/>
                    </a:cubicBezTo>
                    <a:cubicBezTo>
                      <a:pt x="2139" y="1931"/>
                      <a:pt x="2166" y="1886"/>
                      <a:pt x="2183" y="1902"/>
                    </a:cubicBezTo>
                    <a:cubicBezTo>
                      <a:pt x="2199" y="1919"/>
                      <a:pt x="2117" y="1950"/>
                      <a:pt x="2082" y="1956"/>
                    </a:cubicBezTo>
                    <a:cubicBezTo>
                      <a:pt x="2046" y="1961"/>
                      <a:pt x="2054" y="1990"/>
                      <a:pt x="2088" y="2040"/>
                    </a:cubicBezTo>
                    <a:cubicBezTo>
                      <a:pt x="2123" y="2091"/>
                      <a:pt x="2073" y="2062"/>
                      <a:pt x="2073" y="2087"/>
                    </a:cubicBezTo>
                    <a:cubicBezTo>
                      <a:pt x="2073" y="2111"/>
                      <a:pt x="2009" y="2079"/>
                      <a:pt x="2035" y="2070"/>
                    </a:cubicBezTo>
                    <a:cubicBezTo>
                      <a:pt x="2061" y="2062"/>
                      <a:pt x="2049" y="2036"/>
                      <a:pt x="2028" y="2020"/>
                    </a:cubicBezTo>
                    <a:cubicBezTo>
                      <a:pt x="2008" y="2003"/>
                      <a:pt x="1994" y="2020"/>
                      <a:pt x="1997" y="2002"/>
                    </a:cubicBezTo>
                    <a:cubicBezTo>
                      <a:pt x="2000" y="1984"/>
                      <a:pt x="1975" y="2003"/>
                      <a:pt x="1956" y="1988"/>
                    </a:cubicBezTo>
                    <a:cubicBezTo>
                      <a:pt x="1937" y="1973"/>
                      <a:pt x="1927" y="1961"/>
                      <a:pt x="1901" y="1975"/>
                    </a:cubicBezTo>
                    <a:cubicBezTo>
                      <a:pt x="1875" y="1988"/>
                      <a:pt x="1845" y="1984"/>
                      <a:pt x="1788" y="1994"/>
                    </a:cubicBezTo>
                    <a:cubicBezTo>
                      <a:pt x="1730" y="2003"/>
                      <a:pt x="1625" y="2001"/>
                      <a:pt x="1606" y="1982"/>
                    </a:cubicBezTo>
                    <a:cubicBezTo>
                      <a:pt x="1587" y="1962"/>
                      <a:pt x="1655" y="1928"/>
                      <a:pt x="1676" y="1934"/>
                    </a:cubicBezTo>
                    <a:cubicBezTo>
                      <a:pt x="1696" y="1939"/>
                      <a:pt x="1684" y="1912"/>
                      <a:pt x="1652" y="1887"/>
                    </a:cubicBezTo>
                    <a:cubicBezTo>
                      <a:pt x="1621" y="1863"/>
                      <a:pt x="1551" y="1848"/>
                      <a:pt x="1553" y="1863"/>
                    </a:cubicBezTo>
                    <a:cubicBezTo>
                      <a:pt x="1554" y="1878"/>
                      <a:pt x="1513" y="1864"/>
                      <a:pt x="1463" y="1855"/>
                    </a:cubicBezTo>
                    <a:cubicBezTo>
                      <a:pt x="1412" y="1845"/>
                      <a:pt x="1405" y="1827"/>
                      <a:pt x="1372" y="1826"/>
                    </a:cubicBezTo>
                    <a:cubicBezTo>
                      <a:pt x="1341" y="1825"/>
                      <a:pt x="1290" y="1815"/>
                      <a:pt x="1252" y="1785"/>
                    </a:cubicBezTo>
                    <a:cubicBezTo>
                      <a:pt x="1214" y="1755"/>
                      <a:pt x="1124" y="1763"/>
                      <a:pt x="1113" y="1790"/>
                    </a:cubicBezTo>
                    <a:cubicBezTo>
                      <a:pt x="1102" y="1818"/>
                      <a:pt x="1072" y="1816"/>
                      <a:pt x="1042" y="1816"/>
                    </a:cubicBezTo>
                    <a:cubicBezTo>
                      <a:pt x="1012" y="1816"/>
                      <a:pt x="1055" y="1782"/>
                      <a:pt x="1044" y="1777"/>
                    </a:cubicBezTo>
                    <a:cubicBezTo>
                      <a:pt x="1030" y="1769"/>
                      <a:pt x="1046" y="1732"/>
                      <a:pt x="1024" y="1729"/>
                    </a:cubicBezTo>
                    <a:cubicBezTo>
                      <a:pt x="1002" y="1726"/>
                      <a:pt x="982" y="1819"/>
                      <a:pt x="941" y="1816"/>
                    </a:cubicBezTo>
                    <a:cubicBezTo>
                      <a:pt x="900" y="1814"/>
                      <a:pt x="882" y="1718"/>
                      <a:pt x="848" y="1693"/>
                    </a:cubicBezTo>
                    <a:cubicBezTo>
                      <a:pt x="814" y="1669"/>
                      <a:pt x="782" y="1667"/>
                      <a:pt x="811" y="1704"/>
                    </a:cubicBezTo>
                    <a:cubicBezTo>
                      <a:pt x="840" y="1741"/>
                      <a:pt x="786" y="1715"/>
                      <a:pt x="789" y="1740"/>
                    </a:cubicBezTo>
                    <a:cubicBezTo>
                      <a:pt x="792" y="1764"/>
                      <a:pt x="743" y="1793"/>
                      <a:pt x="744" y="1779"/>
                    </a:cubicBezTo>
                    <a:cubicBezTo>
                      <a:pt x="745" y="1766"/>
                      <a:pt x="717" y="1751"/>
                      <a:pt x="684" y="1789"/>
                    </a:cubicBezTo>
                    <a:cubicBezTo>
                      <a:pt x="651" y="1827"/>
                      <a:pt x="628" y="1822"/>
                      <a:pt x="625" y="1808"/>
                    </a:cubicBezTo>
                    <a:cubicBezTo>
                      <a:pt x="622" y="1794"/>
                      <a:pt x="525" y="1844"/>
                      <a:pt x="529" y="1860"/>
                    </a:cubicBezTo>
                    <a:cubicBezTo>
                      <a:pt x="533" y="1876"/>
                      <a:pt x="514" y="1889"/>
                      <a:pt x="488" y="1887"/>
                    </a:cubicBezTo>
                    <a:cubicBezTo>
                      <a:pt x="462" y="1886"/>
                      <a:pt x="483" y="1864"/>
                      <a:pt x="503" y="1853"/>
                    </a:cubicBezTo>
                    <a:cubicBezTo>
                      <a:pt x="526" y="1841"/>
                      <a:pt x="589" y="1790"/>
                      <a:pt x="622" y="1785"/>
                    </a:cubicBezTo>
                    <a:cubicBezTo>
                      <a:pt x="655" y="1779"/>
                      <a:pt x="718" y="1753"/>
                      <a:pt x="719" y="1738"/>
                    </a:cubicBezTo>
                    <a:cubicBezTo>
                      <a:pt x="721" y="1723"/>
                      <a:pt x="688" y="1736"/>
                      <a:pt x="666" y="1732"/>
                    </a:cubicBezTo>
                    <a:cubicBezTo>
                      <a:pt x="644" y="1727"/>
                      <a:pt x="606" y="1752"/>
                      <a:pt x="569" y="1768"/>
                    </a:cubicBezTo>
                    <a:cubicBezTo>
                      <a:pt x="532" y="1785"/>
                      <a:pt x="490" y="1779"/>
                      <a:pt x="501" y="1801"/>
                    </a:cubicBezTo>
                    <a:cubicBezTo>
                      <a:pt x="512" y="1823"/>
                      <a:pt x="467" y="1799"/>
                      <a:pt x="457" y="1814"/>
                    </a:cubicBezTo>
                    <a:cubicBezTo>
                      <a:pt x="447" y="1829"/>
                      <a:pt x="430" y="1812"/>
                      <a:pt x="443" y="1804"/>
                    </a:cubicBezTo>
                    <a:cubicBezTo>
                      <a:pt x="457" y="1796"/>
                      <a:pt x="410" y="1781"/>
                      <a:pt x="410" y="1790"/>
                    </a:cubicBezTo>
                    <a:cubicBezTo>
                      <a:pt x="410" y="1800"/>
                      <a:pt x="402" y="1812"/>
                      <a:pt x="370" y="1812"/>
                    </a:cubicBezTo>
                    <a:cubicBezTo>
                      <a:pt x="337" y="1812"/>
                      <a:pt x="304" y="1835"/>
                      <a:pt x="326" y="1852"/>
                    </a:cubicBezTo>
                    <a:cubicBezTo>
                      <a:pt x="348" y="1868"/>
                      <a:pt x="361" y="1876"/>
                      <a:pt x="350" y="1887"/>
                    </a:cubicBezTo>
                    <a:cubicBezTo>
                      <a:pt x="339" y="1898"/>
                      <a:pt x="305" y="1859"/>
                      <a:pt x="257" y="1863"/>
                    </a:cubicBezTo>
                    <a:cubicBezTo>
                      <a:pt x="210" y="1867"/>
                      <a:pt x="114" y="1809"/>
                      <a:pt x="114" y="1796"/>
                    </a:cubicBezTo>
                    <a:cubicBezTo>
                      <a:pt x="114" y="1785"/>
                      <a:pt x="47" y="1792"/>
                      <a:pt x="0" y="1787"/>
                    </a:cubicBezTo>
                    <a:cubicBezTo>
                      <a:pt x="0" y="2731"/>
                      <a:pt x="0" y="2731"/>
                      <a:pt x="0" y="2731"/>
                    </a:cubicBezTo>
                    <a:cubicBezTo>
                      <a:pt x="0" y="2731"/>
                      <a:pt x="24" y="2749"/>
                      <a:pt x="33" y="2738"/>
                    </a:cubicBezTo>
                    <a:cubicBezTo>
                      <a:pt x="42" y="2727"/>
                      <a:pt x="58" y="2741"/>
                      <a:pt x="89" y="2727"/>
                    </a:cubicBezTo>
                    <a:cubicBezTo>
                      <a:pt x="120" y="2712"/>
                      <a:pt x="131" y="2743"/>
                      <a:pt x="131" y="2758"/>
                    </a:cubicBezTo>
                    <a:cubicBezTo>
                      <a:pt x="131" y="2772"/>
                      <a:pt x="175" y="2796"/>
                      <a:pt x="193" y="2820"/>
                    </a:cubicBezTo>
                    <a:cubicBezTo>
                      <a:pt x="211" y="2843"/>
                      <a:pt x="221" y="2863"/>
                      <a:pt x="241" y="2851"/>
                    </a:cubicBezTo>
                    <a:cubicBezTo>
                      <a:pt x="261" y="2838"/>
                      <a:pt x="297" y="2831"/>
                      <a:pt x="297" y="2807"/>
                    </a:cubicBezTo>
                    <a:cubicBezTo>
                      <a:pt x="297" y="2783"/>
                      <a:pt x="381" y="2780"/>
                      <a:pt x="381" y="2811"/>
                    </a:cubicBezTo>
                    <a:cubicBezTo>
                      <a:pt x="381" y="2841"/>
                      <a:pt x="467" y="2878"/>
                      <a:pt x="514" y="2962"/>
                    </a:cubicBezTo>
                    <a:cubicBezTo>
                      <a:pt x="561" y="3046"/>
                      <a:pt x="554" y="3064"/>
                      <a:pt x="623" y="3091"/>
                    </a:cubicBezTo>
                    <a:cubicBezTo>
                      <a:pt x="692" y="3118"/>
                      <a:pt x="691" y="3133"/>
                      <a:pt x="681" y="3157"/>
                    </a:cubicBezTo>
                    <a:cubicBezTo>
                      <a:pt x="672" y="3180"/>
                      <a:pt x="723" y="3193"/>
                      <a:pt x="694" y="3213"/>
                    </a:cubicBezTo>
                    <a:cubicBezTo>
                      <a:pt x="683" y="3221"/>
                      <a:pt x="667" y="3232"/>
                      <a:pt x="652" y="3243"/>
                    </a:cubicBezTo>
                    <a:cubicBezTo>
                      <a:pt x="654" y="3255"/>
                      <a:pt x="664" y="3263"/>
                      <a:pt x="678" y="3274"/>
                    </a:cubicBezTo>
                    <a:cubicBezTo>
                      <a:pt x="695" y="3288"/>
                      <a:pt x="648" y="3288"/>
                      <a:pt x="662" y="3300"/>
                    </a:cubicBezTo>
                    <a:cubicBezTo>
                      <a:pt x="676" y="3312"/>
                      <a:pt x="659" y="3332"/>
                      <a:pt x="673" y="3347"/>
                    </a:cubicBezTo>
                    <a:cubicBezTo>
                      <a:pt x="686" y="3362"/>
                      <a:pt x="711" y="3356"/>
                      <a:pt x="726" y="3344"/>
                    </a:cubicBezTo>
                    <a:cubicBezTo>
                      <a:pt x="741" y="3332"/>
                      <a:pt x="752" y="3359"/>
                      <a:pt x="740" y="3379"/>
                    </a:cubicBezTo>
                    <a:cubicBezTo>
                      <a:pt x="727" y="3400"/>
                      <a:pt x="753" y="3415"/>
                      <a:pt x="766" y="3400"/>
                    </a:cubicBezTo>
                    <a:cubicBezTo>
                      <a:pt x="778" y="3385"/>
                      <a:pt x="804" y="3424"/>
                      <a:pt x="816" y="3431"/>
                    </a:cubicBezTo>
                    <a:cubicBezTo>
                      <a:pt x="829" y="3438"/>
                      <a:pt x="841" y="3459"/>
                      <a:pt x="820" y="3459"/>
                    </a:cubicBezTo>
                    <a:cubicBezTo>
                      <a:pt x="800" y="3459"/>
                      <a:pt x="803" y="3494"/>
                      <a:pt x="818" y="3495"/>
                    </a:cubicBezTo>
                    <a:cubicBezTo>
                      <a:pt x="833" y="3497"/>
                      <a:pt x="831" y="3516"/>
                      <a:pt x="831" y="3528"/>
                    </a:cubicBezTo>
                    <a:cubicBezTo>
                      <a:pt x="831" y="3541"/>
                      <a:pt x="879" y="3558"/>
                      <a:pt x="897" y="3553"/>
                    </a:cubicBezTo>
                    <a:cubicBezTo>
                      <a:pt x="915" y="3547"/>
                      <a:pt x="931" y="3564"/>
                      <a:pt x="939" y="3579"/>
                    </a:cubicBezTo>
                    <a:cubicBezTo>
                      <a:pt x="947" y="3594"/>
                      <a:pt x="980" y="3605"/>
                      <a:pt x="993" y="3595"/>
                    </a:cubicBezTo>
                    <a:cubicBezTo>
                      <a:pt x="1005" y="3586"/>
                      <a:pt x="1013" y="3613"/>
                      <a:pt x="1016" y="3632"/>
                    </a:cubicBezTo>
                    <a:cubicBezTo>
                      <a:pt x="1019" y="3651"/>
                      <a:pt x="1046" y="3640"/>
                      <a:pt x="1062" y="3639"/>
                    </a:cubicBezTo>
                    <a:cubicBezTo>
                      <a:pt x="1079" y="3638"/>
                      <a:pt x="1088" y="3661"/>
                      <a:pt x="1099" y="3657"/>
                    </a:cubicBezTo>
                    <a:cubicBezTo>
                      <a:pt x="1123" y="3648"/>
                      <a:pt x="1130" y="3690"/>
                      <a:pt x="1146" y="3714"/>
                    </a:cubicBezTo>
                    <a:cubicBezTo>
                      <a:pt x="2845" y="3705"/>
                      <a:pt x="2845" y="3705"/>
                      <a:pt x="2845" y="3705"/>
                    </a:cubicBezTo>
                    <a:cubicBezTo>
                      <a:pt x="2845" y="3705"/>
                      <a:pt x="2846" y="3663"/>
                      <a:pt x="2866" y="3678"/>
                    </a:cubicBezTo>
                    <a:cubicBezTo>
                      <a:pt x="2886" y="3692"/>
                      <a:pt x="2868" y="3716"/>
                      <a:pt x="2891" y="3725"/>
                    </a:cubicBezTo>
                    <a:cubicBezTo>
                      <a:pt x="2915" y="3734"/>
                      <a:pt x="2931" y="3749"/>
                      <a:pt x="2944" y="3743"/>
                    </a:cubicBezTo>
                    <a:cubicBezTo>
                      <a:pt x="2957" y="3738"/>
                      <a:pt x="2979" y="3720"/>
                      <a:pt x="3001" y="3745"/>
                    </a:cubicBezTo>
                    <a:cubicBezTo>
                      <a:pt x="3022" y="3771"/>
                      <a:pt x="3039" y="3749"/>
                      <a:pt x="3052" y="3765"/>
                    </a:cubicBezTo>
                    <a:cubicBezTo>
                      <a:pt x="3064" y="3782"/>
                      <a:pt x="3088" y="3794"/>
                      <a:pt x="3104" y="3774"/>
                    </a:cubicBezTo>
                    <a:cubicBezTo>
                      <a:pt x="3118" y="3758"/>
                      <a:pt x="3168" y="3778"/>
                      <a:pt x="3193" y="3787"/>
                    </a:cubicBezTo>
                    <a:cubicBezTo>
                      <a:pt x="3222" y="3763"/>
                      <a:pt x="3246" y="3711"/>
                      <a:pt x="3273" y="3711"/>
                    </a:cubicBezTo>
                    <a:cubicBezTo>
                      <a:pt x="3308" y="3711"/>
                      <a:pt x="3399" y="3720"/>
                      <a:pt x="3404" y="3766"/>
                    </a:cubicBezTo>
                    <a:cubicBezTo>
                      <a:pt x="3410" y="3813"/>
                      <a:pt x="3464" y="3769"/>
                      <a:pt x="3470" y="3813"/>
                    </a:cubicBezTo>
                    <a:cubicBezTo>
                      <a:pt x="3474" y="3850"/>
                      <a:pt x="3510" y="3879"/>
                      <a:pt x="3504" y="3899"/>
                    </a:cubicBezTo>
                    <a:cubicBezTo>
                      <a:pt x="3515" y="3905"/>
                      <a:pt x="3528" y="3914"/>
                      <a:pt x="3540" y="3923"/>
                    </a:cubicBezTo>
                    <a:cubicBezTo>
                      <a:pt x="3557" y="3917"/>
                      <a:pt x="3603" y="3925"/>
                      <a:pt x="3634" y="3935"/>
                    </a:cubicBezTo>
                    <a:cubicBezTo>
                      <a:pt x="3672" y="3949"/>
                      <a:pt x="3729" y="3919"/>
                      <a:pt x="3748" y="3966"/>
                    </a:cubicBezTo>
                    <a:cubicBezTo>
                      <a:pt x="3768" y="4012"/>
                      <a:pt x="3812" y="4047"/>
                      <a:pt x="3770" y="4050"/>
                    </a:cubicBezTo>
                    <a:cubicBezTo>
                      <a:pt x="3735" y="4053"/>
                      <a:pt x="3688" y="4004"/>
                      <a:pt x="3691" y="4031"/>
                    </a:cubicBezTo>
                    <a:cubicBezTo>
                      <a:pt x="3694" y="4058"/>
                      <a:pt x="3672" y="4045"/>
                      <a:pt x="3672" y="4086"/>
                    </a:cubicBezTo>
                    <a:cubicBezTo>
                      <a:pt x="3672" y="4127"/>
                      <a:pt x="3645" y="4184"/>
                      <a:pt x="3628" y="4181"/>
                    </a:cubicBezTo>
                    <a:cubicBezTo>
                      <a:pt x="3628" y="4181"/>
                      <a:pt x="3627" y="4181"/>
                      <a:pt x="3627" y="4181"/>
                    </a:cubicBezTo>
                    <a:cubicBezTo>
                      <a:pt x="3624" y="4196"/>
                      <a:pt x="3624" y="4216"/>
                      <a:pt x="3637" y="4229"/>
                    </a:cubicBezTo>
                    <a:cubicBezTo>
                      <a:pt x="3657" y="4214"/>
                      <a:pt x="3687" y="4188"/>
                      <a:pt x="3713" y="4190"/>
                    </a:cubicBezTo>
                    <a:cubicBezTo>
                      <a:pt x="3754" y="4192"/>
                      <a:pt x="3765" y="4217"/>
                      <a:pt x="3792" y="4198"/>
                    </a:cubicBezTo>
                    <a:cubicBezTo>
                      <a:pt x="3819" y="4179"/>
                      <a:pt x="3825" y="4171"/>
                      <a:pt x="3830" y="4184"/>
                    </a:cubicBezTo>
                    <a:cubicBezTo>
                      <a:pt x="3831" y="4186"/>
                      <a:pt x="3831" y="4188"/>
                      <a:pt x="3829" y="4190"/>
                    </a:cubicBezTo>
                    <a:cubicBezTo>
                      <a:pt x="3840" y="4185"/>
                      <a:pt x="3847" y="4179"/>
                      <a:pt x="3848" y="4175"/>
                    </a:cubicBezTo>
                    <a:cubicBezTo>
                      <a:pt x="3848" y="4168"/>
                      <a:pt x="3847" y="4159"/>
                      <a:pt x="3844" y="4151"/>
                    </a:cubicBezTo>
                    <a:cubicBezTo>
                      <a:pt x="3817" y="4155"/>
                      <a:pt x="3808" y="4157"/>
                      <a:pt x="3800" y="4138"/>
                    </a:cubicBezTo>
                    <a:cubicBezTo>
                      <a:pt x="3789" y="4110"/>
                      <a:pt x="3882" y="4083"/>
                      <a:pt x="3926" y="4089"/>
                    </a:cubicBezTo>
                    <a:cubicBezTo>
                      <a:pt x="3968" y="4094"/>
                      <a:pt x="3997" y="4065"/>
                      <a:pt x="4011" y="4082"/>
                    </a:cubicBezTo>
                    <a:cubicBezTo>
                      <a:pt x="4037" y="4059"/>
                      <a:pt x="4082" y="4020"/>
                      <a:pt x="4094" y="4020"/>
                    </a:cubicBezTo>
                    <a:cubicBezTo>
                      <a:pt x="4110" y="4020"/>
                      <a:pt x="4305" y="4018"/>
                      <a:pt x="4305" y="4018"/>
                    </a:cubicBezTo>
                    <a:cubicBezTo>
                      <a:pt x="4305" y="4018"/>
                      <a:pt x="4372" y="3976"/>
                      <a:pt x="4381" y="3938"/>
                    </a:cubicBezTo>
                    <a:cubicBezTo>
                      <a:pt x="4391" y="3900"/>
                      <a:pt x="4434" y="3809"/>
                      <a:pt x="4460" y="3829"/>
                    </a:cubicBezTo>
                    <a:cubicBezTo>
                      <a:pt x="4485" y="3849"/>
                      <a:pt x="4540" y="3834"/>
                      <a:pt x="4542" y="3853"/>
                    </a:cubicBezTo>
                    <a:cubicBezTo>
                      <a:pt x="4543" y="3869"/>
                      <a:pt x="4524" y="3931"/>
                      <a:pt x="4594" y="4024"/>
                    </a:cubicBezTo>
                    <a:cubicBezTo>
                      <a:pt x="4618" y="4008"/>
                      <a:pt x="4644" y="3996"/>
                      <a:pt x="4658" y="3997"/>
                    </a:cubicBezTo>
                    <a:cubicBezTo>
                      <a:pt x="4683" y="3998"/>
                      <a:pt x="4720" y="3966"/>
                      <a:pt x="4731" y="3945"/>
                    </a:cubicBezTo>
                    <a:cubicBezTo>
                      <a:pt x="4742" y="3925"/>
                      <a:pt x="4757" y="3964"/>
                      <a:pt x="4735" y="3971"/>
                    </a:cubicBezTo>
                    <a:cubicBezTo>
                      <a:pt x="4713" y="3978"/>
                      <a:pt x="4753" y="3994"/>
                      <a:pt x="4791" y="3993"/>
                    </a:cubicBezTo>
                    <a:cubicBezTo>
                      <a:pt x="4829" y="3992"/>
                      <a:pt x="4773" y="4007"/>
                      <a:pt x="4744" y="4005"/>
                    </a:cubicBezTo>
                    <a:cubicBezTo>
                      <a:pt x="4716" y="4004"/>
                      <a:pt x="4703" y="4008"/>
                      <a:pt x="4665" y="4046"/>
                    </a:cubicBezTo>
                    <a:cubicBezTo>
                      <a:pt x="4627" y="4084"/>
                      <a:pt x="4637" y="4095"/>
                      <a:pt x="4658" y="4114"/>
                    </a:cubicBezTo>
                    <a:cubicBezTo>
                      <a:pt x="4680" y="4134"/>
                      <a:pt x="4709" y="4125"/>
                      <a:pt x="4739" y="4099"/>
                    </a:cubicBezTo>
                    <a:cubicBezTo>
                      <a:pt x="4769" y="4073"/>
                      <a:pt x="4768" y="4048"/>
                      <a:pt x="4798" y="4049"/>
                    </a:cubicBezTo>
                    <a:cubicBezTo>
                      <a:pt x="4828" y="4050"/>
                      <a:pt x="4906" y="4022"/>
                      <a:pt x="4940" y="4011"/>
                    </a:cubicBezTo>
                    <a:cubicBezTo>
                      <a:pt x="4974" y="4000"/>
                      <a:pt x="4952" y="3994"/>
                      <a:pt x="4952" y="3979"/>
                    </a:cubicBezTo>
                    <a:cubicBezTo>
                      <a:pt x="4952" y="3964"/>
                      <a:pt x="5012" y="3964"/>
                      <a:pt x="5034" y="3949"/>
                    </a:cubicBezTo>
                    <a:cubicBezTo>
                      <a:pt x="5056" y="3934"/>
                      <a:pt x="5030" y="3922"/>
                      <a:pt x="5011" y="3925"/>
                    </a:cubicBezTo>
                    <a:close/>
                    <a:moveTo>
                      <a:pt x="1455" y="2154"/>
                    </a:moveTo>
                    <a:cubicBezTo>
                      <a:pt x="1419" y="2198"/>
                      <a:pt x="1407" y="2205"/>
                      <a:pt x="1370" y="2198"/>
                    </a:cubicBezTo>
                    <a:cubicBezTo>
                      <a:pt x="1333" y="2192"/>
                      <a:pt x="1310" y="2210"/>
                      <a:pt x="1329" y="2223"/>
                    </a:cubicBezTo>
                    <a:cubicBezTo>
                      <a:pt x="1347" y="2236"/>
                      <a:pt x="1348" y="2247"/>
                      <a:pt x="1310" y="2256"/>
                    </a:cubicBezTo>
                    <a:cubicBezTo>
                      <a:pt x="1272" y="2264"/>
                      <a:pt x="1247" y="2294"/>
                      <a:pt x="1232" y="2290"/>
                    </a:cubicBezTo>
                    <a:cubicBezTo>
                      <a:pt x="1217" y="2287"/>
                      <a:pt x="1297" y="2230"/>
                      <a:pt x="1276" y="2214"/>
                    </a:cubicBezTo>
                    <a:cubicBezTo>
                      <a:pt x="1256" y="2199"/>
                      <a:pt x="1205" y="2241"/>
                      <a:pt x="1204" y="2259"/>
                    </a:cubicBezTo>
                    <a:cubicBezTo>
                      <a:pt x="1203" y="2277"/>
                      <a:pt x="1169" y="2279"/>
                      <a:pt x="1148" y="2277"/>
                    </a:cubicBezTo>
                    <a:cubicBezTo>
                      <a:pt x="1128" y="2276"/>
                      <a:pt x="1100" y="2257"/>
                      <a:pt x="1121" y="2255"/>
                    </a:cubicBezTo>
                    <a:cubicBezTo>
                      <a:pt x="1142" y="2252"/>
                      <a:pt x="1128" y="2230"/>
                      <a:pt x="1156" y="2219"/>
                    </a:cubicBezTo>
                    <a:cubicBezTo>
                      <a:pt x="1184" y="2208"/>
                      <a:pt x="1150" y="2192"/>
                      <a:pt x="1159" y="2180"/>
                    </a:cubicBezTo>
                    <a:cubicBezTo>
                      <a:pt x="1168" y="2168"/>
                      <a:pt x="1225" y="2192"/>
                      <a:pt x="1227" y="2170"/>
                    </a:cubicBezTo>
                    <a:cubicBezTo>
                      <a:pt x="1228" y="2148"/>
                      <a:pt x="1169" y="2130"/>
                      <a:pt x="1149" y="2143"/>
                    </a:cubicBezTo>
                    <a:cubicBezTo>
                      <a:pt x="1130" y="2156"/>
                      <a:pt x="1084" y="2186"/>
                      <a:pt x="1030" y="2162"/>
                    </a:cubicBezTo>
                    <a:cubicBezTo>
                      <a:pt x="1013" y="2155"/>
                      <a:pt x="1167" y="2138"/>
                      <a:pt x="1193" y="2114"/>
                    </a:cubicBezTo>
                    <a:cubicBezTo>
                      <a:pt x="1219" y="2091"/>
                      <a:pt x="1336" y="2063"/>
                      <a:pt x="1345" y="2085"/>
                    </a:cubicBezTo>
                    <a:cubicBezTo>
                      <a:pt x="1354" y="2107"/>
                      <a:pt x="1282" y="2121"/>
                      <a:pt x="1317" y="2141"/>
                    </a:cubicBezTo>
                    <a:cubicBezTo>
                      <a:pt x="1351" y="2160"/>
                      <a:pt x="1408" y="2147"/>
                      <a:pt x="1421" y="2126"/>
                    </a:cubicBezTo>
                    <a:cubicBezTo>
                      <a:pt x="1434" y="2106"/>
                      <a:pt x="1491" y="2109"/>
                      <a:pt x="1455" y="2154"/>
                    </a:cubicBezTo>
                    <a:close/>
                    <a:moveTo>
                      <a:pt x="1800" y="2592"/>
                    </a:moveTo>
                    <a:cubicBezTo>
                      <a:pt x="1758" y="2629"/>
                      <a:pt x="1761" y="2620"/>
                      <a:pt x="1724" y="2626"/>
                    </a:cubicBezTo>
                    <a:cubicBezTo>
                      <a:pt x="1687" y="2633"/>
                      <a:pt x="1716" y="2670"/>
                      <a:pt x="1672" y="2673"/>
                    </a:cubicBezTo>
                    <a:cubicBezTo>
                      <a:pt x="1627" y="2676"/>
                      <a:pt x="1520" y="2680"/>
                      <a:pt x="1505" y="2655"/>
                    </a:cubicBezTo>
                    <a:cubicBezTo>
                      <a:pt x="1500" y="2647"/>
                      <a:pt x="1563" y="2653"/>
                      <a:pt x="1568" y="2635"/>
                    </a:cubicBezTo>
                    <a:cubicBezTo>
                      <a:pt x="1572" y="2616"/>
                      <a:pt x="1589" y="2587"/>
                      <a:pt x="1617" y="2587"/>
                    </a:cubicBezTo>
                    <a:cubicBezTo>
                      <a:pt x="1644" y="2587"/>
                      <a:pt x="1642" y="2551"/>
                      <a:pt x="1597" y="2529"/>
                    </a:cubicBezTo>
                    <a:cubicBezTo>
                      <a:pt x="1552" y="2508"/>
                      <a:pt x="1661" y="2494"/>
                      <a:pt x="1686" y="2528"/>
                    </a:cubicBezTo>
                    <a:cubicBezTo>
                      <a:pt x="1711" y="2563"/>
                      <a:pt x="1756" y="2588"/>
                      <a:pt x="1781" y="2563"/>
                    </a:cubicBezTo>
                    <a:cubicBezTo>
                      <a:pt x="1806" y="2538"/>
                      <a:pt x="1948" y="2469"/>
                      <a:pt x="1948" y="2501"/>
                    </a:cubicBezTo>
                    <a:cubicBezTo>
                      <a:pt x="1948" y="2534"/>
                      <a:pt x="1842" y="2556"/>
                      <a:pt x="1800" y="2592"/>
                    </a:cubicBezTo>
                    <a:close/>
                    <a:moveTo>
                      <a:pt x="2751" y="3586"/>
                    </a:moveTo>
                    <a:cubicBezTo>
                      <a:pt x="2721" y="3589"/>
                      <a:pt x="2754" y="3506"/>
                      <a:pt x="2699" y="3476"/>
                    </a:cubicBezTo>
                    <a:cubicBezTo>
                      <a:pt x="2635" y="3441"/>
                      <a:pt x="2606" y="3375"/>
                      <a:pt x="2606" y="3340"/>
                    </a:cubicBezTo>
                    <a:cubicBezTo>
                      <a:pt x="2606" y="3304"/>
                      <a:pt x="2661" y="3288"/>
                      <a:pt x="2683" y="3315"/>
                    </a:cubicBezTo>
                    <a:cubicBezTo>
                      <a:pt x="2705" y="3342"/>
                      <a:pt x="2737" y="3455"/>
                      <a:pt x="2756" y="3490"/>
                    </a:cubicBezTo>
                    <a:cubicBezTo>
                      <a:pt x="2776" y="3526"/>
                      <a:pt x="2776" y="3583"/>
                      <a:pt x="2751" y="358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8" name="Shape 292">
                <a:extLst>
                  <a:ext uri="{FF2B5EF4-FFF2-40B4-BE49-F238E27FC236}">
                    <a16:creationId xmlns:a16="http://schemas.microsoft.com/office/drawing/2014/main" id="{944EF634-63CD-BBBF-05ED-0DEE8C8793B3}"/>
                  </a:ext>
                </a:extLst>
              </p:cNvPr>
              <p:cNvSpPr/>
              <p:nvPr/>
            </p:nvSpPr>
            <p:spPr>
              <a:xfrm>
                <a:off x="1657113" y="3729144"/>
                <a:ext cx="4627369" cy="3142306"/>
              </a:xfrm>
              <a:custGeom>
                <a:avLst/>
                <a:gdLst/>
                <a:ahLst/>
                <a:cxnLst/>
                <a:rect l="0" t="0" r="0" b="0"/>
                <a:pathLst>
                  <a:path w="6264" h="4254" extrusionOk="0">
                    <a:moveTo>
                      <a:pt x="2351" y="1559"/>
                    </a:moveTo>
                    <a:cubicBezTo>
                      <a:pt x="2361" y="1535"/>
                      <a:pt x="2362" y="1520"/>
                      <a:pt x="2293" y="1493"/>
                    </a:cubicBezTo>
                    <a:cubicBezTo>
                      <a:pt x="2224" y="1466"/>
                      <a:pt x="2231" y="1448"/>
                      <a:pt x="2184" y="1364"/>
                    </a:cubicBezTo>
                    <a:cubicBezTo>
                      <a:pt x="2137" y="1280"/>
                      <a:pt x="2051" y="1243"/>
                      <a:pt x="2051" y="1213"/>
                    </a:cubicBezTo>
                    <a:cubicBezTo>
                      <a:pt x="2051" y="1182"/>
                      <a:pt x="1967" y="1185"/>
                      <a:pt x="1967" y="1209"/>
                    </a:cubicBezTo>
                    <a:cubicBezTo>
                      <a:pt x="1967" y="1233"/>
                      <a:pt x="1931" y="1240"/>
                      <a:pt x="1911" y="1253"/>
                    </a:cubicBezTo>
                    <a:cubicBezTo>
                      <a:pt x="1891" y="1265"/>
                      <a:pt x="1881" y="1245"/>
                      <a:pt x="1863" y="1222"/>
                    </a:cubicBezTo>
                    <a:cubicBezTo>
                      <a:pt x="1845" y="1198"/>
                      <a:pt x="1801" y="1174"/>
                      <a:pt x="1801" y="1160"/>
                    </a:cubicBezTo>
                    <a:cubicBezTo>
                      <a:pt x="1801" y="1145"/>
                      <a:pt x="1790" y="1114"/>
                      <a:pt x="1759" y="1129"/>
                    </a:cubicBezTo>
                    <a:cubicBezTo>
                      <a:pt x="1728" y="1143"/>
                      <a:pt x="1712" y="1129"/>
                      <a:pt x="1703" y="1140"/>
                    </a:cubicBezTo>
                    <a:cubicBezTo>
                      <a:pt x="1694" y="1151"/>
                      <a:pt x="1670" y="1133"/>
                      <a:pt x="1670" y="1133"/>
                    </a:cubicBezTo>
                    <a:cubicBezTo>
                      <a:pt x="1670" y="189"/>
                      <a:pt x="1670" y="189"/>
                      <a:pt x="1670" y="189"/>
                    </a:cubicBezTo>
                    <a:cubicBezTo>
                      <a:pt x="1659" y="187"/>
                      <a:pt x="1649" y="186"/>
                      <a:pt x="1642" y="183"/>
                    </a:cubicBezTo>
                    <a:cubicBezTo>
                      <a:pt x="1602" y="168"/>
                      <a:pt x="1544" y="140"/>
                      <a:pt x="1512" y="147"/>
                    </a:cubicBezTo>
                    <a:cubicBezTo>
                      <a:pt x="1481" y="154"/>
                      <a:pt x="1418" y="162"/>
                      <a:pt x="1396" y="151"/>
                    </a:cubicBezTo>
                    <a:cubicBezTo>
                      <a:pt x="1374" y="140"/>
                      <a:pt x="1344" y="131"/>
                      <a:pt x="1299" y="138"/>
                    </a:cubicBezTo>
                    <a:cubicBezTo>
                      <a:pt x="1254" y="145"/>
                      <a:pt x="1225" y="113"/>
                      <a:pt x="1168" y="99"/>
                    </a:cubicBezTo>
                    <a:cubicBezTo>
                      <a:pt x="1110" y="86"/>
                      <a:pt x="1030" y="104"/>
                      <a:pt x="1011" y="110"/>
                    </a:cubicBezTo>
                    <a:cubicBezTo>
                      <a:pt x="992" y="117"/>
                      <a:pt x="996" y="90"/>
                      <a:pt x="971" y="93"/>
                    </a:cubicBezTo>
                    <a:cubicBezTo>
                      <a:pt x="946" y="95"/>
                      <a:pt x="966" y="82"/>
                      <a:pt x="952" y="61"/>
                    </a:cubicBezTo>
                    <a:cubicBezTo>
                      <a:pt x="938" y="41"/>
                      <a:pt x="870" y="60"/>
                      <a:pt x="845" y="63"/>
                    </a:cubicBezTo>
                    <a:cubicBezTo>
                      <a:pt x="821" y="65"/>
                      <a:pt x="814" y="50"/>
                      <a:pt x="815" y="38"/>
                    </a:cubicBezTo>
                    <a:cubicBezTo>
                      <a:pt x="817" y="26"/>
                      <a:pt x="793" y="30"/>
                      <a:pt x="784" y="46"/>
                    </a:cubicBezTo>
                    <a:cubicBezTo>
                      <a:pt x="774" y="63"/>
                      <a:pt x="747" y="65"/>
                      <a:pt x="736" y="54"/>
                    </a:cubicBezTo>
                    <a:cubicBezTo>
                      <a:pt x="725" y="43"/>
                      <a:pt x="759" y="39"/>
                      <a:pt x="761" y="27"/>
                    </a:cubicBezTo>
                    <a:cubicBezTo>
                      <a:pt x="762" y="15"/>
                      <a:pt x="725" y="8"/>
                      <a:pt x="711" y="4"/>
                    </a:cubicBezTo>
                    <a:cubicBezTo>
                      <a:pt x="698" y="0"/>
                      <a:pt x="676" y="17"/>
                      <a:pt x="647" y="43"/>
                    </a:cubicBezTo>
                    <a:cubicBezTo>
                      <a:pt x="619" y="69"/>
                      <a:pt x="576" y="67"/>
                      <a:pt x="550" y="64"/>
                    </a:cubicBezTo>
                    <a:cubicBezTo>
                      <a:pt x="524" y="61"/>
                      <a:pt x="491" y="67"/>
                      <a:pt x="493" y="82"/>
                    </a:cubicBezTo>
                    <a:cubicBezTo>
                      <a:pt x="494" y="97"/>
                      <a:pt x="526" y="95"/>
                      <a:pt x="506" y="114"/>
                    </a:cubicBezTo>
                    <a:cubicBezTo>
                      <a:pt x="487" y="134"/>
                      <a:pt x="481" y="88"/>
                      <a:pt x="461" y="109"/>
                    </a:cubicBezTo>
                    <a:cubicBezTo>
                      <a:pt x="442" y="129"/>
                      <a:pt x="385" y="128"/>
                      <a:pt x="371" y="125"/>
                    </a:cubicBezTo>
                    <a:cubicBezTo>
                      <a:pt x="358" y="123"/>
                      <a:pt x="312" y="172"/>
                      <a:pt x="299" y="185"/>
                    </a:cubicBezTo>
                    <a:cubicBezTo>
                      <a:pt x="285" y="199"/>
                      <a:pt x="310" y="211"/>
                      <a:pt x="273" y="251"/>
                    </a:cubicBezTo>
                    <a:cubicBezTo>
                      <a:pt x="236" y="291"/>
                      <a:pt x="138" y="283"/>
                      <a:pt x="117" y="283"/>
                    </a:cubicBezTo>
                    <a:cubicBezTo>
                      <a:pt x="97" y="283"/>
                      <a:pt x="112" y="306"/>
                      <a:pt x="101" y="321"/>
                    </a:cubicBezTo>
                    <a:cubicBezTo>
                      <a:pt x="90" y="336"/>
                      <a:pt x="113" y="349"/>
                      <a:pt x="169" y="364"/>
                    </a:cubicBezTo>
                    <a:cubicBezTo>
                      <a:pt x="225" y="379"/>
                      <a:pt x="263" y="453"/>
                      <a:pt x="270" y="471"/>
                    </a:cubicBezTo>
                    <a:cubicBezTo>
                      <a:pt x="277" y="489"/>
                      <a:pt x="347" y="470"/>
                      <a:pt x="374" y="474"/>
                    </a:cubicBezTo>
                    <a:cubicBezTo>
                      <a:pt x="401" y="478"/>
                      <a:pt x="371" y="516"/>
                      <a:pt x="394" y="527"/>
                    </a:cubicBezTo>
                    <a:cubicBezTo>
                      <a:pt x="418" y="538"/>
                      <a:pt x="453" y="522"/>
                      <a:pt x="460" y="541"/>
                    </a:cubicBezTo>
                    <a:cubicBezTo>
                      <a:pt x="467" y="560"/>
                      <a:pt x="414" y="541"/>
                      <a:pt x="386" y="561"/>
                    </a:cubicBezTo>
                    <a:cubicBezTo>
                      <a:pt x="359" y="582"/>
                      <a:pt x="345" y="591"/>
                      <a:pt x="334" y="576"/>
                    </a:cubicBezTo>
                    <a:cubicBezTo>
                      <a:pt x="323" y="561"/>
                      <a:pt x="278" y="571"/>
                      <a:pt x="255" y="574"/>
                    </a:cubicBezTo>
                    <a:cubicBezTo>
                      <a:pt x="232" y="576"/>
                      <a:pt x="254" y="545"/>
                      <a:pt x="255" y="531"/>
                    </a:cubicBezTo>
                    <a:cubicBezTo>
                      <a:pt x="256" y="517"/>
                      <a:pt x="224" y="508"/>
                      <a:pt x="179" y="534"/>
                    </a:cubicBezTo>
                    <a:cubicBezTo>
                      <a:pt x="133" y="560"/>
                      <a:pt x="150" y="550"/>
                      <a:pt x="144" y="571"/>
                    </a:cubicBezTo>
                    <a:cubicBezTo>
                      <a:pt x="139" y="591"/>
                      <a:pt x="120" y="558"/>
                      <a:pt x="91" y="576"/>
                    </a:cubicBezTo>
                    <a:cubicBezTo>
                      <a:pt x="62" y="594"/>
                      <a:pt x="16" y="606"/>
                      <a:pt x="8" y="624"/>
                    </a:cubicBezTo>
                    <a:cubicBezTo>
                      <a:pt x="0" y="642"/>
                      <a:pt x="69" y="654"/>
                      <a:pt x="97" y="660"/>
                    </a:cubicBezTo>
                    <a:cubicBezTo>
                      <a:pt x="124" y="665"/>
                      <a:pt x="64" y="683"/>
                      <a:pt x="86" y="690"/>
                    </a:cubicBezTo>
                    <a:cubicBezTo>
                      <a:pt x="108" y="696"/>
                      <a:pt x="98" y="717"/>
                      <a:pt x="132" y="735"/>
                    </a:cubicBezTo>
                    <a:cubicBezTo>
                      <a:pt x="166" y="753"/>
                      <a:pt x="243" y="735"/>
                      <a:pt x="263" y="735"/>
                    </a:cubicBezTo>
                    <a:cubicBezTo>
                      <a:pt x="284" y="735"/>
                      <a:pt x="303" y="759"/>
                      <a:pt x="319" y="742"/>
                    </a:cubicBezTo>
                    <a:cubicBezTo>
                      <a:pt x="336" y="724"/>
                      <a:pt x="397" y="675"/>
                      <a:pt x="429" y="703"/>
                    </a:cubicBezTo>
                    <a:cubicBezTo>
                      <a:pt x="460" y="732"/>
                      <a:pt x="394" y="728"/>
                      <a:pt x="411" y="746"/>
                    </a:cubicBezTo>
                    <a:cubicBezTo>
                      <a:pt x="427" y="763"/>
                      <a:pt x="448" y="806"/>
                      <a:pt x="418" y="828"/>
                    </a:cubicBezTo>
                    <a:cubicBezTo>
                      <a:pt x="388" y="850"/>
                      <a:pt x="359" y="834"/>
                      <a:pt x="343" y="833"/>
                    </a:cubicBezTo>
                    <a:cubicBezTo>
                      <a:pt x="326" y="832"/>
                      <a:pt x="336" y="863"/>
                      <a:pt x="310" y="884"/>
                    </a:cubicBezTo>
                    <a:cubicBezTo>
                      <a:pt x="284" y="904"/>
                      <a:pt x="265" y="862"/>
                      <a:pt x="232" y="862"/>
                    </a:cubicBezTo>
                    <a:cubicBezTo>
                      <a:pt x="199" y="862"/>
                      <a:pt x="206" y="904"/>
                      <a:pt x="207" y="925"/>
                    </a:cubicBezTo>
                    <a:cubicBezTo>
                      <a:pt x="209" y="945"/>
                      <a:pt x="158" y="921"/>
                      <a:pt x="146" y="970"/>
                    </a:cubicBezTo>
                    <a:cubicBezTo>
                      <a:pt x="133" y="1019"/>
                      <a:pt x="82" y="977"/>
                      <a:pt x="116" y="1024"/>
                    </a:cubicBezTo>
                    <a:cubicBezTo>
                      <a:pt x="150" y="1072"/>
                      <a:pt x="144" y="1042"/>
                      <a:pt x="172" y="1061"/>
                    </a:cubicBezTo>
                    <a:cubicBezTo>
                      <a:pt x="199" y="1080"/>
                      <a:pt x="142" y="1115"/>
                      <a:pt x="169" y="1120"/>
                    </a:cubicBezTo>
                    <a:cubicBezTo>
                      <a:pt x="196" y="1126"/>
                      <a:pt x="226" y="1175"/>
                      <a:pt x="246" y="1192"/>
                    </a:cubicBezTo>
                    <a:cubicBezTo>
                      <a:pt x="265" y="1210"/>
                      <a:pt x="289" y="1183"/>
                      <a:pt x="318" y="1182"/>
                    </a:cubicBezTo>
                    <a:cubicBezTo>
                      <a:pt x="347" y="1180"/>
                      <a:pt x="333" y="1141"/>
                      <a:pt x="349" y="1156"/>
                    </a:cubicBezTo>
                    <a:cubicBezTo>
                      <a:pt x="366" y="1171"/>
                      <a:pt x="389" y="1214"/>
                      <a:pt x="374" y="1225"/>
                    </a:cubicBezTo>
                    <a:cubicBezTo>
                      <a:pt x="359" y="1236"/>
                      <a:pt x="371" y="1270"/>
                      <a:pt x="368" y="1287"/>
                    </a:cubicBezTo>
                    <a:cubicBezTo>
                      <a:pt x="366" y="1303"/>
                      <a:pt x="431" y="1298"/>
                      <a:pt x="435" y="1279"/>
                    </a:cubicBezTo>
                    <a:cubicBezTo>
                      <a:pt x="440" y="1259"/>
                      <a:pt x="491" y="1254"/>
                      <a:pt x="520" y="1285"/>
                    </a:cubicBezTo>
                    <a:cubicBezTo>
                      <a:pt x="549" y="1317"/>
                      <a:pt x="558" y="1322"/>
                      <a:pt x="558" y="1298"/>
                    </a:cubicBezTo>
                    <a:cubicBezTo>
                      <a:pt x="558" y="1273"/>
                      <a:pt x="583" y="1246"/>
                      <a:pt x="584" y="1266"/>
                    </a:cubicBezTo>
                    <a:cubicBezTo>
                      <a:pt x="586" y="1287"/>
                      <a:pt x="609" y="1292"/>
                      <a:pt x="651" y="1273"/>
                    </a:cubicBezTo>
                    <a:cubicBezTo>
                      <a:pt x="694" y="1254"/>
                      <a:pt x="675" y="1274"/>
                      <a:pt x="653" y="1302"/>
                    </a:cubicBezTo>
                    <a:cubicBezTo>
                      <a:pt x="623" y="1340"/>
                      <a:pt x="653" y="1395"/>
                      <a:pt x="631" y="1400"/>
                    </a:cubicBezTo>
                    <a:cubicBezTo>
                      <a:pt x="609" y="1406"/>
                      <a:pt x="591" y="1462"/>
                      <a:pt x="556" y="1466"/>
                    </a:cubicBezTo>
                    <a:cubicBezTo>
                      <a:pt x="520" y="1470"/>
                      <a:pt x="460" y="1537"/>
                      <a:pt x="452" y="1548"/>
                    </a:cubicBezTo>
                    <a:cubicBezTo>
                      <a:pt x="444" y="1559"/>
                      <a:pt x="367" y="1526"/>
                      <a:pt x="356" y="1557"/>
                    </a:cubicBezTo>
                    <a:cubicBezTo>
                      <a:pt x="345" y="1589"/>
                      <a:pt x="299" y="1612"/>
                      <a:pt x="311" y="1624"/>
                    </a:cubicBezTo>
                    <a:cubicBezTo>
                      <a:pt x="319" y="1632"/>
                      <a:pt x="382" y="1601"/>
                      <a:pt x="385" y="1585"/>
                    </a:cubicBezTo>
                    <a:cubicBezTo>
                      <a:pt x="388" y="1568"/>
                      <a:pt x="396" y="1571"/>
                      <a:pt x="407" y="1583"/>
                    </a:cubicBezTo>
                    <a:cubicBezTo>
                      <a:pt x="418" y="1596"/>
                      <a:pt x="445" y="1578"/>
                      <a:pt x="457" y="1567"/>
                    </a:cubicBezTo>
                    <a:cubicBezTo>
                      <a:pt x="470" y="1556"/>
                      <a:pt x="490" y="1560"/>
                      <a:pt x="502" y="1561"/>
                    </a:cubicBezTo>
                    <a:cubicBezTo>
                      <a:pt x="515" y="1563"/>
                      <a:pt x="520" y="1546"/>
                      <a:pt x="557" y="1540"/>
                    </a:cubicBezTo>
                    <a:cubicBezTo>
                      <a:pt x="594" y="1533"/>
                      <a:pt x="586" y="1522"/>
                      <a:pt x="594" y="1503"/>
                    </a:cubicBezTo>
                    <a:cubicBezTo>
                      <a:pt x="602" y="1484"/>
                      <a:pt x="690" y="1443"/>
                      <a:pt x="706" y="1438"/>
                    </a:cubicBezTo>
                    <a:cubicBezTo>
                      <a:pt x="722" y="1434"/>
                      <a:pt x="713" y="1407"/>
                      <a:pt x="731" y="1406"/>
                    </a:cubicBezTo>
                    <a:cubicBezTo>
                      <a:pt x="748" y="1404"/>
                      <a:pt x="776" y="1382"/>
                      <a:pt x="799" y="1363"/>
                    </a:cubicBezTo>
                    <a:cubicBezTo>
                      <a:pt x="822" y="1344"/>
                      <a:pt x="828" y="1352"/>
                      <a:pt x="845" y="1345"/>
                    </a:cubicBezTo>
                    <a:cubicBezTo>
                      <a:pt x="863" y="1339"/>
                      <a:pt x="849" y="1303"/>
                      <a:pt x="867" y="1300"/>
                    </a:cubicBezTo>
                    <a:cubicBezTo>
                      <a:pt x="885" y="1298"/>
                      <a:pt x="899" y="1284"/>
                      <a:pt x="899" y="1269"/>
                    </a:cubicBezTo>
                    <a:cubicBezTo>
                      <a:pt x="899" y="1254"/>
                      <a:pt x="854" y="1254"/>
                      <a:pt x="849" y="1244"/>
                    </a:cubicBezTo>
                    <a:cubicBezTo>
                      <a:pt x="845" y="1235"/>
                      <a:pt x="885" y="1199"/>
                      <a:pt x="900" y="1201"/>
                    </a:cubicBezTo>
                    <a:cubicBezTo>
                      <a:pt x="915" y="1202"/>
                      <a:pt x="940" y="1186"/>
                      <a:pt x="941" y="1164"/>
                    </a:cubicBezTo>
                    <a:cubicBezTo>
                      <a:pt x="942" y="1142"/>
                      <a:pt x="964" y="1138"/>
                      <a:pt x="982" y="1119"/>
                    </a:cubicBezTo>
                    <a:cubicBezTo>
                      <a:pt x="1000" y="1100"/>
                      <a:pt x="996" y="1083"/>
                      <a:pt x="1013" y="1082"/>
                    </a:cubicBezTo>
                    <a:cubicBezTo>
                      <a:pt x="1031" y="1080"/>
                      <a:pt x="1048" y="1056"/>
                      <a:pt x="1067" y="1045"/>
                    </a:cubicBezTo>
                    <a:cubicBezTo>
                      <a:pt x="1086" y="1034"/>
                      <a:pt x="1067" y="1059"/>
                      <a:pt x="1104" y="1060"/>
                    </a:cubicBezTo>
                    <a:cubicBezTo>
                      <a:pt x="1140" y="1061"/>
                      <a:pt x="1132" y="1095"/>
                      <a:pt x="1105" y="1083"/>
                    </a:cubicBezTo>
                    <a:cubicBezTo>
                      <a:pt x="1078" y="1071"/>
                      <a:pt x="1065" y="1072"/>
                      <a:pt x="1041" y="1095"/>
                    </a:cubicBezTo>
                    <a:cubicBezTo>
                      <a:pt x="1016" y="1119"/>
                      <a:pt x="1035" y="1126"/>
                      <a:pt x="1016" y="1151"/>
                    </a:cubicBezTo>
                    <a:cubicBezTo>
                      <a:pt x="997" y="1177"/>
                      <a:pt x="996" y="1194"/>
                      <a:pt x="1020" y="1197"/>
                    </a:cubicBezTo>
                    <a:cubicBezTo>
                      <a:pt x="1045" y="1199"/>
                      <a:pt x="1022" y="1217"/>
                      <a:pt x="998" y="1224"/>
                    </a:cubicBezTo>
                    <a:cubicBezTo>
                      <a:pt x="975" y="1231"/>
                      <a:pt x="992" y="1244"/>
                      <a:pt x="1023" y="1244"/>
                    </a:cubicBezTo>
                    <a:cubicBezTo>
                      <a:pt x="1054" y="1244"/>
                      <a:pt x="1101" y="1199"/>
                      <a:pt x="1145" y="1177"/>
                    </a:cubicBezTo>
                    <a:cubicBezTo>
                      <a:pt x="1188" y="1156"/>
                      <a:pt x="1221" y="1177"/>
                      <a:pt x="1233" y="1173"/>
                    </a:cubicBezTo>
                    <a:cubicBezTo>
                      <a:pt x="1246" y="1169"/>
                      <a:pt x="1220" y="1149"/>
                      <a:pt x="1235" y="1142"/>
                    </a:cubicBezTo>
                    <a:cubicBezTo>
                      <a:pt x="1250" y="1135"/>
                      <a:pt x="1217" y="1131"/>
                      <a:pt x="1207" y="1105"/>
                    </a:cubicBezTo>
                    <a:cubicBezTo>
                      <a:pt x="1198" y="1079"/>
                      <a:pt x="1222" y="1095"/>
                      <a:pt x="1228" y="1075"/>
                    </a:cubicBezTo>
                    <a:cubicBezTo>
                      <a:pt x="1233" y="1054"/>
                      <a:pt x="1248" y="1063"/>
                      <a:pt x="1262" y="1072"/>
                    </a:cubicBezTo>
                    <a:cubicBezTo>
                      <a:pt x="1276" y="1082"/>
                      <a:pt x="1295" y="1063"/>
                      <a:pt x="1307" y="1089"/>
                    </a:cubicBezTo>
                    <a:cubicBezTo>
                      <a:pt x="1319" y="1115"/>
                      <a:pt x="1333" y="1082"/>
                      <a:pt x="1355" y="1100"/>
                    </a:cubicBezTo>
                    <a:cubicBezTo>
                      <a:pt x="1377" y="1117"/>
                      <a:pt x="1351" y="1115"/>
                      <a:pt x="1328" y="1120"/>
                    </a:cubicBezTo>
                    <a:cubicBezTo>
                      <a:pt x="1304" y="1126"/>
                      <a:pt x="1317" y="1157"/>
                      <a:pt x="1334" y="1142"/>
                    </a:cubicBezTo>
                    <a:cubicBezTo>
                      <a:pt x="1352" y="1127"/>
                      <a:pt x="1367" y="1117"/>
                      <a:pt x="1384" y="1132"/>
                    </a:cubicBezTo>
                    <a:cubicBezTo>
                      <a:pt x="1400" y="1147"/>
                      <a:pt x="1407" y="1141"/>
                      <a:pt x="1421" y="1127"/>
                    </a:cubicBezTo>
                    <a:cubicBezTo>
                      <a:pt x="1434" y="1113"/>
                      <a:pt x="1434" y="1128"/>
                      <a:pt x="1434" y="1139"/>
                    </a:cubicBezTo>
                    <a:cubicBezTo>
                      <a:pt x="1434" y="1150"/>
                      <a:pt x="1463" y="1154"/>
                      <a:pt x="1504" y="1161"/>
                    </a:cubicBezTo>
                    <a:cubicBezTo>
                      <a:pt x="1545" y="1168"/>
                      <a:pt x="1619" y="1158"/>
                      <a:pt x="1638" y="1157"/>
                    </a:cubicBezTo>
                    <a:cubicBezTo>
                      <a:pt x="1657" y="1156"/>
                      <a:pt x="1650" y="1186"/>
                      <a:pt x="1692" y="1194"/>
                    </a:cubicBezTo>
                    <a:cubicBezTo>
                      <a:pt x="1735" y="1202"/>
                      <a:pt x="1746" y="1151"/>
                      <a:pt x="1768" y="1169"/>
                    </a:cubicBezTo>
                    <a:cubicBezTo>
                      <a:pt x="1789" y="1187"/>
                      <a:pt x="1768" y="1194"/>
                      <a:pt x="1755" y="1207"/>
                    </a:cubicBezTo>
                    <a:cubicBezTo>
                      <a:pt x="1743" y="1221"/>
                      <a:pt x="1769" y="1223"/>
                      <a:pt x="1785" y="1229"/>
                    </a:cubicBezTo>
                    <a:cubicBezTo>
                      <a:pt x="1802" y="1236"/>
                      <a:pt x="1840" y="1247"/>
                      <a:pt x="1858" y="1265"/>
                    </a:cubicBezTo>
                    <a:cubicBezTo>
                      <a:pt x="1876" y="1283"/>
                      <a:pt x="1886" y="1302"/>
                      <a:pt x="1930" y="1324"/>
                    </a:cubicBezTo>
                    <a:cubicBezTo>
                      <a:pt x="1974" y="1345"/>
                      <a:pt x="1932" y="1269"/>
                      <a:pt x="1966" y="1294"/>
                    </a:cubicBezTo>
                    <a:cubicBezTo>
                      <a:pt x="2000" y="1318"/>
                      <a:pt x="1988" y="1295"/>
                      <a:pt x="2015" y="1320"/>
                    </a:cubicBezTo>
                    <a:cubicBezTo>
                      <a:pt x="2042" y="1344"/>
                      <a:pt x="2033" y="1309"/>
                      <a:pt x="2020" y="1268"/>
                    </a:cubicBezTo>
                    <a:cubicBezTo>
                      <a:pt x="2008" y="1227"/>
                      <a:pt x="2033" y="1254"/>
                      <a:pt x="2045" y="1273"/>
                    </a:cubicBezTo>
                    <a:cubicBezTo>
                      <a:pt x="2057" y="1292"/>
                      <a:pt x="2057" y="1329"/>
                      <a:pt x="2049" y="1354"/>
                    </a:cubicBezTo>
                    <a:cubicBezTo>
                      <a:pt x="2041" y="1378"/>
                      <a:pt x="2000" y="1358"/>
                      <a:pt x="2004" y="1344"/>
                    </a:cubicBezTo>
                    <a:cubicBezTo>
                      <a:pt x="2008" y="1330"/>
                      <a:pt x="1963" y="1336"/>
                      <a:pt x="1962" y="1355"/>
                    </a:cubicBezTo>
                    <a:cubicBezTo>
                      <a:pt x="1960" y="1374"/>
                      <a:pt x="1990" y="1411"/>
                      <a:pt x="2012" y="1415"/>
                    </a:cubicBezTo>
                    <a:cubicBezTo>
                      <a:pt x="2034" y="1419"/>
                      <a:pt x="2018" y="1453"/>
                      <a:pt x="2031" y="1458"/>
                    </a:cubicBezTo>
                    <a:cubicBezTo>
                      <a:pt x="2050" y="1463"/>
                      <a:pt x="2049" y="1499"/>
                      <a:pt x="2060" y="1493"/>
                    </a:cubicBezTo>
                    <a:cubicBezTo>
                      <a:pt x="2071" y="1488"/>
                      <a:pt x="2067" y="1445"/>
                      <a:pt x="2055" y="1426"/>
                    </a:cubicBezTo>
                    <a:cubicBezTo>
                      <a:pt x="2042" y="1407"/>
                      <a:pt x="2048" y="1380"/>
                      <a:pt x="2064" y="1385"/>
                    </a:cubicBezTo>
                    <a:cubicBezTo>
                      <a:pt x="2080" y="1391"/>
                      <a:pt x="2064" y="1419"/>
                      <a:pt x="2072" y="1429"/>
                    </a:cubicBezTo>
                    <a:cubicBezTo>
                      <a:pt x="2080" y="1438"/>
                      <a:pt x="2090" y="1419"/>
                      <a:pt x="2109" y="1408"/>
                    </a:cubicBezTo>
                    <a:cubicBezTo>
                      <a:pt x="2128" y="1397"/>
                      <a:pt x="2101" y="1366"/>
                      <a:pt x="2108" y="1350"/>
                    </a:cubicBezTo>
                    <a:cubicBezTo>
                      <a:pt x="2115" y="1333"/>
                      <a:pt x="2137" y="1363"/>
                      <a:pt x="2145" y="1392"/>
                    </a:cubicBezTo>
                    <a:cubicBezTo>
                      <a:pt x="2153" y="1421"/>
                      <a:pt x="2124" y="1419"/>
                      <a:pt x="2124" y="1434"/>
                    </a:cubicBezTo>
                    <a:cubicBezTo>
                      <a:pt x="2124" y="1449"/>
                      <a:pt x="2098" y="1443"/>
                      <a:pt x="2090" y="1451"/>
                    </a:cubicBezTo>
                    <a:cubicBezTo>
                      <a:pt x="2082" y="1459"/>
                      <a:pt x="2086" y="1514"/>
                      <a:pt x="2097" y="1515"/>
                    </a:cubicBezTo>
                    <a:cubicBezTo>
                      <a:pt x="2108" y="1516"/>
                      <a:pt x="2115" y="1470"/>
                      <a:pt x="2121" y="1493"/>
                    </a:cubicBezTo>
                    <a:cubicBezTo>
                      <a:pt x="2128" y="1516"/>
                      <a:pt x="2154" y="1463"/>
                      <a:pt x="2161" y="1485"/>
                    </a:cubicBezTo>
                    <a:cubicBezTo>
                      <a:pt x="2168" y="1507"/>
                      <a:pt x="2201" y="1531"/>
                      <a:pt x="2213" y="1526"/>
                    </a:cubicBezTo>
                    <a:cubicBezTo>
                      <a:pt x="2225" y="1520"/>
                      <a:pt x="2208" y="1497"/>
                      <a:pt x="2188" y="1496"/>
                    </a:cubicBezTo>
                    <a:cubicBezTo>
                      <a:pt x="2169" y="1494"/>
                      <a:pt x="2172" y="1463"/>
                      <a:pt x="2190" y="1462"/>
                    </a:cubicBezTo>
                    <a:cubicBezTo>
                      <a:pt x="2208" y="1460"/>
                      <a:pt x="2239" y="1507"/>
                      <a:pt x="2238" y="1523"/>
                    </a:cubicBezTo>
                    <a:cubicBezTo>
                      <a:pt x="2236" y="1540"/>
                      <a:pt x="2221" y="1538"/>
                      <a:pt x="2206" y="1555"/>
                    </a:cubicBezTo>
                    <a:cubicBezTo>
                      <a:pt x="2191" y="1571"/>
                      <a:pt x="2171" y="1527"/>
                      <a:pt x="2153" y="1529"/>
                    </a:cubicBezTo>
                    <a:cubicBezTo>
                      <a:pt x="2135" y="1530"/>
                      <a:pt x="2153" y="1557"/>
                      <a:pt x="2161" y="1576"/>
                    </a:cubicBezTo>
                    <a:cubicBezTo>
                      <a:pt x="2169" y="1596"/>
                      <a:pt x="2139" y="1622"/>
                      <a:pt x="2162" y="1637"/>
                    </a:cubicBezTo>
                    <a:cubicBezTo>
                      <a:pt x="2186" y="1652"/>
                      <a:pt x="2179" y="1627"/>
                      <a:pt x="2183" y="1616"/>
                    </a:cubicBezTo>
                    <a:cubicBezTo>
                      <a:pt x="2187" y="1605"/>
                      <a:pt x="2205" y="1619"/>
                      <a:pt x="2217" y="1628"/>
                    </a:cubicBezTo>
                    <a:cubicBezTo>
                      <a:pt x="2229" y="1637"/>
                      <a:pt x="2231" y="1606"/>
                      <a:pt x="2231" y="1594"/>
                    </a:cubicBezTo>
                    <a:cubicBezTo>
                      <a:pt x="2231" y="1582"/>
                      <a:pt x="2251" y="1589"/>
                      <a:pt x="2262" y="1605"/>
                    </a:cubicBezTo>
                    <a:cubicBezTo>
                      <a:pt x="2273" y="1622"/>
                      <a:pt x="2275" y="1587"/>
                      <a:pt x="2291" y="1590"/>
                    </a:cubicBezTo>
                    <a:cubicBezTo>
                      <a:pt x="2307" y="1593"/>
                      <a:pt x="2296" y="1619"/>
                      <a:pt x="2296" y="1634"/>
                    </a:cubicBezTo>
                    <a:cubicBezTo>
                      <a:pt x="2296" y="1649"/>
                      <a:pt x="2325" y="1622"/>
                      <a:pt x="2322" y="1638"/>
                    </a:cubicBezTo>
                    <a:cubicBezTo>
                      <a:pt x="2322" y="1640"/>
                      <a:pt x="2322" y="1643"/>
                      <a:pt x="2322" y="1645"/>
                    </a:cubicBezTo>
                    <a:cubicBezTo>
                      <a:pt x="2337" y="1634"/>
                      <a:pt x="2353" y="1623"/>
                      <a:pt x="2364" y="1615"/>
                    </a:cubicBezTo>
                    <a:cubicBezTo>
                      <a:pt x="2393" y="1595"/>
                      <a:pt x="2342" y="1582"/>
                      <a:pt x="2351" y="1559"/>
                    </a:cubicBezTo>
                    <a:close/>
                    <a:moveTo>
                      <a:pt x="46" y="1753"/>
                    </a:moveTo>
                    <a:cubicBezTo>
                      <a:pt x="79" y="1739"/>
                      <a:pt x="92" y="1723"/>
                      <a:pt x="79" y="1706"/>
                    </a:cubicBezTo>
                    <a:cubicBezTo>
                      <a:pt x="65" y="1690"/>
                      <a:pt x="21" y="1763"/>
                      <a:pt x="46" y="1753"/>
                    </a:cubicBezTo>
                    <a:close/>
                    <a:moveTo>
                      <a:pt x="278" y="1630"/>
                    </a:moveTo>
                    <a:cubicBezTo>
                      <a:pt x="248" y="1619"/>
                      <a:pt x="169" y="1667"/>
                      <a:pt x="196" y="1671"/>
                    </a:cubicBezTo>
                    <a:cubicBezTo>
                      <a:pt x="215" y="1673"/>
                      <a:pt x="224" y="1654"/>
                      <a:pt x="246" y="1654"/>
                    </a:cubicBezTo>
                    <a:cubicBezTo>
                      <a:pt x="267" y="1654"/>
                      <a:pt x="308" y="1641"/>
                      <a:pt x="278" y="1630"/>
                    </a:cubicBezTo>
                    <a:close/>
                    <a:moveTo>
                      <a:pt x="971" y="1309"/>
                    </a:moveTo>
                    <a:cubicBezTo>
                      <a:pt x="972" y="1294"/>
                      <a:pt x="951" y="1295"/>
                      <a:pt x="923" y="1326"/>
                    </a:cubicBezTo>
                    <a:cubicBezTo>
                      <a:pt x="896" y="1358"/>
                      <a:pt x="873" y="1374"/>
                      <a:pt x="869" y="1389"/>
                    </a:cubicBezTo>
                    <a:cubicBezTo>
                      <a:pt x="864" y="1404"/>
                      <a:pt x="833" y="1386"/>
                      <a:pt x="823" y="1406"/>
                    </a:cubicBezTo>
                    <a:cubicBezTo>
                      <a:pt x="814" y="1425"/>
                      <a:pt x="830" y="1467"/>
                      <a:pt x="849" y="1453"/>
                    </a:cubicBezTo>
                    <a:cubicBezTo>
                      <a:pt x="869" y="1440"/>
                      <a:pt x="870" y="1453"/>
                      <a:pt x="882" y="1453"/>
                    </a:cubicBezTo>
                    <a:cubicBezTo>
                      <a:pt x="895" y="1453"/>
                      <a:pt x="951" y="1415"/>
                      <a:pt x="963" y="1396"/>
                    </a:cubicBezTo>
                    <a:cubicBezTo>
                      <a:pt x="975" y="1377"/>
                      <a:pt x="941" y="1371"/>
                      <a:pt x="940" y="1359"/>
                    </a:cubicBezTo>
                    <a:cubicBezTo>
                      <a:pt x="938" y="1347"/>
                      <a:pt x="968" y="1347"/>
                      <a:pt x="983" y="1339"/>
                    </a:cubicBezTo>
                    <a:cubicBezTo>
                      <a:pt x="998" y="1330"/>
                      <a:pt x="970" y="1324"/>
                      <a:pt x="971" y="1309"/>
                    </a:cubicBezTo>
                    <a:close/>
                    <a:moveTo>
                      <a:pt x="101" y="1147"/>
                    </a:moveTo>
                    <a:cubicBezTo>
                      <a:pt x="98" y="1126"/>
                      <a:pt x="39" y="1146"/>
                      <a:pt x="46" y="1167"/>
                    </a:cubicBezTo>
                    <a:cubicBezTo>
                      <a:pt x="53" y="1187"/>
                      <a:pt x="108" y="1200"/>
                      <a:pt x="132" y="1192"/>
                    </a:cubicBezTo>
                    <a:cubicBezTo>
                      <a:pt x="153" y="1186"/>
                      <a:pt x="159" y="1164"/>
                      <a:pt x="144" y="1150"/>
                    </a:cubicBezTo>
                    <a:cubicBezTo>
                      <a:pt x="129" y="1136"/>
                      <a:pt x="103" y="1169"/>
                      <a:pt x="101" y="1147"/>
                    </a:cubicBezTo>
                    <a:close/>
                    <a:moveTo>
                      <a:pt x="766" y="4164"/>
                    </a:moveTo>
                    <a:cubicBezTo>
                      <a:pt x="732" y="4168"/>
                      <a:pt x="751" y="4254"/>
                      <a:pt x="769" y="4240"/>
                    </a:cubicBezTo>
                    <a:cubicBezTo>
                      <a:pt x="783" y="4230"/>
                      <a:pt x="807" y="4228"/>
                      <a:pt x="814" y="4215"/>
                    </a:cubicBezTo>
                    <a:cubicBezTo>
                      <a:pt x="823" y="4197"/>
                      <a:pt x="801" y="4160"/>
                      <a:pt x="766" y="4164"/>
                    </a:cubicBezTo>
                    <a:close/>
                    <a:moveTo>
                      <a:pt x="721" y="4112"/>
                    </a:moveTo>
                    <a:cubicBezTo>
                      <a:pt x="701" y="4115"/>
                      <a:pt x="714" y="4152"/>
                      <a:pt x="727" y="4142"/>
                    </a:cubicBezTo>
                    <a:cubicBezTo>
                      <a:pt x="749" y="4126"/>
                      <a:pt x="741" y="4109"/>
                      <a:pt x="721" y="4112"/>
                    </a:cubicBezTo>
                    <a:close/>
                    <a:moveTo>
                      <a:pt x="508" y="4043"/>
                    </a:moveTo>
                    <a:cubicBezTo>
                      <a:pt x="526" y="4062"/>
                      <a:pt x="539" y="4057"/>
                      <a:pt x="544" y="4040"/>
                    </a:cubicBezTo>
                    <a:cubicBezTo>
                      <a:pt x="549" y="4023"/>
                      <a:pt x="489" y="4022"/>
                      <a:pt x="508" y="4043"/>
                    </a:cubicBezTo>
                    <a:close/>
                    <a:moveTo>
                      <a:pt x="605" y="4084"/>
                    </a:moveTo>
                    <a:cubicBezTo>
                      <a:pt x="618" y="4104"/>
                      <a:pt x="632" y="4108"/>
                      <a:pt x="643" y="4090"/>
                    </a:cubicBezTo>
                    <a:cubicBezTo>
                      <a:pt x="654" y="4072"/>
                      <a:pt x="589" y="4060"/>
                      <a:pt x="605" y="4084"/>
                    </a:cubicBezTo>
                    <a:close/>
                    <a:moveTo>
                      <a:pt x="6212" y="2255"/>
                    </a:moveTo>
                    <a:cubicBezTo>
                      <a:pt x="6210" y="2236"/>
                      <a:pt x="6155" y="2251"/>
                      <a:pt x="6130" y="2231"/>
                    </a:cubicBezTo>
                    <a:cubicBezTo>
                      <a:pt x="6104" y="2211"/>
                      <a:pt x="6061" y="2302"/>
                      <a:pt x="6051" y="2340"/>
                    </a:cubicBezTo>
                    <a:cubicBezTo>
                      <a:pt x="6042" y="2378"/>
                      <a:pt x="5975" y="2420"/>
                      <a:pt x="5975" y="2420"/>
                    </a:cubicBezTo>
                    <a:cubicBezTo>
                      <a:pt x="5975" y="2420"/>
                      <a:pt x="5780" y="2422"/>
                      <a:pt x="5764" y="2422"/>
                    </a:cubicBezTo>
                    <a:cubicBezTo>
                      <a:pt x="5752" y="2422"/>
                      <a:pt x="5707" y="2461"/>
                      <a:pt x="5681" y="2484"/>
                    </a:cubicBezTo>
                    <a:cubicBezTo>
                      <a:pt x="5682" y="2485"/>
                      <a:pt x="5683" y="2487"/>
                      <a:pt x="5683" y="2488"/>
                    </a:cubicBezTo>
                    <a:cubicBezTo>
                      <a:pt x="5703" y="2523"/>
                      <a:pt x="5632" y="2545"/>
                      <a:pt x="5563" y="2548"/>
                    </a:cubicBezTo>
                    <a:cubicBezTo>
                      <a:pt x="5542" y="2549"/>
                      <a:pt x="5526" y="2551"/>
                      <a:pt x="5514" y="2553"/>
                    </a:cubicBezTo>
                    <a:cubicBezTo>
                      <a:pt x="5517" y="2561"/>
                      <a:pt x="5518" y="2570"/>
                      <a:pt x="5518" y="2577"/>
                    </a:cubicBezTo>
                    <a:cubicBezTo>
                      <a:pt x="5517" y="2581"/>
                      <a:pt x="5510" y="2587"/>
                      <a:pt x="5499" y="2592"/>
                    </a:cubicBezTo>
                    <a:cubicBezTo>
                      <a:pt x="5489" y="2613"/>
                      <a:pt x="5405" y="2654"/>
                      <a:pt x="5358" y="2679"/>
                    </a:cubicBezTo>
                    <a:cubicBezTo>
                      <a:pt x="5306" y="2706"/>
                      <a:pt x="5235" y="2693"/>
                      <a:pt x="5235" y="2652"/>
                    </a:cubicBezTo>
                    <a:cubicBezTo>
                      <a:pt x="5235" y="2611"/>
                      <a:pt x="5274" y="2619"/>
                      <a:pt x="5282" y="2638"/>
                    </a:cubicBezTo>
                    <a:cubicBezTo>
                      <a:pt x="5285" y="2645"/>
                      <a:pt x="5294" y="2640"/>
                      <a:pt x="5307" y="2631"/>
                    </a:cubicBezTo>
                    <a:cubicBezTo>
                      <a:pt x="5294" y="2618"/>
                      <a:pt x="5294" y="2598"/>
                      <a:pt x="5297" y="2583"/>
                    </a:cubicBezTo>
                    <a:cubicBezTo>
                      <a:pt x="5281" y="2576"/>
                      <a:pt x="5305" y="2515"/>
                      <a:pt x="5274" y="2504"/>
                    </a:cubicBezTo>
                    <a:cubicBezTo>
                      <a:pt x="5241" y="2493"/>
                      <a:pt x="5203" y="2551"/>
                      <a:pt x="5208" y="2515"/>
                    </a:cubicBezTo>
                    <a:cubicBezTo>
                      <a:pt x="5213" y="2480"/>
                      <a:pt x="5263" y="2450"/>
                      <a:pt x="5233" y="2403"/>
                    </a:cubicBezTo>
                    <a:cubicBezTo>
                      <a:pt x="5203" y="2357"/>
                      <a:pt x="5148" y="2357"/>
                      <a:pt x="5137" y="2392"/>
                    </a:cubicBezTo>
                    <a:cubicBezTo>
                      <a:pt x="5126" y="2428"/>
                      <a:pt x="5088" y="2411"/>
                      <a:pt x="5074" y="2439"/>
                    </a:cubicBezTo>
                    <a:cubicBezTo>
                      <a:pt x="5060" y="2466"/>
                      <a:pt x="5047" y="2526"/>
                      <a:pt x="5058" y="2570"/>
                    </a:cubicBezTo>
                    <a:cubicBezTo>
                      <a:pt x="5069" y="2613"/>
                      <a:pt x="5055" y="2635"/>
                      <a:pt x="5014" y="2660"/>
                    </a:cubicBezTo>
                    <a:cubicBezTo>
                      <a:pt x="4973" y="2685"/>
                      <a:pt x="4952" y="2622"/>
                      <a:pt x="4968" y="2542"/>
                    </a:cubicBezTo>
                    <a:cubicBezTo>
                      <a:pt x="4978" y="2488"/>
                      <a:pt x="5009" y="2436"/>
                      <a:pt x="4981" y="2436"/>
                    </a:cubicBezTo>
                    <a:cubicBezTo>
                      <a:pt x="4954" y="2436"/>
                      <a:pt x="5017" y="2370"/>
                      <a:pt x="5074" y="2357"/>
                    </a:cubicBezTo>
                    <a:cubicBezTo>
                      <a:pt x="5131" y="2343"/>
                      <a:pt x="5203" y="2348"/>
                      <a:pt x="5203" y="2332"/>
                    </a:cubicBezTo>
                    <a:cubicBezTo>
                      <a:pt x="5203" y="2329"/>
                      <a:pt x="5205" y="2326"/>
                      <a:pt x="5210" y="2325"/>
                    </a:cubicBezTo>
                    <a:cubicBezTo>
                      <a:pt x="5198" y="2316"/>
                      <a:pt x="5185" y="2307"/>
                      <a:pt x="5174" y="2301"/>
                    </a:cubicBezTo>
                    <a:cubicBezTo>
                      <a:pt x="5173" y="2304"/>
                      <a:pt x="5171" y="2307"/>
                      <a:pt x="5167" y="2310"/>
                    </a:cubicBezTo>
                    <a:cubicBezTo>
                      <a:pt x="5145" y="2326"/>
                      <a:pt x="5151" y="2286"/>
                      <a:pt x="5110" y="2286"/>
                    </a:cubicBezTo>
                    <a:cubicBezTo>
                      <a:pt x="5069" y="2286"/>
                      <a:pt x="5028" y="2324"/>
                      <a:pt x="4995" y="2307"/>
                    </a:cubicBezTo>
                    <a:cubicBezTo>
                      <a:pt x="4962" y="2291"/>
                      <a:pt x="4978" y="2269"/>
                      <a:pt x="4948" y="2269"/>
                    </a:cubicBezTo>
                    <a:cubicBezTo>
                      <a:pt x="4918" y="2269"/>
                      <a:pt x="4970" y="2212"/>
                      <a:pt x="4927" y="2236"/>
                    </a:cubicBezTo>
                    <a:cubicBezTo>
                      <a:pt x="4883" y="2261"/>
                      <a:pt x="4817" y="2321"/>
                      <a:pt x="4787" y="2294"/>
                    </a:cubicBezTo>
                    <a:cubicBezTo>
                      <a:pt x="4757" y="2266"/>
                      <a:pt x="4730" y="2302"/>
                      <a:pt x="4708" y="2280"/>
                    </a:cubicBezTo>
                    <a:cubicBezTo>
                      <a:pt x="4686" y="2258"/>
                      <a:pt x="4784" y="2198"/>
                      <a:pt x="4831" y="2201"/>
                    </a:cubicBezTo>
                    <a:cubicBezTo>
                      <a:pt x="4842" y="2201"/>
                      <a:pt x="4853" y="2196"/>
                      <a:pt x="4863" y="2189"/>
                    </a:cubicBezTo>
                    <a:cubicBezTo>
                      <a:pt x="4838" y="2180"/>
                      <a:pt x="4788" y="2160"/>
                      <a:pt x="4774" y="2176"/>
                    </a:cubicBezTo>
                    <a:cubicBezTo>
                      <a:pt x="4758" y="2196"/>
                      <a:pt x="4734" y="2184"/>
                      <a:pt x="4722" y="2167"/>
                    </a:cubicBezTo>
                    <a:cubicBezTo>
                      <a:pt x="4709" y="2151"/>
                      <a:pt x="4692" y="2173"/>
                      <a:pt x="4671" y="2147"/>
                    </a:cubicBezTo>
                    <a:cubicBezTo>
                      <a:pt x="4649" y="2122"/>
                      <a:pt x="4627" y="2140"/>
                      <a:pt x="4614" y="2145"/>
                    </a:cubicBezTo>
                    <a:cubicBezTo>
                      <a:pt x="4601" y="2151"/>
                      <a:pt x="4585" y="2136"/>
                      <a:pt x="4561" y="2127"/>
                    </a:cubicBezTo>
                    <a:cubicBezTo>
                      <a:pt x="4538" y="2118"/>
                      <a:pt x="4556" y="2094"/>
                      <a:pt x="4536" y="2080"/>
                    </a:cubicBezTo>
                    <a:cubicBezTo>
                      <a:pt x="4516" y="2065"/>
                      <a:pt x="4515" y="2107"/>
                      <a:pt x="4515" y="2107"/>
                    </a:cubicBezTo>
                    <a:cubicBezTo>
                      <a:pt x="2816" y="2116"/>
                      <a:pt x="2816" y="2116"/>
                      <a:pt x="2816" y="2116"/>
                    </a:cubicBezTo>
                    <a:cubicBezTo>
                      <a:pt x="2818" y="2119"/>
                      <a:pt x="2820" y="2122"/>
                      <a:pt x="2822" y="2124"/>
                    </a:cubicBezTo>
                    <a:cubicBezTo>
                      <a:pt x="2843" y="2146"/>
                      <a:pt x="2827" y="2163"/>
                      <a:pt x="2833" y="2189"/>
                    </a:cubicBezTo>
                    <a:cubicBezTo>
                      <a:pt x="2840" y="2215"/>
                      <a:pt x="2835" y="2251"/>
                      <a:pt x="2814" y="2251"/>
                    </a:cubicBezTo>
                    <a:cubicBezTo>
                      <a:pt x="2794" y="2251"/>
                      <a:pt x="2791" y="2228"/>
                      <a:pt x="2806" y="2220"/>
                    </a:cubicBezTo>
                    <a:cubicBezTo>
                      <a:pt x="2821" y="2212"/>
                      <a:pt x="2813" y="2182"/>
                      <a:pt x="2798" y="2182"/>
                    </a:cubicBezTo>
                    <a:cubicBezTo>
                      <a:pt x="2789" y="2182"/>
                      <a:pt x="2786" y="2171"/>
                      <a:pt x="2786" y="2159"/>
                    </a:cubicBezTo>
                    <a:cubicBezTo>
                      <a:pt x="2758" y="2167"/>
                      <a:pt x="2726" y="2164"/>
                      <a:pt x="2689" y="2159"/>
                    </a:cubicBezTo>
                    <a:cubicBezTo>
                      <a:pt x="2689" y="2161"/>
                      <a:pt x="2690" y="2162"/>
                      <a:pt x="2690" y="2164"/>
                    </a:cubicBezTo>
                    <a:cubicBezTo>
                      <a:pt x="2691" y="2180"/>
                      <a:pt x="2699" y="2217"/>
                      <a:pt x="2721" y="2246"/>
                    </a:cubicBezTo>
                    <a:cubicBezTo>
                      <a:pt x="2743" y="2275"/>
                      <a:pt x="2728" y="2292"/>
                      <a:pt x="2749" y="2303"/>
                    </a:cubicBezTo>
                    <a:cubicBezTo>
                      <a:pt x="2769" y="2314"/>
                      <a:pt x="2768" y="2327"/>
                      <a:pt x="2749" y="2324"/>
                    </a:cubicBezTo>
                    <a:cubicBezTo>
                      <a:pt x="2730" y="2321"/>
                      <a:pt x="2743" y="2339"/>
                      <a:pt x="2736" y="2380"/>
                    </a:cubicBezTo>
                    <a:cubicBezTo>
                      <a:pt x="2730" y="2421"/>
                      <a:pt x="2731" y="2506"/>
                      <a:pt x="2727" y="2532"/>
                    </a:cubicBezTo>
                    <a:cubicBezTo>
                      <a:pt x="2723" y="2557"/>
                      <a:pt x="2693" y="2600"/>
                      <a:pt x="2710" y="2627"/>
                    </a:cubicBezTo>
                    <a:cubicBezTo>
                      <a:pt x="2728" y="2654"/>
                      <a:pt x="2740" y="2693"/>
                      <a:pt x="2731" y="2727"/>
                    </a:cubicBezTo>
                    <a:cubicBezTo>
                      <a:pt x="2721" y="2761"/>
                      <a:pt x="2723" y="2782"/>
                      <a:pt x="2738" y="2807"/>
                    </a:cubicBezTo>
                    <a:cubicBezTo>
                      <a:pt x="2753" y="2833"/>
                      <a:pt x="2740" y="2879"/>
                      <a:pt x="2757" y="2888"/>
                    </a:cubicBezTo>
                    <a:cubicBezTo>
                      <a:pt x="2773" y="2898"/>
                      <a:pt x="2788" y="2917"/>
                      <a:pt x="2803" y="2941"/>
                    </a:cubicBezTo>
                    <a:cubicBezTo>
                      <a:pt x="2818" y="2966"/>
                      <a:pt x="2832" y="2951"/>
                      <a:pt x="2835" y="2976"/>
                    </a:cubicBezTo>
                    <a:cubicBezTo>
                      <a:pt x="2837" y="3000"/>
                      <a:pt x="2837" y="3004"/>
                      <a:pt x="2859" y="3014"/>
                    </a:cubicBezTo>
                    <a:cubicBezTo>
                      <a:pt x="2881" y="3023"/>
                      <a:pt x="2867" y="3048"/>
                      <a:pt x="2867" y="3062"/>
                    </a:cubicBezTo>
                    <a:cubicBezTo>
                      <a:pt x="2867" y="3075"/>
                      <a:pt x="2896" y="3100"/>
                      <a:pt x="2932" y="3131"/>
                    </a:cubicBezTo>
                    <a:cubicBezTo>
                      <a:pt x="2967" y="3163"/>
                      <a:pt x="2937" y="3189"/>
                      <a:pt x="2963" y="3189"/>
                    </a:cubicBezTo>
                    <a:cubicBezTo>
                      <a:pt x="2989" y="3189"/>
                      <a:pt x="3014" y="3204"/>
                      <a:pt x="3040" y="3220"/>
                    </a:cubicBezTo>
                    <a:cubicBezTo>
                      <a:pt x="3066" y="3237"/>
                      <a:pt x="3074" y="3227"/>
                      <a:pt x="3092" y="3231"/>
                    </a:cubicBezTo>
                    <a:cubicBezTo>
                      <a:pt x="3109" y="3235"/>
                      <a:pt x="3142" y="3273"/>
                      <a:pt x="3149" y="3299"/>
                    </a:cubicBezTo>
                    <a:cubicBezTo>
                      <a:pt x="3152" y="3312"/>
                      <a:pt x="3156" y="3324"/>
                      <a:pt x="3163" y="3338"/>
                    </a:cubicBezTo>
                    <a:cubicBezTo>
                      <a:pt x="3304" y="3320"/>
                      <a:pt x="3304" y="3320"/>
                      <a:pt x="3304" y="3320"/>
                    </a:cubicBezTo>
                    <a:cubicBezTo>
                      <a:pt x="3304" y="3320"/>
                      <a:pt x="3348" y="3350"/>
                      <a:pt x="3373" y="3356"/>
                    </a:cubicBezTo>
                    <a:cubicBezTo>
                      <a:pt x="3398" y="3362"/>
                      <a:pt x="3532" y="3412"/>
                      <a:pt x="3532" y="3412"/>
                    </a:cubicBezTo>
                    <a:cubicBezTo>
                      <a:pt x="3707" y="3410"/>
                      <a:pt x="3707" y="3410"/>
                      <a:pt x="3707" y="3410"/>
                    </a:cubicBezTo>
                    <a:cubicBezTo>
                      <a:pt x="3728" y="3384"/>
                      <a:pt x="3728" y="3384"/>
                      <a:pt x="3728" y="3384"/>
                    </a:cubicBezTo>
                    <a:cubicBezTo>
                      <a:pt x="3824" y="3384"/>
                      <a:pt x="3824" y="3384"/>
                      <a:pt x="3824" y="3384"/>
                    </a:cubicBezTo>
                    <a:cubicBezTo>
                      <a:pt x="3824" y="3384"/>
                      <a:pt x="3885" y="3444"/>
                      <a:pt x="3894" y="3447"/>
                    </a:cubicBezTo>
                    <a:cubicBezTo>
                      <a:pt x="3903" y="3450"/>
                      <a:pt x="3934" y="3477"/>
                      <a:pt x="3934" y="3495"/>
                    </a:cubicBezTo>
                    <a:cubicBezTo>
                      <a:pt x="3934" y="3512"/>
                      <a:pt x="3941" y="3527"/>
                      <a:pt x="3955" y="3534"/>
                    </a:cubicBezTo>
                    <a:cubicBezTo>
                      <a:pt x="3970" y="3542"/>
                      <a:pt x="4020" y="3574"/>
                      <a:pt x="4027" y="3571"/>
                    </a:cubicBezTo>
                    <a:cubicBezTo>
                      <a:pt x="4034" y="3568"/>
                      <a:pt x="4049" y="3512"/>
                      <a:pt x="4075" y="3514"/>
                    </a:cubicBezTo>
                    <a:cubicBezTo>
                      <a:pt x="4101" y="3515"/>
                      <a:pt x="4173" y="3536"/>
                      <a:pt x="4185" y="3577"/>
                    </a:cubicBezTo>
                    <a:cubicBezTo>
                      <a:pt x="4196" y="3617"/>
                      <a:pt x="4231" y="3651"/>
                      <a:pt x="4243" y="3660"/>
                    </a:cubicBezTo>
                    <a:cubicBezTo>
                      <a:pt x="4255" y="3668"/>
                      <a:pt x="4249" y="3693"/>
                      <a:pt x="4258" y="3706"/>
                    </a:cubicBezTo>
                    <a:cubicBezTo>
                      <a:pt x="4266" y="3720"/>
                      <a:pt x="4265" y="3744"/>
                      <a:pt x="4275" y="3744"/>
                    </a:cubicBezTo>
                    <a:cubicBezTo>
                      <a:pt x="4285" y="3744"/>
                      <a:pt x="4338" y="3777"/>
                      <a:pt x="4361" y="3775"/>
                    </a:cubicBezTo>
                    <a:cubicBezTo>
                      <a:pt x="4368" y="3775"/>
                      <a:pt x="4377" y="3779"/>
                      <a:pt x="4387" y="3785"/>
                    </a:cubicBezTo>
                    <a:cubicBezTo>
                      <a:pt x="4390" y="3736"/>
                      <a:pt x="4340" y="3728"/>
                      <a:pt x="4369" y="3705"/>
                    </a:cubicBezTo>
                    <a:cubicBezTo>
                      <a:pt x="4403" y="3679"/>
                      <a:pt x="4368" y="3657"/>
                      <a:pt x="4384" y="3646"/>
                    </a:cubicBezTo>
                    <a:cubicBezTo>
                      <a:pt x="4401" y="3635"/>
                      <a:pt x="4429" y="3625"/>
                      <a:pt x="4429" y="3608"/>
                    </a:cubicBezTo>
                    <a:cubicBezTo>
                      <a:pt x="4429" y="3592"/>
                      <a:pt x="4444" y="3592"/>
                      <a:pt x="4466" y="3595"/>
                    </a:cubicBezTo>
                    <a:cubicBezTo>
                      <a:pt x="4488" y="3597"/>
                      <a:pt x="4529" y="3559"/>
                      <a:pt x="4526" y="3544"/>
                    </a:cubicBezTo>
                    <a:cubicBezTo>
                      <a:pt x="4523" y="3529"/>
                      <a:pt x="4530" y="3526"/>
                      <a:pt x="4556" y="3532"/>
                    </a:cubicBezTo>
                    <a:cubicBezTo>
                      <a:pt x="4582" y="3537"/>
                      <a:pt x="4578" y="3502"/>
                      <a:pt x="4595" y="3507"/>
                    </a:cubicBezTo>
                    <a:cubicBezTo>
                      <a:pt x="4611" y="3513"/>
                      <a:pt x="4625" y="3522"/>
                      <a:pt x="4626" y="3510"/>
                    </a:cubicBezTo>
                    <a:cubicBezTo>
                      <a:pt x="4627" y="3497"/>
                      <a:pt x="4644" y="3500"/>
                      <a:pt x="4656" y="3517"/>
                    </a:cubicBezTo>
                    <a:cubicBezTo>
                      <a:pt x="4668" y="3533"/>
                      <a:pt x="4704" y="3537"/>
                      <a:pt x="4707" y="3518"/>
                    </a:cubicBezTo>
                    <a:cubicBezTo>
                      <a:pt x="4709" y="3499"/>
                      <a:pt x="4730" y="3518"/>
                      <a:pt x="4748" y="3537"/>
                    </a:cubicBezTo>
                    <a:cubicBezTo>
                      <a:pt x="4765" y="3556"/>
                      <a:pt x="4774" y="3551"/>
                      <a:pt x="4799" y="3552"/>
                    </a:cubicBezTo>
                    <a:cubicBezTo>
                      <a:pt x="4825" y="3554"/>
                      <a:pt x="4825" y="3547"/>
                      <a:pt x="4827" y="3530"/>
                    </a:cubicBezTo>
                    <a:cubicBezTo>
                      <a:pt x="4828" y="3514"/>
                      <a:pt x="4855" y="3566"/>
                      <a:pt x="4881" y="3569"/>
                    </a:cubicBezTo>
                    <a:cubicBezTo>
                      <a:pt x="4907" y="3571"/>
                      <a:pt x="4887" y="3552"/>
                      <a:pt x="4868" y="3537"/>
                    </a:cubicBezTo>
                    <a:cubicBezTo>
                      <a:pt x="4849" y="3522"/>
                      <a:pt x="4872" y="3515"/>
                      <a:pt x="4855" y="3503"/>
                    </a:cubicBezTo>
                    <a:cubicBezTo>
                      <a:pt x="4839" y="3491"/>
                      <a:pt x="4876" y="3474"/>
                      <a:pt x="4909" y="3476"/>
                    </a:cubicBezTo>
                    <a:cubicBezTo>
                      <a:pt x="4942" y="3477"/>
                      <a:pt x="4940" y="3485"/>
                      <a:pt x="4953" y="3466"/>
                    </a:cubicBezTo>
                    <a:cubicBezTo>
                      <a:pt x="4965" y="3447"/>
                      <a:pt x="4977" y="3466"/>
                      <a:pt x="4977" y="3482"/>
                    </a:cubicBezTo>
                    <a:cubicBezTo>
                      <a:pt x="4977" y="3499"/>
                      <a:pt x="5030" y="3473"/>
                      <a:pt x="5059" y="3473"/>
                    </a:cubicBezTo>
                    <a:cubicBezTo>
                      <a:pt x="5088" y="3473"/>
                      <a:pt x="5114" y="3497"/>
                      <a:pt x="5116" y="3514"/>
                    </a:cubicBezTo>
                    <a:cubicBezTo>
                      <a:pt x="5119" y="3530"/>
                      <a:pt x="5138" y="3538"/>
                      <a:pt x="5159" y="3521"/>
                    </a:cubicBezTo>
                    <a:cubicBezTo>
                      <a:pt x="5179" y="3503"/>
                      <a:pt x="5197" y="3482"/>
                      <a:pt x="5216" y="3502"/>
                    </a:cubicBezTo>
                    <a:cubicBezTo>
                      <a:pt x="5235" y="3521"/>
                      <a:pt x="5254" y="3547"/>
                      <a:pt x="5278" y="3570"/>
                    </a:cubicBezTo>
                    <a:cubicBezTo>
                      <a:pt x="5301" y="3593"/>
                      <a:pt x="5267" y="3622"/>
                      <a:pt x="5279" y="3640"/>
                    </a:cubicBezTo>
                    <a:cubicBezTo>
                      <a:pt x="5291" y="3657"/>
                      <a:pt x="5278" y="3682"/>
                      <a:pt x="5305" y="3701"/>
                    </a:cubicBezTo>
                    <a:cubicBezTo>
                      <a:pt x="5332" y="3720"/>
                      <a:pt x="5308" y="3760"/>
                      <a:pt x="5330" y="3765"/>
                    </a:cubicBezTo>
                    <a:cubicBezTo>
                      <a:pt x="5351" y="3771"/>
                      <a:pt x="5369" y="3805"/>
                      <a:pt x="5372" y="3819"/>
                    </a:cubicBezTo>
                    <a:cubicBezTo>
                      <a:pt x="5375" y="3832"/>
                      <a:pt x="5416" y="3850"/>
                      <a:pt x="5418" y="3827"/>
                    </a:cubicBezTo>
                    <a:cubicBezTo>
                      <a:pt x="5421" y="3804"/>
                      <a:pt x="5443" y="3776"/>
                      <a:pt x="5446" y="3754"/>
                    </a:cubicBezTo>
                    <a:cubicBezTo>
                      <a:pt x="5448" y="3733"/>
                      <a:pt x="5429" y="3655"/>
                      <a:pt x="5412" y="3630"/>
                    </a:cubicBezTo>
                    <a:cubicBezTo>
                      <a:pt x="5394" y="3605"/>
                      <a:pt x="5416" y="3600"/>
                      <a:pt x="5394" y="3571"/>
                    </a:cubicBezTo>
                    <a:cubicBezTo>
                      <a:pt x="5372" y="3543"/>
                      <a:pt x="5358" y="3492"/>
                      <a:pt x="5360" y="3451"/>
                    </a:cubicBezTo>
                    <a:cubicBezTo>
                      <a:pt x="5361" y="3410"/>
                      <a:pt x="5409" y="3343"/>
                      <a:pt x="5432" y="3323"/>
                    </a:cubicBezTo>
                    <a:cubicBezTo>
                      <a:pt x="5455" y="3302"/>
                      <a:pt x="5481" y="3313"/>
                      <a:pt x="5487" y="3291"/>
                    </a:cubicBezTo>
                    <a:cubicBezTo>
                      <a:pt x="5492" y="3269"/>
                      <a:pt x="5521" y="3242"/>
                      <a:pt x="5537" y="3242"/>
                    </a:cubicBezTo>
                    <a:cubicBezTo>
                      <a:pt x="5554" y="3242"/>
                      <a:pt x="5571" y="3246"/>
                      <a:pt x="5574" y="3228"/>
                    </a:cubicBezTo>
                    <a:cubicBezTo>
                      <a:pt x="5577" y="3211"/>
                      <a:pt x="5604" y="3189"/>
                      <a:pt x="5640" y="3183"/>
                    </a:cubicBezTo>
                    <a:cubicBezTo>
                      <a:pt x="5675" y="3178"/>
                      <a:pt x="5655" y="3159"/>
                      <a:pt x="5645" y="3142"/>
                    </a:cubicBezTo>
                    <a:cubicBezTo>
                      <a:pt x="5636" y="3126"/>
                      <a:pt x="5653" y="3109"/>
                      <a:pt x="5660" y="3120"/>
                    </a:cubicBezTo>
                    <a:cubicBezTo>
                      <a:pt x="5667" y="3131"/>
                      <a:pt x="5689" y="3133"/>
                      <a:pt x="5703" y="3123"/>
                    </a:cubicBezTo>
                    <a:cubicBezTo>
                      <a:pt x="5716" y="3114"/>
                      <a:pt x="5748" y="3088"/>
                      <a:pt x="5718" y="3086"/>
                    </a:cubicBezTo>
                    <a:cubicBezTo>
                      <a:pt x="5688" y="3085"/>
                      <a:pt x="5681" y="3073"/>
                      <a:pt x="5699" y="3066"/>
                    </a:cubicBezTo>
                    <a:cubicBezTo>
                      <a:pt x="5716" y="3059"/>
                      <a:pt x="5701" y="3026"/>
                      <a:pt x="5677" y="3023"/>
                    </a:cubicBezTo>
                    <a:cubicBezTo>
                      <a:pt x="5652" y="3021"/>
                      <a:pt x="5660" y="3008"/>
                      <a:pt x="5675" y="2993"/>
                    </a:cubicBezTo>
                    <a:cubicBezTo>
                      <a:pt x="5690" y="2978"/>
                      <a:pt x="5653" y="2954"/>
                      <a:pt x="5636" y="2941"/>
                    </a:cubicBezTo>
                    <a:cubicBezTo>
                      <a:pt x="5618" y="2929"/>
                      <a:pt x="5647" y="2922"/>
                      <a:pt x="5660" y="2920"/>
                    </a:cubicBezTo>
                    <a:cubicBezTo>
                      <a:pt x="5674" y="2917"/>
                      <a:pt x="5663" y="2854"/>
                      <a:pt x="5670" y="2839"/>
                    </a:cubicBezTo>
                    <a:cubicBezTo>
                      <a:pt x="5677" y="2824"/>
                      <a:pt x="5700" y="2824"/>
                      <a:pt x="5690" y="2839"/>
                    </a:cubicBezTo>
                    <a:cubicBezTo>
                      <a:pt x="5681" y="2854"/>
                      <a:pt x="5667" y="2879"/>
                      <a:pt x="5685" y="2899"/>
                    </a:cubicBezTo>
                    <a:cubicBezTo>
                      <a:pt x="5703" y="2920"/>
                      <a:pt x="5708" y="2941"/>
                      <a:pt x="5701" y="2973"/>
                    </a:cubicBezTo>
                    <a:cubicBezTo>
                      <a:pt x="5694" y="3004"/>
                      <a:pt x="5708" y="2996"/>
                      <a:pt x="5729" y="2955"/>
                    </a:cubicBezTo>
                    <a:cubicBezTo>
                      <a:pt x="5749" y="2914"/>
                      <a:pt x="5752" y="2879"/>
                      <a:pt x="5738" y="2874"/>
                    </a:cubicBezTo>
                    <a:cubicBezTo>
                      <a:pt x="5724" y="2870"/>
                      <a:pt x="5726" y="2829"/>
                      <a:pt x="5741" y="2848"/>
                    </a:cubicBezTo>
                    <a:cubicBezTo>
                      <a:pt x="5756" y="2868"/>
                      <a:pt x="5761" y="2870"/>
                      <a:pt x="5785" y="2846"/>
                    </a:cubicBezTo>
                    <a:cubicBezTo>
                      <a:pt x="5808" y="2821"/>
                      <a:pt x="5832" y="2779"/>
                      <a:pt x="5817" y="2769"/>
                    </a:cubicBezTo>
                    <a:cubicBezTo>
                      <a:pt x="5802" y="2760"/>
                      <a:pt x="5824" y="2750"/>
                      <a:pt x="5852" y="2751"/>
                    </a:cubicBezTo>
                    <a:cubicBezTo>
                      <a:pt x="5879" y="2753"/>
                      <a:pt x="5938" y="2735"/>
                      <a:pt x="5942" y="2727"/>
                    </a:cubicBezTo>
                    <a:cubicBezTo>
                      <a:pt x="5955" y="2700"/>
                      <a:pt x="5847" y="2739"/>
                      <a:pt x="5847" y="2724"/>
                    </a:cubicBezTo>
                    <a:cubicBezTo>
                      <a:pt x="5847" y="2709"/>
                      <a:pt x="5916" y="2694"/>
                      <a:pt x="5947" y="2693"/>
                    </a:cubicBezTo>
                    <a:cubicBezTo>
                      <a:pt x="5979" y="2691"/>
                      <a:pt x="5964" y="2649"/>
                      <a:pt x="5977" y="2667"/>
                    </a:cubicBezTo>
                    <a:cubicBezTo>
                      <a:pt x="5991" y="2685"/>
                      <a:pt x="6011" y="2682"/>
                      <a:pt x="6029" y="2671"/>
                    </a:cubicBezTo>
                    <a:cubicBezTo>
                      <a:pt x="6047" y="2660"/>
                      <a:pt x="6033" y="2629"/>
                      <a:pt x="6013" y="2623"/>
                    </a:cubicBezTo>
                    <a:cubicBezTo>
                      <a:pt x="5992" y="2618"/>
                      <a:pt x="6028" y="2604"/>
                      <a:pt x="6021" y="2592"/>
                    </a:cubicBezTo>
                    <a:cubicBezTo>
                      <a:pt x="6014" y="2579"/>
                      <a:pt x="6035" y="2530"/>
                      <a:pt x="6061" y="2525"/>
                    </a:cubicBezTo>
                    <a:cubicBezTo>
                      <a:pt x="6087" y="2519"/>
                      <a:pt x="6074" y="2503"/>
                      <a:pt x="6096" y="2503"/>
                    </a:cubicBezTo>
                    <a:cubicBezTo>
                      <a:pt x="6118" y="2503"/>
                      <a:pt x="6122" y="2477"/>
                      <a:pt x="6141" y="2458"/>
                    </a:cubicBezTo>
                    <a:cubicBezTo>
                      <a:pt x="6160" y="2439"/>
                      <a:pt x="6188" y="2488"/>
                      <a:pt x="6218" y="2460"/>
                    </a:cubicBezTo>
                    <a:cubicBezTo>
                      <a:pt x="6230" y="2449"/>
                      <a:pt x="6247" y="2437"/>
                      <a:pt x="6264" y="2426"/>
                    </a:cubicBezTo>
                    <a:cubicBezTo>
                      <a:pt x="6194" y="2333"/>
                      <a:pt x="6213" y="2271"/>
                      <a:pt x="6212" y="225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29" name="Shape 293">
                <a:extLst>
                  <a:ext uri="{FF2B5EF4-FFF2-40B4-BE49-F238E27FC236}">
                    <a16:creationId xmlns:a16="http://schemas.microsoft.com/office/drawing/2014/main" id="{DDD29CBE-0A4D-1A7C-6653-F5AC8FFDCF43}"/>
                  </a:ext>
                </a:extLst>
              </p:cNvPr>
              <p:cNvSpPr/>
              <p:nvPr/>
            </p:nvSpPr>
            <p:spPr>
              <a:xfrm>
                <a:off x="8927460" y="5588702"/>
                <a:ext cx="585416" cy="417541"/>
              </a:xfrm>
              <a:custGeom>
                <a:avLst/>
                <a:gdLst/>
                <a:ahLst/>
                <a:cxnLst/>
                <a:rect l="0" t="0" r="0" b="0"/>
                <a:pathLst>
                  <a:path w="795" h="564" extrusionOk="0">
                    <a:moveTo>
                      <a:pt x="785" y="101"/>
                    </a:moveTo>
                    <a:cubicBezTo>
                      <a:pt x="763" y="100"/>
                      <a:pt x="738" y="102"/>
                      <a:pt x="721" y="99"/>
                    </a:cubicBezTo>
                    <a:cubicBezTo>
                      <a:pt x="702" y="94"/>
                      <a:pt x="659" y="92"/>
                      <a:pt x="648" y="81"/>
                    </a:cubicBezTo>
                    <a:cubicBezTo>
                      <a:pt x="637" y="70"/>
                      <a:pt x="620" y="61"/>
                      <a:pt x="620" y="74"/>
                    </a:cubicBezTo>
                    <a:cubicBezTo>
                      <a:pt x="620" y="88"/>
                      <a:pt x="588" y="90"/>
                      <a:pt x="571" y="79"/>
                    </a:cubicBezTo>
                    <a:cubicBezTo>
                      <a:pt x="553" y="68"/>
                      <a:pt x="524" y="59"/>
                      <a:pt x="511" y="50"/>
                    </a:cubicBezTo>
                    <a:cubicBezTo>
                      <a:pt x="504" y="45"/>
                      <a:pt x="490" y="39"/>
                      <a:pt x="476" y="33"/>
                    </a:cubicBezTo>
                    <a:cubicBezTo>
                      <a:pt x="457" y="36"/>
                      <a:pt x="404" y="17"/>
                      <a:pt x="369" y="21"/>
                    </a:cubicBezTo>
                    <a:cubicBezTo>
                      <a:pt x="332" y="25"/>
                      <a:pt x="213" y="15"/>
                      <a:pt x="166" y="19"/>
                    </a:cubicBezTo>
                    <a:cubicBezTo>
                      <a:pt x="120" y="23"/>
                      <a:pt x="117" y="0"/>
                      <a:pt x="91" y="0"/>
                    </a:cubicBezTo>
                    <a:cubicBezTo>
                      <a:pt x="66" y="0"/>
                      <a:pt x="77" y="31"/>
                      <a:pt x="40" y="32"/>
                    </a:cubicBezTo>
                    <a:cubicBezTo>
                      <a:pt x="4" y="33"/>
                      <a:pt x="0" y="56"/>
                      <a:pt x="27" y="77"/>
                    </a:cubicBezTo>
                    <a:cubicBezTo>
                      <a:pt x="42" y="88"/>
                      <a:pt x="40" y="114"/>
                      <a:pt x="38" y="137"/>
                    </a:cubicBezTo>
                    <a:cubicBezTo>
                      <a:pt x="45" y="136"/>
                      <a:pt x="51" y="134"/>
                      <a:pt x="54" y="130"/>
                    </a:cubicBezTo>
                    <a:cubicBezTo>
                      <a:pt x="65" y="116"/>
                      <a:pt x="76" y="119"/>
                      <a:pt x="76" y="132"/>
                    </a:cubicBezTo>
                    <a:cubicBezTo>
                      <a:pt x="76" y="145"/>
                      <a:pt x="101" y="141"/>
                      <a:pt x="114" y="141"/>
                    </a:cubicBezTo>
                    <a:cubicBezTo>
                      <a:pt x="127" y="141"/>
                      <a:pt x="123" y="152"/>
                      <a:pt x="139" y="141"/>
                    </a:cubicBezTo>
                    <a:cubicBezTo>
                      <a:pt x="154" y="130"/>
                      <a:pt x="176" y="134"/>
                      <a:pt x="176" y="148"/>
                    </a:cubicBezTo>
                    <a:cubicBezTo>
                      <a:pt x="176" y="161"/>
                      <a:pt x="209" y="154"/>
                      <a:pt x="192" y="172"/>
                    </a:cubicBezTo>
                    <a:cubicBezTo>
                      <a:pt x="174" y="190"/>
                      <a:pt x="152" y="194"/>
                      <a:pt x="152" y="207"/>
                    </a:cubicBezTo>
                    <a:cubicBezTo>
                      <a:pt x="152" y="221"/>
                      <a:pt x="172" y="249"/>
                      <a:pt x="156" y="265"/>
                    </a:cubicBezTo>
                    <a:cubicBezTo>
                      <a:pt x="141" y="280"/>
                      <a:pt x="161" y="307"/>
                      <a:pt x="145" y="307"/>
                    </a:cubicBezTo>
                    <a:cubicBezTo>
                      <a:pt x="130" y="307"/>
                      <a:pt x="112" y="314"/>
                      <a:pt x="130" y="331"/>
                    </a:cubicBezTo>
                    <a:cubicBezTo>
                      <a:pt x="147" y="349"/>
                      <a:pt x="161" y="365"/>
                      <a:pt x="147" y="365"/>
                    </a:cubicBezTo>
                    <a:cubicBezTo>
                      <a:pt x="134" y="365"/>
                      <a:pt x="125" y="391"/>
                      <a:pt x="132" y="398"/>
                    </a:cubicBezTo>
                    <a:cubicBezTo>
                      <a:pt x="139" y="405"/>
                      <a:pt x="170" y="425"/>
                      <a:pt x="145" y="429"/>
                    </a:cubicBezTo>
                    <a:cubicBezTo>
                      <a:pt x="121" y="433"/>
                      <a:pt x="121" y="453"/>
                      <a:pt x="121" y="467"/>
                    </a:cubicBezTo>
                    <a:cubicBezTo>
                      <a:pt x="121" y="472"/>
                      <a:pt x="125" y="479"/>
                      <a:pt x="130" y="487"/>
                    </a:cubicBezTo>
                    <a:cubicBezTo>
                      <a:pt x="141" y="485"/>
                      <a:pt x="152" y="484"/>
                      <a:pt x="163" y="489"/>
                    </a:cubicBezTo>
                    <a:cubicBezTo>
                      <a:pt x="188" y="501"/>
                      <a:pt x="203" y="564"/>
                      <a:pt x="237" y="560"/>
                    </a:cubicBezTo>
                    <a:cubicBezTo>
                      <a:pt x="252" y="558"/>
                      <a:pt x="245" y="547"/>
                      <a:pt x="252" y="540"/>
                    </a:cubicBezTo>
                    <a:cubicBezTo>
                      <a:pt x="259" y="533"/>
                      <a:pt x="273" y="538"/>
                      <a:pt x="287" y="538"/>
                    </a:cubicBezTo>
                    <a:cubicBezTo>
                      <a:pt x="302" y="538"/>
                      <a:pt x="309" y="517"/>
                      <a:pt x="344" y="516"/>
                    </a:cubicBezTo>
                    <a:cubicBezTo>
                      <a:pt x="378" y="516"/>
                      <a:pt x="400" y="513"/>
                      <a:pt x="422" y="514"/>
                    </a:cubicBezTo>
                    <a:cubicBezTo>
                      <a:pt x="444" y="515"/>
                      <a:pt x="461" y="507"/>
                      <a:pt x="467" y="492"/>
                    </a:cubicBezTo>
                    <a:cubicBezTo>
                      <a:pt x="472" y="476"/>
                      <a:pt x="490" y="463"/>
                      <a:pt x="515" y="459"/>
                    </a:cubicBezTo>
                    <a:cubicBezTo>
                      <a:pt x="540" y="455"/>
                      <a:pt x="536" y="430"/>
                      <a:pt x="538" y="415"/>
                    </a:cubicBezTo>
                    <a:cubicBezTo>
                      <a:pt x="540" y="401"/>
                      <a:pt x="581" y="379"/>
                      <a:pt x="583" y="368"/>
                    </a:cubicBezTo>
                    <a:cubicBezTo>
                      <a:pt x="586" y="357"/>
                      <a:pt x="560" y="315"/>
                      <a:pt x="584" y="278"/>
                    </a:cubicBezTo>
                    <a:cubicBezTo>
                      <a:pt x="609" y="240"/>
                      <a:pt x="635" y="239"/>
                      <a:pt x="635" y="218"/>
                    </a:cubicBezTo>
                    <a:cubicBezTo>
                      <a:pt x="635" y="198"/>
                      <a:pt x="661" y="191"/>
                      <a:pt x="692" y="188"/>
                    </a:cubicBezTo>
                    <a:cubicBezTo>
                      <a:pt x="723" y="184"/>
                      <a:pt x="733" y="163"/>
                      <a:pt x="759" y="152"/>
                    </a:cubicBezTo>
                    <a:cubicBezTo>
                      <a:pt x="781" y="143"/>
                      <a:pt x="789" y="127"/>
                      <a:pt x="785" y="101"/>
                    </a:cubicBezTo>
                    <a:close/>
                    <a:moveTo>
                      <a:pt x="790" y="300"/>
                    </a:moveTo>
                    <a:cubicBezTo>
                      <a:pt x="786" y="269"/>
                      <a:pt x="723" y="309"/>
                      <a:pt x="736" y="318"/>
                    </a:cubicBezTo>
                    <a:cubicBezTo>
                      <a:pt x="764" y="336"/>
                      <a:pt x="795" y="331"/>
                      <a:pt x="790" y="30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0" name="Shape 294">
                <a:extLst>
                  <a:ext uri="{FF2B5EF4-FFF2-40B4-BE49-F238E27FC236}">
                    <a16:creationId xmlns:a16="http://schemas.microsoft.com/office/drawing/2014/main" id="{09F27EE5-AFDC-052A-A4CA-E291211B8321}"/>
                  </a:ext>
                </a:extLst>
              </p:cNvPr>
              <p:cNvSpPr/>
              <p:nvPr/>
            </p:nvSpPr>
            <p:spPr>
              <a:xfrm>
                <a:off x="9943329" y="5407911"/>
                <a:ext cx="154963" cy="86091"/>
              </a:xfrm>
              <a:custGeom>
                <a:avLst/>
                <a:gdLst/>
                <a:ahLst/>
                <a:cxnLst/>
                <a:rect l="0" t="0" r="0" b="0"/>
                <a:pathLst>
                  <a:path w="208" h="116" extrusionOk="0">
                    <a:moveTo>
                      <a:pt x="1" y="101"/>
                    </a:moveTo>
                    <a:cubicBezTo>
                      <a:pt x="16" y="96"/>
                      <a:pt x="33" y="93"/>
                      <a:pt x="41" y="96"/>
                    </a:cubicBezTo>
                    <a:cubicBezTo>
                      <a:pt x="48" y="99"/>
                      <a:pt x="50" y="107"/>
                      <a:pt x="51" y="115"/>
                    </a:cubicBezTo>
                    <a:cubicBezTo>
                      <a:pt x="64" y="113"/>
                      <a:pt x="87" y="109"/>
                      <a:pt x="95" y="106"/>
                    </a:cubicBezTo>
                    <a:cubicBezTo>
                      <a:pt x="106" y="102"/>
                      <a:pt x="130" y="116"/>
                      <a:pt x="133" y="108"/>
                    </a:cubicBezTo>
                    <a:cubicBezTo>
                      <a:pt x="136" y="100"/>
                      <a:pt x="144" y="80"/>
                      <a:pt x="155" y="80"/>
                    </a:cubicBezTo>
                    <a:cubicBezTo>
                      <a:pt x="166" y="80"/>
                      <a:pt x="159" y="52"/>
                      <a:pt x="170" y="50"/>
                    </a:cubicBezTo>
                    <a:cubicBezTo>
                      <a:pt x="181" y="49"/>
                      <a:pt x="208" y="24"/>
                      <a:pt x="208" y="24"/>
                    </a:cubicBezTo>
                    <a:cubicBezTo>
                      <a:pt x="208" y="24"/>
                      <a:pt x="197" y="3"/>
                      <a:pt x="193" y="1"/>
                    </a:cubicBezTo>
                    <a:cubicBezTo>
                      <a:pt x="189" y="0"/>
                      <a:pt x="175" y="15"/>
                      <a:pt x="151" y="15"/>
                    </a:cubicBezTo>
                    <a:cubicBezTo>
                      <a:pt x="126" y="15"/>
                      <a:pt x="109" y="34"/>
                      <a:pt x="98" y="34"/>
                    </a:cubicBezTo>
                    <a:cubicBezTo>
                      <a:pt x="87" y="34"/>
                      <a:pt x="52" y="23"/>
                      <a:pt x="29" y="22"/>
                    </a:cubicBezTo>
                    <a:cubicBezTo>
                      <a:pt x="21" y="21"/>
                      <a:pt x="13" y="21"/>
                      <a:pt x="5" y="20"/>
                    </a:cubicBezTo>
                    <a:cubicBezTo>
                      <a:pt x="2" y="40"/>
                      <a:pt x="0" y="72"/>
                      <a:pt x="1" y="10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1" name="Shape 295">
                <a:extLst>
                  <a:ext uri="{FF2B5EF4-FFF2-40B4-BE49-F238E27FC236}">
                    <a16:creationId xmlns:a16="http://schemas.microsoft.com/office/drawing/2014/main" id="{0D417D33-9671-65EC-4292-EE7BB70013EB}"/>
                  </a:ext>
                </a:extLst>
              </p:cNvPr>
              <p:cNvSpPr/>
              <p:nvPr/>
            </p:nvSpPr>
            <p:spPr>
              <a:xfrm>
                <a:off x="10257561" y="5696316"/>
                <a:ext cx="288405" cy="361580"/>
              </a:xfrm>
              <a:custGeom>
                <a:avLst/>
                <a:gdLst/>
                <a:ahLst/>
                <a:cxnLst/>
                <a:rect l="0" t="0" r="0" b="0"/>
                <a:pathLst>
                  <a:path w="391" h="489" extrusionOk="0">
                    <a:moveTo>
                      <a:pt x="386" y="0"/>
                    </a:moveTo>
                    <a:cubicBezTo>
                      <a:pt x="372" y="1"/>
                      <a:pt x="353" y="7"/>
                      <a:pt x="356" y="14"/>
                    </a:cubicBezTo>
                    <a:cubicBezTo>
                      <a:pt x="360" y="23"/>
                      <a:pt x="347" y="29"/>
                      <a:pt x="332" y="29"/>
                    </a:cubicBezTo>
                    <a:cubicBezTo>
                      <a:pt x="332" y="29"/>
                      <a:pt x="281" y="25"/>
                      <a:pt x="267" y="18"/>
                    </a:cubicBezTo>
                    <a:cubicBezTo>
                      <a:pt x="256" y="12"/>
                      <a:pt x="207" y="15"/>
                      <a:pt x="184" y="17"/>
                    </a:cubicBezTo>
                    <a:cubicBezTo>
                      <a:pt x="184" y="18"/>
                      <a:pt x="184" y="19"/>
                      <a:pt x="183" y="20"/>
                    </a:cubicBezTo>
                    <a:cubicBezTo>
                      <a:pt x="177" y="28"/>
                      <a:pt x="134" y="50"/>
                      <a:pt x="126" y="46"/>
                    </a:cubicBezTo>
                    <a:cubicBezTo>
                      <a:pt x="117" y="42"/>
                      <a:pt x="113" y="60"/>
                      <a:pt x="97" y="64"/>
                    </a:cubicBezTo>
                    <a:cubicBezTo>
                      <a:pt x="80" y="68"/>
                      <a:pt x="56" y="62"/>
                      <a:pt x="55" y="69"/>
                    </a:cubicBezTo>
                    <a:cubicBezTo>
                      <a:pt x="53" y="76"/>
                      <a:pt x="42" y="95"/>
                      <a:pt x="33" y="105"/>
                    </a:cubicBezTo>
                    <a:cubicBezTo>
                      <a:pt x="23" y="114"/>
                      <a:pt x="31" y="125"/>
                      <a:pt x="18" y="128"/>
                    </a:cubicBezTo>
                    <a:cubicBezTo>
                      <a:pt x="9" y="130"/>
                      <a:pt x="5" y="147"/>
                      <a:pt x="0" y="161"/>
                    </a:cubicBezTo>
                    <a:cubicBezTo>
                      <a:pt x="1" y="162"/>
                      <a:pt x="2" y="162"/>
                      <a:pt x="3" y="163"/>
                    </a:cubicBezTo>
                    <a:cubicBezTo>
                      <a:pt x="23" y="169"/>
                      <a:pt x="38" y="193"/>
                      <a:pt x="35" y="216"/>
                    </a:cubicBezTo>
                    <a:cubicBezTo>
                      <a:pt x="33" y="238"/>
                      <a:pt x="65" y="247"/>
                      <a:pt x="79" y="230"/>
                    </a:cubicBezTo>
                    <a:cubicBezTo>
                      <a:pt x="94" y="214"/>
                      <a:pt x="135" y="239"/>
                      <a:pt x="135" y="250"/>
                    </a:cubicBezTo>
                    <a:cubicBezTo>
                      <a:pt x="135" y="261"/>
                      <a:pt x="93" y="238"/>
                      <a:pt x="69" y="256"/>
                    </a:cubicBezTo>
                    <a:cubicBezTo>
                      <a:pt x="45" y="273"/>
                      <a:pt x="87" y="289"/>
                      <a:pt x="82" y="308"/>
                    </a:cubicBezTo>
                    <a:cubicBezTo>
                      <a:pt x="76" y="326"/>
                      <a:pt x="93" y="351"/>
                      <a:pt x="114" y="350"/>
                    </a:cubicBezTo>
                    <a:cubicBezTo>
                      <a:pt x="135" y="349"/>
                      <a:pt x="158" y="384"/>
                      <a:pt x="171" y="378"/>
                    </a:cubicBezTo>
                    <a:cubicBezTo>
                      <a:pt x="184" y="371"/>
                      <a:pt x="156" y="323"/>
                      <a:pt x="160" y="316"/>
                    </a:cubicBezTo>
                    <a:cubicBezTo>
                      <a:pt x="165" y="308"/>
                      <a:pt x="190" y="328"/>
                      <a:pt x="203" y="314"/>
                    </a:cubicBezTo>
                    <a:cubicBezTo>
                      <a:pt x="216" y="299"/>
                      <a:pt x="194" y="288"/>
                      <a:pt x="175" y="289"/>
                    </a:cubicBezTo>
                    <a:cubicBezTo>
                      <a:pt x="156" y="290"/>
                      <a:pt x="174" y="264"/>
                      <a:pt x="197" y="277"/>
                    </a:cubicBezTo>
                    <a:cubicBezTo>
                      <a:pt x="219" y="291"/>
                      <a:pt x="230" y="274"/>
                      <a:pt x="241" y="272"/>
                    </a:cubicBezTo>
                    <a:cubicBezTo>
                      <a:pt x="252" y="270"/>
                      <a:pt x="255" y="231"/>
                      <a:pt x="221" y="222"/>
                    </a:cubicBezTo>
                    <a:cubicBezTo>
                      <a:pt x="188" y="213"/>
                      <a:pt x="192" y="247"/>
                      <a:pt x="170" y="224"/>
                    </a:cubicBezTo>
                    <a:cubicBezTo>
                      <a:pt x="148" y="201"/>
                      <a:pt x="190" y="210"/>
                      <a:pt x="190" y="191"/>
                    </a:cubicBezTo>
                    <a:cubicBezTo>
                      <a:pt x="190" y="172"/>
                      <a:pt x="156" y="144"/>
                      <a:pt x="140" y="122"/>
                    </a:cubicBezTo>
                    <a:cubicBezTo>
                      <a:pt x="124" y="99"/>
                      <a:pt x="163" y="88"/>
                      <a:pt x="172" y="104"/>
                    </a:cubicBezTo>
                    <a:cubicBezTo>
                      <a:pt x="181" y="121"/>
                      <a:pt x="206" y="118"/>
                      <a:pt x="221" y="112"/>
                    </a:cubicBezTo>
                    <a:cubicBezTo>
                      <a:pt x="237" y="105"/>
                      <a:pt x="205" y="76"/>
                      <a:pt x="233" y="65"/>
                    </a:cubicBezTo>
                    <a:cubicBezTo>
                      <a:pt x="261" y="54"/>
                      <a:pt x="261" y="73"/>
                      <a:pt x="270" y="77"/>
                    </a:cubicBezTo>
                    <a:cubicBezTo>
                      <a:pt x="279" y="81"/>
                      <a:pt x="288" y="54"/>
                      <a:pt x="317" y="54"/>
                    </a:cubicBezTo>
                    <a:cubicBezTo>
                      <a:pt x="332" y="54"/>
                      <a:pt x="345" y="64"/>
                      <a:pt x="358" y="74"/>
                    </a:cubicBezTo>
                    <a:cubicBezTo>
                      <a:pt x="366" y="65"/>
                      <a:pt x="373" y="60"/>
                      <a:pt x="373" y="53"/>
                    </a:cubicBezTo>
                    <a:cubicBezTo>
                      <a:pt x="373" y="43"/>
                      <a:pt x="391" y="39"/>
                      <a:pt x="391" y="24"/>
                    </a:cubicBezTo>
                    <a:cubicBezTo>
                      <a:pt x="391" y="17"/>
                      <a:pt x="388" y="8"/>
                      <a:pt x="386" y="0"/>
                    </a:cubicBezTo>
                    <a:close/>
                    <a:moveTo>
                      <a:pt x="334" y="460"/>
                    </a:moveTo>
                    <a:cubicBezTo>
                      <a:pt x="320" y="451"/>
                      <a:pt x="254" y="465"/>
                      <a:pt x="237" y="449"/>
                    </a:cubicBezTo>
                    <a:cubicBezTo>
                      <a:pt x="219" y="432"/>
                      <a:pt x="184" y="462"/>
                      <a:pt x="199" y="464"/>
                    </a:cubicBezTo>
                    <a:cubicBezTo>
                      <a:pt x="221" y="468"/>
                      <a:pt x="254" y="487"/>
                      <a:pt x="289" y="488"/>
                    </a:cubicBezTo>
                    <a:cubicBezTo>
                      <a:pt x="325" y="489"/>
                      <a:pt x="373" y="471"/>
                      <a:pt x="372" y="462"/>
                    </a:cubicBezTo>
                    <a:cubicBezTo>
                      <a:pt x="371" y="453"/>
                      <a:pt x="349" y="468"/>
                      <a:pt x="334" y="46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2" name="Shape 296">
                <a:extLst>
                  <a:ext uri="{FF2B5EF4-FFF2-40B4-BE49-F238E27FC236}">
                    <a16:creationId xmlns:a16="http://schemas.microsoft.com/office/drawing/2014/main" id="{9A497F59-B5FD-BBF2-B737-5B9489EB894F}"/>
                  </a:ext>
                </a:extLst>
              </p:cNvPr>
              <p:cNvSpPr/>
              <p:nvPr/>
            </p:nvSpPr>
            <p:spPr>
              <a:xfrm>
                <a:off x="10795625" y="6010545"/>
                <a:ext cx="120527" cy="73178"/>
              </a:xfrm>
              <a:custGeom>
                <a:avLst/>
                <a:gdLst/>
                <a:ahLst/>
                <a:cxnLst/>
                <a:rect l="0" t="0" r="0" b="0"/>
                <a:pathLst>
                  <a:path w="163" h="101" extrusionOk="0">
                    <a:moveTo>
                      <a:pt x="109" y="63"/>
                    </a:moveTo>
                    <a:cubicBezTo>
                      <a:pt x="107" y="53"/>
                      <a:pt x="121" y="32"/>
                      <a:pt x="142" y="24"/>
                    </a:cubicBezTo>
                    <a:cubicBezTo>
                      <a:pt x="163" y="16"/>
                      <a:pt x="155" y="0"/>
                      <a:pt x="141" y="12"/>
                    </a:cubicBezTo>
                    <a:cubicBezTo>
                      <a:pt x="127" y="24"/>
                      <a:pt x="95" y="37"/>
                      <a:pt x="54" y="39"/>
                    </a:cubicBezTo>
                    <a:cubicBezTo>
                      <a:pt x="13" y="40"/>
                      <a:pt x="0" y="67"/>
                      <a:pt x="25" y="82"/>
                    </a:cubicBezTo>
                    <a:cubicBezTo>
                      <a:pt x="58" y="101"/>
                      <a:pt x="111" y="73"/>
                      <a:pt x="109" y="6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3" name="Shape 297">
                <a:extLst>
                  <a:ext uri="{FF2B5EF4-FFF2-40B4-BE49-F238E27FC236}">
                    <a16:creationId xmlns:a16="http://schemas.microsoft.com/office/drawing/2014/main" id="{422B9018-A3E9-AAF3-353F-183E894C842F}"/>
                  </a:ext>
                </a:extLst>
              </p:cNvPr>
              <p:cNvSpPr/>
              <p:nvPr/>
            </p:nvSpPr>
            <p:spPr>
              <a:xfrm>
                <a:off x="8251650" y="4107944"/>
                <a:ext cx="486413" cy="245359"/>
              </a:xfrm>
              <a:custGeom>
                <a:avLst/>
                <a:gdLst/>
                <a:ahLst/>
                <a:cxnLst/>
                <a:rect l="0" t="0" r="0" b="0"/>
                <a:pathLst>
                  <a:path w="661" h="333" extrusionOk="0">
                    <a:moveTo>
                      <a:pt x="556" y="237"/>
                    </a:moveTo>
                    <a:cubicBezTo>
                      <a:pt x="591" y="235"/>
                      <a:pt x="590" y="196"/>
                      <a:pt x="605" y="198"/>
                    </a:cubicBezTo>
                    <a:cubicBezTo>
                      <a:pt x="619" y="199"/>
                      <a:pt x="643" y="170"/>
                      <a:pt x="652" y="152"/>
                    </a:cubicBezTo>
                    <a:cubicBezTo>
                      <a:pt x="661" y="134"/>
                      <a:pt x="642" y="101"/>
                      <a:pt x="620" y="101"/>
                    </a:cubicBezTo>
                    <a:cubicBezTo>
                      <a:pt x="598" y="101"/>
                      <a:pt x="582" y="84"/>
                      <a:pt x="587" y="71"/>
                    </a:cubicBezTo>
                    <a:cubicBezTo>
                      <a:pt x="591" y="58"/>
                      <a:pt x="575" y="42"/>
                      <a:pt x="576" y="33"/>
                    </a:cubicBezTo>
                    <a:cubicBezTo>
                      <a:pt x="576" y="24"/>
                      <a:pt x="548" y="32"/>
                      <a:pt x="534" y="36"/>
                    </a:cubicBezTo>
                    <a:cubicBezTo>
                      <a:pt x="519" y="39"/>
                      <a:pt x="488" y="0"/>
                      <a:pt x="474" y="7"/>
                    </a:cubicBezTo>
                    <a:cubicBezTo>
                      <a:pt x="461" y="15"/>
                      <a:pt x="471" y="34"/>
                      <a:pt x="467" y="45"/>
                    </a:cubicBezTo>
                    <a:cubicBezTo>
                      <a:pt x="464" y="56"/>
                      <a:pt x="431" y="35"/>
                      <a:pt x="431" y="47"/>
                    </a:cubicBezTo>
                    <a:cubicBezTo>
                      <a:pt x="431" y="60"/>
                      <a:pt x="417" y="62"/>
                      <a:pt x="406" y="48"/>
                    </a:cubicBezTo>
                    <a:cubicBezTo>
                      <a:pt x="395" y="35"/>
                      <a:pt x="370" y="43"/>
                      <a:pt x="371" y="54"/>
                    </a:cubicBezTo>
                    <a:cubicBezTo>
                      <a:pt x="372" y="65"/>
                      <a:pt x="360" y="56"/>
                      <a:pt x="339" y="43"/>
                    </a:cubicBezTo>
                    <a:cubicBezTo>
                      <a:pt x="318" y="30"/>
                      <a:pt x="296" y="57"/>
                      <a:pt x="298" y="71"/>
                    </a:cubicBezTo>
                    <a:cubicBezTo>
                      <a:pt x="300" y="85"/>
                      <a:pt x="290" y="88"/>
                      <a:pt x="273" y="58"/>
                    </a:cubicBezTo>
                    <a:cubicBezTo>
                      <a:pt x="256" y="28"/>
                      <a:pt x="236" y="61"/>
                      <a:pt x="245" y="77"/>
                    </a:cubicBezTo>
                    <a:cubicBezTo>
                      <a:pt x="254" y="94"/>
                      <a:pt x="250" y="114"/>
                      <a:pt x="237" y="106"/>
                    </a:cubicBezTo>
                    <a:cubicBezTo>
                      <a:pt x="223" y="97"/>
                      <a:pt x="205" y="111"/>
                      <a:pt x="197" y="124"/>
                    </a:cubicBezTo>
                    <a:cubicBezTo>
                      <a:pt x="188" y="137"/>
                      <a:pt x="159" y="86"/>
                      <a:pt x="180" y="75"/>
                    </a:cubicBezTo>
                    <a:cubicBezTo>
                      <a:pt x="201" y="63"/>
                      <a:pt x="114" y="13"/>
                      <a:pt x="86" y="13"/>
                    </a:cubicBezTo>
                    <a:cubicBezTo>
                      <a:pt x="59" y="13"/>
                      <a:pt x="77" y="33"/>
                      <a:pt x="96" y="47"/>
                    </a:cubicBezTo>
                    <a:cubicBezTo>
                      <a:pt x="114" y="62"/>
                      <a:pt x="83" y="58"/>
                      <a:pt x="73" y="45"/>
                    </a:cubicBezTo>
                    <a:cubicBezTo>
                      <a:pt x="63" y="33"/>
                      <a:pt x="44" y="43"/>
                      <a:pt x="33" y="61"/>
                    </a:cubicBezTo>
                    <a:cubicBezTo>
                      <a:pt x="22" y="79"/>
                      <a:pt x="4" y="89"/>
                      <a:pt x="2" y="102"/>
                    </a:cubicBezTo>
                    <a:cubicBezTo>
                      <a:pt x="0" y="115"/>
                      <a:pt x="33" y="128"/>
                      <a:pt x="61" y="117"/>
                    </a:cubicBezTo>
                    <a:cubicBezTo>
                      <a:pt x="89" y="105"/>
                      <a:pt x="121" y="103"/>
                      <a:pt x="136" y="117"/>
                    </a:cubicBezTo>
                    <a:cubicBezTo>
                      <a:pt x="150" y="130"/>
                      <a:pt x="109" y="136"/>
                      <a:pt x="124" y="147"/>
                    </a:cubicBezTo>
                    <a:cubicBezTo>
                      <a:pt x="138" y="158"/>
                      <a:pt x="126" y="167"/>
                      <a:pt x="92" y="164"/>
                    </a:cubicBezTo>
                    <a:cubicBezTo>
                      <a:pt x="57" y="161"/>
                      <a:pt x="15" y="171"/>
                      <a:pt x="22" y="183"/>
                    </a:cubicBezTo>
                    <a:cubicBezTo>
                      <a:pt x="28" y="195"/>
                      <a:pt x="110" y="173"/>
                      <a:pt x="111" y="185"/>
                    </a:cubicBezTo>
                    <a:cubicBezTo>
                      <a:pt x="112" y="197"/>
                      <a:pt x="111" y="217"/>
                      <a:pt x="133" y="208"/>
                    </a:cubicBezTo>
                    <a:cubicBezTo>
                      <a:pt x="155" y="199"/>
                      <a:pt x="140" y="224"/>
                      <a:pt x="151" y="229"/>
                    </a:cubicBezTo>
                    <a:cubicBezTo>
                      <a:pt x="162" y="233"/>
                      <a:pt x="159" y="255"/>
                      <a:pt x="130" y="257"/>
                    </a:cubicBezTo>
                    <a:cubicBezTo>
                      <a:pt x="101" y="259"/>
                      <a:pt x="87" y="265"/>
                      <a:pt x="99" y="277"/>
                    </a:cubicBezTo>
                    <a:cubicBezTo>
                      <a:pt x="115" y="292"/>
                      <a:pt x="147" y="281"/>
                      <a:pt x="177" y="274"/>
                    </a:cubicBezTo>
                    <a:cubicBezTo>
                      <a:pt x="208" y="267"/>
                      <a:pt x="253" y="304"/>
                      <a:pt x="290" y="319"/>
                    </a:cubicBezTo>
                    <a:cubicBezTo>
                      <a:pt x="326" y="333"/>
                      <a:pt x="389" y="313"/>
                      <a:pt x="396" y="294"/>
                    </a:cubicBezTo>
                    <a:cubicBezTo>
                      <a:pt x="403" y="275"/>
                      <a:pt x="453" y="282"/>
                      <a:pt x="473" y="269"/>
                    </a:cubicBezTo>
                    <a:cubicBezTo>
                      <a:pt x="493" y="255"/>
                      <a:pt x="520" y="239"/>
                      <a:pt x="556" y="23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4" name="Shape 298">
                <a:extLst>
                  <a:ext uri="{FF2B5EF4-FFF2-40B4-BE49-F238E27FC236}">
                    <a16:creationId xmlns:a16="http://schemas.microsoft.com/office/drawing/2014/main" id="{79AB7B15-D7E9-6E21-41AC-88FBC99C975C}"/>
                  </a:ext>
                </a:extLst>
              </p:cNvPr>
              <p:cNvSpPr/>
              <p:nvPr/>
            </p:nvSpPr>
            <p:spPr>
              <a:xfrm>
                <a:off x="8880112" y="4904283"/>
                <a:ext cx="202314" cy="228141"/>
              </a:xfrm>
              <a:custGeom>
                <a:avLst/>
                <a:gdLst/>
                <a:ahLst/>
                <a:cxnLst/>
                <a:rect l="0" t="0" r="0" b="0"/>
                <a:pathLst>
                  <a:path w="279" h="310" extrusionOk="0">
                    <a:moveTo>
                      <a:pt x="249" y="98"/>
                    </a:moveTo>
                    <a:cubicBezTo>
                      <a:pt x="242" y="93"/>
                      <a:pt x="234" y="87"/>
                      <a:pt x="229" y="80"/>
                    </a:cubicBezTo>
                    <a:cubicBezTo>
                      <a:pt x="205" y="52"/>
                      <a:pt x="196" y="74"/>
                      <a:pt x="193" y="91"/>
                    </a:cubicBezTo>
                    <a:cubicBezTo>
                      <a:pt x="190" y="107"/>
                      <a:pt x="168" y="85"/>
                      <a:pt x="155" y="83"/>
                    </a:cubicBezTo>
                    <a:cubicBezTo>
                      <a:pt x="141" y="80"/>
                      <a:pt x="159" y="54"/>
                      <a:pt x="168" y="47"/>
                    </a:cubicBezTo>
                    <a:cubicBezTo>
                      <a:pt x="175" y="42"/>
                      <a:pt x="181" y="30"/>
                      <a:pt x="185" y="12"/>
                    </a:cubicBezTo>
                    <a:cubicBezTo>
                      <a:pt x="182" y="12"/>
                      <a:pt x="180" y="11"/>
                      <a:pt x="177" y="10"/>
                    </a:cubicBezTo>
                    <a:cubicBezTo>
                      <a:pt x="152" y="0"/>
                      <a:pt x="116" y="0"/>
                      <a:pt x="116" y="23"/>
                    </a:cubicBezTo>
                    <a:cubicBezTo>
                      <a:pt x="115" y="46"/>
                      <a:pt x="144" y="38"/>
                      <a:pt x="145" y="52"/>
                    </a:cubicBezTo>
                    <a:cubicBezTo>
                      <a:pt x="146" y="67"/>
                      <a:pt x="116" y="63"/>
                      <a:pt x="95" y="78"/>
                    </a:cubicBezTo>
                    <a:cubicBezTo>
                      <a:pt x="74" y="92"/>
                      <a:pt x="51" y="68"/>
                      <a:pt x="29" y="79"/>
                    </a:cubicBezTo>
                    <a:cubicBezTo>
                      <a:pt x="7" y="90"/>
                      <a:pt x="53" y="102"/>
                      <a:pt x="36" y="125"/>
                    </a:cubicBezTo>
                    <a:cubicBezTo>
                      <a:pt x="20" y="148"/>
                      <a:pt x="37" y="147"/>
                      <a:pt x="64" y="169"/>
                    </a:cubicBezTo>
                    <a:cubicBezTo>
                      <a:pt x="92" y="191"/>
                      <a:pt x="48" y="196"/>
                      <a:pt x="48" y="221"/>
                    </a:cubicBezTo>
                    <a:cubicBezTo>
                      <a:pt x="48" y="245"/>
                      <a:pt x="14" y="245"/>
                      <a:pt x="7" y="261"/>
                    </a:cubicBezTo>
                    <a:cubicBezTo>
                      <a:pt x="0" y="277"/>
                      <a:pt x="36" y="310"/>
                      <a:pt x="68" y="310"/>
                    </a:cubicBezTo>
                    <a:cubicBezTo>
                      <a:pt x="91" y="310"/>
                      <a:pt x="144" y="296"/>
                      <a:pt x="175" y="266"/>
                    </a:cubicBezTo>
                    <a:cubicBezTo>
                      <a:pt x="206" y="237"/>
                      <a:pt x="222" y="265"/>
                      <a:pt x="250" y="251"/>
                    </a:cubicBezTo>
                    <a:cubicBezTo>
                      <a:pt x="279" y="236"/>
                      <a:pt x="261" y="130"/>
                      <a:pt x="250" y="108"/>
                    </a:cubicBezTo>
                    <a:cubicBezTo>
                      <a:pt x="248" y="104"/>
                      <a:pt x="248" y="101"/>
                      <a:pt x="249" y="9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5" name="Shape 299">
                <a:extLst>
                  <a:ext uri="{FF2B5EF4-FFF2-40B4-BE49-F238E27FC236}">
                    <a16:creationId xmlns:a16="http://schemas.microsoft.com/office/drawing/2014/main" id="{1F44708C-A8D3-18D4-5859-0AEE1F77A43A}"/>
                  </a:ext>
                </a:extLst>
              </p:cNvPr>
              <p:cNvSpPr/>
              <p:nvPr/>
            </p:nvSpPr>
            <p:spPr>
              <a:xfrm>
                <a:off x="8983420" y="4534094"/>
                <a:ext cx="456280" cy="697334"/>
              </a:xfrm>
              <a:custGeom>
                <a:avLst/>
                <a:gdLst/>
                <a:ahLst/>
                <a:cxnLst/>
                <a:rect l="0" t="0" r="0" b="0"/>
                <a:pathLst>
                  <a:path w="621" h="948" extrusionOk="0">
                    <a:moveTo>
                      <a:pt x="121" y="504"/>
                    </a:moveTo>
                    <a:cubicBezTo>
                      <a:pt x="98" y="481"/>
                      <a:pt x="68" y="516"/>
                      <a:pt x="44" y="516"/>
                    </a:cubicBezTo>
                    <a:cubicBezTo>
                      <a:pt x="40" y="534"/>
                      <a:pt x="34" y="546"/>
                      <a:pt x="27" y="551"/>
                    </a:cubicBezTo>
                    <a:cubicBezTo>
                      <a:pt x="18" y="558"/>
                      <a:pt x="0" y="584"/>
                      <a:pt x="14" y="587"/>
                    </a:cubicBezTo>
                    <a:cubicBezTo>
                      <a:pt x="27" y="589"/>
                      <a:pt x="49" y="611"/>
                      <a:pt x="52" y="595"/>
                    </a:cubicBezTo>
                    <a:cubicBezTo>
                      <a:pt x="55" y="578"/>
                      <a:pt x="64" y="556"/>
                      <a:pt x="88" y="584"/>
                    </a:cubicBezTo>
                    <a:cubicBezTo>
                      <a:pt x="93" y="591"/>
                      <a:pt x="101" y="597"/>
                      <a:pt x="108" y="602"/>
                    </a:cubicBezTo>
                    <a:cubicBezTo>
                      <a:pt x="112" y="590"/>
                      <a:pt x="141" y="588"/>
                      <a:pt x="156" y="573"/>
                    </a:cubicBezTo>
                    <a:cubicBezTo>
                      <a:pt x="174" y="555"/>
                      <a:pt x="147" y="528"/>
                      <a:pt x="121" y="504"/>
                    </a:cubicBezTo>
                    <a:close/>
                    <a:moveTo>
                      <a:pt x="619" y="729"/>
                    </a:moveTo>
                    <a:cubicBezTo>
                      <a:pt x="621" y="702"/>
                      <a:pt x="561" y="683"/>
                      <a:pt x="555" y="698"/>
                    </a:cubicBezTo>
                    <a:cubicBezTo>
                      <a:pt x="548" y="712"/>
                      <a:pt x="535" y="710"/>
                      <a:pt x="525" y="694"/>
                    </a:cubicBezTo>
                    <a:cubicBezTo>
                      <a:pt x="515" y="678"/>
                      <a:pt x="534" y="662"/>
                      <a:pt x="524" y="660"/>
                    </a:cubicBezTo>
                    <a:cubicBezTo>
                      <a:pt x="514" y="658"/>
                      <a:pt x="501" y="636"/>
                      <a:pt x="504" y="627"/>
                    </a:cubicBezTo>
                    <a:cubicBezTo>
                      <a:pt x="506" y="617"/>
                      <a:pt x="488" y="559"/>
                      <a:pt x="457" y="552"/>
                    </a:cubicBezTo>
                    <a:cubicBezTo>
                      <a:pt x="426" y="545"/>
                      <a:pt x="422" y="501"/>
                      <a:pt x="416" y="477"/>
                    </a:cubicBezTo>
                    <a:cubicBezTo>
                      <a:pt x="411" y="453"/>
                      <a:pt x="391" y="466"/>
                      <a:pt x="375" y="446"/>
                    </a:cubicBezTo>
                    <a:cubicBezTo>
                      <a:pt x="360" y="426"/>
                      <a:pt x="333" y="436"/>
                      <a:pt x="320" y="437"/>
                    </a:cubicBezTo>
                    <a:cubicBezTo>
                      <a:pt x="306" y="438"/>
                      <a:pt x="320" y="411"/>
                      <a:pt x="342" y="397"/>
                    </a:cubicBezTo>
                    <a:cubicBezTo>
                      <a:pt x="363" y="382"/>
                      <a:pt x="389" y="305"/>
                      <a:pt x="389" y="289"/>
                    </a:cubicBezTo>
                    <a:cubicBezTo>
                      <a:pt x="389" y="274"/>
                      <a:pt x="293" y="275"/>
                      <a:pt x="275" y="284"/>
                    </a:cubicBezTo>
                    <a:cubicBezTo>
                      <a:pt x="257" y="293"/>
                      <a:pt x="239" y="270"/>
                      <a:pt x="254" y="264"/>
                    </a:cubicBezTo>
                    <a:cubicBezTo>
                      <a:pt x="270" y="258"/>
                      <a:pt x="302" y="226"/>
                      <a:pt x="301" y="213"/>
                    </a:cubicBezTo>
                    <a:cubicBezTo>
                      <a:pt x="299" y="200"/>
                      <a:pt x="323" y="188"/>
                      <a:pt x="310" y="177"/>
                    </a:cubicBezTo>
                    <a:cubicBezTo>
                      <a:pt x="296" y="165"/>
                      <a:pt x="294" y="192"/>
                      <a:pt x="282" y="201"/>
                    </a:cubicBezTo>
                    <a:cubicBezTo>
                      <a:pt x="271" y="210"/>
                      <a:pt x="244" y="208"/>
                      <a:pt x="216" y="202"/>
                    </a:cubicBezTo>
                    <a:cubicBezTo>
                      <a:pt x="188" y="197"/>
                      <a:pt x="177" y="237"/>
                      <a:pt x="178" y="254"/>
                    </a:cubicBezTo>
                    <a:cubicBezTo>
                      <a:pt x="179" y="271"/>
                      <a:pt x="145" y="281"/>
                      <a:pt x="150" y="296"/>
                    </a:cubicBezTo>
                    <a:cubicBezTo>
                      <a:pt x="156" y="310"/>
                      <a:pt x="144" y="321"/>
                      <a:pt x="135" y="313"/>
                    </a:cubicBezTo>
                    <a:cubicBezTo>
                      <a:pt x="126" y="305"/>
                      <a:pt x="116" y="285"/>
                      <a:pt x="97" y="299"/>
                    </a:cubicBezTo>
                    <a:cubicBezTo>
                      <a:pt x="79" y="314"/>
                      <a:pt x="118" y="333"/>
                      <a:pt x="142" y="336"/>
                    </a:cubicBezTo>
                    <a:cubicBezTo>
                      <a:pt x="166" y="339"/>
                      <a:pt x="124" y="356"/>
                      <a:pt x="119" y="381"/>
                    </a:cubicBezTo>
                    <a:cubicBezTo>
                      <a:pt x="115" y="407"/>
                      <a:pt x="150" y="396"/>
                      <a:pt x="152" y="414"/>
                    </a:cubicBezTo>
                    <a:cubicBezTo>
                      <a:pt x="154" y="432"/>
                      <a:pt x="101" y="435"/>
                      <a:pt x="101" y="452"/>
                    </a:cubicBezTo>
                    <a:cubicBezTo>
                      <a:pt x="101" y="470"/>
                      <a:pt x="131" y="444"/>
                      <a:pt x="145" y="437"/>
                    </a:cubicBezTo>
                    <a:cubicBezTo>
                      <a:pt x="158" y="430"/>
                      <a:pt x="138" y="480"/>
                      <a:pt x="170" y="474"/>
                    </a:cubicBezTo>
                    <a:cubicBezTo>
                      <a:pt x="203" y="469"/>
                      <a:pt x="194" y="424"/>
                      <a:pt x="206" y="426"/>
                    </a:cubicBezTo>
                    <a:cubicBezTo>
                      <a:pt x="218" y="428"/>
                      <a:pt x="200" y="450"/>
                      <a:pt x="210" y="469"/>
                    </a:cubicBezTo>
                    <a:cubicBezTo>
                      <a:pt x="220" y="488"/>
                      <a:pt x="187" y="517"/>
                      <a:pt x="189" y="531"/>
                    </a:cubicBezTo>
                    <a:cubicBezTo>
                      <a:pt x="190" y="545"/>
                      <a:pt x="256" y="545"/>
                      <a:pt x="277" y="523"/>
                    </a:cubicBezTo>
                    <a:cubicBezTo>
                      <a:pt x="298" y="501"/>
                      <a:pt x="308" y="524"/>
                      <a:pt x="293" y="541"/>
                    </a:cubicBezTo>
                    <a:cubicBezTo>
                      <a:pt x="279" y="557"/>
                      <a:pt x="285" y="573"/>
                      <a:pt x="303" y="579"/>
                    </a:cubicBezTo>
                    <a:cubicBezTo>
                      <a:pt x="322" y="586"/>
                      <a:pt x="328" y="587"/>
                      <a:pt x="320" y="602"/>
                    </a:cubicBezTo>
                    <a:cubicBezTo>
                      <a:pt x="312" y="617"/>
                      <a:pt x="319" y="644"/>
                      <a:pt x="314" y="657"/>
                    </a:cubicBezTo>
                    <a:cubicBezTo>
                      <a:pt x="310" y="671"/>
                      <a:pt x="253" y="669"/>
                      <a:pt x="251" y="660"/>
                    </a:cubicBezTo>
                    <a:cubicBezTo>
                      <a:pt x="250" y="651"/>
                      <a:pt x="226" y="657"/>
                      <a:pt x="232" y="670"/>
                    </a:cubicBezTo>
                    <a:cubicBezTo>
                      <a:pt x="239" y="683"/>
                      <a:pt x="212" y="697"/>
                      <a:pt x="214" y="708"/>
                    </a:cubicBezTo>
                    <a:cubicBezTo>
                      <a:pt x="216" y="720"/>
                      <a:pt x="250" y="718"/>
                      <a:pt x="250" y="732"/>
                    </a:cubicBezTo>
                    <a:cubicBezTo>
                      <a:pt x="251" y="747"/>
                      <a:pt x="226" y="764"/>
                      <a:pt x="191" y="774"/>
                    </a:cubicBezTo>
                    <a:cubicBezTo>
                      <a:pt x="157" y="784"/>
                      <a:pt x="199" y="811"/>
                      <a:pt x="215" y="800"/>
                    </a:cubicBezTo>
                    <a:cubicBezTo>
                      <a:pt x="231" y="788"/>
                      <a:pt x="228" y="808"/>
                      <a:pt x="251" y="808"/>
                    </a:cubicBezTo>
                    <a:cubicBezTo>
                      <a:pt x="275" y="808"/>
                      <a:pt x="290" y="827"/>
                      <a:pt x="316" y="817"/>
                    </a:cubicBezTo>
                    <a:cubicBezTo>
                      <a:pt x="343" y="807"/>
                      <a:pt x="342" y="817"/>
                      <a:pt x="322" y="832"/>
                    </a:cubicBezTo>
                    <a:cubicBezTo>
                      <a:pt x="302" y="848"/>
                      <a:pt x="271" y="831"/>
                      <a:pt x="253" y="841"/>
                    </a:cubicBezTo>
                    <a:cubicBezTo>
                      <a:pt x="235" y="851"/>
                      <a:pt x="161" y="921"/>
                      <a:pt x="175" y="938"/>
                    </a:cubicBezTo>
                    <a:cubicBezTo>
                      <a:pt x="183" y="948"/>
                      <a:pt x="194" y="923"/>
                      <a:pt x="220" y="913"/>
                    </a:cubicBezTo>
                    <a:cubicBezTo>
                      <a:pt x="247" y="902"/>
                      <a:pt x="251" y="920"/>
                      <a:pt x="266" y="922"/>
                    </a:cubicBezTo>
                    <a:cubicBezTo>
                      <a:pt x="281" y="923"/>
                      <a:pt x="281" y="892"/>
                      <a:pt x="293" y="894"/>
                    </a:cubicBezTo>
                    <a:cubicBezTo>
                      <a:pt x="305" y="897"/>
                      <a:pt x="316" y="884"/>
                      <a:pt x="338" y="888"/>
                    </a:cubicBezTo>
                    <a:cubicBezTo>
                      <a:pt x="360" y="892"/>
                      <a:pt x="375" y="883"/>
                      <a:pt x="386" y="874"/>
                    </a:cubicBezTo>
                    <a:cubicBezTo>
                      <a:pt x="397" y="865"/>
                      <a:pt x="426" y="892"/>
                      <a:pt x="435" y="886"/>
                    </a:cubicBezTo>
                    <a:cubicBezTo>
                      <a:pt x="445" y="880"/>
                      <a:pt x="485" y="872"/>
                      <a:pt x="505" y="873"/>
                    </a:cubicBezTo>
                    <a:cubicBezTo>
                      <a:pt x="525" y="874"/>
                      <a:pt x="577" y="851"/>
                      <a:pt x="590" y="838"/>
                    </a:cubicBezTo>
                    <a:cubicBezTo>
                      <a:pt x="604" y="825"/>
                      <a:pt x="582" y="822"/>
                      <a:pt x="564" y="825"/>
                    </a:cubicBezTo>
                    <a:cubicBezTo>
                      <a:pt x="546" y="828"/>
                      <a:pt x="549" y="807"/>
                      <a:pt x="568" y="789"/>
                    </a:cubicBezTo>
                    <a:cubicBezTo>
                      <a:pt x="588" y="770"/>
                      <a:pt x="618" y="757"/>
                      <a:pt x="619" y="729"/>
                    </a:cubicBezTo>
                    <a:close/>
                    <a:moveTo>
                      <a:pt x="72" y="272"/>
                    </a:moveTo>
                    <a:cubicBezTo>
                      <a:pt x="97" y="271"/>
                      <a:pt x="125" y="229"/>
                      <a:pt x="113" y="217"/>
                    </a:cubicBezTo>
                    <a:cubicBezTo>
                      <a:pt x="101" y="206"/>
                      <a:pt x="54" y="273"/>
                      <a:pt x="72" y="272"/>
                    </a:cubicBezTo>
                    <a:close/>
                    <a:moveTo>
                      <a:pt x="424" y="74"/>
                    </a:moveTo>
                    <a:cubicBezTo>
                      <a:pt x="440" y="59"/>
                      <a:pt x="458" y="0"/>
                      <a:pt x="435" y="6"/>
                    </a:cubicBezTo>
                    <a:cubicBezTo>
                      <a:pt x="411" y="13"/>
                      <a:pt x="418" y="81"/>
                      <a:pt x="424" y="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6" name="Shape 300">
                <a:extLst>
                  <a:ext uri="{FF2B5EF4-FFF2-40B4-BE49-F238E27FC236}">
                    <a16:creationId xmlns:a16="http://schemas.microsoft.com/office/drawing/2014/main" id="{0900ABD5-76EE-0B93-ECB3-2203A37A8086}"/>
                  </a:ext>
                </a:extLst>
              </p:cNvPr>
              <p:cNvSpPr/>
              <p:nvPr/>
            </p:nvSpPr>
            <p:spPr>
              <a:xfrm>
                <a:off x="8983420" y="4534094"/>
                <a:ext cx="456280" cy="697334"/>
              </a:xfrm>
              <a:custGeom>
                <a:avLst/>
                <a:gdLst/>
                <a:ahLst/>
                <a:cxnLst/>
                <a:rect l="0" t="0" r="0" b="0"/>
                <a:pathLst>
                  <a:path w="621" h="948" extrusionOk="0">
                    <a:moveTo>
                      <a:pt x="121" y="504"/>
                    </a:moveTo>
                    <a:cubicBezTo>
                      <a:pt x="98" y="481"/>
                      <a:pt x="68" y="516"/>
                      <a:pt x="44" y="516"/>
                    </a:cubicBezTo>
                    <a:cubicBezTo>
                      <a:pt x="40" y="534"/>
                      <a:pt x="34" y="546"/>
                      <a:pt x="27" y="551"/>
                    </a:cubicBezTo>
                    <a:cubicBezTo>
                      <a:pt x="18" y="558"/>
                      <a:pt x="0" y="584"/>
                      <a:pt x="14" y="587"/>
                    </a:cubicBezTo>
                    <a:cubicBezTo>
                      <a:pt x="27" y="589"/>
                      <a:pt x="49" y="611"/>
                      <a:pt x="52" y="595"/>
                    </a:cubicBezTo>
                    <a:cubicBezTo>
                      <a:pt x="55" y="578"/>
                      <a:pt x="64" y="556"/>
                      <a:pt x="88" y="584"/>
                    </a:cubicBezTo>
                    <a:cubicBezTo>
                      <a:pt x="93" y="591"/>
                      <a:pt x="101" y="597"/>
                      <a:pt x="108" y="602"/>
                    </a:cubicBezTo>
                    <a:cubicBezTo>
                      <a:pt x="112" y="590"/>
                      <a:pt x="141" y="588"/>
                      <a:pt x="156" y="573"/>
                    </a:cubicBezTo>
                    <a:cubicBezTo>
                      <a:pt x="174" y="555"/>
                      <a:pt x="147" y="528"/>
                      <a:pt x="121" y="504"/>
                    </a:cubicBezTo>
                    <a:close/>
                    <a:moveTo>
                      <a:pt x="619" y="729"/>
                    </a:moveTo>
                    <a:cubicBezTo>
                      <a:pt x="621" y="702"/>
                      <a:pt x="561" y="683"/>
                      <a:pt x="555" y="698"/>
                    </a:cubicBezTo>
                    <a:cubicBezTo>
                      <a:pt x="548" y="712"/>
                      <a:pt x="535" y="710"/>
                      <a:pt x="525" y="694"/>
                    </a:cubicBezTo>
                    <a:cubicBezTo>
                      <a:pt x="515" y="678"/>
                      <a:pt x="534" y="662"/>
                      <a:pt x="524" y="660"/>
                    </a:cubicBezTo>
                    <a:cubicBezTo>
                      <a:pt x="514" y="658"/>
                      <a:pt x="501" y="636"/>
                      <a:pt x="504" y="627"/>
                    </a:cubicBezTo>
                    <a:cubicBezTo>
                      <a:pt x="506" y="617"/>
                      <a:pt x="488" y="559"/>
                      <a:pt x="457" y="552"/>
                    </a:cubicBezTo>
                    <a:cubicBezTo>
                      <a:pt x="426" y="545"/>
                      <a:pt x="422" y="501"/>
                      <a:pt x="416" y="477"/>
                    </a:cubicBezTo>
                    <a:cubicBezTo>
                      <a:pt x="411" y="453"/>
                      <a:pt x="391" y="466"/>
                      <a:pt x="375" y="446"/>
                    </a:cubicBezTo>
                    <a:cubicBezTo>
                      <a:pt x="360" y="426"/>
                      <a:pt x="333" y="436"/>
                      <a:pt x="320" y="437"/>
                    </a:cubicBezTo>
                    <a:cubicBezTo>
                      <a:pt x="306" y="438"/>
                      <a:pt x="320" y="411"/>
                      <a:pt x="342" y="397"/>
                    </a:cubicBezTo>
                    <a:cubicBezTo>
                      <a:pt x="363" y="382"/>
                      <a:pt x="389" y="305"/>
                      <a:pt x="389" y="289"/>
                    </a:cubicBezTo>
                    <a:cubicBezTo>
                      <a:pt x="389" y="274"/>
                      <a:pt x="293" y="275"/>
                      <a:pt x="275" y="284"/>
                    </a:cubicBezTo>
                    <a:cubicBezTo>
                      <a:pt x="257" y="293"/>
                      <a:pt x="239" y="270"/>
                      <a:pt x="254" y="264"/>
                    </a:cubicBezTo>
                    <a:cubicBezTo>
                      <a:pt x="270" y="258"/>
                      <a:pt x="302" y="226"/>
                      <a:pt x="301" y="213"/>
                    </a:cubicBezTo>
                    <a:cubicBezTo>
                      <a:pt x="299" y="200"/>
                      <a:pt x="323" y="188"/>
                      <a:pt x="310" y="177"/>
                    </a:cubicBezTo>
                    <a:cubicBezTo>
                      <a:pt x="296" y="165"/>
                      <a:pt x="294" y="192"/>
                      <a:pt x="282" y="201"/>
                    </a:cubicBezTo>
                    <a:cubicBezTo>
                      <a:pt x="271" y="210"/>
                      <a:pt x="244" y="208"/>
                      <a:pt x="216" y="202"/>
                    </a:cubicBezTo>
                    <a:cubicBezTo>
                      <a:pt x="188" y="197"/>
                      <a:pt x="177" y="237"/>
                      <a:pt x="178" y="254"/>
                    </a:cubicBezTo>
                    <a:cubicBezTo>
                      <a:pt x="179" y="271"/>
                      <a:pt x="145" y="281"/>
                      <a:pt x="150" y="296"/>
                    </a:cubicBezTo>
                    <a:cubicBezTo>
                      <a:pt x="156" y="310"/>
                      <a:pt x="144" y="321"/>
                      <a:pt x="135" y="313"/>
                    </a:cubicBezTo>
                    <a:cubicBezTo>
                      <a:pt x="126" y="305"/>
                      <a:pt x="116" y="285"/>
                      <a:pt x="97" y="299"/>
                    </a:cubicBezTo>
                    <a:cubicBezTo>
                      <a:pt x="79" y="314"/>
                      <a:pt x="118" y="333"/>
                      <a:pt x="142" y="336"/>
                    </a:cubicBezTo>
                    <a:cubicBezTo>
                      <a:pt x="166" y="339"/>
                      <a:pt x="124" y="356"/>
                      <a:pt x="119" y="381"/>
                    </a:cubicBezTo>
                    <a:cubicBezTo>
                      <a:pt x="115" y="407"/>
                      <a:pt x="150" y="396"/>
                      <a:pt x="152" y="414"/>
                    </a:cubicBezTo>
                    <a:cubicBezTo>
                      <a:pt x="154" y="432"/>
                      <a:pt x="101" y="435"/>
                      <a:pt x="101" y="452"/>
                    </a:cubicBezTo>
                    <a:cubicBezTo>
                      <a:pt x="101" y="470"/>
                      <a:pt x="131" y="444"/>
                      <a:pt x="145" y="437"/>
                    </a:cubicBezTo>
                    <a:cubicBezTo>
                      <a:pt x="158" y="430"/>
                      <a:pt x="138" y="480"/>
                      <a:pt x="170" y="474"/>
                    </a:cubicBezTo>
                    <a:cubicBezTo>
                      <a:pt x="203" y="469"/>
                      <a:pt x="194" y="424"/>
                      <a:pt x="206" y="426"/>
                    </a:cubicBezTo>
                    <a:cubicBezTo>
                      <a:pt x="218" y="428"/>
                      <a:pt x="200" y="450"/>
                      <a:pt x="210" y="469"/>
                    </a:cubicBezTo>
                    <a:cubicBezTo>
                      <a:pt x="220" y="488"/>
                      <a:pt x="187" y="517"/>
                      <a:pt x="189" y="531"/>
                    </a:cubicBezTo>
                    <a:cubicBezTo>
                      <a:pt x="190" y="545"/>
                      <a:pt x="256" y="545"/>
                      <a:pt x="277" y="523"/>
                    </a:cubicBezTo>
                    <a:cubicBezTo>
                      <a:pt x="298" y="501"/>
                      <a:pt x="308" y="524"/>
                      <a:pt x="293" y="541"/>
                    </a:cubicBezTo>
                    <a:cubicBezTo>
                      <a:pt x="279" y="557"/>
                      <a:pt x="285" y="573"/>
                      <a:pt x="303" y="579"/>
                    </a:cubicBezTo>
                    <a:cubicBezTo>
                      <a:pt x="322" y="586"/>
                      <a:pt x="328" y="587"/>
                      <a:pt x="320" y="602"/>
                    </a:cubicBezTo>
                    <a:cubicBezTo>
                      <a:pt x="312" y="617"/>
                      <a:pt x="319" y="644"/>
                      <a:pt x="314" y="657"/>
                    </a:cubicBezTo>
                    <a:cubicBezTo>
                      <a:pt x="310" y="671"/>
                      <a:pt x="253" y="669"/>
                      <a:pt x="251" y="660"/>
                    </a:cubicBezTo>
                    <a:cubicBezTo>
                      <a:pt x="250" y="651"/>
                      <a:pt x="226" y="657"/>
                      <a:pt x="232" y="670"/>
                    </a:cubicBezTo>
                    <a:cubicBezTo>
                      <a:pt x="239" y="683"/>
                      <a:pt x="212" y="697"/>
                      <a:pt x="214" y="708"/>
                    </a:cubicBezTo>
                    <a:cubicBezTo>
                      <a:pt x="216" y="720"/>
                      <a:pt x="250" y="718"/>
                      <a:pt x="250" y="732"/>
                    </a:cubicBezTo>
                    <a:cubicBezTo>
                      <a:pt x="251" y="747"/>
                      <a:pt x="226" y="764"/>
                      <a:pt x="191" y="774"/>
                    </a:cubicBezTo>
                    <a:cubicBezTo>
                      <a:pt x="157" y="784"/>
                      <a:pt x="199" y="811"/>
                      <a:pt x="215" y="800"/>
                    </a:cubicBezTo>
                    <a:cubicBezTo>
                      <a:pt x="231" y="788"/>
                      <a:pt x="228" y="808"/>
                      <a:pt x="251" y="808"/>
                    </a:cubicBezTo>
                    <a:cubicBezTo>
                      <a:pt x="275" y="808"/>
                      <a:pt x="290" y="827"/>
                      <a:pt x="316" y="817"/>
                    </a:cubicBezTo>
                    <a:cubicBezTo>
                      <a:pt x="343" y="807"/>
                      <a:pt x="342" y="817"/>
                      <a:pt x="322" y="832"/>
                    </a:cubicBezTo>
                    <a:cubicBezTo>
                      <a:pt x="302" y="848"/>
                      <a:pt x="271" y="831"/>
                      <a:pt x="253" y="841"/>
                    </a:cubicBezTo>
                    <a:cubicBezTo>
                      <a:pt x="235" y="851"/>
                      <a:pt x="161" y="921"/>
                      <a:pt x="175" y="938"/>
                    </a:cubicBezTo>
                    <a:cubicBezTo>
                      <a:pt x="183" y="948"/>
                      <a:pt x="194" y="923"/>
                      <a:pt x="220" y="913"/>
                    </a:cubicBezTo>
                    <a:cubicBezTo>
                      <a:pt x="247" y="902"/>
                      <a:pt x="251" y="920"/>
                      <a:pt x="266" y="922"/>
                    </a:cubicBezTo>
                    <a:cubicBezTo>
                      <a:pt x="281" y="923"/>
                      <a:pt x="281" y="892"/>
                      <a:pt x="293" y="894"/>
                    </a:cubicBezTo>
                    <a:cubicBezTo>
                      <a:pt x="305" y="897"/>
                      <a:pt x="316" y="884"/>
                      <a:pt x="338" y="888"/>
                    </a:cubicBezTo>
                    <a:cubicBezTo>
                      <a:pt x="360" y="892"/>
                      <a:pt x="375" y="883"/>
                      <a:pt x="386" y="874"/>
                    </a:cubicBezTo>
                    <a:cubicBezTo>
                      <a:pt x="397" y="865"/>
                      <a:pt x="426" y="892"/>
                      <a:pt x="435" y="886"/>
                    </a:cubicBezTo>
                    <a:cubicBezTo>
                      <a:pt x="445" y="880"/>
                      <a:pt x="485" y="872"/>
                      <a:pt x="505" y="873"/>
                    </a:cubicBezTo>
                    <a:cubicBezTo>
                      <a:pt x="525" y="874"/>
                      <a:pt x="577" y="851"/>
                      <a:pt x="590" y="838"/>
                    </a:cubicBezTo>
                    <a:cubicBezTo>
                      <a:pt x="604" y="825"/>
                      <a:pt x="582" y="822"/>
                      <a:pt x="564" y="825"/>
                    </a:cubicBezTo>
                    <a:cubicBezTo>
                      <a:pt x="546" y="828"/>
                      <a:pt x="549" y="807"/>
                      <a:pt x="568" y="789"/>
                    </a:cubicBezTo>
                    <a:cubicBezTo>
                      <a:pt x="588" y="770"/>
                      <a:pt x="618" y="757"/>
                      <a:pt x="619" y="729"/>
                    </a:cubicBezTo>
                    <a:close/>
                    <a:moveTo>
                      <a:pt x="72" y="272"/>
                    </a:moveTo>
                    <a:cubicBezTo>
                      <a:pt x="97" y="271"/>
                      <a:pt x="125" y="229"/>
                      <a:pt x="113" y="217"/>
                    </a:cubicBezTo>
                    <a:cubicBezTo>
                      <a:pt x="101" y="206"/>
                      <a:pt x="54" y="273"/>
                      <a:pt x="72" y="272"/>
                    </a:cubicBezTo>
                    <a:close/>
                    <a:moveTo>
                      <a:pt x="424" y="74"/>
                    </a:moveTo>
                    <a:cubicBezTo>
                      <a:pt x="440" y="59"/>
                      <a:pt x="458" y="0"/>
                      <a:pt x="435" y="6"/>
                    </a:cubicBezTo>
                    <a:cubicBezTo>
                      <a:pt x="411" y="13"/>
                      <a:pt x="418" y="81"/>
                      <a:pt x="424" y="7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7" name="Shape 301">
                <a:extLst>
                  <a:ext uri="{FF2B5EF4-FFF2-40B4-BE49-F238E27FC236}">
                    <a16:creationId xmlns:a16="http://schemas.microsoft.com/office/drawing/2014/main" id="{4221DE51-DA4F-4D68-D0F1-10DE6728E085}"/>
                  </a:ext>
                </a:extLst>
              </p:cNvPr>
              <p:cNvSpPr/>
              <p:nvPr/>
            </p:nvSpPr>
            <p:spPr>
              <a:xfrm>
                <a:off x="9723799" y="4736405"/>
                <a:ext cx="215226" cy="206617"/>
              </a:xfrm>
              <a:custGeom>
                <a:avLst/>
                <a:gdLst/>
                <a:ahLst/>
                <a:cxnLst/>
                <a:rect l="0" t="0" r="0" b="0"/>
                <a:pathLst>
                  <a:path w="296" h="281" extrusionOk="0">
                    <a:moveTo>
                      <a:pt x="150" y="105"/>
                    </a:moveTo>
                    <a:cubicBezTo>
                      <a:pt x="141" y="100"/>
                      <a:pt x="138" y="71"/>
                      <a:pt x="148" y="62"/>
                    </a:cubicBezTo>
                    <a:cubicBezTo>
                      <a:pt x="159" y="53"/>
                      <a:pt x="164" y="18"/>
                      <a:pt x="155" y="9"/>
                    </a:cubicBezTo>
                    <a:cubicBezTo>
                      <a:pt x="146" y="0"/>
                      <a:pt x="113" y="9"/>
                      <a:pt x="110" y="34"/>
                    </a:cubicBezTo>
                    <a:cubicBezTo>
                      <a:pt x="107" y="58"/>
                      <a:pt x="81" y="47"/>
                      <a:pt x="74" y="53"/>
                    </a:cubicBezTo>
                    <a:cubicBezTo>
                      <a:pt x="66" y="58"/>
                      <a:pt x="88" y="69"/>
                      <a:pt x="76" y="80"/>
                    </a:cubicBezTo>
                    <a:cubicBezTo>
                      <a:pt x="65" y="91"/>
                      <a:pt x="60" y="64"/>
                      <a:pt x="41" y="62"/>
                    </a:cubicBezTo>
                    <a:cubicBezTo>
                      <a:pt x="22" y="60"/>
                      <a:pt x="20" y="91"/>
                      <a:pt x="10" y="107"/>
                    </a:cubicBezTo>
                    <a:cubicBezTo>
                      <a:pt x="0" y="122"/>
                      <a:pt x="6" y="155"/>
                      <a:pt x="10" y="177"/>
                    </a:cubicBezTo>
                    <a:cubicBezTo>
                      <a:pt x="14" y="199"/>
                      <a:pt x="40" y="212"/>
                      <a:pt x="34" y="230"/>
                    </a:cubicBezTo>
                    <a:cubicBezTo>
                      <a:pt x="31" y="239"/>
                      <a:pt x="37" y="248"/>
                      <a:pt x="43" y="258"/>
                    </a:cubicBezTo>
                    <a:cubicBezTo>
                      <a:pt x="67" y="258"/>
                      <a:pt x="90" y="260"/>
                      <a:pt x="99" y="263"/>
                    </a:cubicBezTo>
                    <a:cubicBezTo>
                      <a:pt x="103" y="265"/>
                      <a:pt x="111" y="264"/>
                      <a:pt x="122" y="263"/>
                    </a:cubicBezTo>
                    <a:cubicBezTo>
                      <a:pt x="114" y="250"/>
                      <a:pt x="96" y="239"/>
                      <a:pt x="97" y="230"/>
                    </a:cubicBezTo>
                    <a:cubicBezTo>
                      <a:pt x="99" y="217"/>
                      <a:pt x="117" y="225"/>
                      <a:pt x="129" y="236"/>
                    </a:cubicBezTo>
                    <a:cubicBezTo>
                      <a:pt x="142" y="247"/>
                      <a:pt x="170" y="249"/>
                      <a:pt x="173" y="235"/>
                    </a:cubicBezTo>
                    <a:cubicBezTo>
                      <a:pt x="175" y="227"/>
                      <a:pt x="168" y="188"/>
                      <a:pt x="151" y="197"/>
                    </a:cubicBezTo>
                    <a:cubicBezTo>
                      <a:pt x="134" y="206"/>
                      <a:pt x="129" y="202"/>
                      <a:pt x="123" y="193"/>
                    </a:cubicBezTo>
                    <a:cubicBezTo>
                      <a:pt x="117" y="184"/>
                      <a:pt x="136" y="169"/>
                      <a:pt x="140" y="155"/>
                    </a:cubicBezTo>
                    <a:cubicBezTo>
                      <a:pt x="145" y="140"/>
                      <a:pt x="175" y="146"/>
                      <a:pt x="179" y="134"/>
                    </a:cubicBezTo>
                    <a:cubicBezTo>
                      <a:pt x="184" y="122"/>
                      <a:pt x="159" y="109"/>
                      <a:pt x="150" y="105"/>
                    </a:cubicBezTo>
                    <a:close/>
                    <a:moveTo>
                      <a:pt x="288" y="160"/>
                    </a:moveTo>
                    <a:cubicBezTo>
                      <a:pt x="281" y="156"/>
                      <a:pt x="275" y="173"/>
                      <a:pt x="267" y="175"/>
                    </a:cubicBezTo>
                    <a:cubicBezTo>
                      <a:pt x="259" y="177"/>
                      <a:pt x="250" y="140"/>
                      <a:pt x="246" y="160"/>
                    </a:cubicBezTo>
                    <a:cubicBezTo>
                      <a:pt x="242" y="180"/>
                      <a:pt x="224" y="152"/>
                      <a:pt x="206" y="178"/>
                    </a:cubicBezTo>
                    <a:cubicBezTo>
                      <a:pt x="188" y="203"/>
                      <a:pt x="217" y="226"/>
                      <a:pt x="230" y="234"/>
                    </a:cubicBezTo>
                    <a:cubicBezTo>
                      <a:pt x="242" y="242"/>
                      <a:pt x="229" y="254"/>
                      <a:pt x="212" y="250"/>
                    </a:cubicBezTo>
                    <a:cubicBezTo>
                      <a:pt x="196" y="247"/>
                      <a:pt x="206" y="274"/>
                      <a:pt x="229" y="278"/>
                    </a:cubicBezTo>
                    <a:cubicBezTo>
                      <a:pt x="251" y="281"/>
                      <a:pt x="276" y="238"/>
                      <a:pt x="273" y="227"/>
                    </a:cubicBezTo>
                    <a:cubicBezTo>
                      <a:pt x="270" y="216"/>
                      <a:pt x="296" y="166"/>
                      <a:pt x="288" y="16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8" name="Shape 302">
                <a:extLst>
                  <a:ext uri="{FF2B5EF4-FFF2-40B4-BE49-F238E27FC236}">
                    <a16:creationId xmlns:a16="http://schemas.microsoft.com/office/drawing/2014/main" id="{62C09E4D-DF40-66E7-6E63-A3D6CA6DCF7C}"/>
                  </a:ext>
                </a:extLst>
              </p:cNvPr>
              <p:cNvSpPr/>
              <p:nvPr/>
            </p:nvSpPr>
            <p:spPr>
              <a:xfrm>
                <a:off x="9870153" y="3901326"/>
                <a:ext cx="568198" cy="998651"/>
              </a:xfrm>
              <a:custGeom>
                <a:avLst/>
                <a:gdLst/>
                <a:ahLst/>
                <a:cxnLst/>
                <a:rect l="0" t="0" r="0" b="0"/>
                <a:pathLst>
                  <a:path w="770" h="1348" extrusionOk="0">
                    <a:moveTo>
                      <a:pt x="761" y="319"/>
                    </a:moveTo>
                    <a:cubicBezTo>
                      <a:pt x="752" y="311"/>
                      <a:pt x="735" y="287"/>
                      <a:pt x="749" y="287"/>
                    </a:cubicBezTo>
                    <a:cubicBezTo>
                      <a:pt x="764" y="287"/>
                      <a:pt x="770" y="243"/>
                      <a:pt x="752" y="235"/>
                    </a:cubicBezTo>
                    <a:cubicBezTo>
                      <a:pt x="735" y="226"/>
                      <a:pt x="752" y="188"/>
                      <a:pt x="737" y="179"/>
                    </a:cubicBezTo>
                    <a:cubicBezTo>
                      <a:pt x="723" y="170"/>
                      <a:pt x="732" y="141"/>
                      <a:pt x="735" y="120"/>
                    </a:cubicBezTo>
                    <a:cubicBezTo>
                      <a:pt x="737" y="100"/>
                      <a:pt x="679" y="82"/>
                      <a:pt x="647" y="68"/>
                    </a:cubicBezTo>
                    <a:cubicBezTo>
                      <a:pt x="615" y="53"/>
                      <a:pt x="600" y="30"/>
                      <a:pt x="574" y="15"/>
                    </a:cubicBezTo>
                    <a:cubicBezTo>
                      <a:pt x="547" y="0"/>
                      <a:pt x="538" y="38"/>
                      <a:pt x="538" y="62"/>
                    </a:cubicBezTo>
                    <a:cubicBezTo>
                      <a:pt x="538" y="85"/>
                      <a:pt x="515" y="88"/>
                      <a:pt x="497" y="74"/>
                    </a:cubicBezTo>
                    <a:cubicBezTo>
                      <a:pt x="480" y="59"/>
                      <a:pt x="459" y="74"/>
                      <a:pt x="433" y="62"/>
                    </a:cubicBezTo>
                    <a:cubicBezTo>
                      <a:pt x="407" y="50"/>
                      <a:pt x="418" y="88"/>
                      <a:pt x="418" y="106"/>
                    </a:cubicBezTo>
                    <a:cubicBezTo>
                      <a:pt x="418" y="123"/>
                      <a:pt x="389" y="123"/>
                      <a:pt x="372" y="123"/>
                    </a:cubicBezTo>
                    <a:cubicBezTo>
                      <a:pt x="354" y="123"/>
                      <a:pt x="325" y="138"/>
                      <a:pt x="325" y="158"/>
                    </a:cubicBezTo>
                    <a:cubicBezTo>
                      <a:pt x="325" y="179"/>
                      <a:pt x="298" y="191"/>
                      <a:pt x="307" y="202"/>
                    </a:cubicBezTo>
                    <a:cubicBezTo>
                      <a:pt x="316" y="214"/>
                      <a:pt x="304" y="226"/>
                      <a:pt x="293" y="235"/>
                    </a:cubicBezTo>
                    <a:cubicBezTo>
                      <a:pt x="281" y="243"/>
                      <a:pt x="269" y="273"/>
                      <a:pt x="260" y="281"/>
                    </a:cubicBezTo>
                    <a:cubicBezTo>
                      <a:pt x="252" y="290"/>
                      <a:pt x="266" y="305"/>
                      <a:pt x="249" y="317"/>
                    </a:cubicBezTo>
                    <a:cubicBezTo>
                      <a:pt x="231" y="328"/>
                      <a:pt x="211" y="319"/>
                      <a:pt x="202" y="328"/>
                    </a:cubicBezTo>
                    <a:cubicBezTo>
                      <a:pt x="193" y="337"/>
                      <a:pt x="202" y="357"/>
                      <a:pt x="199" y="384"/>
                    </a:cubicBezTo>
                    <a:cubicBezTo>
                      <a:pt x="196" y="410"/>
                      <a:pt x="176" y="439"/>
                      <a:pt x="158" y="463"/>
                    </a:cubicBezTo>
                    <a:cubicBezTo>
                      <a:pt x="140" y="486"/>
                      <a:pt x="164" y="492"/>
                      <a:pt x="173" y="495"/>
                    </a:cubicBezTo>
                    <a:cubicBezTo>
                      <a:pt x="181" y="498"/>
                      <a:pt x="181" y="513"/>
                      <a:pt x="173" y="530"/>
                    </a:cubicBezTo>
                    <a:cubicBezTo>
                      <a:pt x="164" y="548"/>
                      <a:pt x="143" y="536"/>
                      <a:pt x="132" y="533"/>
                    </a:cubicBezTo>
                    <a:cubicBezTo>
                      <a:pt x="120" y="530"/>
                      <a:pt x="88" y="545"/>
                      <a:pt x="70" y="574"/>
                    </a:cubicBezTo>
                    <a:cubicBezTo>
                      <a:pt x="53" y="603"/>
                      <a:pt x="58" y="621"/>
                      <a:pt x="64" y="636"/>
                    </a:cubicBezTo>
                    <a:cubicBezTo>
                      <a:pt x="70" y="650"/>
                      <a:pt x="50" y="668"/>
                      <a:pt x="64" y="697"/>
                    </a:cubicBezTo>
                    <a:cubicBezTo>
                      <a:pt x="79" y="726"/>
                      <a:pt x="58" y="732"/>
                      <a:pt x="61" y="756"/>
                    </a:cubicBezTo>
                    <a:cubicBezTo>
                      <a:pt x="64" y="779"/>
                      <a:pt x="99" y="776"/>
                      <a:pt x="102" y="799"/>
                    </a:cubicBezTo>
                    <a:cubicBezTo>
                      <a:pt x="105" y="823"/>
                      <a:pt x="91" y="832"/>
                      <a:pt x="79" y="832"/>
                    </a:cubicBezTo>
                    <a:cubicBezTo>
                      <a:pt x="67" y="832"/>
                      <a:pt x="70" y="855"/>
                      <a:pt x="82" y="861"/>
                    </a:cubicBezTo>
                    <a:cubicBezTo>
                      <a:pt x="94" y="867"/>
                      <a:pt x="91" y="908"/>
                      <a:pt x="85" y="919"/>
                    </a:cubicBezTo>
                    <a:cubicBezTo>
                      <a:pt x="79" y="931"/>
                      <a:pt x="41" y="919"/>
                      <a:pt x="44" y="934"/>
                    </a:cubicBezTo>
                    <a:cubicBezTo>
                      <a:pt x="47" y="949"/>
                      <a:pt x="35" y="972"/>
                      <a:pt x="35" y="984"/>
                    </a:cubicBezTo>
                    <a:cubicBezTo>
                      <a:pt x="35" y="996"/>
                      <a:pt x="32" y="1034"/>
                      <a:pt x="20" y="1025"/>
                    </a:cubicBezTo>
                    <a:cubicBezTo>
                      <a:pt x="16" y="1021"/>
                      <a:pt x="8" y="1021"/>
                      <a:pt x="1" y="1022"/>
                    </a:cubicBezTo>
                    <a:cubicBezTo>
                      <a:pt x="1" y="1024"/>
                      <a:pt x="1" y="1026"/>
                      <a:pt x="1" y="1028"/>
                    </a:cubicBezTo>
                    <a:cubicBezTo>
                      <a:pt x="0" y="1051"/>
                      <a:pt x="8" y="1073"/>
                      <a:pt x="29" y="1090"/>
                    </a:cubicBezTo>
                    <a:cubicBezTo>
                      <a:pt x="49" y="1106"/>
                      <a:pt x="33" y="1131"/>
                      <a:pt x="50" y="1153"/>
                    </a:cubicBezTo>
                    <a:cubicBezTo>
                      <a:pt x="68" y="1176"/>
                      <a:pt x="62" y="1193"/>
                      <a:pt x="81" y="1209"/>
                    </a:cubicBezTo>
                    <a:cubicBezTo>
                      <a:pt x="100" y="1225"/>
                      <a:pt x="102" y="1235"/>
                      <a:pt x="94" y="1256"/>
                    </a:cubicBezTo>
                    <a:cubicBezTo>
                      <a:pt x="86" y="1277"/>
                      <a:pt x="110" y="1271"/>
                      <a:pt x="111" y="1284"/>
                    </a:cubicBezTo>
                    <a:cubicBezTo>
                      <a:pt x="112" y="1297"/>
                      <a:pt x="106" y="1323"/>
                      <a:pt x="112" y="1336"/>
                    </a:cubicBezTo>
                    <a:cubicBezTo>
                      <a:pt x="119" y="1348"/>
                      <a:pt x="131" y="1336"/>
                      <a:pt x="161" y="1335"/>
                    </a:cubicBezTo>
                    <a:cubicBezTo>
                      <a:pt x="190" y="1334"/>
                      <a:pt x="182" y="1316"/>
                      <a:pt x="183" y="1298"/>
                    </a:cubicBezTo>
                    <a:cubicBezTo>
                      <a:pt x="184" y="1281"/>
                      <a:pt x="199" y="1289"/>
                      <a:pt x="202" y="1278"/>
                    </a:cubicBezTo>
                    <a:cubicBezTo>
                      <a:pt x="206" y="1267"/>
                      <a:pt x="233" y="1265"/>
                      <a:pt x="254" y="1274"/>
                    </a:cubicBezTo>
                    <a:cubicBezTo>
                      <a:pt x="274" y="1283"/>
                      <a:pt x="285" y="1267"/>
                      <a:pt x="289" y="1245"/>
                    </a:cubicBezTo>
                    <a:cubicBezTo>
                      <a:pt x="293" y="1224"/>
                      <a:pt x="304" y="1250"/>
                      <a:pt x="311" y="1255"/>
                    </a:cubicBezTo>
                    <a:cubicBezTo>
                      <a:pt x="317" y="1259"/>
                      <a:pt x="336" y="1221"/>
                      <a:pt x="345" y="1196"/>
                    </a:cubicBezTo>
                    <a:cubicBezTo>
                      <a:pt x="355" y="1172"/>
                      <a:pt x="345" y="1176"/>
                      <a:pt x="324" y="1200"/>
                    </a:cubicBezTo>
                    <a:cubicBezTo>
                      <a:pt x="303" y="1224"/>
                      <a:pt x="315" y="1176"/>
                      <a:pt x="323" y="1157"/>
                    </a:cubicBezTo>
                    <a:cubicBezTo>
                      <a:pt x="331" y="1138"/>
                      <a:pt x="330" y="1082"/>
                      <a:pt x="333" y="1070"/>
                    </a:cubicBezTo>
                    <a:cubicBezTo>
                      <a:pt x="336" y="1057"/>
                      <a:pt x="341" y="1038"/>
                      <a:pt x="367" y="1032"/>
                    </a:cubicBezTo>
                    <a:cubicBezTo>
                      <a:pt x="394" y="1027"/>
                      <a:pt x="428" y="994"/>
                      <a:pt x="423" y="980"/>
                    </a:cubicBezTo>
                    <a:cubicBezTo>
                      <a:pt x="417" y="967"/>
                      <a:pt x="459" y="944"/>
                      <a:pt x="459" y="930"/>
                    </a:cubicBezTo>
                    <a:cubicBezTo>
                      <a:pt x="459" y="917"/>
                      <a:pt x="416" y="875"/>
                      <a:pt x="401" y="866"/>
                    </a:cubicBezTo>
                    <a:cubicBezTo>
                      <a:pt x="386" y="857"/>
                      <a:pt x="355" y="864"/>
                      <a:pt x="357" y="854"/>
                    </a:cubicBezTo>
                    <a:cubicBezTo>
                      <a:pt x="360" y="844"/>
                      <a:pt x="354" y="805"/>
                      <a:pt x="350" y="785"/>
                    </a:cubicBezTo>
                    <a:cubicBezTo>
                      <a:pt x="346" y="765"/>
                      <a:pt x="373" y="744"/>
                      <a:pt x="373" y="724"/>
                    </a:cubicBezTo>
                    <a:cubicBezTo>
                      <a:pt x="373" y="705"/>
                      <a:pt x="372" y="683"/>
                      <a:pt x="389" y="677"/>
                    </a:cubicBezTo>
                    <a:cubicBezTo>
                      <a:pt x="406" y="671"/>
                      <a:pt x="396" y="654"/>
                      <a:pt x="418" y="649"/>
                    </a:cubicBezTo>
                    <a:cubicBezTo>
                      <a:pt x="441" y="643"/>
                      <a:pt x="437" y="611"/>
                      <a:pt x="461" y="601"/>
                    </a:cubicBezTo>
                    <a:cubicBezTo>
                      <a:pt x="486" y="591"/>
                      <a:pt x="488" y="582"/>
                      <a:pt x="519" y="567"/>
                    </a:cubicBezTo>
                    <a:cubicBezTo>
                      <a:pt x="551" y="551"/>
                      <a:pt x="605" y="515"/>
                      <a:pt x="614" y="496"/>
                    </a:cubicBezTo>
                    <a:cubicBezTo>
                      <a:pt x="623" y="477"/>
                      <a:pt x="581" y="457"/>
                      <a:pt x="608" y="437"/>
                    </a:cubicBezTo>
                    <a:cubicBezTo>
                      <a:pt x="634" y="417"/>
                      <a:pt x="612" y="394"/>
                      <a:pt x="632" y="387"/>
                    </a:cubicBezTo>
                    <a:cubicBezTo>
                      <a:pt x="651" y="379"/>
                      <a:pt x="658" y="369"/>
                      <a:pt x="672" y="355"/>
                    </a:cubicBezTo>
                    <a:cubicBezTo>
                      <a:pt x="685" y="340"/>
                      <a:pt x="703" y="354"/>
                      <a:pt x="736" y="348"/>
                    </a:cubicBezTo>
                    <a:cubicBezTo>
                      <a:pt x="748" y="346"/>
                      <a:pt x="759" y="347"/>
                      <a:pt x="770" y="350"/>
                    </a:cubicBezTo>
                    <a:cubicBezTo>
                      <a:pt x="768" y="335"/>
                      <a:pt x="765" y="323"/>
                      <a:pt x="761" y="319"/>
                    </a:cubicBezTo>
                    <a:close/>
                    <a:moveTo>
                      <a:pt x="453" y="1121"/>
                    </a:moveTo>
                    <a:cubicBezTo>
                      <a:pt x="418" y="1122"/>
                      <a:pt x="402" y="1190"/>
                      <a:pt x="411" y="1201"/>
                    </a:cubicBezTo>
                    <a:cubicBezTo>
                      <a:pt x="418" y="1210"/>
                      <a:pt x="488" y="1120"/>
                      <a:pt x="453" y="112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39" name="Shape 303">
                <a:extLst>
                  <a:ext uri="{FF2B5EF4-FFF2-40B4-BE49-F238E27FC236}">
                    <a16:creationId xmlns:a16="http://schemas.microsoft.com/office/drawing/2014/main" id="{26D68626-C071-480E-32E5-339F0EB5716B}"/>
                  </a:ext>
                </a:extLst>
              </p:cNvPr>
              <p:cNvSpPr/>
              <p:nvPr/>
            </p:nvSpPr>
            <p:spPr>
              <a:xfrm>
                <a:off x="10339345" y="4607269"/>
                <a:ext cx="284099" cy="137745"/>
              </a:xfrm>
              <a:custGeom>
                <a:avLst/>
                <a:gdLst/>
                <a:ahLst/>
                <a:cxnLst/>
                <a:rect l="0" t="0" r="0" b="0"/>
                <a:pathLst>
                  <a:path w="387" h="190" extrusionOk="0">
                    <a:moveTo>
                      <a:pt x="360" y="53"/>
                    </a:moveTo>
                    <a:cubicBezTo>
                      <a:pt x="368" y="36"/>
                      <a:pt x="387" y="34"/>
                      <a:pt x="373" y="12"/>
                    </a:cubicBezTo>
                    <a:cubicBezTo>
                      <a:pt x="370" y="14"/>
                      <a:pt x="366" y="17"/>
                      <a:pt x="359" y="18"/>
                    </a:cubicBezTo>
                    <a:cubicBezTo>
                      <a:pt x="333" y="26"/>
                      <a:pt x="275" y="0"/>
                      <a:pt x="243" y="7"/>
                    </a:cubicBezTo>
                    <a:cubicBezTo>
                      <a:pt x="210" y="13"/>
                      <a:pt x="143" y="13"/>
                      <a:pt x="128" y="29"/>
                    </a:cubicBezTo>
                    <a:cubicBezTo>
                      <a:pt x="112" y="46"/>
                      <a:pt x="73" y="50"/>
                      <a:pt x="91" y="65"/>
                    </a:cubicBezTo>
                    <a:cubicBezTo>
                      <a:pt x="108" y="79"/>
                      <a:pt x="91" y="87"/>
                      <a:pt x="103" y="104"/>
                    </a:cubicBezTo>
                    <a:cubicBezTo>
                      <a:pt x="116" y="121"/>
                      <a:pt x="122" y="129"/>
                      <a:pt x="140" y="125"/>
                    </a:cubicBezTo>
                    <a:cubicBezTo>
                      <a:pt x="157" y="121"/>
                      <a:pt x="171" y="130"/>
                      <a:pt x="152" y="150"/>
                    </a:cubicBezTo>
                    <a:cubicBezTo>
                      <a:pt x="152" y="150"/>
                      <a:pt x="152" y="150"/>
                      <a:pt x="152" y="151"/>
                    </a:cubicBezTo>
                    <a:cubicBezTo>
                      <a:pt x="181" y="148"/>
                      <a:pt x="213" y="146"/>
                      <a:pt x="218" y="150"/>
                    </a:cubicBezTo>
                    <a:cubicBezTo>
                      <a:pt x="225" y="155"/>
                      <a:pt x="269" y="190"/>
                      <a:pt x="280" y="186"/>
                    </a:cubicBezTo>
                    <a:cubicBezTo>
                      <a:pt x="287" y="184"/>
                      <a:pt x="317" y="187"/>
                      <a:pt x="339" y="190"/>
                    </a:cubicBezTo>
                    <a:cubicBezTo>
                      <a:pt x="336" y="183"/>
                      <a:pt x="336" y="177"/>
                      <a:pt x="341" y="173"/>
                    </a:cubicBezTo>
                    <a:cubicBezTo>
                      <a:pt x="349" y="166"/>
                      <a:pt x="367" y="166"/>
                      <a:pt x="357" y="152"/>
                    </a:cubicBezTo>
                    <a:cubicBezTo>
                      <a:pt x="348" y="139"/>
                      <a:pt x="345" y="136"/>
                      <a:pt x="344" y="119"/>
                    </a:cubicBezTo>
                    <a:cubicBezTo>
                      <a:pt x="342" y="103"/>
                      <a:pt x="338" y="95"/>
                      <a:pt x="340" y="84"/>
                    </a:cubicBezTo>
                    <a:cubicBezTo>
                      <a:pt x="341" y="73"/>
                      <a:pt x="352" y="70"/>
                      <a:pt x="360" y="53"/>
                    </a:cubicBezTo>
                    <a:close/>
                    <a:moveTo>
                      <a:pt x="38" y="97"/>
                    </a:moveTo>
                    <a:cubicBezTo>
                      <a:pt x="5" y="106"/>
                      <a:pt x="0" y="151"/>
                      <a:pt x="13" y="151"/>
                    </a:cubicBezTo>
                    <a:cubicBezTo>
                      <a:pt x="29" y="150"/>
                      <a:pt x="67" y="119"/>
                      <a:pt x="77" y="109"/>
                    </a:cubicBezTo>
                    <a:cubicBezTo>
                      <a:pt x="87" y="99"/>
                      <a:pt x="70" y="88"/>
                      <a:pt x="38" y="97"/>
                    </a:cubicBezTo>
                    <a:close/>
                    <a:moveTo>
                      <a:pt x="65" y="70"/>
                    </a:moveTo>
                    <a:cubicBezTo>
                      <a:pt x="72" y="57"/>
                      <a:pt x="12" y="63"/>
                      <a:pt x="26" y="75"/>
                    </a:cubicBezTo>
                    <a:cubicBezTo>
                      <a:pt x="36" y="84"/>
                      <a:pt x="58" y="84"/>
                      <a:pt x="65" y="7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0" name="Shape 304">
                <a:extLst>
                  <a:ext uri="{FF2B5EF4-FFF2-40B4-BE49-F238E27FC236}">
                    <a16:creationId xmlns:a16="http://schemas.microsoft.com/office/drawing/2014/main" id="{6B74C0CC-F83E-0D47-601D-A6ADA5AE29EA}"/>
                  </a:ext>
                </a:extLst>
              </p:cNvPr>
              <p:cNvSpPr/>
              <p:nvPr/>
            </p:nvSpPr>
            <p:spPr>
              <a:xfrm>
                <a:off x="10864498" y="7504218"/>
                <a:ext cx="365886" cy="447671"/>
              </a:xfrm>
              <a:custGeom>
                <a:avLst/>
                <a:gdLst/>
                <a:ahLst/>
                <a:cxnLst/>
                <a:rect l="0" t="0" r="0" b="0"/>
                <a:pathLst>
                  <a:path w="495" h="603" extrusionOk="0">
                    <a:moveTo>
                      <a:pt x="437" y="139"/>
                    </a:moveTo>
                    <a:cubicBezTo>
                      <a:pt x="466" y="95"/>
                      <a:pt x="466" y="95"/>
                      <a:pt x="466" y="95"/>
                    </a:cubicBezTo>
                    <a:cubicBezTo>
                      <a:pt x="495" y="52"/>
                      <a:pt x="495" y="52"/>
                      <a:pt x="495" y="52"/>
                    </a:cubicBezTo>
                    <a:cubicBezTo>
                      <a:pt x="481" y="55"/>
                      <a:pt x="469" y="58"/>
                      <a:pt x="465" y="60"/>
                    </a:cubicBezTo>
                    <a:cubicBezTo>
                      <a:pt x="454" y="66"/>
                      <a:pt x="439" y="57"/>
                      <a:pt x="435" y="48"/>
                    </a:cubicBezTo>
                    <a:cubicBezTo>
                      <a:pt x="430" y="38"/>
                      <a:pt x="403" y="47"/>
                      <a:pt x="381" y="59"/>
                    </a:cubicBezTo>
                    <a:cubicBezTo>
                      <a:pt x="359" y="71"/>
                      <a:pt x="348" y="97"/>
                      <a:pt x="340" y="92"/>
                    </a:cubicBezTo>
                    <a:cubicBezTo>
                      <a:pt x="332" y="86"/>
                      <a:pt x="283" y="79"/>
                      <a:pt x="269" y="79"/>
                    </a:cubicBezTo>
                    <a:cubicBezTo>
                      <a:pt x="255" y="79"/>
                      <a:pt x="212" y="51"/>
                      <a:pt x="198" y="38"/>
                    </a:cubicBezTo>
                    <a:cubicBezTo>
                      <a:pt x="184" y="26"/>
                      <a:pt x="145" y="31"/>
                      <a:pt x="135" y="26"/>
                    </a:cubicBezTo>
                    <a:cubicBezTo>
                      <a:pt x="126" y="21"/>
                      <a:pt x="107" y="16"/>
                      <a:pt x="100" y="8"/>
                    </a:cubicBezTo>
                    <a:cubicBezTo>
                      <a:pt x="93" y="0"/>
                      <a:pt x="77" y="1"/>
                      <a:pt x="63" y="4"/>
                    </a:cubicBezTo>
                    <a:cubicBezTo>
                      <a:pt x="49" y="7"/>
                      <a:pt x="16" y="26"/>
                      <a:pt x="14" y="37"/>
                    </a:cubicBezTo>
                    <a:cubicBezTo>
                      <a:pt x="13" y="40"/>
                      <a:pt x="10" y="44"/>
                      <a:pt x="6" y="47"/>
                    </a:cubicBezTo>
                    <a:cubicBezTo>
                      <a:pt x="34" y="73"/>
                      <a:pt x="34" y="73"/>
                      <a:pt x="34" y="73"/>
                    </a:cubicBezTo>
                    <a:cubicBezTo>
                      <a:pt x="40" y="117"/>
                      <a:pt x="40" y="117"/>
                      <a:pt x="40" y="117"/>
                    </a:cubicBezTo>
                    <a:cubicBezTo>
                      <a:pt x="65" y="139"/>
                      <a:pt x="65" y="139"/>
                      <a:pt x="65" y="139"/>
                    </a:cubicBezTo>
                    <a:cubicBezTo>
                      <a:pt x="65" y="139"/>
                      <a:pt x="65" y="164"/>
                      <a:pt x="62" y="189"/>
                    </a:cubicBezTo>
                    <a:cubicBezTo>
                      <a:pt x="59" y="214"/>
                      <a:pt x="37" y="246"/>
                      <a:pt x="21" y="262"/>
                    </a:cubicBezTo>
                    <a:cubicBezTo>
                      <a:pt x="17" y="266"/>
                      <a:pt x="10" y="281"/>
                      <a:pt x="3" y="300"/>
                    </a:cubicBezTo>
                    <a:cubicBezTo>
                      <a:pt x="27" y="306"/>
                      <a:pt x="45" y="315"/>
                      <a:pt x="44" y="323"/>
                    </a:cubicBezTo>
                    <a:cubicBezTo>
                      <a:pt x="41" y="338"/>
                      <a:pt x="0" y="331"/>
                      <a:pt x="0" y="362"/>
                    </a:cubicBezTo>
                    <a:cubicBezTo>
                      <a:pt x="0" y="364"/>
                      <a:pt x="0" y="366"/>
                      <a:pt x="0" y="368"/>
                    </a:cubicBezTo>
                    <a:cubicBezTo>
                      <a:pt x="232" y="492"/>
                      <a:pt x="232" y="492"/>
                      <a:pt x="232" y="492"/>
                    </a:cubicBezTo>
                    <a:cubicBezTo>
                      <a:pt x="229" y="530"/>
                      <a:pt x="229" y="530"/>
                      <a:pt x="229" y="530"/>
                    </a:cubicBezTo>
                    <a:cubicBezTo>
                      <a:pt x="229" y="530"/>
                      <a:pt x="282" y="568"/>
                      <a:pt x="333" y="603"/>
                    </a:cubicBezTo>
                    <a:cubicBezTo>
                      <a:pt x="355" y="545"/>
                      <a:pt x="385" y="481"/>
                      <a:pt x="393" y="469"/>
                    </a:cubicBezTo>
                    <a:cubicBezTo>
                      <a:pt x="407" y="448"/>
                      <a:pt x="420" y="452"/>
                      <a:pt x="432" y="437"/>
                    </a:cubicBezTo>
                    <a:cubicBezTo>
                      <a:pt x="444" y="423"/>
                      <a:pt x="448" y="445"/>
                      <a:pt x="466" y="415"/>
                    </a:cubicBezTo>
                    <a:cubicBezTo>
                      <a:pt x="467" y="413"/>
                      <a:pt x="469" y="411"/>
                      <a:pt x="471" y="408"/>
                    </a:cubicBezTo>
                    <a:cubicBezTo>
                      <a:pt x="441" y="360"/>
                      <a:pt x="441" y="360"/>
                      <a:pt x="441" y="360"/>
                    </a:cubicBezTo>
                    <a:lnTo>
                      <a:pt x="437" y="139"/>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1" name="Shape 305">
                <a:extLst>
                  <a:ext uri="{FF2B5EF4-FFF2-40B4-BE49-F238E27FC236}">
                    <a16:creationId xmlns:a16="http://schemas.microsoft.com/office/drawing/2014/main" id="{E123FCB5-6A6F-793B-7CBC-6997AF21E7B0}"/>
                  </a:ext>
                </a:extLst>
              </p:cNvPr>
              <p:cNvSpPr/>
              <p:nvPr/>
            </p:nvSpPr>
            <p:spPr>
              <a:xfrm>
                <a:off x="10666489" y="7538655"/>
                <a:ext cx="245359" cy="258272"/>
              </a:xfrm>
              <a:custGeom>
                <a:avLst/>
                <a:gdLst/>
                <a:ahLst/>
                <a:cxnLst/>
                <a:rect l="0" t="0" r="0" b="0"/>
                <a:pathLst>
                  <a:path w="336" h="348" extrusionOk="0">
                    <a:moveTo>
                      <a:pt x="311" y="70"/>
                    </a:moveTo>
                    <a:cubicBezTo>
                      <a:pt x="305" y="26"/>
                      <a:pt x="305" y="26"/>
                      <a:pt x="305" y="26"/>
                    </a:cubicBezTo>
                    <a:cubicBezTo>
                      <a:pt x="277" y="0"/>
                      <a:pt x="277" y="0"/>
                      <a:pt x="277" y="0"/>
                    </a:cubicBezTo>
                    <a:cubicBezTo>
                      <a:pt x="269" y="7"/>
                      <a:pt x="257" y="14"/>
                      <a:pt x="256" y="20"/>
                    </a:cubicBezTo>
                    <a:cubicBezTo>
                      <a:pt x="255" y="30"/>
                      <a:pt x="229" y="28"/>
                      <a:pt x="218" y="23"/>
                    </a:cubicBezTo>
                    <a:cubicBezTo>
                      <a:pt x="207" y="17"/>
                      <a:pt x="178" y="30"/>
                      <a:pt x="173" y="38"/>
                    </a:cubicBezTo>
                    <a:cubicBezTo>
                      <a:pt x="167" y="46"/>
                      <a:pt x="148" y="23"/>
                      <a:pt x="134" y="24"/>
                    </a:cubicBezTo>
                    <a:cubicBezTo>
                      <a:pt x="121" y="25"/>
                      <a:pt x="88" y="38"/>
                      <a:pt x="88" y="38"/>
                    </a:cubicBezTo>
                    <a:cubicBezTo>
                      <a:pt x="88" y="38"/>
                      <a:pt x="82" y="76"/>
                      <a:pt x="82" y="91"/>
                    </a:cubicBezTo>
                    <a:cubicBezTo>
                      <a:pt x="82" y="106"/>
                      <a:pt x="103" y="109"/>
                      <a:pt x="103" y="121"/>
                    </a:cubicBezTo>
                    <a:cubicBezTo>
                      <a:pt x="103" y="133"/>
                      <a:pt x="87" y="144"/>
                      <a:pt x="85" y="153"/>
                    </a:cubicBezTo>
                    <a:cubicBezTo>
                      <a:pt x="84" y="161"/>
                      <a:pt x="73" y="166"/>
                      <a:pt x="59" y="170"/>
                    </a:cubicBezTo>
                    <a:cubicBezTo>
                      <a:pt x="46" y="174"/>
                      <a:pt x="47" y="196"/>
                      <a:pt x="36" y="204"/>
                    </a:cubicBezTo>
                    <a:cubicBezTo>
                      <a:pt x="25" y="213"/>
                      <a:pt x="28" y="233"/>
                      <a:pt x="21" y="248"/>
                    </a:cubicBezTo>
                    <a:cubicBezTo>
                      <a:pt x="14" y="263"/>
                      <a:pt x="10" y="284"/>
                      <a:pt x="10" y="301"/>
                    </a:cubicBezTo>
                    <a:cubicBezTo>
                      <a:pt x="10" y="316"/>
                      <a:pt x="8" y="336"/>
                      <a:pt x="0" y="346"/>
                    </a:cubicBezTo>
                    <a:cubicBezTo>
                      <a:pt x="17" y="348"/>
                      <a:pt x="22" y="345"/>
                      <a:pt x="31" y="341"/>
                    </a:cubicBezTo>
                    <a:cubicBezTo>
                      <a:pt x="43" y="335"/>
                      <a:pt x="94" y="322"/>
                      <a:pt x="94" y="322"/>
                    </a:cubicBezTo>
                    <a:cubicBezTo>
                      <a:pt x="145" y="318"/>
                      <a:pt x="145" y="318"/>
                      <a:pt x="145" y="318"/>
                    </a:cubicBezTo>
                    <a:cubicBezTo>
                      <a:pt x="156" y="286"/>
                      <a:pt x="173" y="256"/>
                      <a:pt x="192" y="251"/>
                    </a:cubicBezTo>
                    <a:cubicBezTo>
                      <a:pt x="216" y="244"/>
                      <a:pt x="248" y="247"/>
                      <a:pt x="274" y="253"/>
                    </a:cubicBezTo>
                    <a:cubicBezTo>
                      <a:pt x="281" y="234"/>
                      <a:pt x="288" y="219"/>
                      <a:pt x="292" y="215"/>
                    </a:cubicBezTo>
                    <a:cubicBezTo>
                      <a:pt x="308" y="199"/>
                      <a:pt x="330" y="167"/>
                      <a:pt x="333" y="142"/>
                    </a:cubicBezTo>
                    <a:cubicBezTo>
                      <a:pt x="336" y="117"/>
                      <a:pt x="336" y="92"/>
                      <a:pt x="336" y="92"/>
                    </a:cubicBezTo>
                    <a:lnTo>
                      <a:pt x="311" y="70"/>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2" name="Shape 306">
                <a:extLst>
                  <a:ext uri="{FF2B5EF4-FFF2-40B4-BE49-F238E27FC236}">
                    <a16:creationId xmlns:a16="http://schemas.microsoft.com/office/drawing/2014/main" id="{826893DA-6A9A-0FB0-6FAE-9BA906DCAA54}"/>
                  </a:ext>
                </a:extLst>
              </p:cNvPr>
              <p:cNvSpPr/>
              <p:nvPr/>
            </p:nvSpPr>
            <p:spPr>
              <a:xfrm>
                <a:off x="11888975" y="5489699"/>
                <a:ext cx="809251" cy="469195"/>
              </a:xfrm>
              <a:custGeom>
                <a:avLst/>
                <a:gdLst/>
                <a:ahLst/>
                <a:cxnLst/>
                <a:rect l="0" t="0" r="0" b="0"/>
                <a:pathLst>
                  <a:path w="1091" h="637" extrusionOk="0">
                    <a:moveTo>
                      <a:pt x="1061" y="357"/>
                    </a:moveTo>
                    <a:cubicBezTo>
                      <a:pt x="1032" y="333"/>
                      <a:pt x="981" y="304"/>
                      <a:pt x="976" y="319"/>
                    </a:cubicBezTo>
                    <a:cubicBezTo>
                      <a:pt x="971" y="333"/>
                      <a:pt x="940" y="336"/>
                      <a:pt x="928" y="321"/>
                    </a:cubicBezTo>
                    <a:cubicBezTo>
                      <a:pt x="916" y="306"/>
                      <a:pt x="906" y="289"/>
                      <a:pt x="869" y="304"/>
                    </a:cubicBezTo>
                    <a:cubicBezTo>
                      <a:pt x="833" y="319"/>
                      <a:pt x="808" y="338"/>
                      <a:pt x="806" y="353"/>
                    </a:cubicBezTo>
                    <a:cubicBezTo>
                      <a:pt x="804" y="367"/>
                      <a:pt x="779" y="382"/>
                      <a:pt x="777" y="362"/>
                    </a:cubicBezTo>
                    <a:cubicBezTo>
                      <a:pt x="774" y="343"/>
                      <a:pt x="745" y="336"/>
                      <a:pt x="726" y="331"/>
                    </a:cubicBezTo>
                    <a:cubicBezTo>
                      <a:pt x="706" y="326"/>
                      <a:pt x="675" y="336"/>
                      <a:pt x="672" y="316"/>
                    </a:cubicBezTo>
                    <a:cubicBezTo>
                      <a:pt x="670" y="297"/>
                      <a:pt x="641" y="275"/>
                      <a:pt x="638" y="253"/>
                    </a:cubicBezTo>
                    <a:cubicBezTo>
                      <a:pt x="636" y="231"/>
                      <a:pt x="643" y="199"/>
                      <a:pt x="624" y="194"/>
                    </a:cubicBezTo>
                    <a:cubicBezTo>
                      <a:pt x="604" y="190"/>
                      <a:pt x="592" y="158"/>
                      <a:pt x="575" y="158"/>
                    </a:cubicBezTo>
                    <a:cubicBezTo>
                      <a:pt x="558" y="158"/>
                      <a:pt x="463" y="158"/>
                      <a:pt x="451" y="153"/>
                    </a:cubicBezTo>
                    <a:cubicBezTo>
                      <a:pt x="439" y="148"/>
                      <a:pt x="375" y="173"/>
                      <a:pt x="371" y="158"/>
                    </a:cubicBezTo>
                    <a:cubicBezTo>
                      <a:pt x="367" y="146"/>
                      <a:pt x="323" y="99"/>
                      <a:pt x="299" y="79"/>
                    </a:cubicBezTo>
                    <a:cubicBezTo>
                      <a:pt x="296" y="89"/>
                      <a:pt x="290" y="99"/>
                      <a:pt x="280" y="106"/>
                    </a:cubicBezTo>
                    <a:cubicBezTo>
                      <a:pt x="235" y="139"/>
                      <a:pt x="191" y="133"/>
                      <a:pt x="206" y="93"/>
                    </a:cubicBezTo>
                    <a:cubicBezTo>
                      <a:pt x="220" y="53"/>
                      <a:pt x="222" y="6"/>
                      <a:pt x="198" y="6"/>
                    </a:cubicBezTo>
                    <a:cubicBezTo>
                      <a:pt x="175" y="6"/>
                      <a:pt x="191" y="90"/>
                      <a:pt x="173" y="95"/>
                    </a:cubicBezTo>
                    <a:cubicBezTo>
                      <a:pt x="157" y="100"/>
                      <a:pt x="150" y="34"/>
                      <a:pt x="164" y="0"/>
                    </a:cubicBezTo>
                    <a:cubicBezTo>
                      <a:pt x="8" y="41"/>
                      <a:pt x="8" y="41"/>
                      <a:pt x="8" y="41"/>
                    </a:cubicBezTo>
                    <a:cubicBezTo>
                      <a:pt x="1" y="314"/>
                      <a:pt x="1" y="314"/>
                      <a:pt x="1" y="314"/>
                    </a:cubicBezTo>
                    <a:cubicBezTo>
                      <a:pt x="1" y="314"/>
                      <a:pt x="0" y="314"/>
                      <a:pt x="0" y="314"/>
                    </a:cubicBezTo>
                    <a:cubicBezTo>
                      <a:pt x="15" y="321"/>
                      <a:pt x="32" y="324"/>
                      <a:pt x="44" y="325"/>
                    </a:cubicBezTo>
                    <a:cubicBezTo>
                      <a:pt x="67" y="326"/>
                      <a:pt x="65" y="308"/>
                      <a:pt x="65" y="295"/>
                    </a:cubicBezTo>
                    <a:cubicBezTo>
                      <a:pt x="65" y="283"/>
                      <a:pt x="91" y="261"/>
                      <a:pt x="109" y="263"/>
                    </a:cubicBezTo>
                    <a:cubicBezTo>
                      <a:pt x="127" y="264"/>
                      <a:pt x="125" y="239"/>
                      <a:pt x="131" y="239"/>
                    </a:cubicBezTo>
                    <a:cubicBezTo>
                      <a:pt x="136" y="239"/>
                      <a:pt x="151" y="235"/>
                      <a:pt x="156" y="226"/>
                    </a:cubicBezTo>
                    <a:cubicBezTo>
                      <a:pt x="162" y="217"/>
                      <a:pt x="191" y="228"/>
                      <a:pt x="200" y="237"/>
                    </a:cubicBezTo>
                    <a:cubicBezTo>
                      <a:pt x="209" y="246"/>
                      <a:pt x="231" y="250"/>
                      <a:pt x="247" y="254"/>
                    </a:cubicBezTo>
                    <a:cubicBezTo>
                      <a:pt x="264" y="257"/>
                      <a:pt x="269" y="308"/>
                      <a:pt x="269" y="319"/>
                    </a:cubicBezTo>
                    <a:cubicBezTo>
                      <a:pt x="269" y="330"/>
                      <a:pt x="348" y="328"/>
                      <a:pt x="360" y="330"/>
                    </a:cubicBezTo>
                    <a:cubicBezTo>
                      <a:pt x="373" y="332"/>
                      <a:pt x="373" y="354"/>
                      <a:pt x="386" y="370"/>
                    </a:cubicBezTo>
                    <a:cubicBezTo>
                      <a:pt x="399" y="386"/>
                      <a:pt x="408" y="408"/>
                      <a:pt x="413" y="421"/>
                    </a:cubicBezTo>
                    <a:cubicBezTo>
                      <a:pt x="419" y="434"/>
                      <a:pt x="464" y="450"/>
                      <a:pt x="475" y="467"/>
                    </a:cubicBezTo>
                    <a:cubicBezTo>
                      <a:pt x="486" y="483"/>
                      <a:pt x="521" y="499"/>
                      <a:pt x="546" y="509"/>
                    </a:cubicBezTo>
                    <a:cubicBezTo>
                      <a:pt x="572" y="518"/>
                      <a:pt x="595" y="552"/>
                      <a:pt x="610" y="550"/>
                    </a:cubicBezTo>
                    <a:cubicBezTo>
                      <a:pt x="625" y="549"/>
                      <a:pt x="665" y="569"/>
                      <a:pt x="665" y="569"/>
                    </a:cubicBezTo>
                    <a:cubicBezTo>
                      <a:pt x="669" y="609"/>
                      <a:pt x="669" y="609"/>
                      <a:pt x="669" y="609"/>
                    </a:cubicBezTo>
                    <a:cubicBezTo>
                      <a:pt x="671" y="609"/>
                      <a:pt x="673" y="609"/>
                      <a:pt x="675" y="608"/>
                    </a:cubicBezTo>
                    <a:cubicBezTo>
                      <a:pt x="697" y="601"/>
                      <a:pt x="709" y="625"/>
                      <a:pt x="726" y="625"/>
                    </a:cubicBezTo>
                    <a:cubicBezTo>
                      <a:pt x="733" y="625"/>
                      <a:pt x="742" y="631"/>
                      <a:pt x="750" y="637"/>
                    </a:cubicBezTo>
                    <a:cubicBezTo>
                      <a:pt x="749" y="601"/>
                      <a:pt x="762" y="583"/>
                      <a:pt x="776" y="572"/>
                    </a:cubicBezTo>
                    <a:cubicBezTo>
                      <a:pt x="792" y="560"/>
                      <a:pt x="765" y="538"/>
                      <a:pt x="769" y="518"/>
                    </a:cubicBezTo>
                    <a:cubicBezTo>
                      <a:pt x="772" y="498"/>
                      <a:pt x="727" y="487"/>
                      <a:pt x="730" y="470"/>
                    </a:cubicBezTo>
                    <a:cubicBezTo>
                      <a:pt x="734" y="454"/>
                      <a:pt x="772" y="456"/>
                      <a:pt x="789" y="448"/>
                    </a:cubicBezTo>
                    <a:cubicBezTo>
                      <a:pt x="805" y="441"/>
                      <a:pt x="792" y="414"/>
                      <a:pt x="809" y="414"/>
                    </a:cubicBezTo>
                    <a:cubicBezTo>
                      <a:pt x="825" y="414"/>
                      <a:pt x="832" y="397"/>
                      <a:pt x="838" y="381"/>
                    </a:cubicBezTo>
                    <a:cubicBezTo>
                      <a:pt x="843" y="365"/>
                      <a:pt x="871" y="381"/>
                      <a:pt x="885" y="370"/>
                    </a:cubicBezTo>
                    <a:cubicBezTo>
                      <a:pt x="900" y="359"/>
                      <a:pt x="922" y="352"/>
                      <a:pt x="927" y="361"/>
                    </a:cubicBezTo>
                    <a:cubicBezTo>
                      <a:pt x="931" y="368"/>
                      <a:pt x="913" y="399"/>
                      <a:pt x="905" y="412"/>
                    </a:cubicBezTo>
                    <a:cubicBezTo>
                      <a:pt x="931" y="411"/>
                      <a:pt x="969" y="406"/>
                      <a:pt x="976" y="399"/>
                    </a:cubicBezTo>
                    <a:cubicBezTo>
                      <a:pt x="986" y="389"/>
                      <a:pt x="1022" y="413"/>
                      <a:pt x="1035" y="389"/>
                    </a:cubicBezTo>
                    <a:cubicBezTo>
                      <a:pt x="1047" y="365"/>
                      <a:pt x="1091" y="382"/>
                      <a:pt x="1061" y="35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3" name="Shape 307">
                <a:extLst>
                  <a:ext uri="{FF2B5EF4-FFF2-40B4-BE49-F238E27FC236}">
                    <a16:creationId xmlns:a16="http://schemas.microsoft.com/office/drawing/2014/main" id="{30F10B87-8AFD-C15B-193F-EAFD43E01160}"/>
                  </a:ext>
                </a:extLst>
              </p:cNvPr>
              <p:cNvSpPr/>
              <p:nvPr/>
            </p:nvSpPr>
            <p:spPr>
              <a:xfrm>
                <a:off x="9581748" y="2855327"/>
                <a:ext cx="1179441" cy="1863862"/>
              </a:xfrm>
              <a:custGeom>
                <a:avLst/>
                <a:gdLst/>
                <a:ahLst/>
                <a:cxnLst/>
                <a:rect l="0" t="0" r="0" b="0"/>
                <a:pathLst>
                  <a:path w="1596" h="2523" extrusionOk="0">
                    <a:moveTo>
                      <a:pt x="1546" y="1349"/>
                    </a:moveTo>
                    <a:cubicBezTo>
                      <a:pt x="1543" y="1363"/>
                      <a:pt x="1518" y="1360"/>
                      <a:pt x="1519" y="1346"/>
                    </a:cubicBezTo>
                    <a:cubicBezTo>
                      <a:pt x="1520" y="1333"/>
                      <a:pt x="1481" y="1322"/>
                      <a:pt x="1479" y="1315"/>
                    </a:cubicBezTo>
                    <a:cubicBezTo>
                      <a:pt x="1477" y="1309"/>
                      <a:pt x="1495" y="1310"/>
                      <a:pt x="1510" y="1318"/>
                    </a:cubicBezTo>
                    <a:cubicBezTo>
                      <a:pt x="1525" y="1326"/>
                      <a:pt x="1535" y="1321"/>
                      <a:pt x="1551" y="1305"/>
                    </a:cubicBezTo>
                    <a:cubicBezTo>
                      <a:pt x="1567" y="1290"/>
                      <a:pt x="1590" y="1303"/>
                      <a:pt x="1593" y="1289"/>
                    </a:cubicBezTo>
                    <a:cubicBezTo>
                      <a:pt x="1596" y="1275"/>
                      <a:pt x="1566" y="1266"/>
                      <a:pt x="1561" y="1258"/>
                    </a:cubicBezTo>
                    <a:cubicBezTo>
                      <a:pt x="1556" y="1250"/>
                      <a:pt x="1535" y="1239"/>
                      <a:pt x="1515" y="1243"/>
                    </a:cubicBezTo>
                    <a:cubicBezTo>
                      <a:pt x="1495" y="1246"/>
                      <a:pt x="1494" y="1238"/>
                      <a:pt x="1482" y="1227"/>
                    </a:cubicBezTo>
                    <a:cubicBezTo>
                      <a:pt x="1470" y="1216"/>
                      <a:pt x="1434" y="1234"/>
                      <a:pt x="1434" y="1260"/>
                    </a:cubicBezTo>
                    <a:cubicBezTo>
                      <a:pt x="1434" y="1285"/>
                      <a:pt x="1411" y="1279"/>
                      <a:pt x="1419" y="1265"/>
                    </a:cubicBezTo>
                    <a:cubicBezTo>
                      <a:pt x="1427" y="1252"/>
                      <a:pt x="1408" y="1235"/>
                      <a:pt x="1426" y="1231"/>
                    </a:cubicBezTo>
                    <a:cubicBezTo>
                      <a:pt x="1444" y="1226"/>
                      <a:pt x="1434" y="1199"/>
                      <a:pt x="1401" y="1196"/>
                    </a:cubicBezTo>
                    <a:cubicBezTo>
                      <a:pt x="1367" y="1193"/>
                      <a:pt x="1354" y="1222"/>
                      <a:pt x="1362" y="1231"/>
                    </a:cubicBezTo>
                    <a:cubicBezTo>
                      <a:pt x="1371" y="1240"/>
                      <a:pt x="1340" y="1279"/>
                      <a:pt x="1326" y="1279"/>
                    </a:cubicBezTo>
                    <a:cubicBezTo>
                      <a:pt x="1312" y="1279"/>
                      <a:pt x="1328" y="1245"/>
                      <a:pt x="1327" y="1227"/>
                    </a:cubicBezTo>
                    <a:cubicBezTo>
                      <a:pt x="1326" y="1209"/>
                      <a:pt x="1313" y="1219"/>
                      <a:pt x="1288" y="1248"/>
                    </a:cubicBezTo>
                    <a:cubicBezTo>
                      <a:pt x="1262" y="1277"/>
                      <a:pt x="1243" y="1304"/>
                      <a:pt x="1229" y="1306"/>
                    </a:cubicBezTo>
                    <a:cubicBezTo>
                      <a:pt x="1214" y="1309"/>
                      <a:pt x="1216" y="1280"/>
                      <a:pt x="1239" y="1267"/>
                    </a:cubicBezTo>
                    <a:cubicBezTo>
                      <a:pt x="1263" y="1254"/>
                      <a:pt x="1264" y="1220"/>
                      <a:pt x="1280" y="1220"/>
                    </a:cubicBezTo>
                    <a:cubicBezTo>
                      <a:pt x="1295" y="1220"/>
                      <a:pt x="1295" y="1202"/>
                      <a:pt x="1272" y="1196"/>
                    </a:cubicBezTo>
                    <a:cubicBezTo>
                      <a:pt x="1249" y="1191"/>
                      <a:pt x="1246" y="1216"/>
                      <a:pt x="1239" y="1223"/>
                    </a:cubicBezTo>
                    <a:cubicBezTo>
                      <a:pt x="1231" y="1231"/>
                      <a:pt x="1194" y="1211"/>
                      <a:pt x="1195" y="1218"/>
                    </a:cubicBezTo>
                    <a:cubicBezTo>
                      <a:pt x="1196" y="1225"/>
                      <a:pt x="1175" y="1228"/>
                      <a:pt x="1184" y="1242"/>
                    </a:cubicBezTo>
                    <a:cubicBezTo>
                      <a:pt x="1193" y="1255"/>
                      <a:pt x="1179" y="1267"/>
                      <a:pt x="1170" y="1251"/>
                    </a:cubicBezTo>
                    <a:cubicBezTo>
                      <a:pt x="1161" y="1234"/>
                      <a:pt x="1138" y="1247"/>
                      <a:pt x="1127" y="1265"/>
                    </a:cubicBezTo>
                    <a:cubicBezTo>
                      <a:pt x="1117" y="1284"/>
                      <a:pt x="1102" y="1283"/>
                      <a:pt x="1113" y="1289"/>
                    </a:cubicBezTo>
                    <a:cubicBezTo>
                      <a:pt x="1124" y="1295"/>
                      <a:pt x="1123" y="1320"/>
                      <a:pt x="1107" y="1325"/>
                    </a:cubicBezTo>
                    <a:cubicBezTo>
                      <a:pt x="1090" y="1329"/>
                      <a:pt x="1096" y="1280"/>
                      <a:pt x="1084" y="1285"/>
                    </a:cubicBezTo>
                    <a:cubicBezTo>
                      <a:pt x="1071" y="1289"/>
                      <a:pt x="1079" y="1261"/>
                      <a:pt x="1096" y="1261"/>
                    </a:cubicBezTo>
                    <a:cubicBezTo>
                      <a:pt x="1114" y="1261"/>
                      <a:pt x="1131" y="1235"/>
                      <a:pt x="1129" y="1229"/>
                    </a:cubicBezTo>
                    <a:cubicBezTo>
                      <a:pt x="1126" y="1218"/>
                      <a:pt x="1107" y="1221"/>
                      <a:pt x="1107" y="1234"/>
                    </a:cubicBezTo>
                    <a:cubicBezTo>
                      <a:pt x="1107" y="1248"/>
                      <a:pt x="1080" y="1245"/>
                      <a:pt x="1057" y="1244"/>
                    </a:cubicBezTo>
                    <a:cubicBezTo>
                      <a:pt x="1035" y="1244"/>
                      <a:pt x="1035" y="1271"/>
                      <a:pt x="1061" y="1285"/>
                    </a:cubicBezTo>
                    <a:cubicBezTo>
                      <a:pt x="1086" y="1300"/>
                      <a:pt x="1056" y="1309"/>
                      <a:pt x="1044" y="1298"/>
                    </a:cubicBezTo>
                    <a:cubicBezTo>
                      <a:pt x="1031" y="1287"/>
                      <a:pt x="1011" y="1293"/>
                      <a:pt x="997" y="1299"/>
                    </a:cubicBezTo>
                    <a:cubicBezTo>
                      <a:pt x="984" y="1305"/>
                      <a:pt x="1030" y="1322"/>
                      <a:pt x="1032" y="1330"/>
                    </a:cubicBezTo>
                    <a:cubicBezTo>
                      <a:pt x="1034" y="1338"/>
                      <a:pt x="1008" y="1320"/>
                      <a:pt x="1003" y="1326"/>
                    </a:cubicBezTo>
                    <a:cubicBezTo>
                      <a:pt x="997" y="1333"/>
                      <a:pt x="972" y="1322"/>
                      <a:pt x="970" y="1306"/>
                    </a:cubicBezTo>
                    <a:cubicBezTo>
                      <a:pt x="968" y="1291"/>
                      <a:pt x="927" y="1313"/>
                      <a:pt x="950" y="1318"/>
                    </a:cubicBezTo>
                    <a:cubicBezTo>
                      <a:pt x="973" y="1324"/>
                      <a:pt x="964" y="1338"/>
                      <a:pt x="964" y="1358"/>
                    </a:cubicBezTo>
                    <a:cubicBezTo>
                      <a:pt x="964" y="1378"/>
                      <a:pt x="938" y="1363"/>
                      <a:pt x="943" y="1346"/>
                    </a:cubicBezTo>
                    <a:cubicBezTo>
                      <a:pt x="949" y="1328"/>
                      <a:pt x="927" y="1332"/>
                      <a:pt x="909" y="1343"/>
                    </a:cubicBezTo>
                    <a:cubicBezTo>
                      <a:pt x="891" y="1354"/>
                      <a:pt x="912" y="1323"/>
                      <a:pt x="904" y="1307"/>
                    </a:cubicBezTo>
                    <a:cubicBezTo>
                      <a:pt x="897" y="1292"/>
                      <a:pt x="881" y="1307"/>
                      <a:pt x="861" y="1311"/>
                    </a:cubicBezTo>
                    <a:cubicBezTo>
                      <a:pt x="842" y="1315"/>
                      <a:pt x="832" y="1315"/>
                      <a:pt x="844" y="1328"/>
                    </a:cubicBezTo>
                    <a:cubicBezTo>
                      <a:pt x="856" y="1341"/>
                      <a:pt x="854" y="1359"/>
                      <a:pt x="839" y="1356"/>
                    </a:cubicBezTo>
                    <a:cubicBezTo>
                      <a:pt x="823" y="1354"/>
                      <a:pt x="817" y="1356"/>
                      <a:pt x="819" y="1371"/>
                    </a:cubicBezTo>
                    <a:cubicBezTo>
                      <a:pt x="820" y="1386"/>
                      <a:pt x="799" y="1387"/>
                      <a:pt x="797" y="1374"/>
                    </a:cubicBezTo>
                    <a:cubicBezTo>
                      <a:pt x="795" y="1361"/>
                      <a:pt x="764" y="1365"/>
                      <a:pt x="755" y="1379"/>
                    </a:cubicBezTo>
                    <a:cubicBezTo>
                      <a:pt x="746" y="1394"/>
                      <a:pt x="720" y="1405"/>
                      <a:pt x="723" y="1421"/>
                    </a:cubicBezTo>
                    <a:cubicBezTo>
                      <a:pt x="726" y="1438"/>
                      <a:pt x="746" y="1413"/>
                      <a:pt x="762" y="1418"/>
                    </a:cubicBezTo>
                    <a:cubicBezTo>
                      <a:pt x="779" y="1424"/>
                      <a:pt x="761" y="1432"/>
                      <a:pt x="770" y="1440"/>
                    </a:cubicBezTo>
                    <a:cubicBezTo>
                      <a:pt x="779" y="1448"/>
                      <a:pt x="778" y="1469"/>
                      <a:pt x="765" y="1457"/>
                    </a:cubicBezTo>
                    <a:cubicBezTo>
                      <a:pt x="752" y="1445"/>
                      <a:pt x="736" y="1441"/>
                      <a:pt x="733" y="1460"/>
                    </a:cubicBezTo>
                    <a:cubicBezTo>
                      <a:pt x="730" y="1479"/>
                      <a:pt x="717" y="1458"/>
                      <a:pt x="706" y="1444"/>
                    </a:cubicBezTo>
                    <a:cubicBezTo>
                      <a:pt x="695" y="1430"/>
                      <a:pt x="684" y="1469"/>
                      <a:pt x="672" y="1460"/>
                    </a:cubicBezTo>
                    <a:cubicBezTo>
                      <a:pt x="660" y="1451"/>
                      <a:pt x="696" y="1423"/>
                      <a:pt x="687" y="1409"/>
                    </a:cubicBezTo>
                    <a:cubicBezTo>
                      <a:pt x="677" y="1396"/>
                      <a:pt x="671" y="1418"/>
                      <a:pt x="650" y="1438"/>
                    </a:cubicBezTo>
                    <a:cubicBezTo>
                      <a:pt x="629" y="1459"/>
                      <a:pt x="601" y="1459"/>
                      <a:pt x="611" y="1469"/>
                    </a:cubicBezTo>
                    <a:cubicBezTo>
                      <a:pt x="621" y="1479"/>
                      <a:pt x="590" y="1484"/>
                      <a:pt x="585" y="1501"/>
                    </a:cubicBezTo>
                    <a:cubicBezTo>
                      <a:pt x="579" y="1519"/>
                      <a:pt x="536" y="1525"/>
                      <a:pt x="509" y="1543"/>
                    </a:cubicBezTo>
                    <a:cubicBezTo>
                      <a:pt x="482" y="1561"/>
                      <a:pt x="514" y="1562"/>
                      <a:pt x="530" y="1545"/>
                    </a:cubicBezTo>
                    <a:cubicBezTo>
                      <a:pt x="545" y="1528"/>
                      <a:pt x="551" y="1538"/>
                      <a:pt x="575" y="1522"/>
                    </a:cubicBezTo>
                    <a:cubicBezTo>
                      <a:pt x="600" y="1507"/>
                      <a:pt x="626" y="1494"/>
                      <a:pt x="636" y="1500"/>
                    </a:cubicBezTo>
                    <a:cubicBezTo>
                      <a:pt x="645" y="1507"/>
                      <a:pt x="660" y="1511"/>
                      <a:pt x="672" y="1495"/>
                    </a:cubicBezTo>
                    <a:cubicBezTo>
                      <a:pt x="684" y="1479"/>
                      <a:pt x="698" y="1482"/>
                      <a:pt x="710" y="1492"/>
                    </a:cubicBezTo>
                    <a:cubicBezTo>
                      <a:pt x="722" y="1502"/>
                      <a:pt x="690" y="1510"/>
                      <a:pt x="705" y="1525"/>
                    </a:cubicBezTo>
                    <a:cubicBezTo>
                      <a:pt x="719" y="1540"/>
                      <a:pt x="688" y="1548"/>
                      <a:pt x="688" y="1535"/>
                    </a:cubicBezTo>
                    <a:cubicBezTo>
                      <a:pt x="688" y="1522"/>
                      <a:pt x="669" y="1511"/>
                      <a:pt x="663" y="1523"/>
                    </a:cubicBezTo>
                    <a:cubicBezTo>
                      <a:pt x="656" y="1535"/>
                      <a:pt x="646" y="1548"/>
                      <a:pt x="634" y="1549"/>
                    </a:cubicBezTo>
                    <a:cubicBezTo>
                      <a:pt x="622" y="1550"/>
                      <a:pt x="609" y="1571"/>
                      <a:pt x="609" y="1593"/>
                    </a:cubicBezTo>
                    <a:cubicBezTo>
                      <a:pt x="609" y="1615"/>
                      <a:pt x="588" y="1593"/>
                      <a:pt x="586" y="1612"/>
                    </a:cubicBezTo>
                    <a:cubicBezTo>
                      <a:pt x="585" y="1632"/>
                      <a:pt x="555" y="1665"/>
                      <a:pt x="530" y="1690"/>
                    </a:cubicBezTo>
                    <a:cubicBezTo>
                      <a:pt x="504" y="1714"/>
                      <a:pt x="528" y="1720"/>
                      <a:pt x="520" y="1735"/>
                    </a:cubicBezTo>
                    <a:cubicBezTo>
                      <a:pt x="512" y="1751"/>
                      <a:pt x="482" y="1737"/>
                      <a:pt x="472" y="1744"/>
                    </a:cubicBezTo>
                    <a:cubicBezTo>
                      <a:pt x="462" y="1750"/>
                      <a:pt x="477" y="1788"/>
                      <a:pt x="463" y="1800"/>
                    </a:cubicBezTo>
                    <a:cubicBezTo>
                      <a:pt x="450" y="1812"/>
                      <a:pt x="463" y="1828"/>
                      <a:pt x="463" y="1842"/>
                    </a:cubicBezTo>
                    <a:cubicBezTo>
                      <a:pt x="463" y="1856"/>
                      <a:pt x="428" y="1834"/>
                      <a:pt x="425" y="1847"/>
                    </a:cubicBezTo>
                    <a:cubicBezTo>
                      <a:pt x="422" y="1861"/>
                      <a:pt x="391" y="1857"/>
                      <a:pt x="382" y="1861"/>
                    </a:cubicBezTo>
                    <a:cubicBezTo>
                      <a:pt x="373" y="1865"/>
                      <a:pt x="401" y="1887"/>
                      <a:pt x="417" y="1899"/>
                    </a:cubicBezTo>
                    <a:cubicBezTo>
                      <a:pt x="433" y="1912"/>
                      <a:pt x="401" y="1922"/>
                      <a:pt x="398" y="1908"/>
                    </a:cubicBezTo>
                    <a:cubicBezTo>
                      <a:pt x="394" y="1893"/>
                      <a:pt x="371" y="1917"/>
                      <a:pt x="343" y="1929"/>
                    </a:cubicBezTo>
                    <a:cubicBezTo>
                      <a:pt x="315" y="1942"/>
                      <a:pt x="327" y="1968"/>
                      <a:pt x="305" y="1969"/>
                    </a:cubicBezTo>
                    <a:cubicBezTo>
                      <a:pt x="283" y="1969"/>
                      <a:pt x="289" y="2004"/>
                      <a:pt x="275" y="2015"/>
                    </a:cubicBezTo>
                    <a:cubicBezTo>
                      <a:pt x="260" y="2026"/>
                      <a:pt x="264" y="1990"/>
                      <a:pt x="241" y="1989"/>
                    </a:cubicBezTo>
                    <a:cubicBezTo>
                      <a:pt x="218" y="1988"/>
                      <a:pt x="220" y="2004"/>
                      <a:pt x="234" y="2023"/>
                    </a:cubicBezTo>
                    <a:cubicBezTo>
                      <a:pt x="248" y="2042"/>
                      <a:pt x="213" y="2028"/>
                      <a:pt x="200" y="2044"/>
                    </a:cubicBezTo>
                    <a:cubicBezTo>
                      <a:pt x="187" y="2061"/>
                      <a:pt x="151" y="2052"/>
                      <a:pt x="141" y="2066"/>
                    </a:cubicBezTo>
                    <a:cubicBezTo>
                      <a:pt x="131" y="2080"/>
                      <a:pt x="168" y="2080"/>
                      <a:pt x="174" y="2091"/>
                    </a:cubicBezTo>
                    <a:cubicBezTo>
                      <a:pt x="179" y="2102"/>
                      <a:pt x="141" y="2096"/>
                      <a:pt x="121" y="2092"/>
                    </a:cubicBezTo>
                    <a:cubicBezTo>
                      <a:pt x="101" y="2087"/>
                      <a:pt x="106" y="2117"/>
                      <a:pt x="88" y="2113"/>
                    </a:cubicBezTo>
                    <a:cubicBezTo>
                      <a:pt x="70" y="2110"/>
                      <a:pt x="47" y="2129"/>
                      <a:pt x="60" y="2142"/>
                    </a:cubicBezTo>
                    <a:cubicBezTo>
                      <a:pt x="73" y="2154"/>
                      <a:pt x="50" y="2156"/>
                      <a:pt x="37" y="2148"/>
                    </a:cubicBezTo>
                    <a:cubicBezTo>
                      <a:pt x="24" y="2140"/>
                      <a:pt x="13" y="2160"/>
                      <a:pt x="9" y="2175"/>
                    </a:cubicBezTo>
                    <a:cubicBezTo>
                      <a:pt x="4" y="2191"/>
                      <a:pt x="33" y="2199"/>
                      <a:pt x="33" y="2206"/>
                    </a:cubicBezTo>
                    <a:cubicBezTo>
                      <a:pt x="32" y="2214"/>
                      <a:pt x="9" y="2225"/>
                      <a:pt x="25" y="2229"/>
                    </a:cubicBezTo>
                    <a:cubicBezTo>
                      <a:pt x="42" y="2233"/>
                      <a:pt x="30" y="2247"/>
                      <a:pt x="19" y="2252"/>
                    </a:cubicBezTo>
                    <a:cubicBezTo>
                      <a:pt x="8" y="2256"/>
                      <a:pt x="8" y="2267"/>
                      <a:pt x="19" y="2281"/>
                    </a:cubicBezTo>
                    <a:cubicBezTo>
                      <a:pt x="30" y="2295"/>
                      <a:pt x="0" y="2297"/>
                      <a:pt x="14" y="2318"/>
                    </a:cubicBezTo>
                    <a:cubicBezTo>
                      <a:pt x="29" y="2339"/>
                      <a:pt x="40" y="2313"/>
                      <a:pt x="46" y="2328"/>
                    </a:cubicBezTo>
                    <a:cubicBezTo>
                      <a:pt x="53" y="2344"/>
                      <a:pt x="70" y="2330"/>
                      <a:pt x="90" y="2312"/>
                    </a:cubicBezTo>
                    <a:cubicBezTo>
                      <a:pt x="110" y="2294"/>
                      <a:pt x="117" y="2332"/>
                      <a:pt x="101" y="2331"/>
                    </a:cubicBezTo>
                    <a:cubicBezTo>
                      <a:pt x="84" y="2330"/>
                      <a:pt x="65" y="2340"/>
                      <a:pt x="69" y="2357"/>
                    </a:cubicBezTo>
                    <a:cubicBezTo>
                      <a:pt x="73" y="2373"/>
                      <a:pt x="44" y="2370"/>
                      <a:pt x="44" y="2350"/>
                    </a:cubicBezTo>
                    <a:cubicBezTo>
                      <a:pt x="45" y="2330"/>
                      <a:pt x="11" y="2354"/>
                      <a:pt x="23" y="2368"/>
                    </a:cubicBezTo>
                    <a:cubicBezTo>
                      <a:pt x="36" y="2383"/>
                      <a:pt x="19" y="2391"/>
                      <a:pt x="19" y="2405"/>
                    </a:cubicBezTo>
                    <a:cubicBezTo>
                      <a:pt x="19" y="2419"/>
                      <a:pt x="44" y="2416"/>
                      <a:pt x="54" y="2400"/>
                    </a:cubicBezTo>
                    <a:cubicBezTo>
                      <a:pt x="64" y="2385"/>
                      <a:pt x="80" y="2388"/>
                      <a:pt x="86" y="2404"/>
                    </a:cubicBezTo>
                    <a:cubicBezTo>
                      <a:pt x="93" y="2419"/>
                      <a:pt x="71" y="2408"/>
                      <a:pt x="71" y="2429"/>
                    </a:cubicBezTo>
                    <a:cubicBezTo>
                      <a:pt x="71" y="2450"/>
                      <a:pt x="57" y="2431"/>
                      <a:pt x="45" y="2448"/>
                    </a:cubicBezTo>
                    <a:cubicBezTo>
                      <a:pt x="33" y="2464"/>
                      <a:pt x="92" y="2494"/>
                      <a:pt x="110" y="2499"/>
                    </a:cubicBezTo>
                    <a:cubicBezTo>
                      <a:pt x="128" y="2503"/>
                      <a:pt x="146" y="2523"/>
                      <a:pt x="182" y="2518"/>
                    </a:cubicBezTo>
                    <a:cubicBezTo>
                      <a:pt x="218" y="2512"/>
                      <a:pt x="288" y="2445"/>
                      <a:pt x="297" y="2433"/>
                    </a:cubicBezTo>
                    <a:cubicBezTo>
                      <a:pt x="306" y="2421"/>
                      <a:pt x="326" y="2435"/>
                      <a:pt x="340" y="2424"/>
                    </a:cubicBezTo>
                    <a:cubicBezTo>
                      <a:pt x="353" y="2413"/>
                      <a:pt x="345" y="2385"/>
                      <a:pt x="355" y="2379"/>
                    </a:cubicBezTo>
                    <a:cubicBezTo>
                      <a:pt x="365" y="2374"/>
                      <a:pt x="370" y="2409"/>
                      <a:pt x="380" y="2413"/>
                    </a:cubicBezTo>
                    <a:cubicBezTo>
                      <a:pt x="388" y="2416"/>
                      <a:pt x="394" y="2423"/>
                      <a:pt x="394" y="2441"/>
                    </a:cubicBezTo>
                    <a:cubicBezTo>
                      <a:pt x="401" y="2440"/>
                      <a:pt x="409" y="2440"/>
                      <a:pt x="413" y="2444"/>
                    </a:cubicBezTo>
                    <a:cubicBezTo>
                      <a:pt x="425" y="2453"/>
                      <a:pt x="428" y="2415"/>
                      <a:pt x="428" y="2403"/>
                    </a:cubicBezTo>
                    <a:cubicBezTo>
                      <a:pt x="428" y="2391"/>
                      <a:pt x="440" y="2368"/>
                      <a:pt x="437" y="2353"/>
                    </a:cubicBezTo>
                    <a:cubicBezTo>
                      <a:pt x="434" y="2338"/>
                      <a:pt x="472" y="2350"/>
                      <a:pt x="478" y="2338"/>
                    </a:cubicBezTo>
                    <a:cubicBezTo>
                      <a:pt x="484" y="2327"/>
                      <a:pt x="487" y="2286"/>
                      <a:pt x="475" y="2280"/>
                    </a:cubicBezTo>
                    <a:cubicBezTo>
                      <a:pt x="463" y="2274"/>
                      <a:pt x="460" y="2251"/>
                      <a:pt x="472" y="2251"/>
                    </a:cubicBezTo>
                    <a:cubicBezTo>
                      <a:pt x="484" y="2251"/>
                      <a:pt x="498" y="2242"/>
                      <a:pt x="495" y="2218"/>
                    </a:cubicBezTo>
                    <a:cubicBezTo>
                      <a:pt x="492" y="2195"/>
                      <a:pt x="457" y="2198"/>
                      <a:pt x="454" y="2175"/>
                    </a:cubicBezTo>
                    <a:cubicBezTo>
                      <a:pt x="451" y="2151"/>
                      <a:pt x="472" y="2145"/>
                      <a:pt x="457" y="2116"/>
                    </a:cubicBezTo>
                    <a:cubicBezTo>
                      <a:pt x="443" y="2087"/>
                      <a:pt x="463" y="2069"/>
                      <a:pt x="457" y="2055"/>
                    </a:cubicBezTo>
                    <a:cubicBezTo>
                      <a:pt x="451" y="2040"/>
                      <a:pt x="446" y="2022"/>
                      <a:pt x="463" y="1993"/>
                    </a:cubicBezTo>
                    <a:cubicBezTo>
                      <a:pt x="481" y="1964"/>
                      <a:pt x="513" y="1949"/>
                      <a:pt x="525" y="1952"/>
                    </a:cubicBezTo>
                    <a:cubicBezTo>
                      <a:pt x="536" y="1955"/>
                      <a:pt x="557" y="1967"/>
                      <a:pt x="566" y="1949"/>
                    </a:cubicBezTo>
                    <a:cubicBezTo>
                      <a:pt x="574" y="1932"/>
                      <a:pt x="574" y="1917"/>
                      <a:pt x="566" y="1914"/>
                    </a:cubicBezTo>
                    <a:cubicBezTo>
                      <a:pt x="557" y="1911"/>
                      <a:pt x="533" y="1905"/>
                      <a:pt x="551" y="1882"/>
                    </a:cubicBezTo>
                    <a:cubicBezTo>
                      <a:pt x="569" y="1858"/>
                      <a:pt x="589" y="1829"/>
                      <a:pt x="592" y="1803"/>
                    </a:cubicBezTo>
                    <a:cubicBezTo>
                      <a:pt x="595" y="1776"/>
                      <a:pt x="586" y="1756"/>
                      <a:pt x="595" y="1747"/>
                    </a:cubicBezTo>
                    <a:cubicBezTo>
                      <a:pt x="604" y="1738"/>
                      <a:pt x="624" y="1747"/>
                      <a:pt x="642" y="1736"/>
                    </a:cubicBezTo>
                    <a:cubicBezTo>
                      <a:pt x="659" y="1724"/>
                      <a:pt x="645" y="1709"/>
                      <a:pt x="653" y="1700"/>
                    </a:cubicBezTo>
                    <a:cubicBezTo>
                      <a:pt x="662" y="1692"/>
                      <a:pt x="674" y="1662"/>
                      <a:pt x="686" y="1654"/>
                    </a:cubicBezTo>
                    <a:cubicBezTo>
                      <a:pt x="697" y="1645"/>
                      <a:pt x="709" y="1633"/>
                      <a:pt x="700" y="1621"/>
                    </a:cubicBezTo>
                    <a:cubicBezTo>
                      <a:pt x="691" y="1610"/>
                      <a:pt x="718" y="1598"/>
                      <a:pt x="718" y="1577"/>
                    </a:cubicBezTo>
                    <a:cubicBezTo>
                      <a:pt x="718" y="1557"/>
                      <a:pt x="747" y="1542"/>
                      <a:pt x="765" y="1542"/>
                    </a:cubicBezTo>
                    <a:cubicBezTo>
                      <a:pt x="782" y="1542"/>
                      <a:pt x="811" y="1542"/>
                      <a:pt x="811" y="1525"/>
                    </a:cubicBezTo>
                    <a:cubicBezTo>
                      <a:pt x="811" y="1507"/>
                      <a:pt x="800" y="1469"/>
                      <a:pt x="826" y="1481"/>
                    </a:cubicBezTo>
                    <a:cubicBezTo>
                      <a:pt x="852" y="1493"/>
                      <a:pt x="873" y="1478"/>
                      <a:pt x="890" y="1493"/>
                    </a:cubicBezTo>
                    <a:cubicBezTo>
                      <a:pt x="908" y="1507"/>
                      <a:pt x="931" y="1504"/>
                      <a:pt x="931" y="1481"/>
                    </a:cubicBezTo>
                    <a:cubicBezTo>
                      <a:pt x="931" y="1457"/>
                      <a:pt x="940" y="1419"/>
                      <a:pt x="967" y="1434"/>
                    </a:cubicBezTo>
                    <a:cubicBezTo>
                      <a:pt x="969" y="1435"/>
                      <a:pt x="971" y="1436"/>
                      <a:pt x="973" y="1438"/>
                    </a:cubicBezTo>
                    <a:cubicBezTo>
                      <a:pt x="981" y="1418"/>
                      <a:pt x="998" y="1406"/>
                      <a:pt x="1013" y="1408"/>
                    </a:cubicBezTo>
                    <a:cubicBezTo>
                      <a:pt x="1037" y="1411"/>
                      <a:pt x="1051" y="1452"/>
                      <a:pt x="1081" y="1457"/>
                    </a:cubicBezTo>
                    <a:cubicBezTo>
                      <a:pt x="1110" y="1463"/>
                      <a:pt x="1139" y="1475"/>
                      <a:pt x="1148" y="1460"/>
                    </a:cubicBezTo>
                    <a:cubicBezTo>
                      <a:pt x="1157" y="1446"/>
                      <a:pt x="1177" y="1469"/>
                      <a:pt x="1195" y="1463"/>
                    </a:cubicBezTo>
                    <a:cubicBezTo>
                      <a:pt x="1212" y="1457"/>
                      <a:pt x="1212" y="1496"/>
                      <a:pt x="1230" y="1472"/>
                    </a:cubicBezTo>
                    <a:cubicBezTo>
                      <a:pt x="1248" y="1449"/>
                      <a:pt x="1227" y="1434"/>
                      <a:pt x="1256" y="1437"/>
                    </a:cubicBezTo>
                    <a:cubicBezTo>
                      <a:pt x="1286" y="1440"/>
                      <a:pt x="1268" y="1405"/>
                      <a:pt x="1268" y="1384"/>
                    </a:cubicBezTo>
                    <a:cubicBezTo>
                      <a:pt x="1268" y="1364"/>
                      <a:pt x="1306" y="1361"/>
                      <a:pt x="1306" y="1343"/>
                    </a:cubicBezTo>
                    <a:cubicBezTo>
                      <a:pt x="1306" y="1326"/>
                      <a:pt x="1359" y="1340"/>
                      <a:pt x="1368" y="1329"/>
                    </a:cubicBezTo>
                    <a:cubicBezTo>
                      <a:pt x="1376" y="1317"/>
                      <a:pt x="1406" y="1308"/>
                      <a:pt x="1417" y="1329"/>
                    </a:cubicBezTo>
                    <a:cubicBezTo>
                      <a:pt x="1429" y="1349"/>
                      <a:pt x="1479" y="1355"/>
                      <a:pt x="1482" y="1373"/>
                    </a:cubicBezTo>
                    <a:cubicBezTo>
                      <a:pt x="1483" y="1381"/>
                      <a:pt x="1482" y="1394"/>
                      <a:pt x="1482" y="1407"/>
                    </a:cubicBezTo>
                    <a:cubicBezTo>
                      <a:pt x="1490" y="1399"/>
                      <a:pt x="1500" y="1393"/>
                      <a:pt x="1510" y="1393"/>
                    </a:cubicBezTo>
                    <a:cubicBezTo>
                      <a:pt x="1528" y="1393"/>
                      <a:pt x="1545" y="1366"/>
                      <a:pt x="1561" y="1369"/>
                    </a:cubicBezTo>
                    <a:cubicBezTo>
                      <a:pt x="1575" y="1372"/>
                      <a:pt x="1588" y="1370"/>
                      <a:pt x="1592" y="1347"/>
                    </a:cubicBezTo>
                    <a:cubicBezTo>
                      <a:pt x="1578" y="1338"/>
                      <a:pt x="1550" y="1337"/>
                      <a:pt x="1546" y="1349"/>
                    </a:cubicBezTo>
                    <a:close/>
                    <a:moveTo>
                      <a:pt x="445" y="181"/>
                    </a:moveTo>
                    <a:cubicBezTo>
                      <a:pt x="471" y="187"/>
                      <a:pt x="417" y="216"/>
                      <a:pt x="409" y="242"/>
                    </a:cubicBezTo>
                    <a:cubicBezTo>
                      <a:pt x="401" y="267"/>
                      <a:pt x="450" y="291"/>
                      <a:pt x="471" y="310"/>
                    </a:cubicBezTo>
                    <a:cubicBezTo>
                      <a:pt x="491" y="329"/>
                      <a:pt x="540" y="326"/>
                      <a:pt x="558" y="315"/>
                    </a:cubicBezTo>
                    <a:cubicBezTo>
                      <a:pt x="576" y="304"/>
                      <a:pt x="570" y="266"/>
                      <a:pt x="594" y="267"/>
                    </a:cubicBezTo>
                    <a:cubicBezTo>
                      <a:pt x="617" y="269"/>
                      <a:pt x="605" y="247"/>
                      <a:pt x="624" y="240"/>
                    </a:cubicBezTo>
                    <a:cubicBezTo>
                      <a:pt x="643" y="233"/>
                      <a:pt x="646" y="258"/>
                      <a:pt x="629" y="277"/>
                    </a:cubicBezTo>
                    <a:cubicBezTo>
                      <a:pt x="613" y="296"/>
                      <a:pt x="658" y="295"/>
                      <a:pt x="682" y="272"/>
                    </a:cubicBezTo>
                    <a:cubicBezTo>
                      <a:pt x="707" y="248"/>
                      <a:pt x="713" y="270"/>
                      <a:pt x="707" y="292"/>
                    </a:cubicBezTo>
                    <a:cubicBezTo>
                      <a:pt x="702" y="314"/>
                      <a:pt x="651" y="302"/>
                      <a:pt x="633" y="326"/>
                    </a:cubicBezTo>
                    <a:cubicBezTo>
                      <a:pt x="616" y="351"/>
                      <a:pt x="561" y="332"/>
                      <a:pt x="536" y="359"/>
                    </a:cubicBezTo>
                    <a:cubicBezTo>
                      <a:pt x="512" y="386"/>
                      <a:pt x="558" y="388"/>
                      <a:pt x="592" y="381"/>
                    </a:cubicBezTo>
                    <a:cubicBezTo>
                      <a:pt x="626" y="374"/>
                      <a:pt x="691" y="370"/>
                      <a:pt x="715" y="375"/>
                    </a:cubicBezTo>
                    <a:cubicBezTo>
                      <a:pt x="740" y="381"/>
                      <a:pt x="700" y="389"/>
                      <a:pt x="659" y="389"/>
                    </a:cubicBezTo>
                    <a:cubicBezTo>
                      <a:pt x="618" y="389"/>
                      <a:pt x="605" y="401"/>
                      <a:pt x="606" y="412"/>
                    </a:cubicBezTo>
                    <a:cubicBezTo>
                      <a:pt x="607" y="423"/>
                      <a:pt x="549" y="400"/>
                      <a:pt x="546" y="425"/>
                    </a:cubicBezTo>
                    <a:cubicBezTo>
                      <a:pt x="543" y="449"/>
                      <a:pt x="601" y="459"/>
                      <a:pt x="607" y="474"/>
                    </a:cubicBezTo>
                    <a:cubicBezTo>
                      <a:pt x="614" y="489"/>
                      <a:pt x="652" y="475"/>
                      <a:pt x="667" y="481"/>
                    </a:cubicBezTo>
                    <a:cubicBezTo>
                      <a:pt x="682" y="486"/>
                      <a:pt x="643" y="497"/>
                      <a:pt x="637" y="504"/>
                    </a:cubicBezTo>
                    <a:cubicBezTo>
                      <a:pt x="632" y="511"/>
                      <a:pt x="680" y="520"/>
                      <a:pt x="688" y="534"/>
                    </a:cubicBezTo>
                    <a:cubicBezTo>
                      <a:pt x="696" y="548"/>
                      <a:pt x="730" y="541"/>
                      <a:pt x="729" y="522"/>
                    </a:cubicBezTo>
                    <a:cubicBezTo>
                      <a:pt x="727" y="498"/>
                      <a:pt x="759" y="426"/>
                      <a:pt x="800" y="411"/>
                    </a:cubicBezTo>
                    <a:cubicBezTo>
                      <a:pt x="841" y="396"/>
                      <a:pt x="818" y="382"/>
                      <a:pt x="823" y="359"/>
                    </a:cubicBezTo>
                    <a:cubicBezTo>
                      <a:pt x="829" y="336"/>
                      <a:pt x="861" y="355"/>
                      <a:pt x="852" y="336"/>
                    </a:cubicBezTo>
                    <a:cubicBezTo>
                      <a:pt x="842" y="317"/>
                      <a:pt x="848" y="308"/>
                      <a:pt x="874" y="284"/>
                    </a:cubicBezTo>
                    <a:cubicBezTo>
                      <a:pt x="900" y="259"/>
                      <a:pt x="916" y="277"/>
                      <a:pt x="948" y="262"/>
                    </a:cubicBezTo>
                    <a:cubicBezTo>
                      <a:pt x="979" y="247"/>
                      <a:pt x="994" y="273"/>
                      <a:pt x="960" y="276"/>
                    </a:cubicBezTo>
                    <a:cubicBezTo>
                      <a:pt x="930" y="278"/>
                      <a:pt x="945" y="313"/>
                      <a:pt x="969" y="322"/>
                    </a:cubicBezTo>
                    <a:cubicBezTo>
                      <a:pt x="994" y="332"/>
                      <a:pt x="972" y="340"/>
                      <a:pt x="991" y="344"/>
                    </a:cubicBezTo>
                    <a:cubicBezTo>
                      <a:pt x="1010" y="348"/>
                      <a:pt x="1005" y="377"/>
                      <a:pt x="980" y="403"/>
                    </a:cubicBezTo>
                    <a:cubicBezTo>
                      <a:pt x="956" y="429"/>
                      <a:pt x="987" y="434"/>
                      <a:pt x="1039" y="415"/>
                    </a:cubicBezTo>
                    <a:cubicBezTo>
                      <a:pt x="1091" y="396"/>
                      <a:pt x="1058" y="431"/>
                      <a:pt x="1073" y="446"/>
                    </a:cubicBezTo>
                    <a:cubicBezTo>
                      <a:pt x="1088" y="462"/>
                      <a:pt x="1129" y="436"/>
                      <a:pt x="1151" y="410"/>
                    </a:cubicBezTo>
                    <a:cubicBezTo>
                      <a:pt x="1173" y="384"/>
                      <a:pt x="1206" y="388"/>
                      <a:pt x="1204" y="374"/>
                    </a:cubicBezTo>
                    <a:cubicBezTo>
                      <a:pt x="1203" y="359"/>
                      <a:pt x="1180" y="355"/>
                      <a:pt x="1161" y="363"/>
                    </a:cubicBezTo>
                    <a:cubicBezTo>
                      <a:pt x="1142" y="371"/>
                      <a:pt x="1094" y="366"/>
                      <a:pt x="1110" y="351"/>
                    </a:cubicBezTo>
                    <a:cubicBezTo>
                      <a:pt x="1127" y="336"/>
                      <a:pt x="1124" y="324"/>
                      <a:pt x="1099" y="326"/>
                    </a:cubicBezTo>
                    <a:cubicBezTo>
                      <a:pt x="1075" y="329"/>
                      <a:pt x="1031" y="317"/>
                      <a:pt x="1051" y="308"/>
                    </a:cubicBezTo>
                    <a:cubicBezTo>
                      <a:pt x="1072" y="300"/>
                      <a:pt x="1036" y="273"/>
                      <a:pt x="1017" y="274"/>
                    </a:cubicBezTo>
                    <a:cubicBezTo>
                      <a:pt x="998" y="276"/>
                      <a:pt x="1004" y="254"/>
                      <a:pt x="1005" y="239"/>
                    </a:cubicBezTo>
                    <a:cubicBezTo>
                      <a:pt x="1006" y="224"/>
                      <a:pt x="950" y="217"/>
                      <a:pt x="961" y="211"/>
                    </a:cubicBezTo>
                    <a:cubicBezTo>
                      <a:pt x="972" y="206"/>
                      <a:pt x="938" y="194"/>
                      <a:pt x="930" y="205"/>
                    </a:cubicBezTo>
                    <a:cubicBezTo>
                      <a:pt x="922" y="216"/>
                      <a:pt x="905" y="213"/>
                      <a:pt x="905" y="196"/>
                    </a:cubicBezTo>
                    <a:cubicBezTo>
                      <a:pt x="905" y="180"/>
                      <a:pt x="864" y="184"/>
                      <a:pt x="848" y="186"/>
                    </a:cubicBezTo>
                    <a:cubicBezTo>
                      <a:pt x="831" y="187"/>
                      <a:pt x="840" y="150"/>
                      <a:pt x="823" y="138"/>
                    </a:cubicBezTo>
                    <a:cubicBezTo>
                      <a:pt x="807" y="125"/>
                      <a:pt x="785" y="162"/>
                      <a:pt x="773" y="160"/>
                    </a:cubicBezTo>
                    <a:cubicBezTo>
                      <a:pt x="760" y="157"/>
                      <a:pt x="782" y="132"/>
                      <a:pt x="789" y="116"/>
                    </a:cubicBezTo>
                    <a:cubicBezTo>
                      <a:pt x="796" y="99"/>
                      <a:pt x="732" y="78"/>
                      <a:pt x="725" y="94"/>
                    </a:cubicBezTo>
                    <a:cubicBezTo>
                      <a:pt x="718" y="110"/>
                      <a:pt x="706" y="69"/>
                      <a:pt x="692" y="65"/>
                    </a:cubicBezTo>
                    <a:cubicBezTo>
                      <a:pt x="678" y="61"/>
                      <a:pt x="689" y="93"/>
                      <a:pt x="677" y="95"/>
                    </a:cubicBezTo>
                    <a:cubicBezTo>
                      <a:pt x="665" y="98"/>
                      <a:pt x="648" y="110"/>
                      <a:pt x="669" y="124"/>
                    </a:cubicBezTo>
                    <a:cubicBezTo>
                      <a:pt x="689" y="138"/>
                      <a:pt x="710" y="206"/>
                      <a:pt x="707" y="217"/>
                    </a:cubicBezTo>
                    <a:cubicBezTo>
                      <a:pt x="704" y="228"/>
                      <a:pt x="641" y="168"/>
                      <a:pt x="639" y="139"/>
                    </a:cubicBezTo>
                    <a:cubicBezTo>
                      <a:pt x="636" y="110"/>
                      <a:pt x="605" y="87"/>
                      <a:pt x="596" y="108"/>
                    </a:cubicBezTo>
                    <a:cubicBezTo>
                      <a:pt x="588" y="128"/>
                      <a:pt x="565" y="136"/>
                      <a:pt x="572" y="157"/>
                    </a:cubicBezTo>
                    <a:cubicBezTo>
                      <a:pt x="579" y="177"/>
                      <a:pt x="555" y="184"/>
                      <a:pt x="555" y="168"/>
                    </a:cubicBezTo>
                    <a:cubicBezTo>
                      <a:pt x="555" y="151"/>
                      <a:pt x="521" y="132"/>
                      <a:pt x="509" y="131"/>
                    </a:cubicBezTo>
                    <a:cubicBezTo>
                      <a:pt x="497" y="129"/>
                      <a:pt x="540" y="121"/>
                      <a:pt x="561" y="112"/>
                    </a:cubicBezTo>
                    <a:cubicBezTo>
                      <a:pt x="581" y="102"/>
                      <a:pt x="543" y="89"/>
                      <a:pt x="525" y="99"/>
                    </a:cubicBezTo>
                    <a:cubicBezTo>
                      <a:pt x="508" y="110"/>
                      <a:pt x="484" y="93"/>
                      <a:pt x="473" y="108"/>
                    </a:cubicBezTo>
                    <a:cubicBezTo>
                      <a:pt x="462" y="123"/>
                      <a:pt x="449" y="108"/>
                      <a:pt x="430" y="104"/>
                    </a:cubicBezTo>
                    <a:cubicBezTo>
                      <a:pt x="411" y="99"/>
                      <a:pt x="394" y="131"/>
                      <a:pt x="381" y="125"/>
                    </a:cubicBezTo>
                    <a:cubicBezTo>
                      <a:pt x="367" y="120"/>
                      <a:pt x="359" y="153"/>
                      <a:pt x="381" y="187"/>
                    </a:cubicBezTo>
                    <a:cubicBezTo>
                      <a:pt x="402" y="221"/>
                      <a:pt x="419" y="176"/>
                      <a:pt x="445" y="181"/>
                    </a:cubicBezTo>
                    <a:close/>
                    <a:moveTo>
                      <a:pt x="389" y="292"/>
                    </a:moveTo>
                    <a:cubicBezTo>
                      <a:pt x="405" y="296"/>
                      <a:pt x="417" y="324"/>
                      <a:pt x="432" y="322"/>
                    </a:cubicBezTo>
                    <a:cubicBezTo>
                      <a:pt x="439" y="322"/>
                      <a:pt x="409" y="288"/>
                      <a:pt x="391" y="269"/>
                    </a:cubicBezTo>
                    <a:cubicBezTo>
                      <a:pt x="374" y="250"/>
                      <a:pt x="375" y="231"/>
                      <a:pt x="350" y="237"/>
                    </a:cubicBezTo>
                    <a:cubicBezTo>
                      <a:pt x="326" y="244"/>
                      <a:pt x="372" y="288"/>
                      <a:pt x="389" y="292"/>
                    </a:cubicBezTo>
                    <a:close/>
                    <a:moveTo>
                      <a:pt x="823" y="71"/>
                    </a:moveTo>
                    <a:cubicBezTo>
                      <a:pt x="835" y="80"/>
                      <a:pt x="803" y="81"/>
                      <a:pt x="816" y="94"/>
                    </a:cubicBezTo>
                    <a:cubicBezTo>
                      <a:pt x="857" y="135"/>
                      <a:pt x="1019" y="89"/>
                      <a:pt x="1040" y="101"/>
                    </a:cubicBezTo>
                    <a:cubicBezTo>
                      <a:pt x="1062" y="113"/>
                      <a:pt x="905" y="128"/>
                      <a:pt x="912" y="145"/>
                    </a:cubicBezTo>
                    <a:cubicBezTo>
                      <a:pt x="919" y="161"/>
                      <a:pt x="1047" y="175"/>
                      <a:pt x="1057" y="164"/>
                    </a:cubicBezTo>
                    <a:cubicBezTo>
                      <a:pt x="1066" y="153"/>
                      <a:pt x="1088" y="186"/>
                      <a:pt x="1131" y="188"/>
                    </a:cubicBezTo>
                    <a:cubicBezTo>
                      <a:pt x="1173" y="191"/>
                      <a:pt x="1169" y="172"/>
                      <a:pt x="1200" y="170"/>
                    </a:cubicBezTo>
                    <a:cubicBezTo>
                      <a:pt x="1232" y="169"/>
                      <a:pt x="1278" y="154"/>
                      <a:pt x="1280" y="136"/>
                    </a:cubicBezTo>
                    <a:cubicBezTo>
                      <a:pt x="1281" y="119"/>
                      <a:pt x="1372" y="97"/>
                      <a:pt x="1364" y="67"/>
                    </a:cubicBezTo>
                    <a:cubicBezTo>
                      <a:pt x="1356" y="37"/>
                      <a:pt x="1267" y="57"/>
                      <a:pt x="1243" y="45"/>
                    </a:cubicBezTo>
                    <a:cubicBezTo>
                      <a:pt x="1218" y="32"/>
                      <a:pt x="1161" y="16"/>
                      <a:pt x="1151" y="35"/>
                    </a:cubicBezTo>
                    <a:cubicBezTo>
                      <a:pt x="1142" y="54"/>
                      <a:pt x="1125" y="60"/>
                      <a:pt x="1117" y="52"/>
                    </a:cubicBezTo>
                    <a:cubicBezTo>
                      <a:pt x="1109" y="43"/>
                      <a:pt x="1121" y="0"/>
                      <a:pt x="1081" y="12"/>
                    </a:cubicBezTo>
                    <a:cubicBezTo>
                      <a:pt x="1042" y="24"/>
                      <a:pt x="1079" y="67"/>
                      <a:pt x="1071" y="72"/>
                    </a:cubicBezTo>
                    <a:cubicBezTo>
                      <a:pt x="1062" y="78"/>
                      <a:pt x="1024" y="64"/>
                      <a:pt x="1021" y="45"/>
                    </a:cubicBezTo>
                    <a:cubicBezTo>
                      <a:pt x="1019" y="26"/>
                      <a:pt x="976" y="65"/>
                      <a:pt x="971" y="42"/>
                    </a:cubicBezTo>
                    <a:cubicBezTo>
                      <a:pt x="965" y="19"/>
                      <a:pt x="915" y="2"/>
                      <a:pt x="904" y="4"/>
                    </a:cubicBezTo>
                    <a:cubicBezTo>
                      <a:pt x="893" y="5"/>
                      <a:pt x="915" y="20"/>
                      <a:pt x="908" y="31"/>
                    </a:cubicBezTo>
                    <a:cubicBezTo>
                      <a:pt x="901" y="42"/>
                      <a:pt x="874" y="20"/>
                      <a:pt x="863" y="19"/>
                    </a:cubicBezTo>
                    <a:cubicBezTo>
                      <a:pt x="852" y="17"/>
                      <a:pt x="870" y="42"/>
                      <a:pt x="864" y="53"/>
                    </a:cubicBezTo>
                    <a:cubicBezTo>
                      <a:pt x="859" y="64"/>
                      <a:pt x="837" y="20"/>
                      <a:pt x="818" y="20"/>
                    </a:cubicBezTo>
                    <a:cubicBezTo>
                      <a:pt x="799" y="20"/>
                      <a:pt x="805" y="42"/>
                      <a:pt x="792" y="43"/>
                    </a:cubicBezTo>
                    <a:cubicBezTo>
                      <a:pt x="778" y="45"/>
                      <a:pt x="811" y="61"/>
                      <a:pt x="823" y="7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4" name="Shape 308">
                <a:extLst>
                  <a:ext uri="{FF2B5EF4-FFF2-40B4-BE49-F238E27FC236}">
                    <a16:creationId xmlns:a16="http://schemas.microsoft.com/office/drawing/2014/main" id="{DF69A690-9A01-563C-30FF-9B4B1F6D89C1}"/>
                  </a:ext>
                </a:extLst>
              </p:cNvPr>
              <p:cNvSpPr/>
              <p:nvPr/>
            </p:nvSpPr>
            <p:spPr>
              <a:xfrm>
                <a:off x="17898097" y="4340388"/>
                <a:ext cx="154963" cy="60263"/>
              </a:xfrm>
              <a:custGeom>
                <a:avLst/>
                <a:gdLst/>
                <a:ahLst/>
                <a:cxnLst/>
                <a:rect l="0" t="0" r="0" b="0"/>
                <a:pathLst>
                  <a:path w="206" h="77" extrusionOk="0">
                    <a:moveTo>
                      <a:pt x="93" y="9"/>
                    </a:moveTo>
                    <a:cubicBezTo>
                      <a:pt x="81" y="18"/>
                      <a:pt x="0" y="14"/>
                      <a:pt x="17" y="33"/>
                    </a:cubicBezTo>
                    <a:cubicBezTo>
                      <a:pt x="32" y="49"/>
                      <a:pt x="101" y="40"/>
                      <a:pt x="132" y="58"/>
                    </a:cubicBezTo>
                    <a:cubicBezTo>
                      <a:pt x="163" y="77"/>
                      <a:pt x="206" y="62"/>
                      <a:pt x="206" y="47"/>
                    </a:cubicBezTo>
                    <a:cubicBezTo>
                      <a:pt x="206" y="33"/>
                      <a:pt x="106" y="0"/>
                      <a:pt x="93" y="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5" name="Shape 309">
                <a:extLst>
                  <a:ext uri="{FF2B5EF4-FFF2-40B4-BE49-F238E27FC236}">
                    <a16:creationId xmlns:a16="http://schemas.microsoft.com/office/drawing/2014/main" id="{AC5EA160-99AD-D029-974F-132527F9B9C2}"/>
                  </a:ext>
                </a:extLst>
              </p:cNvPr>
              <p:cNvSpPr/>
              <p:nvPr/>
            </p:nvSpPr>
            <p:spPr>
              <a:xfrm>
                <a:off x="15203463" y="5489699"/>
                <a:ext cx="779121" cy="783424"/>
              </a:xfrm>
              <a:custGeom>
                <a:avLst/>
                <a:gdLst/>
                <a:ahLst/>
                <a:cxnLst/>
                <a:rect l="0" t="0" r="0" b="0"/>
                <a:pathLst>
                  <a:path w="1055" h="1059" extrusionOk="0">
                    <a:moveTo>
                      <a:pt x="996" y="116"/>
                    </a:moveTo>
                    <a:cubicBezTo>
                      <a:pt x="984" y="100"/>
                      <a:pt x="962" y="126"/>
                      <a:pt x="934" y="131"/>
                    </a:cubicBezTo>
                    <a:cubicBezTo>
                      <a:pt x="907" y="136"/>
                      <a:pt x="821" y="65"/>
                      <a:pt x="800" y="33"/>
                    </a:cubicBezTo>
                    <a:cubicBezTo>
                      <a:pt x="778" y="0"/>
                      <a:pt x="741" y="27"/>
                      <a:pt x="759" y="51"/>
                    </a:cubicBezTo>
                    <a:cubicBezTo>
                      <a:pt x="778" y="75"/>
                      <a:pt x="756" y="82"/>
                      <a:pt x="756" y="115"/>
                    </a:cubicBezTo>
                    <a:cubicBezTo>
                      <a:pt x="756" y="147"/>
                      <a:pt x="734" y="147"/>
                      <a:pt x="738" y="169"/>
                    </a:cubicBezTo>
                    <a:cubicBezTo>
                      <a:pt x="741" y="191"/>
                      <a:pt x="708" y="188"/>
                      <a:pt x="687" y="191"/>
                    </a:cubicBezTo>
                    <a:cubicBezTo>
                      <a:pt x="665" y="195"/>
                      <a:pt x="688" y="217"/>
                      <a:pt x="663" y="228"/>
                    </a:cubicBezTo>
                    <a:cubicBezTo>
                      <a:pt x="637" y="239"/>
                      <a:pt x="639" y="257"/>
                      <a:pt x="652" y="264"/>
                    </a:cubicBezTo>
                    <a:cubicBezTo>
                      <a:pt x="665" y="271"/>
                      <a:pt x="656" y="295"/>
                      <a:pt x="652" y="311"/>
                    </a:cubicBezTo>
                    <a:cubicBezTo>
                      <a:pt x="648" y="328"/>
                      <a:pt x="668" y="315"/>
                      <a:pt x="683" y="299"/>
                    </a:cubicBezTo>
                    <a:cubicBezTo>
                      <a:pt x="697" y="282"/>
                      <a:pt x="713" y="307"/>
                      <a:pt x="716" y="291"/>
                    </a:cubicBezTo>
                    <a:cubicBezTo>
                      <a:pt x="719" y="273"/>
                      <a:pt x="677" y="264"/>
                      <a:pt x="679" y="246"/>
                    </a:cubicBezTo>
                    <a:cubicBezTo>
                      <a:pt x="681" y="228"/>
                      <a:pt x="708" y="251"/>
                      <a:pt x="730" y="240"/>
                    </a:cubicBezTo>
                    <a:cubicBezTo>
                      <a:pt x="752" y="229"/>
                      <a:pt x="796" y="239"/>
                      <a:pt x="823" y="262"/>
                    </a:cubicBezTo>
                    <a:cubicBezTo>
                      <a:pt x="850" y="286"/>
                      <a:pt x="858" y="277"/>
                      <a:pt x="863" y="248"/>
                    </a:cubicBezTo>
                    <a:cubicBezTo>
                      <a:pt x="869" y="219"/>
                      <a:pt x="911" y="206"/>
                      <a:pt x="953" y="206"/>
                    </a:cubicBezTo>
                    <a:cubicBezTo>
                      <a:pt x="994" y="206"/>
                      <a:pt x="998" y="186"/>
                      <a:pt x="985" y="177"/>
                    </a:cubicBezTo>
                    <a:cubicBezTo>
                      <a:pt x="973" y="168"/>
                      <a:pt x="1055" y="115"/>
                      <a:pt x="1053" y="100"/>
                    </a:cubicBezTo>
                    <a:cubicBezTo>
                      <a:pt x="1051" y="86"/>
                      <a:pt x="1009" y="133"/>
                      <a:pt x="996" y="116"/>
                    </a:cubicBezTo>
                    <a:close/>
                    <a:moveTo>
                      <a:pt x="661" y="366"/>
                    </a:moveTo>
                    <a:cubicBezTo>
                      <a:pt x="643" y="375"/>
                      <a:pt x="630" y="432"/>
                      <a:pt x="650" y="448"/>
                    </a:cubicBezTo>
                    <a:cubicBezTo>
                      <a:pt x="670" y="464"/>
                      <a:pt x="617" y="495"/>
                      <a:pt x="619" y="530"/>
                    </a:cubicBezTo>
                    <a:cubicBezTo>
                      <a:pt x="621" y="565"/>
                      <a:pt x="586" y="565"/>
                      <a:pt x="581" y="590"/>
                    </a:cubicBezTo>
                    <a:cubicBezTo>
                      <a:pt x="575" y="616"/>
                      <a:pt x="555" y="610"/>
                      <a:pt x="524" y="634"/>
                    </a:cubicBezTo>
                    <a:cubicBezTo>
                      <a:pt x="493" y="658"/>
                      <a:pt x="477" y="630"/>
                      <a:pt x="484" y="614"/>
                    </a:cubicBezTo>
                    <a:cubicBezTo>
                      <a:pt x="492" y="597"/>
                      <a:pt x="437" y="623"/>
                      <a:pt x="439" y="663"/>
                    </a:cubicBezTo>
                    <a:cubicBezTo>
                      <a:pt x="441" y="703"/>
                      <a:pt x="388" y="707"/>
                      <a:pt x="401" y="725"/>
                    </a:cubicBezTo>
                    <a:cubicBezTo>
                      <a:pt x="413" y="743"/>
                      <a:pt x="360" y="754"/>
                      <a:pt x="362" y="738"/>
                    </a:cubicBezTo>
                    <a:cubicBezTo>
                      <a:pt x="364" y="721"/>
                      <a:pt x="329" y="730"/>
                      <a:pt x="288" y="747"/>
                    </a:cubicBezTo>
                    <a:cubicBezTo>
                      <a:pt x="246" y="763"/>
                      <a:pt x="220" y="729"/>
                      <a:pt x="197" y="752"/>
                    </a:cubicBezTo>
                    <a:cubicBezTo>
                      <a:pt x="173" y="776"/>
                      <a:pt x="133" y="818"/>
                      <a:pt x="102" y="823"/>
                    </a:cubicBezTo>
                    <a:cubicBezTo>
                      <a:pt x="71" y="829"/>
                      <a:pt x="89" y="866"/>
                      <a:pt x="102" y="860"/>
                    </a:cubicBezTo>
                    <a:cubicBezTo>
                      <a:pt x="124" y="849"/>
                      <a:pt x="158" y="860"/>
                      <a:pt x="169" y="843"/>
                    </a:cubicBezTo>
                    <a:cubicBezTo>
                      <a:pt x="180" y="827"/>
                      <a:pt x="269" y="807"/>
                      <a:pt x="324" y="805"/>
                    </a:cubicBezTo>
                    <a:cubicBezTo>
                      <a:pt x="379" y="803"/>
                      <a:pt x="346" y="831"/>
                      <a:pt x="350" y="860"/>
                    </a:cubicBezTo>
                    <a:cubicBezTo>
                      <a:pt x="353" y="889"/>
                      <a:pt x="399" y="883"/>
                      <a:pt x="422" y="856"/>
                    </a:cubicBezTo>
                    <a:cubicBezTo>
                      <a:pt x="446" y="829"/>
                      <a:pt x="464" y="831"/>
                      <a:pt x="444" y="814"/>
                    </a:cubicBezTo>
                    <a:cubicBezTo>
                      <a:pt x="424" y="798"/>
                      <a:pt x="448" y="783"/>
                      <a:pt x="462" y="805"/>
                    </a:cubicBezTo>
                    <a:cubicBezTo>
                      <a:pt x="477" y="827"/>
                      <a:pt x="523" y="829"/>
                      <a:pt x="541" y="800"/>
                    </a:cubicBezTo>
                    <a:cubicBezTo>
                      <a:pt x="559" y="771"/>
                      <a:pt x="564" y="805"/>
                      <a:pt x="586" y="803"/>
                    </a:cubicBezTo>
                    <a:cubicBezTo>
                      <a:pt x="608" y="801"/>
                      <a:pt x="621" y="747"/>
                      <a:pt x="623" y="767"/>
                    </a:cubicBezTo>
                    <a:cubicBezTo>
                      <a:pt x="625" y="787"/>
                      <a:pt x="659" y="781"/>
                      <a:pt x="681" y="758"/>
                    </a:cubicBezTo>
                    <a:cubicBezTo>
                      <a:pt x="703" y="734"/>
                      <a:pt x="683" y="692"/>
                      <a:pt x="697" y="670"/>
                    </a:cubicBezTo>
                    <a:cubicBezTo>
                      <a:pt x="712" y="648"/>
                      <a:pt x="727" y="603"/>
                      <a:pt x="712" y="576"/>
                    </a:cubicBezTo>
                    <a:cubicBezTo>
                      <a:pt x="697" y="548"/>
                      <a:pt x="745" y="530"/>
                      <a:pt x="769" y="508"/>
                    </a:cubicBezTo>
                    <a:cubicBezTo>
                      <a:pt x="792" y="486"/>
                      <a:pt x="741" y="377"/>
                      <a:pt x="739" y="344"/>
                    </a:cubicBezTo>
                    <a:cubicBezTo>
                      <a:pt x="738" y="311"/>
                      <a:pt x="679" y="357"/>
                      <a:pt x="661" y="366"/>
                    </a:cubicBezTo>
                    <a:close/>
                    <a:moveTo>
                      <a:pt x="260" y="840"/>
                    </a:moveTo>
                    <a:cubicBezTo>
                      <a:pt x="253" y="860"/>
                      <a:pt x="231" y="851"/>
                      <a:pt x="202" y="856"/>
                    </a:cubicBezTo>
                    <a:cubicBezTo>
                      <a:pt x="173" y="862"/>
                      <a:pt x="172" y="931"/>
                      <a:pt x="193" y="938"/>
                    </a:cubicBezTo>
                    <a:cubicBezTo>
                      <a:pt x="209" y="944"/>
                      <a:pt x="222" y="944"/>
                      <a:pt x="227" y="922"/>
                    </a:cubicBezTo>
                    <a:cubicBezTo>
                      <a:pt x="233" y="900"/>
                      <a:pt x="262" y="893"/>
                      <a:pt x="280" y="902"/>
                    </a:cubicBezTo>
                    <a:cubicBezTo>
                      <a:pt x="299" y="911"/>
                      <a:pt x="322" y="874"/>
                      <a:pt x="322" y="847"/>
                    </a:cubicBezTo>
                    <a:cubicBezTo>
                      <a:pt x="322" y="820"/>
                      <a:pt x="268" y="820"/>
                      <a:pt x="260" y="840"/>
                    </a:cubicBezTo>
                    <a:close/>
                    <a:moveTo>
                      <a:pt x="135" y="911"/>
                    </a:moveTo>
                    <a:cubicBezTo>
                      <a:pt x="135" y="893"/>
                      <a:pt x="94" y="896"/>
                      <a:pt x="93" y="880"/>
                    </a:cubicBezTo>
                    <a:cubicBezTo>
                      <a:pt x="91" y="863"/>
                      <a:pt x="64" y="873"/>
                      <a:pt x="36" y="893"/>
                    </a:cubicBezTo>
                    <a:cubicBezTo>
                      <a:pt x="9" y="913"/>
                      <a:pt x="0" y="916"/>
                      <a:pt x="11" y="936"/>
                    </a:cubicBezTo>
                    <a:cubicBezTo>
                      <a:pt x="22" y="956"/>
                      <a:pt x="38" y="938"/>
                      <a:pt x="45" y="918"/>
                    </a:cubicBezTo>
                    <a:cubicBezTo>
                      <a:pt x="53" y="898"/>
                      <a:pt x="71" y="947"/>
                      <a:pt x="54" y="980"/>
                    </a:cubicBezTo>
                    <a:cubicBezTo>
                      <a:pt x="38" y="1013"/>
                      <a:pt x="56" y="1059"/>
                      <a:pt x="78" y="1055"/>
                    </a:cubicBezTo>
                    <a:cubicBezTo>
                      <a:pt x="96" y="1051"/>
                      <a:pt x="120" y="985"/>
                      <a:pt x="147" y="951"/>
                    </a:cubicBezTo>
                    <a:cubicBezTo>
                      <a:pt x="175" y="916"/>
                      <a:pt x="135" y="929"/>
                      <a:pt x="135" y="91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6" name="Shape 310">
                <a:extLst>
                  <a:ext uri="{FF2B5EF4-FFF2-40B4-BE49-F238E27FC236}">
                    <a16:creationId xmlns:a16="http://schemas.microsoft.com/office/drawing/2014/main" id="{3CEEBC06-6085-97B8-2488-6EAA65183DC9}"/>
                  </a:ext>
                </a:extLst>
              </p:cNvPr>
              <p:cNvSpPr/>
              <p:nvPr/>
            </p:nvSpPr>
            <p:spPr>
              <a:xfrm>
                <a:off x="12715444" y="5020505"/>
                <a:ext cx="2733378" cy="1893994"/>
              </a:xfrm>
              <a:custGeom>
                <a:avLst/>
                <a:gdLst/>
                <a:ahLst/>
                <a:cxnLst/>
                <a:rect l="0" t="0" r="0" b="0"/>
                <a:pathLst>
                  <a:path w="3701" h="2564" extrusionOk="0">
                    <a:moveTo>
                      <a:pt x="3681" y="458"/>
                    </a:moveTo>
                    <a:cubicBezTo>
                      <a:pt x="3683" y="425"/>
                      <a:pt x="3645" y="436"/>
                      <a:pt x="3632" y="445"/>
                    </a:cubicBezTo>
                    <a:cubicBezTo>
                      <a:pt x="3619" y="454"/>
                      <a:pt x="3583" y="445"/>
                      <a:pt x="3572" y="467"/>
                    </a:cubicBezTo>
                    <a:cubicBezTo>
                      <a:pt x="3561" y="489"/>
                      <a:pt x="3543" y="476"/>
                      <a:pt x="3517" y="480"/>
                    </a:cubicBezTo>
                    <a:cubicBezTo>
                      <a:pt x="3492" y="483"/>
                      <a:pt x="3455" y="472"/>
                      <a:pt x="3457" y="456"/>
                    </a:cubicBezTo>
                    <a:cubicBezTo>
                      <a:pt x="3459" y="440"/>
                      <a:pt x="3443" y="423"/>
                      <a:pt x="3444" y="403"/>
                    </a:cubicBezTo>
                    <a:cubicBezTo>
                      <a:pt x="3446" y="383"/>
                      <a:pt x="3419" y="392"/>
                      <a:pt x="3401" y="374"/>
                    </a:cubicBezTo>
                    <a:cubicBezTo>
                      <a:pt x="3382" y="356"/>
                      <a:pt x="3346" y="343"/>
                      <a:pt x="3339" y="347"/>
                    </a:cubicBezTo>
                    <a:cubicBezTo>
                      <a:pt x="3332" y="350"/>
                      <a:pt x="3310" y="327"/>
                      <a:pt x="3279" y="325"/>
                    </a:cubicBezTo>
                    <a:cubicBezTo>
                      <a:pt x="3248" y="323"/>
                      <a:pt x="3251" y="303"/>
                      <a:pt x="3255" y="290"/>
                    </a:cubicBezTo>
                    <a:cubicBezTo>
                      <a:pt x="3259" y="277"/>
                      <a:pt x="3229" y="237"/>
                      <a:pt x="3224" y="215"/>
                    </a:cubicBezTo>
                    <a:cubicBezTo>
                      <a:pt x="3219" y="194"/>
                      <a:pt x="3197" y="190"/>
                      <a:pt x="3188" y="143"/>
                    </a:cubicBezTo>
                    <a:cubicBezTo>
                      <a:pt x="3178" y="95"/>
                      <a:pt x="3153" y="108"/>
                      <a:pt x="3158" y="86"/>
                    </a:cubicBezTo>
                    <a:cubicBezTo>
                      <a:pt x="3164" y="64"/>
                      <a:pt x="3127" y="53"/>
                      <a:pt x="3118" y="41"/>
                    </a:cubicBezTo>
                    <a:cubicBezTo>
                      <a:pt x="3109" y="28"/>
                      <a:pt x="3071" y="33"/>
                      <a:pt x="3044" y="19"/>
                    </a:cubicBezTo>
                    <a:cubicBezTo>
                      <a:pt x="3016" y="4"/>
                      <a:pt x="3000" y="15"/>
                      <a:pt x="2974" y="8"/>
                    </a:cubicBezTo>
                    <a:cubicBezTo>
                      <a:pt x="2949" y="0"/>
                      <a:pt x="2891" y="15"/>
                      <a:pt x="2883" y="15"/>
                    </a:cubicBezTo>
                    <a:cubicBezTo>
                      <a:pt x="2876" y="15"/>
                      <a:pt x="2830" y="6"/>
                      <a:pt x="2805" y="41"/>
                    </a:cubicBezTo>
                    <a:cubicBezTo>
                      <a:pt x="2780" y="75"/>
                      <a:pt x="2800" y="73"/>
                      <a:pt x="2810" y="73"/>
                    </a:cubicBezTo>
                    <a:cubicBezTo>
                      <a:pt x="2821" y="73"/>
                      <a:pt x="2827" y="106"/>
                      <a:pt x="2829" y="117"/>
                    </a:cubicBezTo>
                    <a:cubicBezTo>
                      <a:pt x="2831" y="128"/>
                      <a:pt x="2810" y="144"/>
                      <a:pt x="2801" y="148"/>
                    </a:cubicBezTo>
                    <a:cubicBezTo>
                      <a:pt x="2792" y="152"/>
                      <a:pt x="2767" y="192"/>
                      <a:pt x="2763" y="206"/>
                    </a:cubicBezTo>
                    <a:cubicBezTo>
                      <a:pt x="2759" y="221"/>
                      <a:pt x="2730" y="257"/>
                      <a:pt x="2734" y="270"/>
                    </a:cubicBezTo>
                    <a:cubicBezTo>
                      <a:pt x="2738" y="283"/>
                      <a:pt x="2719" y="296"/>
                      <a:pt x="2707" y="297"/>
                    </a:cubicBezTo>
                    <a:cubicBezTo>
                      <a:pt x="2694" y="299"/>
                      <a:pt x="2659" y="325"/>
                      <a:pt x="2648" y="328"/>
                    </a:cubicBezTo>
                    <a:cubicBezTo>
                      <a:pt x="2637" y="332"/>
                      <a:pt x="2594" y="325"/>
                      <a:pt x="2588" y="312"/>
                    </a:cubicBezTo>
                    <a:cubicBezTo>
                      <a:pt x="2586" y="308"/>
                      <a:pt x="2581" y="304"/>
                      <a:pt x="2574" y="302"/>
                    </a:cubicBezTo>
                    <a:cubicBezTo>
                      <a:pt x="2525" y="400"/>
                      <a:pt x="2525" y="400"/>
                      <a:pt x="2525" y="400"/>
                    </a:cubicBezTo>
                    <a:cubicBezTo>
                      <a:pt x="2521" y="432"/>
                      <a:pt x="2521" y="432"/>
                      <a:pt x="2521" y="432"/>
                    </a:cubicBezTo>
                    <a:cubicBezTo>
                      <a:pt x="2521" y="432"/>
                      <a:pt x="2490" y="440"/>
                      <a:pt x="2513" y="464"/>
                    </a:cubicBezTo>
                    <a:cubicBezTo>
                      <a:pt x="2537" y="488"/>
                      <a:pt x="2541" y="468"/>
                      <a:pt x="2577" y="468"/>
                    </a:cubicBezTo>
                    <a:cubicBezTo>
                      <a:pt x="2612" y="468"/>
                      <a:pt x="2628" y="496"/>
                      <a:pt x="2636" y="476"/>
                    </a:cubicBezTo>
                    <a:cubicBezTo>
                      <a:pt x="2644" y="456"/>
                      <a:pt x="2676" y="444"/>
                      <a:pt x="2696" y="468"/>
                    </a:cubicBezTo>
                    <a:cubicBezTo>
                      <a:pt x="2716" y="492"/>
                      <a:pt x="2779" y="531"/>
                      <a:pt x="2775" y="551"/>
                    </a:cubicBezTo>
                    <a:cubicBezTo>
                      <a:pt x="2771" y="571"/>
                      <a:pt x="2736" y="567"/>
                      <a:pt x="2712" y="559"/>
                    </a:cubicBezTo>
                    <a:cubicBezTo>
                      <a:pt x="2688" y="551"/>
                      <a:pt x="2656" y="575"/>
                      <a:pt x="2632" y="575"/>
                    </a:cubicBezTo>
                    <a:cubicBezTo>
                      <a:pt x="2609" y="575"/>
                      <a:pt x="2581" y="583"/>
                      <a:pt x="2557" y="607"/>
                    </a:cubicBezTo>
                    <a:cubicBezTo>
                      <a:pt x="2533" y="630"/>
                      <a:pt x="2537" y="654"/>
                      <a:pt x="2501" y="658"/>
                    </a:cubicBezTo>
                    <a:cubicBezTo>
                      <a:pt x="2466" y="662"/>
                      <a:pt x="2450" y="658"/>
                      <a:pt x="2410" y="686"/>
                    </a:cubicBezTo>
                    <a:cubicBezTo>
                      <a:pt x="2370" y="714"/>
                      <a:pt x="2327" y="702"/>
                      <a:pt x="2311" y="694"/>
                    </a:cubicBezTo>
                    <a:cubicBezTo>
                      <a:pt x="2295" y="686"/>
                      <a:pt x="2267" y="682"/>
                      <a:pt x="2251" y="710"/>
                    </a:cubicBezTo>
                    <a:cubicBezTo>
                      <a:pt x="2235" y="738"/>
                      <a:pt x="2271" y="750"/>
                      <a:pt x="2267" y="781"/>
                    </a:cubicBezTo>
                    <a:cubicBezTo>
                      <a:pt x="2263" y="813"/>
                      <a:pt x="2224" y="805"/>
                      <a:pt x="2192" y="841"/>
                    </a:cubicBezTo>
                    <a:cubicBezTo>
                      <a:pt x="2160" y="877"/>
                      <a:pt x="2108" y="892"/>
                      <a:pt x="2081" y="888"/>
                    </a:cubicBezTo>
                    <a:cubicBezTo>
                      <a:pt x="2053" y="885"/>
                      <a:pt x="1993" y="869"/>
                      <a:pt x="1942" y="892"/>
                    </a:cubicBezTo>
                    <a:cubicBezTo>
                      <a:pt x="1890" y="916"/>
                      <a:pt x="1854" y="952"/>
                      <a:pt x="1835" y="948"/>
                    </a:cubicBezTo>
                    <a:cubicBezTo>
                      <a:pt x="1815" y="944"/>
                      <a:pt x="1815" y="920"/>
                      <a:pt x="1787" y="924"/>
                    </a:cubicBezTo>
                    <a:cubicBezTo>
                      <a:pt x="1759" y="928"/>
                      <a:pt x="1743" y="920"/>
                      <a:pt x="1724" y="908"/>
                    </a:cubicBezTo>
                    <a:cubicBezTo>
                      <a:pt x="1704" y="896"/>
                      <a:pt x="1688" y="916"/>
                      <a:pt x="1656" y="892"/>
                    </a:cubicBezTo>
                    <a:cubicBezTo>
                      <a:pt x="1624" y="869"/>
                      <a:pt x="1569" y="873"/>
                      <a:pt x="1545" y="869"/>
                    </a:cubicBezTo>
                    <a:cubicBezTo>
                      <a:pt x="1521" y="865"/>
                      <a:pt x="1430" y="869"/>
                      <a:pt x="1398" y="865"/>
                    </a:cubicBezTo>
                    <a:cubicBezTo>
                      <a:pt x="1366" y="861"/>
                      <a:pt x="1323" y="873"/>
                      <a:pt x="1319" y="857"/>
                    </a:cubicBezTo>
                    <a:cubicBezTo>
                      <a:pt x="1315" y="841"/>
                      <a:pt x="1291" y="829"/>
                      <a:pt x="1283" y="793"/>
                    </a:cubicBezTo>
                    <a:cubicBezTo>
                      <a:pt x="1275" y="757"/>
                      <a:pt x="1255" y="746"/>
                      <a:pt x="1235" y="742"/>
                    </a:cubicBezTo>
                    <a:cubicBezTo>
                      <a:pt x="1215" y="738"/>
                      <a:pt x="1213" y="717"/>
                      <a:pt x="1196" y="714"/>
                    </a:cubicBezTo>
                    <a:cubicBezTo>
                      <a:pt x="1187" y="712"/>
                      <a:pt x="1177" y="686"/>
                      <a:pt x="1149" y="686"/>
                    </a:cubicBezTo>
                    <a:cubicBezTo>
                      <a:pt x="1122" y="686"/>
                      <a:pt x="1025" y="675"/>
                      <a:pt x="1011" y="652"/>
                    </a:cubicBezTo>
                    <a:cubicBezTo>
                      <a:pt x="997" y="629"/>
                      <a:pt x="1025" y="624"/>
                      <a:pt x="1025" y="601"/>
                    </a:cubicBezTo>
                    <a:cubicBezTo>
                      <a:pt x="1025" y="579"/>
                      <a:pt x="1040" y="549"/>
                      <a:pt x="1028" y="540"/>
                    </a:cubicBezTo>
                    <a:cubicBezTo>
                      <a:pt x="1017" y="531"/>
                      <a:pt x="998" y="511"/>
                      <a:pt x="996" y="493"/>
                    </a:cubicBezTo>
                    <a:cubicBezTo>
                      <a:pt x="993" y="475"/>
                      <a:pt x="963" y="451"/>
                      <a:pt x="943" y="450"/>
                    </a:cubicBezTo>
                    <a:cubicBezTo>
                      <a:pt x="922" y="449"/>
                      <a:pt x="906" y="436"/>
                      <a:pt x="887" y="420"/>
                    </a:cubicBezTo>
                    <a:cubicBezTo>
                      <a:pt x="868" y="404"/>
                      <a:pt x="851" y="405"/>
                      <a:pt x="843" y="363"/>
                    </a:cubicBezTo>
                    <a:cubicBezTo>
                      <a:pt x="842" y="360"/>
                      <a:pt x="842" y="358"/>
                      <a:pt x="841" y="356"/>
                    </a:cubicBezTo>
                    <a:cubicBezTo>
                      <a:pt x="833" y="355"/>
                      <a:pt x="824" y="352"/>
                      <a:pt x="817" y="352"/>
                    </a:cubicBezTo>
                    <a:cubicBezTo>
                      <a:pt x="813" y="352"/>
                      <a:pt x="807" y="348"/>
                      <a:pt x="801" y="342"/>
                    </a:cubicBezTo>
                    <a:cubicBezTo>
                      <a:pt x="796" y="360"/>
                      <a:pt x="780" y="368"/>
                      <a:pt x="780" y="382"/>
                    </a:cubicBezTo>
                    <a:cubicBezTo>
                      <a:pt x="780" y="397"/>
                      <a:pt x="774" y="416"/>
                      <a:pt x="753" y="416"/>
                    </a:cubicBezTo>
                    <a:cubicBezTo>
                      <a:pt x="733" y="416"/>
                      <a:pt x="714" y="431"/>
                      <a:pt x="713" y="463"/>
                    </a:cubicBezTo>
                    <a:cubicBezTo>
                      <a:pt x="712" y="494"/>
                      <a:pt x="731" y="498"/>
                      <a:pt x="722" y="512"/>
                    </a:cubicBezTo>
                    <a:cubicBezTo>
                      <a:pt x="713" y="526"/>
                      <a:pt x="677" y="540"/>
                      <a:pt x="664" y="533"/>
                    </a:cubicBezTo>
                    <a:cubicBezTo>
                      <a:pt x="651" y="527"/>
                      <a:pt x="627" y="531"/>
                      <a:pt x="607" y="528"/>
                    </a:cubicBezTo>
                    <a:cubicBezTo>
                      <a:pt x="587" y="526"/>
                      <a:pt x="572" y="501"/>
                      <a:pt x="566" y="528"/>
                    </a:cubicBezTo>
                    <a:cubicBezTo>
                      <a:pt x="559" y="556"/>
                      <a:pt x="518" y="638"/>
                      <a:pt x="528" y="647"/>
                    </a:cubicBezTo>
                    <a:cubicBezTo>
                      <a:pt x="538" y="656"/>
                      <a:pt x="545" y="676"/>
                      <a:pt x="528" y="676"/>
                    </a:cubicBezTo>
                    <a:cubicBezTo>
                      <a:pt x="510" y="676"/>
                      <a:pt x="492" y="673"/>
                      <a:pt x="484" y="665"/>
                    </a:cubicBezTo>
                    <a:cubicBezTo>
                      <a:pt x="475" y="656"/>
                      <a:pt x="446" y="677"/>
                      <a:pt x="426" y="676"/>
                    </a:cubicBezTo>
                    <a:cubicBezTo>
                      <a:pt x="416" y="675"/>
                      <a:pt x="377" y="693"/>
                      <a:pt x="390" y="700"/>
                    </a:cubicBezTo>
                    <a:cubicBezTo>
                      <a:pt x="404" y="707"/>
                      <a:pt x="404" y="740"/>
                      <a:pt x="404" y="753"/>
                    </a:cubicBezTo>
                    <a:cubicBezTo>
                      <a:pt x="404" y="767"/>
                      <a:pt x="434" y="808"/>
                      <a:pt x="428" y="822"/>
                    </a:cubicBezTo>
                    <a:cubicBezTo>
                      <a:pt x="423" y="835"/>
                      <a:pt x="396" y="850"/>
                      <a:pt x="396" y="868"/>
                    </a:cubicBezTo>
                    <a:cubicBezTo>
                      <a:pt x="396" y="886"/>
                      <a:pt x="401" y="902"/>
                      <a:pt x="392" y="906"/>
                    </a:cubicBezTo>
                    <a:cubicBezTo>
                      <a:pt x="382" y="910"/>
                      <a:pt x="352" y="923"/>
                      <a:pt x="337" y="934"/>
                    </a:cubicBezTo>
                    <a:cubicBezTo>
                      <a:pt x="322" y="945"/>
                      <a:pt x="297" y="945"/>
                      <a:pt x="289" y="961"/>
                    </a:cubicBezTo>
                    <a:cubicBezTo>
                      <a:pt x="281" y="977"/>
                      <a:pt x="269" y="992"/>
                      <a:pt x="240" y="988"/>
                    </a:cubicBezTo>
                    <a:cubicBezTo>
                      <a:pt x="215" y="986"/>
                      <a:pt x="203" y="981"/>
                      <a:pt x="184" y="1005"/>
                    </a:cubicBezTo>
                    <a:cubicBezTo>
                      <a:pt x="165" y="1028"/>
                      <a:pt x="161" y="1018"/>
                      <a:pt x="147" y="1029"/>
                    </a:cubicBezTo>
                    <a:cubicBezTo>
                      <a:pt x="133" y="1040"/>
                      <a:pt x="120" y="1021"/>
                      <a:pt x="109" y="1017"/>
                    </a:cubicBezTo>
                    <a:cubicBezTo>
                      <a:pt x="98" y="1013"/>
                      <a:pt x="83" y="1029"/>
                      <a:pt x="72" y="1029"/>
                    </a:cubicBezTo>
                    <a:cubicBezTo>
                      <a:pt x="61" y="1029"/>
                      <a:pt x="51" y="1047"/>
                      <a:pt x="38" y="1051"/>
                    </a:cubicBezTo>
                    <a:cubicBezTo>
                      <a:pt x="24" y="1055"/>
                      <a:pt x="10" y="1051"/>
                      <a:pt x="10" y="1068"/>
                    </a:cubicBezTo>
                    <a:cubicBezTo>
                      <a:pt x="10" y="1078"/>
                      <a:pt x="8" y="1089"/>
                      <a:pt x="0" y="1098"/>
                    </a:cubicBezTo>
                    <a:cubicBezTo>
                      <a:pt x="0" y="1098"/>
                      <a:pt x="0" y="1098"/>
                      <a:pt x="0" y="1098"/>
                    </a:cubicBezTo>
                    <a:cubicBezTo>
                      <a:pt x="10" y="1152"/>
                      <a:pt x="10" y="1152"/>
                      <a:pt x="10" y="1152"/>
                    </a:cubicBezTo>
                    <a:cubicBezTo>
                      <a:pt x="10" y="1152"/>
                      <a:pt x="69" y="1171"/>
                      <a:pt x="71" y="1191"/>
                    </a:cubicBezTo>
                    <a:cubicBezTo>
                      <a:pt x="73" y="1210"/>
                      <a:pt x="83" y="1273"/>
                      <a:pt x="83" y="1273"/>
                    </a:cubicBezTo>
                    <a:cubicBezTo>
                      <a:pt x="83" y="1273"/>
                      <a:pt x="82" y="1273"/>
                      <a:pt x="81" y="1273"/>
                    </a:cubicBezTo>
                    <a:cubicBezTo>
                      <a:pt x="105" y="1292"/>
                      <a:pt x="137" y="1312"/>
                      <a:pt x="137" y="1319"/>
                    </a:cubicBezTo>
                    <a:cubicBezTo>
                      <a:pt x="137" y="1327"/>
                      <a:pt x="140" y="1352"/>
                      <a:pt x="169" y="1365"/>
                    </a:cubicBezTo>
                    <a:cubicBezTo>
                      <a:pt x="187" y="1374"/>
                      <a:pt x="206" y="1383"/>
                      <a:pt x="217" y="1391"/>
                    </a:cubicBezTo>
                    <a:cubicBezTo>
                      <a:pt x="218" y="1387"/>
                      <a:pt x="219" y="1385"/>
                      <a:pt x="219" y="1385"/>
                    </a:cubicBezTo>
                    <a:cubicBezTo>
                      <a:pt x="244" y="1383"/>
                      <a:pt x="244" y="1383"/>
                      <a:pt x="244" y="1383"/>
                    </a:cubicBezTo>
                    <a:cubicBezTo>
                      <a:pt x="244" y="1383"/>
                      <a:pt x="251" y="1387"/>
                      <a:pt x="258" y="1395"/>
                    </a:cubicBezTo>
                    <a:cubicBezTo>
                      <a:pt x="264" y="1375"/>
                      <a:pt x="306" y="1353"/>
                      <a:pt x="327" y="1354"/>
                    </a:cubicBezTo>
                    <a:cubicBezTo>
                      <a:pt x="351" y="1356"/>
                      <a:pt x="404" y="1398"/>
                      <a:pt x="398" y="1413"/>
                    </a:cubicBezTo>
                    <a:cubicBezTo>
                      <a:pt x="393" y="1428"/>
                      <a:pt x="355" y="1483"/>
                      <a:pt x="337" y="1487"/>
                    </a:cubicBezTo>
                    <a:cubicBezTo>
                      <a:pt x="330" y="1489"/>
                      <a:pt x="320" y="1489"/>
                      <a:pt x="311" y="1490"/>
                    </a:cubicBezTo>
                    <a:cubicBezTo>
                      <a:pt x="309" y="1499"/>
                      <a:pt x="307" y="1507"/>
                      <a:pt x="307" y="1512"/>
                    </a:cubicBezTo>
                    <a:cubicBezTo>
                      <a:pt x="307" y="1524"/>
                      <a:pt x="329" y="1543"/>
                      <a:pt x="341" y="1565"/>
                    </a:cubicBezTo>
                    <a:cubicBezTo>
                      <a:pt x="353" y="1587"/>
                      <a:pt x="321" y="1602"/>
                      <a:pt x="304" y="1587"/>
                    </a:cubicBezTo>
                    <a:cubicBezTo>
                      <a:pt x="287" y="1572"/>
                      <a:pt x="280" y="1602"/>
                      <a:pt x="290" y="1614"/>
                    </a:cubicBezTo>
                    <a:cubicBezTo>
                      <a:pt x="300" y="1626"/>
                      <a:pt x="295" y="1660"/>
                      <a:pt x="312" y="1662"/>
                    </a:cubicBezTo>
                    <a:cubicBezTo>
                      <a:pt x="329" y="1665"/>
                      <a:pt x="343" y="1699"/>
                      <a:pt x="363" y="1699"/>
                    </a:cubicBezTo>
                    <a:cubicBezTo>
                      <a:pt x="382" y="1699"/>
                      <a:pt x="399" y="1731"/>
                      <a:pt x="399" y="1731"/>
                    </a:cubicBezTo>
                    <a:cubicBezTo>
                      <a:pt x="399" y="1731"/>
                      <a:pt x="426" y="1748"/>
                      <a:pt x="426" y="1757"/>
                    </a:cubicBezTo>
                    <a:cubicBezTo>
                      <a:pt x="426" y="1758"/>
                      <a:pt x="426" y="1760"/>
                      <a:pt x="425" y="1761"/>
                    </a:cubicBezTo>
                    <a:cubicBezTo>
                      <a:pt x="446" y="1759"/>
                      <a:pt x="460" y="1758"/>
                      <a:pt x="463" y="1749"/>
                    </a:cubicBezTo>
                    <a:cubicBezTo>
                      <a:pt x="465" y="1740"/>
                      <a:pt x="493" y="1740"/>
                      <a:pt x="512" y="1759"/>
                    </a:cubicBezTo>
                    <a:cubicBezTo>
                      <a:pt x="531" y="1778"/>
                      <a:pt x="609" y="1827"/>
                      <a:pt x="638" y="1850"/>
                    </a:cubicBezTo>
                    <a:cubicBezTo>
                      <a:pt x="666" y="1874"/>
                      <a:pt x="733" y="1900"/>
                      <a:pt x="756" y="1898"/>
                    </a:cubicBezTo>
                    <a:cubicBezTo>
                      <a:pt x="780" y="1897"/>
                      <a:pt x="801" y="1915"/>
                      <a:pt x="837" y="1913"/>
                    </a:cubicBezTo>
                    <a:cubicBezTo>
                      <a:pt x="842" y="1913"/>
                      <a:pt x="847" y="1913"/>
                      <a:pt x="851" y="1914"/>
                    </a:cubicBezTo>
                    <a:cubicBezTo>
                      <a:pt x="856" y="1908"/>
                      <a:pt x="865" y="1908"/>
                      <a:pt x="871" y="1898"/>
                    </a:cubicBezTo>
                    <a:cubicBezTo>
                      <a:pt x="881" y="1884"/>
                      <a:pt x="896" y="1911"/>
                      <a:pt x="891" y="1930"/>
                    </a:cubicBezTo>
                    <a:cubicBezTo>
                      <a:pt x="888" y="1939"/>
                      <a:pt x="890" y="1949"/>
                      <a:pt x="894" y="1957"/>
                    </a:cubicBezTo>
                    <a:cubicBezTo>
                      <a:pt x="899" y="1950"/>
                      <a:pt x="904" y="1941"/>
                      <a:pt x="908" y="1931"/>
                    </a:cubicBezTo>
                    <a:cubicBezTo>
                      <a:pt x="920" y="1901"/>
                      <a:pt x="939" y="1902"/>
                      <a:pt x="952" y="1893"/>
                    </a:cubicBezTo>
                    <a:cubicBezTo>
                      <a:pt x="964" y="1883"/>
                      <a:pt x="976" y="1887"/>
                      <a:pt x="1002" y="1901"/>
                    </a:cubicBezTo>
                    <a:cubicBezTo>
                      <a:pt x="1027" y="1914"/>
                      <a:pt x="1037" y="1887"/>
                      <a:pt x="1073" y="1920"/>
                    </a:cubicBezTo>
                    <a:cubicBezTo>
                      <a:pt x="1081" y="1917"/>
                      <a:pt x="1091" y="1913"/>
                      <a:pt x="1095" y="1913"/>
                    </a:cubicBezTo>
                    <a:cubicBezTo>
                      <a:pt x="1102" y="1913"/>
                      <a:pt x="1112" y="1898"/>
                      <a:pt x="1124" y="1886"/>
                    </a:cubicBezTo>
                    <a:cubicBezTo>
                      <a:pt x="1136" y="1874"/>
                      <a:pt x="1134" y="1859"/>
                      <a:pt x="1149" y="1862"/>
                    </a:cubicBezTo>
                    <a:cubicBezTo>
                      <a:pt x="1163" y="1864"/>
                      <a:pt x="1170" y="1845"/>
                      <a:pt x="1202" y="1828"/>
                    </a:cubicBezTo>
                    <a:cubicBezTo>
                      <a:pt x="1234" y="1811"/>
                      <a:pt x="1260" y="1838"/>
                      <a:pt x="1275" y="1825"/>
                    </a:cubicBezTo>
                    <a:cubicBezTo>
                      <a:pt x="1290" y="1813"/>
                      <a:pt x="1307" y="1808"/>
                      <a:pt x="1307" y="1821"/>
                    </a:cubicBezTo>
                    <a:cubicBezTo>
                      <a:pt x="1307" y="1833"/>
                      <a:pt x="1326" y="1847"/>
                      <a:pt x="1331" y="1862"/>
                    </a:cubicBezTo>
                    <a:cubicBezTo>
                      <a:pt x="1335" y="1875"/>
                      <a:pt x="1361" y="1880"/>
                      <a:pt x="1366" y="1881"/>
                    </a:cubicBezTo>
                    <a:cubicBezTo>
                      <a:pt x="1371" y="1879"/>
                      <a:pt x="1375" y="1877"/>
                      <a:pt x="1377" y="1875"/>
                    </a:cubicBezTo>
                    <a:cubicBezTo>
                      <a:pt x="1392" y="1864"/>
                      <a:pt x="1418" y="1876"/>
                      <a:pt x="1418" y="1893"/>
                    </a:cubicBezTo>
                    <a:cubicBezTo>
                      <a:pt x="1418" y="1909"/>
                      <a:pt x="1419" y="1927"/>
                      <a:pt x="1431" y="1927"/>
                    </a:cubicBezTo>
                    <a:cubicBezTo>
                      <a:pt x="1444" y="1927"/>
                      <a:pt x="1456" y="1927"/>
                      <a:pt x="1456" y="1957"/>
                    </a:cubicBezTo>
                    <a:cubicBezTo>
                      <a:pt x="1456" y="1987"/>
                      <a:pt x="1467" y="2021"/>
                      <a:pt x="1441" y="2047"/>
                    </a:cubicBezTo>
                    <a:cubicBezTo>
                      <a:pt x="1415" y="2073"/>
                      <a:pt x="1385" y="2120"/>
                      <a:pt x="1390" y="2133"/>
                    </a:cubicBezTo>
                    <a:cubicBezTo>
                      <a:pt x="1396" y="2147"/>
                      <a:pt x="1382" y="2173"/>
                      <a:pt x="1401" y="2163"/>
                    </a:cubicBezTo>
                    <a:cubicBezTo>
                      <a:pt x="1420" y="2154"/>
                      <a:pt x="1464" y="2163"/>
                      <a:pt x="1457" y="2174"/>
                    </a:cubicBezTo>
                    <a:cubicBezTo>
                      <a:pt x="1450" y="2185"/>
                      <a:pt x="1459" y="2223"/>
                      <a:pt x="1476" y="2225"/>
                    </a:cubicBezTo>
                    <a:cubicBezTo>
                      <a:pt x="1494" y="2226"/>
                      <a:pt x="1505" y="2236"/>
                      <a:pt x="1500" y="2252"/>
                    </a:cubicBezTo>
                    <a:cubicBezTo>
                      <a:pt x="1494" y="2269"/>
                      <a:pt x="1485" y="2293"/>
                      <a:pt x="1500" y="2293"/>
                    </a:cubicBezTo>
                    <a:cubicBezTo>
                      <a:pt x="1515" y="2293"/>
                      <a:pt x="1537" y="2293"/>
                      <a:pt x="1534" y="2310"/>
                    </a:cubicBezTo>
                    <a:cubicBezTo>
                      <a:pt x="1531" y="2326"/>
                      <a:pt x="1545" y="2341"/>
                      <a:pt x="1572" y="2330"/>
                    </a:cubicBezTo>
                    <a:cubicBezTo>
                      <a:pt x="1588" y="2324"/>
                      <a:pt x="1596" y="2318"/>
                      <a:pt x="1600" y="2324"/>
                    </a:cubicBezTo>
                    <a:cubicBezTo>
                      <a:pt x="1611" y="2324"/>
                      <a:pt x="1611" y="2349"/>
                      <a:pt x="1630" y="2353"/>
                    </a:cubicBezTo>
                    <a:cubicBezTo>
                      <a:pt x="1650" y="2358"/>
                      <a:pt x="1640" y="2312"/>
                      <a:pt x="1633" y="2305"/>
                    </a:cubicBezTo>
                    <a:cubicBezTo>
                      <a:pt x="1625" y="2297"/>
                      <a:pt x="1635" y="2266"/>
                      <a:pt x="1642" y="2273"/>
                    </a:cubicBezTo>
                    <a:cubicBezTo>
                      <a:pt x="1650" y="2280"/>
                      <a:pt x="1672" y="2273"/>
                      <a:pt x="1684" y="2258"/>
                    </a:cubicBezTo>
                    <a:cubicBezTo>
                      <a:pt x="1696" y="2244"/>
                      <a:pt x="1720" y="2271"/>
                      <a:pt x="1730" y="2254"/>
                    </a:cubicBezTo>
                    <a:cubicBezTo>
                      <a:pt x="1740" y="2237"/>
                      <a:pt x="1762" y="2266"/>
                      <a:pt x="1783" y="2254"/>
                    </a:cubicBezTo>
                    <a:cubicBezTo>
                      <a:pt x="1805" y="2241"/>
                      <a:pt x="1815" y="2263"/>
                      <a:pt x="1825" y="2246"/>
                    </a:cubicBezTo>
                    <a:cubicBezTo>
                      <a:pt x="1835" y="2229"/>
                      <a:pt x="1866" y="2207"/>
                      <a:pt x="1873" y="2215"/>
                    </a:cubicBezTo>
                    <a:cubicBezTo>
                      <a:pt x="1881" y="2222"/>
                      <a:pt x="1886" y="2237"/>
                      <a:pt x="1925" y="2241"/>
                    </a:cubicBezTo>
                    <a:cubicBezTo>
                      <a:pt x="1963" y="2246"/>
                      <a:pt x="1942" y="2266"/>
                      <a:pt x="1942" y="2278"/>
                    </a:cubicBezTo>
                    <a:cubicBezTo>
                      <a:pt x="1942" y="2290"/>
                      <a:pt x="1985" y="2322"/>
                      <a:pt x="2002" y="2324"/>
                    </a:cubicBezTo>
                    <a:cubicBezTo>
                      <a:pt x="2006" y="2325"/>
                      <a:pt x="2010" y="2328"/>
                      <a:pt x="2015" y="2334"/>
                    </a:cubicBezTo>
                    <a:cubicBezTo>
                      <a:pt x="2027" y="2328"/>
                      <a:pt x="2048" y="2338"/>
                      <a:pt x="2053" y="2324"/>
                    </a:cubicBezTo>
                    <a:cubicBezTo>
                      <a:pt x="2058" y="2308"/>
                      <a:pt x="2078" y="2312"/>
                      <a:pt x="2086" y="2326"/>
                    </a:cubicBezTo>
                    <a:cubicBezTo>
                      <a:pt x="2095" y="2340"/>
                      <a:pt x="2104" y="2342"/>
                      <a:pt x="2122" y="2326"/>
                    </a:cubicBezTo>
                    <a:cubicBezTo>
                      <a:pt x="2140" y="2310"/>
                      <a:pt x="2149" y="2342"/>
                      <a:pt x="2138" y="2351"/>
                    </a:cubicBezTo>
                    <a:cubicBezTo>
                      <a:pt x="2127" y="2361"/>
                      <a:pt x="2135" y="2389"/>
                      <a:pt x="2152" y="2405"/>
                    </a:cubicBezTo>
                    <a:cubicBezTo>
                      <a:pt x="2169" y="2422"/>
                      <a:pt x="2172" y="2395"/>
                      <a:pt x="2168" y="2379"/>
                    </a:cubicBezTo>
                    <a:cubicBezTo>
                      <a:pt x="2165" y="2362"/>
                      <a:pt x="2197" y="2346"/>
                      <a:pt x="2255" y="2327"/>
                    </a:cubicBezTo>
                    <a:cubicBezTo>
                      <a:pt x="2312" y="2308"/>
                      <a:pt x="2374" y="2266"/>
                      <a:pt x="2375" y="2257"/>
                    </a:cubicBezTo>
                    <a:cubicBezTo>
                      <a:pt x="2376" y="2248"/>
                      <a:pt x="2416" y="2273"/>
                      <a:pt x="2435" y="2259"/>
                    </a:cubicBezTo>
                    <a:cubicBezTo>
                      <a:pt x="2454" y="2244"/>
                      <a:pt x="2524" y="2242"/>
                      <a:pt x="2542" y="2241"/>
                    </a:cubicBezTo>
                    <a:cubicBezTo>
                      <a:pt x="2560" y="2240"/>
                      <a:pt x="2559" y="2225"/>
                      <a:pt x="2578" y="2209"/>
                    </a:cubicBezTo>
                    <a:cubicBezTo>
                      <a:pt x="2597" y="2194"/>
                      <a:pt x="2593" y="2187"/>
                      <a:pt x="2615" y="2180"/>
                    </a:cubicBezTo>
                    <a:cubicBezTo>
                      <a:pt x="2636" y="2174"/>
                      <a:pt x="2650" y="2154"/>
                      <a:pt x="2650" y="2143"/>
                    </a:cubicBezTo>
                    <a:cubicBezTo>
                      <a:pt x="2650" y="2132"/>
                      <a:pt x="2691" y="2128"/>
                      <a:pt x="2692" y="2116"/>
                    </a:cubicBezTo>
                    <a:cubicBezTo>
                      <a:pt x="2693" y="2105"/>
                      <a:pt x="2723" y="2101"/>
                      <a:pt x="2723" y="2086"/>
                    </a:cubicBezTo>
                    <a:cubicBezTo>
                      <a:pt x="2723" y="2072"/>
                      <a:pt x="2741" y="2075"/>
                      <a:pt x="2749" y="2064"/>
                    </a:cubicBezTo>
                    <a:cubicBezTo>
                      <a:pt x="2758" y="2053"/>
                      <a:pt x="2743" y="2021"/>
                      <a:pt x="2758" y="2016"/>
                    </a:cubicBezTo>
                    <a:cubicBezTo>
                      <a:pt x="2772" y="2012"/>
                      <a:pt x="2752" y="1994"/>
                      <a:pt x="2749" y="1986"/>
                    </a:cubicBezTo>
                    <a:cubicBezTo>
                      <a:pt x="2747" y="1978"/>
                      <a:pt x="2777" y="1976"/>
                      <a:pt x="2792" y="1966"/>
                    </a:cubicBezTo>
                    <a:cubicBezTo>
                      <a:pt x="2808" y="1956"/>
                      <a:pt x="2818" y="1941"/>
                      <a:pt x="2820" y="1923"/>
                    </a:cubicBezTo>
                    <a:cubicBezTo>
                      <a:pt x="2823" y="1906"/>
                      <a:pt x="2849" y="1891"/>
                      <a:pt x="2861" y="1886"/>
                    </a:cubicBezTo>
                    <a:cubicBezTo>
                      <a:pt x="2872" y="1881"/>
                      <a:pt x="2877" y="1857"/>
                      <a:pt x="2873" y="1836"/>
                    </a:cubicBezTo>
                    <a:cubicBezTo>
                      <a:pt x="2870" y="1815"/>
                      <a:pt x="2894" y="1820"/>
                      <a:pt x="2883" y="1812"/>
                    </a:cubicBezTo>
                    <a:cubicBezTo>
                      <a:pt x="2872" y="1804"/>
                      <a:pt x="2888" y="1781"/>
                      <a:pt x="2910" y="1775"/>
                    </a:cubicBezTo>
                    <a:cubicBezTo>
                      <a:pt x="2932" y="1769"/>
                      <a:pt x="2896" y="1758"/>
                      <a:pt x="2884" y="1768"/>
                    </a:cubicBezTo>
                    <a:cubicBezTo>
                      <a:pt x="2872" y="1777"/>
                      <a:pt x="2860" y="1741"/>
                      <a:pt x="2849" y="1755"/>
                    </a:cubicBezTo>
                    <a:cubicBezTo>
                      <a:pt x="2838" y="1768"/>
                      <a:pt x="2807" y="1747"/>
                      <a:pt x="2827" y="1742"/>
                    </a:cubicBezTo>
                    <a:cubicBezTo>
                      <a:pt x="2847" y="1738"/>
                      <a:pt x="2878" y="1715"/>
                      <a:pt x="2892" y="1710"/>
                    </a:cubicBezTo>
                    <a:cubicBezTo>
                      <a:pt x="2905" y="1706"/>
                      <a:pt x="2871" y="1676"/>
                      <a:pt x="2854" y="1677"/>
                    </a:cubicBezTo>
                    <a:cubicBezTo>
                      <a:pt x="2837" y="1677"/>
                      <a:pt x="2818" y="1636"/>
                      <a:pt x="2800" y="1636"/>
                    </a:cubicBezTo>
                    <a:cubicBezTo>
                      <a:pt x="2781" y="1636"/>
                      <a:pt x="2813" y="1624"/>
                      <a:pt x="2834" y="1635"/>
                    </a:cubicBezTo>
                    <a:cubicBezTo>
                      <a:pt x="2855" y="1645"/>
                      <a:pt x="2880" y="1655"/>
                      <a:pt x="2889" y="1645"/>
                    </a:cubicBezTo>
                    <a:cubicBezTo>
                      <a:pt x="2898" y="1636"/>
                      <a:pt x="2853" y="1600"/>
                      <a:pt x="2837" y="1587"/>
                    </a:cubicBezTo>
                    <a:cubicBezTo>
                      <a:pt x="2820" y="1574"/>
                      <a:pt x="2836" y="1557"/>
                      <a:pt x="2826" y="1550"/>
                    </a:cubicBezTo>
                    <a:cubicBezTo>
                      <a:pt x="2816" y="1543"/>
                      <a:pt x="2794" y="1496"/>
                      <a:pt x="2787" y="1475"/>
                    </a:cubicBezTo>
                    <a:cubicBezTo>
                      <a:pt x="2780" y="1454"/>
                      <a:pt x="2741" y="1451"/>
                      <a:pt x="2732" y="1437"/>
                    </a:cubicBezTo>
                    <a:cubicBezTo>
                      <a:pt x="2723" y="1423"/>
                      <a:pt x="2733" y="1391"/>
                      <a:pt x="2761" y="1380"/>
                    </a:cubicBezTo>
                    <a:cubicBezTo>
                      <a:pt x="2790" y="1368"/>
                      <a:pt x="2778" y="1344"/>
                      <a:pt x="2790" y="1347"/>
                    </a:cubicBezTo>
                    <a:cubicBezTo>
                      <a:pt x="2803" y="1349"/>
                      <a:pt x="2814" y="1344"/>
                      <a:pt x="2824" y="1323"/>
                    </a:cubicBezTo>
                    <a:cubicBezTo>
                      <a:pt x="2834" y="1302"/>
                      <a:pt x="2851" y="1315"/>
                      <a:pt x="2861" y="1304"/>
                    </a:cubicBezTo>
                    <a:cubicBezTo>
                      <a:pt x="2872" y="1293"/>
                      <a:pt x="2916" y="1294"/>
                      <a:pt x="2932" y="1283"/>
                    </a:cubicBezTo>
                    <a:cubicBezTo>
                      <a:pt x="2947" y="1272"/>
                      <a:pt x="2917" y="1238"/>
                      <a:pt x="2896" y="1244"/>
                    </a:cubicBezTo>
                    <a:cubicBezTo>
                      <a:pt x="2875" y="1249"/>
                      <a:pt x="2851" y="1241"/>
                      <a:pt x="2836" y="1219"/>
                    </a:cubicBezTo>
                    <a:cubicBezTo>
                      <a:pt x="2821" y="1197"/>
                      <a:pt x="2783" y="1259"/>
                      <a:pt x="2754" y="1273"/>
                    </a:cubicBezTo>
                    <a:cubicBezTo>
                      <a:pt x="2725" y="1287"/>
                      <a:pt x="2706" y="1248"/>
                      <a:pt x="2716" y="1224"/>
                    </a:cubicBezTo>
                    <a:cubicBezTo>
                      <a:pt x="2726" y="1199"/>
                      <a:pt x="2693" y="1200"/>
                      <a:pt x="2652" y="1202"/>
                    </a:cubicBezTo>
                    <a:cubicBezTo>
                      <a:pt x="2611" y="1204"/>
                      <a:pt x="2626" y="1129"/>
                      <a:pt x="2651" y="1125"/>
                    </a:cubicBezTo>
                    <a:cubicBezTo>
                      <a:pt x="2676" y="1122"/>
                      <a:pt x="2712" y="1148"/>
                      <a:pt x="2728" y="1103"/>
                    </a:cubicBezTo>
                    <a:cubicBezTo>
                      <a:pt x="2743" y="1057"/>
                      <a:pt x="2765" y="1093"/>
                      <a:pt x="2800" y="1053"/>
                    </a:cubicBezTo>
                    <a:cubicBezTo>
                      <a:pt x="2834" y="1012"/>
                      <a:pt x="2874" y="988"/>
                      <a:pt x="2904" y="1012"/>
                    </a:cubicBezTo>
                    <a:cubicBezTo>
                      <a:pt x="2934" y="1035"/>
                      <a:pt x="2872" y="1073"/>
                      <a:pt x="2862" y="1095"/>
                    </a:cubicBezTo>
                    <a:cubicBezTo>
                      <a:pt x="2852" y="1118"/>
                      <a:pt x="2871" y="1125"/>
                      <a:pt x="2853" y="1143"/>
                    </a:cubicBezTo>
                    <a:cubicBezTo>
                      <a:pt x="2835" y="1160"/>
                      <a:pt x="2861" y="1165"/>
                      <a:pt x="2896" y="1142"/>
                    </a:cubicBezTo>
                    <a:cubicBezTo>
                      <a:pt x="2932" y="1119"/>
                      <a:pt x="2975" y="1092"/>
                      <a:pt x="3010" y="1078"/>
                    </a:cubicBezTo>
                    <a:cubicBezTo>
                      <a:pt x="3019" y="1074"/>
                      <a:pt x="3029" y="1073"/>
                      <a:pt x="3040" y="1074"/>
                    </a:cubicBezTo>
                    <a:cubicBezTo>
                      <a:pt x="3045" y="1061"/>
                      <a:pt x="3050" y="1051"/>
                      <a:pt x="3057" y="1047"/>
                    </a:cubicBezTo>
                    <a:cubicBezTo>
                      <a:pt x="3081" y="1035"/>
                      <a:pt x="3160" y="1000"/>
                      <a:pt x="3172" y="984"/>
                    </a:cubicBezTo>
                    <a:cubicBezTo>
                      <a:pt x="3184" y="968"/>
                      <a:pt x="3196" y="940"/>
                      <a:pt x="3212" y="940"/>
                    </a:cubicBezTo>
                    <a:cubicBezTo>
                      <a:pt x="3228" y="940"/>
                      <a:pt x="3228" y="956"/>
                      <a:pt x="3252" y="956"/>
                    </a:cubicBezTo>
                    <a:cubicBezTo>
                      <a:pt x="3275" y="956"/>
                      <a:pt x="3303" y="964"/>
                      <a:pt x="3291" y="944"/>
                    </a:cubicBezTo>
                    <a:cubicBezTo>
                      <a:pt x="3279" y="924"/>
                      <a:pt x="3287" y="924"/>
                      <a:pt x="3315" y="920"/>
                    </a:cubicBezTo>
                    <a:cubicBezTo>
                      <a:pt x="3343" y="916"/>
                      <a:pt x="3339" y="888"/>
                      <a:pt x="3359" y="888"/>
                    </a:cubicBezTo>
                    <a:cubicBezTo>
                      <a:pt x="3379" y="888"/>
                      <a:pt x="3375" y="841"/>
                      <a:pt x="3394" y="841"/>
                    </a:cubicBezTo>
                    <a:cubicBezTo>
                      <a:pt x="3414" y="841"/>
                      <a:pt x="3422" y="869"/>
                      <a:pt x="3446" y="861"/>
                    </a:cubicBezTo>
                    <a:cubicBezTo>
                      <a:pt x="3451" y="859"/>
                      <a:pt x="3456" y="860"/>
                      <a:pt x="3463" y="863"/>
                    </a:cubicBezTo>
                    <a:cubicBezTo>
                      <a:pt x="3468" y="859"/>
                      <a:pt x="3473" y="855"/>
                      <a:pt x="3478" y="852"/>
                    </a:cubicBezTo>
                    <a:cubicBezTo>
                      <a:pt x="3476" y="827"/>
                      <a:pt x="3478" y="805"/>
                      <a:pt x="3474" y="793"/>
                    </a:cubicBezTo>
                    <a:cubicBezTo>
                      <a:pt x="3464" y="771"/>
                      <a:pt x="3474" y="755"/>
                      <a:pt x="3470" y="742"/>
                    </a:cubicBezTo>
                    <a:cubicBezTo>
                      <a:pt x="3466" y="729"/>
                      <a:pt x="3464" y="698"/>
                      <a:pt x="3479" y="698"/>
                    </a:cubicBezTo>
                    <a:cubicBezTo>
                      <a:pt x="3494" y="698"/>
                      <a:pt x="3512" y="662"/>
                      <a:pt x="3530" y="675"/>
                    </a:cubicBezTo>
                    <a:cubicBezTo>
                      <a:pt x="3548" y="687"/>
                      <a:pt x="3585" y="691"/>
                      <a:pt x="3585" y="675"/>
                    </a:cubicBezTo>
                    <a:cubicBezTo>
                      <a:pt x="3585" y="658"/>
                      <a:pt x="3610" y="656"/>
                      <a:pt x="3614" y="634"/>
                    </a:cubicBezTo>
                    <a:cubicBezTo>
                      <a:pt x="3617" y="613"/>
                      <a:pt x="3645" y="607"/>
                      <a:pt x="3650" y="587"/>
                    </a:cubicBezTo>
                    <a:cubicBezTo>
                      <a:pt x="3656" y="567"/>
                      <a:pt x="3665" y="520"/>
                      <a:pt x="3683" y="509"/>
                    </a:cubicBezTo>
                    <a:cubicBezTo>
                      <a:pt x="3701" y="498"/>
                      <a:pt x="3679" y="491"/>
                      <a:pt x="3681" y="458"/>
                    </a:cubicBezTo>
                    <a:close/>
                    <a:moveTo>
                      <a:pt x="2789" y="2183"/>
                    </a:moveTo>
                    <a:cubicBezTo>
                      <a:pt x="2769" y="2256"/>
                      <a:pt x="2815" y="2293"/>
                      <a:pt x="2821" y="2289"/>
                    </a:cubicBezTo>
                    <a:cubicBezTo>
                      <a:pt x="2840" y="2276"/>
                      <a:pt x="2914" y="2119"/>
                      <a:pt x="2898" y="2097"/>
                    </a:cubicBezTo>
                    <a:cubicBezTo>
                      <a:pt x="2882" y="2075"/>
                      <a:pt x="2809" y="2110"/>
                      <a:pt x="2789" y="2183"/>
                    </a:cubicBezTo>
                    <a:close/>
                    <a:moveTo>
                      <a:pt x="2138" y="2431"/>
                    </a:moveTo>
                    <a:cubicBezTo>
                      <a:pt x="2115" y="2431"/>
                      <a:pt x="2054" y="2465"/>
                      <a:pt x="2078" y="2514"/>
                    </a:cubicBezTo>
                    <a:cubicBezTo>
                      <a:pt x="2102" y="2564"/>
                      <a:pt x="2180" y="2531"/>
                      <a:pt x="2182" y="2509"/>
                    </a:cubicBezTo>
                    <a:cubicBezTo>
                      <a:pt x="2184" y="2487"/>
                      <a:pt x="2219" y="2453"/>
                      <a:pt x="2215" y="2436"/>
                    </a:cubicBezTo>
                    <a:cubicBezTo>
                      <a:pt x="2211" y="2423"/>
                      <a:pt x="2162" y="2431"/>
                      <a:pt x="2138" y="2431"/>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7" name="Shape 311">
                <a:extLst>
                  <a:ext uri="{FF2B5EF4-FFF2-40B4-BE49-F238E27FC236}">
                    <a16:creationId xmlns:a16="http://schemas.microsoft.com/office/drawing/2014/main" id="{44F7650A-AD89-96F3-224B-2E4C325FA906}"/>
                  </a:ext>
                </a:extLst>
              </p:cNvPr>
              <p:cNvSpPr/>
              <p:nvPr/>
            </p:nvSpPr>
            <p:spPr>
              <a:xfrm>
                <a:off x="14635266" y="6880060"/>
                <a:ext cx="439062" cy="615549"/>
              </a:xfrm>
              <a:custGeom>
                <a:avLst/>
                <a:gdLst/>
                <a:ahLst/>
                <a:cxnLst/>
                <a:rect l="0" t="0" r="0" b="0"/>
                <a:pathLst>
                  <a:path w="597" h="833" extrusionOk="0">
                    <a:moveTo>
                      <a:pt x="316" y="321"/>
                    </a:moveTo>
                    <a:cubicBezTo>
                      <a:pt x="351" y="315"/>
                      <a:pt x="398" y="359"/>
                      <a:pt x="391" y="375"/>
                    </a:cubicBezTo>
                    <a:cubicBezTo>
                      <a:pt x="384" y="392"/>
                      <a:pt x="393" y="445"/>
                      <a:pt x="409" y="430"/>
                    </a:cubicBezTo>
                    <a:cubicBezTo>
                      <a:pt x="425" y="416"/>
                      <a:pt x="451" y="434"/>
                      <a:pt x="435" y="457"/>
                    </a:cubicBezTo>
                    <a:cubicBezTo>
                      <a:pt x="418" y="481"/>
                      <a:pt x="460" y="505"/>
                      <a:pt x="465" y="534"/>
                    </a:cubicBezTo>
                    <a:cubicBezTo>
                      <a:pt x="471" y="563"/>
                      <a:pt x="489" y="539"/>
                      <a:pt x="486" y="518"/>
                    </a:cubicBezTo>
                    <a:cubicBezTo>
                      <a:pt x="482" y="496"/>
                      <a:pt x="489" y="497"/>
                      <a:pt x="513" y="481"/>
                    </a:cubicBezTo>
                    <a:cubicBezTo>
                      <a:pt x="537" y="465"/>
                      <a:pt x="511" y="437"/>
                      <a:pt x="496" y="406"/>
                    </a:cubicBezTo>
                    <a:cubicBezTo>
                      <a:pt x="482" y="375"/>
                      <a:pt x="427" y="386"/>
                      <a:pt x="427" y="357"/>
                    </a:cubicBezTo>
                    <a:cubicBezTo>
                      <a:pt x="427" y="328"/>
                      <a:pt x="387" y="319"/>
                      <a:pt x="385" y="303"/>
                    </a:cubicBezTo>
                    <a:cubicBezTo>
                      <a:pt x="384" y="286"/>
                      <a:pt x="331" y="270"/>
                      <a:pt x="300" y="288"/>
                    </a:cubicBezTo>
                    <a:cubicBezTo>
                      <a:pt x="269" y="306"/>
                      <a:pt x="291" y="255"/>
                      <a:pt x="269" y="232"/>
                    </a:cubicBezTo>
                    <a:cubicBezTo>
                      <a:pt x="247" y="208"/>
                      <a:pt x="285" y="173"/>
                      <a:pt x="311" y="144"/>
                    </a:cubicBezTo>
                    <a:cubicBezTo>
                      <a:pt x="336" y="115"/>
                      <a:pt x="303" y="66"/>
                      <a:pt x="307" y="44"/>
                    </a:cubicBezTo>
                    <a:cubicBezTo>
                      <a:pt x="311" y="22"/>
                      <a:pt x="309" y="15"/>
                      <a:pt x="296" y="22"/>
                    </a:cubicBezTo>
                    <a:cubicBezTo>
                      <a:pt x="283" y="29"/>
                      <a:pt x="230" y="0"/>
                      <a:pt x="207" y="15"/>
                    </a:cubicBezTo>
                    <a:cubicBezTo>
                      <a:pt x="183" y="29"/>
                      <a:pt x="205" y="150"/>
                      <a:pt x="194" y="159"/>
                    </a:cubicBezTo>
                    <a:cubicBezTo>
                      <a:pt x="183" y="168"/>
                      <a:pt x="169" y="139"/>
                      <a:pt x="165" y="151"/>
                    </a:cubicBezTo>
                    <a:cubicBezTo>
                      <a:pt x="159" y="168"/>
                      <a:pt x="167" y="235"/>
                      <a:pt x="181" y="235"/>
                    </a:cubicBezTo>
                    <a:cubicBezTo>
                      <a:pt x="196" y="235"/>
                      <a:pt x="207" y="253"/>
                      <a:pt x="198" y="283"/>
                    </a:cubicBezTo>
                    <a:cubicBezTo>
                      <a:pt x="189" y="312"/>
                      <a:pt x="225" y="315"/>
                      <a:pt x="260" y="303"/>
                    </a:cubicBezTo>
                    <a:cubicBezTo>
                      <a:pt x="294" y="290"/>
                      <a:pt x="282" y="326"/>
                      <a:pt x="316" y="321"/>
                    </a:cubicBezTo>
                    <a:close/>
                    <a:moveTo>
                      <a:pt x="200" y="337"/>
                    </a:moveTo>
                    <a:cubicBezTo>
                      <a:pt x="205" y="363"/>
                      <a:pt x="218" y="416"/>
                      <a:pt x="258" y="403"/>
                    </a:cubicBezTo>
                    <a:cubicBezTo>
                      <a:pt x="298" y="390"/>
                      <a:pt x="196" y="319"/>
                      <a:pt x="200" y="337"/>
                    </a:cubicBezTo>
                    <a:close/>
                    <a:moveTo>
                      <a:pt x="302" y="514"/>
                    </a:moveTo>
                    <a:cubicBezTo>
                      <a:pt x="311" y="512"/>
                      <a:pt x="333" y="514"/>
                      <a:pt x="334" y="496"/>
                    </a:cubicBezTo>
                    <a:cubicBezTo>
                      <a:pt x="336" y="477"/>
                      <a:pt x="356" y="528"/>
                      <a:pt x="340" y="545"/>
                    </a:cubicBezTo>
                    <a:cubicBezTo>
                      <a:pt x="323" y="561"/>
                      <a:pt x="323" y="607"/>
                      <a:pt x="349" y="612"/>
                    </a:cubicBezTo>
                    <a:cubicBezTo>
                      <a:pt x="374" y="618"/>
                      <a:pt x="422" y="530"/>
                      <a:pt x="414" y="514"/>
                    </a:cubicBezTo>
                    <a:cubicBezTo>
                      <a:pt x="407" y="497"/>
                      <a:pt x="385" y="525"/>
                      <a:pt x="391" y="503"/>
                    </a:cubicBezTo>
                    <a:cubicBezTo>
                      <a:pt x="396" y="481"/>
                      <a:pt x="325" y="425"/>
                      <a:pt x="298" y="430"/>
                    </a:cubicBezTo>
                    <a:cubicBezTo>
                      <a:pt x="271" y="436"/>
                      <a:pt x="280" y="518"/>
                      <a:pt x="302" y="514"/>
                    </a:cubicBezTo>
                    <a:close/>
                    <a:moveTo>
                      <a:pt x="87" y="548"/>
                    </a:moveTo>
                    <a:cubicBezTo>
                      <a:pt x="61" y="581"/>
                      <a:pt x="0" y="636"/>
                      <a:pt x="8" y="651"/>
                    </a:cubicBezTo>
                    <a:cubicBezTo>
                      <a:pt x="19" y="671"/>
                      <a:pt x="87" y="570"/>
                      <a:pt x="119" y="547"/>
                    </a:cubicBezTo>
                    <a:cubicBezTo>
                      <a:pt x="152" y="523"/>
                      <a:pt x="147" y="503"/>
                      <a:pt x="136" y="481"/>
                    </a:cubicBezTo>
                    <a:cubicBezTo>
                      <a:pt x="125" y="459"/>
                      <a:pt x="112" y="516"/>
                      <a:pt x="87" y="548"/>
                    </a:cubicBezTo>
                    <a:close/>
                    <a:moveTo>
                      <a:pt x="411" y="585"/>
                    </a:moveTo>
                    <a:cubicBezTo>
                      <a:pt x="418" y="603"/>
                      <a:pt x="471" y="574"/>
                      <a:pt x="456" y="556"/>
                    </a:cubicBezTo>
                    <a:cubicBezTo>
                      <a:pt x="442" y="538"/>
                      <a:pt x="405" y="571"/>
                      <a:pt x="411" y="585"/>
                    </a:cubicBezTo>
                    <a:close/>
                    <a:moveTo>
                      <a:pt x="575" y="727"/>
                    </a:moveTo>
                    <a:cubicBezTo>
                      <a:pt x="597" y="701"/>
                      <a:pt x="560" y="634"/>
                      <a:pt x="560" y="590"/>
                    </a:cubicBezTo>
                    <a:cubicBezTo>
                      <a:pt x="560" y="547"/>
                      <a:pt x="500" y="559"/>
                      <a:pt x="517" y="587"/>
                    </a:cubicBezTo>
                    <a:cubicBezTo>
                      <a:pt x="533" y="614"/>
                      <a:pt x="486" y="592"/>
                      <a:pt x="482" y="620"/>
                    </a:cubicBezTo>
                    <a:cubicBezTo>
                      <a:pt x="478" y="647"/>
                      <a:pt x="444" y="625"/>
                      <a:pt x="445" y="647"/>
                    </a:cubicBezTo>
                    <a:cubicBezTo>
                      <a:pt x="447" y="669"/>
                      <a:pt x="409" y="647"/>
                      <a:pt x="391" y="634"/>
                    </a:cubicBezTo>
                    <a:cubicBezTo>
                      <a:pt x="373" y="621"/>
                      <a:pt x="347" y="669"/>
                      <a:pt x="320" y="676"/>
                    </a:cubicBezTo>
                    <a:cubicBezTo>
                      <a:pt x="292" y="683"/>
                      <a:pt x="278" y="741"/>
                      <a:pt x="296" y="740"/>
                    </a:cubicBezTo>
                    <a:cubicBezTo>
                      <a:pt x="318" y="738"/>
                      <a:pt x="329" y="709"/>
                      <a:pt x="351" y="711"/>
                    </a:cubicBezTo>
                    <a:cubicBezTo>
                      <a:pt x="373" y="712"/>
                      <a:pt x="365" y="689"/>
                      <a:pt x="396" y="694"/>
                    </a:cubicBezTo>
                    <a:cubicBezTo>
                      <a:pt x="427" y="700"/>
                      <a:pt x="405" y="793"/>
                      <a:pt x="447" y="800"/>
                    </a:cubicBezTo>
                    <a:cubicBezTo>
                      <a:pt x="489" y="807"/>
                      <a:pt x="491" y="833"/>
                      <a:pt x="511" y="833"/>
                    </a:cubicBezTo>
                    <a:cubicBezTo>
                      <a:pt x="531" y="833"/>
                      <a:pt x="507" y="774"/>
                      <a:pt x="509" y="754"/>
                    </a:cubicBezTo>
                    <a:cubicBezTo>
                      <a:pt x="511" y="734"/>
                      <a:pt x="553" y="753"/>
                      <a:pt x="575" y="727"/>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8" name="Shape 312">
                <a:extLst>
                  <a:ext uri="{FF2B5EF4-FFF2-40B4-BE49-F238E27FC236}">
                    <a16:creationId xmlns:a16="http://schemas.microsoft.com/office/drawing/2014/main" id="{23959E42-6CBE-AD29-2AF2-42C933633D53}"/>
                  </a:ext>
                </a:extLst>
              </p:cNvPr>
              <p:cNvSpPr/>
              <p:nvPr/>
            </p:nvSpPr>
            <p:spPr>
              <a:xfrm>
                <a:off x="15724313" y="7870102"/>
                <a:ext cx="576807" cy="370189"/>
              </a:xfrm>
              <a:custGeom>
                <a:avLst/>
                <a:gdLst/>
                <a:ahLst/>
                <a:cxnLst/>
                <a:rect l="0" t="0" r="0" b="0"/>
                <a:pathLst>
                  <a:path w="781" h="498" extrusionOk="0">
                    <a:moveTo>
                      <a:pt x="561" y="458"/>
                    </a:moveTo>
                    <a:cubicBezTo>
                      <a:pt x="548" y="452"/>
                      <a:pt x="516" y="431"/>
                      <a:pt x="517" y="416"/>
                    </a:cubicBezTo>
                    <a:cubicBezTo>
                      <a:pt x="519" y="401"/>
                      <a:pt x="481" y="403"/>
                      <a:pt x="455" y="387"/>
                    </a:cubicBezTo>
                    <a:cubicBezTo>
                      <a:pt x="430" y="370"/>
                      <a:pt x="439" y="318"/>
                      <a:pt x="412" y="305"/>
                    </a:cubicBezTo>
                    <a:cubicBezTo>
                      <a:pt x="384" y="292"/>
                      <a:pt x="364" y="252"/>
                      <a:pt x="397" y="254"/>
                    </a:cubicBezTo>
                    <a:cubicBezTo>
                      <a:pt x="430" y="256"/>
                      <a:pt x="435" y="237"/>
                      <a:pt x="410" y="214"/>
                    </a:cubicBezTo>
                    <a:cubicBezTo>
                      <a:pt x="384" y="190"/>
                      <a:pt x="291" y="181"/>
                      <a:pt x="288" y="146"/>
                    </a:cubicBezTo>
                    <a:cubicBezTo>
                      <a:pt x="284" y="112"/>
                      <a:pt x="118" y="30"/>
                      <a:pt x="45" y="13"/>
                    </a:cubicBezTo>
                    <a:cubicBezTo>
                      <a:pt x="33" y="10"/>
                      <a:pt x="17" y="6"/>
                      <a:pt x="0" y="0"/>
                    </a:cubicBezTo>
                    <a:cubicBezTo>
                      <a:pt x="0" y="389"/>
                      <a:pt x="0" y="389"/>
                      <a:pt x="0" y="389"/>
                    </a:cubicBezTo>
                    <a:cubicBezTo>
                      <a:pt x="17" y="400"/>
                      <a:pt x="38" y="409"/>
                      <a:pt x="66" y="411"/>
                    </a:cubicBezTo>
                    <a:cubicBezTo>
                      <a:pt x="146" y="414"/>
                      <a:pt x="126" y="369"/>
                      <a:pt x="140" y="369"/>
                    </a:cubicBezTo>
                    <a:cubicBezTo>
                      <a:pt x="155" y="369"/>
                      <a:pt x="160" y="343"/>
                      <a:pt x="177" y="323"/>
                    </a:cubicBezTo>
                    <a:cubicBezTo>
                      <a:pt x="193" y="303"/>
                      <a:pt x="264" y="319"/>
                      <a:pt x="306" y="352"/>
                    </a:cubicBezTo>
                    <a:cubicBezTo>
                      <a:pt x="348" y="385"/>
                      <a:pt x="397" y="482"/>
                      <a:pt x="441" y="472"/>
                    </a:cubicBezTo>
                    <a:cubicBezTo>
                      <a:pt x="485" y="463"/>
                      <a:pt x="530" y="498"/>
                      <a:pt x="570" y="496"/>
                    </a:cubicBezTo>
                    <a:cubicBezTo>
                      <a:pt x="610" y="494"/>
                      <a:pt x="574" y="463"/>
                      <a:pt x="561" y="458"/>
                    </a:cubicBezTo>
                    <a:close/>
                    <a:moveTo>
                      <a:pt x="665" y="134"/>
                    </a:moveTo>
                    <a:cubicBezTo>
                      <a:pt x="665" y="150"/>
                      <a:pt x="636" y="159"/>
                      <a:pt x="590" y="177"/>
                    </a:cubicBezTo>
                    <a:cubicBezTo>
                      <a:pt x="545" y="196"/>
                      <a:pt x="462" y="156"/>
                      <a:pt x="459" y="183"/>
                    </a:cubicBezTo>
                    <a:cubicBezTo>
                      <a:pt x="457" y="199"/>
                      <a:pt x="510" y="228"/>
                      <a:pt x="559" y="228"/>
                    </a:cubicBezTo>
                    <a:cubicBezTo>
                      <a:pt x="608" y="228"/>
                      <a:pt x="687" y="179"/>
                      <a:pt x="687" y="165"/>
                    </a:cubicBezTo>
                    <a:cubicBezTo>
                      <a:pt x="687" y="150"/>
                      <a:pt x="718" y="124"/>
                      <a:pt x="705" y="110"/>
                    </a:cubicBezTo>
                    <a:cubicBezTo>
                      <a:pt x="692" y="95"/>
                      <a:pt x="665" y="117"/>
                      <a:pt x="665" y="134"/>
                    </a:cubicBezTo>
                    <a:close/>
                    <a:moveTo>
                      <a:pt x="727" y="64"/>
                    </a:moveTo>
                    <a:cubicBezTo>
                      <a:pt x="698" y="46"/>
                      <a:pt x="672" y="33"/>
                      <a:pt x="709" y="68"/>
                    </a:cubicBezTo>
                    <a:cubicBezTo>
                      <a:pt x="745" y="103"/>
                      <a:pt x="725" y="132"/>
                      <a:pt x="747" y="126"/>
                    </a:cubicBezTo>
                    <a:cubicBezTo>
                      <a:pt x="781" y="117"/>
                      <a:pt x="756" y="83"/>
                      <a:pt x="727" y="6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49" name="Shape 313">
                <a:extLst>
                  <a:ext uri="{FF2B5EF4-FFF2-40B4-BE49-F238E27FC236}">
                    <a16:creationId xmlns:a16="http://schemas.microsoft.com/office/drawing/2014/main" id="{BCB5AFE7-09B3-93B2-C3F3-1223F1EA0AC8}"/>
                  </a:ext>
                </a:extLst>
              </p:cNvPr>
              <p:cNvSpPr/>
              <p:nvPr/>
            </p:nvSpPr>
            <p:spPr>
              <a:xfrm>
                <a:off x="12973717" y="7297601"/>
                <a:ext cx="99006" cy="189399"/>
              </a:xfrm>
              <a:custGeom>
                <a:avLst/>
                <a:gdLst/>
                <a:ahLst/>
                <a:cxnLst/>
                <a:rect l="0" t="0" r="0" b="0"/>
                <a:pathLst>
                  <a:path w="133" h="256" extrusionOk="0">
                    <a:moveTo>
                      <a:pt x="31" y="2"/>
                    </a:moveTo>
                    <a:cubicBezTo>
                      <a:pt x="15" y="3"/>
                      <a:pt x="18" y="36"/>
                      <a:pt x="9" y="60"/>
                    </a:cubicBezTo>
                    <a:cubicBezTo>
                      <a:pt x="0" y="84"/>
                      <a:pt x="2" y="107"/>
                      <a:pt x="6" y="142"/>
                    </a:cubicBezTo>
                    <a:cubicBezTo>
                      <a:pt x="9" y="176"/>
                      <a:pt x="6" y="213"/>
                      <a:pt x="37" y="233"/>
                    </a:cubicBezTo>
                    <a:cubicBezTo>
                      <a:pt x="72" y="256"/>
                      <a:pt x="129" y="196"/>
                      <a:pt x="131" y="145"/>
                    </a:cubicBezTo>
                    <a:cubicBezTo>
                      <a:pt x="133" y="94"/>
                      <a:pt x="45" y="0"/>
                      <a:pt x="31" y="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0" name="Shape 314">
                <a:extLst>
                  <a:ext uri="{FF2B5EF4-FFF2-40B4-BE49-F238E27FC236}">
                    <a16:creationId xmlns:a16="http://schemas.microsoft.com/office/drawing/2014/main" id="{FBA2E965-CD12-DAC7-37F1-00EFAFA7DC55}"/>
                  </a:ext>
                </a:extLst>
              </p:cNvPr>
              <p:cNvSpPr/>
              <p:nvPr/>
            </p:nvSpPr>
            <p:spPr>
              <a:xfrm>
                <a:off x="11282039" y="8270424"/>
                <a:ext cx="340060" cy="667204"/>
              </a:xfrm>
              <a:custGeom>
                <a:avLst/>
                <a:gdLst/>
                <a:ahLst/>
                <a:cxnLst/>
                <a:rect l="0" t="0" r="0" b="0"/>
                <a:pathLst>
                  <a:path w="459" h="906" extrusionOk="0">
                    <a:moveTo>
                      <a:pt x="387" y="30"/>
                    </a:moveTo>
                    <a:cubicBezTo>
                      <a:pt x="378" y="0"/>
                      <a:pt x="372" y="41"/>
                      <a:pt x="365" y="48"/>
                    </a:cubicBezTo>
                    <a:cubicBezTo>
                      <a:pt x="357" y="55"/>
                      <a:pt x="354" y="77"/>
                      <a:pt x="356" y="92"/>
                    </a:cubicBezTo>
                    <a:cubicBezTo>
                      <a:pt x="357" y="107"/>
                      <a:pt x="334" y="121"/>
                      <a:pt x="319" y="119"/>
                    </a:cubicBezTo>
                    <a:cubicBezTo>
                      <a:pt x="305" y="117"/>
                      <a:pt x="281" y="127"/>
                      <a:pt x="288" y="147"/>
                    </a:cubicBezTo>
                    <a:cubicBezTo>
                      <a:pt x="295" y="167"/>
                      <a:pt x="277" y="163"/>
                      <a:pt x="286" y="179"/>
                    </a:cubicBezTo>
                    <a:cubicBezTo>
                      <a:pt x="295" y="196"/>
                      <a:pt x="266" y="216"/>
                      <a:pt x="241" y="218"/>
                    </a:cubicBezTo>
                    <a:cubicBezTo>
                      <a:pt x="215" y="219"/>
                      <a:pt x="182" y="265"/>
                      <a:pt x="155" y="261"/>
                    </a:cubicBezTo>
                    <a:cubicBezTo>
                      <a:pt x="128" y="258"/>
                      <a:pt x="100" y="280"/>
                      <a:pt x="77" y="276"/>
                    </a:cubicBezTo>
                    <a:cubicBezTo>
                      <a:pt x="53" y="272"/>
                      <a:pt x="70" y="325"/>
                      <a:pt x="51" y="358"/>
                    </a:cubicBezTo>
                    <a:cubicBezTo>
                      <a:pt x="33" y="391"/>
                      <a:pt x="42" y="429"/>
                      <a:pt x="59" y="469"/>
                    </a:cubicBezTo>
                    <a:cubicBezTo>
                      <a:pt x="75" y="509"/>
                      <a:pt x="88" y="542"/>
                      <a:pt x="44" y="595"/>
                    </a:cubicBezTo>
                    <a:cubicBezTo>
                      <a:pt x="0" y="648"/>
                      <a:pt x="4" y="706"/>
                      <a:pt x="20" y="742"/>
                    </a:cubicBezTo>
                    <a:cubicBezTo>
                      <a:pt x="37" y="779"/>
                      <a:pt x="37" y="833"/>
                      <a:pt x="60" y="859"/>
                    </a:cubicBezTo>
                    <a:cubicBezTo>
                      <a:pt x="84" y="884"/>
                      <a:pt x="150" y="906"/>
                      <a:pt x="170" y="886"/>
                    </a:cubicBezTo>
                    <a:cubicBezTo>
                      <a:pt x="190" y="866"/>
                      <a:pt x="211" y="889"/>
                      <a:pt x="233" y="863"/>
                    </a:cubicBezTo>
                    <a:cubicBezTo>
                      <a:pt x="255" y="837"/>
                      <a:pt x="292" y="697"/>
                      <a:pt x="323" y="604"/>
                    </a:cubicBezTo>
                    <a:cubicBezTo>
                      <a:pt x="354" y="511"/>
                      <a:pt x="394" y="389"/>
                      <a:pt x="390" y="363"/>
                    </a:cubicBezTo>
                    <a:cubicBezTo>
                      <a:pt x="387" y="338"/>
                      <a:pt x="412" y="321"/>
                      <a:pt x="401" y="294"/>
                    </a:cubicBezTo>
                    <a:cubicBezTo>
                      <a:pt x="390" y="267"/>
                      <a:pt x="405" y="234"/>
                      <a:pt x="417" y="256"/>
                    </a:cubicBezTo>
                    <a:cubicBezTo>
                      <a:pt x="430" y="278"/>
                      <a:pt x="448" y="278"/>
                      <a:pt x="454" y="249"/>
                    </a:cubicBezTo>
                    <a:cubicBezTo>
                      <a:pt x="459" y="219"/>
                      <a:pt x="432" y="174"/>
                      <a:pt x="430" y="132"/>
                    </a:cubicBezTo>
                    <a:cubicBezTo>
                      <a:pt x="428" y="90"/>
                      <a:pt x="392" y="50"/>
                      <a:pt x="387" y="3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1" name="Shape 315">
                <a:extLst>
                  <a:ext uri="{FF2B5EF4-FFF2-40B4-BE49-F238E27FC236}">
                    <a16:creationId xmlns:a16="http://schemas.microsoft.com/office/drawing/2014/main" id="{BC61E07E-B302-61AE-EA5D-D9188BE1B243}"/>
                  </a:ext>
                </a:extLst>
              </p:cNvPr>
              <p:cNvSpPr/>
              <p:nvPr/>
            </p:nvSpPr>
            <p:spPr>
              <a:xfrm>
                <a:off x="11269123" y="6854233"/>
                <a:ext cx="542371" cy="327144"/>
              </a:xfrm>
              <a:custGeom>
                <a:avLst/>
                <a:gdLst/>
                <a:ahLst/>
                <a:cxnLst/>
                <a:rect l="0" t="0" r="0" b="0"/>
                <a:pathLst>
                  <a:path w="737" h="446" extrusionOk="0">
                    <a:moveTo>
                      <a:pt x="522" y="17"/>
                    </a:moveTo>
                    <a:cubicBezTo>
                      <a:pt x="490" y="24"/>
                      <a:pt x="411" y="19"/>
                      <a:pt x="400" y="24"/>
                    </a:cubicBezTo>
                    <a:cubicBezTo>
                      <a:pt x="390" y="29"/>
                      <a:pt x="316" y="82"/>
                      <a:pt x="305" y="107"/>
                    </a:cubicBezTo>
                    <a:cubicBezTo>
                      <a:pt x="295" y="132"/>
                      <a:pt x="279" y="135"/>
                      <a:pt x="263" y="123"/>
                    </a:cubicBezTo>
                    <a:cubicBezTo>
                      <a:pt x="247" y="110"/>
                      <a:pt x="182" y="114"/>
                      <a:pt x="177" y="109"/>
                    </a:cubicBezTo>
                    <a:cubicBezTo>
                      <a:pt x="171" y="103"/>
                      <a:pt x="124" y="98"/>
                      <a:pt x="101" y="102"/>
                    </a:cubicBezTo>
                    <a:cubicBezTo>
                      <a:pt x="78" y="105"/>
                      <a:pt x="66" y="91"/>
                      <a:pt x="55" y="95"/>
                    </a:cubicBezTo>
                    <a:cubicBezTo>
                      <a:pt x="45" y="98"/>
                      <a:pt x="34" y="110"/>
                      <a:pt x="29" y="117"/>
                    </a:cubicBezTo>
                    <a:cubicBezTo>
                      <a:pt x="24" y="124"/>
                      <a:pt x="34" y="144"/>
                      <a:pt x="31" y="151"/>
                    </a:cubicBezTo>
                    <a:cubicBezTo>
                      <a:pt x="30" y="153"/>
                      <a:pt x="18" y="159"/>
                      <a:pt x="2" y="166"/>
                    </a:cubicBezTo>
                    <a:cubicBezTo>
                      <a:pt x="8" y="180"/>
                      <a:pt x="11" y="194"/>
                      <a:pt x="7" y="204"/>
                    </a:cubicBezTo>
                    <a:cubicBezTo>
                      <a:pt x="0" y="225"/>
                      <a:pt x="6" y="275"/>
                      <a:pt x="26" y="303"/>
                    </a:cubicBezTo>
                    <a:cubicBezTo>
                      <a:pt x="45" y="331"/>
                      <a:pt x="37" y="383"/>
                      <a:pt x="47" y="393"/>
                    </a:cubicBezTo>
                    <a:cubicBezTo>
                      <a:pt x="56" y="403"/>
                      <a:pt x="127" y="401"/>
                      <a:pt x="159" y="380"/>
                    </a:cubicBezTo>
                    <a:cubicBezTo>
                      <a:pt x="190" y="359"/>
                      <a:pt x="212" y="356"/>
                      <a:pt x="238" y="356"/>
                    </a:cubicBezTo>
                    <a:cubicBezTo>
                      <a:pt x="263" y="356"/>
                      <a:pt x="297" y="334"/>
                      <a:pt x="305" y="323"/>
                    </a:cubicBezTo>
                    <a:cubicBezTo>
                      <a:pt x="313" y="312"/>
                      <a:pt x="351" y="311"/>
                      <a:pt x="366" y="313"/>
                    </a:cubicBezTo>
                    <a:cubicBezTo>
                      <a:pt x="382" y="315"/>
                      <a:pt x="397" y="297"/>
                      <a:pt x="415" y="280"/>
                    </a:cubicBezTo>
                    <a:cubicBezTo>
                      <a:pt x="432" y="263"/>
                      <a:pt x="487" y="256"/>
                      <a:pt x="545" y="237"/>
                    </a:cubicBezTo>
                    <a:cubicBezTo>
                      <a:pt x="603" y="219"/>
                      <a:pt x="590" y="192"/>
                      <a:pt x="604" y="175"/>
                    </a:cubicBezTo>
                    <a:cubicBezTo>
                      <a:pt x="615" y="162"/>
                      <a:pt x="631" y="166"/>
                      <a:pt x="657" y="156"/>
                    </a:cubicBezTo>
                    <a:cubicBezTo>
                      <a:pt x="628" y="98"/>
                      <a:pt x="597" y="33"/>
                      <a:pt x="581" y="0"/>
                    </a:cubicBezTo>
                    <a:cubicBezTo>
                      <a:pt x="553" y="8"/>
                      <a:pt x="531" y="15"/>
                      <a:pt x="522" y="17"/>
                    </a:cubicBezTo>
                    <a:close/>
                    <a:moveTo>
                      <a:pt x="672" y="425"/>
                    </a:moveTo>
                    <a:cubicBezTo>
                      <a:pt x="692" y="446"/>
                      <a:pt x="732" y="422"/>
                      <a:pt x="735" y="413"/>
                    </a:cubicBezTo>
                    <a:cubicBezTo>
                      <a:pt x="737" y="405"/>
                      <a:pt x="649" y="401"/>
                      <a:pt x="672" y="42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2" name="Shape 316">
                <a:extLst>
                  <a:ext uri="{FF2B5EF4-FFF2-40B4-BE49-F238E27FC236}">
                    <a16:creationId xmlns:a16="http://schemas.microsoft.com/office/drawing/2014/main" id="{C334AE01-BE34-8DB6-9DF3-4EF79F362E9F}"/>
                  </a:ext>
                </a:extLst>
              </p:cNvPr>
              <p:cNvSpPr/>
              <p:nvPr/>
            </p:nvSpPr>
            <p:spPr>
              <a:xfrm>
                <a:off x="16352773" y="7990629"/>
                <a:ext cx="370189" cy="266881"/>
              </a:xfrm>
              <a:custGeom>
                <a:avLst/>
                <a:gdLst/>
                <a:ahLst/>
                <a:cxnLst/>
                <a:rect l="0" t="0" r="0" b="0"/>
                <a:pathLst>
                  <a:path w="500" h="361" extrusionOk="0">
                    <a:moveTo>
                      <a:pt x="3" y="16"/>
                    </a:moveTo>
                    <a:cubicBezTo>
                      <a:pt x="0" y="33"/>
                      <a:pt x="58" y="119"/>
                      <a:pt x="80" y="106"/>
                    </a:cubicBezTo>
                    <a:cubicBezTo>
                      <a:pt x="120" y="80"/>
                      <a:pt x="7" y="0"/>
                      <a:pt x="3" y="16"/>
                    </a:cubicBezTo>
                    <a:close/>
                    <a:moveTo>
                      <a:pt x="120" y="93"/>
                    </a:moveTo>
                    <a:cubicBezTo>
                      <a:pt x="119" y="100"/>
                      <a:pt x="162" y="142"/>
                      <a:pt x="172" y="135"/>
                    </a:cubicBezTo>
                    <a:cubicBezTo>
                      <a:pt x="181" y="128"/>
                      <a:pt x="122" y="80"/>
                      <a:pt x="120" y="93"/>
                    </a:cubicBezTo>
                    <a:close/>
                    <a:moveTo>
                      <a:pt x="325" y="202"/>
                    </a:moveTo>
                    <a:cubicBezTo>
                      <a:pt x="340" y="193"/>
                      <a:pt x="240" y="138"/>
                      <a:pt x="239" y="156"/>
                    </a:cubicBezTo>
                    <a:cubicBezTo>
                      <a:pt x="237" y="172"/>
                      <a:pt x="310" y="212"/>
                      <a:pt x="325" y="202"/>
                    </a:cubicBezTo>
                    <a:close/>
                    <a:moveTo>
                      <a:pt x="314" y="261"/>
                    </a:moveTo>
                    <a:cubicBezTo>
                      <a:pt x="319" y="288"/>
                      <a:pt x="360" y="305"/>
                      <a:pt x="377" y="295"/>
                    </a:cubicBezTo>
                    <a:cubicBezTo>
                      <a:pt x="393" y="285"/>
                      <a:pt x="308" y="233"/>
                      <a:pt x="314" y="261"/>
                    </a:cubicBezTo>
                    <a:close/>
                    <a:moveTo>
                      <a:pt x="426" y="321"/>
                    </a:moveTo>
                    <a:cubicBezTo>
                      <a:pt x="429" y="328"/>
                      <a:pt x="464" y="361"/>
                      <a:pt x="482" y="348"/>
                    </a:cubicBezTo>
                    <a:cubicBezTo>
                      <a:pt x="500" y="336"/>
                      <a:pt x="421" y="309"/>
                      <a:pt x="426" y="321"/>
                    </a:cubicBezTo>
                    <a:close/>
                    <a:moveTo>
                      <a:pt x="378" y="199"/>
                    </a:moveTo>
                    <a:cubicBezTo>
                      <a:pt x="364" y="229"/>
                      <a:pt x="419" y="281"/>
                      <a:pt x="427" y="283"/>
                    </a:cubicBezTo>
                    <a:cubicBezTo>
                      <a:pt x="436" y="284"/>
                      <a:pt x="389" y="176"/>
                      <a:pt x="378" y="19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3" name="Shape 317">
                <a:extLst>
                  <a:ext uri="{FF2B5EF4-FFF2-40B4-BE49-F238E27FC236}">
                    <a16:creationId xmlns:a16="http://schemas.microsoft.com/office/drawing/2014/main" id="{F00CF737-6089-5EF3-7ECD-D399A35986BB}"/>
                  </a:ext>
                </a:extLst>
              </p:cNvPr>
              <p:cNvSpPr/>
              <p:nvPr/>
            </p:nvSpPr>
            <p:spPr>
              <a:xfrm>
                <a:off x="16352773" y="7990629"/>
                <a:ext cx="370189" cy="266881"/>
              </a:xfrm>
              <a:custGeom>
                <a:avLst/>
                <a:gdLst/>
                <a:ahLst/>
                <a:cxnLst/>
                <a:rect l="0" t="0" r="0" b="0"/>
                <a:pathLst>
                  <a:path w="500" h="361" extrusionOk="0">
                    <a:moveTo>
                      <a:pt x="3" y="16"/>
                    </a:moveTo>
                    <a:cubicBezTo>
                      <a:pt x="0" y="33"/>
                      <a:pt x="58" y="119"/>
                      <a:pt x="80" y="106"/>
                    </a:cubicBezTo>
                    <a:cubicBezTo>
                      <a:pt x="120" y="80"/>
                      <a:pt x="7" y="0"/>
                      <a:pt x="3" y="16"/>
                    </a:cubicBezTo>
                    <a:close/>
                    <a:moveTo>
                      <a:pt x="120" y="93"/>
                    </a:moveTo>
                    <a:cubicBezTo>
                      <a:pt x="119" y="100"/>
                      <a:pt x="162" y="142"/>
                      <a:pt x="172" y="135"/>
                    </a:cubicBezTo>
                    <a:cubicBezTo>
                      <a:pt x="181" y="128"/>
                      <a:pt x="122" y="80"/>
                      <a:pt x="120" y="93"/>
                    </a:cubicBezTo>
                    <a:close/>
                    <a:moveTo>
                      <a:pt x="325" y="202"/>
                    </a:moveTo>
                    <a:cubicBezTo>
                      <a:pt x="340" y="193"/>
                      <a:pt x="240" y="138"/>
                      <a:pt x="239" y="156"/>
                    </a:cubicBezTo>
                    <a:cubicBezTo>
                      <a:pt x="237" y="172"/>
                      <a:pt x="310" y="212"/>
                      <a:pt x="325" y="202"/>
                    </a:cubicBezTo>
                    <a:close/>
                    <a:moveTo>
                      <a:pt x="314" y="261"/>
                    </a:moveTo>
                    <a:cubicBezTo>
                      <a:pt x="319" y="288"/>
                      <a:pt x="360" y="305"/>
                      <a:pt x="377" y="295"/>
                    </a:cubicBezTo>
                    <a:cubicBezTo>
                      <a:pt x="393" y="285"/>
                      <a:pt x="308" y="233"/>
                      <a:pt x="314" y="261"/>
                    </a:cubicBezTo>
                    <a:close/>
                    <a:moveTo>
                      <a:pt x="426" y="321"/>
                    </a:moveTo>
                    <a:cubicBezTo>
                      <a:pt x="429" y="328"/>
                      <a:pt x="464" y="361"/>
                      <a:pt x="482" y="348"/>
                    </a:cubicBezTo>
                    <a:cubicBezTo>
                      <a:pt x="500" y="336"/>
                      <a:pt x="421" y="309"/>
                      <a:pt x="426" y="321"/>
                    </a:cubicBezTo>
                    <a:close/>
                    <a:moveTo>
                      <a:pt x="378" y="199"/>
                    </a:moveTo>
                    <a:cubicBezTo>
                      <a:pt x="364" y="229"/>
                      <a:pt x="419" y="281"/>
                      <a:pt x="427" y="283"/>
                    </a:cubicBezTo>
                    <a:cubicBezTo>
                      <a:pt x="436" y="284"/>
                      <a:pt x="389" y="176"/>
                      <a:pt x="378" y="19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4" name="Shape 318">
                <a:extLst>
                  <a:ext uri="{FF2B5EF4-FFF2-40B4-BE49-F238E27FC236}">
                    <a16:creationId xmlns:a16="http://schemas.microsoft.com/office/drawing/2014/main" id="{CC2370CA-3043-4BA6-CD3D-035B6879F07B}"/>
                  </a:ext>
                </a:extLst>
              </p:cNvPr>
              <p:cNvSpPr/>
              <p:nvPr/>
            </p:nvSpPr>
            <p:spPr>
              <a:xfrm>
                <a:off x="14437256" y="8235988"/>
                <a:ext cx="1868165" cy="1661548"/>
              </a:xfrm>
              <a:custGeom>
                <a:avLst/>
                <a:gdLst/>
                <a:ahLst/>
                <a:cxnLst/>
                <a:rect l="0" t="0" r="0" b="0"/>
                <a:pathLst>
                  <a:path w="2535" h="2249" extrusionOk="0">
                    <a:moveTo>
                      <a:pt x="2517" y="1128"/>
                    </a:moveTo>
                    <a:cubicBezTo>
                      <a:pt x="2528" y="1120"/>
                      <a:pt x="2511" y="1076"/>
                      <a:pt x="2502" y="1083"/>
                    </a:cubicBezTo>
                    <a:cubicBezTo>
                      <a:pt x="2492" y="1090"/>
                      <a:pt x="2492" y="1015"/>
                      <a:pt x="2499" y="981"/>
                    </a:cubicBezTo>
                    <a:cubicBezTo>
                      <a:pt x="2506" y="946"/>
                      <a:pt x="2502" y="951"/>
                      <a:pt x="2484" y="968"/>
                    </a:cubicBezTo>
                    <a:cubicBezTo>
                      <a:pt x="2466" y="986"/>
                      <a:pt x="2447" y="934"/>
                      <a:pt x="2443" y="920"/>
                    </a:cubicBezTo>
                    <a:cubicBezTo>
                      <a:pt x="2439" y="907"/>
                      <a:pt x="2418" y="869"/>
                      <a:pt x="2395" y="874"/>
                    </a:cubicBezTo>
                    <a:cubicBezTo>
                      <a:pt x="2372" y="879"/>
                      <a:pt x="2387" y="841"/>
                      <a:pt x="2365" y="845"/>
                    </a:cubicBezTo>
                    <a:cubicBezTo>
                      <a:pt x="2343" y="849"/>
                      <a:pt x="2339" y="814"/>
                      <a:pt x="2343" y="781"/>
                    </a:cubicBezTo>
                    <a:cubicBezTo>
                      <a:pt x="2347" y="748"/>
                      <a:pt x="2328" y="774"/>
                      <a:pt x="2319" y="761"/>
                    </a:cubicBezTo>
                    <a:cubicBezTo>
                      <a:pt x="2309" y="747"/>
                      <a:pt x="2298" y="758"/>
                      <a:pt x="2283" y="763"/>
                    </a:cubicBezTo>
                    <a:cubicBezTo>
                      <a:pt x="2268" y="769"/>
                      <a:pt x="2264" y="735"/>
                      <a:pt x="2268" y="721"/>
                    </a:cubicBezTo>
                    <a:cubicBezTo>
                      <a:pt x="2272" y="707"/>
                      <a:pt x="2265" y="691"/>
                      <a:pt x="2245" y="676"/>
                    </a:cubicBezTo>
                    <a:cubicBezTo>
                      <a:pt x="2224" y="661"/>
                      <a:pt x="2223" y="649"/>
                      <a:pt x="2224" y="631"/>
                    </a:cubicBezTo>
                    <a:cubicBezTo>
                      <a:pt x="2226" y="613"/>
                      <a:pt x="2108" y="553"/>
                      <a:pt x="2082" y="547"/>
                    </a:cubicBezTo>
                    <a:cubicBezTo>
                      <a:pt x="2056" y="542"/>
                      <a:pt x="2078" y="515"/>
                      <a:pt x="2067" y="505"/>
                    </a:cubicBezTo>
                    <a:cubicBezTo>
                      <a:pt x="2056" y="496"/>
                      <a:pt x="2052" y="460"/>
                      <a:pt x="2052" y="430"/>
                    </a:cubicBezTo>
                    <a:cubicBezTo>
                      <a:pt x="2052" y="400"/>
                      <a:pt x="2014" y="390"/>
                      <a:pt x="2015" y="366"/>
                    </a:cubicBezTo>
                    <a:cubicBezTo>
                      <a:pt x="2017" y="341"/>
                      <a:pt x="2004" y="318"/>
                      <a:pt x="2007" y="291"/>
                    </a:cubicBezTo>
                    <a:cubicBezTo>
                      <a:pt x="2010" y="263"/>
                      <a:pt x="1968" y="256"/>
                      <a:pt x="1966" y="241"/>
                    </a:cubicBezTo>
                    <a:cubicBezTo>
                      <a:pt x="1965" y="226"/>
                      <a:pt x="1942" y="240"/>
                      <a:pt x="1918" y="243"/>
                    </a:cubicBezTo>
                    <a:cubicBezTo>
                      <a:pt x="1895" y="245"/>
                      <a:pt x="1897" y="213"/>
                      <a:pt x="1899" y="181"/>
                    </a:cubicBezTo>
                    <a:cubicBezTo>
                      <a:pt x="1902" y="150"/>
                      <a:pt x="1890" y="98"/>
                      <a:pt x="1871" y="83"/>
                    </a:cubicBezTo>
                    <a:cubicBezTo>
                      <a:pt x="1851" y="68"/>
                      <a:pt x="1850" y="16"/>
                      <a:pt x="1841" y="8"/>
                    </a:cubicBezTo>
                    <a:cubicBezTo>
                      <a:pt x="1831" y="0"/>
                      <a:pt x="1799" y="35"/>
                      <a:pt x="1801" y="53"/>
                    </a:cubicBezTo>
                    <a:cubicBezTo>
                      <a:pt x="1802" y="71"/>
                      <a:pt x="1798" y="91"/>
                      <a:pt x="1786" y="102"/>
                    </a:cubicBezTo>
                    <a:cubicBezTo>
                      <a:pt x="1774" y="113"/>
                      <a:pt x="1794" y="155"/>
                      <a:pt x="1778" y="170"/>
                    </a:cubicBezTo>
                    <a:cubicBezTo>
                      <a:pt x="1761" y="185"/>
                      <a:pt x="1776" y="245"/>
                      <a:pt x="1772" y="280"/>
                    </a:cubicBezTo>
                    <a:cubicBezTo>
                      <a:pt x="1768" y="314"/>
                      <a:pt x="1769" y="351"/>
                      <a:pt x="1753" y="374"/>
                    </a:cubicBezTo>
                    <a:cubicBezTo>
                      <a:pt x="1737" y="397"/>
                      <a:pt x="1734" y="434"/>
                      <a:pt x="1701" y="446"/>
                    </a:cubicBezTo>
                    <a:cubicBezTo>
                      <a:pt x="1668" y="459"/>
                      <a:pt x="1625" y="433"/>
                      <a:pt x="1626" y="415"/>
                    </a:cubicBezTo>
                    <a:cubicBezTo>
                      <a:pt x="1627" y="397"/>
                      <a:pt x="1590" y="386"/>
                      <a:pt x="1571" y="389"/>
                    </a:cubicBezTo>
                    <a:cubicBezTo>
                      <a:pt x="1552" y="392"/>
                      <a:pt x="1541" y="364"/>
                      <a:pt x="1511" y="341"/>
                    </a:cubicBezTo>
                    <a:cubicBezTo>
                      <a:pt x="1481" y="318"/>
                      <a:pt x="1458" y="347"/>
                      <a:pt x="1448" y="319"/>
                    </a:cubicBezTo>
                    <a:cubicBezTo>
                      <a:pt x="1439" y="292"/>
                      <a:pt x="1429" y="288"/>
                      <a:pt x="1407" y="273"/>
                    </a:cubicBezTo>
                    <a:cubicBezTo>
                      <a:pt x="1386" y="258"/>
                      <a:pt x="1392" y="258"/>
                      <a:pt x="1413" y="243"/>
                    </a:cubicBezTo>
                    <a:cubicBezTo>
                      <a:pt x="1433" y="228"/>
                      <a:pt x="1429" y="209"/>
                      <a:pt x="1418" y="191"/>
                    </a:cubicBezTo>
                    <a:cubicBezTo>
                      <a:pt x="1407" y="173"/>
                      <a:pt x="1431" y="177"/>
                      <a:pt x="1458" y="162"/>
                    </a:cubicBezTo>
                    <a:cubicBezTo>
                      <a:pt x="1485" y="147"/>
                      <a:pt x="1458" y="129"/>
                      <a:pt x="1478" y="121"/>
                    </a:cubicBezTo>
                    <a:cubicBezTo>
                      <a:pt x="1499" y="113"/>
                      <a:pt x="1487" y="95"/>
                      <a:pt x="1465" y="91"/>
                    </a:cubicBezTo>
                    <a:cubicBezTo>
                      <a:pt x="1443" y="87"/>
                      <a:pt x="1450" y="113"/>
                      <a:pt x="1442" y="116"/>
                    </a:cubicBezTo>
                    <a:cubicBezTo>
                      <a:pt x="1433" y="118"/>
                      <a:pt x="1425" y="82"/>
                      <a:pt x="1418" y="83"/>
                    </a:cubicBezTo>
                    <a:cubicBezTo>
                      <a:pt x="1411" y="84"/>
                      <a:pt x="1386" y="120"/>
                      <a:pt x="1372" y="102"/>
                    </a:cubicBezTo>
                    <a:cubicBezTo>
                      <a:pt x="1358" y="84"/>
                      <a:pt x="1282" y="69"/>
                      <a:pt x="1252" y="65"/>
                    </a:cubicBezTo>
                    <a:cubicBezTo>
                      <a:pt x="1222" y="61"/>
                      <a:pt x="1212" y="23"/>
                      <a:pt x="1194" y="30"/>
                    </a:cubicBezTo>
                    <a:cubicBezTo>
                      <a:pt x="1176" y="36"/>
                      <a:pt x="1197" y="49"/>
                      <a:pt x="1217" y="71"/>
                    </a:cubicBezTo>
                    <a:cubicBezTo>
                      <a:pt x="1238" y="92"/>
                      <a:pt x="1149" y="107"/>
                      <a:pt x="1123" y="99"/>
                    </a:cubicBezTo>
                    <a:cubicBezTo>
                      <a:pt x="1097" y="91"/>
                      <a:pt x="1127" y="118"/>
                      <a:pt x="1105" y="117"/>
                    </a:cubicBezTo>
                    <a:cubicBezTo>
                      <a:pt x="1084" y="116"/>
                      <a:pt x="1079" y="154"/>
                      <a:pt x="1062" y="173"/>
                    </a:cubicBezTo>
                    <a:cubicBezTo>
                      <a:pt x="1044" y="192"/>
                      <a:pt x="1056" y="206"/>
                      <a:pt x="1037" y="218"/>
                    </a:cubicBezTo>
                    <a:cubicBezTo>
                      <a:pt x="1018" y="230"/>
                      <a:pt x="1017" y="244"/>
                      <a:pt x="1040" y="270"/>
                    </a:cubicBezTo>
                    <a:cubicBezTo>
                      <a:pt x="1063" y="296"/>
                      <a:pt x="1029" y="297"/>
                      <a:pt x="1008" y="277"/>
                    </a:cubicBezTo>
                    <a:cubicBezTo>
                      <a:pt x="988" y="256"/>
                      <a:pt x="967" y="256"/>
                      <a:pt x="969" y="280"/>
                    </a:cubicBezTo>
                    <a:cubicBezTo>
                      <a:pt x="970" y="303"/>
                      <a:pt x="944" y="292"/>
                      <a:pt x="948" y="266"/>
                    </a:cubicBezTo>
                    <a:cubicBezTo>
                      <a:pt x="952" y="240"/>
                      <a:pt x="920" y="252"/>
                      <a:pt x="914" y="237"/>
                    </a:cubicBezTo>
                    <a:cubicBezTo>
                      <a:pt x="909" y="222"/>
                      <a:pt x="880" y="198"/>
                      <a:pt x="862" y="199"/>
                    </a:cubicBezTo>
                    <a:cubicBezTo>
                      <a:pt x="844" y="200"/>
                      <a:pt x="844" y="220"/>
                      <a:pt x="827" y="220"/>
                    </a:cubicBezTo>
                    <a:cubicBezTo>
                      <a:pt x="809" y="220"/>
                      <a:pt x="805" y="229"/>
                      <a:pt x="808" y="248"/>
                    </a:cubicBezTo>
                    <a:cubicBezTo>
                      <a:pt x="810" y="267"/>
                      <a:pt x="780" y="247"/>
                      <a:pt x="760" y="250"/>
                    </a:cubicBezTo>
                    <a:cubicBezTo>
                      <a:pt x="739" y="252"/>
                      <a:pt x="760" y="276"/>
                      <a:pt x="749" y="277"/>
                    </a:cubicBezTo>
                    <a:cubicBezTo>
                      <a:pt x="738" y="278"/>
                      <a:pt x="738" y="297"/>
                      <a:pt x="720" y="297"/>
                    </a:cubicBezTo>
                    <a:cubicBezTo>
                      <a:pt x="702" y="297"/>
                      <a:pt x="705" y="337"/>
                      <a:pt x="708" y="358"/>
                    </a:cubicBezTo>
                    <a:cubicBezTo>
                      <a:pt x="711" y="378"/>
                      <a:pt x="680" y="348"/>
                      <a:pt x="663" y="353"/>
                    </a:cubicBezTo>
                    <a:cubicBezTo>
                      <a:pt x="645" y="359"/>
                      <a:pt x="667" y="377"/>
                      <a:pt x="672" y="400"/>
                    </a:cubicBezTo>
                    <a:cubicBezTo>
                      <a:pt x="678" y="423"/>
                      <a:pt x="663" y="422"/>
                      <a:pt x="653" y="431"/>
                    </a:cubicBezTo>
                    <a:cubicBezTo>
                      <a:pt x="644" y="441"/>
                      <a:pt x="629" y="405"/>
                      <a:pt x="629" y="385"/>
                    </a:cubicBezTo>
                    <a:cubicBezTo>
                      <a:pt x="629" y="364"/>
                      <a:pt x="605" y="383"/>
                      <a:pt x="581" y="409"/>
                    </a:cubicBezTo>
                    <a:cubicBezTo>
                      <a:pt x="556" y="435"/>
                      <a:pt x="589" y="475"/>
                      <a:pt x="578" y="482"/>
                    </a:cubicBezTo>
                    <a:cubicBezTo>
                      <a:pt x="567" y="489"/>
                      <a:pt x="518" y="535"/>
                      <a:pt x="489" y="569"/>
                    </a:cubicBezTo>
                    <a:cubicBezTo>
                      <a:pt x="461" y="603"/>
                      <a:pt x="399" y="583"/>
                      <a:pt x="380" y="599"/>
                    </a:cubicBezTo>
                    <a:cubicBezTo>
                      <a:pt x="361" y="616"/>
                      <a:pt x="340" y="603"/>
                      <a:pt x="321" y="618"/>
                    </a:cubicBezTo>
                    <a:cubicBezTo>
                      <a:pt x="302" y="634"/>
                      <a:pt x="266" y="662"/>
                      <a:pt x="262" y="644"/>
                    </a:cubicBezTo>
                    <a:cubicBezTo>
                      <a:pt x="258" y="627"/>
                      <a:pt x="209" y="640"/>
                      <a:pt x="189" y="662"/>
                    </a:cubicBezTo>
                    <a:cubicBezTo>
                      <a:pt x="168" y="684"/>
                      <a:pt x="135" y="703"/>
                      <a:pt x="112" y="705"/>
                    </a:cubicBezTo>
                    <a:cubicBezTo>
                      <a:pt x="89" y="706"/>
                      <a:pt x="89" y="741"/>
                      <a:pt x="79" y="750"/>
                    </a:cubicBezTo>
                    <a:cubicBezTo>
                      <a:pt x="70" y="758"/>
                      <a:pt x="72" y="721"/>
                      <a:pt x="72" y="711"/>
                    </a:cubicBezTo>
                    <a:cubicBezTo>
                      <a:pt x="72" y="702"/>
                      <a:pt x="51" y="728"/>
                      <a:pt x="41" y="757"/>
                    </a:cubicBezTo>
                    <a:cubicBezTo>
                      <a:pt x="31" y="785"/>
                      <a:pt x="64" y="796"/>
                      <a:pt x="44" y="826"/>
                    </a:cubicBezTo>
                    <a:cubicBezTo>
                      <a:pt x="23" y="856"/>
                      <a:pt x="4" y="886"/>
                      <a:pt x="33" y="925"/>
                    </a:cubicBezTo>
                    <a:cubicBezTo>
                      <a:pt x="62" y="963"/>
                      <a:pt x="78" y="987"/>
                      <a:pt x="68" y="1007"/>
                    </a:cubicBezTo>
                    <a:cubicBezTo>
                      <a:pt x="59" y="1026"/>
                      <a:pt x="38" y="968"/>
                      <a:pt x="31" y="975"/>
                    </a:cubicBezTo>
                    <a:cubicBezTo>
                      <a:pt x="25" y="982"/>
                      <a:pt x="57" y="1007"/>
                      <a:pt x="49" y="1019"/>
                    </a:cubicBezTo>
                    <a:cubicBezTo>
                      <a:pt x="41" y="1031"/>
                      <a:pt x="12" y="972"/>
                      <a:pt x="6" y="986"/>
                    </a:cubicBezTo>
                    <a:cubicBezTo>
                      <a:pt x="0" y="998"/>
                      <a:pt x="67" y="1091"/>
                      <a:pt x="68" y="1125"/>
                    </a:cubicBezTo>
                    <a:cubicBezTo>
                      <a:pt x="70" y="1160"/>
                      <a:pt x="123" y="1192"/>
                      <a:pt x="120" y="1242"/>
                    </a:cubicBezTo>
                    <a:cubicBezTo>
                      <a:pt x="118" y="1291"/>
                      <a:pt x="167" y="1370"/>
                      <a:pt x="175" y="1382"/>
                    </a:cubicBezTo>
                    <a:cubicBezTo>
                      <a:pt x="183" y="1395"/>
                      <a:pt x="156" y="1427"/>
                      <a:pt x="161" y="1464"/>
                    </a:cubicBezTo>
                    <a:cubicBezTo>
                      <a:pt x="167" y="1501"/>
                      <a:pt x="149" y="1515"/>
                      <a:pt x="126" y="1515"/>
                    </a:cubicBezTo>
                    <a:cubicBezTo>
                      <a:pt x="103" y="1515"/>
                      <a:pt x="116" y="1553"/>
                      <a:pt x="142" y="1556"/>
                    </a:cubicBezTo>
                    <a:cubicBezTo>
                      <a:pt x="168" y="1559"/>
                      <a:pt x="159" y="1576"/>
                      <a:pt x="187" y="1595"/>
                    </a:cubicBezTo>
                    <a:cubicBezTo>
                      <a:pt x="216" y="1615"/>
                      <a:pt x="284" y="1608"/>
                      <a:pt x="307" y="1608"/>
                    </a:cubicBezTo>
                    <a:cubicBezTo>
                      <a:pt x="331" y="1608"/>
                      <a:pt x="338" y="1572"/>
                      <a:pt x="369" y="1571"/>
                    </a:cubicBezTo>
                    <a:cubicBezTo>
                      <a:pt x="400" y="1569"/>
                      <a:pt x="398" y="1560"/>
                      <a:pt x="413" y="1541"/>
                    </a:cubicBezTo>
                    <a:cubicBezTo>
                      <a:pt x="428" y="1522"/>
                      <a:pt x="499" y="1527"/>
                      <a:pt x="571" y="1531"/>
                    </a:cubicBezTo>
                    <a:cubicBezTo>
                      <a:pt x="644" y="1535"/>
                      <a:pt x="675" y="1513"/>
                      <a:pt x="686" y="1483"/>
                    </a:cubicBezTo>
                    <a:cubicBezTo>
                      <a:pt x="695" y="1458"/>
                      <a:pt x="747" y="1456"/>
                      <a:pt x="768" y="1437"/>
                    </a:cubicBezTo>
                    <a:cubicBezTo>
                      <a:pt x="788" y="1418"/>
                      <a:pt x="806" y="1416"/>
                      <a:pt x="859" y="1419"/>
                    </a:cubicBezTo>
                    <a:cubicBezTo>
                      <a:pt x="913" y="1422"/>
                      <a:pt x="962" y="1393"/>
                      <a:pt x="996" y="1380"/>
                    </a:cubicBezTo>
                    <a:cubicBezTo>
                      <a:pt x="1030" y="1366"/>
                      <a:pt x="1093" y="1371"/>
                      <a:pt x="1126" y="1363"/>
                    </a:cubicBezTo>
                    <a:cubicBezTo>
                      <a:pt x="1159" y="1355"/>
                      <a:pt x="1164" y="1404"/>
                      <a:pt x="1201" y="1400"/>
                    </a:cubicBezTo>
                    <a:cubicBezTo>
                      <a:pt x="1238" y="1396"/>
                      <a:pt x="1254" y="1411"/>
                      <a:pt x="1273" y="1410"/>
                    </a:cubicBezTo>
                    <a:cubicBezTo>
                      <a:pt x="1293" y="1408"/>
                      <a:pt x="1290" y="1423"/>
                      <a:pt x="1309" y="1427"/>
                    </a:cubicBezTo>
                    <a:cubicBezTo>
                      <a:pt x="1328" y="1431"/>
                      <a:pt x="1325" y="1448"/>
                      <a:pt x="1313" y="1466"/>
                    </a:cubicBezTo>
                    <a:cubicBezTo>
                      <a:pt x="1301" y="1483"/>
                      <a:pt x="1342" y="1482"/>
                      <a:pt x="1368" y="1518"/>
                    </a:cubicBezTo>
                    <a:cubicBezTo>
                      <a:pt x="1394" y="1553"/>
                      <a:pt x="1369" y="1559"/>
                      <a:pt x="1383" y="1586"/>
                    </a:cubicBezTo>
                    <a:cubicBezTo>
                      <a:pt x="1396" y="1613"/>
                      <a:pt x="1406" y="1606"/>
                      <a:pt x="1433" y="1568"/>
                    </a:cubicBezTo>
                    <a:cubicBezTo>
                      <a:pt x="1461" y="1530"/>
                      <a:pt x="1491" y="1554"/>
                      <a:pt x="1495" y="1522"/>
                    </a:cubicBezTo>
                    <a:cubicBezTo>
                      <a:pt x="1499" y="1489"/>
                      <a:pt x="1528" y="1451"/>
                      <a:pt x="1547" y="1467"/>
                    </a:cubicBezTo>
                    <a:cubicBezTo>
                      <a:pt x="1566" y="1483"/>
                      <a:pt x="1533" y="1492"/>
                      <a:pt x="1521" y="1554"/>
                    </a:cubicBezTo>
                    <a:cubicBezTo>
                      <a:pt x="1508" y="1617"/>
                      <a:pt x="1487" y="1584"/>
                      <a:pt x="1483" y="1602"/>
                    </a:cubicBezTo>
                    <a:cubicBezTo>
                      <a:pt x="1478" y="1620"/>
                      <a:pt x="1540" y="1630"/>
                      <a:pt x="1540" y="1597"/>
                    </a:cubicBezTo>
                    <a:cubicBezTo>
                      <a:pt x="1540" y="1564"/>
                      <a:pt x="1551" y="1549"/>
                      <a:pt x="1574" y="1579"/>
                    </a:cubicBezTo>
                    <a:cubicBezTo>
                      <a:pt x="1597" y="1609"/>
                      <a:pt x="1560" y="1634"/>
                      <a:pt x="1566" y="1647"/>
                    </a:cubicBezTo>
                    <a:cubicBezTo>
                      <a:pt x="1571" y="1661"/>
                      <a:pt x="1597" y="1643"/>
                      <a:pt x="1611" y="1645"/>
                    </a:cubicBezTo>
                    <a:cubicBezTo>
                      <a:pt x="1635" y="1647"/>
                      <a:pt x="1668" y="1701"/>
                      <a:pt x="1663" y="1729"/>
                    </a:cubicBezTo>
                    <a:cubicBezTo>
                      <a:pt x="1657" y="1758"/>
                      <a:pt x="1649" y="1785"/>
                      <a:pt x="1696" y="1809"/>
                    </a:cubicBezTo>
                    <a:cubicBezTo>
                      <a:pt x="1742" y="1832"/>
                      <a:pt x="1724" y="1836"/>
                      <a:pt x="1759" y="1836"/>
                    </a:cubicBezTo>
                    <a:cubicBezTo>
                      <a:pt x="1793" y="1836"/>
                      <a:pt x="1864" y="1863"/>
                      <a:pt x="1883" y="1880"/>
                    </a:cubicBezTo>
                    <a:cubicBezTo>
                      <a:pt x="1902" y="1896"/>
                      <a:pt x="1951" y="1867"/>
                      <a:pt x="1961" y="1835"/>
                    </a:cubicBezTo>
                    <a:cubicBezTo>
                      <a:pt x="1970" y="1802"/>
                      <a:pt x="2006" y="1833"/>
                      <a:pt x="1987" y="1844"/>
                    </a:cubicBezTo>
                    <a:cubicBezTo>
                      <a:pt x="1968" y="1855"/>
                      <a:pt x="1996" y="1881"/>
                      <a:pt x="1998" y="1863"/>
                    </a:cubicBezTo>
                    <a:cubicBezTo>
                      <a:pt x="1999" y="1845"/>
                      <a:pt x="2007" y="1830"/>
                      <a:pt x="2014" y="1851"/>
                    </a:cubicBezTo>
                    <a:cubicBezTo>
                      <a:pt x="2021" y="1871"/>
                      <a:pt x="2045" y="1871"/>
                      <a:pt x="2055" y="1888"/>
                    </a:cubicBezTo>
                    <a:cubicBezTo>
                      <a:pt x="2065" y="1904"/>
                      <a:pt x="2076" y="1917"/>
                      <a:pt x="2076" y="1903"/>
                    </a:cubicBezTo>
                    <a:cubicBezTo>
                      <a:pt x="2076" y="1889"/>
                      <a:pt x="2081" y="1877"/>
                      <a:pt x="2103" y="1869"/>
                    </a:cubicBezTo>
                    <a:cubicBezTo>
                      <a:pt x="2125" y="1860"/>
                      <a:pt x="2138" y="1845"/>
                      <a:pt x="2162" y="1826"/>
                    </a:cubicBezTo>
                    <a:cubicBezTo>
                      <a:pt x="2185" y="1807"/>
                      <a:pt x="2280" y="1803"/>
                      <a:pt x="2290" y="1803"/>
                    </a:cubicBezTo>
                    <a:cubicBezTo>
                      <a:pt x="2300" y="1803"/>
                      <a:pt x="2305" y="1721"/>
                      <a:pt x="2310" y="1679"/>
                    </a:cubicBezTo>
                    <a:cubicBezTo>
                      <a:pt x="2316" y="1636"/>
                      <a:pt x="2351" y="1630"/>
                      <a:pt x="2357" y="1584"/>
                    </a:cubicBezTo>
                    <a:cubicBezTo>
                      <a:pt x="2362" y="1539"/>
                      <a:pt x="2410" y="1456"/>
                      <a:pt x="2423" y="1452"/>
                    </a:cubicBezTo>
                    <a:cubicBezTo>
                      <a:pt x="2435" y="1448"/>
                      <a:pt x="2458" y="1436"/>
                      <a:pt x="2459" y="1410"/>
                    </a:cubicBezTo>
                    <a:cubicBezTo>
                      <a:pt x="2461" y="1384"/>
                      <a:pt x="2492" y="1355"/>
                      <a:pt x="2492" y="1324"/>
                    </a:cubicBezTo>
                    <a:cubicBezTo>
                      <a:pt x="2492" y="1292"/>
                      <a:pt x="2510" y="1255"/>
                      <a:pt x="2507" y="1246"/>
                    </a:cubicBezTo>
                    <a:cubicBezTo>
                      <a:pt x="2505" y="1236"/>
                      <a:pt x="2494" y="1206"/>
                      <a:pt x="2514" y="1184"/>
                    </a:cubicBezTo>
                    <a:cubicBezTo>
                      <a:pt x="2535" y="1162"/>
                      <a:pt x="2506" y="1136"/>
                      <a:pt x="2517" y="1128"/>
                    </a:cubicBezTo>
                    <a:close/>
                    <a:moveTo>
                      <a:pt x="1148" y="58"/>
                    </a:moveTo>
                    <a:cubicBezTo>
                      <a:pt x="1145" y="42"/>
                      <a:pt x="1048" y="61"/>
                      <a:pt x="1068" y="77"/>
                    </a:cubicBezTo>
                    <a:cubicBezTo>
                      <a:pt x="1082" y="88"/>
                      <a:pt x="1150" y="75"/>
                      <a:pt x="1148" y="58"/>
                    </a:cubicBezTo>
                    <a:close/>
                    <a:moveTo>
                      <a:pt x="1455" y="1676"/>
                    </a:moveTo>
                    <a:cubicBezTo>
                      <a:pt x="1470" y="1690"/>
                      <a:pt x="1521" y="1686"/>
                      <a:pt x="1529" y="1666"/>
                    </a:cubicBezTo>
                    <a:cubicBezTo>
                      <a:pt x="1537" y="1647"/>
                      <a:pt x="1442" y="1664"/>
                      <a:pt x="1455" y="1676"/>
                    </a:cubicBezTo>
                    <a:close/>
                    <a:moveTo>
                      <a:pt x="2073" y="2056"/>
                    </a:moveTo>
                    <a:cubicBezTo>
                      <a:pt x="2036" y="2060"/>
                      <a:pt x="1981" y="2022"/>
                      <a:pt x="1968" y="2026"/>
                    </a:cubicBezTo>
                    <a:cubicBezTo>
                      <a:pt x="1953" y="2030"/>
                      <a:pt x="2015" y="2124"/>
                      <a:pt x="1996" y="2149"/>
                    </a:cubicBezTo>
                    <a:cubicBezTo>
                      <a:pt x="1977" y="2173"/>
                      <a:pt x="2052" y="2240"/>
                      <a:pt x="2078" y="2244"/>
                    </a:cubicBezTo>
                    <a:cubicBezTo>
                      <a:pt x="2104" y="2249"/>
                      <a:pt x="2095" y="2218"/>
                      <a:pt x="2112" y="2220"/>
                    </a:cubicBezTo>
                    <a:cubicBezTo>
                      <a:pt x="2130" y="2221"/>
                      <a:pt x="2123" y="2202"/>
                      <a:pt x="2126" y="2188"/>
                    </a:cubicBezTo>
                    <a:cubicBezTo>
                      <a:pt x="2129" y="2175"/>
                      <a:pt x="2147" y="2203"/>
                      <a:pt x="2162" y="2195"/>
                    </a:cubicBezTo>
                    <a:cubicBezTo>
                      <a:pt x="2177" y="2187"/>
                      <a:pt x="2157" y="2128"/>
                      <a:pt x="2179" y="2128"/>
                    </a:cubicBezTo>
                    <a:cubicBezTo>
                      <a:pt x="2201" y="2128"/>
                      <a:pt x="2183" y="2057"/>
                      <a:pt x="2177" y="2034"/>
                    </a:cubicBezTo>
                    <a:cubicBezTo>
                      <a:pt x="2170" y="2011"/>
                      <a:pt x="2110" y="2052"/>
                      <a:pt x="2073" y="205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5" name="Shape 319">
                <a:extLst>
                  <a:ext uri="{FF2B5EF4-FFF2-40B4-BE49-F238E27FC236}">
                    <a16:creationId xmlns:a16="http://schemas.microsoft.com/office/drawing/2014/main" id="{54C5E5E5-52D9-B79B-3CED-36C8643B9F81}"/>
                  </a:ext>
                </a:extLst>
              </p:cNvPr>
              <p:cNvSpPr/>
              <p:nvPr/>
            </p:nvSpPr>
            <p:spPr>
              <a:xfrm>
                <a:off x="16882228" y="9415429"/>
                <a:ext cx="568198" cy="680116"/>
              </a:xfrm>
              <a:custGeom>
                <a:avLst/>
                <a:gdLst/>
                <a:ahLst/>
                <a:cxnLst/>
                <a:rect l="0" t="0" r="0" b="0"/>
                <a:pathLst>
                  <a:path w="770" h="918" extrusionOk="0">
                    <a:moveTo>
                      <a:pt x="476" y="444"/>
                    </a:moveTo>
                    <a:cubicBezTo>
                      <a:pt x="457" y="430"/>
                      <a:pt x="448" y="449"/>
                      <a:pt x="427" y="459"/>
                    </a:cubicBezTo>
                    <a:cubicBezTo>
                      <a:pt x="407" y="468"/>
                      <a:pt x="393" y="414"/>
                      <a:pt x="367" y="434"/>
                    </a:cubicBezTo>
                    <a:cubicBezTo>
                      <a:pt x="341" y="455"/>
                      <a:pt x="364" y="463"/>
                      <a:pt x="336" y="487"/>
                    </a:cubicBezTo>
                    <a:cubicBezTo>
                      <a:pt x="307" y="512"/>
                      <a:pt x="319" y="520"/>
                      <a:pt x="285" y="573"/>
                    </a:cubicBezTo>
                    <a:cubicBezTo>
                      <a:pt x="251" y="627"/>
                      <a:pt x="133" y="657"/>
                      <a:pt x="116" y="685"/>
                    </a:cubicBezTo>
                    <a:cubicBezTo>
                      <a:pt x="98" y="714"/>
                      <a:pt x="39" y="737"/>
                      <a:pt x="38" y="759"/>
                    </a:cubicBezTo>
                    <a:cubicBezTo>
                      <a:pt x="36" y="781"/>
                      <a:pt x="0" y="797"/>
                      <a:pt x="21" y="826"/>
                    </a:cubicBezTo>
                    <a:cubicBezTo>
                      <a:pt x="38" y="849"/>
                      <a:pt x="59" y="833"/>
                      <a:pt x="77" y="851"/>
                    </a:cubicBezTo>
                    <a:cubicBezTo>
                      <a:pt x="95" y="869"/>
                      <a:pt x="113" y="853"/>
                      <a:pt x="121" y="869"/>
                    </a:cubicBezTo>
                    <a:cubicBezTo>
                      <a:pt x="129" y="884"/>
                      <a:pt x="189" y="884"/>
                      <a:pt x="234" y="843"/>
                    </a:cubicBezTo>
                    <a:cubicBezTo>
                      <a:pt x="279" y="802"/>
                      <a:pt x="258" y="782"/>
                      <a:pt x="275" y="771"/>
                    </a:cubicBezTo>
                    <a:cubicBezTo>
                      <a:pt x="293" y="761"/>
                      <a:pt x="296" y="728"/>
                      <a:pt x="307" y="707"/>
                    </a:cubicBezTo>
                    <a:cubicBezTo>
                      <a:pt x="318" y="687"/>
                      <a:pt x="326" y="665"/>
                      <a:pt x="375" y="665"/>
                    </a:cubicBezTo>
                    <a:cubicBezTo>
                      <a:pt x="424" y="665"/>
                      <a:pt x="398" y="655"/>
                      <a:pt x="396" y="632"/>
                    </a:cubicBezTo>
                    <a:cubicBezTo>
                      <a:pt x="393" y="609"/>
                      <a:pt x="437" y="605"/>
                      <a:pt x="437" y="575"/>
                    </a:cubicBezTo>
                    <a:cubicBezTo>
                      <a:pt x="437" y="545"/>
                      <a:pt x="497" y="517"/>
                      <a:pt x="484" y="494"/>
                    </a:cubicBezTo>
                    <a:cubicBezTo>
                      <a:pt x="472" y="471"/>
                      <a:pt x="495" y="457"/>
                      <a:pt x="476" y="444"/>
                    </a:cubicBezTo>
                    <a:close/>
                    <a:moveTo>
                      <a:pt x="81" y="915"/>
                    </a:moveTo>
                    <a:cubicBezTo>
                      <a:pt x="91" y="918"/>
                      <a:pt x="122" y="909"/>
                      <a:pt x="105" y="888"/>
                    </a:cubicBezTo>
                    <a:cubicBezTo>
                      <a:pt x="87" y="866"/>
                      <a:pt x="59" y="908"/>
                      <a:pt x="81" y="915"/>
                    </a:cubicBezTo>
                    <a:close/>
                    <a:moveTo>
                      <a:pt x="699" y="224"/>
                    </a:moveTo>
                    <a:cubicBezTo>
                      <a:pt x="687" y="244"/>
                      <a:pt x="662" y="218"/>
                      <a:pt x="639" y="218"/>
                    </a:cubicBezTo>
                    <a:cubicBezTo>
                      <a:pt x="616" y="218"/>
                      <a:pt x="602" y="202"/>
                      <a:pt x="602" y="181"/>
                    </a:cubicBezTo>
                    <a:cubicBezTo>
                      <a:pt x="602" y="161"/>
                      <a:pt x="596" y="131"/>
                      <a:pt x="575" y="132"/>
                    </a:cubicBezTo>
                    <a:cubicBezTo>
                      <a:pt x="553" y="133"/>
                      <a:pt x="581" y="155"/>
                      <a:pt x="573" y="166"/>
                    </a:cubicBezTo>
                    <a:cubicBezTo>
                      <a:pt x="565" y="177"/>
                      <a:pt x="560" y="154"/>
                      <a:pt x="549" y="154"/>
                    </a:cubicBezTo>
                    <a:cubicBezTo>
                      <a:pt x="538" y="154"/>
                      <a:pt x="525" y="139"/>
                      <a:pt x="525" y="112"/>
                    </a:cubicBezTo>
                    <a:cubicBezTo>
                      <a:pt x="525" y="84"/>
                      <a:pt x="502" y="87"/>
                      <a:pt x="502" y="56"/>
                    </a:cubicBezTo>
                    <a:cubicBezTo>
                      <a:pt x="502" y="24"/>
                      <a:pt x="453" y="0"/>
                      <a:pt x="426" y="0"/>
                    </a:cubicBezTo>
                    <a:cubicBezTo>
                      <a:pt x="398" y="0"/>
                      <a:pt x="431" y="49"/>
                      <a:pt x="445" y="65"/>
                    </a:cubicBezTo>
                    <a:cubicBezTo>
                      <a:pt x="458" y="82"/>
                      <a:pt x="489" y="97"/>
                      <a:pt x="487" y="109"/>
                    </a:cubicBezTo>
                    <a:cubicBezTo>
                      <a:pt x="486" y="121"/>
                      <a:pt x="508" y="153"/>
                      <a:pt x="524" y="158"/>
                    </a:cubicBezTo>
                    <a:cubicBezTo>
                      <a:pt x="540" y="164"/>
                      <a:pt x="514" y="211"/>
                      <a:pt x="514" y="250"/>
                    </a:cubicBezTo>
                    <a:cubicBezTo>
                      <a:pt x="514" y="288"/>
                      <a:pt x="484" y="281"/>
                      <a:pt x="464" y="306"/>
                    </a:cubicBezTo>
                    <a:cubicBezTo>
                      <a:pt x="443" y="330"/>
                      <a:pt x="516" y="355"/>
                      <a:pt x="546" y="379"/>
                    </a:cubicBezTo>
                    <a:cubicBezTo>
                      <a:pt x="576" y="404"/>
                      <a:pt x="520" y="464"/>
                      <a:pt x="528" y="478"/>
                    </a:cubicBezTo>
                    <a:cubicBezTo>
                      <a:pt x="532" y="485"/>
                      <a:pt x="553" y="494"/>
                      <a:pt x="584" y="486"/>
                    </a:cubicBezTo>
                    <a:cubicBezTo>
                      <a:pt x="616" y="478"/>
                      <a:pt x="631" y="409"/>
                      <a:pt x="653" y="390"/>
                    </a:cubicBezTo>
                    <a:cubicBezTo>
                      <a:pt x="674" y="371"/>
                      <a:pt x="661" y="341"/>
                      <a:pt x="672" y="326"/>
                    </a:cubicBezTo>
                    <a:cubicBezTo>
                      <a:pt x="683" y="311"/>
                      <a:pt x="698" y="312"/>
                      <a:pt x="713" y="312"/>
                    </a:cubicBezTo>
                    <a:cubicBezTo>
                      <a:pt x="728" y="312"/>
                      <a:pt x="719" y="276"/>
                      <a:pt x="739" y="276"/>
                    </a:cubicBezTo>
                    <a:cubicBezTo>
                      <a:pt x="758" y="276"/>
                      <a:pt x="748" y="250"/>
                      <a:pt x="759" y="221"/>
                    </a:cubicBezTo>
                    <a:cubicBezTo>
                      <a:pt x="770" y="192"/>
                      <a:pt x="711" y="203"/>
                      <a:pt x="699" y="22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6" name="Shape 320">
                <a:extLst>
                  <a:ext uri="{FF2B5EF4-FFF2-40B4-BE49-F238E27FC236}">
                    <a16:creationId xmlns:a16="http://schemas.microsoft.com/office/drawing/2014/main" id="{681B84A7-96C9-AC99-85E1-A07469C7CB85}"/>
                  </a:ext>
                </a:extLst>
              </p:cNvPr>
              <p:cNvSpPr/>
              <p:nvPr/>
            </p:nvSpPr>
            <p:spPr>
              <a:xfrm>
                <a:off x="17381555" y="8494260"/>
                <a:ext cx="124833" cy="111918"/>
              </a:xfrm>
              <a:custGeom>
                <a:avLst/>
                <a:gdLst/>
                <a:ahLst/>
                <a:cxnLst/>
                <a:rect l="0" t="0" r="0" b="0"/>
                <a:pathLst>
                  <a:path w="170" h="152" extrusionOk="0">
                    <a:moveTo>
                      <a:pt x="21" y="130"/>
                    </a:moveTo>
                    <a:cubicBezTo>
                      <a:pt x="44" y="152"/>
                      <a:pt x="91" y="151"/>
                      <a:pt x="92" y="111"/>
                    </a:cubicBezTo>
                    <a:cubicBezTo>
                      <a:pt x="93" y="71"/>
                      <a:pt x="0" y="111"/>
                      <a:pt x="21" y="130"/>
                    </a:cubicBezTo>
                    <a:close/>
                    <a:moveTo>
                      <a:pt x="106" y="58"/>
                    </a:moveTo>
                    <a:cubicBezTo>
                      <a:pt x="121" y="63"/>
                      <a:pt x="170" y="47"/>
                      <a:pt x="170" y="24"/>
                    </a:cubicBezTo>
                    <a:cubicBezTo>
                      <a:pt x="170" y="0"/>
                      <a:pt x="83" y="50"/>
                      <a:pt x="106" y="5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7" name="Shape 321">
                <a:extLst>
                  <a:ext uri="{FF2B5EF4-FFF2-40B4-BE49-F238E27FC236}">
                    <a16:creationId xmlns:a16="http://schemas.microsoft.com/office/drawing/2014/main" id="{6A269821-A30E-768A-C38E-A44216D25D34}"/>
                  </a:ext>
                </a:extLst>
              </p:cNvPr>
              <p:cNvSpPr/>
              <p:nvPr/>
            </p:nvSpPr>
            <p:spPr>
              <a:xfrm>
                <a:off x="11734012" y="5648965"/>
                <a:ext cx="649985" cy="413235"/>
              </a:xfrm>
              <a:custGeom>
                <a:avLst/>
                <a:gdLst/>
                <a:ahLst/>
                <a:cxnLst/>
                <a:rect l="0" t="0" r="0" b="0"/>
                <a:pathLst>
                  <a:path w="881" h="559" extrusionOk="0">
                    <a:moveTo>
                      <a:pt x="877" y="352"/>
                    </a:moveTo>
                    <a:cubicBezTo>
                      <a:pt x="877" y="352"/>
                      <a:pt x="837" y="332"/>
                      <a:pt x="822" y="333"/>
                    </a:cubicBezTo>
                    <a:cubicBezTo>
                      <a:pt x="807" y="335"/>
                      <a:pt x="784" y="301"/>
                      <a:pt x="758" y="292"/>
                    </a:cubicBezTo>
                    <a:cubicBezTo>
                      <a:pt x="733" y="282"/>
                      <a:pt x="698" y="266"/>
                      <a:pt x="687" y="250"/>
                    </a:cubicBezTo>
                    <a:cubicBezTo>
                      <a:pt x="676" y="233"/>
                      <a:pt x="631" y="217"/>
                      <a:pt x="625" y="204"/>
                    </a:cubicBezTo>
                    <a:cubicBezTo>
                      <a:pt x="620" y="191"/>
                      <a:pt x="611" y="169"/>
                      <a:pt x="598" y="153"/>
                    </a:cubicBezTo>
                    <a:cubicBezTo>
                      <a:pt x="585" y="137"/>
                      <a:pt x="585" y="115"/>
                      <a:pt x="572" y="113"/>
                    </a:cubicBezTo>
                    <a:cubicBezTo>
                      <a:pt x="560" y="111"/>
                      <a:pt x="481" y="113"/>
                      <a:pt x="481" y="102"/>
                    </a:cubicBezTo>
                    <a:cubicBezTo>
                      <a:pt x="481" y="91"/>
                      <a:pt x="476" y="40"/>
                      <a:pt x="459" y="37"/>
                    </a:cubicBezTo>
                    <a:cubicBezTo>
                      <a:pt x="443" y="33"/>
                      <a:pt x="421" y="29"/>
                      <a:pt x="412" y="20"/>
                    </a:cubicBezTo>
                    <a:cubicBezTo>
                      <a:pt x="403" y="11"/>
                      <a:pt x="374" y="0"/>
                      <a:pt x="368" y="9"/>
                    </a:cubicBezTo>
                    <a:cubicBezTo>
                      <a:pt x="363" y="18"/>
                      <a:pt x="348" y="22"/>
                      <a:pt x="343" y="22"/>
                    </a:cubicBezTo>
                    <a:cubicBezTo>
                      <a:pt x="337" y="22"/>
                      <a:pt x="339" y="47"/>
                      <a:pt x="321" y="46"/>
                    </a:cubicBezTo>
                    <a:cubicBezTo>
                      <a:pt x="303" y="44"/>
                      <a:pt x="277" y="66"/>
                      <a:pt x="277" y="78"/>
                    </a:cubicBezTo>
                    <a:cubicBezTo>
                      <a:pt x="277" y="91"/>
                      <a:pt x="279" y="109"/>
                      <a:pt x="256" y="108"/>
                    </a:cubicBezTo>
                    <a:cubicBezTo>
                      <a:pt x="244" y="107"/>
                      <a:pt x="227" y="104"/>
                      <a:pt x="212" y="97"/>
                    </a:cubicBezTo>
                    <a:cubicBezTo>
                      <a:pt x="209" y="100"/>
                      <a:pt x="189" y="114"/>
                      <a:pt x="169" y="87"/>
                    </a:cubicBezTo>
                    <a:cubicBezTo>
                      <a:pt x="147" y="58"/>
                      <a:pt x="113" y="29"/>
                      <a:pt x="94" y="29"/>
                    </a:cubicBezTo>
                    <a:cubicBezTo>
                      <a:pt x="76" y="29"/>
                      <a:pt x="16" y="29"/>
                      <a:pt x="30" y="62"/>
                    </a:cubicBezTo>
                    <a:cubicBezTo>
                      <a:pt x="34" y="55"/>
                      <a:pt x="42" y="50"/>
                      <a:pt x="59" y="51"/>
                    </a:cubicBezTo>
                    <a:cubicBezTo>
                      <a:pt x="102" y="55"/>
                      <a:pt x="82" y="106"/>
                      <a:pt x="106" y="108"/>
                    </a:cubicBezTo>
                    <a:cubicBezTo>
                      <a:pt x="130" y="109"/>
                      <a:pt x="157" y="146"/>
                      <a:pt x="135" y="144"/>
                    </a:cubicBezTo>
                    <a:cubicBezTo>
                      <a:pt x="113" y="142"/>
                      <a:pt x="95" y="164"/>
                      <a:pt x="73" y="157"/>
                    </a:cubicBezTo>
                    <a:cubicBezTo>
                      <a:pt x="51" y="149"/>
                      <a:pt x="24" y="131"/>
                      <a:pt x="17" y="157"/>
                    </a:cubicBezTo>
                    <a:cubicBezTo>
                      <a:pt x="10" y="182"/>
                      <a:pt x="0" y="210"/>
                      <a:pt x="30" y="208"/>
                    </a:cubicBezTo>
                    <a:cubicBezTo>
                      <a:pt x="59" y="206"/>
                      <a:pt x="53" y="226"/>
                      <a:pt x="33" y="246"/>
                    </a:cubicBezTo>
                    <a:cubicBezTo>
                      <a:pt x="13" y="266"/>
                      <a:pt x="64" y="242"/>
                      <a:pt x="68" y="261"/>
                    </a:cubicBezTo>
                    <a:cubicBezTo>
                      <a:pt x="71" y="279"/>
                      <a:pt x="88" y="281"/>
                      <a:pt x="81" y="310"/>
                    </a:cubicBezTo>
                    <a:cubicBezTo>
                      <a:pt x="76" y="328"/>
                      <a:pt x="79" y="365"/>
                      <a:pt x="81" y="392"/>
                    </a:cubicBezTo>
                    <a:cubicBezTo>
                      <a:pt x="100" y="392"/>
                      <a:pt x="126" y="390"/>
                      <a:pt x="132" y="383"/>
                    </a:cubicBezTo>
                    <a:cubicBezTo>
                      <a:pt x="141" y="370"/>
                      <a:pt x="170" y="344"/>
                      <a:pt x="186" y="344"/>
                    </a:cubicBezTo>
                    <a:cubicBezTo>
                      <a:pt x="203" y="344"/>
                      <a:pt x="221" y="352"/>
                      <a:pt x="230" y="339"/>
                    </a:cubicBezTo>
                    <a:cubicBezTo>
                      <a:pt x="239" y="326"/>
                      <a:pt x="292" y="330"/>
                      <a:pt x="301" y="341"/>
                    </a:cubicBezTo>
                    <a:cubicBezTo>
                      <a:pt x="310" y="352"/>
                      <a:pt x="339" y="361"/>
                      <a:pt x="347" y="361"/>
                    </a:cubicBezTo>
                    <a:cubicBezTo>
                      <a:pt x="354" y="361"/>
                      <a:pt x="357" y="377"/>
                      <a:pt x="376" y="375"/>
                    </a:cubicBezTo>
                    <a:cubicBezTo>
                      <a:pt x="394" y="374"/>
                      <a:pt x="429" y="381"/>
                      <a:pt x="429" y="392"/>
                    </a:cubicBezTo>
                    <a:cubicBezTo>
                      <a:pt x="429" y="403"/>
                      <a:pt x="441" y="414"/>
                      <a:pt x="456" y="414"/>
                    </a:cubicBezTo>
                    <a:cubicBezTo>
                      <a:pt x="470" y="414"/>
                      <a:pt x="483" y="450"/>
                      <a:pt x="498" y="448"/>
                    </a:cubicBezTo>
                    <a:cubicBezTo>
                      <a:pt x="512" y="446"/>
                      <a:pt x="541" y="446"/>
                      <a:pt x="541" y="455"/>
                    </a:cubicBezTo>
                    <a:cubicBezTo>
                      <a:pt x="541" y="463"/>
                      <a:pt x="544" y="506"/>
                      <a:pt x="552" y="531"/>
                    </a:cubicBezTo>
                    <a:cubicBezTo>
                      <a:pt x="557" y="528"/>
                      <a:pt x="563" y="528"/>
                      <a:pt x="566" y="530"/>
                    </a:cubicBezTo>
                    <a:cubicBezTo>
                      <a:pt x="573" y="535"/>
                      <a:pt x="604" y="525"/>
                      <a:pt x="609" y="542"/>
                    </a:cubicBezTo>
                    <a:cubicBezTo>
                      <a:pt x="614" y="559"/>
                      <a:pt x="665" y="549"/>
                      <a:pt x="663" y="522"/>
                    </a:cubicBezTo>
                    <a:cubicBezTo>
                      <a:pt x="660" y="496"/>
                      <a:pt x="743" y="496"/>
                      <a:pt x="750" y="471"/>
                    </a:cubicBezTo>
                    <a:cubicBezTo>
                      <a:pt x="758" y="447"/>
                      <a:pt x="767" y="403"/>
                      <a:pt x="787" y="410"/>
                    </a:cubicBezTo>
                    <a:cubicBezTo>
                      <a:pt x="806" y="418"/>
                      <a:pt x="819" y="379"/>
                      <a:pt x="836" y="381"/>
                    </a:cubicBezTo>
                    <a:cubicBezTo>
                      <a:pt x="851" y="384"/>
                      <a:pt x="863" y="396"/>
                      <a:pt x="881" y="392"/>
                    </a:cubicBezTo>
                    <a:lnTo>
                      <a:pt x="877" y="352"/>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8" name="Shape 322">
                <a:extLst>
                  <a:ext uri="{FF2B5EF4-FFF2-40B4-BE49-F238E27FC236}">
                    <a16:creationId xmlns:a16="http://schemas.microsoft.com/office/drawing/2014/main" id="{68E1D8BC-F430-7BB4-266B-1915B653BB39}"/>
                  </a:ext>
                </a:extLst>
              </p:cNvPr>
              <p:cNvSpPr/>
              <p:nvPr/>
            </p:nvSpPr>
            <p:spPr>
              <a:xfrm>
                <a:off x="11337996" y="5799625"/>
                <a:ext cx="899648" cy="761903"/>
              </a:xfrm>
              <a:custGeom>
                <a:avLst/>
                <a:gdLst/>
                <a:ahLst/>
                <a:cxnLst/>
                <a:rect l="0" t="0" r="0" b="0"/>
                <a:pathLst>
                  <a:path w="1218" h="1029" extrusionOk="0">
                    <a:moveTo>
                      <a:pt x="1184" y="888"/>
                    </a:moveTo>
                    <a:cubicBezTo>
                      <a:pt x="1170" y="883"/>
                      <a:pt x="1184" y="832"/>
                      <a:pt x="1155" y="819"/>
                    </a:cubicBezTo>
                    <a:cubicBezTo>
                      <a:pt x="1126" y="807"/>
                      <a:pt x="1100" y="788"/>
                      <a:pt x="1092" y="766"/>
                    </a:cubicBezTo>
                    <a:cubicBezTo>
                      <a:pt x="1085" y="747"/>
                      <a:pt x="1048" y="727"/>
                      <a:pt x="1050" y="712"/>
                    </a:cubicBezTo>
                    <a:cubicBezTo>
                      <a:pt x="1053" y="698"/>
                      <a:pt x="1123" y="652"/>
                      <a:pt x="1114" y="625"/>
                    </a:cubicBezTo>
                    <a:cubicBezTo>
                      <a:pt x="1104" y="598"/>
                      <a:pt x="1058" y="603"/>
                      <a:pt x="1053" y="593"/>
                    </a:cubicBezTo>
                    <a:cubicBezTo>
                      <a:pt x="1048" y="584"/>
                      <a:pt x="1055" y="550"/>
                      <a:pt x="1043" y="523"/>
                    </a:cubicBezTo>
                    <a:cubicBezTo>
                      <a:pt x="1031" y="496"/>
                      <a:pt x="1053" y="472"/>
                      <a:pt x="1043" y="457"/>
                    </a:cubicBezTo>
                    <a:cubicBezTo>
                      <a:pt x="1033" y="442"/>
                      <a:pt x="1048" y="413"/>
                      <a:pt x="1050" y="404"/>
                    </a:cubicBezTo>
                    <a:cubicBezTo>
                      <a:pt x="1053" y="394"/>
                      <a:pt x="1077" y="379"/>
                      <a:pt x="1075" y="355"/>
                    </a:cubicBezTo>
                    <a:cubicBezTo>
                      <a:pt x="1073" y="340"/>
                      <a:pt x="1081" y="331"/>
                      <a:pt x="1088" y="327"/>
                    </a:cubicBezTo>
                    <a:cubicBezTo>
                      <a:pt x="1080" y="302"/>
                      <a:pt x="1077" y="259"/>
                      <a:pt x="1077" y="251"/>
                    </a:cubicBezTo>
                    <a:cubicBezTo>
                      <a:pt x="1077" y="242"/>
                      <a:pt x="1048" y="242"/>
                      <a:pt x="1034" y="244"/>
                    </a:cubicBezTo>
                    <a:cubicBezTo>
                      <a:pt x="1019" y="246"/>
                      <a:pt x="1006" y="210"/>
                      <a:pt x="992" y="210"/>
                    </a:cubicBezTo>
                    <a:cubicBezTo>
                      <a:pt x="977" y="210"/>
                      <a:pt x="965" y="199"/>
                      <a:pt x="965" y="188"/>
                    </a:cubicBezTo>
                    <a:cubicBezTo>
                      <a:pt x="965" y="177"/>
                      <a:pt x="930" y="170"/>
                      <a:pt x="912" y="171"/>
                    </a:cubicBezTo>
                    <a:cubicBezTo>
                      <a:pt x="893" y="173"/>
                      <a:pt x="890" y="157"/>
                      <a:pt x="883" y="157"/>
                    </a:cubicBezTo>
                    <a:cubicBezTo>
                      <a:pt x="875" y="157"/>
                      <a:pt x="846" y="148"/>
                      <a:pt x="837" y="137"/>
                    </a:cubicBezTo>
                    <a:cubicBezTo>
                      <a:pt x="828" y="126"/>
                      <a:pt x="775" y="122"/>
                      <a:pt x="766" y="135"/>
                    </a:cubicBezTo>
                    <a:cubicBezTo>
                      <a:pt x="757" y="148"/>
                      <a:pt x="739" y="140"/>
                      <a:pt x="722" y="140"/>
                    </a:cubicBezTo>
                    <a:cubicBezTo>
                      <a:pt x="706" y="140"/>
                      <a:pt x="677" y="166"/>
                      <a:pt x="668" y="179"/>
                    </a:cubicBezTo>
                    <a:cubicBezTo>
                      <a:pt x="662" y="186"/>
                      <a:pt x="636" y="188"/>
                      <a:pt x="617" y="188"/>
                    </a:cubicBezTo>
                    <a:cubicBezTo>
                      <a:pt x="617" y="204"/>
                      <a:pt x="617" y="217"/>
                      <a:pt x="615" y="221"/>
                    </a:cubicBezTo>
                    <a:cubicBezTo>
                      <a:pt x="605" y="235"/>
                      <a:pt x="535" y="248"/>
                      <a:pt x="482" y="250"/>
                    </a:cubicBezTo>
                    <a:cubicBezTo>
                      <a:pt x="429" y="251"/>
                      <a:pt x="425" y="182"/>
                      <a:pt x="369" y="182"/>
                    </a:cubicBezTo>
                    <a:cubicBezTo>
                      <a:pt x="328" y="182"/>
                      <a:pt x="296" y="145"/>
                      <a:pt x="294" y="109"/>
                    </a:cubicBezTo>
                    <a:cubicBezTo>
                      <a:pt x="270" y="100"/>
                      <a:pt x="247" y="84"/>
                      <a:pt x="250" y="78"/>
                    </a:cubicBezTo>
                    <a:cubicBezTo>
                      <a:pt x="255" y="68"/>
                      <a:pt x="267" y="7"/>
                      <a:pt x="238" y="22"/>
                    </a:cubicBezTo>
                    <a:cubicBezTo>
                      <a:pt x="209" y="36"/>
                      <a:pt x="167" y="82"/>
                      <a:pt x="114" y="75"/>
                    </a:cubicBezTo>
                    <a:cubicBezTo>
                      <a:pt x="60" y="68"/>
                      <a:pt x="99" y="63"/>
                      <a:pt x="73" y="51"/>
                    </a:cubicBezTo>
                    <a:cubicBezTo>
                      <a:pt x="46" y="39"/>
                      <a:pt x="63" y="9"/>
                      <a:pt x="36" y="5"/>
                    </a:cubicBezTo>
                    <a:cubicBezTo>
                      <a:pt x="9" y="0"/>
                      <a:pt x="29" y="36"/>
                      <a:pt x="14" y="36"/>
                    </a:cubicBezTo>
                    <a:cubicBezTo>
                      <a:pt x="0" y="36"/>
                      <a:pt x="12" y="78"/>
                      <a:pt x="17" y="87"/>
                    </a:cubicBezTo>
                    <a:cubicBezTo>
                      <a:pt x="22" y="97"/>
                      <a:pt x="7" y="151"/>
                      <a:pt x="17" y="153"/>
                    </a:cubicBezTo>
                    <a:cubicBezTo>
                      <a:pt x="26" y="155"/>
                      <a:pt x="48" y="194"/>
                      <a:pt x="46" y="202"/>
                    </a:cubicBezTo>
                    <a:cubicBezTo>
                      <a:pt x="43" y="209"/>
                      <a:pt x="68" y="233"/>
                      <a:pt x="68" y="250"/>
                    </a:cubicBezTo>
                    <a:cubicBezTo>
                      <a:pt x="68" y="267"/>
                      <a:pt x="90" y="287"/>
                      <a:pt x="102" y="287"/>
                    </a:cubicBezTo>
                    <a:cubicBezTo>
                      <a:pt x="114" y="287"/>
                      <a:pt x="131" y="294"/>
                      <a:pt x="126" y="309"/>
                    </a:cubicBezTo>
                    <a:cubicBezTo>
                      <a:pt x="121" y="323"/>
                      <a:pt x="133" y="345"/>
                      <a:pt x="119" y="345"/>
                    </a:cubicBezTo>
                    <a:cubicBezTo>
                      <a:pt x="104" y="345"/>
                      <a:pt x="107" y="387"/>
                      <a:pt x="94" y="394"/>
                    </a:cubicBezTo>
                    <a:cubicBezTo>
                      <a:pt x="82" y="401"/>
                      <a:pt x="92" y="445"/>
                      <a:pt x="102" y="450"/>
                    </a:cubicBezTo>
                    <a:cubicBezTo>
                      <a:pt x="112" y="455"/>
                      <a:pt x="133" y="467"/>
                      <a:pt x="131" y="484"/>
                    </a:cubicBezTo>
                    <a:cubicBezTo>
                      <a:pt x="128" y="501"/>
                      <a:pt x="182" y="528"/>
                      <a:pt x="199" y="530"/>
                    </a:cubicBezTo>
                    <a:cubicBezTo>
                      <a:pt x="216" y="532"/>
                      <a:pt x="219" y="557"/>
                      <a:pt x="228" y="566"/>
                    </a:cubicBezTo>
                    <a:cubicBezTo>
                      <a:pt x="238" y="576"/>
                      <a:pt x="221" y="596"/>
                      <a:pt x="223" y="608"/>
                    </a:cubicBezTo>
                    <a:cubicBezTo>
                      <a:pt x="226" y="620"/>
                      <a:pt x="248" y="630"/>
                      <a:pt x="245" y="649"/>
                    </a:cubicBezTo>
                    <a:cubicBezTo>
                      <a:pt x="244" y="661"/>
                      <a:pt x="264" y="681"/>
                      <a:pt x="280" y="698"/>
                    </a:cubicBezTo>
                    <a:cubicBezTo>
                      <a:pt x="286" y="696"/>
                      <a:pt x="291" y="695"/>
                      <a:pt x="295" y="695"/>
                    </a:cubicBezTo>
                    <a:cubicBezTo>
                      <a:pt x="311" y="695"/>
                      <a:pt x="311" y="677"/>
                      <a:pt x="323" y="688"/>
                    </a:cubicBezTo>
                    <a:cubicBezTo>
                      <a:pt x="336" y="699"/>
                      <a:pt x="353" y="687"/>
                      <a:pt x="366" y="686"/>
                    </a:cubicBezTo>
                    <a:cubicBezTo>
                      <a:pt x="379" y="685"/>
                      <a:pt x="413" y="751"/>
                      <a:pt x="429" y="783"/>
                    </a:cubicBezTo>
                    <a:cubicBezTo>
                      <a:pt x="444" y="814"/>
                      <a:pt x="443" y="825"/>
                      <a:pt x="464" y="839"/>
                    </a:cubicBezTo>
                    <a:cubicBezTo>
                      <a:pt x="485" y="853"/>
                      <a:pt x="509" y="845"/>
                      <a:pt x="539" y="876"/>
                    </a:cubicBezTo>
                    <a:cubicBezTo>
                      <a:pt x="569" y="907"/>
                      <a:pt x="647" y="928"/>
                      <a:pt x="679" y="930"/>
                    </a:cubicBezTo>
                    <a:cubicBezTo>
                      <a:pt x="712" y="932"/>
                      <a:pt x="737" y="895"/>
                      <a:pt x="779" y="903"/>
                    </a:cubicBezTo>
                    <a:cubicBezTo>
                      <a:pt x="821" y="911"/>
                      <a:pt x="811" y="965"/>
                      <a:pt x="826" y="984"/>
                    </a:cubicBezTo>
                    <a:cubicBezTo>
                      <a:pt x="842" y="1003"/>
                      <a:pt x="1012" y="1016"/>
                      <a:pt x="1041" y="1024"/>
                    </a:cubicBezTo>
                    <a:cubicBezTo>
                      <a:pt x="1052" y="1027"/>
                      <a:pt x="1077" y="1029"/>
                      <a:pt x="1106" y="1029"/>
                    </a:cubicBezTo>
                    <a:cubicBezTo>
                      <a:pt x="1105" y="1023"/>
                      <a:pt x="1104" y="1018"/>
                      <a:pt x="1104" y="1014"/>
                    </a:cubicBezTo>
                    <a:cubicBezTo>
                      <a:pt x="1102" y="985"/>
                      <a:pt x="1123" y="961"/>
                      <a:pt x="1143" y="951"/>
                    </a:cubicBezTo>
                    <a:cubicBezTo>
                      <a:pt x="1162" y="941"/>
                      <a:pt x="1179" y="936"/>
                      <a:pt x="1199" y="934"/>
                    </a:cubicBezTo>
                    <a:cubicBezTo>
                      <a:pt x="1218" y="931"/>
                      <a:pt x="1199" y="893"/>
                      <a:pt x="1184" y="88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59" name="Shape 323">
                <a:extLst>
                  <a:ext uri="{FF2B5EF4-FFF2-40B4-BE49-F238E27FC236}">
                    <a16:creationId xmlns:a16="http://schemas.microsoft.com/office/drawing/2014/main" id="{34FAF92C-E9D6-D463-CA91-85C4B88E0084}"/>
                  </a:ext>
                </a:extLst>
              </p:cNvPr>
              <p:cNvSpPr/>
              <p:nvPr/>
            </p:nvSpPr>
            <p:spPr>
              <a:xfrm>
                <a:off x="11454219" y="4895674"/>
                <a:ext cx="1850947" cy="873821"/>
              </a:xfrm>
              <a:custGeom>
                <a:avLst/>
                <a:gdLst/>
                <a:ahLst/>
                <a:cxnLst/>
                <a:rect l="0" t="0" r="0" b="0"/>
                <a:pathLst>
                  <a:path w="2509" h="1182" extrusionOk="0">
                    <a:moveTo>
                      <a:pt x="2496" y="483"/>
                    </a:moveTo>
                    <a:cubicBezTo>
                      <a:pt x="2495" y="471"/>
                      <a:pt x="2484" y="476"/>
                      <a:pt x="2474" y="481"/>
                    </a:cubicBezTo>
                    <a:cubicBezTo>
                      <a:pt x="2465" y="487"/>
                      <a:pt x="2436" y="491"/>
                      <a:pt x="2425" y="491"/>
                    </a:cubicBezTo>
                    <a:cubicBezTo>
                      <a:pt x="2414" y="491"/>
                      <a:pt x="2394" y="476"/>
                      <a:pt x="2394" y="465"/>
                    </a:cubicBezTo>
                    <a:cubicBezTo>
                      <a:pt x="2394" y="454"/>
                      <a:pt x="2392" y="442"/>
                      <a:pt x="2381" y="442"/>
                    </a:cubicBezTo>
                    <a:cubicBezTo>
                      <a:pt x="2370" y="442"/>
                      <a:pt x="2354" y="436"/>
                      <a:pt x="2343" y="410"/>
                    </a:cubicBezTo>
                    <a:cubicBezTo>
                      <a:pt x="2332" y="384"/>
                      <a:pt x="2315" y="384"/>
                      <a:pt x="2303" y="378"/>
                    </a:cubicBezTo>
                    <a:cubicBezTo>
                      <a:pt x="2291" y="371"/>
                      <a:pt x="2257" y="390"/>
                      <a:pt x="2242" y="395"/>
                    </a:cubicBezTo>
                    <a:cubicBezTo>
                      <a:pt x="2227" y="401"/>
                      <a:pt x="2201" y="390"/>
                      <a:pt x="2182" y="386"/>
                    </a:cubicBezTo>
                    <a:cubicBezTo>
                      <a:pt x="2162" y="382"/>
                      <a:pt x="2152" y="348"/>
                      <a:pt x="2134" y="352"/>
                    </a:cubicBezTo>
                    <a:cubicBezTo>
                      <a:pt x="2116" y="356"/>
                      <a:pt x="2112" y="391"/>
                      <a:pt x="2098" y="391"/>
                    </a:cubicBezTo>
                    <a:cubicBezTo>
                      <a:pt x="2085" y="391"/>
                      <a:pt x="2060" y="320"/>
                      <a:pt x="2034" y="281"/>
                    </a:cubicBezTo>
                    <a:cubicBezTo>
                      <a:pt x="2008" y="241"/>
                      <a:pt x="1962" y="162"/>
                      <a:pt x="1921" y="147"/>
                    </a:cubicBezTo>
                    <a:cubicBezTo>
                      <a:pt x="1880" y="132"/>
                      <a:pt x="1892" y="111"/>
                      <a:pt x="1903" y="100"/>
                    </a:cubicBezTo>
                    <a:cubicBezTo>
                      <a:pt x="1914" y="89"/>
                      <a:pt x="1878" y="87"/>
                      <a:pt x="1862" y="96"/>
                    </a:cubicBezTo>
                    <a:cubicBezTo>
                      <a:pt x="1845" y="106"/>
                      <a:pt x="1825" y="123"/>
                      <a:pt x="1806" y="128"/>
                    </a:cubicBezTo>
                    <a:cubicBezTo>
                      <a:pt x="1787" y="132"/>
                      <a:pt x="1759" y="162"/>
                      <a:pt x="1739" y="155"/>
                    </a:cubicBezTo>
                    <a:cubicBezTo>
                      <a:pt x="1718" y="148"/>
                      <a:pt x="1709" y="181"/>
                      <a:pt x="1692" y="166"/>
                    </a:cubicBezTo>
                    <a:cubicBezTo>
                      <a:pt x="1676" y="151"/>
                      <a:pt x="1714" y="140"/>
                      <a:pt x="1714" y="126"/>
                    </a:cubicBezTo>
                    <a:cubicBezTo>
                      <a:pt x="1714" y="113"/>
                      <a:pt x="1688" y="130"/>
                      <a:pt x="1682" y="122"/>
                    </a:cubicBezTo>
                    <a:cubicBezTo>
                      <a:pt x="1675" y="114"/>
                      <a:pt x="1653" y="106"/>
                      <a:pt x="1653" y="118"/>
                    </a:cubicBezTo>
                    <a:cubicBezTo>
                      <a:pt x="1653" y="130"/>
                      <a:pt x="1635" y="123"/>
                      <a:pt x="1635" y="114"/>
                    </a:cubicBezTo>
                    <a:cubicBezTo>
                      <a:pt x="1635" y="104"/>
                      <a:pt x="1623" y="87"/>
                      <a:pt x="1612" y="99"/>
                    </a:cubicBezTo>
                    <a:cubicBezTo>
                      <a:pt x="1601" y="111"/>
                      <a:pt x="1564" y="118"/>
                      <a:pt x="1556" y="108"/>
                    </a:cubicBezTo>
                    <a:cubicBezTo>
                      <a:pt x="1548" y="99"/>
                      <a:pt x="1561" y="95"/>
                      <a:pt x="1563" y="82"/>
                    </a:cubicBezTo>
                    <a:cubicBezTo>
                      <a:pt x="1564" y="70"/>
                      <a:pt x="1549" y="54"/>
                      <a:pt x="1552" y="39"/>
                    </a:cubicBezTo>
                    <a:cubicBezTo>
                      <a:pt x="1554" y="24"/>
                      <a:pt x="1526" y="9"/>
                      <a:pt x="1512" y="14"/>
                    </a:cubicBezTo>
                    <a:cubicBezTo>
                      <a:pt x="1498" y="20"/>
                      <a:pt x="1479" y="14"/>
                      <a:pt x="1464" y="7"/>
                    </a:cubicBezTo>
                    <a:cubicBezTo>
                      <a:pt x="1449" y="0"/>
                      <a:pt x="1390" y="11"/>
                      <a:pt x="1388" y="25"/>
                    </a:cubicBezTo>
                    <a:cubicBezTo>
                      <a:pt x="1385" y="39"/>
                      <a:pt x="1311" y="50"/>
                      <a:pt x="1298" y="55"/>
                    </a:cubicBezTo>
                    <a:cubicBezTo>
                      <a:pt x="1284" y="61"/>
                      <a:pt x="1229" y="69"/>
                      <a:pt x="1210" y="72"/>
                    </a:cubicBezTo>
                    <a:cubicBezTo>
                      <a:pt x="1191" y="74"/>
                      <a:pt x="1172" y="91"/>
                      <a:pt x="1147" y="91"/>
                    </a:cubicBezTo>
                    <a:cubicBezTo>
                      <a:pt x="1123" y="91"/>
                      <a:pt x="1076" y="93"/>
                      <a:pt x="1054" y="110"/>
                    </a:cubicBezTo>
                    <a:cubicBezTo>
                      <a:pt x="1033" y="126"/>
                      <a:pt x="997" y="113"/>
                      <a:pt x="981" y="118"/>
                    </a:cubicBezTo>
                    <a:cubicBezTo>
                      <a:pt x="964" y="123"/>
                      <a:pt x="937" y="115"/>
                      <a:pt x="929" y="121"/>
                    </a:cubicBezTo>
                    <a:cubicBezTo>
                      <a:pt x="920" y="126"/>
                      <a:pt x="923" y="159"/>
                      <a:pt x="931" y="173"/>
                    </a:cubicBezTo>
                    <a:cubicBezTo>
                      <a:pt x="940" y="186"/>
                      <a:pt x="983" y="192"/>
                      <a:pt x="986" y="200"/>
                    </a:cubicBezTo>
                    <a:cubicBezTo>
                      <a:pt x="989" y="208"/>
                      <a:pt x="942" y="208"/>
                      <a:pt x="920" y="211"/>
                    </a:cubicBezTo>
                    <a:cubicBezTo>
                      <a:pt x="899" y="214"/>
                      <a:pt x="904" y="241"/>
                      <a:pt x="910" y="255"/>
                    </a:cubicBezTo>
                    <a:cubicBezTo>
                      <a:pt x="915" y="268"/>
                      <a:pt x="888" y="282"/>
                      <a:pt x="871" y="287"/>
                    </a:cubicBezTo>
                    <a:cubicBezTo>
                      <a:pt x="855" y="293"/>
                      <a:pt x="871" y="320"/>
                      <a:pt x="888" y="320"/>
                    </a:cubicBezTo>
                    <a:cubicBezTo>
                      <a:pt x="904" y="320"/>
                      <a:pt x="918" y="334"/>
                      <a:pt x="931" y="334"/>
                    </a:cubicBezTo>
                    <a:cubicBezTo>
                      <a:pt x="945" y="334"/>
                      <a:pt x="948" y="361"/>
                      <a:pt x="948" y="378"/>
                    </a:cubicBezTo>
                    <a:cubicBezTo>
                      <a:pt x="948" y="394"/>
                      <a:pt x="931" y="399"/>
                      <a:pt x="910" y="399"/>
                    </a:cubicBezTo>
                    <a:cubicBezTo>
                      <a:pt x="888" y="399"/>
                      <a:pt x="877" y="383"/>
                      <a:pt x="863" y="380"/>
                    </a:cubicBezTo>
                    <a:cubicBezTo>
                      <a:pt x="849" y="378"/>
                      <a:pt x="852" y="405"/>
                      <a:pt x="841" y="410"/>
                    </a:cubicBezTo>
                    <a:cubicBezTo>
                      <a:pt x="830" y="416"/>
                      <a:pt x="828" y="391"/>
                      <a:pt x="811" y="391"/>
                    </a:cubicBezTo>
                    <a:cubicBezTo>
                      <a:pt x="795" y="391"/>
                      <a:pt x="776" y="389"/>
                      <a:pt x="770" y="372"/>
                    </a:cubicBezTo>
                    <a:cubicBezTo>
                      <a:pt x="765" y="356"/>
                      <a:pt x="726" y="353"/>
                      <a:pt x="710" y="369"/>
                    </a:cubicBezTo>
                    <a:cubicBezTo>
                      <a:pt x="694" y="386"/>
                      <a:pt x="688" y="378"/>
                      <a:pt x="675" y="367"/>
                    </a:cubicBezTo>
                    <a:cubicBezTo>
                      <a:pt x="661" y="356"/>
                      <a:pt x="620" y="372"/>
                      <a:pt x="614" y="386"/>
                    </a:cubicBezTo>
                    <a:cubicBezTo>
                      <a:pt x="609" y="399"/>
                      <a:pt x="579" y="405"/>
                      <a:pt x="557" y="391"/>
                    </a:cubicBezTo>
                    <a:cubicBezTo>
                      <a:pt x="535" y="378"/>
                      <a:pt x="521" y="372"/>
                      <a:pt x="521" y="391"/>
                    </a:cubicBezTo>
                    <a:cubicBezTo>
                      <a:pt x="521" y="410"/>
                      <a:pt x="505" y="394"/>
                      <a:pt x="505" y="383"/>
                    </a:cubicBezTo>
                    <a:cubicBezTo>
                      <a:pt x="505" y="372"/>
                      <a:pt x="470" y="350"/>
                      <a:pt x="453" y="339"/>
                    </a:cubicBezTo>
                    <a:cubicBezTo>
                      <a:pt x="437" y="328"/>
                      <a:pt x="385" y="328"/>
                      <a:pt x="382" y="317"/>
                    </a:cubicBezTo>
                    <a:cubicBezTo>
                      <a:pt x="379" y="307"/>
                      <a:pt x="347" y="298"/>
                      <a:pt x="338" y="317"/>
                    </a:cubicBezTo>
                    <a:cubicBezTo>
                      <a:pt x="330" y="337"/>
                      <a:pt x="317" y="323"/>
                      <a:pt x="306" y="317"/>
                    </a:cubicBezTo>
                    <a:cubicBezTo>
                      <a:pt x="295" y="312"/>
                      <a:pt x="270" y="326"/>
                      <a:pt x="259" y="331"/>
                    </a:cubicBezTo>
                    <a:cubicBezTo>
                      <a:pt x="248" y="337"/>
                      <a:pt x="213" y="361"/>
                      <a:pt x="194" y="361"/>
                    </a:cubicBezTo>
                    <a:cubicBezTo>
                      <a:pt x="174" y="361"/>
                      <a:pt x="185" y="386"/>
                      <a:pt x="161" y="391"/>
                    </a:cubicBezTo>
                    <a:cubicBezTo>
                      <a:pt x="136" y="397"/>
                      <a:pt x="142" y="413"/>
                      <a:pt x="144" y="424"/>
                    </a:cubicBezTo>
                    <a:cubicBezTo>
                      <a:pt x="147" y="435"/>
                      <a:pt x="161" y="454"/>
                      <a:pt x="139" y="462"/>
                    </a:cubicBezTo>
                    <a:cubicBezTo>
                      <a:pt x="117" y="471"/>
                      <a:pt x="109" y="435"/>
                      <a:pt x="90" y="421"/>
                    </a:cubicBezTo>
                    <a:cubicBezTo>
                      <a:pt x="71" y="408"/>
                      <a:pt x="54" y="424"/>
                      <a:pt x="54" y="443"/>
                    </a:cubicBezTo>
                    <a:cubicBezTo>
                      <a:pt x="54" y="462"/>
                      <a:pt x="32" y="462"/>
                      <a:pt x="21" y="481"/>
                    </a:cubicBezTo>
                    <a:cubicBezTo>
                      <a:pt x="11" y="501"/>
                      <a:pt x="41" y="503"/>
                      <a:pt x="41" y="512"/>
                    </a:cubicBezTo>
                    <a:cubicBezTo>
                      <a:pt x="41" y="520"/>
                      <a:pt x="24" y="528"/>
                      <a:pt x="19" y="531"/>
                    </a:cubicBezTo>
                    <a:cubicBezTo>
                      <a:pt x="13" y="533"/>
                      <a:pt x="0" y="561"/>
                      <a:pt x="5" y="569"/>
                    </a:cubicBezTo>
                    <a:cubicBezTo>
                      <a:pt x="11" y="577"/>
                      <a:pt x="43" y="574"/>
                      <a:pt x="41" y="593"/>
                    </a:cubicBezTo>
                    <a:cubicBezTo>
                      <a:pt x="38" y="613"/>
                      <a:pt x="35" y="632"/>
                      <a:pt x="51" y="626"/>
                    </a:cubicBezTo>
                    <a:cubicBezTo>
                      <a:pt x="68" y="621"/>
                      <a:pt x="84" y="624"/>
                      <a:pt x="95" y="624"/>
                    </a:cubicBezTo>
                    <a:cubicBezTo>
                      <a:pt x="106" y="624"/>
                      <a:pt x="114" y="645"/>
                      <a:pt x="133" y="667"/>
                    </a:cubicBezTo>
                    <a:cubicBezTo>
                      <a:pt x="153" y="689"/>
                      <a:pt x="161" y="700"/>
                      <a:pt x="142" y="706"/>
                    </a:cubicBezTo>
                    <a:cubicBezTo>
                      <a:pt x="123" y="711"/>
                      <a:pt x="131" y="722"/>
                      <a:pt x="155" y="733"/>
                    </a:cubicBezTo>
                    <a:cubicBezTo>
                      <a:pt x="162" y="736"/>
                      <a:pt x="169" y="740"/>
                      <a:pt x="175" y="745"/>
                    </a:cubicBezTo>
                    <a:cubicBezTo>
                      <a:pt x="179" y="742"/>
                      <a:pt x="183" y="739"/>
                      <a:pt x="186" y="736"/>
                    </a:cubicBezTo>
                    <a:cubicBezTo>
                      <a:pt x="217" y="709"/>
                      <a:pt x="274" y="684"/>
                      <a:pt x="316" y="695"/>
                    </a:cubicBezTo>
                    <a:cubicBezTo>
                      <a:pt x="358" y="706"/>
                      <a:pt x="392" y="687"/>
                      <a:pt x="410" y="713"/>
                    </a:cubicBezTo>
                    <a:cubicBezTo>
                      <a:pt x="429" y="738"/>
                      <a:pt x="410" y="786"/>
                      <a:pt x="418" y="804"/>
                    </a:cubicBezTo>
                    <a:cubicBezTo>
                      <a:pt x="425" y="822"/>
                      <a:pt x="385" y="824"/>
                      <a:pt x="358" y="820"/>
                    </a:cubicBezTo>
                    <a:cubicBezTo>
                      <a:pt x="330" y="817"/>
                      <a:pt x="274" y="831"/>
                      <a:pt x="281" y="848"/>
                    </a:cubicBezTo>
                    <a:cubicBezTo>
                      <a:pt x="288" y="864"/>
                      <a:pt x="308" y="902"/>
                      <a:pt x="272" y="882"/>
                    </a:cubicBezTo>
                    <a:cubicBezTo>
                      <a:pt x="236" y="862"/>
                      <a:pt x="221" y="902"/>
                      <a:pt x="241" y="902"/>
                    </a:cubicBezTo>
                    <a:cubicBezTo>
                      <a:pt x="261" y="902"/>
                      <a:pt x="288" y="926"/>
                      <a:pt x="288" y="942"/>
                    </a:cubicBezTo>
                    <a:cubicBezTo>
                      <a:pt x="288" y="959"/>
                      <a:pt x="290" y="995"/>
                      <a:pt x="308" y="990"/>
                    </a:cubicBezTo>
                    <a:cubicBezTo>
                      <a:pt x="327" y="984"/>
                      <a:pt x="327" y="1017"/>
                      <a:pt x="352" y="1015"/>
                    </a:cubicBezTo>
                    <a:cubicBezTo>
                      <a:pt x="378" y="1013"/>
                      <a:pt x="401" y="1023"/>
                      <a:pt x="381" y="1046"/>
                    </a:cubicBezTo>
                    <a:cubicBezTo>
                      <a:pt x="361" y="1070"/>
                      <a:pt x="394" y="1135"/>
                      <a:pt x="401" y="1121"/>
                    </a:cubicBezTo>
                    <a:cubicBezTo>
                      <a:pt x="406" y="1112"/>
                      <a:pt x="402" y="1092"/>
                      <a:pt x="409" y="1079"/>
                    </a:cubicBezTo>
                    <a:cubicBezTo>
                      <a:pt x="395" y="1046"/>
                      <a:pt x="455" y="1046"/>
                      <a:pt x="473" y="1046"/>
                    </a:cubicBezTo>
                    <a:cubicBezTo>
                      <a:pt x="492" y="1046"/>
                      <a:pt x="526" y="1075"/>
                      <a:pt x="548" y="1104"/>
                    </a:cubicBezTo>
                    <a:cubicBezTo>
                      <a:pt x="570" y="1133"/>
                      <a:pt x="592" y="1114"/>
                      <a:pt x="592" y="1114"/>
                    </a:cubicBezTo>
                    <a:cubicBezTo>
                      <a:pt x="599" y="841"/>
                      <a:pt x="599" y="841"/>
                      <a:pt x="599" y="841"/>
                    </a:cubicBezTo>
                    <a:cubicBezTo>
                      <a:pt x="755" y="800"/>
                      <a:pt x="755" y="800"/>
                      <a:pt x="755" y="800"/>
                    </a:cubicBezTo>
                    <a:cubicBezTo>
                      <a:pt x="756" y="796"/>
                      <a:pt x="758" y="792"/>
                      <a:pt x="760" y="789"/>
                    </a:cubicBezTo>
                    <a:cubicBezTo>
                      <a:pt x="780" y="760"/>
                      <a:pt x="807" y="784"/>
                      <a:pt x="817" y="791"/>
                    </a:cubicBezTo>
                    <a:cubicBezTo>
                      <a:pt x="825" y="797"/>
                      <a:pt x="820" y="760"/>
                      <a:pt x="842" y="762"/>
                    </a:cubicBezTo>
                    <a:cubicBezTo>
                      <a:pt x="864" y="764"/>
                      <a:pt x="840" y="798"/>
                      <a:pt x="857" y="798"/>
                    </a:cubicBezTo>
                    <a:cubicBezTo>
                      <a:pt x="869" y="798"/>
                      <a:pt x="899" y="844"/>
                      <a:pt x="890" y="879"/>
                    </a:cubicBezTo>
                    <a:cubicBezTo>
                      <a:pt x="914" y="899"/>
                      <a:pt x="958" y="946"/>
                      <a:pt x="962" y="958"/>
                    </a:cubicBezTo>
                    <a:cubicBezTo>
                      <a:pt x="966" y="973"/>
                      <a:pt x="1030" y="948"/>
                      <a:pt x="1042" y="953"/>
                    </a:cubicBezTo>
                    <a:cubicBezTo>
                      <a:pt x="1054" y="958"/>
                      <a:pt x="1149" y="958"/>
                      <a:pt x="1166" y="958"/>
                    </a:cubicBezTo>
                    <a:cubicBezTo>
                      <a:pt x="1183" y="958"/>
                      <a:pt x="1195" y="990"/>
                      <a:pt x="1215" y="994"/>
                    </a:cubicBezTo>
                    <a:cubicBezTo>
                      <a:pt x="1234" y="999"/>
                      <a:pt x="1227" y="1031"/>
                      <a:pt x="1229" y="1053"/>
                    </a:cubicBezTo>
                    <a:cubicBezTo>
                      <a:pt x="1232" y="1075"/>
                      <a:pt x="1261" y="1097"/>
                      <a:pt x="1263" y="1116"/>
                    </a:cubicBezTo>
                    <a:cubicBezTo>
                      <a:pt x="1266" y="1136"/>
                      <a:pt x="1297" y="1126"/>
                      <a:pt x="1317" y="1131"/>
                    </a:cubicBezTo>
                    <a:cubicBezTo>
                      <a:pt x="1336" y="1136"/>
                      <a:pt x="1365" y="1143"/>
                      <a:pt x="1368" y="1162"/>
                    </a:cubicBezTo>
                    <a:cubicBezTo>
                      <a:pt x="1370" y="1182"/>
                      <a:pt x="1395" y="1167"/>
                      <a:pt x="1397" y="1153"/>
                    </a:cubicBezTo>
                    <a:cubicBezTo>
                      <a:pt x="1399" y="1138"/>
                      <a:pt x="1424" y="1119"/>
                      <a:pt x="1460" y="1104"/>
                    </a:cubicBezTo>
                    <a:cubicBezTo>
                      <a:pt x="1477" y="1097"/>
                      <a:pt x="1488" y="1097"/>
                      <a:pt x="1496" y="1101"/>
                    </a:cubicBezTo>
                    <a:cubicBezTo>
                      <a:pt x="1503" y="1083"/>
                      <a:pt x="1510" y="1068"/>
                      <a:pt x="1514" y="1066"/>
                    </a:cubicBezTo>
                    <a:cubicBezTo>
                      <a:pt x="1527" y="1061"/>
                      <a:pt x="1551" y="1043"/>
                      <a:pt x="1553" y="1024"/>
                    </a:cubicBezTo>
                    <a:cubicBezTo>
                      <a:pt x="1554" y="1006"/>
                      <a:pt x="1604" y="1006"/>
                      <a:pt x="1636" y="1022"/>
                    </a:cubicBezTo>
                    <a:cubicBezTo>
                      <a:pt x="1669" y="1039"/>
                      <a:pt x="1689" y="1039"/>
                      <a:pt x="1691" y="1013"/>
                    </a:cubicBezTo>
                    <a:cubicBezTo>
                      <a:pt x="1693" y="988"/>
                      <a:pt x="1740" y="981"/>
                      <a:pt x="1755" y="988"/>
                    </a:cubicBezTo>
                    <a:cubicBezTo>
                      <a:pt x="1769" y="995"/>
                      <a:pt x="1815" y="1021"/>
                      <a:pt x="1837" y="1012"/>
                    </a:cubicBezTo>
                    <a:cubicBezTo>
                      <a:pt x="1859" y="1002"/>
                      <a:pt x="1968" y="1013"/>
                      <a:pt x="1995" y="1021"/>
                    </a:cubicBezTo>
                    <a:cubicBezTo>
                      <a:pt x="2023" y="1028"/>
                      <a:pt x="2030" y="1010"/>
                      <a:pt x="2054" y="1037"/>
                    </a:cubicBezTo>
                    <a:cubicBezTo>
                      <a:pt x="2073" y="1060"/>
                      <a:pt x="2083" y="1039"/>
                      <a:pt x="2105" y="1057"/>
                    </a:cubicBezTo>
                    <a:cubicBezTo>
                      <a:pt x="2105" y="1050"/>
                      <a:pt x="2104" y="1041"/>
                      <a:pt x="2104" y="1032"/>
                    </a:cubicBezTo>
                    <a:cubicBezTo>
                      <a:pt x="2104" y="1014"/>
                      <a:pt x="2131" y="999"/>
                      <a:pt x="2136" y="986"/>
                    </a:cubicBezTo>
                    <a:cubicBezTo>
                      <a:pt x="2142" y="972"/>
                      <a:pt x="2112" y="931"/>
                      <a:pt x="2112" y="917"/>
                    </a:cubicBezTo>
                    <a:cubicBezTo>
                      <a:pt x="2112" y="904"/>
                      <a:pt x="2112" y="871"/>
                      <a:pt x="2098" y="864"/>
                    </a:cubicBezTo>
                    <a:cubicBezTo>
                      <a:pt x="2085" y="857"/>
                      <a:pt x="2124" y="839"/>
                      <a:pt x="2134" y="840"/>
                    </a:cubicBezTo>
                    <a:cubicBezTo>
                      <a:pt x="2154" y="841"/>
                      <a:pt x="2183" y="820"/>
                      <a:pt x="2192" y="829"/>
                    </a:cubicBezTo>
                    <a:cubicBezTo>
                      <a:pt x="2200" y="837"/>
                      <a:pt x="2218" y="840"/>
                      <a:pt x="2236" y="840"/>
                    </a:cubicBezTo>
                    <a:cubicBezTo>
                      <a:pt x="2253" y="840"/>
                      <a:pt x="2246" y="820"/>
                      <a:pt x="2236" y="811"/>
                    </a:cubicBezTo>
                    <a:cubicBezTo>
                      <a:pt x="2226" y="802"/>
                      <a:pt x="2267" y="720"/>
                      <a:pt x="2274" y="692"/>
                    </a:cubicBezTo>
                    <a:cubicBezTo>
                      <a:pt x="2280" y="665"/>
                      <a:pt x="2295" y="690"/>
                      <a:pt x="2315" y="692"/>
                    </a:cubicBezTo>
                    <a:cubicBezTo>
                      <a:pt x="2335" y="695"/>
                      <a:pt x="2359" y="691"/>
                      <a:pt x="2372" y="697"/>
                    </a:cubicBezTo>
                    <a:cubicBezTo>
                      <a:pt x="2385" y="704"/>
                      <a:pt x="2421" y="690"/>
                      <a:pt x="2430" y="676"/>
                    </a:cubicBezTo>
                    <a:cubicBezTo>
                      <a:pt x="2439" y="662"/>
                      <a:pt x="2420" y="658"/>
                      <a:pt x="2421" y="627"/>
                    </a:cubicBezTo>
                    <a:cubicBezTo>
                      <a:pt x="2422" y="595"/>
                      <a:pt x="2441" y="580"/>
                      <a:pt x="2461" y="580"/>
                    </a:cubicBezTo>
                    <a:cubicBezTo>
                      <a:pt x="2482" y="580"/>
                      <a:pt x="2488" y="561"/>
                      <a:pt x="2488" y="546"/>
                    </a:cubicBezTo>
                    <a:cubicBezTo>
                      <a:pt x="2488" y="532"/>
                      <a:pt x="2504" y="524"/>
                      <a:pt x="2509" y="506"/>
                    </a:cubicBezTo>
                    <a:cubicBezTo>
                      <a:pt x="2503" y="500"/>
                      <a:pt x="2497" y="490"/>
                      <a:pt x="2496" y="483"/>
                    </a:cubicBezTo>
                    <a:close/>
                    <a:moveTo>
                      <a:pt x="937" y="750"/>
                    </a:moveTo>
                    <a:cubicBezTo>
                      <a:pt x="930" y="760"/>
                      <a:pt x="858" y="742"/>
                      <a:pt x="852" y="727"/>
                    </a:cubicBezTo>
                    <a:cubicBezTo>
                      <a:pt x="845" y="711"/>
                      <a:pt x="953" y="729"/>
                      <a:pt x="937" y="750"/>
                    </a:cubicBezTo>
                    <a:close/>
                    <a:moveTo>
                      <a:pt x="1972" y="744"/>
                    </a:moveTo>
                    <a:cubicBezTo>
                      <a:pt x="1921" y="744"/>
                      <a:pt x="1808" y="718"/>
                      <a:pt x="1762" y="767"/>
                    </a:cubicBezTo>
                    <a:cubicBezTo>
                      <a:pt x="1717" y="817"/>
                      <a:pt x="1749" y="842"/>
                      <a:pt x="1729" y="846"/>
                    </a:cubicBezTo>
                    <a:cubicBezTo>
                      <a:pt x="1708" y="850"/>
                      <a:pt x="1697" y="771"/>
                      <a:pt x="1722" y="746"/>
                    </a:cubicBezTo>
                    <a:cubicBezTo>
                      <a:pt x="1748" y="720"/>
                      <a:pt x="1830" y="709"/>
                      <a:pt x="1881" y="722"/>
                    </a:cubicBezTo>
                    <a:cubicBezTo>
                      <a:pt x="1932" y="735"/>
                      <a:pt x="2023" y="711"/>
                      <a:pt x="2035" y="715"/>
                    </a:cubicBezTo>
                    <a:cubicBezTo>
                      <a:pt x="2048" y="718"/>
                      <a:pt x="2023" y="744"/>
                      <a:pt x="1972" y="74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0" name="Shape 324">
                <a:extLst>
                  <a:ext uri="{FF2B5EF4-FFF2-40B4-BE49-F238E27FC236}">
                    <a16:creationId xmlns:a16="http://schemas.microsoft.com/office/drawing/2014/main" id="{69502C9F-020D-EDD5-19FB-B40A634AF7E8}"/>
                  </a:ext>
                </a:extLst>
              </p:cNvPr>
              <p:cNvSpPr/>
              <p:nvPr/>
            </p:nvSpPr>
            <p:spPr>
              <a:xfrm>
                <a:off x="10236037" y="2752018"/>
                <a:ext cx="7773978" cy="2983041"/>
              </a:xfrm>
              <a:custGeom>
                <a:avLst/>
                <a:gdLst/>
                <a:ahLst/>
                <a:cxnLst/>
                <a:rect l="0" t="0" r="0" b="0"/>
                <a:pathLst>
                  <a:path w="10526" h="4038" extrusionOk="0">
                    <a:moveTo>
                      <a:pt x="159" y="2919"/>
                    </a:moveTo>
                    <a:cubicBezTo>
                      <a:pt x="151" y="2923"/>
                      <a:pt x="129" y="2914"/>
                      <a:pt x="122" y="2905"/>
                    </a:cubicBezTo>
                    <a:cubicBezTo>
                      <a:pt x="117" y="2897"/>
                      <a:pt x="100" y="2900"/>
                      <a:pt x="85" y="2901"/>
                    </a:cubicBezTo>
                    <a:cubicBezTo>
                      <a:pt x="88" y="2904"/>
                      <a:pt x="92" y="2906"/>
                      <a:pt x="95" y="2911"/>
                    </a:cubicBezTo>
                    <a:cubicBezTo>
                      <a:pt x="103" y="2925"/>
                      <a:pt x="62" y="2927"/>
                      <a:pt x="75" y="2944"/>
                    </a:cubicBezTo>
                    <a:cubicBezTo>
                      <a:pt x="87" y="2962"/>
                      <a:pt x="45" y="2963"/>
                      <a:pt x="45" y="2944"/>
                    </a:cubicBezTo>
                    <a:cubicBezTo>
                      <a:pt x="45" y="2926"/>
                      <a:pt x="2" y="2935"/>
                      <a:pt x="4" y="2947"/>
                    </a:cubicBezTo>
                    <a:cubicBezTo>
                      <a:pt x="4" y="2951"/>
                      <a:pt x="3" y="2957"/>
                      <a:pt x="0" y="2962"/>
                    </a:cubicBezTo>
                    <a:cubicBezTo>
                      <a:pt x="12" y="2966"/>
                      <a:pt x="26" y="2971"/>
                      <a:pt x="31" y="2973"/>
                    </a:cubicBezTo>
                    <a:cubicBezTo>
                      <a:pt x="39" y="2976"/>
                      <a:pt x="148" y="2988"/>
                      <a:pt x="191" y="2980"/>
                    </a:cubicBezTo>
                    <a:cubicBezTo>
                      <a:pt x="189" y="2972"/>
                      <a:pt x="193" y="2948"/>
                      <a:pt x="193" y="2939"/>
                    </a:cubicBezTo>
                    <a:cubicBezTo>
                      <a:pt x="193" y="2928"/>
                      <a:pt x="167" y="2914"/>
                      <a:pt x="159" y="2919"/>
                    </a:cubicBezTo>
                    <a:close/>
                    <a:moveTo>
                      <a:pt x="2795" y="113"/>
                    </a:moveTo>
                    <a:cubicBezTo>
                      <a:pt x="2864" y="105"/>
                      <a:pt x="2863" y="67"/>
                      <a:pt x="2826" y="60"/>
                    </a:cubicBezTo>
                    <a:cubicBezTo>
                      <a:pt x="2790" y="52"/>
                      <a:pt x="2784" y="82"/>
                      <a:pt x="2766" y="80"/>
                    </a:cubicBezTo>
                    <a:cubicBezTo>
                      <a:pt x="2748" y="78"/>
                      <a:pt x="2679" y="91"/>
                      <a:pt x="2693" y="107"/>
                    </a:cubicBezTo>
                    <a:cubicBezTo>
                      <a:pt x="2710" y="125"/>
                      <a:pt x="2761" y="116"/>
                      <a:pt x="2795" y="113"/>
                    </a:cubicBezTo>
                    <a:close/>
                    <a:moveTo>
                      <a:pt x="3147" y="1125"/>
                    </a:moveTo>
                    <a:cubicBezTo>
                      <a:pt x="3171" y="1129"/>
                      <a:pt x="3234" y="1116"/>
                      <a:pt x="3242" y="1104"/>
                    </a:cubicBezTo>
                    <a:cubicBezTo>
                      <a:pt x="3249" y="1091"/>
                      <a:pt x="3216" y="1076"/>
                      <a:pt x="3174" y="1076"/>
                    </a:cubicBezTo>
                    <a:cubicBezTo>
                      <a:pt x="3132" y="1076"/>
                      <a:pt x="3126" y="1122"/>
                      <a:pt x="3147" y="1125"/>
                    </a:cubicBezTo>
                    <a:close/>
                    <a:moveTo>
                      <a:pt x="4493" y="195"/>
                    </a:moveTo>
                    <a:cubicBezTo>
                      <a:pt x="4528" y="209"/>
                      <a:pt x="4515" y="218"/>
                      <a:pt x="4479" y="218"/>
                    </a:cubicBezTo>
                    <a:cubicBezTo>
                      <a:pt x="4442" y="218"/>
                      <a:pt x="4411" y="231"/>
                      <a:pt x="4435" y="240"/>
                    </a:cubicBezTo>
                    <a:cubicBezTo>
                      <a:pt x="4453" y="247"/>
                      <a:pt x="4451" y="267"/>
                      <a:pt x="4490" y="277"/>
                    </a:cubicBezTo>
                    <a:cubicBezTo>
                      <a:pt x="4528" y="286"/>
                      <a:pt x="4566" y="255"/>
                      <a:pt x="4562" y="233"/>
                    </a:cubicBezTo>
                    <a:cubicBezTo>
                      <a:pt x="4559" y="211"/>
                      <a:pt x="4695" y="191"/>
                      <a:pt x="4732" y="182"/>
                    </a:cubicBezTo>
                    <a:cubicBezTo>
                      <a:pt x="4768" y="173"/>
                      <a:pt x="4708" y="134"/>
                      <a:pt x="4748" y="131"/>
                    </a:cubicBezTo>
                    <a:cubicBezTo>
                      <a:pt x="4788" y="127"/>
                      <a:pt x="4772" y="109"/>
                      <a:pt x="4723" y="102"/>
                    </a:cubicBezTo>
                    <a:cubicBezTo>
                      <a:pt x="4674" y="94"/>
                      <a:pt x="4694" y="52"/>
                      <a:pt x="4677" y="38"/>
                    </a:cubicBezTo>
                    <a:cubicBezTo>
                      <a:pt x="4661" y="23"/>
                      <a:pt x="4652" y="56"/>
                      <a:pt x="4588" y="69"/>
                    </a:cubicBezTo>
                    <a:cubicBezTo>
                      <a:pt x="4524" y="82"/>
                      <a:pt x="4493" y="98"/>
                      <a:pt x="4519" y="111"/>
                    </a:cubicBezTo>
                    <a:cubicBezTo>
                      <a:pt x="4544" y="123"/>
                      <a:pt x="4519" y="154"/>
                      <a:pt x="4491" y="153"/>
                    </a:cubicBezTo>
                    <a:cubicBezTo>
                      <a:pt x="4464" y="151"/>
                      <a:pt x="4459" y="180"/>
                      <a:pt x="4493" y="195"/>
                    </a:cubicBezTo>
                    <a:close/>
                    <a:moveTo>
                      <a:pt x="4590" y="246"/>
                    </a:moveTo>
                    <a:cubicBezTo>
                      <a:pt x="4590" y="266"/>
                      <a:pt x="4531" y="286"/>
                      <a:pt x="4548" y="300"/>
                    </a:cubicBezTo>
                    <a:cubicBezTo>
                      <a:pt x="4562" y="313"/>
                      <a:pt x="4575" y="309"/>
                      <a:pt x="4593" y="313"/>
                    </a:cubicBezTo>
                    <a:cubicBezTo>
                      <a:pt x="4612" y="317"/>
                      <a:pt x="4621" y="362"/>
                      <a:pt x="4654" y="355"/>
                    </a:cubicBezTo>
                    <a:cubicBezTo>
                      <a:pt x="4686" y="348"/>
                      <a:pt x="4776" y="391"/>
                      <a:pt x="4828" y="391"/>
                    </a:cubicBezTo>
                    <a:cubicBezTo>
                      <a:pt x="4881" y="391"/>
                      <a:pt x="4887" y="348"/>
                      <a:pt x="4870" y="346"/>
                    </a:cubicBezTo>
                    <a:cubicBezTo>
                      <a:pt x="4854" y="344"/>
                      <a:pt x="4869" y="318"/>
                      <a:pt x="4898" y="277"/>
                    </a:cubicBezTo>
                    <a:cubicBezTo>
                      <a:pt x="4927" y="235"/>
                      <a:pt x="4807" y="204"/>
                      <a:pt x="4807" y="236"/>
                    </a:cubicBezTo>
                    <a:cubicBezTo>
                      <a:pt x="4807" y="269"/>
                      <a:pt x="4772" y="229"/>
                      <a:pt x="4761" y="209"/>
                    </a:cubicBezTo>
                    <a:cubicBezTo>
                      <a:pt x="4750" y="189"/>
                      <a:pt x="4590" y="226"/>
                      <a:pt x="4590" y="246"/>
                    </a:cubicBezTo>
                    <a:close/>
                    <a:moveTo>
                      <a:pt x="3679" y="1153"/>
                    </a:moveTo>
                    <a:cubicBezTo>
                      <a:pt x="3708" y="1167"/>
                      <a:pt x="3730" y="1162"/>
                      <a:pt x="3726" y="1133"/>
                    </a:cubicBezTo>
                    <a:cubicBezTo>
                      <a:pt x="3723" y="1104"/>
                      <a:pt x="3656" y="1141"/>
                      <a:pt x="3679" y="1153"/>
                    </a:cubicBezTo>
                    <a:close/>
                    <a:moveTo>
                      <a:pt x="4446" y="65"/>
                    </a:moveTo>
                    <a:cubicBezTo>
                      <a:pt x="4453" y="38"/>
                      <a:pt x="4332" y="50"/>
                      <a:pt x="4364" y="76"/>
                    </a:cubicBezTo>
                    <a:cubicBezTo>
                      <a:pt x="4375" y="85"/>
                      <a:pt x="4439" y="93"/>
                      <a:pt x="4446" y="65"/>
                    </a:cubicBezTo>
                    <a:close/>
                    <a:moveTo>
                      <a:pt x="9807" y="1386"/>
                    </a:moveTo>
                    <a:cubicBezTo>
                      <a:pt x="9844" y="1404"/>
                      <a:pt x="9866" y="1364"/>
                      <a:pt x="9895" y="1384"/>
                    </a:cubicBezTo>
                    <a:cubicBezTo>
                      <a:pt x="9924" y="1404"/>
                      <a:pt x="9995" y="1375"/>
                      <a:pt x="10024" y="1370"/>
                    </a:cubicBezTo>
                    <a:cubicBezTo>
                      <a:pt x="10053" y="1364"/>
                      <a:pt x="10039" y="1328"/>
                      <a:pt x="9957" y="1317"/>
                    </a:cubicBezTo>
                    <a:cubicBezTo>
                      <a:pt x="9875" y="1306"/>
                      <a:pt x="9768" y="1366"/>
                      <a:pt x="9807" y="1386"/>
                    </a:cubicBezTo>
                    <a:close/>
                    <a:moveTo>
                      <a:pt x="4872" y="502"/>
                    </a:moveTo>
                    <a:cubicBezTo>
                      <a:pt x="4898" y="517"/>
                      <a:pt x="4980" y="484"/>
                      <a:pt x="5034" y="486"/>
                    </a:cubicBezTo>
                    <a:cubicBezTo>
                      <a:pt x="5089" y="488"/>
                      <a:pt x="5242" y="444"/>
                      <a:pt x="5247" y="415"/>
                    </a:cubicBezTo>
                    <a:cubicBezTo>
                      <a:pt x="5253" y="386"/>
                      <a:pt x="5191" y="388"/>
                      <a:pt x="5167" y="362"/>
                    </a:cubicBezTo>
                    <a:cubicBezTo>
                      <a:pt x="5144" y="337"/>
                      <a:pt x="5091" y="359"/>
                      <a:pt x="5078" y="380"/>
                    </a:cubicBezTo>
                    <a:cubicBezTo>
                      <a:pt x="5065" y="402"/>
                      <a:pt x="5051" y="382"/>
                      <a:pt x="5085" y="348"/>
                    </a:cubicBezTo>
                    <a:cubicBezTo>
                      <a:pt x="5120" y="313"/>
                      <a:pt x="5051" y="286"/>
                      <a:pt x="5049" y="307"/>
                    </a:cubicBezTo>
                    <a:cubicBezTo>
                      <a:pt x="5047" y="329"/>
                      <a:pt x="4983" y="311"/>
                      <a:pt x="4983" y="331"/>
                    </a:cubicBezTo>
                    <a:cubicBezTo>
                      <a:pt x="4983" y="351"/>
                      <a:pt x="4960" y="360"/>
                      <a:pt x="4961" y="380"/>
                    </a:cubicBezTo>
                    <a:cubicBezTo>
                      <a:pt x="4963" y="400"/>
                      <a:pt x="4918" y="369"/>
                      <a:pt x="4916" y="415"/>
                    </a:cubicBezTo>
                    <a:cubicBezTo>
                      <a:pt x="4914" y="461"/>
                      <a:pt x="4845" y="487"/>
                      <a:pt x="4872" y="502"/>
                    </a:cubicBezTo>
                    <a:close/>
                    <a:moveTo>
                      <a:pt x="7222" y="878"/>
                    </a:moveTo>
                    <a:cubicBezTo>
                      <a:pt x="7248" y="890"/>
                      <a:pt x="7257" y="903"/>
                      <a:pt x="7271" y="918"/>
                    </a:cubicBezTo>
                    <a:cubicBezTo>
                      <a:pt x="7286" y="932"/>
                      <a:pt x="7341" y="911"/>
                      <a:pt x="7363" y="903"/>
                    </a:cubicBezTo>
                    <a:cubicBezTo>
                      <a:pt x="7384" y="896"/>
                      <a:pt x="7386" y="936"/>
                      <a:pt x="7421" y="914"/>
                    </a:cubicBezTo>
                    <a:cubicBezTo>
                      <a:pt x="7455" y="892"/>
                      <a:pt x="7490" y="903"/>
                      <a:pt x="7530" y="903"/>
                    </a:cubicBezTo>
                    <a:cubicBezTo>
                      <a:pt x="7570" y="903"/>
                      <a:pt x="7523" y="854"/>
                      <a:pt x="7525" y="832"/>
                    </a:cubicBezTo>
                    <a:cubicBezTo>
                      <a:pt x="7527" y="810"/>
                      <a:pt x="7572" y="825"/>
                      <a:pt x="7557" y="843"/>
                    </a:cubicBezTo>
                    <a:cubicBezTo>
                      <a:pt x="7543" y="861"/>
                      <a:pt x="7579" y="903"/>
                      <a:pt x="7638" y="900"/>
                    </a:cubicBezTo>
                    <a:cubicBezTo>
                      <a:pt x="7696" y="896"/>
                      <a:pt x="7652" y="859"/>
                      <a:pt x="7681" y="847"/>
                    </a:cubicBezTo>
                    <a:cubicBezTo>
                      <a:pt x="7711" y="834"/>
                      <a:pt x="7707" y="819"/>
                      <a:pt x="7665" y="794"/>
                    </a:cubicBezTo>
                    <a:cubicBezTo>
                      <a:pt x="7623" y="768"/>
                      <a:pt x="7568" y="785"/>
                      <a:pt x="7532" y="768"/>
                    </a:cubicBezTo>
                    <a:cubicBezTo>
                      <a:pt x="7493" y="751"/>
                      <a:pt x="7446" y="750"/>
                      <a:pt x="7445" y="790"/>
                    </a:cubicBezTo>
                    <a:cubicBezTo>
                      <a:pt x="7443" y="830"/>
                      <a:pt x="7366" y="747"/>
                      <a:pt x="7326" y="734"/>
                    </a:cubicBezTo>
                    <a:cubicBezTo>
                      <a:pt x="7286" y="721"/>
                      <a:pt x="7162" y="848"/>
                      <a:pt x="7222" y="878"/>
                    </a:cubicBezTo>
                    <a:close/>
                    <a:moveTo>
                      <a:pt x="7603" y="1111"/>
                    </a:moveTo>
                    <a:cubicBezTo>
                      <a:pt x="7636" y="1104"/>
                      <a:pt x="7579" y="1044"/>
                      <a:pt x="7523" y="1034"/>
                    </a:cubicBezTo>
                    <a:cubicBezTo>
                      <a:pt x="7466" y="1025"/>
                      <a:pt x="7414" y="1072"/>
                      <a:pt x="7421" y="1082"/>
                    </a:cubicBezTo>
                    <a:cubicBezTo>
                      <a:pt x="7437" y="1105"/>
                      <a:pt x="7570" y="1118"/>
                      <a:pt x="7603" y="1111"/>
                    </a:cubicBezTo>
                    <a:close/>
                    <a:moveTo>
                      <a:pt x="7457" y="991"/>
                    </a:moveTo>
                    <a:cubicBezTo>
                      <a:pt x="7457" y="963"/>
                      <a:pt x="7358" y="1001"/>
                      <a:pt x="7399" y="1014"/>
                    </a:cubicBezTo>
                    <a:cubicBezTo>
                      <a:pt x="7421" y="1022"/>
                      <a:pt x="7457" y="1018"/>
                      <a:pt x="7457" y="991"/>
                    </a:cubicBezTo>
                    <a:close/>
                    <a:moveTo>
                      <a:pt x="7774" y="876"/>
                    </a:moveTo>
                    <a:cubicBezTo>
                      <a:pt x="7818" y="880"/>
                      <a:pt x="7840" y="921"/>
                      <a:pt x="7924" y="927"/>
                    </a:cubicBezTo>
                    <a:cubicBezTo>
                      <a:pt x="8007" y="932"/>
                      <a:pt x="8069" y="916"/>
                      <a:pt x="8071" y="898"/>
                    </a:cubicBezTo>
                    <a:cubicBezTo>
                      <a:pt x="8073" y="880"/>
                      <a:pt x="7995" y="852"/>
                      <a:pt x="7971" y="867"/>
                    </a:cubicBezTo>
                    <a:cubicBezTo>
                      <a:pt x="7947" y="881"/>
                      <a:pt x="7929" y="843"/>
                      <a:pt x="7900" y="852"/>
                    </a:cubicBezTo>
                    <a:cubicBezTo>
                      <a:pt x="7871" y="861"/>
                      <a:pt x="7831" y="859"/>
                      <a:pt x="7816" y="834"/>
                    </a:cubicBezTo>
                    <a:cubicBezTo>
                      <a:pt x="7802" y="809"/>
                      <a:pt x="7752" y="874"/>
                      <a:pt x="7774" y="876"/>
                    </a:cubicBezTo>
                    <a:close/>
                    <a:moveTo>
                      <a:pt x="1688" y="136"/>
                    </a:moveTo>
                    <a:cubicBezTo>
                      <a:pt x="1730" y="98"/>
                      <a:pt x="1784" y="134"/>
                      <a:pt x="1792" y="116"/>
                    </a:cubicBezTo>
                    <a:cubicBezTo>
                      <a:pt x="1799" y="98"/>
                      <a:pt x="1713" y="93"/>
                      <a:pt x="1682" y="109"/>
                    </a:cubicBezTo>
                    <a:cubicBezTo>
                      <a:pt x="1651" y="125"/>
                      <a:pt x="1579" y="112"/>
                      <a:pt x="1588" y="133"/>
                    </a:cubicBezTo>
                    <a:cubicBezTo>
                      <a:pt x="1593" y="145"/>
                      <a:pt x="1646" y="175"/>
                      <a:pt x="1688" y="136"/>
                    </a:cubicBezTo>
                    <a:close/>
                    <a:moveTo>
                      <a:pt x="7588" y="3215"/>
                    </a:moveTo>
                    <a:cubicBezTo>
                      <a:pt x="7568" y="3162"/>
                      <a:pt x="7618" y="3111"/>
                      <a:pt x="7581" y="3084"/>
                    </a:cubicBezTo>
                    <a:cubicBezTo>
                      <a:pt x="7545" y="3057"/>
                      <a:pt x="7559" y="3000"/>
                      <a:pt x="7541" y="3011"/>
                    </a:cubicBezTo>
                    <a:cubicBezTo>
                      <a:pt x="7523" y="3022"/>
                      <a:pt x="7541" y="3071"/>
                      <a:pt x="7512" y="3075"/>
                    </a:cubicBezTo>
                    <a:cubicBezTo>
                      <a:pt x="7483" y="3078"/>
                      <a:pt x="7510" y="3106"/>
                      <a:pt x="7499" y="3142"/>
                    </a:cubicBezTo>
                    <a:cubicBezTo>
                      <a:pt x="7488" y="3179"/>
                      <a:pt x="7505" y="3231"/>
                      <a:pt x="7519" y="3264"/>
                    </a:cubicBezTo>
                    <a:cubicBezTo>
                      <a:pt x="7534" y="3297"/>
                      <a:pt x="7499" y="3472"/>
                      <a:pt x="7514" y="3501"/>
                    </a:cubicBezTo>
                    <a:cubicBezTo>
                      <a:pt x="7528" y="3530"/>
                      <a:pt x="7490" y="3659"/>
                      <a:pt x="7503" y="3674"/>
                    </a:cubicBezTo>
                    <a:cubicBezTo>
                      <a:pt x="7525" y="3700"/>
                      <a:pt x="7510" y="3639"/>
                      <a:pt x="7543" y="3634"/>
                    </a:cubicBezTo>
                    <a:cubicBezTo>
                      <a:pt x="7576" y="3629"/>
                      <a:pt x="7576" y="3670"/>
                      <a:pt x="7596" y="3680"/>
                    </a:cubicBezTo>
                    <a:cubicBezTo>
                      <a:pt x="7616" y="3689"/>
                      <a:pt x="7603" y="3621"/>
                      <a:pt x="7585" y="3625"/>
                    </a:cubicBezTo>
                    <a:cubicBezTo>
                      <a:pt x="7567" y="3629"/>
                      <a:pt x="7552" y="3581"/>
                      <a:pt x="7543" y="3552"/>
                    </a:cubicBezTo>
                    <a:cubicBezTo>
                      <a:pt x="7534" y="3523"/>
                      <a:pt x="7561" y="3488"/>
                      <a:pt x="7561" y="3452"/>
                    </a:cubicBezTo>
                    <a:cubicBezTo>
                      <a:pt x="7561" y="3415"/>
                      <a:pt x="7607" y="3417"/>
                      <a:pt x="7634" y="3445"/>
                    </a:cubicBezTo>
                    <a:cubicBezTo>
                      <a:pt x="7661" y="3472"/>
                      <a:pt x="7665" y="3454"/>
                      <a:pt x="7654" y="3434"/>
                    </a:cubicBezTo>
                    <a:cubicBezTo>
                      <a:pt x="7643" y="3414"/>
                      <a:pt x="7608" y="3268"/>
                      <a:pt x="7588" y="3215"/>
                    </a:cubicBezTo>
                    <a:close/>
                    <a:moveTo>
                      <a:pt x="1859" y="120"/>
                    </a:moveTo>
                    <a:cubicBezTo>
                      <a:pt x="1884" y="138"/>
                      <a:pt x="1788" y="133"/>
                      <a:pt x="1775" y="151"/>
                    </a:cubicBezTo>
                    <a:cubicBezTo>
                      <a:pt x="1762" y="169"/>
                      <a:pt x="1706" y="162"/>
                      <a:pt x="1717" y="184"/>
                    </a:cubicBezTo>
                    <a:cubicBezTo>
                      <a:pt x="1728" y="205"/>
                      <a:pt x="1819" y="207"/>
                      <a:pt x="1819" y="189"/>
                    </a:cubicBezTo>
                    <a:cubicBezTo>
                      <a:pt x="1819" y="171"/>
                      <a:pt x="1866" y="187"/>
                      <a:pt x="1868" y="171"/>
                    </a:cubicBezTo>
                    <a:cubicBezTo>
                      <a:pt x="1870" y="154"/>
                      <a:pt x="1890" y="136"/>
                      <a:pt x="1941" y="133"/>
                    </a:cubicBezTo>
                    <a:cubicBezTo>
                      <a:pt x="1992" y="129"/>
                      <a:pt x="1992" y="111"/>
                      <a:pt x="1945" y="89"/>
                    </a:cubicBezTo>
                    <a:cubicBezTo>
                      <a:pt x="1897" y="67"/>
                      <a:pt x="1833" y="102"/>
                      <a:pt x="1859" y="120"/>
                    </a:cubicBezTo>
                    <a:close/>
                    <a:moveTo>
                      <a:pt x="1781" y="1592"/>
                    </a:moveTo>
                    <a:cubicBezTo>
                      <a:pt x="1830" y="1637"/>
                      <a:pt x="1872" y="1572"/>
                      <a:pt x="1895" y="1568"/>
                    </a:cubicBezTo>
                    <a:cubicBezTo>
                      <a:pt x="1919" y="1565"/>
                      <a:pt x="1881" y="1539"/>
                      <a:pt x="1841" y="1528"/>
                    </a:cubicBezTo>
                    <a:cubicBezTo>
                      <a:pt x="1801" y="1517"/>
                      <a:pt x="1743" y="1557"/>
                      <a:pt x="1781" y="1592"/>
                    </a:cubicBezTo>
                    <a:close/>
                    <a:moveTo>
                      <a:pt x="10508" y="1902"/>
                    </a:moveTo>
                    <a:cubicBezTo>
                      <a:pt x="10490" y="1896"/>
                      <a:pt x="10431" y="1859"/>
                      <a:pt x="10417" y="1838"/>
                    </a:cubicBezTo>
                    <a:cubicBezTo>
                      <a:pt x="10402" y="1817"/>
                      <a:pt x="10332" y="1807"/>
                      <a:pt x="10332" y="1818"/>
                    </a:cubicBezTo>
                    <a:cubicBezTo>
                      <a:pt x="10332" y="1829"/>
                      <a:pt x="10309" y="1815"/>
                      <a:pt x="10304" y="1803"/>
                    </a:cubicBezTo>
                    <a:cubicBezTo>
                      <a:pt x="10298" y="1791"/>
                      <a:pt x="10225" y="1790"/>
                      <a:pt x="10224" y="1802"/>
                    </a:cubicBezTo>
                    <a:cubicBezTo>
                      <a:pt x="10223" y="1815"/>
                      <a:pt x="10241" y="1816"/>
                      <a:pt x="10252" y="1831"/>
                    </a:cubicBezTo>
                    <a:cubicBezTo>
                      <a:pt x="10263" y="1845"/>
                      <a:pt x="10237" y="1853"/>
                      <a:pt x="10243" y="1870"/>
                    </a:cubicBezTo>
                    <a:cubicBezTo>
                      <a:pt x="10248" y="1886"/>
                      <a:pt x="10215" y="1861"/>
                      <a:pt x="10204" y="1852"/>
                    </a:cubicBezTo>
                    <a:cubicBezTo>
                      <a:pt x="10192" y="1843"/>
                      <a:pt x="10197" y="1808"/>
                      <a:pt x="10201" y="1790"/>
                    </a:cubicBezTo>
                    <a:cubicBezTo>
                      <a:pt x="10205" y="1771"/>
                      <a:pt x="10180" y="1775"/>
                      <a:pt x="10177" y="1757"/>
                    </a:cubicBezTo>
                    <a:cubicBezTo>
                      <a:pt x="10174" y="1738"/>
                      <a:pt x="10092" y="1701"/>
                      <a:pt x="10058" y="1687"/>
                    </a:cubicBezTo>
                    <a:cubicBezTo>
                      <a:pt x="10023" y="1672"/>
                      <a:pt x="9979" y="1659"/>
                      <a:pt x="9967" y="1641"/>
                    </a:cubicBezTo>
                    <a:cubicBezTo>
                      <a:pt x="9955" y="1623"/>
                      <a:pt x="9893" y="1621"/>
                      <a:pt x="9869" y="1596"/>
                    </a:cubicBezTo>
                    <a:cubicBezTo>
                      <a:pt x="9846" y="1572"/>
                      <a:pt x="9742" y="1528"/>
                      <a:pt x="9697" y="1525"/>
                    </a:cubicBezTo>
                    <a:cubicBezTo>
                      <a:pt x="9653" y="1523"/>
                      <a:pt x="9663" y="1498"/>
                      <a:pt x="9641" y="1502"/>
                    </a:cubicBezTo>
                    <a:cubicBezTo>
                      <a:pt x="9619" y="1505"/>
                      <a:pt x="9525" y="1501"/>
                      <a:pt x="9496" y="1496"/>
                    </a:cubicBezTo>
                    <a:cubicBezTo>
                      <a:pt x="9467" y="1492"/>
                      <a:pt x="9460" y="1514"/>
                      <a:pt x="9439" y="1505"/>
                    </a:cubicBezTo>
                    <a:cubicBezTo>
                      <a:pt x="9418" y="1497"/>
                      <a:pt x="9310" y="1458"/>
                      <a:pt x="9297" y="1473"/>
                    </a:cubicBezTo>
                    <a:cubicBezTo>
                      <a:pt x="9285" y="1487"/>
                      <a:pt x="9290" y="1508"/>
                      <a:pt x="9277" y="1512"/>
                    </a:cubicBezTo>
                    <a:cubicBezTo>
                      <a:pt x="9264" y="1515"/>
                      <a:pt x="9277" y="1534"/>
                      <a:pt x="9307" y="1561"/>
                    </a:cubicBezTo>
                    <a:cubicBezTo>
                      <a:pt x="9337" y="1588"/>
                      <a:pt x="9319" y="1609"/>
                      <a:pt x="9292" y="1621"/>
                    </a:cubicBezTo>
                    <a:cubicBezTo>
                      <a:pt x="9264" y="1633"/>
                      <a:pt x="9221" y="1610"/>
                      <a:pt x="9207" y="1589"/>
                    </a:cubicBezTo>
                    <a:cubicBezTo>
                      <a:pt x="9193" y="1568"/>
                      <a:pt x="9156" y="1577"/>
                      <a:pt x="9147" y="1550"/>
                    </a:cubicBezTo>
                    <a:cubicBezTo>
                      <a:pt x="9138" y="1523"/>
                      <a:pt x="9158" y="1518"/>
                      <a:pt x="9176" y="1534"/>
                    </a:cubicBezTo>
                    <a:cubicBezTo>
                      <a:pt x="9194" y="1549"/>
                      <a:pt x="9219" y="1536"/>
                      <a:pt x="9222" y="1516"/>
                    </a:cubicBezTo>
                    <a:cubicBezTo>
                      <a:pt x="9224" y="1496"/>
                      <a:pt x="9172" y="1483"/>
                      <a:pt x="9144" y="1484"/>
                    </a:cubicBezTo>
                    <a:cubicBezTo>
                      <a:pt x="9116" y="1486"/>
                      <a:pt x="9100" y="1525"/>
                      <a:pt x="9071" y="1542"/>
                    </a:cubicBezTo>
                    <a:cubicBezTo>
                      <a:pt x="9042" y="1558"/>
                      <a:pt x="8929" y="1535"/>
                      <a:pt x="8917" y="1524"/>
                    </a:cubicBezTo>
                    <a:cubicBezTo>
                      <a:pt x="8906" y="1514"/>
                      <a:pt x="8748" y="1524"/>
                      <a:pt x="8732" y="1535"/>
                    </a:cubicBezTo>
                    <a:cubicBezTo>
                      <a:pt x="8715" y="1546"/>
                      <a:pt x="8727" y="1589"/>
                      <a:pt x="8719" y="1593"/>
                    </a:cubicBezTo>
                    <a:cubicBezTo>
                      <a:pt x="8711" y="1596"/>
                      <a:pt x="8702" y="1544"/>
                      <a:pt x="8702" y="1534"/>
                    </a:cubicBezTo>
                    <a:cubicBezTo>
                      <a:pt x="8702" y="1524"/>
                      <a:pt x="8683" y="1516"/>
                      <a:pt x="8655" y="1516"/>
                    </a:cubicBezTo>
                    <a:cubicBezTo>
                      <a:pt x="8627" y="1516"/>
                      <a:pt x="8610" y="1515"/>
                      <a:pt x="8622" y="1503"/>
                    </a:cubicBezTo>
                    <a:cubicBezTo>
                      <a:pt x="8634" y="1492"/>
                      <a:pt x="8611" y="1480"/>
                      <a:pt x="8633" y="1464"/>
                    </a:cubicBezTo>
                    <a:cubicBezTo>
                      <a:pt x="8655" y="1449"/>
                      <a:pt x="8593" y="1401"/>
                      <a:pt x="8533" y="1377"/>
                    </a:cubicBezTo>
                    <a:cubicBezTo>
                      <a:pt x="8473" y="1353"/>
                      <a:pt x="8336" y="1367"/>
                      <a:pt x="8300" y="1378"/>
                    </a:cubicBezTo>
                    <a:cubicBezTo>
                      <a:pt x="8263" y="1389"/>
                      <a:pt x="8191" y="1385"/>
                      <a:pt x="8156" y="1386"/>
                    </a:cubicBezTo>
                    <a:cubicBezTo>
                      <a:pt x="8121" y="1387"/>
                      <a:pt x="8150" y="1372"/>
                      <a:pt x="8140" y="1356"/>
                    </a:cubicBezTo>
                    <a:cubicBezTo>
                      <a:pt x="8130" y="1340"/>
                      <a:pt x="8070" y="1320"/>
                      <a:pt x="8062" y="1333"/>
                    </a:cubicBezTo>
                    <a:cubicBezTo>
                      <a:pt x="8054" y="1347"/>
                      <a:pt x="8038" y="1333"/>
                      <a:pt x="8038" y="1323"/>
                    </a:cubicBezTo>
                    <a:cubicBezTo>
                      <a:pt x="8038" y="1313"/>
                      <a:pt x="7983" y="1293"/>
                      <a:pt x="7961" y="1298"/>
                    </a:cubicBezTo>
                    <a:cubicBezTo>
                      <a:pt x="7939" y="1302"/>
                      <a:pt x="7929" y="1278"/>
                      <a:pt x="7955" y="1278"/>
                    </a:cubicBezTo>
                    <a:cubicBezTo>
                      <a:pt x="7980" y="1278"/>
                      <a:pt x="8024" y="1283"/>
                      <a:pt x="8005" y="1254"/>
                    </a:cubicBezTo>
                    <a:cubicBezTo>
                      <a:pt x="7986" y="1225"/>
                      <a:pt x="7822" y="1216"/>
                      <a:pt x="7806" y="1221"/>
                    </a:cubicBezTo>
                    <a:cubicBezTo>
                      <a:pt x="7791" y="1227"/>
                      <a:pt x="7805" y="1248"/>
                      <a:pt x="7770" y="1281"/>
                    </a:cubicBezTo>
                    <a:cubicBezTo>
                      <a:pt x="7734" y="1315"/>
                      <a:pt x="7700" y="1292"/>
                      <a:pt x="7704" y="1276"/>
                    </a:cubicBezTo>
                    <a:cubicBezTo>
                      <a:pt x="7709" y="1259"/>
                      <a:pt x="7752" y="1262"/>
                      <a:pt x="7752" y="1246"/>
                    </a:cubicBezTo>
                    <a:cubicBezTo>
                      <a:pt x="7752" y="1229"/>
                      <a:pt x="7692" y="1238"/>
                      <a:pt x="7683" y="1225"/>
                    </a:cubicBezTo>
                    <a:cubicBezTo>
                      <a:pt x="7674" y="1211"/>
                      <a:pt x="7696" y="1202"/>
                      <a:pt x="7718" y="1208"/>
                    </a:cubicBezTo>
                    <a:cubicBezTo>
                      <a:pt x="7740" y="1215"/>
                      <a:pt x="7778" y="1218"/>
                      <a:pt x="7780" y="1208"/>
                    </a:cubicBezTo>
                    <a:cubicBezTo>
                      <a:pt x="7782" y="1198"/>
                      <a:pt x="7757" y="1197"/>
                      <a:pt x="7721" y="1190"/>
                    </a:cubicBezTo>
                    <a:cubicBezTo>
                      <a:pt x="7684" y="1184"/>
                      <a:pt x="7596" y="1163"/>
                      <a:pt x="7549" y="1167"/>
                    </a:cubicBezTo>
                    <a:cubicBezTo>
                      <a:pt x="7503" y="1172"/>
                      <a:pt x="7482" y="1150"/>
                      <a:pt x="7456" y="1148"/>
                    </a:cubicBezTo>
                    <a:cubicBezTo>
                      <a:pt x="7431" y="1146"/>
                      <a:pt x="7431" y="1162"/>
                      <a:pt x="7443" y="1176"/>
                    </a:cubicBezTo>
                    <a:cubicBezTo>
                      <a:pt x="7455" y="1191"/>
                      <a:pt x="7418" y="1200"/>
                      <a:pt x="7388" y="1196"/>
                    </a:cubicBezTo>
                    <a:cubicBezTo>
                      <a:pt x="7358" y="1191"/>
                      <a:pt x="7314" y="1212"/>
                      <a:pt x="7332" y="1234"/>
                    </a:cubicBezTo>
                    <a:cubicBezTo>
                      <a:pt x="7349" y="1256"/>
                      <a:pt x="7366" y="1227"/>
                      <a:pt x="7381" y="1235"/>
                    </a:cubicBezTo>
                    <a:cubicBezTo>
                      <a:pt x="7395" y="1242"/>
                      <a:pt x="7343" y="1258"/>
                      <a:pt x="7364" y="1268"/>
                    </a:cubicBezTo>
                    <a:cubicBezTo>
                      <a:pt x="7386" y="1278"/>
                      <a:pt x="7383" y="1299"/>
                      <a:pt x="7384" y="1309"/>
                    </a:cubicBezTo>
                    <a:cubicBezTo>
                      <a:pt x="7384" y="1320"/>
                      <a:pt x="7347" y="1326"/>
                      <a:pt x="7333" y="1309"/>
                    </a:cubicBezTo>
                    <a:cubicBezTo>
                      <a:pt x="7320" y="1293"/>
                      <a:pt x="7301" y="1308"/>
                      <a:pt x="7275" y="1306"/>
                    </a:cubicBezTo>
                    <a:cubicBezTo>
                      <a:pt x="7250" y="1304"/>
                      <a:pt x="7230" y="1316"/>
                      <a:pt x="7258" y="1320"/>
                    </a:cubicBezTo>
                    <a:cubicBezTo>
                      <a:pt x="7285" y="1323"/>
                      <a:pt x="7294" y="1340"/>
                      <a:pt x="7258" y="1344"/>
                    </a:cubicBezTo>
                    <a:cubicBezTo>
                      <a:pt x="7221" y="1348"/>
                      <a:pt x="7230" y="1310"/>
                      <a:pt x="7209" y="1315"/>
                    </a:cubicBezTo>
                    <a:cubicBezTo>
                      <a:pt x="7187" y="1320"/>
                      <a:pt x="7139" y="1298"/>
                      <a:pt x="7114" y="1299"/>
                    </a:cubicBezTo>
                    <a:cubicBezTo>
                      <a:pt x="7088" y="1299"/>
                      <a:pt x="7077" y="1320"/>
                      <a:pt x="7043" y="1322"/>
                    </a:cubicBezTo>
                    <a:cubicBezTo>
                      <a:pt x="7009" y="1325"/>
                      <a:pt x="6964" y="1305"/>
                      <a:pt x="6950" y="1287"/>
                    </a:cubicBezTo>
                    <a:cubicBezTo>
                      <a:pt x="6936" y="1268"/>
                      <a:pt x="6932" y="1263"/>
                      <a:pt x="6915" y="1284"/>
                    </a:cubicBezTo>
                    <a:cubicBezTo>
                      <a:pt x="6899" y="1305"/>
                      <a:pt x="6898" y="1345"/>
                      <a:pt x="6882" y="1348"/>
                    </a:cubicBezTo>
                    <a:cubicBezTo>
                      <a:pt x="6865" y="1350"/>
                      <a:pt x="6859" y="1386"/>
                      <a:pt x="6842" y="1395"/>
                    </a:cubicBezTo>
                    <a:cubicBezTo>
                      <a:pt x="6826" y="1404"/>
                      <a:pt x="6825" y="1381"/>
                      <a:pt x="6804" y="1383"/>
                    </a:cubicBezTo>
                    <a:cubicBezTo>
                      <a:pt x="6783" y="1385"/>
                      <a:pt x="6716" y="1320"/>
                      <a:pt x="6712" y="1300"/>
                    </a:cubicBezTo>
                    <a:cubicBezTo>
                      <a:pt x="6709" y="1281"/>
                      <a:pt x="6667" y="1245"/>
                      <a:pt x="6656" y="1238"/>
                    </a:cubicBezTo>
                    <a:cubicBezTo>
                      <a:pt x="6645" y="1230"/>
                      <a:pt x="6667" y="1227"/>
                      <a:pt x="6680" y="1238"/>
                    </a:cubicBezTo>
                    <a:cubicBezTo>
                      <a:pt x="6694" y="1250"/>
                      <a:pt x="6711" y="1250"/>
                      <a:pt x="6725" y="1243"/>
                    </a:cubicBezTo>
                    <a:cubicBezTo>
                      <a:pt x="6739" y="1236"/>
                      <a:pt x="6737" y="1202"/>
                      <a:pt x="6713" y="1201"/>
                    </a:cubicBezTo>
                    <a:cubicBezTo>
                      <a:pt x="6689" y="1200"/>
                      <a:pt x="6699" y="1180"/>
                      <a:pt x="6710" y="1176"/>
                    </a:cubicBezTo>
                    <a:cubicBezTo>
                      <a:pt x="6722" y="1173"/>
                      <a:pt x="6683" y="1137"/>
                      <a:pt x="6698" y="1134"/>
                    </a:cubicBezTo>
                    <a:cubicBezTo>
                      <a:pt x="6712" y="1130"/>
                      <a:pt x="6706" y="1115"/>
                      <a:pt x="6686" y="1112"/>
                    </a:cubicBezTo>
                    <a:cubicBezTo>
                      <a:pt x="6666" y="1109"/>
                      <a:pt x="6645" y="1093"/>
                      <a:pt x="6644" y="1083"/>
                    </a:cubicBezTo>
                    <a:cubicBezTo>
                      <a:pt x="6643" y="1073"/>
                      <a:pt x="6558" y="1069"/>
                      <a:pt x="6562" y="1084"/>
                    </a:cubicBezTo>
                    <a:cubicBezTo>
                      <a:pt x="6566" y="1098"/>
                      <a:pt x="6535" y="1094"/>
                      <a:pt x="6539" y="1082"/>
                    </a:cubicBezTo>
                    <a:cubicBezTo>
                      <a:pt x="6544" y="1070"/>
                      <a:pt x="6509" y="1074"/>
                      <a:pt x="6469" y="1063"/>
                    </a:cubicBezTo>
                    <a:cubicBezTo>
                      <a:pt x="6429" y="1052"/>
                      <a:pt x="6428" y="1023"/>
                      <a:pt x="6414" y="1022"/>
                    </a:cubicBezTo>
                    <a:cubicBezTo>
                      <a:pt x="6401" y="1020"/>
                      <a:pt x="6405" y="1061"/>
                      <a:pt x="6385" y="1052"/>
                    </a:cubicBezTo>
                    <a:cubicBezTo>
                      <a:pt x="6365" y="1043"/>
                      <a:pt x="6343" y="1060"/>
                      <a:pt x="6354" y="1084"/>
                    </a:cubicBezTo>
                    <a:cubicBezTo>
                      <a:pt x="6365" y="1107"/>
                      <a:pt x="6355" y="1111"/>
                      <a:pt x="6353" y="1130"/>
                    </a:cubicBezTo>
                    <a:cubicBezTo>
                      <a:pt x="6351" y="1149"/>
                      <a:pt x="6341" y="1141"/>
                      <a:pt x="6317" y="1133"/>
                    </a:cubicBezTo>
                    <a:cubicBezTo>
                      <a:pt x="6293" y="1125"/>
                      <a:pt x="6293" y="1153"/>
                      <a:pt x="6242" y="1140"/>
                    </a:cubicBezTo>
                    <a:cubicBezTo>
                      <a:pt x="6191" y="1127"/>
                      <a:pt x="6168" y="1141"/>
                      <a:pt x="6159" y="1125"/>
                    </a:cubicBezTo>
                    <a:cubicBezTo>
                      <a:pt x="6150" y="1108"/>
                      <a:pt x="6135" y="1106"/>
                      <a:pt x="6133" y="1120"/>
                    </a:cubicBezTo>
                    <a:cubicBezTo>
                      <a:pt x="6131" y="1134"/>
                      <a:pt x="6053" y="1128"/>
                      <a:pt x="6046" y="1108"/>
                    </a:cubicBezTo>
                    <a:cubicBezTo>
                      <a:pt x="6040" y="1088"/>
                      <a:pt x="6060" y="1084"/>
                      <a:pt x="6072" y="1079"/>
                    </a:cubicBezTo>
                    <a:cubicBezTo>
                      <a:pt x="6084" y="1074"/>
                      <a:pt x="6059" y="1065"/>
                      <a:pt x="6016" y="1068"/>
                    </a:cubicBezTo>
                    <a:cubicBezTo>
                      <a:pt x="5973" y="1071"/>
                      <a:pt x="5946" y="1046"/>
                      <a:pt x="5902" y="1051"/>
                    </a:cubicBezTo>
                    <a:cubicBezTo>
                      <a:pt x="5859" y="1055"/>
                      <a:pt x="5761" y="1064"/>
                      <a:pt x="5748" y="1071"/>
                    </a:cubicBezTo>
                    <a:cubicBezTo>
                      <a:pt x="5734" y="1077"/>
                      <a:pt x="5760" y="1102"/>
                      <a:pt x="5739" y="1104"/>
                    </a:cubicBezTo>
                    <a:cubicBezTo>
                      <a:pt x="5718" y="1105"/>
                      <a:pt x="5733" y="1064"/>
                      <a:pt x="5729" y="1044"/>
                    </a:cubicBezTo>
                    <a:cubicBezTo>
                      <a:pt x="5726" y="1023"/>
                      <a:pt x="5694" y="1021"/>
                      <a:pt x="5698" y="1036"/>
                    </a:cubicBezTo>
                    <a:cubicBezTo>
                      <a:pt x="5703" y="1052"/>
                      <a:pt x="5648" y="1057"/>
                      <a:pt x="5635" y="1045"/>
                    </a:cubicBezTo>
                    <a:cubicBezTo>
                      <a:pt x="5621" y="1033"/>
                      <a:pt x="5599" y="1018"/>
                      <a:pt x="5564" y="1009"/>
                    </a:cubicBezTo>
                    <a:cubicBezTo>
                      <a:pt x="5528" y="1000"/>
                      <a:pt x="5484" y="1038"/>
                      <a:pt x="5494" y="1049"/>
                    </a:cubicBezTo>
                    <a:cubicBezTo>
                      <a:pt x="5504" y="1060"/>
                      <a:pt x="5531" y="1052"/>
                      <a:pt x="5532" y="1059"/>
                    </a:cubicBezTo>
                    <a:cubicBezTo>
                      <a:pt x="5534" y="1074"/>
                      <a:pt x="5456" y="1068"/>
                      <a:pt x="5456" y="1081"/>
                    </a:cubicBezTo>
                    <a:cubicBezTo>
                      <a:pt x="5456" y="1094"/>
                      <a:pt x="5384" y="1111"/>
                      <a:pt x="5362" y="1114"/>
                    </a:cubicBezTo>
                    <a:cubicBezTo>
                      <a:pt x="5302" y="1121"/>
                      <a:pt x="5289" y="1121"/>
                      <a:pt x="5261" y="1145"/>
                    </a:cubicBezTo>
                    <a:cubicBezTo>
                      <a:pt x="5233" y="1168"/>
                      <a:pt x="5255" y="1124"/>
                      <a:pt x="5277" y="1102"/>
                    </a:cubicBezTo>
                    <a:cubicBezTo>
                      <a:pt x="5298" y="1080"/>
                      <a:pt x="5321" y="1089"/>
                      <a:pt x="5334" y="1072"/>
                    </a:cubicBezTo>
                    <a:cubicBezTo>
                      <a:pt x="5347" y="1054"/>
                      <a:pt x="5367" y="1056"/>
                      <a:pt x="5401" y="1051"/>
                    </a:cubicBezTo>
                    <a:cubicBezTo>
                      <a:pt x="5436" y="1045"/>
                      <a:pt x="5434" y="1025"/>
                      <a:pt x="5451" y="1018"/>
                    </a:cubicBezTo>
                    <a:cubicBezTo>
                      <a:pt x="5467" y="1011"/>
                      <a:pt x="5507" y="995"/>
                      <a:pt x="5514" y="979"/>
                    </a:cubicBezTo>
                    <a:cubicBezTo>
                      <a:pt x="5522" y="962"/>
                      <a:pt x="5604" y="935"/>
                      <a:pt x="5620" y="936"/>
                    </a:cubicBezTo>
                    <a:cubicBezTo>
                      <a:pt x="5636" y="937"/>
                      <a:pt x="5640" y="903"/>
                      <a:pt x="5649" y="903"/>
                    </a:cubicBezTo>
                    <a:cubicBezTo>
                      <a:pt x="5658" y="903"/>
                      <a:pt x="5706" y="882"/>
                      <a:pt x="5724" y="874"/>
                    </a:cubicBezTo>
                    <a:cubicBezTo>
                      <a:pt x="5742" y="866"/>
                      <a:pt x="5751" y="849"/>
                      <a:pt x="5752" y="837"/>
                    </a:cubicBezTo>
                    <a:cubicBezTo>
                      <a:pt x="5753" y="825"/>
                      <a:pt x="5728" y="827"/>
                      <a:pt x="5725" y="816"/>
                    </a:cubicBezTo>
                    <a:cubicBezTo>
                      <a:pt x="5722" y="805"/>
                      <a:pt x="5737" y="812"/>
                      <a:pt x="5756" y="805"/>
                    </a:cubicBezTo>
                    <a:cubicBezTo>
                      <a:pt x="5775" y="798"/>
                      <a:pt x="5756" y="772"/>
                      <a:pt x="5740" y="777"/>
                    </a:cubicBezTo>
                    <a:cubicBezTo>
                      <a:pt x="5725" y="781"/>
                      <a:pt x="5748" y="763"/>
                      <a:pt x="5735" y="747"/>
                    </a:cubicBezTo>
                    <a:cubicBezTo>
                      <a:pt x="5721" y="730"/>
                      <a:pt x="5694" y="757"/>
                      <a:pt x="5695" y="739"/>
                    </a:cubicBezTo>
                    <a:cubicBezTo>
                      <a:pt x="5696" y="722"/>
                      <a:pt x="5693" y="700"/>
                      <a:pt x="5682" y="689"/>
                    </a:cubicBezTo>
                    <a:cubicBezTo>
                      <a:pt x="5671" y="678"/>
                      <a:pt x="5651" y="708"/>
                      <a:pt x="5628" y="691"/>
                    </a:cubicBezTo>
                    <a:cubicBezTo>
                      <a:pt x="5605" y="674"/>
                      <a:pt x="5539" y="663"/>
                      <a:pt x="5539" y="670"/>
                    </a:cubicBezTo>
                    <a:cubicBezTo>
                      <a:pt x="5539" y="677"/>
                      <a:pt x="5507" y="659"/>
                      <a:pt x="5501" y="666"/>
                    </a:cubicBezTo>
                    <a:cubicBezTo>
                      <a:pt x="5494" y="674"/>
                      <a:pt x="5441" y="673"/>
                      <a:pt x="5425" y="668"/>
                    </a:cubicBezTo>
                    <a:cubicBezTo>
                      <a:pt x="5409" y="664"/>
                      <a:pt x="5386" y="675"/>
                      <a:pt x="5385" y="691"/>
                    </a:cubicBezTo>
                    <a:cubicBezTo>
                      <a:pt x="5384" y="707"/>
                      <a:pt x="5319" y="701"/>
                      <a:pt x="5308" y="698"/>
                    </a:cubicBezTo>
                    <a:cubicBezTo>
                      <a:pt x="5296" y="696"/>
                      <a:pt x="5352" y="649"/>
                      <a:pt x="5352" y="641"/>
                    </a:cubicBezTo>
                    <a:cubicBezTo>
                      <a:pt x="5352" y="633"/>
                      <a:pt x="5257" y="643"/>
                      <a:pt x="5251" y="634"/>
                    </a:cubicBezTo>
                    <a:cubicBezTo>
                      <a:pt x="5246" y="625"/>
                      <a:pt x="5199" y="622"/>
                      <a:pt x="5178" y="623"/>
                    </a:cubicBezTo>
                    <a:cubicBezTo>
                      <a:pt x="5157" y="624"/>
                      <a:pt x="5177" y="617"/>
                      <a:pt x="5196" y="615"/>
                    </a:cubicBezTo>
                    <a:cubicBezTo>
                      <a:pt x="5216" y="614"/>
                      <a:pt x="5233" y="597"/>
                      <a:pt x="5254" y="594"/>
                    </a:cubicBezTo>
                    <a:cubicBezTo>
                      <a:pt x="5275" y="590"/>
                      <a:pt x="5270" y="583"/>
                      <a:pt x="5261" y="570"/>
                    </a:cubicBezTo>
                    <a:cubicBezTo>
                      <a:pt x="5252" y="557"/>
                      <a:pt x="5230" y="563"/>
                      <a:pt x="5209" y="557"/>
                    </a:cubicBezTo>
                    <a:cubicBezTo>
                      <a:pt x="5188" y="551"/>
                      <a:pt x="5163" y="542"/>
                      <a:pt x="5145" y="541"/>
                    </a:cubicBezTo>
                    <a:cubicBezTo>
                      <a:pt x="5126" y="540"/>
                      <a:pt x="5106" y="550"/>
                      <a:pt x="5063" y="558"/>
                    </a:cubicBezTo>
                    <a:cubicBezTo>
                      <a:pt x="5021" y="566"/>
                      <a:pt x="5017" y="599"/>
                      <a:pt x="4995" y="609"/>
                    </a:cubicBezTo>
                    <a:cubicBezTo>
                      <a:pt x="4973" y="619"/>
                      <a:pt x="4935" y="659"/>
                      <a:pt x="4953" y="663"/>
                    </a:cubicBezTo>
                    <a:cubicBezTo>
                      <a:pt x="4971" y="666"/>
                      <a:pt x="4962" y="677"/>
                      <a:pt x="4965" y="689"/>
                    </a:cubicBezTo>
                    <a:cubicBezTo>
                      <a:pt x="4968" y="701"/>
                      <a:pt x="4951" y="704"/>
                      <a:pt x="4930" y="700"/>
                    </a:cubicBezTo>
                    <a:cubicBezTo>
                      <a:pt x="4910" y="696"/>
                      <a:pt x="4836" y="697"/>
                      <a:pt x="4837" y="713"/>
                    </a:cubicBezTo>
                    <a:cubicBezTo>
                      <a:pt x="4838" y="728"/>
                      <a:pt x="4879" y="736"/>
                      <a:pt x="4877" y="744"/>
                    </a:cubicBezTo>
                    <a:cubicBezTo>
                      <a:pt x="4874" y="752"/>
                      <a:pt x="4845" y="743"/>
                      <a:pt x="4830" y="735"/>
                    </a:cubicBezTo>
                    <a:cubicBezTo>
                      <a:pt x="4816" y="727"/>
                      <a:pt x="4783" y="731"/>
                      <a:pt x="4777" y="747"/>
                    </a:cubicBezTo>
                    <a:cubicBezTo>
                      <a:pt x="4770" y="762"/>
                      <a:pt x="4745" y="758"/>
                      <a:pt x="4736" y="755"/>
                    </a:cubicBezTo>
                    <a:cubicBezTo>
                      <a:pt x="4728" y="751"/>
                      <a:pt x="4710" y="762"/>
                      <a:pt x="4696" y="757"/>
                    </a:cubicBezTo>
                    <a:cubicBezTo>
                      <a:pt x="4683" y="753"/>
                      <a:pt x="4724" y="733"/>
                      <a:pt x="4714" y="723"/>
                    </a:cubicBezTo>
                    <a:cubicBezTo>
                      <a:pt x="4704" y="713"/>
                      <a:pt x="4660" y="722"/>
                      <a:pt x="4655" y="738"/>
                    </a:cubicBezTo>
                    <a:cubicBezTo>
                      <a:pt x="4651" y="755"/>
                      <a:pt x="4624" y="727"/>
                      <a:pt x="4614" y="732"/>
                    </a:cubicBezTo>
                    <a:cubicBezTo>
                      <a:pt x="4604" y="737"/>
                      <a:pt x="4593" y="744"/>
                      <a:pt x="4574" y="752"/>
                    </a:cubicBezTo>
                    <a:cubicBezTo>
                      <a:pt x="4555" y="760"/>
                      <a:pt x="4522" y="743"/>
                      <a:pt x="4515" y="757"/>
                    </a:cubicBezTo>
                    <a:cubicBezTo>
                      <a:pt x="4508" y="772"/>
                      <a:pt x="4552" y="777"/>
                      <a:pt x="4552" y="783"/>
                    </a:cubicBezTo>
                    <a:cubicBezTo>
                      <a:pt x="4553" y="789"/>
                      <a:pt x="4453" y="788"/>
                      <a:pt x="4450" y="798"/>
                    </a:cubicBezTo>
                    <a:cubicBezTo>
                      <a:pt x="4448" y="809"/>
                      <a:pt x="4414" y="809"/>
                      <a:pt x="4373" y="809"/>
                    </a:cubicBezTo>
                    <a:cubicBezTo>
                      <a:pt x="4332" y="810"/>
                      <a:pt x="4348" y="830"/>
                      <a:pt x="4316" y="837"/>
                    </a:cubicBezTo>
                    <a:cubicBezTo>
                      <a:pt x="4283" y="843"/>
                      <a:pt x="4268" y="844"/>
                      <a:pt x="4257" y="860"/>
                    </a:cubicBezTo>
                    <a:cubicBezTo>
                      <a:pt x="4246" y="877"/>
                      <a:pt x="4221" y="880"/>
                      <a:pt x="4210" y="867"/>
                    </a:cubicBezTo>
                    <a:cubicBezTo>
                      <a:pt x="4199" y="854"/>
                      <a:pt x="4169" y="873"/>
                      <a:pt x="4185" y="875"/>
                    </a:cubicBezTo>
                    <a:cubicBezTo>
                      <a:pt x="4202" y="877"/>
                      <a:pt x="4186" y="893"/>
                      <a:pt x="4176" y="890"/>
                    </a:cubicBezTo>
                    <a:cubicBezTo>
                      <a:pt x="4166" y="886"/>
                      <a:pt x="4137" y="907"/>
                      <a:pt x="4153" y="905"/>
                    </a:cubicBezTo>
                    <a:cubicBezTo>
                      <a:pt x="4170" y="903"/>
                      <a:pt x="4178" y="917"/>
                      <a:pt x="4170" y="927"/>
                    </a:cubicBezTo>
                    <a:cubicBezTo>
                      <a:pt x="4162" y="937"/>
                      <a:pt x="4126" y="915"/>
                      <a:pt x="4117" y="924"/>
                    </a:cubicBezTo>
                    <a:cubicBezTo>
                      <a:pt x="4108" y="933"/>
                      <a:pt x="4134" y="945"/>
                      <a:pt x="4151" y="943"/>
                    </a:cubicBezTo>
                    <a:cubicBezTo>
                      <a:pt x="4167" y="942"/>
                      <a:pt x="4176" y="952"/>
                      <a:pt x="4178" y="964"/>
                    </a:cubicBezTo>
                    <a:cubicBezTo>
                      <a:pt x="4180" y="976"/>
                      <a:pt x="4140" y="957"/>
                      <a:pt x="4132" y="967"/>
                    </a:cubicBezTo>
                    <a:cubicBezTo>
                      <a:pt x="4123" y="977"/>
                      <a:pt x="4138" y="982"/>
                      <a:pt x="4155" y="983"/>
                    </a:cubicBezTo>
                    <a:cubicBezTo>
                      <a:pt x="4173" y="985"/>
                      <a:pt x="4160" y="992"/>
                      <a:pt x="4175" y="1005"/>
                    </a:cubicBezTo>
                    <a:cubicBezTo>
                      <a:pt x="4177" y="1006"/>
                      <a:pt x="4178" y="1007"/>
                      <a:pt x="4178" y="1008"/>
                    </a:cubicBezTo>
                    <a:cubicBezTo>
                      <a:pt x="4188" y="1020"/>
                      <a:pt x="4170" y="1023"/>
                      <a:pt x="4172" y="1034"/>
                    </a:cubicBezTo>
                    <a:cubicBezTo>
                      <a:pt x="4174" y="1046"/>
                      <a:pt x="4154" y="1051"/>
                      <a:pt x="4154" y="1040"/>
                    </a:cubicBezTo>
                    <a:cubicBezTo>
                      <a:pt x="4154" y="1029"/>
                      <a:pt x="4106" y="1025"/>
                      <a:pt x="4096" y="1037"/>
                    </a:cubicBezTo>
                    <a:cubicBezTo>
                      <a:pt x="4086" y="1049"/>
                      <a:pt x="4079" y="1058"/>
                      <a:pt x="4067" y="1047"/>
                    </a:cubicBezTo>
                    <a:cubicBezTo>
                      <a:pt x="4055" y="1036"/>
                      <a:pt x="4021" y="1050"/>
                      <a:pt x="3976" y="1052"/>
                    </a:cubicBezTo>
                    <a:cubicBezTo>
                      <a:pt x="3931" y="1054"/>
                      <a:pt x="3839" y="1057"/>
                      <a:pt x="3816" y="1065"/>
                    </a:cubicBezTo>
                    <a:cubicBezTo>
                      <a:pt x="3794" y="1074"/>
                      <a:pt x="3775" y="1105"/>
                      <a:pt x="3796" y="1126"/>
                    </a:cubicBezTo>
                    <a:cubicBezTo>
                      <a:pt x="3816" y="1147"/>
                      <a:pt x="3796" y="1156"/>
                      <a:pt x="3796" y="1170"/>
                    </a:cubicBezTo>
                    <a:cubicBezTo>
                      <a:pt x="3796" y="1184"/>
                      <a:pt x="3851" y="1212"/>
                      <a:pt x="3880" y="1215"/>
                    </a:cubicBezTo>
                    <a:cubicBezTo>
                      <a:pt x="3909" y="1217"/>
                      <a:pt x="3933" y="1253"/>
                      <a:pt x="3916" y="1275"/>
                    </a:cubicBezTo>
                    <a:cubicBezTo>
                      <a:pt x="3898" y="1297"/>
                      <a:pt x="3846" y="1268"/>
                      <a:pt x="3811" y="1241"/>
                    </a:cubicBezTo>
                    <a:cubicBezTo>
                      <a:pt x="3776" y="1214"/>
                      <a:pt x="3696" y="1203"/>
                      <a:pt x="3670" y="1205"/>
                    </a:cubicBezTo>
                    <a:cubicBezTo>
                      <a:pt x="3643" y="1207"/>
                      <a:pt x="3659" y="1181"/>
                      <a:pt x="3625" y="1182"/>
                    </a:cubicBezTo>
                    <a:cubicBezTo>
                      <a:pt x="3591" y="1183"/>
                      <a:pt x="3563" y="1213"/>
                      <a:pt x="3586" y="1213"/>
                    </a:cubicBezTo>
                    <a:cubicBezTo>
                      <a:pt x="3609" y="1213"/>
                      <a:pt x="3623" y="1211"/>
                      <a:pt x="3612" y="1222"/>
                    </a:cubicBezTo>
                    <a:cubicBezTo>
                      <a:pt x="3600" y="1233"/>
                      <a:pt x="3618" y="1230"/>
                      <a:pt x="3645" y="1242"/>
                    </a:cubicBezTo>
                    <a:cubicBezTo>
                      <a:pt x="3673" y="1254"/>
                      <a:pt x="3622" y="1270"/>
                      <a:pt x="3594" y="1251"/>
                    </a:cubicBezTo>
                    <a:cubicBezTo>
                      <a:pt x="3566" y="1232"/>
                      <a:pt x="3536" y="1250"/>
                      <a:pt x="3528" y="1265"/>
                    </a:cubicBezTo>
                    <a:cubicBezTo>
                      <a:pt x="3520" y="1279"/>
                      <a:pt x="3561" y="1321"/>
                      <a:pt x="3610" y="1329"/>
                    </a:cubicBezTo>
                    <a:cubicBezTo>
                      <a:pt x="3659" y="1336"/>
                      <a:pt x="3643" y="1351"/>
                      <a:pt x="3665" y="1360"/>
                    </a:cubicBezTo>
                    <a:cubicBezTo>
                      <a:pt x="3688" y="1368"/>
                      <a:pt x="3672" y="1377"/>
                      <a:pt x="3656" y="1378"/>
                    </a:cubicBezTo>
                    <a:cubicBezTo>
                      <a:pt x="3641" y="1379"/>
                      <a:pt x="3610" y="1354"/>
                      <a:pt x="3585" y="1341"/>
                    </a:cubicBezTo>
                    <a:cubicBezTo>
                      <a:pt x="3561" y="1329"/>
                      <a:pt x="3494" y="1347"/>
                      <a:pt x="3480" y="1332"/>
                    </a:cubicBezTo>
                    <a:cubicBezTo>
                      <a:pt x="3467" y="1318"/>
                      <a:pt x="3489" y="1303"/>
                      <a:pt x="3477" y="1292"/>
                    </a:cubicBezTo>
                    <a:cubicBezTo>
                      <a:pt x="3464" y="1281"/>
                      <a:pt x="3475" y="1257"/>
                      <a:pt x="3491" y="1231"/>
                    </a:cubicBezTo>
                    <a:cubicBezTo>
                      <a:pt x="3508" y="1206"/>
                      <a:pt x="3489" y="1162"/>
                      <a:pt x="3465" y="1155"/>
                    </a:cubicBezTo>
                    <a:cubicBezTo>
                      <a:pt x="3441" y="1147"/>
                      <a:pt x="3443" y="1172"/>
                      <a:pt x="3448" y="1179"/>
                    </a:cubicBezTo>
                    <a:cubicBezTo>
                      <a:pt x="3454" y="1187"/>
                      <a:pt x="3451" y="1221"/>
                      <a:pt x="3433" y="1244"/>
                    </a:cubicBezTo>
                    <a:cubicBezTo>
                      <a:pt x="3415" y="1267"/>
                      <a:pt x="3359" y="1267"/>
                      <a:pt x="3359" y="1282"/>
                    </a:cubicBezTo>
                    <a:cubicBezTo>
                      <a:pt x="3359" y="1298"/>
                      <a:pt x="3322" y="1309"/>
                      <a:pt x="3335" y="1320"/>
                    </a:cubicBezTo>
                    <a:cubicBezTo>
                      <a:pt x="3347" y="1331"/>
                      <a:pt x="3397" y="1388"/>
                      <a:pt x="3405" y="1405"/>
                    </a:cubicBezTo>
                    <a:cubicBezTo>
                      <a:pt x="3412" y="1422"/>
                      <a:pt x="3360" y="1477"/>
                      <a:pt x="3368" y="1509"/>
                    </a:cubicBezTo>
                    <a:cubicBezTo>
                      <a:pt x="3376" y="1541"/>
                      <a:pt x="3361" y="1555"/>
                      <a:pt x="3371" y="1571"/>
                    </a:cubicBezTo>
                    <a:cubicBezTo>
                      <a:pt x="3381" y="1586"/>
                      <a:pt x="3404" y="1573"/>
                      <a:pt x="3418" y="1579"/>
                    </a:cubicBezTo>
                    <a:cubicBezTo>
                      <a:pt x="3433" y="1585"/>
                      <a:pt x="3457" y="1570"/>
                      <a:pt x="3490" y="1564"/>
                    </a:cubicBezTo>
                    <a:cubicBezTo>
                      <a:pt x="3524" y="1557"/>
                      <a:pt x="3586" y="1593"/>
                      <a:pt x="3609" y="1604"/>
                    </a:cubicBezTo>
                    <a:cubicBezTo>
                      <a:pt x="3632" y="1615"/>
                      <a:pt x="3620" y="1633"/>
                      <a:pt x="3632" y="1651"/>
                    </a:cubicBezTo>
                    <a:cubicBezTo>
                      <a:pt x="3643" y="1669"/>
                      <a:pt x="3604" y="1669"/>
                      <a:pt x="3603" y="1697"/>
                    </a:cubicBezTo>
                    <a:cubicBezTo>
                      <a:pt x="3602" y="1724"/>
                      <a:pt x="3672" y="1736"/>
                      <a:pt x="3674" y="1744"/>
                    </a:cubicBezTo>
                    <a:cubicBezTo>
                      <a:pt x="3677" y="1752"/>
                      <a:pt x="3625" y="1746"/>
                      <a:pt x="3605" y="1738"/>
                    </a:cubicBezTo>
                    <a:cubicBezTo>
                      <a:pt x="3585" y="1731"/>
                      <a:pt x="3583" y="1705"/>
                      <a:pt x="3577" y="1699"/>
                    </a:cubicBezTo>
                    <a:cubicBezTo>
                      <a:pt x="3571" y="1694"/>
                      <a:pt x="3591" y="1672"/>
                      <a:pt x="3592" y="1655"/>
                    </a:cubicBezTo>
                    <a:cubicBezTo>
                      <a:pt x="3594" y="1637"/>
                      <a:pt x="3570" y="1627"/>
                      <a:pt x="3561" y="1616"/>
                    </a:cubicBezTo>
                    <a:cubicBezTo>
                      <a:pt x="3553" y="1604"/>
                      <a:pt x="3539" y="1586"/>
                      <a:pt x="3522" y="1590"/>
                    </a:cubicBezTo>
                    <a:cubicBezTo>
                      <a:pt x="3506" y="1594"/>
                      <a:pt x="3446" y="1599"/>
                      <a:pt x="3428" y="1616"/>
                    </a:cubicBezTo>
                    <a:cubicBezTo>
                      <a:pt x="3409" y="1632"/>
                      <a:pt x="3430" y="1678"/>
                      <a:pt x="3440" y="1701"/>
                    </a:cubicBezTo>
                    <a:cubicBezTo>
                      <a:pt x="3450" y="1724"/>
                      <a:pt x="3387" y="1756"/>
                      <a:pt x="3389" y="1774"/>
                    </a:cubicBezTo>
                    <a:cubicBezTo>
                      <a:pt x="3391" y="1792"/>
                      <a:pt x="3370" y="1800"/>
                      <a:pt x="3343" y="1815"/>
                    </a:cubicBezTo>
                    <a:cubicBezTo>
                      <a:pt x="3315" y="1830"/>
                      <a:pt x="3285" y="1840"/>
                      <a:pt x="3286" y="1864"/>
                    </a:cubicBezTo>
                    <a:cubicBezTo>
                      <a:pt x="3287" y="1888"/>
                      <a:pt x="3250" y="1875"/>
                      <a:pt x="3231" y="1864"/>
                    </a:cubicBezTo>
                    <a:cubicBezTo>
                      <a:pt x="3212" y="1853"/>
                      <a:pt x="3187" y="1871"/>
                      <a:pt x="3160" y="1870"/>
                    </a:cubicBezTo>
                    <a:cubicBezTo>
                      <a:pt x="3132" y="1869"/>
                      <a:pt x="3132" y="1846"/>
                      <a:pt x="3111" y="1854"/>
                    </a:cubicBezTo>
                    <a:cubicBezTo>
                      <a:pt x="3089" y="1862"/>
                      <a:pt x="3074" y="1844"/>
                      <a:pt x="3080" y="1828"/>
                    </a:cubicBezTo>
                    <a:cubicBezTo>
                      <a:pt x="3087" y="1811"/>
                      <a:pt x="3111" y="1824"/>
                      <a:pt x="3113" y="1836"/>
                    </a:cubicBezTo>
                    <a:cubicBezTo>
                      <a:pt x="3115" y="1848"/>
                      <a:pt x="3131" y="1842"/>
                      <a:pt x="3149" y="1832"/>
                    </a:cubicBezTo>
                    <a:cubicBezTo>
                      <a:pt x="3167" y="1822"/>
                      <a:pt x="3158" y="1845"/>
                      <a:pt x="3184" y="1847"/>
                    </a:cubicBezTo>
                    <a:cubicBezTo>
                      <a:pt x="3211" y="1849"/>
                      <a:pt x="3196" y="1833"/>
                      <a:pt x="3216" y="1835"/>
                    </a:cubicBezTo>
                    <a:cubicBezTo>
                      <a:pt x="3236" y="1837"/>
                      <a:pt x="3237" y="1831"/>
                      <a:pt x="3231" y="1820"/>
                    </a:cubicBezTo>
                    <a:cubicBezTo>
                      <a:pt x="3224" y="1810"/>
                      <a:pt x="3245" y="1803"/>
                      <a:pt x="3258" y="1798"/>
                    </a:cubicBezTo>
                    <a:cubicBezTo>
                      <a:pt x="3272" y="1792"/>
                      <a:pt x="3265" y="1771"/>
                      <a:pt x="3277" y="1765"/>
                    </a:cubicBezTo>
                    <a:cubicBezTo>
                      <a:pt x="3289" y="1759"/>
                      <a:pt x="3281" y="1746"/>
                      <a:pt x="3294" y="1745"/>
                    </a:cubicBezTo>
                    <a:cubicBezTo>
                      <a:pt x="3306" y="1744"/>
                      <a:pt x="3312" y="1725"/>
                      <a:pt x="3324" y="1725"/>
                    </a:cubicBezTo>
                    <a:cubicBezTo>
                      <a:pt x="3335" y="1725"/>
                      <a:pt x="3342" y="1706"/>
                      <a:pt x="3335" y="1696"/>
                    </a:cubicBezTo>
                    <a:cubicBezTo>
                      <a:pt x="3327" y="1686"/>
                      <a:pt x="3339" y="1658"/>
                      <a:pt x="3351" y="1655"/>
                    </a:cubicBezTo>
                    <a:cubicBezTo>
                      <a:pt x="3363" y="1651"/>
                      <a:pt x="3364" y="1640"/>
                      <a:pt x="3353" y="1632"/>
                    </a:cubicBezTo>
                    <a:cubicBezTo>
                      <a:pt x="3342" y="1624"/>
                      <a:pt x="3302" y="1596"/>
                      <a:pt x="3305" y="1579"/>
                    </a:cubicBezTo>
                    <a:cubicBezTo>
                      <a:pt x="3307" y="1562"/>
                      <a:pt x="3297" y="1530"/>
                      <a:pt x="3303" y="1516"/>
                    </a:cubicBezTo>
                    <a:cubicBezTo>
                      <a:pt x="3308" y="1503"/>
                      <a:pt x="3304" y="1474"/>
                      <a:pt x="3302" y="1458"/>
                    </a:cubicBezTo>
                    <a:cubicBezTo>
                      <a:pt x="3300" y="1442"/>
                      <a:pt x="3312" y="1423"/>
                      <a:pt x="3317" y="1393"/>
                    </a:cubicBezTo>
                    <a:cubicBezTo>
                      <a:pt x="3323" y="1363"/>
                      <a:pt x="3285" y="1331"/>
                      <a:pt x="3267" y="1323"/>
                    </a:cubicBezTo>
                    <a:cubicBezTo>
                      <a:pt x="3249" y="1315"/>
                      <a:pt x="3261" y="1299"/>
                      <a:pt x="3287" y="1277"/>
                    </a:cubicBezTo>
                    <a:cubicBezTo>
                      <a:pt x="3314" y="1255"/>
                      <a:pt x="3315" y="1187"/>
                      <a:pt x="3314" y="1172"/>
                    </a:cubicBezTo>
                    <a:cubicBezTo>
                      <a:pt x="3312" y="1157"/>
                      <a:pt x="3258" y="1145"/>
                      <a:pt x="3237" y="1146"/>
                    </a:cubicBezTo>
                    <a:cubicBezTo>
                      <a:pt x="3216" y="1148"/>
                      <a:pt x="3139" y="1145"/>
                      <a:pt x="3120" y="1141"/>
                    </a:cubicBezTo>
                    <a:cubicBezTo>
                      <a:pt x="3101" y="1137"/>
                      <a:pt x="3094" y="1157"/>
                      <a:pt x="3085" y="1176"/>
                    </a:cubicBezTo>
                    <a:cubicBezTo>
                      <a:pt x="3076" y="1194"/>
                      <a:pt x="3056" y="1222"/>
                      <a:pt x="3044" y="1263"/>
                    </a:cubicBezTo>
                    <a:cubicBezTo>
                      <a:pt x="3032" y="1304"/>
                      <a:pt x="2984" y="1317"/>
                      <a:pt x="2962" y="1326"/>
                    </a:cubicBezTo>
                    <a:cubicBezTo>
                      <a:pt x="2940" y="1335"/>
                      <a:pt x="2927" y="1365"/>
                      <a:pt x="2937" y="1380"/>
                    </a:cubicBezTo>
                    <a:cubicBezTo>
                      <a:pt x="2947" y="1394"/>
                      <a:pt x="2961" y="1382"/>
                      <a:pt x="2971" y="1388"/>
                    </a:cubicBezTo>
                    <a:cubicBezTo>
                      <a:pt x="2981" y="1393"/>
                      <a:pt x="2970" y="1432"/>
                      <a:pt x="2964" y="1437"/>
                    </a:cubicBezTo>
                    <a:cubicBezTo>
                      <a:pt x="2957" y="1442"/>
                      <a:pt x="2976" y="1456"/>
                      <a:pt x="2960" y="1466"/>
                    </a:cubicBezTo>
                    <a:cubicBezTo>
                      <a:pt x="2945" y="1476"/>
                      <a:pt x="2930" y="1497"/>
                      <a:pt x="2939" y="1508"/>
                    </a:cubicBezTo>
                    <a:cubicBezTo>
                      <a:pt x="2948" y="1519"/>
                      <a:pt x="2993" y="1524"/>
                      <a:pt x="3012" y="1535"/>
                    </a:cubicBezTo>
                    <a:cubicBezTo>
                      <a:pt x="3031" y="1546"/>
                      <a:pt x="3024" y="1566"/>
                      <a:pt x="3039" y="1585"/>
                    </a:cubicBezTo>
                    <a:cubicBezTo>
                      <a:pt x="3053" y="1605"/>
                      <a:pt x="3069" y="1593"/>
                      <a:pt x="3076" y="1605"/>
                    </a:cubicBezTo>
                    <a:cubicBezTo>
                      <a:pt x="3083" y="1616"/>
                      <a:pt x="3050" y="1664"/>
                      <a:pt x="3038" y="1666"/>
                    </a:cubicBezTo>
                    <a:cubicBezTo>
                      <a:pt x="3026" y="1667"/>
                      <a:pt x="2978" y="1617"/>
                      <a:pt x="2963" y="1606"/>
                    </a:cubicBezTo>
                    <a:cubicBezTo>
                      <a:pt x="2948" y="1596"/>
                      <a:pt x="2892" y="1578"/>
                      <a:pt x="2864" y="1564"/>
                    </a:cubicBezTo>
                    <a:cubicBezTo>
                      <a:pt x="2835" y="1549"/>
                      <a:pt x="2813" y="1551"/>
                      <a:pt x="2782" y="1530"/>
                    </a:cubicBezTo>
                    <a:cubicBezTo>
                      <a:pt x="2751" y="1509"/>
                      <a:pt x="2724" y="1499"/>
                      <a:pt x="2668" y="1500"/>
                    </a:cubicBezTo>
                    <a:cubicBezTo>
                      <a:pt x="2611" y="1501"/>
                      <a:pt x="2575" y="1487"/>
                      <a:pt x="2556" y="1490"/>
                    </a:cubicBezTo>
                    <a:cubicBezTo>
                      <a:pt x="2537" y="1493"/>
                      <a:pt x="2544" y="1471"/>
                      <a:pt x="2510" y="1456"/>
                    </a:cubicBezTo>
                    <a:cubicBezTo>
                      <a:pt x="2477" y="1442"/>
                      <a:pt x="2455" y="1422"/>
                      <a:pt x="2436" y="1432"/>
                    </a:cubicBezTo>
                    <a:cubicBezTo>
                      <a:pt x="2416" y="1442"/>
                      <a:pt x="2424" y="1478"/>
                      <a:pt x="2453" y="1483"/>
                    </a:cubicBezTo>
                    <a:cubicBezTo>
                      <a:pt x="2482" y="1487"/>
                      <a:pt x="2467" y="1503"/>
                      <a:pt x="2498" y="1501"/>
                    </a:cubicBezTo>
                    <a:cubicBezTo>
                      <a:pt x="2529" y="1499"/>
                      <a:pt x="2539" y="1510"/>
                      <a:pt x="2538" y="1529"/>
                    </a:cubicBezTo>
                    <a:cubicBezTo>
                      <a:pt x="2537" y="1548"/>
                      <a:pt x="2552" y="1567"/>
                      <a:pt x="2566" y="1580"/>
                    </a:cubicBezTo>
                    <a:cubicBezTo>
                      <a:pt x="2579" y="1593"/>
                      <a:pt x="2571" y="1614"/>
                      <a:pt x="2547" y="1614"/>
                    </a:cubicBezTo>
                    <a:cubicBezTo>
                      <a:pt x="2522" y="1614"/>
                      <a:pt x="2494" y="1617"/>
                      <a:pt x="2505" y="1635"/>
                    </a:cubicBezTo>
                    <a:cubicBezTo>
                      <a:pt x="2516" y="1652"/>
                      <a:pt x="2498" y="1657"/>
                      <a:pt x="2473" y="1647"/>
                    </a:cubicBezTo>
                    <a:cubicBezTo>
                      <a:pt x="2448" y="1638"/>
                      <a:pt x="2463" y="1621"/>
                      <a:pt x="2473" y="1611"/>
                    </a:cubicBezTo>
                    <a:cubicBezTo>
                      <a:pt x="2483" y="1601"/>
                      <a:pt x="2451" y="1588"/>
                      <a:pt x="2436" y="1583"/>
                    </a:cubicBezTo>
                    <a:cubicBezTo>
                      <a:pt x="2420" y="1577"/>
                      <a:pt x="2358" y="1623"/>
                      <a:pt x="2341" y="1630"/>
                    </a:cubicBezTo>
                    <a:cubicBezTo>
                      <a:pt x="2324" y="1637"/>
                      <a:pt x="2281" y="1619"/>
                      <a:pt x="2237" y="1630"/>
                    </a:cubicBezTo>
                    <a:cubicBezTo>
                      <a:pt x="2193" y="1641"/>
                      <a:pt x="2196" y="1676"/>
                      <a:pt x="2180" y="1672"/>
                    </a:cubicBezTo>
                    <a:cubicBezTo>
                      <a:pt x="2163" y="1668"/>
                      <a:pt x="2115" y="1677"/>
                      <a:pt x="2097" y="1666"/>
                    </a:cubicBezTo>
                    <a:cubicBezTo>
                      <a:pt x="2078" y="1655"/>
                      <a:pt x="2093" y="1648"/>
                      <a:pt x="2112" y="1649"/>
                    </a:cubicBezTo>
                    <a:cubicBezTo>
                      <a:pt x="2131" y="1650"/>
                      <a:pt x="2138" y="1644"/>
                      <a:pt x="2127" y="1631"/>
                    </a:cubicBezTo>
                    <a:cubicBezTo>
                      <a:pt x="2116" y="1618"/>
                      <a:pt x="2141" y="1598"/>
                      <a:pt x="2140" y="1589"/>
                    </a:cubicBezTo>
                    <a:cubicBezTo>
                      <a:pt x="2140" y="1580"/>
                      <a:pt x="2068" y="1604"/>
                      <a:pt x="2057" y="1614"/>
                    </a:cubicBezTo>
                    <a:cubicBezTo>
                      <a:pt x="2045" y="1624"/>
                      <a:pt x="2058" y="1642"/>
                      <a:pt x="2045" y="1648"/>
                    </a:cubicBezTo>
                    <a:cubicBezTo>
                      <a:pt x="2032" y="1655"/>
                      <a:pt x="2032" y="1637"/>
                      <a:pt x="2017" y="1632"/>
                    </a:cubicBezTo>
                    <a:cubicBezTo>
                      <a:pt x="2003" y="1626"/>
                      <a:pt x="1896" y="1651"/>
                      <a:pt x="1876" y="1674"/>
                    </a:cubicBezTo>
                    <a:cubicBezTo>
                      <a:pt x="1856" y="1697"/>
                      <a:pt x="1817" y="1698"/>
                      <a:pt x="1817" y="1710"/>
                    </a:cubicBezTo>
                    <a:cubicBezTo>
                      <a:pt x="1817" y="1723"/>
                      <a:pt x="1769" y="1722"/>
                      <a:pt x="1750" y="1731"/>
                    </a:cubicBezTo>
                    <a:cubicBezTo>
                      <a:pt x="1731" y="1740"/>
                      <a:pt x="1743" y="1778"/>
                      <a:pt x="1736" y="1796"/>
                    </a:cubicBezTo>
                    <a:cubicBezTo>
                      <a:pt x="1729" y="1814"/>
                      <a:pt x="1654" y="1809"/>
                      <a:pt x="1631" y="1810"/>
                    </a:cubicBezTo>
                    <a:cubicBezTo>
                      <a:pt x="1609" y="1810"/>
                      <a:pt x="1600" y="1766"/>
                      <a:pt x="1582" y="1763"/>
                    </a:cubicBezTo>
                    <a:cubicBezTo>
                      <a:pt x="1564" y="1760"/>
                      <a:pt x="1575" y="1735"/>
                      <a:pt x="1580" y="1724"/>
                    </a:cubicBezTo>
                    <a:cubicBezTo>
                      <a:pt x="1586" y="1713"/>
                      <a:pt x="1600" y="1722"/>
                      <a:pt x="1623" y="1708"/>
                    </a:cubicBezTo>
                    <a:cubicBezTo>
                      <a:pt x="1646" y="1693"/>
                      <a:pt x="1669" y="1715"/>
                      <a:pt x="1678" y="1705"/>
                    </a:cubicBezTo>
                    <a:cubicBezTo>
                      <a:pt x="1687" y="1695"/>
                      <a:pt x="1643" y="1668"/>
                      <a:pt x="1640" y="1646"/>
                    </a:cubicBezTo>
                    <a:cubicBezTo>
                      <a:pt x="1638" y="1623"/>
                      <a:pt x="1589" y="1616"/>
                      <a:pt x="1562" y="1624"/>
                    </a:cubicBezTo>
                    <a:cubicBezTo>
                      <a:pt x="1535" y="1631"/>
                      <a:pt x="1505" y="1625"/>
                      <a:pt x="1486" y="1616"/>
                    </a:cubicBezTo>
                    <a:cubicBezTo>
                      <a:pt x="1466" y="1606"/>
                      <a:pt x="1468" y="1632"/>
                      <a:pt x="1496" y="1639"/>
                    </a:cubicBezTo>
                    <a:cubicBezTo>
                      <a:pt x="1525" y="1646"/>
                      <a:pt x="1510" y="1668"/>
                      <a:pt x="1515" y="1682"/>
                    </a:cubicBezTo>
                    <a:cubicBezTo>
                      <a:pt x="1519" y="1696"/>
                      <a:pt x="1507" y="1727"/>
                      <a:pt x="1491" y="1750"/>
                    </a:cubicBezTo>
                    <a:cubicBezTo>
                      <a:pt x="1475" y="1774"/>
                      <a:pt x="1486" y="1773"/>
                      <a:pt x="1511" y="1772"/>
                    </a:cubicBezTo>
                    <a:cubicBezTo>
                      <a:pt x="1536" y="1771"/>
                      <a:pt x="1534" y="1803"/>
                      <a:pt x="1534" y="1827"/>
                    </a:cubicBezTo>
                    <a:cubicBezTo>
                      <a:pt x="1534" y="1851"/>
                      <a:pt x="1515" y="1857"/>
                      <a:pt x="1515" y="1874"/>
                    </a:cubicBezTo>
                    <a:cubicBezTo>
                      <a:pt x="1515" y="1892"/>
                      <a:pt x="1495" y="1866"/>
                      <a:pt x="1488" y="1873"/>
                    </a:cubicBezTo>
                    <a:cubicBezTo>
                      <a:pt x="1482" y="1881"/>
                      <a:pt x="1474" y="1870"/>
                      <a:pt x="1470" y="1855"/>
                    </a:cubicBezTo>
                    <a:cubicBezTo>
                      <a:pt x="1466" y="1841"/>
                      <a:pt x="1429" y="1849"/>
                      <a:pt x="1408" y="1843"/>
                    </a:cubicBezTo>
                    <a:cubicBezTo>
                      <a:pt x="1387" y="1838"/>
                      <a:pt x="1379" y="1847"/>
                      <a:pt x="1369" y="1862"/>
                    </a:cubicBezTo>
                    <a:cubicBezTo>
                      <a:pt x="1359" y="1878"/>
                      <a:pt x="1330" y="1884"/>
                      <a:pt x="1314" y="1886"/>
                    </a:cubicBezTo>
                    <a:cubicBezTo>
                      <a:pt x="1297" y="1888"/>
                      <a:pt x="1271" y="1918"/>
                      <a:pt x="1255" y="1929"/>
                    </a:cubicBezTo>
                    <a:cubicBezTo>
                      <a:pt x="1239" y="1940"/>
                      <a:pt x="1236" y="1961"/>
                      <a:pt x="1259" y="1983"/>
                    </a:cubicBezTo>
                    <a:cubicBezTo>
                      <a:pt x="1282" y="2004"/>
                      <a:pt x="1286" y="2019"/>
                      <a:pt x="1284" y="2031"/>
                    </a:cubicBezTo>
                    <a:cubicBezTo>
                      <a:pt x="1282" y="2043"/>
                      <a:pt x="1220" y="2039"/>
                      <a:pt x="1210" y="2026"/>
                    </a:cubicBezTo>
                    <a:cubicBezTo>
                      <a:pt x="1200" y="2014"/>
                      <a:pt x="1160" y="2009"/>
                      <a:pt x="1147" y="2012"/>
                    </a:cubicBezTo>
                    <a:cubicBezTo>
                      <a:pt x="1133" y="2015"/>
                      <a:pt x="1096" y="1971"/>
                      <a:pt x="1077" y="1970"/>
                    </a:cubicBezTo>
                    <a:cubicBezTo>
                      <a:pt x="1057" y="1969"/>
                      <a:pt x="1046" y="1993"/>
                      <a:pt x="1039" y="2004"/>
                    </a:cubicBezTo>
                    <a:cubicBezTo>
                      <a:pt x="1033" y="2016"/>
                      <a:pt x="1048" y="2020"/>
                      <a:pt x="1057" y="2040"/>
                    </a:cubicBezTo>
                    <a:cubicBezTo>
                      <a:pt x="1067" y="2060"/>
                      <a:pt x="1100" y="2061"/>
                      <a:pt x="1118" y="2061"/>
                    </a:cubicBezTo>
                    <a:cubicBezTo>
                      <a:pt x="1135" y="2061"/>
                      <a:pt x="1128" y="2087"/>
                      <a:pt x="1123" y="2098"/>
                    </a:cubicBezTo>
                    <a:cubicBezTo>
                      <a:pt x="1118" y="2109"/>
                      <a:pt x="1086" y="2117"/>
                      <a:pt x="1077" y="2106"/>
                    </a:cubicBezTo>
                    <a:cubicBezTo>
                      <a:pt x="1067" y="2094"/>
                      <a:pt x="1029" y="2106"/>
                      <a:pt x="1028" y="2091"/>
                    </a:cubicBezTo>
                    <a:cubicBezTo>
                      <a:pt x="1027" y="2076"/>
                      <a:pt x="1000" y="2055"/>
                      <a:pt x="972" y="2059"/>
                    </a:cubicBezTo>
                    <a:cubicBezTo>
                      <a:pt x="944" y="2064"/>
                      <a:pt x="938" y="2045"/>
                      <a:pt x="940" y="2024"/>
                    </a:cubicBezTo>
                    <a:cubicBezTo>
                      <a:pt x="942" y="2002"/>
                      <a:pt x="924" y="1989"/>
                      <a:pt x="925" y="1979"/>
                    </a:cubicBezTo>
                    <a:cubicBezTo>
                      <a:pt x="926" y="1969"/>
                      <a:pt x="913" y="1949"/>
                      <a:pt x="927" y="1939"/>
                    </a:cubicBezTo>
                    <a:cubicBezTo>
                      <a:pt x="942" y="1929"/>
                      <a:pt x="931" y="1913"/>
                      <a:pt x="932" y="1900"/>
                    </a:cubicBezTo>
                    <a:cubicBezTo>
                      <a:pt x="933" y="1886"/>
                      <a:pt x="907" y="1865"/>
                      <a:pt x="884" y="1865"/>
                    </a:cubicBezTo>
                    <a:cubicBezTo>
                      <a:pt x="862" y="1865"/>
                      <a:pt x="866" y="1842"/>
                      <a:pt x="847" y="1838"/>
                    </a:cubicBezTo>
                    <a:cubicBezTo>
                      <a:pt x="828" y="1833"/>
                      <a:pt x="790" y="1801"/>
                      <a:pt x="787" y="1788"/>
                    </a:cubicBezTo>
                    <a:cubicBezTo>
                      <a:pt x="784" y="1774"/>
                      <a:pt x="755" y="1772"/>
                      <a:pt x="765" y="1768"/>
                    </a:cubicBezTo>
                    <a:cubicBezTo>
                      <a:pt x="775" y="1763"/>
                      <a:pt x="798" y="1769"/>
                      <a:pt x="814" y="1786"/>
                    </a:cubicBezTo>
                    <a:cubicBezTo>
                      <a:pt x="831" y="1802"/>
                      <a:pt x="857" y="1817"/>
                      <a:pt x="900" y="1822"/>
                    </a:cubicBezTo>
                    <a:cubicBezTo>
                      <a:pt x="943" y="1828"/>
                      <a:pt x="960" y="1848"/>
                      <a:pt x="1007" y="1856"/>
                    </a:cubicBezTo>
                    <a:cubicBezTo>
                      <a:pt x="1055" y="1864"/>
                      <a:pt x="1083" y="1870"/>
                      <a:pt x="1151" y="1880"/>
                    </a:cubicBezTo>
                    <a:cubicBezTo>
                      <a:pt x="1220" y="1890"/>
                      <a:pt x="1311" y="1820"/>
                      <a:pt x="1330" y="1801"/>
                    </a:cubicBezTo>
                    <a:cubicBezTo>
                      <a:pt x="1349" y="1782"/>
                      <a:pt x="1324" y="1743"/>
                      <a:pt x="1324" y="1728"/>
                    </a:cubicBezTo>
                    <a:cubicBezTo>
                      <a:pt x="1324" y="1714"/>
                      <a:pt x="1293" y="1712"/>
                      <a:pt x="1289" y="1701"/>
                    </a:cubicBezTo>
                    <a:cubicBezTo>
                      <a:pt x="1284" y="1690"/>
                      <a:pt x="1264" y="1670"/>
                      <a:pt x="1238" y="1670"/>
                    </a:cubicBezTo>
                    <a:cubicBezTo>
                      <a:pt x="1211" y="1670"/>
                      <a:pt x="1208" y="1640"/>
                      <a:pt x="1187" y="1642"/>
                    </a:cubicBezTo>
                    <a:cubicBezTo>
                      <a:pt x="1166" y="1644"/>
                      <a:pt x="1151" y="1633"/>
                      <a:pt x="1097" y="1596"/>
                    </a:cubicBezTo>
                    <a:cubicBezTo>
                      <a:pt x="1042" y="1560"/>
                      <a:pt x="966" y="1534"/>
                      <a:pt x="953" y="1540"/>
                    </a:cubicBezTo>
                    <a:cubicBezTo>
                      <a:pt x="939" y="1546"/>
                      <a:pt x="930" y="1550"/>
                      <a:pt x="921" y="1536"/>
                    </a:cubicBezTo>
                    <a:cubicBezTo>
                      <a:pt x="912" y="1523"/>
                      <a:pt x="891" y="1524"/>
                      <a:pt x="876" y="1535"/>
                    </a:cubicBezTo>
                    <a:cubicBezTo>
                      <a:pt x="862" y="1546"/>
                      <a:pt x="847" y="1525"/>
                      <a:pt x="820" y="1532"/>
                    </a:cubicBezTo>
                    <a:cubicBezTo>
                      <a:pt x="792" y="1538"/>
                      <a:pt x="778" y="1520"/>
                      <a:pt x="785" y="1512"/>
                    </a:cubicBezTo>
                    <a:cubicBezTo>
                      <a:pt x="792" y="1503"/>
                      <a:pt x="832" y="1511"/>
                      <a:pt x="831" y="1497"/>
                    </a:cubicBezTo>
                    <a:cubicBezTo>
                      <a:pt x="829" y="1483"/>
                      <a:pt x="814" y="1497"/>
                      <a:pt x="790" y="1481"/>
                    </a:cubicBezTo>
                    <a:cubicBezTo>
                      <a:pt x="765" y="1464"/>
                      <a:pt x="751" y="1475"/>
                      <a:pt x="746" y="1489"/>
                    </a:cubicBezTo>
                    <a:cubicBezTo>
                      <a:pt x="740" y="1503"/>
                      <a:pt x="721" y="1499"/>
                      <a:pt x="709" y="1487"/>
                    </a:cubicBezTo>
                    <a:cubicBezTo>
                      <a:pt x="707" y="1486"/>
                      <a:pt x="706" y="1485"/>
                      <a:pt x="704" y="1484"/>
                    </a:cubicBezTo>
                    <a:cubicBezTo>
                      <a:pt x="700" y="1507"/>
                      <a:pt x="687" y="1509"/>
                      <a:pt x="673" y="1506"/>
                    </a:cubicBezTo>
                    <a:cubicBezTo>
                      <a:pt x="657" y="1503"/>
                      <a:pt x="640" y="1530"/>
                      <a:pt x="622" y="1530"/>
                    </a:cubicBezTo>
                    <a:cubicBezTo>
                      <a:pt x="604" y="1530"/>
                      <a:pt x="584" y="1550"/>
                      <a:pt x="580" y="1566"/>
                    </a:cubicBezTo>
                    <a:cubicBezTo>
                      <a:pt x="576" y="1583"/>
                      <a:pt x="556" y="1574"/>
                      <a:pt x="556" y="1585"/>
                    </a:cubicBezTo>
                    <a:cubicBezTo>
                      <a:pt x="556" y="1596"/>
                      <a:pt x="556" y="1606"/>
                      <a:pt x="547" y="1617"/>
                    </a:cubicBezTo>
                    <a:cubicBezTo>
                      <a:pt x="538" y="1628"/>
                      <a:pt x="547" y="1634"/>
                      <a:pt x="556" y="1652"/>
                    </a:cubicBezTo>
                    <a:cubicBezTo>
                      <a:pt x="566" y="1670"/>
                      <a:pt x="586" y="1668"/>
                      <a:pt x="595" y="1674"/>
                    </a:cubicBezTo>
                    <a:cubicBezTo>
                      <a:pt x="604" y="1679"/>
                      <a:pt x="638" y="1708"/>
                      <a:pt x="638" y="1719"/>
                    </a:cubicBezTo>
                    <a:cubicBezTo>
                      <a:pt x="638" y="1730"/>
                      <a:pt x="611" y="1758"/>
                      <a:pt x="600" y="1765"/>
                    </a:cubicBezTo>
                    <a:cubicBezTo>
                      <a:pt x="589" y="1772"/>
                      <a:pt x="575" y="1790"/>
                      <a:pt x="582" y="1801"/>
                    </a:cubicBezTo>
                    <a:cubicBezTo>
                      <a:pt x="589" y="1812"/>
                      <a:pt x="620" y="1858"/>
                      <a:pt x="640" y="1894"/>
                    </a:cubicBezTo>
                    <a:cubicBezTo>
                      <a:pt x="660" y="1931"/>
                      <a:pt x="633" y="1914"/>
                      <a:pt x="620" y="1931"/>
                    </a:cubicBezTo>
                    <a:cubicBezTo>
                      <a:pt x="607" y="1947"/>
                      <a:pt x="626" y="1967"/>
                      <a:pt x="629" y="1978"/>
                    </a:cubicBezTo>
                    <a:cubicBezTo>
                      <a:pt x="633" y="1989"/>
                      <a:pt x="613" y="1987"/>
                      <a:pt x="615" y="1996"/>
                    </a:cubicBezTo>
                    <a:cubicBezTo>
                      <a:pt x="617" y="2005"/>
                      <a:pt x="644" y="2009"/>
                      <a:pt x="646" y="2016"/>
                    </a:cubicBezTo>
                    <a:cubicBezTo>
                      <a:pt x="648" y="2024"/>
                      <a:pt x="627" y="2033"/>
                      <a:pt x="637" y="2047"/>
                    </a:cubicBezTo>
                    <a:cubicBezTo>
                      <a:pt x="646" y="2062"/>
                      <a:pt x="668" y="2062"/>
                      <a:pt x="669" y="2080"/>
                    </a:cubicBezTo>
                    <a:cubicBezTo>
                      <a:pt x="671" y="2098"/>
                      <a:pt x="629" y="2100"/>
                      <a:pt x="631" y="2115"/>
                    </a:cubicBezTo>
                    <a:cubicBezTo>
                      <a:pt x="633" y="2129"/>
                      <a:pt x="686" y="2147"/>
                      <a:pt x="709" y="2175"/>
                    </a:cubicBezTo>
                    <a:cubicBezTo>
                      <a:pt x="733" y="2202"/>
                      <a:pt x="731" y="2209"/>
                      <a:pt x="726" y="2224"/>
                    </a:cubicBezTo>
                    <a:cubicBezTo>
                      <a:pt x="715" y="2253"/>
                      <a:pt x="649" y="2279"/>
                      <a:pt x="635" y="2311"/>
                    </a:cubicBezTo>
                    <a:cubicBezTo>
                      <a:pt x="620" y="2344"/>
                      <a:pt x="566" y="2362"/>
                      <a:pt x="540" y="2388"/>
                    </a:cubicBezTo>
                    <a:cubicBezTo>
                      <a:pt x="530" y="2398"/>
                      <a:pt x="519" y="2412"/>
                      <a:pt x="511" y="2425"/>
                    </a:cubicBezTo>
                    <a:cubicBezTo>
                      <a:pt x="521" y="2423"/>
                      <a:pt x="530" y="2419"/>
                      <a:pt x="536" y="2416"/>
                    </a:cubicBezTo>
                    <a:cubicBezTo>
                      <a:pt x="551" y="2409"/>
                      <a:pt x="561" y="2444"/>
                      <a:pt x="576" y="2456"/>
                    </a:cubicBezTo>
                    <a:cubicBezTo>
                      <a:pt x="590" y="2468"/>
                      <a:pt x="619" y="2457"/>
                      <a:pt x="629" y="2468"/>
                    </a:cubicBezTo>
                    <a:cubicBezTo>
                      <a:pt x="639" y="2479"/>
                      <a:pt x="621" y="2480"/>
                      <a:pt x="600" y="2476"/>
                    </a:cubicBezTo>
                    <a:cubicBezTo>
                      <a:pt x="579" y="2473"/>
                      <a:pt x="574" y="2485"/>
                      <a:pt x="541" y="2496"/>
                    </a:cubicBezTo>
                    <a:cubicBezTo>
                      <a:pt x="516" y="2504"/>
                      <a:pt x="519" y="2513"/>
                      <a:pt x="511" y="2520"/>
                    </a:cubicBezTo>
                    <a:cubicBezTo>
                      <a:pt x="525" y="2542"/>
                      <a:pt x="506" y="2544"/>
                      <a:pt x="498" y="2561"/>
                    </a:cubicBezTo>
                    <a:cubicBezTo>
                      <a:pt x="490" y="2578"/>
                      <a:pt x="479" y="2581"/>
                      <a:pt x="478" y="2592"/>
                    </a:cubicBezTo>
                    <a:cubicBezTo>
                      <a:pt x="476" y="2603"/>
                      <a:pt x="480" y="2611"/>
                      <a:pt x="482" y="2627"/>
                    </a:cubicBezTo>
                    <a:cubicBezTo>
                      <a:pt x="483" y="2644"/>
                      <a:pt x="486" y="2647"/>
                      <a:pt x="495" y="2660"/>
                    </a:cubicBezTo>
                    <a:cubicBezTo>
                      <a:pt x="505" y="2674"/>
                      <a:pt x="487" y="2674"/>
                      <a:pt x="479" y="2681"/>
                    </a:cubicBezTo>
                    <a:cubicBezTo>
                      <a:pt x="471" y="2688"/>
                      <a:pt x="476" y="2703"/>
                      <a:pt x="487" y="2714"/>
                    </a:cubicBezTo>
                    <a:cubicBezTo>
                      <a:pt x="498" y="2725"/>
                      <a:pt x="498" y="2738"/>
                      <a:pt x="494" y="2748"/>
                    </a:cubicBezTo>
                    <a:cubicBezTo>
                      <a:pt x="490" y="2757"/>
                      <a:pt x="504" y="2774"/>
                      <a:pt x="513" y="2783"/>
                    </a:cubicBezTo>
                    <a:cubicBezTo>
                      <a:pt x="523" y="2793"/>
                      <a:pt x="521" y="2819"/>
                      <a:pt x="530" y="2826"/>
                    </a:cubicBezTo>
                    <a:cubicBezTo>
                      <a:pt x="538" y="2832"/>
                      <a:pt x="547" y="2839"/>
                      <a:pt x="562" y="2835"/>
                    </a:cubicBezTo>
                    <a:cubicBezTo>
                      <a:pt x="577" y="2831"/>
                      <a:pt x="587" y="2838"/>
                      <a:pt x="594" y="2850"/>
                    </a:cubicBezTo>
                    <a:cubicBezTo>
                      <a:pt x="601" y="2862"/>
                      <a:pt x="612" y="2857"/>
                      <a:pt x="627" y="2850"/>
                    </a:cubicBezTo>
                    <a:cubicBezTo>
                      <a:pt x="642" y="2843"/>
                      <a:pt x="676" y="2862"/>
                      <a:pt x="684" y="2867"/>
                    </a:cubicBezTo>
                    <a:cubicBezTo>
                      <a:pt x="692" y="2871"/>
                      <a:pt x="688" y="2894"/>
                      <a:pt x="689" y="2909"/>
                    </a:cubicBezTo>
                    <a:cubicBezTo>
                      <a:pt x="691" y="2924"/>
                      <a:pt x="681" y="2943"/>
                      <a:pt x="696" y="2953"/>
                    </a:cubicBezTo>
                    <a:cubicBezTo>
                      <a:pt x="711" y="2962"/>
                      <a:pt x="707" y="2984"/>
                      <a:pt x="725" y="2991"/>
                    </a:cubicBezTo>
                    <a:cubicBezTo>
                      <a:pt x="743" y="2998"/>
                      <a:pt x="750" y="3022"/>
                      <a:pt x="760" y="3025"/>
                    </a:cubicBezTo>
                    <a:cubicBezTo>
                      <a:pt x="771" y="3028"/>
                      <a:pt x="792" y="3044"/>
                      <a:pt x="795" y="3057"/>
                    </a:cubicBezTo>
                    <a:cubicBezTo>
                      <a:pt x="797" y="3069"/>
                      <a:pt x="775" y="3080"/>
                      <a:pt x="763" y="3085"/>
                    </a:cubicBezTo>
                    <a:cubicBezTo>
                      <a:pt x="751" y="3091"/>
                      <a:pt x="728" y="3069"/>
                      <a:pt x="719" y="3078"/>
                    </a:cubicBezTo>
                    <a:cubicBezTo>
                      <a:pt x="711" y="3088"/>
                      <a:pt x="722" y="3106"/>
                      <a:pt x="729" y="3136"/>
                    </a:cubicBezTo>
                    <a:cubicBezTo>
                      <a:pt x="736" y="3166"/>
                      <a:pt x="741" y="3169"/>
                      <a:pt x="755" y="3169"/>
                    </a:cubicBezTo>
                    <a:cubicBezTo>
                      <a:pt x="769" y="3169"/>
                      <a:pt x="774" y="3159"/>
                      <a:pt x="784" y="3154"/>
                    </a:cubicBezTo>
                    <a:cubicBezTo>
                      <a:pt x="793" y="3148"/>
                      <a:pt x="815" y="3156"/>
                      <a:pt x="825" y="3152"/>
                    </a:cubicBezTo>
                    <a:cubicBezTo>
                      <a:pt x="834" y="3148"/>
                      <a:pt x="868" y="3147"/>
                      <a:pt x="875" y="3158"/>
                    </a:cubicBezTo>
                    <a:cubicBezTo>
                      <a:pt x="882" y="3169"/>
                      <a:pt x="889" y="3195"/>
                      <a:pt x="883" y="3204"/>
                    </a:cubicBezTo>
                    <a:cubicBezTo>
                      <a:pt x="878" y="3214"/>
                      <a:pt x="890" y="3225"/>
                      <a:pt x="897" y="3238"/>
                    </a:cubicBezTo>
                    <a:cubicBezTo>
                      <a:pt x="904" y="3252"/>
                      <a:pt x="933" y="3245"/>
                      <a:pt x="942" y="3249"/>
                    </a:cubicBezTo>
                    <a:cubicBezTo>
                      <a:pt x="952" y="3253"/>
                      <a:pt x="974" y="3283"/>
                      <a:pt x="969" y="3297"/>
                    </a:cubicBezTo>
                    <a:cubicBezTo>
                      <a:pt x="965" y="3311"/>
                      <a:pt x="983" y="3313"/>
                      <a:pt x="993" y="3309"/>
                    </a:cubicBezTo>
                    <a:cubicBezTo>
                      <a:pt x="1002" y="3305"/>
                      <a:pt x="1012" y="3316"/>
                      <a:pt x="1023" y="3323"/>
                    </a:cubicBezTo>
                    <a:cubicBezTo>
                      <a:pt x="1034" y="3330"/>
                      <a:pt x="1043" y="3327"/>
                      <a:pt x="1054" y="3320"/>
                    </a:cubicBezTo>
                    <a:cubicBezTo>
                      <a:pt x="1065" y="3313"/>
                      <a:pt x="1083" y="3308"/>
                      <a:pt x="1088" y="3317"/>
                    </a:cubicBezTo>
                    <a:cubicBezTo>
                      <a:pt x="1094" y="3327"/>
                      <a:pt x="1116" y="3345"/>
                      <a:pt x="1116" y="3350"/>
                    </a:cubicBezTo>
                    <a:cubicBezTo>
                      <a:pt x="1116" y="3356"/>
                      <a:pt x="1150" y="3350"/>
                      <a:pt x="1166" y="3358"/>
                    </a:cubicBezTo>
                    <a:cubicBezTo>
                      <a:pt x="1183" y="3367"/>
                      <a:pt x="1200" y="3363"/>
                      <a:pt x="1218" y="3372"/>
                    </a:cubicBezTo>
                    <a:cubicBezTo>
                      <a:pt x="1236" y="3382"/>
                      <a:pt x="1252" y="3383"/>
                      <a:pt x="1254" y="3394"/>
                    </a:cubicBezTo>
                    <a:cubicBezTo>
                      <a:pt x="1255" y="3405"/>
                      <a:pt x="1236" y="3415"/>
                      <a:pt x="1236" y="3420"/>
                    </a:cubicBezTo>
                    <a:cubicBezTo>
                      <a:pt x="1236" y="3425"/>
                      <a:pt x="1251" y="3430"/>
                      <a:pt x="1251" y="3438"/>
                    </a:cubicBezTo>
                    <a:cubicBezTo>
                      <a:pt x="1251" y="3446"/>
                      <a:pt x="1232" y="3446"/>
                      <a:pt x="1229" y="3453"/>
                    </a:cubicBezTo>
                    <a:cubicBezTo>
                      <a:pt x="1226" y="3460"/>
                      <a:pt x="1240" y="3469"/>
                      <a:pt x="1243" y="3476"/>
                    </a:cubicBezTo>
                    <a:cubicBezTo>
                      <a:pt x="1246" y="3483"/>
                      <a:pt x="1232" y="3506"/>
                      <a:pt x="1232" y="3513"/>
                    </a:cubicBezTo>
                    <a:cubicBezTo>
                      <a:pt x="1232" y="3520"/>
                      <a:pt x="1191" y="3511"/>
                      <a:pt x="1181" y="3511"/>
                    </a:cubicBezTo>
                    <a:cubicBezTo>
                      <a:pt x="1172" y="3511"/>
                      <a:pt x="1143" y="3543"/>
                      <a:pt x="1133" y="3544"/>
                    </a:cubicBezTo>
                    <a:cubicBezTo>
                      <a:pt x="1125" y="3545"/>
                      <a:pt x="1129" y="3561"/>
                      <a:pt x="1132" y="3574"/>
                    </a:cubicBezTo>
                    <a:cubicBezTo>
                      <a:pt x="1162" y="3568"/>
                      <a:pt x="1192" y="3566"/>
                      <a:pt x="1195" y="3572"/>
                    </a:cubicBezTo>
                    <a:cubicBezTo>
                      <a:pt x="1200" y="3583"/>
                      <a:pt x="1131" y="3612"/>
                      <a:pt x="1118" y="3617"/>
                    </a:cubicBezTo>
                    <a:cubicBezTo>
                      <a:pt x="1106" y="3621"/>
                      <a:pt x="1143" y="3640"/>
                      <a:pt x="1142" y="3651"/>
                    </a:cubicBezTo>
                    <a:cubicBezTo>
                      <a:pt x="1141" y="3662"/>
                      <a:pt x="1102" y="3665"/>
                      <a:pt x="1106" y="3687"/>
                    </a:cubicBezTo>
                    <a:cubicBezTo>
                      <a:pt x="1109" y="3709"/>
                      <a:pt x="1093" y="3713"/>
                      <a:pt x="1072" y="3713"/>
                    </a:cubicBezTo>
                    <a:cubicBezTo>
                      <a:pt x="1051" y="3713"/>
                      <a:pt x="1046" y="3726"/>
                      <a:pt x="1056" y="3728"/>
                    </a:cubicBezTo>
                    <a:cubicBezTo>
                      <a:pt x="1066" y="3730"/>
                      <a:pt x="1065" y="3757"/>
                      <a:pt x="1104" y="3767"/>
                    </a:cubicBezTo>
                    <a:cubicBezTo>
                      <a:pt x="1143" y="3777"/>
                      <a:pt x="1185" y="3813"/>
                      <a:pt x="1219" y="3850"/>
                    </a:cubicBezTo>
                    <a:cubicBezTo>
                      <a:pt x="1223" y="3855"/>
                      <a:pt x="1229" y="3859"/>
                      <a:pt x="1235" y="3863"/>
                    </a:cubicBezTo>
                    <a:cubicBezTo>
                      <a:pt x="1244" y="3857"/>
                      <a:pt x="1253" y="3852"/>
                      <a:pt x="1258" y="3852"/>
                    </a:cubicBezTo>
                    <a:cubicBezTo>
                      <a:pt x="1277" y="3849"/>
                      <a:pt x="1312" y="3860"/>
                      <a:pt x="1332" y="3874"/>
                    </a:cubicBezTo>
                    <a:cubicBezTo>
                      <a:pt x="1351" y="3887"/>
                      <a:pt x="1419" y="3871"/>
                      <a:pt x="1427" y="3882"/>
                    </a:cubicBezTo>
                    <a:cubicBezTo>
                      <a:pt x="1435" y="3893"/>
                      <a:pt x="1452" y="3906"/>
                      <a:pt x="1465" y="3906"/>
                    </a:cubicBezTo>
                    <a:cubicBezTo>
                      <a:pt x="1479" y="3906"/>
                      <a:pt x="1493" y="3934"/>
                      <a:pt x="1504" y="3925"/>
                    </a:cubicBezTo>
                    <a:cubicBezTo>
                      <a:pt x="1515" y="3917"/>
                      <a:pt x="1556" y="3917"/>
                      <a:pt x="1567" y="3917"/>
                    </a:cubicBezTo>
                    <a:cubicBezTo>
                      <a:pt x="1578" y="3917"/>
                      <a:pt x="1578" y="3925"/>
                      <a:pt x="1588" y="3925"/>
                    </a:cubicBezTo>
                    <a:cubicBezTo>
                      <a:pt x="1599" y="3925"/>
                      <a:pt x="1599" y="3966"/>
                      <a:pt x="1608" y="3964"/>
                    </a:cubicBezTo>
                    <a:cubicBezTo>
                      <a:pt x="1616" y="3961"/>
                      <a:pt x="1646" y="3988"/>
                      <a:pt x="1665" y="3991"/>
                    </a:cubicBezTo>
                    <a:cubicBezTo>
                      <a:pt x="1684" y="3994"/>
                      <a:pt x="1703" y="4027"/>
                      <a:pt x="1711" y="4024"/>
                    </a:cubicBezTo>
                    <a:cubicBezTo>
                      <a:pt x="1720" y="4021"/>
                      <a:pt x="1733" y="4038"/>
                      <a:pt x="1739" y="4024"/>
                    </a:cubicBezTo>
                    <a:cubicBezTo>
                      <a:pt x="1744" y="4011"/>
                      <a:pt x="1771" y="4017"/>
                      <a:pt x="1778" y="3995"/>
                    </a:cubicBezTo>
                    <a:cubicBezTo>
                      <a:pt x="1744" y="3952"/>
                      <a:pt x="1707" y="3905"/>
                      <a:pt x="1708" y="3887"/>
                    </a:cubicBezTo>
                    <a:cubicBezTo>
                      <a:pt x="1710" y="3856"/>
                      <a:pt x="1722" y="3836"/>
                      <a:pt x="1684" y="3803"/>
                    </a:cubicBezTo>
                    <a:cubicBezTo>
                      <a:pt x="1646" y="3771"/>
                      <a:pt x="1688" y="3749"/>
                      <a:pt x="1715" y="3714"/>
                    </a:cubicBezTo>
                    <a:cubicBezTo>
                      <a:pt x="1739" y="3683"/>
                      <a:pt x="1791" y="3670"/>
                      <a:pt x="1824" y="3648"/>
                    </a:cubicBezTo>
                    <a:cubicBezTo>
                      <a:pt x="1818" y="3643"/>
                      <a:pt x="1811" y="3639"/>
                      <a:pt x="1804" y="3636"/>
                    </a:cubicBezTo>
                    <a:cubicBezTo>
                      <a:pt x="1780" y="3625"/>
                      <a:pt x="1772" y="3614"/>
                      <a:pt x="1791" y="3609"/>
                    </a:cubicBezTo>
                    <a:cubicBezTo>
                      <a:pt x="1810" y="3603"/>
                      <a:pt x="1802" y="3592"/>
                      <a:pt x="1782" y="3570"/>
                    </a:cubicBezTo>
                    <a:cubicBezTo>
                      <a:pt x="1763" y="3548"/>
                      <a:pt x="1755" y="3527"/>
                      <a:pt x="1744" y="3527"/>
                    </a:cubicBezTo>
                    <a:cubicBezTo>
                      <a:pt x="1733" y="3527"/>
                      <a:pt x="1717" y="3524"/>
                      <a:pt x="1700" y="3529"/>
                    </a:cubicBezTo>
                    <a:cubicBezTo>
                      <a:pt x="1684" y="3535"/>
                      <a:pt x="1687" y="3516"/>
                      <a:pt x="1690" y="3496"/>
                    </a:cubicBezTo>
                    <a:cubicBezTo>
                      <a:pt x="1692" y="3477"/>
                      <a:pt x="1660" y="3480"/>
                      <a:pt x="1654" y="3472"/>
                    </a:cubicBezTo>
                    <a:cubicBezTo>
                      <a:pt x="1649" y="3464"/>
                      <a:pt x="1662" y="3436"/>
                      <a:pt x="1668" y="3434"/>
                    </a:cubicBezTo>
                    <a:cubicBezTo>
                      <a:pt x="1673" y="3431"/>
                      <a:pt x="1690" y="3423"/>
                      <a:pt x="1690" y="3415"/>
                    </a:cubicBezTo>
                    <a:cubicBezTo>
                      <a:pt x="1690" y="3406"/>
                      <a:pt x="1660" y="3404"/>
                      <a:pt x="1670" y="3384"/>
                    </a:cubicBezTo>
                    <a:cubicBezTo>
                      <a:pt x="1681" y="3365"/>
                      <a:pt x="1703" y="3365"/>
                      <a:pt x="1703" y="3346"/>
                    </a:cubicBezTo>
                    <a:cubicBezTo>
                      <a:pt x="1703" y="3327"/>
                      <a:pt x="1720" y="3311"/>
                      <a:pt x="1739" y="3324"/>
                    </a:cubicBezTo>
                    <a:cubicBezTo>
                      <a:pt x="1758" y="3338"/>
                      <a:pt x="1766" y="3374"/>
                      <a:pt x="1788" y="3365"/>
                    </a:cubicBezTo>
                    <a:cubicBezTo>
                      <a:pt x="1810" y="3357"/>
                      <a:pt x="1796" y="3338"/>
                      <a:pt x="1793" y="3327"/>
                    </a:cubicBezTo>
                    <a:cubicBezTo>
                      <a:pt x="1791" y="3316"/>
                      <a:pt x="1785" y="3300"/>
                      <a:pt x="1810" y="3294"/>
                    </a:cubicBezTo>
                    <a:cubicBezTo>
                      <a:pt x="1834" y="3289"/>
                      <a:pt x="1823" y="3264"/>
                      <a:pt x="1843" y="3264"/>
                    </a:cubicBezTo>
                    <a:cubicBezTo>
                      <a:pt x="1862" y="3264"/>
                      <a:pt x="1897" y="3240"/>
                      <a:pt x="1908" y="3234"/>
                    </a:cubicBezTo>
                    <a:cubicBezTo>
                      <a:pt x="1919" y="3229"/>
                      <a:pt x="1944" y="3215"/>
                      <a:pt x="1955" y="3220"/>
                    </a:cubicBezTo>
                    <a:cubicBezTo>
                      <a:pt x="1966" y="3226"/>
                      <a:pt x="1979" y="3240"/>
                      <a:pt x="1987" y="3220"/>
                    </a:cubicBezTo>
                    <a:cubicBezTo>
                      <a:pt x="1996" y="3201"/>
                      <a:pt x="2028" y="3210"/>
                      <a:pt x="2031" y="3220"/>
                    </a:cubicBezTo>
                    <a:cubicBezTo>
                      <a:pt x="2034" y="3231"/>
                      <a:pt x="2086" y="3231"/>
                      <a:pt x="2102" y="3242"/>
                    </a:cubicBezTo>
                    <a:cubicBezTo>
                      <a:pt x="2119" y="3253"/>
                      <a:pt x="2154" y="3275"/>
                      <a:pt x="2154" y="3286"/>
                    </a:cubicBezTo>
                    <a:cubicBezTo>
                      <a:pt x="2154" y="3297"/>
                      <a:pt x="2170" y="3313"/>
                      <a:pt x="2170" y="3294"/>
                    </a:cubicBezTo>
                    <a:cubicBezTo>
                      <a:pt x="2170" y="3275"/>
                      <a:pt x="2184" y="3281"/>
                      <a:pt x="2206" y="3294"/>
                    </a:cubicBezTo>
                    <a:cubicBezTo>
                      <a:pt x="2228" y="3308"/>
                      <a:pt x="2258" y="3302"/>
                      <a:pt x="2263" y="3289"/>
                    </a:cubicBezTo>
                    <a:cubicBezTo>
                      <a:pt x="2269" y="3275"/>
                      <a:pt x="2310" y="3259"/>
                      <a:pt x="2324" y="3270"/>
                    </a:cubicBezTo>
                    <a:cubicBezTo>
                      <a:pt x="2337" y="3281"/>
                      <a:pt x="2343" y="3289"/>
                      <a:pt x="2359" y="3272"/>
                    </a:cubicBezTo>
                    <a:cubicBezTo>
                      <a:pt x="2375" y="3256"/>
                      <a:pt x="2414" y="3259"/>
                      <a:pt x="2419" y="3275"/>
                    </a:cubicBezTo>
                    <a:cubicBezTo>
                      <a:pt x="2425" y="3292"/>
                      <a:pt x="2444" y="3294"/>
                      <a:pt x="2460" y="3294"/>
                    </a:cubicBezTo>
                    <a:cubicBezTo>
                      <a:pt x="2477" y="3294"/>
                      <a:pt x="2479" y="3319"/>
                      <a:pt x="2490" y="3313"/>
                    </a:cubicBezTo>
                    <a:cubicBezTo>
                      <a:pt x="2501" y="3308"/>
                      <a:pt x="2498" y="3281"/>
                      <a:pt x="2512" y="3283"/>
                    </a:cubicBezTo>
                    <a:cubicBezTo>
                      <a:pt x="2526" y="3286"/>
                      <a:pt x="2537" y="3302"/>
                      <a:pt x="2559" y="3302"/>
                    </a:cubicBezTo>
                    <a:cubicBezTo>
                      <a:pt x="2580" y="3302"/>
                      <a:pt x="2597" y="3297"/>
                      <a:pt x="2597" y="3281"/>
                    </a:cubicBezTo>
                    <a:cubicBezTo>
                      <a:pt x="2597" y="3264"/>
                      <a:pt x="2594" y="3237"/>
                      <a:pt x="2580" y="3237"/>
                    </a:cubicBezTo>
                    <a:cubicBezTo>
                      <a:pt x="2567" y="3237"/>
                      <a:pt x="2553" y="3223"/>
                      <a:pt x="2537" y="3223"/>
                    </a:cubicBezTo>
                    <a:cubicBezTo>
                      <a:pt x="2520" y="3223"/>
                      <a:pt x="2504" y="3196"/>
                      <a:pt x="2520" y="3190"/>
                    </a:cubicBezTo>
                    <a:cubicBezTo>
                      <a:pt x="2537" y="3185"/>
                      <a:pt x="2564" y="3171"/>
                      <a:pt x="2559" y="3158"/>
                    </a:cubicBezTo>
                    <a:cubicBezTo>
                      <a:pt x="2553" y="3144"/>
                      <a:pt x="2548" y="3117"/>
                      <a:pt x="2569" y="3114"/>
                    </a:cubicBezTo>
                    <a:cubicBezTo>
                      <a:pt x="2591" y="3111"/>
                      <a:pt x="2638" y="3111"/>
                      <a:pt x="2635" y="3103"/>
                    </a:cubicBezTo>
                    <a:cubicBezTo>
                      <a:pt x="2632" y="3095"/>
                      <a:pt x="2589" y="3089"/>
                      <a:pt x="2580" y="3076"/>
                    </a:cubicBezTo>
                    <a:cubicBezTo>
                      <a:pt x="2572" y="3062"/>
                      <a:pt x="2569" y="3029"/>
                      <a:pt x="2578" y="3024"/>
                    </a:cubicBezTo>
                    <a:cubicBezTo>
                      <a:pt x="2586" y="3018"/>
                      <a:pt x="2613" y="3026"/>
                      <a:pt x="2630" y="3021"/>
                    </a:cubicBezTo>
                    <a:cubicBezTo>
                      <a:pt x="2646" y="3016"/>
                      <a:pt x="2682" y="3029"/>
                      <a:pt x="2703" y="3013"/>
                    </a:cubicBezTo>
                    <a:cubicBezTo>
                      <a:pt x="2725" y="2996"/>
                      <a:pt x="2772" y="2994"/>
                      <a:pt x="2796" y="2994"/>
                    </a:cubicBezTo>
                    <a:cubicBezTo>
                      <a:pt x="2821" y="2994"/>
                      <a:pt x="2840" y="2977"/>
                      <a:pt x="2859" y="2975"/>
                    </a:cubicBezTo>
                    <a:cubicBezTo>
                      <a:pt x="2878" y="2972"/>
                      <a:pt x="2933" y="2964"/>
                      <a:pt x="2947" y="2958"/>
                    </a:cubicBezTo>
                    <a:cubicBezTo>
                      <a:pt x="2960" y="2953"/>
                      <a:pt x="3034" y="2942"/>
                      <a:pt x="3037" y="2928"/>
                    </a:cubicBezTo>
                    <a:cubicBezTo>
                      <a:pt x="3039" y="2914"/>
                      <a:pt x="3098" y="2903"/>
                      <a:pt x="3113" y="2910"/>
                    </a:cubicBezTo>
                    <a:cubicBezTo>
                      <a:pt x="3128" y="2917"/>
                      <a:pt x="3147" y="2923"/>
                      <a:pt x="3161" y="2917"/>
                    </a:cubicBezTo>
                    <a:cubicBezTo>
                      <a:pt x="3175" y="2912"/>
                      <a:pt x="3203" y="2927"/>
                      <a:pt x="3201" y="2942"/>
                    </a:cubicBezTo>
                    <a:cubicBezTo>
                      <a:pt x="3198" y="2957"/>
                      <a:pt x="3213" y="2973"/>
                      <a:pt x="3212" y="2985"/>
                    </a:cubicBezTo>
                    <a:cubicBezTo>
                      <a:pt x="3210" y="2998"/>
                      <a:pt x="3197" y="3002"/>
                      <a:pt x="3205" y="3011"/>
                    </a:cubicBezTo>
                    <a:cubicBezTo>
                      <a:pt x="3213" y="3021"/>
                      <a:pt x="3250" y="3014"/>
                      <a:pt x="3261" y="3002"/>
                    </a:cubicBezTo>
                    <a:cubicBezTo>
                      <a:pt x="3272" y="2990"/>
                      <a:pt x="3284" y="3007"/>
                      <a:pt x="3284" y="3017"/>
                    </a:cubicBezTo>
                    <a:cubicBezTo>
                      <a:pt x="3284" y="3026"/>
                      <a:pt x="3302" y="3033"/>
                      <a:pt x="3302" y="3021"/>
                    </a:cubicBezTo>
                    <a:cubicBezTo>
                      <a:pt x="3302" y="3009"/>
                      <a:pt x="3324" y="3017"/>
                      <a:pt x="3331" y="3025"/>
                    </a:cubicBezTo>
                    <a:cubicBezTo>
                      <a:pt x="3337" y="3033"/>
                      <a:pt x="3363" y="3016"/>
                      <a:pt x="3363" y="3029"/>
                    </a:cubicBezTo>
                    <a:cubicBezTo>
                      <a:pt x="3363" y="3043"/>
                      <a:pt x="3325" y="3054"/>
                      <a:pt x="3341" y="3069"/>
                    </a:cubicBezTo>
                    <a:cubicBezTo>
                      <a:pt x="3358" y="3084"/>
                      <a:pt x="3367" y="3051"/>
                      <a:pt x="3388" y="3058"/>
                    </a:cubicBezTo>
                    <a:cubicBezTo>
                      <a:pt x="3408" y="3065"/>
                      <a:pt x="3436" y="3035"/>
                      <a:pt x="3455" y="3031"/>
                    </a:cubicBezTo>
                    <a:cubicBezTo>
                      <a:pt x="3474" y="3026"/>
                      <a:pt x="3494" y="3009"/>
                      <a:pt x="3511" y="2999"/>
                    </a:cubicBezTo>
                    <a:cubicBezTo>
                      <a:pt x="3527" y="2990"/>
                      <a:pt x="3563" y="2992"/>
                      <a:pt x="3552" y="3003"/>
                    </a:cubicBezTo>
                    <a:cubicBezTo>
                      <a:pt x="3541" y="3014"/>
                      <a:pt x="3529" y="3035"/>
                      <a:pt x="3570" y="3050"/>
                    </a:cubicBezTo>
                    <a:cubicBezTo>
                      <a:pt x="3611" y="3065"/>
                      <a:pt x="3657" y="3144"/>
                      <a:pt x="3683" y="3184"/>
                    </a:cubicBezTo>
                    <a:cubicBezTo>
                      <a:pt x="3709" y="3223"/>
                      <a:pt x="3734" y="3294"/>
                      <a:pt x="3747" y="3294"/>
                    </a:cubicBezTo>
                    <a:cubicBezTo>
                      <a:pt x="3761" y="3294"/>
                      <a:pt x="3765" y="3259"/>
                      <a:pt x="3783" y="3255"/>
                    </a:cubicBezTo>
                    <a:cubicBezTo>
                      <a:pt x="3801" y="3251"/>
                      <a:pt x="3811" y="3285"/>
                      <a:pt x="3831" y="3289"/>
                    </a:cubicBezTo>
                    <a:cubicBezTo>
                      <a:pt x="3850" y="3293"/>
                      <a:pt x="3876" y="3304"/>
                      <a:pt x="3891" y="3298"/>
                    </a:cubicBezTo>
                    <a:cubicBezTo>
                      <a:pt x="3906" y="3293"/>
                      <a:pt x="3940" y="3274"/>
                      <a:pt x="3952" y="3281"/>
                    </a:cubicBezTo>
                    <a:cubicBezTo>
                      <a:pt x="3964" y="3287"/>
                      <a:pt x="3981" y="3287"/>
                      <a:pt x="3992" y="3313"/>
                    </a:cubicBezTo>
                    <a:cubicBezTo>
                      <a:pt x="4003" y="3339"/>
                      <a:pt x="4019" y="3345"/>
                      <a:pt x="4030" y="3345"/>
                    </a:cubicBezTo>
                    <a:cubicBezTo>
                      <a:pt x="4041" y="3345"/>
                      <a:pt x="4043" y="3357"/>
                      <a:pt x="4043" y="3368"/>
                    </a:cubicBezTo>
                    <a:cubicBezTo>
                      <a:pt x="4043" y="3379"/>
                      <a:pt x="4063" y="3394"/>
                      <a:pt x="4074" y="3394"/>
                    </a:cubicBezTo>
                    <a:cubicBezTo>
                      <a:pt x="4085" y="3394"/>
                      <a:pt x="4114" y="3390"/>
                      <a:pt x="4123" y="3384"/>
                    </a:cubicBezTo>
                    <a:cubicBezTo>
                      <a:pt x="4133" y="3379"/>
                      <a:pt x="4144" y="3374"/>
                      <a:pt x="4145" y="3386"/>
                    </a:cubicBezTo>
                    <a:cubicBezTo>
                      <a:pt x="4147" y="3399"/>
                      <a:pt x="4164" y="3419"/>
                      <a:pt x="4174" y="3419"/>
                    </a:cubicBezTo>
                    <a:cubicBezTo>
                      <a:pt x="4185" y="3419"/>
                      <a:pt x="4207" y="3428"/>
                      <a:pt x="4209" y="3419"/>
                    </a:cubicBezTo>
                    <a:cubicBezTo>
                      <a:pt x="4211" y="3410"/>
                      <a:pt x="4240" y="3405"/>
                      <a:pt x="4251" y="3403"/>
                    </a:cubicBezTo>
                    <a:cubicBezTo>
                      <a:pt x="4262" y="3401"/>
                      <a:pt x="4300" y="3394"/>
                      <a:pt x="4307" y="3377"/>
                    </a:cubicBezTo>
                    <a:cubicBezTo>
                      <a:pt x="4315" y="3361"/>
                      <a:pt x="4346" y="3361"/>
                      <a:pt x="4355" y="3350"/>
                    </a:cubicBezTo>
                    <a:cubicBezTo>
                      <a:pt x="4364" y="3339"/>
                      <a:pt x="4389" y="3333"/>
                      <a:pt x="4395" y="3323"/>
                    </a:cubicBezTo>
                    <a:cubicBezTo>
                      <a:pt x="4400" y="3312"/>
                      <a:pt x="4433" y="3313"/>
                      <a:pt x="4437" y="3304"/>
                    </a:cubicBezTo>
                    <a:cubicBezTo>
                      <a:pt x="4440" y="3295"/>
                      <a:pt x="4468" y="3293"/>
                      <a:pt x="4481" y="3297"/>
                    </a:cubicBezTo>
                    <a:cubicBezTo>
                      <a:pt x="4493" y="3301"/>
                      <a:pt x="4557" y="3313"/>
                      <a:pt x="4566" y="3312"/>
                    </a:cubicBezTo>
                    <a:cubicBezTo>
                      <a:pt x="4575" y="3310"/>
                      <a:pt x="4577" y="3344"/>
                      <a:pt x="4586" y="3346"/>
                    </a:cubicBezTo>
                    <a:cubicBezTo>
                      <a:pt x="4595" y="3348"/>
                      <a:pt x="4628" y="3374"/>
                      <a:pt x="4637" y="3366"/>
                    </a:cubicBezTo>
                    <a:cubicBezTo>
                      <a:pt x="4646" y="3359"/>
                      <a:pt x="4668" y="3352"/>
                      <a:pt x="4686" y="3363"/>
                    </a:cubicBezTo>
                    <a:cubicBezTo>
                      <a:pt x="4705" y="3374"/>
                      <a:pt x="4723" y="3388"/>
                      <a:pt x="4730" y="3375"/>
                    </a:cubicBezTo>
                    <a:cubicBezTo>
                      <a:pt x="4737" y="3363"/>
                      <a:pt x="4776" y="3357"/>
                      <a:pt x="4781" y="3350"/>
                    </a:cubicBezTo>
                    <a:cubicBezTo>
                      <a:pt x="4787" y="3343"/>
                      <a:pt x="4792" y="3321"/>
                      <a:pt x="4783" y="3313"/>
                    </a:cubicBezTo>
                    <a:cubicBezTo>
                      <a:pt x="4774" y="3306"/>
                      <a:pt x="4765" y="3277"/>
                      <a:pt x="4761" y="3262"/>
                    </a:cubicBezTo>
                    <a:cubicBezTo>
                      <a:pt x="4757" y="3248"/>
                      <a:pt x="4783" y="3244"/>
                      <a:pt x="4787" y="3231"/>
                    </a:cubicBezTo>
                    <a:cubicBezTo>
                      <a:pt x="4790" y="3219"/>
                      <a:pt x="4812" y="3217"/>
                      <a:pt x="4819" y="3210"/>
                    </a:cubicBezTo>
                    <a:cubicBezTo>
                      <a:pt x="4827" y="3202"/>
                      <a:pt x="4828" y="3186"/>
                      <a:pt x="4841" y="3190"/>
                    </a:cubicBezTo>
                    <a:cubicBezTo>
                      <a:pt x="4854" y="3193"/>
                      <a:pt x="4881" y="3202"/>
                      <a:pt x="4887" y="3208"/>
                    </a:cubicBezTo>
                    <a:cubicBezTo>
                      <a:pt x="4892" y="3213"/>
                      <a:pt x="4912" y="3217"/>
                      <a:pt x="4925" y="3217"/>
                    </a:cubicBezTo>
                    <a:cubicBezTo>
                      <a:pt x="4938" y="3217"/>
                      <a:pt x="4958" y="3228"/>
                      <a:pt x="4971" y="3235"/>
                    </a:cubicBezTo>
                    <a:cubicBezTo>
                      <a:pt x="4983" y="3242"/>
                      <a:pt x="5023" y="3242"/>
                      <a:pt x="5031" y="3253"/>
                    </a:cubicBezTo>
                    <a:cubicBezTo>
                      <a:pt x="5038" y="3264"/>
                      <a:pt x="5029" y="3295"/>
                      <a:pt x="5038" y="3306"/>
                    </a:cubicBezTo>
                    <a:cubicBezTo>
                      <a:pt x="5047" y="3317"/>
                      <a:pt x="5069" y="3341"/>
                      <a:pt x="5076" y="3335"/>
                    </a:cubicBezTo>
                    <a:cubicBezTo>
                      <a:pt x="5084" y="3330"/>
                      <a:pt x="5118" y="3353"/>
                      <a:pt x="5131" y="3352"/>
                    </a:cubicBezTo>
                    <a:cubicBezTo>
                      <a:pt x="5144" y="3350"/>
                      <a:pt x="5164" y="3330"/>
                      <a:pt x="5175" y="3330"/>
                    </a:cubicBezTo>
                    <a:cubicBezTo>
                      <a:pt x="5186" y="3330"/>
                      <a:pt x="5220" y="3321"/>
                      <a:pt x="5231" y="3323"/>
                    </a:cubicBezTo>
                    <a:cubicBezTo>
                      <a:pt x="5242" y="3324"/>
                      <a:pt x="5282" y="3339"/>
                      <a:pt x="5288" y="3335"/>
                    </a:cubicBezTo>
                    <a:cubicBezTo>
                      <a:pt x="5293" y="3332"/>
                      <a:pt x="5329" y="3337"/>
                      <a:pt x="5335" y="3348"/>
                    </a:cubicBezTo>
                    <a:cubicBezTo>
                      <a:pt x="5340" y="3359"/>
                      <a:pt x="5386" y="3359"/>
                      <a:pt x="5386" y="3372"/>
                    </a:cubicBezTo>
                    <a:cubicBezTo>
                      <a:pt x="5386" y="3384"/>
                      <a:pt x="5411" y="3392"/>
                      <a:pt x="5419" y="3406"/>
                    </a:cubicBezTo>
                    <a:cubicBezTo>
                      <a:pt x="5426" y="3421"/>
                      <a:pt x="5486" y="3412"/>
                      <a:pt x="5497" y="3421"/>
                    </a:cubicBezTo>
                    <a:cubicBezTo>
                      <a:pt x="5508" y="3430"/>
                      <a:pt x="5577" y="3428"/>
                      <a:pt x="5579" y="3421"/>
                    </a:cubicBezTo>
                    <a:cubicBezTo>
                      <a:pt x="5581" y="3414"/>
                      <a:pt x="5646" y="3410"/>
                      <a:pt x="5659" y="3401"/>
                    </a:cubicBezTo>
                    <a:cubicBezTo>
                      <a:pt x="5672" y="3392"/>
                      <a:pt x="5707" y="3395"/>
                      <a:pt x="5708" y="3383"/>
                    </a:cubicBezTo>
                    <a:cubicBezTo>
                      <a:pt x="5710" y="3370"/>
                      <a:pt x="5743" y="3361"/>
                      <a:pt x="5758" y="3350"/>
                    </a:cubicBezTo>
                    <a:cubicBezTo>
                      <a:pt x="5772" y="3339"/>
                      <a:pt x="5830" y="3341"/>
                      <a:pt x="5834" y="3353"/>
                    </a:cubicBezTo>
                    <a:cubicBezTo>
                      <a:pt x="5838" y="3366"/>
                      <a:pt x="5872" y="3370"/>
                      <a:pt x="5887" y="3364"/>
                    </a:cubicBezTo>
                    <a:cubicBezTo>
                      <a:pt x="5902" y="3359"/>
                      <a:pt x="5940" y="3366"/>
                      <a:pt x="5945" y="3379"/>
                    </a:cubicBezTo>
                    <a:cubicBezTo>
                      <a:pt x="5951" y="3392"/>
                      <a:pt x="5994" y="3399"/>
                      <a:pt x="6005" y="3395"/>
                    </a:cubicBezTo>
                    <a:cubicBezTo>
                      <a:pt x="6016" y="3392"/>
                      <a:pt x="6051" y="3366"/>
                      <a:pt x="6064" y="3364"/>
                    </a:cubicBezTo>
                    <a:cubicBezTo>
                      <a:pt x="6076" y="3363"/>
                      <a:pt x="6095" y="3350"/>
                      <a:pt x="6091" y="3337"/>
                    </a:cubicBezTo>
                    <a:cubicBezTo>
                      <a:pt x="6087" y="3324"/>
                      <a:pt x="6116" y="3288"/>
                      <a:pt x="6120" y="3273"/>
                    </a:cubicBezTo>
                    <a:cubicBezTo>
                      <a:pt x="6124" y="3259"/>
                      <a:pt x="6149" y="3219"/>
                      <a:pt x="6158" y="3215"/>
                    </a:cubicBezTo>
                    <a:cubicBezTo>
                      <a:pt x="6167" y="3211"/>
                      <a:pt x="6188" y="3195"/>
                      <a:pt x="6186" y="3184"/>
                    </a:cubicBezTo>
                    <a:cubicBezTo>
                      <a:pt x="6184" y="3173"/>
                      <a:pt x="6178" y="3140"/>
                      <a:pt x="6167" y="3140"/>
                    </a:cubicBezTo>
                    <a:cubicBezTo>
                      <a:pt x="6157" y="3140"/>
                      <a:pt x="6137" y="3142"/>
                      <a:pt x="6162" y="3108"/>
                    </a:cubicBezTo>
                    <a:cubicBezTo>
                      <a:pt x="6187" y="3073"/>
                      <a:pt x="6233" y="3082"/>
                      <a:pt x="6240" y="3082"/>
                    </a:cubicBezTo>
                    <a:cubicBezTo>
                      <a:pt x="6248" y="3082"/>
                      <a:pt x="6306" y="3067"/>
                      <a:pt x="6331" y="3075"/>
                    </a:cubicBezTo>
                    <a:cubicBezTo>
                      <a:pt x="6357" y="3082"/>
                      <a:pt x="6373" y="3071"/>
                      <a:pt x="6401" y="3086"/>
                    </a:cubicBezTo>
                    <a:cubicBezTo>
                      <a:pt x="6428" y="3100"/>
                      <a:pt x="6466" y="3095"/>
                      <a:pt x="6475" y="3108"/>
                    </a:cubicBezTo>
                    <a:cubicBezTo>
                      <a:pt x="6484" y="3120"/>
                      <a:pt x="6521" y="3131"/>
                      <a:pt x="6515" y="3153"/>
                    </a:cubicBezTo>
                    <a:cubicBezTo>
                      <a:pt x="6510" y="3175"/>
                      <a:pt x="6535" y="3162"/>
                      <a:pt x="6545" y="3210"/>
                    </a:cubicBezTo>
                    <a:cubicBezTo>
                      <a:pt x="6554" y="3257"/>
                      <a:pt x="6576" y="3261"/>
                      <a:pt x="6581" y="3282"/>
                    </a:cubicBezTo>
                    <a:cubicBezTo>
                      <a:pt x="6586" y="3304"/>
                      <a:pt x="6616" y="3344"/>
                      <a:pt x="6612" y="3357"/>
                    </a:cubicBezTo>
                    <a:cubicBezTo>
                      <a:pt x="6608" y="3370"/>
                      <a:pt x="6605" y="3390"/>
                      <a:pt x="6636" y="3392"/>
                    </a:cubicBezTo>
                    <a:cubicBezTo>
                      <a:pt x="6667" y="3394"/>
                      <a:pt x="6689" y="3417"/>
                      <a:pt x="6696" y="3414"/>
                    </a:cubicBezTo>
                    <a:cubicBezTo>
                      <a:pt x="6703" y="3410"/>
                      <a:pt x="6739" y="3423"/>
                      <a:pt x="6758" y="3441"/>
                    </a:cubicBezTo>
                    <a:cubicBezTo>
                      <a:pt x="6776" y="3459"/>
                      <a:pt x="6803" y="3450"/>
                      <a:pt x="6801" y="3470"/>
                    </a:cubicBezTo>
                    <a:cubicBezTo>
                      <a:pt x="6800" y="3490"/>
                      <a:pt x="6816" y="3507"/>
                      <a:pt x="6814" y="3523"/>
                    </a:cubicBezTo>
                    <a:cubicBezTo>
                      <a:pt x="6812" y="3539"/>
                      <a:pt x="6849" y="3550"/>
                      <a:pt x="6874" y="3547"/>
                    </a:cubicBezTo>
                    <a:cubicBezTo>
                      <a:pt x="6900" y="3543"/>
                      <a:pt x="6918" y="3556"/>
                      <a:pt x="6929" y="3534"/>
                    </a:cubicBezTo>
                    <a:cubicBezTo>
                      <a:pt x="6940" y="3512"/>
                      <a:pt x="6976" y="3521"/>
                      <a:pt x="6989" y="3512"/>
                    </a:cubicBezTo>
                    <a:cubicBezTo>
                      <a:pt x="7002" y="3503"/>
                      <a:pt x="7040" y="3492"/>
                      <a:pt x="7038" y="3525"/>
                    </a:cubicBezTo>
                    <a:cubicBezTo>
                      <a:pt x="7036" y="3558"/>
                      <a:pt x="7058" y="3565"/>
                      <a:pt x="7040" y="3576"/>
                    </a:cubicBezTo>
                    <a:cubicBezTo>
                      <a:pt x="7022" y="3587"/>
                      <a:pt x="7013" y="3634"/>
                      <a:pt x="7007" y="3654"/>
                    </a:cubicBezTo>
                    <a:cubicBezTo>
                      <a:pt x="7002" y="3674"/>
                      <a:pt x="6974" y="3680"/>
                      <a:pt x="6971" y="3701"/>
                    </a:cubicBezTo>
                    <a:cubicBezTo>
                      <a:pt x="6967" y="3723"/>
                      <a:pt x="6942" y="3725"/>
                      <a:pt x="6942" y="3742"/>
                    </a:cubicBezTo>
                    <a:cubicBezTo>
                      <a:pt x="6942" y="3758"/>
                      <a:pt x="6905" y="3754"/>
                      <a:pt x="6887" y="3742"/>
                    </a:cubicBezTo>
                    <a:cubicBezTo>
                      <a:pt x="6869" y="3729"/>
                      <a:pt x="6851" y="3765"/>
                      <a:pt x="6836" y="3765"/>
                    </a:cubicBezTo>
                    <a:cubicBezTo>
                      <a:pt x="6821" y="3765"/>
                      <a:pt x="6823" y="3796"/>
                      <a:pt x="6827" y="3809"/>
                    </a:cubicBezTo>
                    <a:cubicBezTo>
                      <a:pt x="6831" y="3822"/>
                      <a:pt x="6821" y="3838"/>
                      <a:pt x="6831" y="3860"/>
                    </a:cubicBezTo>
                    <a:cubicBezTo>
                      <a:pt x="6835" y="3872"/>
                      <a:pt x="6833" y="3894"/>
                      <a:pt x="6835" y="3919"/>
                    </a:cubicBezTo>
                    <a:cubicBezTo>
                      <a:pt x="6857" y="3903"/>
                      <a:pt x="6877" y="3891"/>
                      <a:pt x="6886" y="3891"/>
                    </a:cubicBezTo>
                    <a:cubicBezTo>
                      <a:pt x="6909" y="3891"/>
                      <a:pt x="6932" y="3930"/>
                      <a:pt x="6957" y="3931"/>
                    </a:cubicBezTo>
                    <a:cubicBezTo>
                      <a:pt x="6983" y="3932"/>
                      <a:pt x="7098" y="3854"/>
                      <a:pt x="7099" y="3842"/>
                    </a:cubicBezTo>
                    <a:cubicBezTo>
                      <a:pt x="7100" y="3829"/>
                      <a:pt x="7168" y="3764"/>
                      <a:pt x="7199" y="3731"/>
                    </a:cubicBezTo>
                    <a:cubicBezTo>
                      <a:pt x="7231" y="3697"/>
                      <a:pt x="7273" y="3648"/>
                      <a:pt x="7290" y="3609"/>
                    </a:cubicBezTo>
                    <a:cubicBezTo>
                      <a:pt x="7300" y="3586"/>
                      <a:pt x="7344" y="3540"/>
                      <a:pt x="7355" y="3522"/>
                    </a:cubicBezTo>
                    <a:cubicBezTo>
                      <a:pt x="7366" y="3504"/>
                      <a:pt x="7373" y="3502"/>
                      <a:pt x="7394" y="3459"/>
                    </a:cubicBezTo>
                    <a:cubicBezTo>
                      <a:pt x="7414" y="3416"/>
                      <a:pt x="7414" y="3304"/>
                      <a:pt x="7420" y="3297"/>
                    </a:cubicBezTo>
                    <a:cubicBezTo>
                      <a:pt x="7426" y="3290"/>
                      <a:pt x="7423" y="3271"/>
                      <a:pt x="7432" y="3259"/>
                    </a:cubicBezTo>
                    <a:cubicBezTo>
                      <a:pt x="7441" y="3247"/>
                      <a:pt x="7436" y="3231"/>
                      <a:pt x="7455" y="3215"/>
                    </a:cubicBezTo>
                    <a:cubicBezTo>
                      <a:pt x="7473" y="3200"/>
                      <a:pt x="7469" y="3186"/>
                      <a:pt x="7465" y="3174"/>
                    </a:cubicBezTo>
                    <a:cubicBezTo>
                      <a:pt x="7460" y="3162"/>
                      <a:pt x="7465" y="3136"/>
                      <a:pt x="7461" y="3128"/>
                    </a:cubicBezTo>
                    <a:cubicBezTo>
                      <a:pt x="7456" y="3119"/>
                      <a:pt x="7457" y="3116"/>
                      <a:pt x="7468" y="3109"/>
                    </a:cubicBezTo>
                    <a:cubicBezTo>
                      <a:pt x="7479" y="3103"/>
                      <a:pt x="7461" y="3087"/>
                      <a:pt x="7445" y="3079"/>
                    </a:cubicBezTo>
                    <a:cubicBezTo>
                      <a:pt x="7430" y="3072"/>
                      <a:pt x="7410" y="3066"/>
                      <a:pt x="7408" y="3048"/>
                    </a:cubicBezTo>
                    <a:cubicBezTo>
                      <a:pt x="7406" y="3031"/>
                      <a:pt x="7380" y="3010"/>
                      <a:pt x="7360" y="3012"/>
                    </a:cubicBezTo>
                    <a:cubicBezTo>
                      <a:pt x="7340" y="3014"/>
                      <a:pt x="7302" y="3001"/>
                      <a:pt x="7307" y="3014"/>
                    </a:cubicBezTo>
                    <a:cubicBezTo>
                      <a:pt x="7312" y="3027"/>
                      <a:pt x="7305" y="3037"/>
                      <a:pt x="7295" y="3035"/>
                    </a:cubicBezTo>
                    <a:cubicBezTo>
                      <a:pt x="7285" y="3032"/>
                      <a:pt x="7281" y="3040"/>
                      <a:pt x="7269" y="3058"/>
                    </a:cubicBezTo>
                    <a:cubicBezTo>
                      <a:pt x="7257" y="3077"/>
                      <a:pt x="7215" y="3078"/>
                      <a:pt x="7234" y="3061"/>
                    </a:cubicBezTo>
                    <a:cubicBezTo>
                      <a:pt x="7253" y="3044"/>
                      <a:pt x="7228" y="3043"/>
                      <a:pt x="7231" y="3025"/>
                    </a:cubicBezTo>
                    <a:cubicBezTo>
                      <a:pt x="7235" y="3006"/>
                      <a:pt x="7250" y="2988"/>
                      <a:pt x="7230" y="3000"/>
                    </a:cubicBezTo>
                    <a:cubicBezTo>
                      <a:pt x="7209" y="3012"/>
                      <a:pt x="7209" y="3040"/>
                      <a:pt x="7191" y="3044"/>
                    </a:cubicBezTo>
                    <a:cubicBezTo>
                      <a:pt x="7174" y="3047"/>
                      <a:pt x="7179" y="2995"/>
                      <a:pt x="7184" y="2981"/>
                    </a:cubicBezTo>
                    <a:cubicBezTo>
                      <a:pt x="7189" y="2967"/>
                      <a:pt x="7152" y="2982"/>
                      <a:pt x="7114" y="2979"/>
                    </a:cubicBezTo>
                    <a:cubicBezTo>
                      <a:pt x="7076" y="2976"/>
                      <a:pt x="7086" y="2950"/>
                      <a:pt x="7117" y="2934"/>
                    </a:cubicBezTo>
                    <a:cubicBezTo>
                      <a:pt x="7148" y="2917"/>
                      <a:pt x="7142" y="2902"/>
                      <a:pt x="7158" y="2895"/>
                    </a:cubicBezTo>
                    <a:cubicBezTo>
                      <a:pt x="7173" y="2889"/>
                      <a:pt x="7213" y="2862"/>
                      <a:pt x="7237" y="2849"/>
                    </a:cubicBezTo>
                    <a:cubicBezTo>
                      <a:pt x="7261" y="2835"/>
                      <a:pt x="7265" y="2820"/>
                      <a:pt x="7271" y="2804"/>
                    </a:cubicBezTo>
                    <a:cubicBezTo>
                      <a:pt x="7276" y="2789"/>
                      <a:pt x="7320" y="2770"/>
                      <a:pt x="7359" y="2738"/>
                    </a:cubicBezTo>
                    <a:cubicBezTo>
                      <a:pt x="7398" y="2706"/>
                      <a:pt x="7417" y="2688"/>
                      <a:pt x="7426" y="2668"/>
                    </a:cubicBezTo>
                    <a:cubicBezTo>
                      <a:pt x="7435" y="2649"/>
                      <a:pt x="7494" y="2626"/>
                      <a:pt x="7495" y="2611"/>
                    </a:cubicBezTo>
                    <a:cubicBezTo>
                      <a:pt x="7496" y="2597"/>
                      <a:pt x="7564" y="2560"/>
                      <a:pt x="7610" y="2551"/>
                    </a:cubicBezTo>
                    <a:cubicBezTo>
                      <a:pt x="7657" y="2542"/>
                      <a:pt x="7731" y="2554"/>
                      <a:pt x="7744" y="2567"/>
                    </a:cubicBezTo>
                    <a:cubicBezTo>
                      <a:pt x="7758" y="2581"/>
                      <a:pt x="7768" y="2576"/>
                      <a:pt x="7776" y="2566"/>
                    </a:cubicBezTo>
                    <a:cubicBezTo>
                      <a:pt x="7784" y="2557"/>
                      <a:pt x="7802" y="2562"/>
                      <a:pt x="7833" y="2566"/>
                    </a:cubicBezTo>
                    <a:cubicBezTo>
                      <a:pt x="7864" y="2569"/>
                      <a:pt x="7872" y="2551"/>
                      <a:pt x="7893" y="2557"/>
                    </a:cubicBezTo>
                    <a:cubicBezTo>
                      <a:pt x="7914" y="2564"/>
                      <a:pt x="7931" y="2567"/>
                      <a:pt x="7944" y="2543"/>
                    </a:cubicBezTo>
                    <a:cubicBezTo>
                      <a:pt x="7956" y="2518"/>
                      <a:pt x="8017" y="2523"/>
                      <a:pt x="8030" y="2533"/>
                    </a:cubicBezTo>
                    <a:cubicBezTo>
                      <a:pt x="8044" y="2543"/>
                      <a:pt x="8055" y="2556"/>
                      <a:pt x="8077" y="2542"/>
                    </a:cubicBezTo>
                    <a:cubicBezTo>
                      <a:pt x="8099" y="2527"/>
                      <a:pt x="8099" y="2561"/>
                      <a:pt x="8119" y="2564"/>
                    </a:cubicBezTo>
                    <a:cubicBezTo>
                      <a:pt x="8140" y="2566"/>
                      <a:pt x="8127" y="2585"/>
                      <a:pt x="8109" y="2583"/>
                    </a:cubicBezTo>
                    <a:cubicBezTo>
                      <a:pt x="8090" y="2581"/>
                      <a:pt x="8068" y="2592"/>
                      <a:pt x="8089" y="2604"/>
                    </a:cubicBezTo>
                    <a:cubicBezTo>
                      <a:pt x="8109" y="2616"/>
                      <a:pt x="8134" y="2593"/>
                      <a:pt x="8150" y="2595"/>
                    </a:cubicBezTo>
                    <a:cubicBezTo>
                      <a:pt x="8167" y="2597"/>
                      <a:pt x="8192" y="2598"/>
                      <a:pt x="8215" y="2584"/>
                    </a:cubicBezTo>
                    <a:cubicBezTo>
                      <a:pt x="8238" y="2569"/>
                      <a:pt x="8244" y="2596"/>
                      <a:pt x="8259" y="2583"/>
                    </a:cubicBezTo>
                    <a:cubicBezTo>
                      <a:pt x="8273" y="2570"/>
                      <a:pt x="8306" y="2566"/>
                      <a:pt x="8323" y="2567"/>
                    </a:cubicBezTo>
                    <a:cubicBezTo>
                      <a:pt x="8339" y="2568"/>
                      <a:pt x="8325" y="2548"/>
                      <a:pt x="8298" y="2548"/>
                    </a:cubicBezTo>
                    <a:cubicBezTo>
                      <a:pt x="8271" y="2548"/>
                      <a:pt x="8272" y="2534"/>
                      <a:pt x="8293" y="2496"/>
                    </a:cubicBezTo>
                    <a:cubicBezTo>
                      <a:pt x="8315" y="2459"/>
                      <a:pt x="8357" y="2439"/>
                      <a:pt x="8384" y="2416"/>
                    </a:cubicBezTo>
                    <a:cubicBezTo>
                      <a:pt x="8410" y="2393"/>
                      <a:pt x="8429" y="2404"/>
                      <a:pt x="8429" y="2390"/>
                    </a:cubicBezTo>
                    <a:cubicBezTo>
                      <a:pt x="8429" y="2375"/>
                      <a:pt x="8442" y="2334"/>
                      <a:pt x="8462" y="2333"/>
                    </a:cubicBezTo>
                    <a:cubicBezTo>
                      <a:pt x="8482" y="2332"/>
                      <a:pt x="8532" y="2342"/>
                      <a:pt x="8563" y="2324"/>
                    </a:cubicBezTo>
                    <a:cubicBezTo>
                      <a:pt x="8594" y="2307"/>
                      <a:pt x="8591" y="2337"/>
                      <a:pt x="8604" y="2342"/>
                    </a:cubicBezTo>
                    <a:cubicBezTo>
                      <a:pt x="8617" y="2346"/>
                      <a:pt x="8634" y="2315"/>
                      <a:pt x="8649" y="2324"/>
                    </a:cubicBezTo>
                    <a:cubicBezTo>
                      <a:pt x="8663" y="2333"/>
                      <a:pt x="8627" y="2355"/>
                      <a:pt x="8619" y="2382"/>
                    </a:cubicBezTo>
                    <a:cubicBezTo>
                      <a:pt x="8610" y="2408"/>
                      <a:pt x="8638" y="2398"/>
                      <a:pt x="8653" y="2405"/>
                    </a:cubicBezTo>
                    <a:cubicBezTo>
                      <a:pt x="8669" y="2413"/>
                      <a:pt x="8633" y="2424"/>
                      <a:pt x="8637" y="2431"/>
                    </a:cubicBezTo>
                    <a:cubicBezTo>
                      <a:pt x="8640" y="2438"/>
                      <a:pt x="8671" y="2438"/>
                      <a:pt x="8712" y="2398"/>
                    </a:cubicBezTo>
                    <a:cubicBezTo>
                      <a:pt x="8752" y="2358"/>
                      <a:pt x="8788" y="2347"/>
                      <a:pt x="8814" y="2350"/>
                    </a:cubicBezTo>
                    <a:cubicBezTo>
                      <a:pt x="8839" y="2352"/>
                      <a:pt x="8824" y="2327"/>
                      <a:pt x="8826" y="2290"/>
                    </a:cubicBezTo>
                    <a:cubicBezTo>
                      <a:pt x="8828" y="2252"/>
                      <a:pt x="8906" y="2241"/>
                      <a:pt x="8932" y="2252"/>
                    </a:cubicBezTo>
                    <a:cubicBezTo>
                      <a:pt x="8957" y="2263"/>
                      <a:pt x="8956" y="2273"/>
                      <a:pt x="8931" y="2267"/>
                    </a:cubicBezTo>
                    <a:cubicBezTo>
                      <a:pt x="8906" y="2260"/>
                      <a:pt x="8884" y="2282"/>
                      <a:pt x="8885" y="2313"/>
                    </a:cubicBezTo>
                    <a:cubicBezTo>
                      <a:pt x="8886" y="2344"/>
                      <a:pt x="8863" y="2354"/>
                      <a:pt x="8875" y="2366"/>
                    </a:cubicBezTo>
                    <a:cubicBezTo>
                      <a:pt x="8886" y="2378"/>
                      <a:pt x="8857" y="2381"/>
                      <a:pt x="8856" y="2393"/>
                    </a:cubicBezTo>
                    <a:cubicBezTo>
                      <a:pt x="8855" y="2406"/>
                      <a:pt x="8856" y="2416"/>
                      <a:pt x="8838" y="2422"/>
                    </a:cubicBezTo>
                    <a:cubicBezTo>
                      <a:pt x="8820" y="2427"/>
                      <a:pt x="8759" y="2434"/>
                      <a:pt x="8757" y="2457"/>
                    </a:cubicBezTo>
                    <a:cubicBezTo>
                      <a:pt x="8755" y="2481"/>
                      <a:pt x="8722" y="2484"/>
                      <a:pt x="8707" y="2513"/>
                    </a:cubicBezTo>
                    <a:cubicBezTo>
                      <a:pt x="8692" y="2542"/>
                      <a:pt x="8632" y="2559"/>
                      <a:pt x="8593" y="2618"/>
                    </a:cubicBezTo>
                    <a:cubicBezTo>
                      <a:pt x="8554" y="2676"/>
                      <a:pt x="8492" y="2676"/>
                      <a:pt x="8492" y="2687"/>
                    </a:cubicBezTo>
                    <a:cubicBezTo>
                      <a:pt x="8492" y="2698"/>
                      <a:pt x="8449" y="2697"/>
                      <a:pt x="8435" y="2699"/>
                    </a:cubicBezTo>
                    <a:cubicBezTo>
                      <a:pt x="8420" y="2700"/>
                      <a:pt x="8448" y="2736"/>
                      <a:pt x="8414" y="2773"/>
                    </a:cubicBezTo>
                    <a:cubicBezTo>
                      <a:pt x="8379" y="2811"/>
                      <a:pt x="8356" y="2862"/>
                      <a:pt x="8357" y="2914"/>
                    </a:cubicBezTo>
                    <a:cubicBezTo>
                      <a:pt x="8358" y="2966"/>
                      <a:pt x="8375" y="3116"/>
                      <a:pt x="8391" y="3142"/>
                    </a:cubicBezTo>
                    <a:cubicBezTo>
                      <a:pt x="8406" y="3169"/>
                      <a:pt x="8397" y="3233"/>
                      <a:pt x="8410" y="3247"/>
                    </a:cubicBezTo>
                    <a:cubicBezTo>
                      <a:pt x="8423" y="3261"/>
                      <a:pt x="8418" y="3283"/>
                      <a:pt x="8426" y="3292"/>
                    </a:cubicBezTo>
                    <a:cubicBezTo>
                      <a:pt x="8435" y="3300"/>
                      <a:pt x="8468" y="3255"/>
                      <a:pt x="8491" y="3236"/>
                    </a:cubicBezTo>
                    <a:cubicBezTo>
                      <a:pt x="8514" y="3217"/>
                      <a:pt x="8507" y="3211"/>
                      <a:pt x="8522" y="3200"/>
                    </a:cubicBezTo>
                    <a:cubicBezTo>
                      <a:pt x="8538" y="3190"/>
                      <a:pt x="8531" y="3149"/>
                      <a:pt x="8536" y="3138"/>
                    </a:cubicBezTo>
                    <a:cubicBezTo>
                      <a:pt x="8540" y="3127"/>
                      <a:pt x="8569" y="3121"/>
                      <a:pt x="8578" y="3109"/>
                    </a:cubicBezTo>
                    <a:cubicBezTo>
                      <a:pt x="8587" y="3098"/>
                      <a:pt x="8610" y="3105"/>
                      <a:pt x="8623" y="3100"/>
                    </a:cubicBezTo>
                    <a:cubicBezTo>
                      <a:pt x="8636" y="3096"/>
                      <a:pt x="8622" y="3066"/>
                      <a:pt x="8618" y="3048"/>
                    </a:cubicBezTo>
                    <a:cubicBezTo>
                      <a:pt x="8613" y="3031"/>
                      <a:pt x="8655" y="3007"/>
                      <a:pt x="8677" y="2992"/>
                    </a:cubicBezTo>
                    <a:cubicBezTo>
                      <a:pt x="8699" y="2976"/>
                      <a:pt x="8726" y="3002"/>
                      <a:pt x="8751" y="2979"/>
                    </a:cubicBezTo>
                    <a:cubicBezTo>
                      <a:pt x="8775" y="2956"/>
                      <a:pt x="8749" y="2930"/>
                      <a:pt x="8740" y="2918"/>
                    </a:cubicBezTo>
                    <a:cubicBezTo>
                      <a:pt x="8731" y="2906"/>
                      <a:pt x="8764" y="2849"/>
                      <a:pt x="8784" y="2843"/>
                    </a:cubicBezTo>
                    <a:cubicBezTo>
                      <a:pt x="8803" y="2838"/>
                      <a:pt x="8813" y="2857"/>
                      <a:pt x="8831" y="2841"/>
                    </a:cubicBezTo>
                    <a:cubicBezTo>
                      <a:pt x="8849" y="2824"/>
                      <a:pt x="8814" y="2798"/>
                      <a:pt x="8802" y="2800"/>
                    </a:cubicBezTo>
                    <a:cubicBezTo>
                      <a:pt x="8789" y="2801"/>
                      <a:pt x="8784" y="2753"/>
                      <a:pt x="8814" y="2730"/>
                    </a:cubicBezTo>
                    <a:cubicBezTo>
                      <a:pt x="8845" y="2708"/>
                      <a:pt x="8833" y="2703"/>
                      <a:pt x="8813" y="2698"/>
                    </a:cubicBezTo>
                    <a:cubicBezTo>
                      <a:pt x="8793" y="2692"/>
                      <a:pt x="8789" y="2699"/>
                      <a:pt x="8773" y="2700"/>
                    </a:cubicBezTo>
                    <a:cubicBezTo>
                      <a:pt x="8758" y="2701"/>
                      <a:pt x="8743" y="2668"/>
                      <a:pt x="8766" y="2637"/>
                    </a:cubicBezTo>
                    <a:cubicBezTo>
                      <a:pt x="8790" y="2605"/>
                      <a:pt x="8813" y="2608"/>
                      <a:pt x="8818" y="2582"/>
                    </a:cubicBezTo>
                    <a:cubicBezTo>
                      <a:pt x="8824" y="2556"/>
                      <a:pt x="8856" y="2518"/>
                      <a:pt x="8865" y="2505"/>
                    </a:cubicBezTo>
                    <a:cubicBezTo>
                      <a:pt x="8873" y="2491"/>
                      <a:pt x="8906" y="2505"/>
                      <a:pt x="8918" y="2502"/>
                    </a:cubicBezTo>
                    <a:cubicBezTo>
                      <a:pt x="8931" y="2499"/>
                      <a:pt x="8927" y="2526"/>
                      <a:pt x="8942" y="2513"/>
                    </a:cubicBezTo>
                    <a:cubicBezTo>
                      <a:pt x="8957" y="2499"/>
                      <a:pt x="8983" y="2454"/>
                      <a:pt x="9004" y="2454"/>
                    </a:cubicBezTo>
                    <a:cubicBezTo>
                      <a:pt x="9025" y="2454"/>
                      <a:pt x="9011" y="2487"/>
                      <a:pt x="9017" y="2507"/>
                    </a:cubicBezTo>
                    <a:cubicBezTo>
                      <a:pt x="9022" y="2527"/>
                      <a:pt x="9034" y="2502"/>
                      <a:pt x="9074" y="2474"/>
                    </a:cubicBezTo>
                    <a:cubicBezTo>
                      <a:pt x="9114" y="2447"/>
                      <a:pt x="9202" y="2450"/>
                      <a:pt x="9228" y="2463"/>
                    </a:cubicBezTo>
                    <a:cubicBezTo>
                      <a:pt x="9254" y="2475"/>
                      <a:pt x="9259" y="2505"/>
                      <a:pt x="9274" y="2502"/>
                    </a:cubicBezTo>
                    <a:cubicBezTo>
                      <a:pt x="9296" y="2496"/>
                      <a:pt x="9277" y="2472"/>
                      <a:pt x="9299" y="2465"/>
                    </a:cubicBezTo>
                    <a:cubicBezTo>
                      <a:pt x="9321" y="2459"/>
                      <a:pt x="9359" y="2436"/>
                      <a:pt x="9388" y="2415"/>
                    </a:cubicBezTo>
                    <a:cubicBezTo>
                      <a:pt x="9417" y="2394"/>
                      <a:pt x="9409" y="2410"/>
                      <a:pt x="9425" y="2391"/>
                    </a:cubicBezTo>
                    <a:cubicBezTo>
                      <a:pt x="9440" y="2372"/>
                      <a:pt x="9456" y="2380"/>
                      <a:pt x="9460" y="2367"/>
                    </a:cubicBezTo>
                    <a:cubicBezTo>
                      <a:pt x="9465" y="2354"/>
                      <a:pt x="9507" y="2333"/>
                      <a:pt x="9564" y="2321"/>
                    </a:cubicBezTo>
                    <a:cubicBezTo>
                      <a:pt x="9622" y="2308"/>
                      <a:pt x="9696" y="2270"/>
                      <a:pt x="9693" y="2258"/>
                    </a:cubicBezTo>
                    <a:cubicBezTo>
                      <a:pt x="9689" y="2246"/>
                      <a:pt x="9714" y="2240"/>
                      <a:pt x="9717" y="2252"/>
                    </a:cubicBezTo>
                    <a:cubicBezTo>
                      <a:pt x="9720" y="2264"/>
                      <a:pt x="9742" y="2260"/>
                      <a:pt x="9772" y="2266"/>
                    </a:cubicBezTo>
                    <a:cubicBezTo>
                      <a:pt x="9802" y="2272"/>
                      <a:pt x="9816" y="2284"/>
                      <a:pt x="9839" y="2260"/>
                    </a:cubicBezTo>
                    <a:cubicBezTo>
                      <a:pt x="9863" y="2237"/>
                      <a:pt x="9836" y="2229"/>
                      <a:pt x="9837" y="2210"/>
                    </a:cubicBezTo>
                    <a:cubicBezTo>
                      <a:pt x="9838" y="2192"/>
                      <a:pt x="9796" y="2173"/>
                      <a:pt x="9802" y="2154"/>
                    </a:cubicBezTo>
                    <a:cubicBezTo>
                      <a:pt x="9807" y="2135"/>
                      <a:pt x="9771" y="2084"/>
                      <a:pt x="9760" y="2094"/>
                    </a:cubicBezTo>
                    <a:cubicBezTo>
                      <a:pt x="9749" y="2104"/>
                      <a:pt x="9724" y="2086"/>
                      <a:pt x="9724" y="2071"/>
                    </a:cubicBezTo>
                    <a:cubicBezTo>
                      <a:pt x="9724" y="2056"/>
                      <a:pt x="9722" y="2039"/>
                      <a:pt x="9704" y="2050"/>
                    </a:cubicBezTo>
                    <a:cubicBezTo>
                      <a:pt x="9687" y="2061"/>
                      <a:pt x="9658" y="2056"/>
                      <a:pt x="9653" y="2039"/>
                    </a:cubicBezTo>
                    <a:cubicBezTo>
                      <a:pt x="9647" y="2023"/>
                      <a:pt x="9686" y="2011"/>
                      <a:pt x="9714" y="2022"/>
                    </a:cubicBezTo>
                    <a:cubicBezTo>
                      <a:pt x="9741" y="2033"/>
                      <a:pt x="9733" y="2044"/>
                      <a:pt x="9746" y="2052"/>
                    </a:cubicBezTo>
                    <a:cubicBezTo>
                      <a:pt x="9760" y="2060"/>
                      <a:pt x="9797" y="2056"/>
                      <a:pt x="9816" y="2047"/>
                    </a:cubicBezTo>
                    <a:cubicBezTo>
                      <a:pt x="9836" y="2038"/>
                      <a:pt x="9889" y="2021"/>
                      <a:pt x="9898" y="2005"/>
                    </a:cubicBezTo>
                    <a:cubicBezTo>
                      <a:pt x="9908" y="1990"/>
                      <a:pt x="9898" y="1983"/>
                      <a:pt x="9916" y="1974"/>
                    </a:cubicBezTo>
                    <a:cubicBezTo>
                      <a:pt x="9934" y="1964"/>
                      <a:pt x="9920" y="1945"/>
                      <a:pt x="9905" y="1937"/>
                    </a:cubicBezTo>
                    <a:cubicBezTo>
                      <a:pt x="9889" y="1929"/>
                      <a:pt x="9893" y="1907"/>
                      <a:pt x="9909" y="1907"/>
                    </a:cubicBezTo>
                    <a:cubicBezTo>
                      <a:pt x="9926" y="1907"/>
                      <a:pt x="9921" y="1888"/>
                      <a:pt x="9932" y="1887"/>
                    </a:cubicBezTo>
                    <a:cubicBezTo>
                      <a:pt x="9943" y="1886"/>
                      <a:pt x="9945" y="1895"/>
                      <a:pt x="9965" y="1885"/>
                    </a:cubicBezTo>
                    <a:cubicBezTo>
                      <a:pt x="9985" y="1875"/>
                      <a:pt x="9966" y="1901"/>
                      <a:pt x="9957" y="1918"/>
                    </a:cubicBezTo>
                    <a:cubicBezTo>
                      <a:pt x="9948" y="1935"/>
                      <a:pt x="9976" y="1950"/>
                      <a:pt x="9979" y="1960"/>
                    </a:cubicBezTo>
                    <a:cubicBezTo>
                      <a:pt x="9981" y="1970"/>
                      <a:pt x="10020" y="1974"/>
                      <a:pt x="10042" y="1962"/>
                    </a:cubicBezTo>
                    <a:cubicBezTo>
                      <a:pt x="10064" y="1950"/>
                      <a:pt x="10134" y="1976"/>
                      <a:pt x="10139" y="1994"/>
                    </a:cubicBezTo>
                    <a:cubicBezTo>
                      <a:pt x="10143" y="2011"/>
                      <a:pt x="10153" y="2032"/>
                      <a:pt x="10183" y="2046"/>
                    </a:cubicBezTo>
                    <a:cubicBezTo>
                      <a:pt x="10212" y="2061"/>
                      <a:pt x="10238" y="2055"/>
                      <a:pt x="10244" y="2068"/>
                    </a:cubicBezTo>
                    <a:cubicBezTo>
                      <a:pt x="10249" y="2082"/>
                      <a:pt x="10260" y="2089"/>
                      <a:pt x="10276" y="2086"/>
                    </a:cubicBezTo>
                    <a:cubicBezTo>
                      <a:pt x="10293" y="2082"/>
                      <a:pt x="10302" y="2100"/>
                      <a:pt x="10314" y="2089"/>
                    </a:cubicBezTo>
                    <a:cubicBezTo>
                      <a:pt x="10326" y="2078"/>
                      <a:pt x="10332" y="2096"/>
                      <a:pt x="10348" y="2082"/>
                    </a:cubicBezTo>
                    <a:cubicBezTo>
                      <a:pt x="10363" y="2068"/>
                      <a:pt x="10314" y="2059"/>
                      <a:pt x="10320" y="2048"/>
                    </a:cubicBezTo>
                    <a:cubicBezTo>
                      <a:pt x="10327" y="2037"/>
                      <a:pt x="10337" y="2056"/>
                      <a:pt x="10350" y="2056"/>
                    </a:cubicBezTo>
                    <a:cubicBezTo>
                      <a:pt x="10364" y="2055"/>
                      <a:pt x="10347" y="2028"/>
                      <a:pt x="10357" y="2025"/>
                    </a:cubicBezTo>
                    <a:cubicBezTo>
                      <a:pt x="10367" y="2023"/>
                      <a:pt x="10358" y="1968"/>
                      <a:pt x="10348" y="1964"/>
                    </a:cubicBezTo>
                    <a:cubicBezTo>
                      <a:pt x="10337" y="1961"/>
                      <a:pt x="10346" y="1942"/>
                      <a:pt x="10367" y="1957"/>
                    </a:cubicBezTo>
                    <a:cubicBezTo>
                      <a:pt x="10388" y="1973"/>
                      <a:pt x="10420" y="1972"/>
                      <a:pt x="10436" y="1972"/>
                    </a:cubicBezTo>
                    <a:cubicBezTo>
                      <a:pt x="10451" y="1972"/>
                      <a:pt x="10437" y="1957"/>
                      <a:pt x="10421" y="1954"/>
                    </a:cubicBezTo>
                    <a:cubicBezTo>
                      <a:pt x="10406" y="1952"/>
                      <a:pt x="10424" y="1939"/>
                      <a:pt x="10435" y="1949"/>
                    </a:cubicBezTo>
                    <a:cubicBezTo>
                      <a:pt x="10446" y="1959"/>
                      <a:pt x="10467" y="1963"/>
                      <a:pt x="10469" y="1953"/>
                    </a:cubicBezTo>
                    <a:cubicBezTo>
                      <a:pt x="10470" y="1942"/>
                      <a:pt x="10481" y="1918"/>
                      <a:pt x="10501" y="1919"/>
                    </a:cubicBezTo>
                    <a:cubicBezTo>
                      <a:pt x="10520" y="1920"/>
                      <a:pt x="10526" y="1909"/>
                      <a:pt x="10508" y="1902"/>
                    </a:cubicBezTo>
                    <a:close/>
                    <a:moveTo>
                      <a:pt x="5428" y="3098"/>
                    </a:moveTo>
                    <a:cubicBezTo>
                      <a:pt x="5376" y="3144"/>
                      <a:pt x="5272" y="3155"/>
                      <a:pt x="5272" y="3193"/>
                    </a:cubicBezTo>
                    <a:cubicBezTo>
                      <a:pt x="5272" y="3231"/>
                      <a:pt x="5146" y="3251"/>
                      <a:pt x="5135" y="3234"/>
                    </a:cubicBezTo>
                    <a:cubicBezTo>
                      <a:pt x="5126" y="3220"/>
                      <a:pt x="5228" y="3215"/>
                      <a:pt x="5253" y="3160"/>
                    </a:cubicBezTo>
                    <a:cubicBezTo>
                      <a:pt x="5278" y="3106"/>
                      <a:pt x="5371" y="3078"/>
                      <a:pt x="5417" y="3005"/>
                    </a:cubicBezTo>
                    <a:cubicBezTo>
                      <a:pt x="5450" y="2953"/>
                      <a:pt x="5477" y="2873"/>
                      <a:pt x="5496" y="2879"/>
                    </a:cubicBezTo>
                    <a:cubicBezTo>
                      <a:pt x="5515" y="2884"/>
                      <a:pt x="5480" y="3051"/>
                      <a:pt x="5428" y="3098"/>
                    </a:cubicBezTo>
                    <a:close/>
                    <a:moveTo>
                      <a:pt x="5659" y="958"/>
                    </a:moveTo>
                    <a:cubicBezTo>
                      <a:pt x="5652" y="972"/>
                      <a:pt x="5612" y="973"/>
                      <a:pt x="5623" y="987"/>
                    </a:cubicBezTo>
                    <a:cubicBezTo>
                      <a:pt x="5641" y="1011"/>
                      <a:pt x="5732" y="998"/>
                      <a:pt x="5734" y="969"/>
                    </a:cubicBezTo>
                    <a:cubicBezTo>
                      <a:pt x="5736" y="940"/>
                      <a:pt x="5666" y="943"/>
                      <a:pt x="5659" y="958"/>
                    </a:cubicBezTo>
                    <a:close/>
                    <a:moveTo>
                      <a:pt x="2342" y="58"/>
                    </a:moveTo>
                    <a:cubicBezTo>
                      <a:pt x="2385" y="58"/>
                      <a:pt x="2373" y="31"/>
                      <a:pt x="2402" y="34"/>
                    </a:cubicBezTo>
                    <a:cubicBezTo>
                      <a:pt x="2431" y="38"/>
                      <a:pt x="2469" y="36"/>
                      <a:pt x="2455" y="18"/>
                    </a:cubicBezTo>
                    <a:cubicBezTo>
                      <a:pt x="2440" y="0"/>
                      <a:pt x="2334" y="7"/>
                      <a:pt x="2345" y="21"/>
                    </a:cubicBezTo>
                    <a:cubicBezTo>
                      <a:pt x="2356" y="36"/>
                      <a:pt x="2260" y="31"/>
                      <a:pt x="2262" y="36"/>
                    </a:cubicBezTo>
                    <a:cubicBezTo>
                      <a:pt x="2265" y="47"/>
                      <a:pt x="2298" y="58"/>
                      <a:pt x="2342" y="58"/>
                    </a:cubicBezTo>
                    <a:close/>
                    <a:moveTo>
                      <a:pt x="2116" y="180"/>
                    </a:moveTo>
                    <a:cubicBezTo>
                      <a:pt x="2116" y="151"/>
                      <a:pt x="2021" y="183"/>
                      <a:pt x="2039" y="189"/>
                    </a:cubicBezTo>
                    <a:cubicBezTo>
                      <a:pt x="2056" y="195"/>
                      <a:pt x="2116" y="209"/>
                      <a:pt x="2116" y="180"/>
                    </a:cubicBezTo>
                    <a:close/>
                    <a:moveTo>
                      <a:pt x="2351" y="156"/>
                    </a:moveTo>
                    <a:cubicBezTo>
                      <a:pt x="2356" y="171"/>
                      <a:pt x="2342" y="173"/>
                      <a:pt x="2305" y="173"/>
                    </a:cubicBezTo>
                    <a:cubicBezTo>
                      <a:pt x="2269" y="173"/>
                      <a:pt x="2250" y="193"/>
                      <a:pt x="2269" y="209"/>
                    </a:cubicBezTo>
                    <a:cubicBezTo>
                      <a:pt x="2291" y="227"/>
                      <a:pt x="2387" y="220"/>
                      <a:pt x="2404" y="198"/>
                    </a:cubicBezTo>
                    <a:cubicBezTo>
                      <a:pt x="2420" y="176"/>
                      <a:pt x="2462" y="195"/>
                      <a:pt x="2469" y="173"/>
                    </a:cubicBezTo>
                    <a:cubicBezTo>
                      <a:pt x="2477" y="151"/>
                      <a:pt x="2345" y="142"/>
                      <a:pt x="2351" y="156"/>
                    </a:cubicBezTo>
                    <a:close/>
                    <a:moveTo>
                      <a:pt x="2662" y="122"/>
                    </a:moveTo>
                    <a:cubicBezTo>
                      <a:pt x="2675" y="105"/>
                      <a:pt x="2639" y="105"/>
                      <a:pt x="2635" y="89"/>
                    </a:cubicBezTo>
                    <a:cubicBezTo>
                      <a:pt x="2631" y="72"/>
                      <a:pt x="2529" y="69"/>
                      <a:pt x="2535" y="87"/>
                    </a:cubicBezTo>
                    <a:cubicBezTo>
                      <a:pt x="2540" y="105"/>
                      <a:pt x="2464" y="125"/>
                      <a:pt x="2487" y="144"/>
                    </a:cubicBezTo>
                    <a:cubicBezTo>
                      <a:pt x="2531" y="178"/>
                      <a:pt x="2650" y="138"/>
                      <a:pt x="2662" y="122"/>
                    </a:cubicBezTo>
                    <a:close/>
                    <a:moveTo>
                      <a:pt x="2373" y="93"/>
                    </a:moveTo>
                    <a:cubicBezTo>
                      <a:pt x="2378" y="54"/>
                      <a:pt x="2314" y="85"/>
                      <a:pt x="2267" y="65"/>
                    </a:cubicBezTo>
                    <a:cubicBezTo>
                      <a:pt x="2220" y="45"/>
                      <a:pt x="2192" y="47"/>
                      <a:pt x="2223" y="74"/>
                    </a:cubicBezTo>
                    <a:cubicBezTo>
                      <a:pt x="2238" y="87"/>
                      <a:pt x="2142" y="97"/>
                      <a:pt x="2158" y="113"/>
                    </a:cubicBezTo>
                    <a:cubicBezTo>
                      <a:pt x="2192" y="147"/>
                      <a:pt x="2367" y="131"/>
                      <a:pt x="2373" y="93"/>
                    </a:cubicBezTo>
                    <a:close/>
                    <a:moveTo>
                      <a:pt x="2101" y="1104"/>
                    </a:moveTo>
                    <a:cubicBezTo>
                      <a:pt x="2103" y="1122"/>
                      <a:pt x="2092" y="1135"/>
                      <a:pt x="2058" y="1135"/>
                    </a:cubicBezTo>
                    <a:cubicBezTo>
                      <a:pt x="2023" y="1135"/>
                      <a:pt x="2074" y="1156"/>
                      <a:pt x="2078" y="1176"/>
                    </a:cubicBezTo>
                    <a:cubicBezTo>
                      <a:pt x="2081" y="1197"/>
                      <a:pt x="2043" y="1182"/>
                      <a:pt x="2041" y="1213"/>
                    </a:cubicBezTo>
                    <a:cubicBezTo>
                      <a:pt x="2039" y="1244"/>
                      <a:pt x="1974" y="1213"/>
                      <a:pt x="1965" y="1253"/>
                    </a:cubicBezTo>
                    <a:cubicBezTo>
                      <a:pt x="1956" y="1293"/>
                      <a:pt x="1997" y="1288"/>
                      <a:pt x="2027" y="1289"/>
                    </a:cubicBezTo>
                    <a:cubicBezTo>
                      <a:pt x="2056" y="1291"/>
                      <a:pt x="2016" y="1319"/>
                      <a:pt x="2038" y="1335"/>
                    </a:cubicBezTo>
                    <a:cubicBezTo>
                      <a:pt x="2059" y="1351"/>
                      <a:pt x="2076" y="1346"/>
                      <a:pt x="2061" y="1315"/>
                    </a:cubicBezTo>
                    <a:cubicBezTo>
                      <a:pt x="2047" y="1284"/>
                      <a:pt x="2138" y="1326"/>
                      <a:pt x="2110" y="1350"/>
                    </a:cubicBezTo>
                    <a:cubicBezTo>
                      <a:pt x="2083" y="1373"/>
                      <a:pt x="2154" y="1391"/>
                      <a:pt x="2189" y="1393"/>
                    </a:cubicBezTo>
                    <a:cubicBezTo>
                      <a:pt x="2223" y="1395"/>
                      <a:pt x="2346" y="1422"/>
                      <a:pt x="2349" y="1393"/>
                    </a:cubicBezTo>
                    <a:cubicBezTo>
                      <a:pt x="2351" y="1375"/>
                      <a:pt x="2304" y="1359"/>
                      <a:pt x="2265" y="1319"/>
                    </a:cubicBezTo>
                    <a:cubicBezTo>
                      <a:pt x="2227" y="1279"/>
                      <a:pt x="2200" y="1213"/>
                      <a:pt x="2243" y="1186"/>
                    </a:cubicBezTo>
                    <a:cubicBezTo>
                      <a:pt x="2287" y="1158"/>
                      <a:pt x="2249" y="1146"/>
                      <a:pt x="2293" y="1115"/>
                    </a:cubicBezTo>
                    <a:cubicBezTo>
                      <a:pt x="2336" y="1084"/>
                      <a:pt x="2311" y="1054"/>
                      <a:pt x="2347" y="1051"/>
                    </a:cubicBezTo>
                    <a:cubicBezTo>
                      <a:pt x="2384" y="1047"/>
                      <a:pt x="2344" y="1014"/>
                      <a:pt x="2380" y="1009"/>
                    </a:cubicBezTo>
                    <a:cubicBezTo>
                      <a:pt x="2416" y="1003"/>
                      <a:pt x="2424" y="963"/>
                      <a:pt x="2418" y="949"/>
                    </a:cubicBezTo>
                    <a:cubicBezTo>
                      <a:pt x="2413" y="934"/>
                      <a:pt x="2457" y="951"/>
                      <a:pt x="2477" y="929"/>
                    </a:cubicBezTo>
                    <a:cubicBezTo>
                      <a:pt x="2497" y="907"/>
                      <a:pt x="2544" y="921"/>
                      <a:pt x="2559" y="890"/>
                    </a:cubicBezTo>
                    <a:cubicBezTo>
                      <a:pt x="2573" y="859"/>
                      <a:pt x="2783" y="788"/>
                      <a:pt x="2901" y="761"/>
                    </a:cubicBezTo>
                    <a:cubicBezTo>
                      <a:pt x="3019" y="734"/>
                      <a:pt x="3101" y="685"/>
                      <a:pt x="3060" y="652"/>
                    </a:cubicBezTo>
                    <a:cubicBezTo>
                      <a:pt x="3018" y="619"/>
                      <a:pt x="2899" y="665"/>
                      <a:pt x="2870" y="688"/>
                    </a:cubicBezTo>
                    <a:cubicBezTo>
                      <a:pt x="2841" y="712"/>
                      <a:pt x="2799" y="696"/>
                      <a:pt x="2770" y="712"/>
                    </a:cubicBezTo>
                    <a:cubicBezTo>
                      <a:pt x="2741" y="728"/>
                      <a:pt x="2679" y="743"/>
                      <a:pt x="2648" y="723"/>
                    </a:cubicBezTo>
                    <a:cubicBezTo>
                      <a:pt x="2617" y="703"/>
                      <a:pt x="2580" y="747"/>
                      <a:pt x="2557" y="745"/>
                    </a:cubicBezTo>
                    <a:cubicBezTo>
                      <a:pt x="2533" y="743"/>
                      <a:pt x="2506" y="768"/>
                      <a:pt x="2480" y="767"/>
                    </a:cubicBezTo>
                    <a:cubicBezTo>
                      <a:pt x="2455" y="765"/>
                      <a:pt x="2404" y="787"/>
                      <a:pt x="2400" y="801"/>
                    </a:cubicBezTo>
                    <a:cubicBezTo>
                      <a:pt x="2396" y="816"/>
                      <a:pt x="2353" y="812"/>
                      <a:pt x="2353" y="830"/>
                    </a:cubicBezTo>
                    <a:cubicBezTo>
                      <a:pt x="2353" y="849"/>
                      <a:pt x="2318" y="865"/>
                      <a:pt x="2300" y="849"/>
                    </a:cubicBezTo>
                    <a:cubicBezTo>
                      <a:pt x="2282" y="832"/>
                      <a:pt x="2260" y="867"/>
                      <a:pt x="2285" y="890"/>
                    </a:cubicBezTo>
                    <a:cubicBezTo>
                      <a:pt x="2311" y="914"/>
                      <a:pt x="2238" y="916"/>
                      <a:pt x="2251" y="931"/>
                    </a:cubicBezTo>
                    <a:cubicBezTo>
                      <a:pt x="2263" y="945"/>
                      <a:pt x="2223" y="954"/>
                      <a:pt x="2232" y="971"/>
                    </a:cubicBezTo>
                    <a:cubicBezTo>
                      <a:pt x="2242" y="987"/>
                      <a:pt x="2207" y="992"/>
                      <a:pt x="2180" y="998"/>
                    </a:cubicBezTo>
                    <a:cubicBezTo>
                      <a:pt x="2152" y="1003"/>
                      <a:pt x="2138" y="1040"/>
                      <a:pt x="2172" y="1042"/>
                    </a:cubicBezTo>
                    <a:cubicBezTo>
                      <a:pt x="2207" y="1044"/>
                      <a:pt x="2152" y="1049"/>
                      <a:pt x="2156" y="1076"/>
                    </a:cubicBezTo>
                    <a:cubicBezTo>
                      <a:pt x="2160" y="1104"/>
                      <a:pt x="2099" y="1085"/>
                      <a:pt x="2101" y="110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1" name="Shape 326">
                <a:extLst>
                  <a:ext uri="{FF2B5EF4-FFF2-40B4-BE49-F238E27FC236}">
                    <a16:creationId xmlns:a16="http://schemas.microsoft.com/office/drawing/2014/main" id="{7D354796-784B-0AA2-7512-E56F242F1468}"/>
                  </a:ext>
                </a:extLst>
              </p:cNvPr>
              <p:cNvSpPr/>
              <p:nvPr/>
            </p:nvSpPr>
            <p:spPr>
              <a:xfrm>
                <a:off x="9908893" y="7478391"/>
                <a:ext cx="830774" cy="873822"/>
              </a:xfrm>
              <a:custGeom>
                <a:avLst/>
                <a:gdLst/>
                <a:ahLst/>
                <a:cxnLst/>
                <a:rect l="0" t="0" r="0" b="0"/>
                <a:pathLst>
                  <a:path w="1130" h="1187" extrusionOk="0">
                    <a:moveTo>
                      <a:pt x="1034" y="784"/>
                    </a:moveTo>
                    <a:cubicBezTo>
                      <a:pt x="1004" y="767"/>
                      <a:pt x="992" y="561"/>
                      <a:pt x="1007" y="556"/>
                    </a:cubicBezTo>
                    <a:cubicBezTo>
                      <a:pt x="1009" y="555"/>
                      <a:pt x="1011" y="557"/>
                      <a:pt x="1013" y="561"/>
                    </a:cubicBezTo>
                    <a:cubicBezTo>
                      <a:pt x="1010" y="515"/>
                      <a:pt x="1010" y="515"/>
                      <a:pt x="1010" y="515"/>
                    </a:cubicBezTo>
                    <a:cubicBezTo>
                      <a:pt x="1010" y="515"/>
                      <a:pt x="1008" y="514"/>
                      <a:pt x="1006" y="513"/>
                    </a:cubicBezTo>
                    <a:cubicBezTo>
                      <a:pt x="1001" y="511"/>
                      <a:pt x="993" y="507"/>
                      <a:pt x="993" y="495"/>
                    </a:cubicBezTo>
                    <a:cubicBezTo>
                      <a:pt x="993" y="479"/>
                      <a:pt x="1007" y="478"/>
                      <a:pt x="1007" y="478"/>
                    </a:cubicBezTo>
                    <a:cubicBezTo>
                      <a:pt x="1007" y="478"/>
                      <a:pt x="1004" y="444"/>
                      <a:pt x="1019" y="438"/>
                    </a:cubicBezTo>
                    <a:cubicBezTo>
                      <a:pt x="1022" y="437"/>
                      <a:pt x="1025" y="435"/>
                      <a:pt x="1027" y="432"/>
                    </a:cubicBezTo>
                    <a:cubicBezTo>
                      <a:pt x="1035" y="422"/>
                      <a:pt x="1037" y="402"/>
                      <a:pt x="1037" y="387"/>
                    </a:cubicBezTo>
                    <a:cubicBezTo>
                      <a:pt x="1037" y="370"/>
                      <a:pt x="1041" y="349"/>
                      <a:pt x="1048" y="334"/>
                    </a:cubicBezTo>
                    <a:cubicBezTo>
                      <a:pt x="1055" y="319"/>
                      <a:pt x="1052" y="299"/>
                      <a:pt x="1063" y="290"/>
                    </a:cubicBezTo>
                    <a:cubicBezTo>
                      <a:pt x="1074" y="282"/>
                      <a:pt x="1073" y="260"/>
                      <a:pt x="1086" y="256"/>
                    </a:cubicBezTo>
                    <a:cubicBezTo>
                      <a:pt x="1100" y="252"/>
                      <a:pt x="1111" y="247"/>
                      <a:pt x="1112" y="239"/>
                    </a:cubicBezTo>
                    <a:cubicBezTo>
                      <a:pt x="1114" y="230"/>
                      <a:pt x="1130" y="219"/>
                      <a:pt x="1130" y="207"/>
                    </a:cubicBezTo>
                    <a:cubicBezTo>
                      <a:pt x="1130" y="195"/>
                      <a:pt x="1109" y="192"/>
                      <a:pt x="1109" y="177"/>
                    </a:cubicBezTo>
                    <a:cubicBezTo>
                      <a:pt x="1109" y="162"/>
                      <a:pt x="1115" y="124"/>
                      <a:pt x="1115" y="124"/>
                    </a:cubicBezTo>
                    <a:cubicBezTo>
                      <a:pt x="1115" y="124"/>
                      <a:pt x="1115" y="124"/>
                      <a:pt x="1116" y="123"/>
                    </a:cubicBezTo>
                    <a:cubicBezTo>
                      <a:pt x="1086" y="97"/>
                      <a:pt x="1052" y="69"/>
                      <a:pt x="1045" y="63"/>
                    </a:cubicBezTo>
                    <a:cubicBezTo>
                      <a:pt x="1033" y="56"/>
                      <a:pt x="1014" y="71"/>
                      <a:pt x="1014" y="71"/>
                    </a:cubicBezTo>
                    <a:cubicBezTo>
                      <a:pt x="1014" y="71"/>
                      <a:pt x="995" y="52"/>
                      <a:pt x="980" y="67"/>
                    </a:cubicBezTo>
                    <a:cubicBezTo>
                      <a:pt x="965" y="82"/>
                      <a:pt x="942" y="67"/>
                      <a:pt x="942" y="67"/>
                    </a:cubicBezTo>
                    <a:cubicBezTo>
                      <a:pt x="942" y="67"/>
                      <a:pt x="923" y="56"/>
                      <a:pt x="915" y="37"/>
                    </a:cubicBezTo>
                    <a:cubicBezTo>
                      <a:pt x="912" y="29"/>
                      <a:pt x="906" y="24"/>
                      <a:pt x="899" y="21"/>
                    </a:cubicBezTo>
                    <a:cubicBezTo>
                      <a:pt x="900" y="23"/>
                      <a:pt x="900" y="23"/>
                      <a:pt x="900" y="23"/>
                    </a:cubicBezTo>
                    <a:cubicBezTo>
                      <a:pt x="855" y="31"/>
                      <a:pt x="855" y="31"/>
                      <a:pt x="855" y="31"/>
                    </a:cubicBezTo>
                    <a:cubicBezTo>
                      <a:pt x="855" y="31"/>
                      <a:pt x="798" y="0"/>
                      <a:pt x="786" y="23"/>
                    </a:cubicBezTo>
                    <a:cubicBezTo>
                      <a:pt x="775" y="46"/>
                      <a:pt x="763" y="31"/>
                      <a:pt x="737" y="31"/>
                    </a:cubicBezTo>
                    <a:cubicBezTo>
                      <a:pt x="710" y="31"/>
                      <a:pt x="687" y="42"/>
                      <a:pt x="672" y="50"/>
                    </a:cubicBezTo>
                    <a:cubicBezTo>
                      <a:pt x="657" y="57"/>
                      <a:pt x="634" y="42"/>
                      <a:pt x="623" y="50"/>
                    </a:cubicBezTo>
                    <a:cubicBezTo>
                      <a:pt x="611" y="57"/>
                      <a:pt x="604" y="92"/>
                      <a:pt x="604" y="92"/>
                    </a:cubicBezTo>
                    <a:cubicBezTo>
                      <a:pt x="486" y="69"/>
                      <a:pt x="486" y="69"/>
                      <a:pt x="486" y="69"/>
                    </a:cubicBezTo>
                    <a:cubicBezTo>
                      <a:pt x="486" y="69"/>
                      <a:pt x="463" y="35"/>
                      <a:pt x="437" y="35"/>
                    </a:cubicBezTo>
                    <a:cubicBezTo>
                      <a:pt x="410" y="35"/>
                      <a:pt x="372" y="84"/>
                      <a:pt x="372" y="84"/>
                    </a:cubicBezTo>
                    <a:cubicBezTo>
                      <a:pt x="372" y="125"/>
                      <a:pt x="372" y="125"/>
                      <a:pt x="372" y="125"/>
                    </a:cubicBezTo>
                    <a:cubicBezTo>
                      <a:pt x="377" y="150"/>
                      <a:pt x="371" y="176"/>
                      <a:pt x="363" y="189"/>
                    </a:cubicBezTo>
                    <a:cubicBezTo>
                      <a:pt x="351" y="208"/>
                      <a:pt x="340" y="216"/>
                      <a:pt x="340" y="254"/>
                    </a:cubicBezTo>
                    <a:cubicBezTo>
                      <a:pt x="340" y="292"/>
                      <a:pt x="294" y="353"/>
                      <a:pt x="294" y="383"/>
                    </a:cubicBezTo>
                    <a:cubicBezTo>
                      <a:pt x="294" y="414"/>
                      <a:pt x="241" y="433"/>
                      <a:pt x="241" y="452"/>
                    </a:cubicBezTo>
                    <a:cubicBezTo>
                      <a:pt x="241" y="471"/>
                      <a:pt x="237" y="513"/>
                      <a:pt x="237" y="555"/>
                    </a:cubicBezTo>
                    <a:cubicBezTo>
                      <a:pt x="237" y="597"/>
                      <a:pt x="214" y="562"/>
                      <a:pt x="214" y="600"/>
                    </a:cubicBezTo>
                    <a:cubicBezTo>
                      <a:pt x="214" y="639"/>
                      <a:pt x="195" y="616"/>
                      <a:pt x="176" y="635"/>
                    </a:cubicBezTo>
                    <a:cubicBezTo>
                      <a:pt x="157" y="654"/>
                      <a:pt x="150" y="658"/>
                      <a:pt x="150" y="639"/>
                    </a:cubicBezTo>
                    <a:cubicBezTo>
                      <a:pt x="150" y="620"/>
                      <a:pt x="123" y="616"/>
                      <a:pt x="100" y="635"/>
                    </a:cubicBezTo>
                    <a:cubicBezTo>
                      <a:pt x="77" y="654"/>
                      <a:pt x="70" y="635"/>
                      <a:pt x="58" y="631"/>
                    </a:cubicBezTo>
                    <a:cubicBezTo>
                      <a:pt x="52" y="629"/>
                      <a:pt x="26" y="644"/>
                      <a:pt x="0" y="662"/>
                    </a:cubicBezTo>
                    <a:cubicBezTo>
                      <a:pt x="12" y="685"/>
                      <a:pt x="18" y="709"/>
                      <a:pt x="22" y="730"/>
                    </a:cubicBezTo>
                    <a:cubicBezTo>
                      <a:pt x="23" y="731"/>
                      <a:pt x="23" y="734"/>
                      <a:pt x="24" y="736"/>
                    </a:cubicBezTo>
                    <a:cubicBezTo>
                      <a:pt x="37" y="726"/>
                      <a:pt x="51" y="718"/>
                      <a:pt x="59" y="717"/>
                    </a:cubicBezTo>
                    <a:cubicBezTo>
                      <a:pt x="78" y="714"/>
                      <a:pt x="258" y="717"/>
                      <a:pt x="258" y="717"/>
                    </a:cubicBezTo>
                    <a:cubicBezTo>
                      <a:pt x="258" y="717"/>
                      <a:pt x="275" y="744"/>
                      <a:pt x="269" y="769"/>
                    </a:cubicBezTo>
                    <a:cubicBezTo>
                      <a:pt x="264" y="793"/>
                      <a:pt x="280" y="782"/>
                      <a:pt x="294" y="815"/>
                    </a:cubicBezTo>
                    <a:cubicBezTo>
                      <a:pt x="307" y="848"/>
                      <a:pt x="318" y="862"/>
                      <a:pt x="346" y="853"/>
                    </a:cubicBezTo>
                    <a:cubicBezTo>
                      <a:pt x="373" y="845"/>
                      <a:pt x="406" y="840"/>
                      <a:pt x="417" y="842"/>
                    </a:cubicBezTo>
                    <a:cubicBezTo>
                      <a:pt x="428" y="845"/>
                      <a:pt x="425" y="796"/>
                      <a:pt x="441" y="788"/>
                    </a:cubicBezTo>
                    <a:cubicBezTo>
                      <a:pt x="458" y="780"/>
                      <a:pt x="491" y="788"/>
                      <a:pt x="491" y="788"/>
                    </a:cubicBezTo>
                    <a:cubicBezTo>
                      <a:pt x="491" y="788"/>
                      <a:pt x="493" y="801"/>
                      <a:pt x="521" y="801"/>
                    </a:cubicBezTo>
                    <a:cubicBezTo>
                      <a:pt x="548" y="801"/>
                      <a:pt x="562" y="791"/>
                      <a:pt x="562" y="810"/>
                    </a:cubicBezTo>
                    <a:cubicBezTo>
                      <a:pt x="562" y="829"/>
                      <a:pt x="564" y="851"/>
                      <a:pt x="572" y="859"/>
                    </a:cubicBezTo>
                    <a:cubicBezTo>
                      <a:pt x="581" y="867"/>
                      <a:pt x="551" y="935"/>
                      <a:pt x="564" y="946"/>
                    </a:cubicBezTo>
                    <a:cubicBezTo>
                      <a:pt x="578" y="957"/>
                      <a:pt x="597" y="982"/>
                      <a:pt x="594" y="996"/>
                    </a:cubicBezTo>
                    <a:cubicBezTo>
                      <a:pt x="592" y="1009"/>
                      <a:pt x="583" y="1042"/>
                      <a:pt x="594" y="1045"/>
                    </a:cubicBezTo>
                    <a:cubicBezTo>
                      <a:pt x="605" y="1047"/>
                      <a:pt x="608" y="1028"/>
                      <a:pt x="627" y="1028"/>
                    </a:cubicBezTo>
                    <a:cubicBezTo>
                      <a:pt x="646" y="1028"/>
                      <a:pt x="663" y="1031"/>
                      <a:pt x="682" y="1023"/>
                    </a:cubicBezTo>
                    <a:cubicBezTo>
                      <a:pt x="688" y="1020"/>
                      <a:pt x="694" y="1021"/>
                      <a:pt x="698" y="1023"/>
                    </a:cubicBezTo>
                    <a:cubicBezTo>
                      <a:pt x="708" y="1028"/>
                      <a:pt x="715" y="1039"/>
                      <a:pt x="715" y="1039"/>
                    </a:cubicBezTo>
                    <a:cubicBezTo>
                      <a:pt x="715" y="1039"/>
                      <a:pt x="720" y="1058"/>
                      <a:pt x="731" y="1053"/>
                    </a:cubicBezTo>
                    <a:cubicBezTo>
                      <a:pt x="742" y="1047"/>
                      <a:pt x="772" y="1039"/>
                      <a:pt x="769" y="1050"/>
                    </a:cubicBezTo>
                    <a:cubicBezTo>
                      <a:pt x="766" y="1061"/>
                      <a:pt x="777" y="1086"/>
                      <a:pt x="788" y="1080"/>
                    </a:cubicBezTo>
                    <a:cubicBezTo>
                      <a:pt x="799" y="1075"/>
                      <a:pt x="827" y="1097"/>
                      <a:pt x="840" y="1097"/>
                    </a:cubicBezTo>
                    <a:cubicBezTo>
                      <a:pt x="854" y="1097"/>
                      <a:pt x="868" y="1097"/>
                      <a:pt x="868" y="1088"/>
                    </a:cubicBezTo>
                    <a:cubicBezTo>
                      <a:pt x="868" y="1080"/>
                      <a:pt x="884" y="1067"/>
                      <a:pt x="889" y="1077"/>
                    </a:cubicBezTo>
                    <a:cubicBezTo>
                      <a:pt x="895" y="1088"/>
                      <a:pt x="909" y="1113"/>
                      <a:pt x="922" y="1113"/>
                    </a:cubicBezTo>
                    <a:cubicBezTo>
                      <a:pt x="936" y="1113"/>
                      <a:pt x="969" y="1113"/>
                      <a:pt x="969" y="1124"/>
                    </a:cubicBezTo>
                    <a:cubicBezTo>
                      <a:pt x="969" y="1135"/>
                      <a:pt x="980" y="1165"/>
                      <a:pt x="993" y="1176"/>
                    </a:cubicBezTo>
                    <a:cubicBezTo>
                      <a:pt x="1007" y="1187"/>
                      <a:pt x="1037" y="1176"/>
                      <a:pt x="1037" y="1176"/>
                    </a:cubicBezTo>
                    <a:cubicBezTo>
                      <a:pt x="1037" y="1176"/>
                      <a:pt x="1048" y="1168"/>
                      <a:pt x="1048" y="1149"/>
                    </a:cubicBezTo>
                    <a:cubicBezTo>
                      <a:pt x="1048" y="1129"/>
                      <a:pt x="1048" y="1105"/>
                      <a:pt x="1040" y="1105"/>
                    </a:cubicBezTo>
                    <a:cubicBezTo>
                      <a:pt x="1032" y="1105"/>
                      <a:pt x="1018" y="1124"/>
                      <a:pt x="999" y="1118"/>
                    </a:cubicBezTo>
                    <a:cubicBezTo>
                      <a:pt x="980" y="1113"/>
                      <a:pt x="966" y="1075"/>
                      <a:pt x="958" y="1069"/>
                    </a:cubicBezTo>
                    <a:cubicBezTo>
                      <a:pt x="950" y="1064"/>
                      <a:pt x="971" y="1028"/>
                      <a:pt x="971" y="1012"/>
                    </a:cubicBezTo>
                    <a:cubicBezTo>
                      <a:pt x="971" y="996"/>
                      <a:pt x="985" y="949"/>
                      <a:pt x="974" y="944"/>
                    </a:cubicBezTo>
                    <a:cubicBezTo>
                      <a:pt x="963" y="938"/>
                      <a:pt x="969" y="922"/>
                      <a:pt x="982" y="911"/>
                    </a:cubicBezTo>
                    <a:cubicBezTo>
                      <a:pt x="996" y="900"/>
                      <a:pt x="977" y="870"/>
                      <a:pt x="999" y="870"/>
                    </a:cubicBezTo>
                    <a:cubicBezTo>
                      <a:pt x="1019" y="870"/>
                      <a:pt x="1061" y="872"/>
                      <a:pt x="1073" y="859"/>
                    </a:cubicBezTo>
                    <a:cubicBezTo>
                      <a:pt x="1074" y="858"/>
                      <a:pt x="1075" y="857"/>
                      <a:pt x="1075" y="856"/>
                    </a:cubicBezTo>
                    <a:cubicBezTo>
                      <a:pt x="1077" y="853"/>
                      <a:pt x="1078" y="850"/>
                      <a:pt x="1079" y="847"/>
                    </a:cubicBezTo>
                    <a:cubicBezTo>
                      <a:pt x="1065" y="824"/>
                      <a:pt x="1051" y="793"/>
                      <a:pt x="1034" y="78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2" name="Shape 327">
                <a:extLst>
                  <a:ext uri="{FF2B5EF4-FFF2-40B4-BE49-F238E27FC236}">
                    <a16:creationId xmlns:a16="http://schemas.microsoft.com/office/drawing/2014/main" id="{DDE350B5-3C11-A89B-5770-4F2913DC3AD2}"/>
                  </a:ext>
                </a:extLst>
              </p:cNvPr>
              <p:cNvSpPr/>
              <p:nvPr/>
            </p:nvSpPr>
            <p:spPr>
              <a:xfrm>
                <a:off x="10649271" y="7844275"/>
                <a:ext cx="73178" cy="94700"/>
              </a:xfrm>
              <a:custGeom>
                <a:avLst/>
                <a:gdLst/>
                <a:ahLst/>
                <a:cxnLst/>
                <a:rect l="0" t="0" r="0" b="0"/>
                <a:pathLst>
                  <a:path w="99" h="130" extrusionOk="0">
                    <a:moveTo>
                      <a:pt x="7" y="66"/>
                    </a:moveTo>
                    <a:cubicBezTo>
                      <a:pt x="12" y="77"/>
                      <a:pt x="16" y="102"/>
                      <a:pt x="22" y="130"/>
                    </a:cubicBezTo>
                    <a:cubicBezTo>
                      <a:pt x="34" y="123"/>
                      <a:pt x="44" y="116"/>
                      <a:pt x="48" y="115"/>
                    </a:cubicBezTo>
                    <a:cubicBezTo>
                      <a:pt x="64" y="108"/>
                      <a:pt x="99" y="42"/>
                      <a:pt x="99" y="42"/>
                    </a:cubicBezTo>
                    <a:cubicBezTo>
                      <a:pt x="83" y="33"/>
                      <a:pt x="83" y="33"/>
                      <a:pt x="83" y="33"/>
                    </a:cubicBezTo>
                    <a:cubicBezTo>
                      <a:pt x="83" y="33"/>
                      <a:pt x="85" y="19"/>
                      <a:pt x="81" y="0"/>
                    </a:cubicBezTo>
                    <a:cubicBezTo>
                      <a:pt x="66" y="2"/>
                      <a:pt x="52" y="1"/>
                      <a:pt x="52" y="1"/>
                    </a:cubicBezTo>
                    <a:cubicBezTo>
                      <a:pt x="52" y="1"/>
                      <a:pt x="55" y="26"/>
                      <a:pt x="20" y="20"/>
                    </a:cubicBezTo>
                    <a:cubicBezTo>
                      <a:pt x="14" y="19"/>
                      <a:pt x="7" y="19"/>
                      <a:pt x="0" y="18"/>
                    </a:cubicBezTo>
                    <a:cubicBezTo>
                      <a:pt x="2" y="19"/>
                      <a:pt x="4" y="20"/>
                      <a:pt x="4" y="20"/>
                    </a:cubicBezTo>
                    <a:lnTo>
                      <a:pt x="7" y="66"/>
                    </a:ln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3" name="Shape 328">
                <a:extLst>
                  <a:ext uri="{FF2B5EF4-FFF2-40B4-BE49-F238E27FC236}">
                    <a16:creationId xmlns:a16="http://schemas.microsoft.com/office/drawing/2014/main" id="{99E924EF-4940-5581-C720-45A12AE49563}"/>
                  </a:ext>
                </a:extLst>
              </p:cNvPr>
              <p:cNvSpPr/>
              <p:nvPr/>
            </p:nvSpPr>
            <p:spPr>
              <a:xfrm>
                <a:off x="10696621" y="8218771"/>
                <a:ext cx="486414" cy="779121"/>
              </a:xfrm>
              <a:custGeom>
                <a:avLst/>
                <a:gdLst/>
                <a:ahLst/>
                <a:cxnLst/>
                <a:rect l="0" t="0" r="0" b="0"/>
                <a:pathLst>
                  <a:path w="658" h="1056" extrusionOk="0">
                    <a:moveTo>
                      <a:pt x="651" y="270"/>
                    </a:moveTo>
                    <a:cubicBezTo>
                      <a:pt x="645" y="254"/>
                      <a:pt x="632" y="180"/>
                      <a:pt x="636" y="150"/>
                    </a:cubicBezTo>
                    <a:cubicBezTo>
                      <a:pt x="639" y="120"/>
                      <a:pt x="630" y="41"/>
                      <a:pt x="630" y="2"/>
                    </a:cubicBezTo>
                    <a:cubicBezTo>
                      <a:pt x="630" y="2"/>
                      <a:pt x="630" y="1"/>
                      <a:pt x="630" y="0"/>
                    </a:cubicBezTo>
                    <a:cubicBezTo>
                      <a:pt x="600" y="14"/>
                      <a:pt x="568" y="29"/>
                      <a:pt x="565" y="35"/>
                    </a:cubicBezTo>
                    <a:cubicBezTo>
                      <a:pt x="559" y="46"/>
                      <a:pt x="536" y="33"/>
                      <a:pt x="521" y="46"/>
                    </a:cubicBezTo>
                    <a:cubicBezTo>
                      <a:pt x="506" y="59"/>
                      <a:pt x="497" y="48"/>
                      <a:pt x="485" y="44"/>
                    </a:cubicBezTo>
                    <a:cubicBezTo>
                      <a:pt x="472" y="41"/>
                      <a:pt x="466" y="57"/>
                      <a:pt x="465" y="68"/>
                    </a:cubicBezTo>
                    <a:cubicBezTo>
                      <a:pt x="463" y="79"/>
                      <a:pt x="437" y="73"/>
                      <a:pt x="428" y="72"/>
                    </a:cubicBezTo>
                    <a:cubicBezTo>
                      <a:pt x="419" y="70"/>
                      <a:pt x="390" y="79"/>
                      <a:pt x="375" y="79"/>
                    </a:cubicBezTo>
                    <a:cubicBezTo>
                      <a:pt x="361" y="79"/>
                      <a:pt x="372" y="66"/>
                      <a:pt x="355" y="61"/>
                    </a:cubicBezTo>
                    <a:cubicBezTo>
                      <a:pt x="339" y="55"/>
                      <a:pt x="328" y="68"/>
                      <a:pt x="319" y="68"/>
                    </a:cubicBezTo>
                    <a:cubicBezTo>
                      <a:pt x="313" y="68"/>
                      <a:pt x="296" y="66"/>
                      <a:pt x="284" y="64"/>
                    </a:cubicBezTo>
                    <a:cubicBezTo>
                      <a:pt x="284" y="73"/>
                      <a:pt x="283" y="80"/>
                      <a:pt x="281" y="86"/>
                    </a:cubicBezTo>
                    <a:cubicBezTo>
                      <a:pt x="269" y="117"/>
                      <a:pt x="305" y="187"/>
                      <a:pt x="307" y="216"/>
                    </a:cubicBezTo>
                    <a:cubicBezTo>
                      <a:pt x="320" y="228"/>
                      <a:pt x="336" y="242"/>
                      <a:pt x="344" y="252"/>
                    </a:cubicBezTo>
                    <a:cubicBezTo>
                      <a:pt x="361" y="272"/>
                      <a:pt x="344" y="270"/>
                      <a:pt x="346" y="314"/>
                    </a:cubicBezTo>
                    <a:cubicBezTo>
                      <a:pt x="348" y="358"/>
                      <a:pt x="328" y="340"/>
                      <a:pt x="312" y="354"/>
                    </a:cubicBezTo>
                    <a:cubicBezTo>
                      <a:pt x="295" y="369"/>
                      <a:pt x="310" y="401"/>
                      <a:pt x="306" y="411"/>
                    </a:cubicBezTo>
                    <a:cubicBezTo>
                      <a:pt x="302" y="420"/>
                      <a:pt x="253" y="347"/>
                      <a:pt x="250" y="336"/>
                    </a:cubicBezTo>
                    <a:cubicBezTo>
                      <a:pt x="246" y="325"/>
                      <a:pt x="268" y="281"/>
                      <a:pt x="262" y="256"/>
                    </a:cubicBezTo>
                    <a:cubicBezTo>
                      <a:pt x="257" y="230"/>
                      <a:pt x="224" y="247"/>
                      <a:pt x="213" y="248"/>
                    </a:cubicBezTo>
                    <a:cubicBezTo>
                      <a:pt x="202" y="250"/>
                      <a:pt x="177" y="219"/>
                      <a:pt x="171" y="219"/>
                    </a:cubicBezTo>
                    <a:cubicBezTo>
                      <a:pt x="166" y="219"/>
                      <a:pt x="0" y="281"/>
                      <a:pt x="0" y="281"/>
                    </a:cubicBezTo>
                    <a:cubicBezTo>
                      <a:pt x="13" y="327"/>
                      <a:pt x="13" y="327"/>
                      <a:pt x="13" y="327"/>
                    </a:cubicBezTo>
                    <a:cubicBezTo>
                      <a:pt x="9" y="327"/>
                      <a:pt x="9" y="327"/>
                      <a:pt x="9" y="327"/>
                    </a:cubicBezTo>
                    <a:cubicBezTo>
                      <a:pt x="18" y="347"/>
                      <a:pt x="18" y="347"/>
                      <a:pt x="18" y="347"/>
                    </a:cubicBezTo>
                    <a:cubicBezTo>
                      <a:pt x="18" y="347"/>
                      <a:pt x="73" y="349"/>
                      <a:pt x="97" y="366"/>
                    </a:cubicBezTo>
                    <a:cubicBezTo>
                      <a:pt x="122" y="382"/>
                      <a:pt x="160" y="385"/>
                      <a:pt x="169" y="390"/>
                    </a:cubicBezTo>
                    <a:cubicBezTo>
                      <a:pt x="177" y="396"/>
                      <a:pt x="169" y="456"/>
                      <a:pt x="171" y="486"/>
                    </a:cubicBezTo>
                    <a:cubicBezTo>
                      <a:pt x="174" y="516"/>
                      <a:pt x="138" y="524"/>
                      <a:pt x="155" y="541"/>
                    </a:cubicBezTo>
                    <a:cubicBezTo>
                      <a:pt x="171" y="557"/>
                      <a:pt x="163" y="585"/>
                      <a:pt x="174" y="587"/>
                    </a:cubicBezTo>
                    <a:cubicBezTo>
                      <a:pt x="185" y="590"/>
                      <a:pt x="155" y="625"/>
                      <a:pt x="141" y="634"/>
                    </a:cubicBezTo>
                    <a:cubicBezTo>
                      <a:pt x="128" y="642"/>
                      <a:pt x="141" y="672"/>
                      <a:pt x="125" y="694"/>
                    </a:cubicBezTo>
                    <a:cubicBezTo>
                      <a:pt x="114" y="708"/>
                      <a:pt x="84" y="735"/>
                      <a:pt x="62" y="756"/>
                    </a:cubicBezTo>
                    <a:cubicBezTo>
                      <a:pt x="63" y="757"/>
                      <a:pt x="64" y="757"/>
                      <a:pt x="65" y="758"/>
                    </a:cubicBezTo>
                    <a:cubicBezTo>
                      <a:pt x="70" y="768"/>
                      <a:pt x="87" y="863"/>
                      <a:pt x="103" y="873"/>
                    </a:cubicBezTo>
                    <a:cubicBezTo>
                      <a:pt x="119" y="882"/>
                      <a:pt x="110" y="977"/>
                      <a:pt x="108" y="985"/>
                    </a:cubicBezTo>
                    <a:cubicBezTo>
                      <a:pt x="107" y="993"/>
                      <a:pt x="115" y="1056"/>
                      <a:pt x="115" y="1056"/>
                    </a:cubicBezTo>
                    <a:cubicBezTo>
                      <a:pt x="115" y="1056"/>
                      <a:pt x="140" y="1052"/>
                      <a:pt x="161" y="1052"/>
                    </a:cubicBezTo>
                    <a:cubicBezTo>
                      <a:pt x="163" y="1040"/>
                      <a:pt x="164" y="1029"/>
                      <a:pt x="164" y="1022"/>
                    </a:cubicBezTo>
                    <a:cubicBezTo>
                      <a:pt x="166" y="993"/>
                      <a:pt x="146" y="1016"/>
                      <a:pt x="139" y="998"/>
                    </a:cubicBezTo>
                    <a:cubicBezTo>
                      <a:pt x="133" y="980"/>
                      <a:pt x="184" y="946"/>
                      <a:pt x="236" y="927"/>
                    </a:cubicBezTo>
                    <a:cubicBezTo>
                      <a:pt x="288" y="908"/>
                      <a:pt x="308" y="897"/>
                      <a:pt x="313" y="879"/>
                    </a:cubicBezTo>
                    <a:cubicBezTo>
                      <a:pt x="319" y="861"/>
                      <a:pt x="312" y="809"/>
                      <a:pt x="320" y="789"/>
                    </a:cubicBezTo>
                    <a:cubicBezTo>
                      <a:pt x="327" y="769"/>
                      <a:pt x="315" y="758"/>
                      <a:pt x="309" y="712"/>
                    </a:cubicBezTo>
                    <a:cubicBezTo>
                      <a:pt x="302" y="666"/>
                      <a:pt x="286" y="659"/>
                      <a:pt x="279" y="634"/>
                    </a:cubicBezTo>
                    <a:cubicBezTo>
                      <a:pt x="271" y="608"/>
                      <a:pt x="273" y="588"/>
                      <a:pt x="289" y="587"/>
                    </a:cubicBezTo>
                    <a:cubicBezTo>
                      <a:pt x="304" y="586"/>
                      <a:pt x="304" y="579"/>
                      <a:pt x="317" y="554"/>
                    </a:cubicBezTo>
                    <a:cubicBezTo>
                      <a:pt x="330" y="530"/>
                      <a:pt x="344" y="540"/>
                      <a:pt x="369" y="522"/>
                    </a:cubicBezTo>
                    <a:cubicBezTo>
                      <a:pt x="394" y="503"/>
                      <a:pt x="394" y="481"/>
                      <a:pt x="434" y="451"/>
                    </a:cubicBezTo>
                    <a:cubicBezTo>
                      <a:pt x="473" y="421"/>
                      <a:pt x="516" y="421"/>
                      <a:pt x="554" y="399"/>
                    </a:cubicBezTo>
                    <a:cubicBezTo>
                      <a:pt x="592" y="376"/>
                      <a:pt x="658" y="287"/>
                      <a:pt x="651" y="27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4" name="Shape 329">
                <a:extLst>
                  <a:ext uri="{FF2B5EF4-FFF2-40B4-BE49-F238E27FC236}">
                    <a16:creationId xmlns:a16="http://schemas.microsoft.com/office/drawing/2014/main" id="{DA6B9DA4-7F63-CC10-2E47-69A163E4E48D}"/>
                  </a:ext>
                </a:extLst>
              </p:cNvPr>
              <p:cNvSpPr/>
              <p:nvPr/>
            </p:nvSpPr>
            <p:spPr>
              <a:xfrm>
                <a:off x="10666488" y="7775402"/>
                <a:ext cx="495022" cy="499324"/>
              </a:xfrm>
              <a:custGeom>
                <a:avLst/>
                <a:gdLst/>
                <a:ahLst/>
                <a:cxnLst/>
                <a:rect l="0" t="0" r="0" b="0"/>
                <a:pathLst>
                  <a:path w="670" h="679" extrusionOk="0">
                    <a:moveTo>
                      <a:pt x="627" y="544"/>
                    </a:moveTo>
                    <a:cubicBezTo>
                      <a:pt x="625" y="507"/>
                      <a:pt x="603" y="507"/>
                      <a:pt x="604" y="481"/>
                    </a:cubicBezTo>
                    <a:cubicBezTo>
                      <a:pt x="605" y="456"/>
                      <a:pt x="607" y="433"/>
                      <a:pt x="597" y="430"/>
                    </a:cubicBezTo>
                    <a:cubicBezTo>
                      <a:pt x="588" y="428"/>
                      <a:pt x="594" y="406"/>
                      <a:pt x="608" y="384"/>
                    </a:cubicBezTo>
                    <a:cubicBezTo>
                      <a:pt x="623" y="362"/>
                      <a:pt x="582" y="359"/>
                      <a:pt x="576" y="332"/>
                    </a:cubicBezTo>
                    <a:cubicBezTo>
                      <a:pt x="573" y="320"/>
                      <a:pt x="586" y="281"/>
                      <a:pt x="603" y="238"/>
                    </a:cubicBezTo>
                    <a:cubicBezTo>
                      <a:pt x="552" y="203"/>
                      <a:pt x="499" y="165"/>
                      <a:pt x="499" y="165"/>
                    </a:cubicBezTo>
                    <a:cubicBezTo>
                      <a:pt x="502" y="127"/>
                      <a:pt x="502" y="127"/>
                      <a:pt x="502" y="127"/>
                    </a:cubicBezTo>
                    <a:cubicBezTo>
                      <a:pt x="270" y="3"/>
                      <a:pt x="270" y="3"/>
                      <a:pt x="270" y="3"/>
                    </a:cubicBezTo>
                    <a:cubicBezTo>
                      <a:pt x="268" y="32"/>
                      <a:pt x="257" y="54"/>
                      <a:pt x="240" y="61"/>
                    </a:cubicBezTo>
                    <a:cubicBezTo>
                      <a:pt x="222" y="70"/>
                      <a:pt x="265" y="96"/>
                      <a:pt x="244" y="100"/>
                    </a:cubicBezTo>
                    <a:cubicBezTo>
                      <a:pt x="224" y="104"/>
                      <a:pt x="177" y="81"/>
                      <a:pt x="144" y="94"/>
                    </a:cubicBezTo>
                    <a:cubicBezTo>
                      <a:pt x="122" y="103"/>
                      <a:pt x="127" y="48"/>
                      <a:pt x="144" y="0"/>
                    </a:cubicBezTo>
                    <a:cubicBezTo>
                      <a:pt x="93" y="4"/>
                      <a:pt x="93" y="4"/>
                      <a:pt x="93" y="4"/>
                    </a:cubicBezTo>
                    <a:cubicBezTo>
                      <a:pt x="93" y="4"/>
                      <a:pt x="79" y="7"/>
                      <a:pt x="64" y="12"/>
                    </a:cubicBezTo>
                    <a:cubicBezTo>
                      <a:pt x="74" y="39"/>
                      <a:pt x="74" y="39"/>
                      <a:pt x="74" y="39"/>
                    </a:cubicBezTo>
                    <a:cubicBezTo>
                      <a:pt x="74" y="39"/>
                      <a:pt x="86" y="64"/>
                      <a:pt x="83" y="80"/>
                    </a:cubicBezTo>
                    <a:cubicBezTo>
                      <a:pt x="82" y="87"/>
                      <a:pt x="70" y="90"/>
                      <a:pt x="59" y="91"/>
                    </a:cubicBezTo>
                    <a:cubicBezTo>
                      <a:pt x="63" y="110"/>
                      <a:pt x="61" y="124"/>
                      <a:pt x="61" y="124"/>
                    </a:cubicBezTo>
                    <a:cubicBezTo>
                      <a:pt x="77" y="133"/>
                      <a:pt x="77" y="133"/>
                      <a:pt x="77" y="133"/>
                    </a:cubicBezTo>
                    <a:cubicBezTo>
                      <a:pt x="77" y="133"/>
                      <a:pt x="42" y="199"/>
                      <a:pt x="26" y="206"/>
                    </a:cubicBezTo>
                    <a:cubicBezTo>
                      <a:pt x="22" y="207"/>
                      <a:pt x="12" y="214"/>
                      <a:pt x="0" y="221"/>
                    </a:cubicBezTo>
                    <a:cubicBezTo>
                      <a:pt x="9" y="268"/>
                      <a:pt x="21" y="323"/>
                      <a:pt x="38" y="339"/>
                    </a:cubicBezTo>
                    <a:cubicBezTo>
                      <a:pt x="69" y="367"/>
                      <a:pt x="64" y="400"/>
                      <a:pt x="70" y="419"/>
                    </a:cubicBezTo>
                    <a:cubicBezTo>
                      <a:pt x="77" y="438"/>
                      <a:pt x="105" y="460"/>
                      <a:pt x="86" y="469"/>
                    </a:cubicBezTo>
                    <a:cubicBezTo>
                      <a:pt x="73" y="474"/>
                      <a:pt x="62" y="461"/>
                      <a:pt x="51" y="443"/>
                    </a:cubicBezTo>
                    <a:cubicBezTo>
                      <a:pt x="50" y="446"/>
                      <a:pt x="49" y="449"/>
                      <a:pt x="47" y="452"/>
                    </a:cubicBezTo>
                    <a:cubicBezTo>
                      <a:pt x="47" y="453"/>
                      <a:pt x="46" y="454"/>
                      <a:pt x="45" y="455"/>
                    </a:cubicBezTo>
                    <a:cubicBezTo>
                      <a:pt x="62" y="467"/>
                      <a:pt x="81" y="480"/>
                      <a:pt x="89" y="480"/>
                    </a:cubicBezTo>
                    <a:cubicBezTo>
                      <a:pt x="105" y="480"/>
                      <a:pt x="130" y="499"/>
                      <a:pt x="146" y="502"/>
                    </a:cubicBezTo>
                    <a:cubicBezTo>
                      <a:pt x="162" y="505"/>
                      <a:pt x="218" y="528"/>
                      <a:pt x="225" y="537"/>
                    </a:cubicBezTo>
                    <a:cubicBezTo>
                      <a:pt x="226" y="538"/>
                      <a:pt x="228" y="541"/>
                      <a:pt x="229" y="543"/>
                    </a:cubicBezTo>
                    <a:cubicBezTo>
                      <a:pt x="242" y="542"/>
                      <a:pt x="260" y="542"/>
                      <a:pt x="271" y="543"/>
                    </a:cubicBezTo>
                    <a:cubicBezTo>
                      <a:pt x="273" y="541"/>
                      <a:pt x="276" y="540"/>
                      <a:pt x="280" y="540"/>
                    </a:cubicBezTo>
                    <a:cubicBezTo>
                      <a:pt x="300" y="540"/>
                      <a:pt x="325" y="618"/>
                      <a:pt x="324" y="664"/>
                    </a:cubicBezTo>
                    <a:cubicBezTo>
                      <a:pt x="336" y="666"/>
                      <a:pt x="353" y="668"/>
                      <a:pt x="359" y="668"/>
                    </a:cubicBezTo>
                    <a:cubicBezTo>
                      <a:pt x="368" y="668"/>
                      <a:pt x="379" y="655"/>
                      <a:pt x="395" y="661"/>
                    </a:cubicBezTo>
                    <a:cubicBezTo>
                      <a:pt x="412" y="666"/>
                      <a:pt x="401" y="679"/>
                      <a:pt x="415" y="679"/>
                    </a:cubicBezTo>
                    <a:cubicBezTo>
                      <a:pt x="430" y="679"/>
                      <a:pt x="459" y="670"/>
                      <a:pt x="468" y="672"/>
                    </a:cubicBezTo>
                    <a:cubicBezTo>
                      <a:pt x="477" y="673"/>
                      <a:pt x="503" y="679"/>
                      <a:pt x="505" y="668"/>
                    </a:cubicBezTo>
                    <a:cubicBezTo>
                      <a:pt x="506" y="657"/>
                      <a:pt x="512" y="641"/>
                      <a:pt x="525" y="644"/>
                    </a:cubicBezTo>
                    <a:cubicBezTo>
                      <a:pt x="537" y="648"/>
                      <a:pt x="546" y="659"/>
                      <a:pt x="561" y="646"/>
                    </a:cubicBezTo>
                    <a:cubicBezTo>
                      <a:pt x="576" y="633"/>
                      <a:pt x="599" y="646"/>
                      <a:pt x="605" y="635"/>
                    </a:cubicBezTo>
                    <a:cubicBezTo>
                      <a:pt x="608" y="629"/>
                      <a:pt x="640" y="614"/>
                      <a:pt x="670" y="600"/>
                    </a:cubicBezTo>
                    <a:cubicBezTo>
                      <a:pt x="668" y="565"/>
                      <a:pt x="628" y="581"/>
                      <a:pt x="627" y="54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5" name="Shape 330">
                <a:extLst>
                  <a:ext uri="{FF2B5EF4-FFF2-40B4-BE49-F238E27FC236}">
                    <a16:creationId xmlns:a16="http://schemas.microsoft.com/office/drawing/2014/main" id="{D277F24A-FA33-8ED6-0CF7-CDC95873871B}"/>
                  </a:ext>
                </a:extLst>
              </p:cNvPr>
              <p:cNvSpPr/>
              <p:nvPr/>
            </p:nvSpPr>
            <p:spPr>
              <a:xfrm>
                <a:off x="10812843" y="8175725"/>
                <a:ext cx="150660" cy="352971"/>
              </a:xfrm>
              <a:custGeom>
                <a:avLst/>
                <a:gdLst/>
                <a:ahLst/>
                <a:cxnLst/>
                <a:rect l="0" t="0" r="0" b="0"/>
                <a:pathLst>
                  <a:path w="205" h="478" extrusionOk="0">
                    <a:moveTo>
                      <a:pt x="188" y="310"/>
                    </a:moveTo>
                    <a:cubicBezTo>
                      <a:pt x="180" y="300"/>
                      <a:pt x="164" y="286"/>
                      <a:pt x="151" y="274"/>
                    </a:cubicBezTo>
                    <a:cubicBezTo>
                      <a:pt x="151" y="279"/>
                      <a:pt x="151" y="282"/>
                      <a:pt x="149" y="285"/>
                    </a:cubicBezTo>
                    <a:cubicBezTo>
                      <a:pt x="133" y="308"/>
                      <a:pt x="88" y="235"/>
                      <a:pt x="82" y="190"/>
                    </a:cubicBezTo>
                    <a:cubicBezTo>
                      <a:pt x="77" y="145"/>
                      <a:pt x="108" y="123"/>
                      <a:pt x="89" y="81"/>
                    </a:cubicBezTo>
                    <a:cubicBezTo>
                      <a:pt x="73" y="46"/>
                      <a:pt x="63" y="11"/>
                      <a:pt x="75" y="1"/>
                    </a:cubicBezTo>
                    <a:cubicBezTo>
                      <a:pt x="64" y="0"/>
                      <a:pt x="46" y="0"/>
                      <a:pt x="33" y="1"/>
                    </a:cubicBezTo>
                    <a:cubicBezTo>
                      <a:pt x="43" y="17"/>
                      <a:pt x="57" y="50"/>
                      <a:pt x="57" y="61"/>
                    </a:cubicBezTo>
                    <a:cubicBezTo>
                      <a:pt x="57" y="74"/>
                      <a:pt x="42" y="58"/>
                      <a:pt x="35" y="74"/>
                    </a:cubicBezTo>
                    <a:cubicBezTo>
                      <a:pt x="29" y="90"/>
                      <a:pt x="26" y="162"/>
                      <a:pt x="38" y="175"/>
                    </a:cubicBezTo>
                    <a:cubicBezTo>
                      <a:pt x="51" y="187"/>
                      <a:pt x="13" y="178"/>
                      <a:pt x="13" y="190"/>
                    </a:cubicBezTo>
                    <a:cubicBezTo>
                      <a:pt x="13" y="203"/>
                      <a:pt x="10" y="247"/>
                      <a:pt x="4" y="250"/>
                    </a:cubicBezTo>
                    <a:cubicBezTo>
                      <a:pt x="0" y="252"/>
                      <a:pt x="8" y="263"/>
                      <a:pt x="15" y="277"/>
                    </a:cubicBezTo>
                    <a:cubicBezTo>
                      <a:pt x="15" y="277"/>
                      <a:pt x="15" y="277"/>
                      <a:pt x="15" y="277"/>
                    </a:cubicBezTo>
                    <a:cubicBezTo>
                      <a:pt x="21" y="277"/>
                      <a:pt x="46" y="308"/>
                      <a:pt x="57" y="306"/>
                    </a:cubicBezTo>
                    <a:cubicBezTo>
                      <a:pt x="68" y="305"/>
                      <a:pt x="101" y="288"/>
                      <a:pt x="106" y="314"/>
                    </a:cubicBezTo>
                    <a:cubicBezTo>
                      <a:pt x="112" y="339"/>
                      <a:pt x="90" y="383"/>
                      <a:pt x="94" y="394"/>
                    </a:cubicBezTo>
                    <a:cubicBezTo>
                      <a:pt x="97" y="405"/>
                      <a:pt x="146" y="478"/>
                      <a:pt x="150" y="469"/>
                    </a:cubicBezTo>
                    <a:cubicBezTo>
                      <a:pt x="154" y="459"/>
                      <a:pt x="139" y="427"/>
                      <a:pt x="156" y="412"/>
                    </a:cubicBezTo>
                    <a:cubicBezTo>
                      <a:pt x="172" y="398"/>
                      <a:pt x="192" y="416"/>
                      <a:pt x="190" y="372"/>
                    </a:cubicBezTo>
                    <a:cubicBezTo>
                      <a:pt x="188" y="328"/>
                      <a:pt x="205" y="330"/>
                      <a:pt x="188" y="31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6" name="Shape 331">
                <a:extLst>
                  <a:ext uri="{FF2B5EF4-FFF2-40B4-BE49-F238E27FC236}">
                    <a16:creationId xmlns:a16="http://schemas.microsoft.com/office/drawing/2014/main" id="{E8D17036-0C3B-21F8-4D59-02F3292BA858}"/>
                  </a:ext>
                </a:extLst>
              </p:cNvPr>
              <p:cNvSpPr/>
              <p:nvPr/>
            </p:nvSpPr>
            <p:spPr>
              <a:xfrm>
                <a:off x="16783227" y="8683659"/>
                <a:ext cx="150660" cy="120527"/>
              </a:xfrm>
              <a:custGeom>
                <a:avLst/>
                <a:gdLst/>
                <a:ahLst/>
                <a:cxnLst/>
                <a:rect l="0" t="0" r="0" b="0"/>
                <a:pathLst>
                  <a:path w="205" h="161" extrusionOk="0">
                    <a:moveTo>
                      <a:pt x="4" y="22"/>
                    </a:moveTo>
                    <a:cubicBezTo>
                      <a:pt x="0" y="0"/>
                      <a:pt x="205" y="132"/>
                      <a:pt x="183" y="146"/>
                    </a:cubicBezTo>
                    <a:cubicBezTo>
                      <a:pt x="161" y="161"/>
                      <a:pt x="8" y="44"/>
                      <a:pt x="4" y="22"/>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7" name="Shape 332">
                <a:extLst>
                  <a:ext uri="{FF2B5EF4-FFF2-40B4-BE49-F238E27FC236}">
                    <a16:creationId xmlns:a16="http://schemas.microsoft.com/office/drawing/2014/main" id="{84A0A69C-4046-AADD-7FF0-CBEFCC8D49C9}"/>
                  </a:ext>
                </a:extLst>
              </p:cNvPr>
              <p:cNvSpPr/>
              <p:nvPr/>
            </p:nvSpPr>
            <p:spPr>
              <a:xfrm>
                <a:off x="12427043" y="5747971"/>
                <a:ext cx="348668" cy="236750"/>
              </a:xfrm>
              <a:custGeom>
                <a:avLst/>
                <a:gdLst/>
                <a:ahLst/>
                <a:cxnLst/>
                <a:rect l="0" t="0" r="0" b="0"/>
                <a:pathLst>
                  <a:path w="473" h="318" extrusionOk="0">
                    <a:moveTo>
                      <a:pt x="386" y="258"/>
                    </a:moveTo>
                    <a:cubicBezTo>
                      <a:pt x="400" y="266"/>
                      <a:pt x="397" y="277"/>
                      <a:pt x="410" y="275"/>
                    </a:cubicBezTo>
                    <a:cubicBezTo>
                      <a:pt x="420" y="274"/>
                      <a:pt x="442" y="279"/>
                      <a:pt x="453" y="289"/>
                    </a:cubicBezTo>
                    <a:cubicBezTo>
                      <a:pt x="464" y="286"/>
                      <a:pt x="473" y="285"/>
                      <a:pt x="473" y="285"/>
                    </a:cubicBezTo>
                    <a:cubicBezTo>
                      <a:pt x="473" y="285"/>
                      <a:pt x="463" y="222"/>
                      <a:pt x="461" y="203"/>
                    </a:cubicBezTo>
                    <a:cubicBezTo>
                      <a:pt x="459" y="183"/>
                      <a:pt x="400" y="164"/>
                      <a:pt x="400" y="164"/>
                    </a:cubicBezTo>
                    <a:cubicBezTo>
                      <a:pt x="390" y="110"/>
                      <a:pt x="390" y="110"/>
                      <a:pt x="390" y="110"/>
                    </a:cubicBezTo>
                    <a:cubicBezTo>
                      <a:pt x="390" y="110"/>
                      <a:pt x="322" y="120"/>
                      <a:pt x="310" y="115"/>
                    </a:cubicBezTo>
                    <a:cubicBezTo>
                      <a:pt x="298" y="110"/>
                      <a:pt x="271" y="122"/>
                      <a:pt x="259" y="105"/>
                    </a:cubicBezTo>
                    <a:cubicBezTo>
                      <a:pt x="247" y="88"/>
                      <a:pt x="225" y="117"/>
                      <a:pt x="203" y="103"/>
                    </a:cubicBezTo>
                    <a:cubicBezTo>
                      <a:pt x="181" y="88"/>
                      <a:pt x="118" y="108"/>
                      <a:pt x="115" y="95"/>
                    </a:cubicBezTo>
                    <a:cubicBezTo>
                      <a:pt x="113" y="83"/>
                      <a:pt x="142" y="57"/>
                      <a:pt x="159" y="59"/>
                    </a:cubicBezTo>
                    <a:cubicBezTo>
                      <a:pt x="163" y="60"/>
                      <a:pt x="170" y="60"/>
                      <a:pt x="178" y="60"/>
                    </a:cubicBezTo>
                    <a:cubicBezTo>
                      <a:pt x="186" y="47"/>
                      <a:pt x="204" y="16"/>
                      <a:pt x="200" y="9"/>
                    </a:cubicBezTo>
                    <a:cubicBezTo>
                      <a:pt x="195" y="0"/>
                      <a:pt x="173" y="7"/>
                      <a:pt x="158" y="18"/>
                    </a:cubicBezTo>
                    <a:cubicBezTo>
                      <a:pt x="144" y="29"/>
                      <a:pt x="116" y="13"/>
                      <a:pt x="111" y="29"/>
                    </a:cubicBezTo>
                    <a:cubicBezTo>
                      <a:pt x="105" y="45"/>
                      <a:pt x="98" y="62"/>
                      <a:pt x="82" y="62"/>
                    </a:cubicBezTo>
                    <a:cubicBezTo>
                      <a:pt x="65" y="62"/>
                      <a:pt x="78" y="89"/>
                      <a:pt x="62" y="96"/>
                    </a:cubicBezTo>
                    <a:cubicBezTo>
                      <a:pt x="45" y="104"/>
                      <a:pt x="7" y="102"/>
                      <a:pt x="3" y="118"/>
                    </a:cubicBezTo>
                    <a:cubicBezTo>
                      <a:pt x="0" y="135"/>
                      <a:pt x="45" y="146"/>
                      <a:pt x="42" y="166"/>
                    </a:cubicBezTo>
                    <a:cubicBezTo>
                      <a:pt x="38" y="186"/>
                      <a:pt x="65" y="208"/>
                      <a:pt x="49" y="220"/>
                    </a:cubicBezTo>
                    <a:cubicBezTo>
                      <a:pt x="35" y="231"/>
                      <a:pt x="22" y="249"/>
                      <a:pt x="23" y="285"/>
                    </a:cubicBezTo>
                    <a:cubicBezTo>
                      <a:pt x="35" y="292"/>
                      <a:pt x="47" y="299"/>
                      <a:pt x="52" y="288"/>
                    </a:cubicBezTo>
                    <a:cubicBezTo>
                      <a:pt x="62" y="268"/>
                      <a:pt x="115" y="288"/>
                      <a:pt x="115" y="271"/>
                    </a:cubicBezTo>
                    <a:cubicBezTo>
                      <a:pt x="115" y="254"/>
                      <a:pt x="174" y="258"/>
                      <a:pt x="174" y="241"/>
                    </a:cubicBezTo>
                    <a:cubicBezTo>
                      <a:pt x="174" y="224"/>
                      <a:pt x="208" y="186"/>
                      <a:pt x="230" y="188"/>
                    </a:cubicBezTo>
                    <a:cubicBezTo>
                      <a:pt x="252" y="190"/>
                      <a:pt x="227" y="227"/>
                      <a:pt x="254" y="239"/>
                    </a:cubicBezTo>
                    <a:cubicBezTo>
                      <a:pt x="281" y="251"/>
                      <a:pt x="242" y="295"/>
                      <a:pt x="257" y="312"/>
                    </a:cubicBezTo>
                    <a:cubicBezTo>
                      <a:pt x="262" y="318"/>
                      <a:pt x="273" y="317"/>
                      <a:pt x="286" y="313"/>
                    </a:cubicBezTo>
                    <a:cubicBezTo>
                      <a:pt x="296" y="311"/>
                      <a:pt x="307" y="306"/>
                      <a:pt x="319" y="302"/>
                    </a:cubicBezTo>
                    <a:cubicBezTo>
                      <a:pt x="342" y="281"/>
                      <a:pt x="375" y="252"/>
                      <a:pt x="386" y="258"/>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8" name="Shape 333">
                <a:extLst>
                  <a:ext uri="{FF2B5EF4-FFF2-40B4-BE49-F238E27FC236}">
                    <a16:creationId xmlns:a16="http://schemas.microsoft.com/office/drawing/2014/main" id="{098418A1-268D-E944-A95E-7B854261FC2B}"/>
                  </a:ext>
                </a:extLst>
              </p:cNvPr>
              <p:cNvSpPr/>
              <p:nvPr/>
            </p:nvSpPr>
            <p:spPr>
              <a:xfrm>
                <a:off x="5759327" y="6544307"/>
                <a:ext cx="38742" cy="86091"/>
              </a:xfrm>
              <a:custGeom>
                <a:avLst/>
                <a:gdLst/>
                <a:ahLst/>
                <a:cxnLst/>
                <a:rect l="0" t="0" r="0" b="0"/>
                <a:pathLst>
                  <a:path w="53" h="114" extrusionOk="0">
                    <a:moveTo>
                      <a:pt x="46" y="106"/>
                    </a:moveTo>
                    <a:cubicBezTo>
                      <a:pt x="42" y="114"/>
                      <a:pt x="22" y="95"/>
                      <a:pt x="21" y="81"/>
                    </a:cubicBezTo>
                    <a:cubicBezTo>
                      <a:pt x="21" y="67"/>
                      <a:pt x="0" y="64"/>
                      <a:pt x="0" y="39"/>
                    </a:cubicBezTo>
                    <a:cubicBezTo>
                      <a:pt x="0" y="15"/>
                      <a:pt x="10" y="0"/>
                      <a:pt x="23" y="22"/>
                    </a:cubicBezTo>
                    <a:cubicBezTo>
                      <a:pt x="35" y="43"/>
                      <a:pt x="27" y="57"/>
                      <a:pt x="29" y="68"/>
                    </a:cubicBezTo>
                    <a:cubicBezTo>
                      <a:pt x="31" y="78"/>
                      <a:pt x="53" y="91"/>
                      <a:pt x="46" y="10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69" name="Shape 334">
                <a:extLst>
                  <a:ext uri="{FF2B5EF4-FFF2-40B4-BE49-F238E27FC236}">
                    <a16:creationId xmlns:a16="http://schemas.microsoft.com/office/drawing/2014/main" id="{ACDF7386-562D-BEA1-397D-BE8F1FE5B7AC}"/>
                  </a:ext>
                </a:extLst>
              </p:cNvPr>
              <p:cNvSpPr/>
              <p:nvPr/>
            </p:nvSpPr>
            <p:spPr>
              <a:xfrm>
                <a:off x="6508315" y="7237338"/>
                <a:ext cx="55960" cy="43045"/>
              </a:xfrm>
              <a:custGeom>
                <a:avLst/>
                <a:gdLst/>
                <a:ahLst/>
                <a:cxnLst/>
                <a:rect l="0" t="0" r="0" b="0"/>
                <a:pathLst>
                  <a:path w="75" h="60" extrusionOk="0">
                    <a:moveTo>
                      <a:pt x="15" y="54"/>
                    </a:moveTo>
                    <a:cubicBezTo>
                      <a:pt x="7" y="46"/>
                      <a:pt x="27" y="31"/>
                      <a:pt x="14" y="25"/>
                    </a:cubicBezTo>
                    <a:cubicBezTo>
                      <a:pt x="0" y="18"/>
                      <a:pt x="45" y="0"/>
                      <a:pt x="59" y="12"/>
                    </a:cubicBezTo>
                    <a:cubicBezTo>
                      <a:pt x="73" y="24"/>
                      <a:pt x="75" y="42"/>
                      <a:pt x="62" y="48"/>
                    </a:cubicBezTo>
                    <a:cubicBezTo>
                      <a:pt x="49" y="53"/>
                      <a:pt x="23" y="60"/>
                      <a:pt x="15" y="5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0" name="Shape 335">
                <a:extLst>
                  <a:ext uri="{FF2B5EF4-FFF2-40B4-BE49-F238E27FC236}">
                    <a16:creationId xmlns:a16="http://schemas.microsoft.com/office/drawing/2014/main" id="{D67C97A3-2BE1-9777-8ED4-B760AE2AF4CE}"/>
                  </a:ext>
                </a:extLst>
              </p:cNvPr>
              <p:cNvSpPr/>
              <p:nvPr/>
            </p:nvSpPr>
            <p:spPr>
              <a:xfrm>
                <a:off x="11307865" y="5722143"/>
                <a:ext cx="150660" cy="133442"/>
              </a:xfrm>
              <a:custGeom>
                <a:avLst/>
                <a:gdLst/>
                <a:ahLst/>
                <a:cxnLst/>
                <a:rect l="0" t="0" r="0" b="0"/>
                <a:pathLst>
                  <a:path w="206" h="178" extrusionOk="0">
                    <a:moveTo>
                      <a:pt x="194" y="139"/>
                    </a:moveTo>
                    <a:cubicBezTo>
                      <a:pt x="194" y="124"/>
                      <a:pt x="156" y="111"/>
                      <a:pt x="156" y="93"/>
                    </a:cubicBezTo>
                    <a:cubicBezTo>
                      <a:pt x="156" y="75"/>
                      <a:pt x="130" y="58"/>
                      <a:pt x="134" y="44"/>
                    </a:cubicBezTo>
                    <a:cubicBezTo>
                      <a:pt x="136" y="34"/>
                      <a:pt x="124" y="20"/>
                      <a:pt x="117" y="8"/>
                    </a:cubicBezTo>
                    <a:cubicBezTo>
                      <a:pt x="100" y="4"/>
                      <a:pt x="79" y="0"/>
                      <a:pt x="62" y="2"/>
                    </a:cubicBezTo>
                    <a:cubicBezTo>
                      <a:pt x="40" y="5"/>
                      <a:pt x="22" y="12"/>
                      <a:pt x="0" y="15"/>
                    </a:cubicBezTo>
                    <a:cubicBezTo>
                      <a:pt x="12" y="33"/>
                      <a:pt x="3" y="38"/>
                      <a:pt x="14" y="64"/>
                    </a:cubicBezTo>
                    <a:cubicBezTo>
                      <a:pt x="25" y="91"/>
                      <a:pt x="52" y="77"/>
                      <a:pt x="61" y="84"/>
                    </a:cubicBezTo>
                    <a:cubicBezTo>
                      <a:pt x="65" y="87"/>
                      <a:pt x="69" y="96"/>
                      <a:pt x="72" y="107"/>
                    </a:cubicBezTo>
                    <a:cubicBezTo>
                      <a:pt x="74" y="106"/>
                      <a:pt x="76" y="106"/>
                      <a:pt x="78" y="107"/>
                    </a:cubicBezTo>
                    <a:cubicBezTo>
                      <a:pt x="88" y="108"/>
                      <a:pt x="92" y="114"/>
                      <a:pt x="94" y="120"/>
                    </a:cubicBezTo>
                    <a:cubicBezTo>
                      <a:pt x="107" y="123"/>
                      <a:pt x="118" y="132"/>
                      <a:pt x="124" y="134"/>
                    </a:cubicBezTo>
                    <a:cubicBezTo>
                      <a:pt x="132" y="138"/>
                      <a:pt x="138" y="127"/>
                      <a:pt x="153" y="145"/>
                    </a:cubicBezTo>
                    <a:cubicBezTo>
                      <a:pt x="167" y="160"/>
                      <a:pt x="168" y="164"/>
                      <a:pt x="166" y="178"/>
                    </a:cubicBezTo>
                    <a:cubicBezTo>
                      <a:pt x="181" y="178"/>
                      <a:pt x="194" y="175"/>
                      <a:pt x="206" y="169"/>
                    </a:cubicBezTo>
                    <a:cubicBezTo>
                      <a:pt x="200" y="158"/>
                      <a:pt x="194" y="146"/>
                      <a:pt x="194" y="13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1" name="Shape 336">
                <a:extLst>
                  <a:ext uri="{FF2B5EF4-FFF2-40B4-BE49-F238E27FC236}">
                    <a16:creationId xmlns:a16="http://schemas.microsoft.com/office/drawing/2014/main" id="{1318EBAD-BCD1-792E-15D5-0EE6339A5DEB}"/>
                  </a:ext>
                </a:extLst>
              </p:cNvPr>
              <p:cNvSpPr/>
              <p:nvPr/>
            </p:nvSpPr>
            <p:spPr>
              <a:xfrm>
                <a:off x="11376738" y="5696316"/>
                <a:ext cx="228141" cy="185096"/>
              </a:xfrm>
              <a:custGeom>
                <a:avLst/>
                <a:gdLst/>
                <a:ahLst/>
                <a:cxnLst/>
                <a:rect l="0" t="0" r="0" b="0"/>
                <a:pathLst>
                  <a:path w="308" h="250" extrusionOk="0">
                    <a:moveTo>
                      <a:pt x="289" y="83"/>
                    </a:moveTo>
                    <a:cubicBezTo>
                      <a:pt x="282" y="69"/>
                      <a:pt x="259" y="42"/>
                      <a:pt x="234" y="12"/>
                    </a:cubicBezTo>
                    <a:cubicBezTo>
                      <a:pt x="227" y="34"/>
                      <a:pt x="200" y="28"/>
                      <a:pt x="195" y="41"/>
                    </a:cubicBezTo>
                    <a:cubicBezTo>
                      <a:pt x="189" y="55"/>
                      <a:pt x="176" y="38"/>
                      <a:pt x="167" y="41"/>
                    </a:cubicBezTo>
                    <a:cubicBezTo>
                      <a:pt x="159" y="44"/>
                      <a:pt x="140" y="11"/>
                      <a:pt x="121" y="8"/>
                    </a:cubicBezTo>
                    <a:cubicBezTo>
                      <a:pt x="115" y="7"/>
                      <a:pt x="108" y="4"/>
                      <a:pt x="101" y="0"/>
                    </a:cubicBezTo>
                    <a:cubicBezTo>
                      <a:pt x="94" y="9"/>
                      <a:pt x="86" y="18"/>
                      <a:pt x="89" y="23"/>
                    </a:cubicBezTo>
                    <a:cubicBezTo>
                      <a:pt x="95" y="32"/>
                      <a:pt x="118" y="41"/>
                      <a:pt x="109" y="50"/>
                    </a:cubicBezTo>
                    <a:cubicBezTo>
                      <a:pt x="100" y="59"/>
                      <a:pt x="71" y="55"/>
                      <a:pt x="62" y="46"/>
                    </a:cubicBezTo>
                    <a:cubicBezTo>
                      <a:pt x="53" y="37"/>
                      <a:pt x="25" y="23"/>
                      <a:pt x="20" y="34"/>
                    </a:cubicBezTo>
                    <a:cubicBezTo>
                      <a:pt x="14" y="45"/>
                      <a:pt x="44" y="68"/>
                      <a:pt x="40" y="83"/>
                    </a:cubicBezTo>
                    <a:cubicBezTo>
                      <a:pt x="36" y="97"/>
                      <a:pt x="62" y="114"/>
                      <a:pt x="62" y="132"/>
                    </a:cubicBezTo>
                    <a:cubicBezTo>
                      <a:pt x="62" y="150"/>
                      <a:pt x="100" y="163"/>
                      <a:pt x="100" y="178"/>
                    </a:cubicBezTo>
                    <a:cubicBezTo>
                      <a:pt x="100" y="185"/>
                      <a:pt x="106" y="197"/>
                      <a:pt x="112" y="208"/>
                    </a:cubicBezTo>
                    <a:cubicBezTo>
                      <a:pt x="142" y="196"/>
                      <a:pt x="167" y="172"/>
                      <a:pt x="186" y="163"/>
                    </a:cubicBezTo>
                    <a:cubicBezTo>
                      <a:pt x="215" y="148"/>
                      <a:pt x="203" y="209"/>
                      <a:pt x="198" y="219"/>
                    </a:cubicBezTo>
                    <a:cubicBezTo>
                      <a:pt x="195" y="225"/>
                      <a:pt x="218" y="241"/>
                      <a:pt x="242" y="250"/>
                    </a:cubicBezTo>
                    <a:cubicBezTo>
                      <a:pt x="241" y="237"/>
                      <a:pt x="245" y="224"/>
                      <a:pt x="253" y="214"/>
                    </a:cubicBezTo>
                    <a:cubicBezTo>
                      <a:pt x="284" y="176"/>
                      <a:pt x="308" y="116"/>
                      <a:pt x="289" y="83"/>
                    </a:cubicBezTo>
                    <a:close/>
                    <a:moveTo>
                      <a:pt x="30" y="173"/>
                    </a:moveTo>
                    <a:cubicBezTo>
                      <a:pt x="24" y="171"/>
                      <a:pt x="13" y="162"/>
                      <a:pt x="0" y="159"/>
                    </a:cubicBezTo>
                    <a:cubicBezTo>
                      <a:pt x="4" y="170"/>
                      <a:pt x="4" y="184"/>
                      <a:pt x="21" y="192"/>
                    </a:cubicBezTo>
                    <a:cubicBezTo>
                      <a:pt x="47" y="204"/>
                      <a:pt x="8" y="209"/>
                      <a:pt x="62" y="216"/>
                    </a:cubicBezTo>
                    <a:cubicBezTo>
                      <a:pt x="66" y="217"/>
                      <a:pt x="69" y="217"/>
                      <a:pt x="72" y="217"/>
                    </a:cubicBezTo>
                    <a:cubicBezTo>
                      <a:pt x="74" y="203"/>
                      <a:pt x="73" y="199"/>
                      <a:pt x="59" y="184"/>
                    </a:cubicBezTo>
                    <a:cubicBezTo>
                      <a:pt x="44" y="166"/>
                      <a:pt x="38" y="177"/>
                      <a:pt x="30" y="173"/>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2" name="Shape 337">
                <a:extLst>
                  <a:ext uri="{FF2B5EF4-FFF2-40B4-BE49-F238E27FC236}">
                    <a16:creationId xmlns:a16="http://schemas.microsoft.com/office/drawing/2014/main" id="{8C0923C8-ECE7-DD4F-01AE-89759F8C51CF}"/>
                  </a:ext>
                </a:extLst>
              </p:cNvPr>
              <p:cNvSpPr/>
              <p:nvPr/>
            </p:nvSpPr>
            <p:spPr>
              <a:xfrm>
                <a:off x="12099899" y="5885716"/>
                <a:ext cx="654288" cy="469195"/>
              </a:xfrm>
              <a:custGeom>
                <a:avLst/>
                <a:gdLst/>
                <a:ahLst/>
                <a:cxnLst/>
                <a:rect l="0" t="0" r="0" b="0"/>
                <a:pathLst>
                  <a:path w="885" h="634" extrusionOk="0">
                    <a:moveTo>
                      <a:pt x="854" y="89"/>
                    </a:moveTo>
                    <a:cubicBezTo>
                      <a:pt x="841" y="91"/>
                      <a:pt x="844" y="80"/>
                      <a:pt x="830" y="72"/>
                    </a:cubicBezTo>
                    <a:cubicBezTo>
                      <a:pt x="819" y="66"/>
                      <a:pt x="787" y="95"/>
                      <a:pt x="763" y="116"/>
                    </a:cubicBezTo>
                    <a:cubicBezTo>
                      <a:pt x="751" y="120"/>
                      <a:pt x="740" y="124"/>
                      <a:pt x="731" y="127"/>
                    </a:cubicBezTo>
                    <a:cubicBezTo>
                      <a:pt x="717" y="131"/>
                      <a:pt x="706" y="132"/>
                      <a:pt x="701" y="126"/>
                    </a:cubicBezTo>
                    <a:cubicBezTo>
                      <a:pt x="686" y="109"/>
                      <a:pt x="725" y="65"/>
                      <a:pt x="698" y="53"/>
                    </a:cubicBezTo>
                    <a:cubicBezTo>
                      <a:pt x="671" y="41"/>
                      <a:pt x="696" y="4"/>
                      <a:pt x="674" y="2"/>
                    </a:cubicBezTo>
                    <a:cubicBezTo>
                      <a:pt x="652" y="0"/>
                      <a:pt x="618" y="38"/>
                      <a:pt x="618" y="55"/>
                    </a:cubicBezTo>
                    <a:cubicBezTo>
                      <a:pt x="618" y="72"/>
                      <a:pt x="559" y="68"/>
                      <a:pt x="559" y="85"/>
                    </a:cubicBezTo>
                    <a:cubicBezTo>
                      <a:pt x="559" y="102"/>
                      <a:pt x="506" y="82"/>
                      <a:pt x="496" y="102"/>
                    </a:cubicBezTo>
                    <a:cubicBezTo>
                      <a:pt x="487" y="121"/>
                      <a:pt x="460" y="87"/>
                      <a:pt x="443" y="87"/>
                    </a:cubicBezTo>
                    <a:cubicBezTo>
                      <a:pt x="426" y="87"/>
                      <a:pt x="414" y="63"/>
                      <a:pt x="392" y="70"/>
                    </a:cubicBezTo>
                    <a:cubicBezTo>
                      <a:pt x="370" y="77"/>
                      <a:pt x="358" y="63"/>
                      <a:pt x="341" y="60"/>
                    </a:cubicBezTo>
                    <a:cubicBezTo>
                      <a:pt x="324" y="58"/>
                      <a:pt x="311" y="97"/>
                      <a:pt x="292" y="89"/>
                    </a:cubicBezTo>
                    <a:cubicBezTo>
                      <a:pt x="272" y="82"/>
                      <a:pt x="263" y="126"/>
                      <a:pt x="255" y="150"/>
                    </a:cubicBezTo>
                    <a:cubicBezTo>
                      <a:pt x="248" y="175"/>
                      <a:pt x="165" y="175"/>
                      <a:pt x="168" y="201"/>
                    </a:cubicBezTo>
                    <a:cubicBezTo>
                      <a:pt x="170" y="228"/>
                      <a:pt x="119" y="238"/>
                      <a:pt x="114" y="221"/>
                    </a:cubicBezTo>
                    <a:cubicBezTo>
                      <a:pt x="109" y="204"/>
                      <a:pt x="78" y="214"/>
                      <a:pt x="71" y="209"/>
                    </a:cubicBezTo>
                    <a:cubicBezTo>
                      <a:pt x="63" y="204"/>
                      <a:pt x="41" y="214"/>
                      <a:pt x="44" y="238"/>
                    </a:cubicBezTo>
                    <a:cubicBezTo>
                      <a:pt x="46" y="262"/>
                      <a:pt x="22" y="277"/>
                      <a:pt x="19" y="287"/>
                    </a:cubicBezTo>
                    <a:cubicBezTo>
                      <a:pt x="17" y="296"/>
                      <a:pt x="2" y="325"/>
                      <a:pt x="12" y="340"/>
                    </a:cubicBezTo>
                    <a:cubicBezTo>
                      <a:pt x="22" y="355"/>
                      <a:pt x="0" y="379"/>
                      <a:pt x="12" y="406"/>
                    </a:cubicBezTo>
                    <a:cubicBezTo>
                      <a:pt x="24" y="433"/>
                      <a:pt x="17" y="467"/>
                      <a:pt x="22" y="476"/>
                    </a:cubicBezTo>
                    <a:cubicBezTo>
                      <a:pt x="27" y="486"/>
                      <a:pt x="73" y="481"/>
                      <a:pt x="83" y="508"/>
                    </a:cubicBezTo>
                    <a:cubicBezTo>
                      <a:pt x="92" y="535"/>
                      <a:pt x="22" y="581"/>
                      <a:pt x="19" y="595"/>
                    </a:cubicBezTo>
                    <a:cubicBezTo>
                      <a:pt x="18" y="602"/>
                      <a:pt x="24" y="609"/>
                      <a:pt x="32" y="616"/>
                    </a:cubicBezTo>
                    <a:cubicBezTo>
                      <a:pt x="60" y="617"/>
                      <a:pt x="95" y="621"/>
                      <a:pt x="127" y="626"/>
                    </a:cubicBezTo>
                    <a:cubicBezTo>
                      <a:pt x="167" y="634"/>
                      <a:pt x="371" y="603"/>
                      <a:pt x="374" y="595"/>
                    </a:cubicBezTo>
                    <a:cubicBezTo>
                      <a:pt x="378" y="588"/>
                      <a:pt x="367" y="543"/>
                      <a:pt x="369" y="533"/>
                    </a:cubicBezTo>
                    <a:cubicBezTo>
                      <a:pt x="371" y="524"/>
                      <a:pt x="396" y="503"/>
                      <a:pt x="418" y="504"/>
                    </a:cubicBezTo>
                    <a:cubicBezTo>
                      <a:pt x="440" y="506"/>
                      <a:pt x="460" y="510"/>
                      <a:pt x="460" y="493"/>
                    </a:cubicBezTo>
                    <a:cubicBezTo>
                      <a:pt x="460" y="477"/>
                      <a:pt x="520" y="457"/>
                      <a:pt x="526" y="471"/>
                    </a:cubicBezTo>
                    <a:cubicBezTo>
                      <a:pt x="531" y="486"/>
                      <a:pt x="553" y="481"/>
                      <a:pt x="555" y="444"/>
                    </a:cubicBezTo>
                    <a:cubicBezTo>
                      <a:pt x="557" y="408"/>
                      <a:pt x="553" y="380"/>
                      <a:pt x="575" y="379"/>
                    </a:cubicBezTo>
                    <a:cubicBezTo>
                      <a:pt x="597" y="377"/>
                      <a:pt x="619" y="364"/>
                      <a:pt x="617" y="353"/>
                    </a:cubicBezTo>
                    <a:cubicBezTo>
                      <a:pt x="615" y="342"/>
                      <a:pt x="589" y="320"/>
                      <a:pt x="597" y="313"/>
                    </a:cubicBezTo>
                    <a:cubicBezTo>
                      <a:pt x="604" y="306"/>
                      <a:pt x="659" y="331"/>
                      <a:pt x="666" y="315"/>
                    </a:cubicBezTo>
                    <a:cubicBezTo>
                      <a:pt x="673" y="298"/>
                      <a:pt x="662" y="280"/>
                      <a:pt x="671" y="266"/>
                    </a:cubicBezTo>
                    <a:cubicBezTo>
                      <a:pt x="680" y="251"/>
                      <a:pt x="702" y="237"/>
                      <a:pt x="701" y="222"/>
                    </a:cubicBezTo>
                    <a:cubicBezTo>
                      <a:pt x="699" y="207"/>
                      <a:pt x="702" y="198"/>
                      <a:pt x="690" y="186"/>
                    </a:cubicBezTo>
                    <a:cubicBezTo>
                      <a:pt x="677" y="173"/>
                      <a:pt x="682" y="156"/>
                      <a:pt x="699" y="155"/>
                    </a:cubicBezTo>
                    <a:cubicBezTo>
                      <a:pt x="702" y="154"/>
                      <a:pt x="705" y="153"/>
                      <a:pt x="708" y="151"/>
                    </a:cubicBezTo>
                    <a:cubicBezTo>
                      <a:pt x="720" y="148"/>
                      <a:pt x="731" y="146"/>
                      <a:pt x="740" y="139"/>
                    </a:cubicBezTo>
                    <a:cubicBezTo>
                      <a:pt x="762" y="123"/>
                      <a:pt x="806" y="109"/>
                      <a:pt x="823" y="115"/>
                    </a:cubicBezTo>
                    <a:cubicBezTo>
                      <a:pt x="837" y="120"/>
                      <a:pt x="867" y="116"/>
                      <a:pt x="885" y="96"/>
                    </a:cubicBezTo>
                    <a:cubicBezTo>
                      <a:pt x="874" y="91"/>
                      <a:pt x="861" y="88"/>
                      <a:pt x="854" y="89"/>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3" name="Shape 338">
                <a:extLst>
                  <a:ext uri="{FF2B5EF4-FFF2-40B4-BE49-F238E27FC236}">
                    <a16:creationId xmlns:a16="http://schemas.microsoft.com/office/drawing/2014/main" id="{48F78E3A-712A-884A-6409-5B0AE8139CD6}"/>
                  </a:ext>
                </a:extLst>
              </p:cNvPr>
              <p:cNvSpPr/>
              <p:nvPr/>
            </p:nvSpPr>
            <p:spPr>
              <a:xfrm>
                <a:off x="12121420" y="5954588"/>
                <a:ext cx="753294" cy="680116"/>
              </a:xfrm>
              <a:custGeom>
                <a:avLst/>
                <a:gdLst/>
                <a:ahLst/>
                <a:cxnLst/>
                <a:rect l="0" t="0" r="0" b="0"/>
                <a:pathLst>
                  <a:path w="1019" h="920" extrusionOk="0">
                    <a:moveTo>
                      <a:pt x="971" y="95"/>
                    </a:moveTo>
                    <a:cubicBezTo>
                      <a:pt x="942" y="82"/>
                      <a:pt x="939" y="57"/>
                      <a:pt x="939" y="49"/>
                    </a:cubicBezTo>
                    <a:cubicBezTo>
                      <a:pt x="939" y="42"/>
                      <a:pt x="907" y="22"/>
                      <a:pt x="883" y="3"/>
                    </a:cubicBezTo>
                    <a:cubicBezTo>
                      <a:pt x="880" y="4"/>
                      <a:pt x="873" y="5"/>
                      <a:pt x="865" y="7"/>
                    </a:cubicBezTo>
                    <a:cubicBezTo>
                      <a:pt x="862" y="4"/>
                      <a:pt x="858" y="2"/>
                      <a:pt x="853" y="0"/>
                    </a:cubicBezTo>
                    <a:cubicBezTo>
                      <a:pt x="835" y="20"/>
                      <a:pt x="805" y="24"/>
                      <a:pt x="791" y="19"/>
                    </a:cubicBezTo>
                    <a:cubicBezTo>
                      <a:pt x="774" y="13"/>
                      <a:pt x="730" y="27"/>
                      <a:pt x="708" y="43"/>
                    </a:cubicBezTo>
                    <a:cubicBezTo>
                      <a:pt x="699" y="50"/>
                      <a:pt x="688" y="52"/>
                      <a:pt x="676" y="55"/>
                    </a:cubicBezTo>
                    <a:cubicBezTo>
                      <a:pt x="673" y="57"/>
                      <a:pt x="670" y="58"/>
                      <a:pt x="667" y="59"/>
                    </a:cubicBezTo>
                    <a:cubicBezTo>
                      <a:pt x="650" y="60"/>
                      <a:pt x="645" y="77"/>
                      <a:pt x="658" y="90"/>
                    </a:cubicBezTo>
                    <a:cubicBezTo>
                      <a:pt x="670" y="102"/>
                      <a:pt x="667" y="111"/>
                      <a:pt x="669" y="126"/>
                    </a:cubicBezTo>
                    <a:cubicBezTo>
                      <a:pt x="670" y="141"/>
                      <a:pt x="648" y="155"/>
                      <a:pt x="639" y="170"/>
                    </a:cubicBezTo>
                    <a:cubicBezTo>
                      <a:pt x="630" y="184"/>
                      <a:pt x="641" y="202"/>
                      <a:pt x="634" y="219"/>
                    </a:cubicBezTo>
                    <a:cubicBezTo>
                      <a:pt x="627" y="235"/>
                      <a:pt x="572" y="210"/>
                      <a:pt x="565" y="217"/>
                    </a:cubicBezTo>
                    <a:cubicBezTo>
                      <a:pt x="557" y="224"/>
                      <a:pt x="583" y="246"/>
                      <a:pt x="585" y="257"/>
                    </a:cubicBezTo>
                    <a:cubicBezTo>
                      <a:pt x="587" y="268"/>
                      <a:pt x="565" y="281"/>
                      <a:pt x="543" y="283"/>
                    </a:cubicBezTo>
                    <a:cubicBezTo>
                      <a:pt x="521" y="284"/>
                      <a:pt x="525" y="312"/>
                      <a:pt x="523" y="348"/>
                    </a:cubicBezTo>
                    <a:cubicBezTo>
                      <a:pt x="521" y="385"/>
                      <a:pt x="499" y="390"/>
                      <a:pt x="494" y="375"/>
                    </a:cubicBezTo>
                    <a:cubicBezTo>
                      <a:pt x="488" y="361"/>
                      <a:pt x="428" y="381"/>
                      <a:pt x="428" y="397"/>
                    </a:cubicBezTo>
                    <a:cubicBezTo>
                      <a:pt x="428" y="414"/>
                      <a:pt x="408" y="410"/>
                      <a:pt x="386" y="408"/>
                    </a:cubicBezTo>
                    <a:cubicBezTo>
                      <a:pt x="364" y="407"/>
                      <a:pt x="339" y="428"/>
                      <a:pt x="337" y="437"/>
                    </a:cubicBezTo>
                    <a:cubicBezTo>
                      <a:pt x="335" y="447"/>
                      <a:pt x="346" y="492"/>
                      <a:pt x="342" y="499"/>
                    </a:cubicBezTo>
                    <a:cubicBezTo>
                      <a:pt x="339" y="507"/>
                      <a:pt x="135" y="538"/>
                      <a:pt x="95" y="530"/>
                    </a:cubicBezTo>
                    <a:cubicBezTo>
                      <a:pt x="63" y="525"/>
                      <a:pt x="28" y="521"/>
                      <a:pt x="0" y="520"/>
                    </a:cubicBezTo>
                    <a:cubicBezTo>
                      <a:pt x="10" y="530"/>
                      <a:pt x="25" y="542"/>
                      <a:pt x="29" y="553"/>
                    </a:cubicBezTo>
                    <a:cubicBezTo>
                      <a:pt x="37" y="575"/>
                      <a:pt x="63" y="594"/>
                      <a:pt x="92" y="606"/>
                    </a:cubicBezTo>
                    <a:cubicBezTo>
                      <a:pt x="121" y="619"/>
                      <a:pt x="107" y="670"/>
                      <a:pt x="121" y="675"/>
                    </a:cubicBezTo>
                    <a:cubicBezTo>
                      <a:pt x="136" y="680"/>
                      <a:pt x="155" y="718"/>
                      <a:pt x="136" y="721"/>
                    </a:cubicBezTo>
                    <a:cubicBezTo>
                      <a:pt x="116" y="723"/>
                      <a:pt x="99" y="728"/>
                      <a:pt x="80" y="738"/>
                    </a:cubicBezTo>
                    <a:cubicBezTo>
                      <a:pt x="60" y="748"/>
                      <a:pt x="39" y="772"/>
                      <a:pt x="41" y="801"/>
                    </a:cubicBezTo>
                    <a:cubicBezTo>
                      <a:pt x="41" y="805"/>
                      <a:pt x="42" y="810"/>
                      <a:pt x="43" y="816"/>
                    </a:cubicBezTo>
                    <a:cubicBezTo>
                      <a:pt x="92" y="818"/>
                      <a:pt x="151" y="815"/>
                      <a:pt x="157" y="808"/>
                    </a:cubicBezTo>
                    <a:cubicBezTo>
                      <a:pt x="167" y="797"/>
                      <a:pt x="191" y="792"/>
                      <a:pt x="205" y="801"/>
                    </a:cubicBezTo>
                    <a:cubicBezTo>
                      <a:pt x="219" y="810"/>
                      <a:pt x="280" y="814"/>
                      <a:pt x="304" y="800"/>
                    </a:cubicBezTo>
                    <a:cubicBezTo>
                      <a:pt x="334" y="783"/>
                      <a:pt x="352" y="800"/>
                      <a:pt x="353" y="815"/>
                    </a:cubicBezTo>
                    <a:cubicBezTo>
                      <a:pt x="354" y="829"/>
                      <a:pt x="368" y="836"/>
                      <a:pt x="382" y="848"/>
                    </a:cubicBezTo>
                    <a:cubicBezTo>
                      <a:pt x="395" y="861"/>
                      <a:pt x="385" y="876"/>
                      <a:pt x="394" y="890"/>
                    </a:cubicBezTo>
                    <a:cubicBezTo>
                      <a:pt x="403" y="905"/>
                      <a:pt x="422" y="902"/>
                      <a:pt x="448" y="914"/>
                    </a:cubicBezTo>
                    <a:cubicBezTo>
                      <a:pt x="452" y="915"/>
                      <a:pt x="455" y="918"/>
                      <a:pt x="458" y="920"/>
                    </a:cubicBezTo>
                    <a:cubicBezTo>
                      <a:pt x="460" y="918"/>
                      <a:pt x="461" y="917"/>
                      <a:pt x="462" y="915"/>
                    </a:cubicBezTo>
                    <a:cubicBezTo>
                      <a:pt x="476" y="898"/>
                      <a:pt x="479" y="869"/>
                      <a:pt x="518" y="877"/>
                    </a:cubicBezTo>
                    <a:cubicBezTo>
                      <a:pt x="557" y="884"/>
                      <a:pt x="554" y="869"/>
                      <a:pt x="576" y="874"/>
                    </a:cubicBezTo>
                    <a:cubicBezTo>
                      <a:pt x="598" y="879"/>
                      <a:pt x="613" y="877"/>
                      <a:pt x="622" y="862"/>
                    </a:cubicBezTo>
                    <a:cubicBezTo>
                      <a:pt x="632" y="847"/>
                      <a:pt x="613" y="818"/>
                      <a:pt x="601" y="806"/>
                    </a:cubicBezTo>
                    <a:cubicBezTo>
                      <a:pt x="588" y="794"/>
                      <a:pt x="571" y="767"/>
                      <a:pt x="574" y="743"/>
                    </a:cubicBezTo>
                    <a:cubicBezTo>
                      <a:pt x="576" y="718"/>
                      <a:pt x="535" y="718"/>
                      <a:pt x="535" y="699"/>
                    </a:cubicBezTo>
                    <a:cubicBezTo>
                      <a:pt x="535" y="680"/>
                      <a:pt x="574" y="648"/>
                      <a:pt x="581" y="641"/>
                    </a:cubicBezTo>
                    <a:cubicBezTo>
                      <a:pt x="588" y="633"/>
                      <a:pt x="620" y="660"/>
                      <a:pt x="627" y="645"/>
                    </a:cubicBezTo>
                    <a:cubicBezTo>
                      <a:pt x="635" y="631"/>
                      <a:pt x="656" y="641"/>
                      <a:pt x="669" y="643"/>
                    </a:cubicBezTo>
                    <a:cubicBezTo>
                      <a:pt x="681" y="645"/>
                      <a:pt x="700" y="619"/>
                      <a:pt x="703" y="597"/>
                    </a:cubicBezTo>
                    <a:cubicBezTo>
                      <a:pt x="705" y="575"/>
                      <a:pt x="746" y="572"/>
                      <a:pt x="754" y="565"/>
                    </a:cubicBezTo>
                    <a:cubicBezTo>
                      <a:pt x="761" y="558"/>
                      <a:pt x="773" y="509"/>
                      <a:pt x="778" y="499"/>
                    </a:cubicBezTo>
                    <a:cubicBezTo>
                      <a:pt x="783" y="490"/>
                      <a:pt x="815" y="497"/>
                      <a:pt x="815" y="470"/>
                    </a:cubicBezTo>
                    <a:cubicBezTo>
                      <a:pt x="815" y="444"/>
                      <a:pt x="829" y="439"/>
                      <a:pt x="844" y="436"/>
                    </a:cubicBezTo>
                    <a:cubicBezTo>
                      <a:pt x="858" y="434"/>
                      <a:pt x="853" y="409"/>
                      <a:pt x="856" y="390"/>
                    </a:cubicBezTo>
                    <a:cubicBezTo>
                      <a:pt x="858" y="371"/>
                      <a:pt x="868" y="349"/>
                      <a:pt x="888" y="344"/>
                    </a:cubicBezTo>
                    <a:cubicBezTo>
                      <a:pt x="907" y="339"/>
                      <a:pt x="880" y="312"/>
                      <a:pt x="858" y="317"/>
                    </a:cubicBezTo>
                    <a:cubicBezTo>
                      <a:pt x="836" y="322"/>
                      <a:pt x="822" y="259"/>
                      <a:pt x="822" y="259"/>
                    </a:cubicBezTo>
                    <a:cubicBezTo>
                      <a:pt x="822" y="259"/>
                      <a:pt x="824" y="208"/>
                      <a:pt x="812" y="200"/>
                    </a:cubicBezTo>
                    <a:cubicBezTo>
                      <a:pt x="800" y="193"/>
                      <a:pt x="817" y="166"/>
                      <a:pt x="844" y="166"/>
                    </a:cubicBezTo>
                    <a:cubicBezTo>
                      <a:pt x="871" y="166"/>
                      <a:pt x="919" y="195"/>
                      <a:pt x="936" y="183"/>
                    </a:cubicBezTo>
                    <a:cubicBezTo>
                      <a:pt x="953" y="171"/>
                      <a:pt x="987" y="164"/>
                      <a:pt x="997" y="159"/>
                    </a:cubicBezTo>
                    <a:cubicBezTo>
                      <a:pt x="1004" y="155"/>
                      <a:pt x="1015" y="132"/>
                      <a:pt x="1019" y="121"/>
                    </a:cubicBezTo>
                    <a:cubicBezTo>
                      <a:pt x="1008" y="113"/>
                      <a:pt x="989" y="104"/>
                      <a:pt x="971" y="9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4" name="Shape 339">
                <a:extLst>
                  <a:ext uri="{FF2B5EF4-FFF2-40B4-BE49-F238E27FC236}">
                    <a16:creationId xmlns:a16="http://schemas.microsoft.com/office/drawing/2014/main" id="{A893537A-34D9-00F3-E1E7-CBA08E71F6F4}"/>
                  </a:ext>
                </a:extLst>
              </p:cNvPr>
              <p:cNvSpPr/>
              <p:nvPr/>
            </p:nvSpPr>
            <p:spPr>
              <a:xfrm>
                <a:off x="13628005" y="7469782"/>
                <a:ext cx="2096307" cy="766206"/>
              </a:xfrm>
              <a:custGeom>
                <a:avLst/>
                <a:gdLst/>
                <a:ahLst/>
                <a:cxnLst/>
                <a:rect l="0" t="0" r="0" b="0"/>
                <a:pathLst>
                  <a:path w="2837" h="1032" extrusionOk="0">
                    <a:moveTo>
                      <a:pt x="210" y="438"/>
                    </a:moveTo>
                    <a:cubicBezTo>
                      <a:pt x="206" y="447"/>
                      <a:pt x="226" y="483"/>
                      <a:pt x="239" y="472"/>
                    </a:cubicBezTo>
                    <a:cubicBezTo>
                      <a:pt x="252" y="461"/>
                      <a:pt x="221" y="409"/>
                      <a:pt x="210" y="438"/>
                    </a:cubicBezTo>
                    <a:close/>
                    <a:moveTo>
                      <a:pt x="806" y="549"/>
                    </a:moveTo>
                    <a:cubicBezTo>
                      <a:pt x="806" y="533"/>
                      <a:pt x="759" y="540"/>
                      <a:pt x="773" y="563"/>
                    </a:cubicBezTo>
                    <a:cubicBezTo>
                      <a:pt x="787" y="587"/>
                      <a:pt x="806" y="565"/>
                      <a:pt x="806" y="549"/>
                    </a:cubicBezTo>
                    <a:close/>
                    <a:moveTo>
                      <a:pt x="121" y="281"/>
                    </a:moveTo>
                    <a:cubicBezTo>
                      <a:pt x="117" y="299"/>
                      <a:pt x="137" y="352"/>
                      <a:pt x="159" y="330"/>
                    </a:cubicBezTo>
                    <a:cubicBezTo>
                      <a:pt x="181" y="308"/>
                      <a:pt x="124" y="263"/>
                      <a:pt x="121" y="281"/>
                    </a:cubicBezTo>
                    <a:close/>
                    <a:moveTo>
                      <a:pt x="1496" y="593"/>
                    </a:moveTo>
                    <a:cubicBezTo>
                      <a:pt x="1523" y="594"/>
                      <a:pt x="1520" y="635"/>
                      <a:pt x="1514" y="658"/>
                    </a:cubicBezTo>
                    <a:cubicBezTo>
                      <a:pt x="1509" y="682"/>
                      <a:pt x="1498" y="738"/>
                      <a:pt x="1522" y="729"/>
                    </a:cubicBezTo>
                    <a:cubicBezTo>
                      <a:pt x="1551" y="718"/>
                      <a:pt x="1569" y="682"/>
                      <a:pt x="1553" y="669"/>
                    </a:cubicBezTo>
                    <a:cubicBezTo>
                      <a:pt x="1536" y="656"/>
                      <a:pt x="1538" y="576"/>
                      <a:pt x="1545" y="556"/>
                    </a:cubicBezTo>
                    <a:cubicBezTo>
                      <a:pt x="1553" y="536"/>
                      <a:pt x="1602" y="551"/>
                      <a:pt x="1585" y="582"/>
                    </a:cubicBezTo>
                    <a:cubicBezTo>
                      <a:pt x="1569" y="613"/>
                      <a:pt x="1616" y="609"/>
                      <a:pt x="1616" y="644"/>
                    </a:cubicBezTo>
                    <a:cubicBezTo>
                      <a:pt x="1616" y="678"/>
                      <a:pt x="1644" y="660"/>
                      <a:pt x="1673" y="651"/>
                    </a:cubicBezTo>
                    <a:cubicBezTo>
                      <a:pt x="1702" y="642"/>
                      <a:pt x="1697" y="625"/>
                      <a:pt x="1676" y="604"/>
                    </a:cubicBezTo>
                    <a:cubicBezTo>
                      <a:pt x="1656" y="582"/>
                      <a:pt x="1691" y="551"/>
                      <a:pt x="1664" y="533"/>
                    </a:cubicBezTo>
                    <a:cubicBezTo>
                      <a:pt x="1636" y="514"/>
                      <a:pt x="1618" y="487"/>
                      <a:pt x="1644" y="482"/>
                    </a:cubicBezTo>
                    <a:cubicBezTo>
                      <a:pt x="1669" y="476"/>
                      <a:pt x="1746" y="432"/>
                      <a:pt x="1737" y="414"/>
                    </a:cubicBezTo>
                    <a:cubicBezTo>
                      <a:pt x="1728" y="396"/>
                      <a:pt x="1620" y="418"/>
                      <a:pt x="1611" y="451"/>
                    </a:cubicBezTo>
                    <a:cubicBezTo>
                      <a:pt x="1602" y="483"/>
                      <a:pt x="1525" y="447"/>
                      <a:pt x="1534" y="390"/>
                    </a:cubicBezTo>
                    <a:cubicBezTo>
                      <a:pt x="1544" y="334"/>
                      <a:pt x="1695" y="325"/>
                      <a:pt x="1738" y="345"/>
                    </a:cubicBezTo>
                    <a:cubicBezTo>
                      <a:pt x="1782" y="365"/>
                      <a:pt x="1829" y="312"/>
                      <a:pt x="1846" y="281"/>
                    </a:cubicBezTo>
                    <a:cubicBezTo>
                      <a:pt x="1862" y="250"/>
                      <a:pt x="1811" y="287"/>
                      <a:pt x="1780" y="307"/>
                    </a:cubicBezTo>
                    <a:cubicBezTo>
                      <a:pt x="1749" y="327"/>
                      <a:pt x="1667" y="305"/>
                      <a:pt x="1625" y="290"/>
                    </a:cubicBezTo>
                    <a:cubicBezTo>
                      <a:pt x="1584" y="276"/>
                      <a:pt x="1585" y="316"/>
                      <a:pt x="1551" y="321"/>
                    </a:cubicBezTo>
                    <a:cubicBezTo>
                      <a:pt x="1516" y="327"/>
                      <a:pt x="1523" y="403"/>
                      <a:pt x="1507" y="412"/>
                    </a:cubicBezTo>
                    <a:cubicBezTo>
                      <a:pt x="1491" y="421"/>
                      <a:pt x="1491" y="478"/>
                      <a:pt x="1458" y="531"/>
                    </a:cubicBezTo>
                    <a:cubicBezTo>
                      <a:pt x="1425" y="583"/>
                      <a:pt x="1469" y="591"/>
                      <a:pt x="1496" y="593"/>
                    </a:cubicBezTo>
                    <a:close/>
                    <a:moveTo>
                      <a:pt x="664" y="640"/>
                    </a:moveTo>
                    <a:cubicBezTo>
                      <a:pt x="662" y="615"/>
                      <a:pt x="673" y="589"/>
                      <a:pt x="673" y="576"/>
                    </a:cubicBezTo>
                    <a:cubicBezTo>
                      <a:pt x="673" y="563"/>
                      <a:pt x="682" y="558"/>
                      <a:pt x="698" y="562"/>
                    </a:cubicBezTo>
                    <a:cubicBezTo>
                      <a:pt x="715" y="565"/>
                      <a:pt x="713" y="527"/>
                      <a:pt x="700" y="523"/>
                    </a:cubicBezTo>
                    <a:cubicBezTo>
                      <a:pt x="687" y="520"/>
                      <a:pt x="680" y="474"/>
                      <a:pt x="649" y="474"/>
                    </a:cubicBezTo>
                    <a:cubicBezTo>
                      <a:pt x="618" y="474"/>
                      <a:pt x="624" y="500"/>
                      <a:pt x="642" y="502"/>
                    </a:cubicBezTo>
                    <a:cubicBezTo>
                      <a:pt x="660" y="503"/>
                      <a:pt x="671" y="518"/>
                      <a:pt x="665" y="531"/>
                    </a:cubicBezTo>
                    <a:cubicBezTo>
                      <a:pt x="660" y="543"/>
                      <a:pt x="653" y="518"/>
                      <a:pt x="627" y="520"/>
                    </a:cubicBezTo>
                    <a:cubicBezTo>
                      <a:pt x="602" y="522"/>
                      <a:pt x="618" y="489"/>
                      <a:pt x="589" y="487"/>
                    </a:cubicBezTo>
                    <a:cubicBezTo>
                      <a:pt x="560" y="485"/>
                      <a:pt x="565" y="432"/>
                      <a:pt x="534" y="432"/>
                    </a:cubicBezTo>
                    <a:cubicBezTo>
                      <a:pt x="503" y="432"/>
                      <a:pt x="501" y="407"/>
                      <a:pt x="521" y="389"/>
                    </a:cubicBezTo>
                    <a:cubicBezTo>
                      <a:pt x="542" y="370"/>
                      <a:pt x="491" y="354"/>
                      <a:pt x="491" y="332"/>
                    </a:cubicBezTo>
                    <a:cubicBezTo>
                      <a:pt x="491" y="310"/>
                      <a:pt x="458" y="323"/>
                      <a:pt x="458" y="305"/>
                    </a:cubicBezTo>
                    <a:cubicBezTo>
                      <a:pt x="458" y="287"/>
                      <a:pt x="443" y="296"/>
                      <a:pt x="427" y="274"/>
                    </a:cubicBezTo>
                    <a:cubicBezTo>
                      <a:pt x="410" y="252"/>
                      <a:pt x="403" y="272"/>
                      <a:pt x="388" y="256"/>
                    </a:cubicBezTo>
                    <a:cubicBezTo>
                      <a:pt x="374" y="239"/>
                      <a:pt x="354" y="230"/>
                      <a:pt x="341" y="236"/>
                    </a:cubicBezTo>
                    <a:cubicBezTo>
                      <a:pt x="328" y="241"/>
                      <a:pt x="299" y="212"/>
                      <a:pt x="288" y="183"/>
                    </a:cubicBezTo>
                    <a:cubicBezTo>
                      <a:pt x="280" y="160"/>
                      <a:pt x="195" y="121"/>
                      <a:pt x="184" y="90"/>
                    </a:cubicBezTo>
                    <a:cubicBezTo>
                      <a:pt x="174" y="59"/>
                      <a:pt x="144" y="46"/>
                      <a:pt x="95" y="48"/>
                    </a:cubicBezTo>
                    <a:cubicBezTo>
                      <a:pt x="46" y="50"/>
                      <a:pt x="27" y="0"/>
                      <a:pt x="15" y="24"/>
                    </a:cubicBezTo>
                    <a:cubicBezTo>
                      <a:pt x="0" y="55"/>
                      <a:pt x="68" y="124"/>
                      <a:pt x="99" y="143"/>
                    </a:cubicBezTo>
                    <a:cubicBezTo>
                      <a:pt x="130" y="161"/>
                      <a:pt x="146" y="226"/>
                      <a:pt x="183" y="230"/>
                    </a:cubicBezTo>
                    <a:cubicBezTo>
                      <a:pt x="219" y="234"/>
                      <a:pt x="223" y="349"/>
                      <a:pt x="250" y="354"/>
                    </a:cubicBezTo>
                    <a:cubicBezTo>
                      <a:pt x="277" y="359"/>
                      <a:pt x="336" y="449"/>
                      <a:pt x="345" y="496"/>
                    </a:cubicBezTo>
                    <a:cubicBezTo>
                      <a:pt x="354" y="543"/>
                      <a:pt x="414" y="567"/>
                      <a:pt x="434" y="602"/>
                    </a:cubicBezTo>
                    <a:cubicBezTo>
                      <a:pt x="454" y="636"/>
                      <a:pt x="534" y="684"/>
                      <a:pt x="545" y="698"/>
                    </a:cubicBezTo>
                    <a:cubicBezTo>
                      <a:pt x="556" y="713"/>
                      <a:pt x="567" y="746"/>
                      <a:pt x="576" y="729"/>
                    </a:cubicBezTo>
                    <a:cubicBezTo>
                      <a:pt x="585" y="713"/>
                      <a:pt x="624" y="729"/>
                      <a:pt x="642" y="731"/>
                    </a:cubicBezTo>
                    <a:cubicBezTo>
                      <a:pt x="660" y="733"/>
                      <a:pt x="665" y="665"/>
                      <a:pt x="664" y="640"/>
                    </a:cubicBezTo>
                    <a:close/>
                    <a:moveTo>
                      <a:pt x="2055" y="349"/>
                    </a:moveTo>
                    <a:cubicBezTo>
                      <a:pt x="2096" y="352"/>
                      <a:pt x="2077" y="328"/>
                      <a:pt x="2077" y="303"/>
                    </a:cubicBezTo>
                    <a:cubicBezTo>
                      <a:pt x="2077" y="277"/>
                      <a:pt x="2041" y="299"/>
                      <a:pt x="2041" y="287"/>
                    </a:cubicBezTo>
                    <a:cubicBezTo>
                      <a:pt x="2041" y="274"/>
                      <a:pt x="2028" y="223"/>
                      <a:pt x="1999" y="263"/>
                    </a:cubicBezTo>
                    <a:cubicBezTo>
                      <a:pt x="1970" y="303"/>
                      <a:pt x="2008" y="402"/>
                      <a:pt x="2032" y="398"/>
                    </a:cubicBezTo>
                    <a:cubicBezTo>
                      <a:pt x="2052" y="394"/>
                      <a:pt x="2015" y="345"/>
                      <a:pt x="2055" y="349"/>
                    </a:cubicBezTo>
                    <a:close/>
                    <a:moveTo>
                      <a:pt x="1906" y="576"/>
                    </a:moveTo>
                    <a:cubicBezTo>
                      <a:pt x="1913" y="605"/>
                      <a:pt x="1966" y="622"/>
                      <a:pt x="1981" y="596"/>
                    </a:cubicBezTo>
                    <a:cubicBezTo>
                      <a:pt x="1995" y="571"/>
                      <a:pt x="1898" y="542"/>
                      <a:pt x="1906" y="576"/>
                    </a:cubicBezTo>
                    <a:close/>
                    <a:moveTo>
                      <a:pt x="1762" y="884"/>
                    </a:moveTo>
                    <a:cubicBezTo>
                      <a:pt x="1713" y="877"/>
                      <a:pt x="1680" y="913"/>
                      <a:pt x="1631" y="895"/>
                    </a:cubicBezTo>
                    <a:cubicBezTo>
                      <a:pt x="1582" y="877"/>
                      <a:pt x="1508" y="895"/>
                      <a:pt x="1516" y="911"/>
                    </a:cubicBezTo>
                    <a:cubicBezTo>
                      <a:pt x="1523" y="926"/>
                      <a:pt x="1567" y="928"/>
                      <a:pt x="1616" y="930"/>
                    </a:cubicBezTo>
                    <a:cubicBezTo>
                      <a:pt x="1666" y="931"/>
                      <a:pt x="1709" y="904"/>
                      <a:pt x="1742" y="902"/>
                    </a:cubicBezTo>
                    <a:cubicBezTo>
                      <a:pt x="1775" y="900"/>
                      <a:pt x="1811" y="891"/>
                      <a:pt x="1762" y="884"/>
                    </a:cubicBezTo>
                    <a:close/>
                    <a:moveTo>
                      <a:pt x="2152" y="551"/>
                    </a:moveTo>
                    <a:cubicBezTo>
                      <a:pt x="2105" y="536"/>
                      <a:pt x="2024" y="549"/>
                      <a:pt x="2032" y="573"/>
                    </a:cubicBezTo>
                    <a:cubicBezTo>
                      <a:pt x="2039" y="594"/>
                      <a:pt x="2077" y="585"/>
                      <a:pt x="2116" y="585"/>
                    </a:cubicBezTo>
                    <a:cubicBezTo>
                      <a:pt x="2154" y="585"/>
                      <a:pt x="2174" y="613"/>
                      <a:pt x="2194" y="613"/>
                    </a:cubicBezTo>
                    <a:cubicBezTo>
                      <a:pt x="2214" y="613"/>
                      <a:pt x="2199" y="565"/>
                      <a:pt x="2152" y="551"/>
                    </a:cubicBezTo>
                    <a:close/>
                    <a:moveTo>
                      <a:pt x="1192" y="864"/>
                    </a:moveTo>
                    <a:cubicBezTo>
                      <a:pt x="1190" y="842"/>
                      <a:pt x="1119" y="862"/>
                      <a:pt x="1084" y="848"/>
                    </a:cubicBezTo>
                    <a:cubicBezTo>
                      <a:pt x="1050" y="833"/>
                      <a:pt x="1123" y="820"/>
                      <a:pt x="1146" y="806"/>
                    </a:cubicBezTo>
                    <a:cubicBezTo>
                      <a:pt x="1170" y="791"/>
                      <a:pt x="1132" y="786"/>
                      <a:pt x="1073" y="804"/>
                    </a:cubicBezTo>
                    <a:cubicBezTo>
                      <a:pt x="1015" y="822"/>
                      <a:pt x="948" y="764"/>
                      <a:pt x="946" y="789"/>
                    </a:cubicBezTo>
                    <a:cubicBezTo>
                      <a:pt x="944" y="815"/>
                      <a:pt x="840" y="778"/>
                      <a:pt x="815" y="760"/>
                    </a:cubicBezTo>
                    <a:cubicBezTo>
                      <a:pt x="789" y="742"/>
                      <a:pt x="691" y="718"/>
                      <a:pt x="671" y="753"/>
                    </a:cubicBezTo>
                    <a:cubicBezTo>
                      <a:pt x="651" y="788"/>
                      <a:pt x="633" y="756"/>
                      <a:pt x="642" y="789"/>
                    </a:cubicBezTo>
                    <a:cubicBezTo>
                      <a:pt x="647" y="811"/>
                      <a:pt x="671" y="798"/>
                      <a:pt x="687" y="798"/>
                    </a:cubicBezTo>
                    <a:cubicBezTo>
                      <a:pt x="704" y="798"/>
                      <a:pt x="696" y="829"/>
                      <a:pt x="720" y="833"/>
                    </a:cubicBezTo>
                    <a:cubicBezTo>
                      <a:pt x="744" y="837"/>
                      <a:pt x="822" y="859"/>
                      <a:pt x="829" y="842"/>
                    </a:cubicBezTo>
                    <a:cubicBezTo>
                      <a:pt x="837" y="826"/>
                      <a:pt x="910" y="842"/>
                      <a:pt x="946" y="871"/>
                    </a:cubicBezTo>
                    <a:cubicBezTo>
                      <a:pt x="982" y="900"/>
                      <a:pt x="1066" y="902"/>
                      <a:pt x="1099" y="897"/>
                    </a:cubicBezTo>
                    <a:cubicBezTo>
                      <a:pt x="1132" y="891"/>
                      <a:pt x="1168" y="919"/>
                      <a:pt x="1181" y="900"/>
                    </a:cubicBezTo>
                    <a:cubicBezTo>
                      <a:pt x="1194" y="882"/>
                      <a:pt x="1217" y="930"/>
                      <a:pt x="1254" y="902"/>
                    </a:cubicBezTo>
                    <a:cubicBezTo>
                      <a:pt x="1290" y="875"/>
                      <a:pt x="1194" y="886"/>
                      <a:pt x="1192" y="864"/>
                    </a:cubicBezTo>
                    <a:close/>
                    <a:moveTo>
                      <a:pt x="2626" y="467"/>
                    </a:moveTo>
                    <a:cubicBezTo>
                      <a:pt x="2598" y="469"/>
                      <a:pt x="2595" y="516"/>
                      <a:pt x="2571" y="516"/>
                    </a:cubicBezTo>
                    <a:cubicBezTo>
                      <a:pt x="2547" y="516"/>
                      <a:pt x="2514" y="565"/>
                      <a:pt x="2471" y="580"/>
                    </a:cubicBezTo>
                    <a:cubicBezTo>
                      <a:pt x="2427" y="594"/>
                      <a:pt x="2425" y="454"/>
                      <a:pt x="2405" y="427"/>
                    </a:cubicBezTo>
                    <a:cubicBezTo>
                      <a:pt x="2385" y="400"/>
                      <a:pt x="2276" y="378"/>
                      <a:pt x="2265" y="409"/>
                    </a:cubicBezTo>
                    <a:cubicBezTo>
                      <a:pt x="2254" y="440"/>
                      <a:pt x="2216" y="423"/>
                      <a:pt x="2212" y="449"/>
                    </a:cubicBezTo>
                    <a:cubicBezTo>
                      <a:pt x="2208" y="472"/>
                      <a:pt x="2221" y="465"/>
                      <a:pt x="2245" y="465"/>
                    </a:cubicBezTo>
                    <a:cubicBezTo>
                      <a:pt x="2269" y="465"/>
                      <a:pt x="2269" y="483"/>
                      <a:pt x="2279" y="507"/>
                    </a:cubicBezTo>
                    <a:cubicBezTo>
                      <a:pt x="2290" y="531"/>
                      <a:pt x="2356" y="514"/>
                      <a:pt x="2378" y="512"/>
                    </a:cubicBezTo>
                    <a:cubicBezTo>
                      <a:pt x="2400" y="511"/>
                      <a:pt x="2403" y="542"/>
                      <a:pt x="2372" y="531"/>
                    </a:cubicBezTo>
                    <a:cubicBezTo>
                      <a:pt x="2341" y="520"/>
                      <a:pt x="2341" y="545"/>
                      <a:pt x="2320" y="540"/>
                    </a:cubicBezTo>
                    <a:cubicBezTo>
                      <a:pt x="2298" y="534"/>
                      <a:pt x="2269" y="536"/>
                      <a:pt x="2283" y="549"/>
                    </a:cubicBezTo>
                    <a:cubicBezTo>
                      <a:pt x="2298" y="562"/>
                      <a:pt x="2321" y="574"/>
                      <a:pt x="2321" y="604"/>
                    </a:cubicBezTo>
                    <a:cubicBezTo>
                      <a:pt x="2321" y="633"/>
                      <a:pt x="2363" y="627"/>
                      <a:pt x="2363" y="604"/>
                    </a:cubicBezTo>
                    <a:cubicBezTo>
                      <a:pt x="2363" y="580"/>
                      <a:pt x="2385" y="611"/>
                      <a:pt x="2427" y="622"/>
                    </a:cubicBezTo>
                    <a:cubicBezTo>
                      <a:pt x="2469" y="633"/>
                      <a:pt x="2440" y="649"/>
                      <a:pt x="2482" y="651"/>
                    </a:cubicBezTo>
                    <a:cubicBezTo>
                      <a:pt x="2524" y="653"/>
                      <a:pt x="2618" y="684"/>
                      <a:pt x="2655" y="711"/>
                    </a:cubicBezTo>
                    <a:cubicBezTo>
                      <a:pt x="2691" y="738"/>
                      <a:pt x="2666" y="757"/>
                      <a:pt x="2689" y="782"/>
                    </a:cubicBezTo>
                    <a:cubicBezTo>
                      <a:pt x="2713" y="808"/>
                      <a:pt x="2720" y="837"/>
                      <a:pt x="2688" y="837"/>
                    </a:cubicBezTo>
                    <a:cubicBezTo>
                      <a:pt x="2655" y="837"/>
                      <a:pt x="2620" y="870"/>
                      <a:pt x="2629" y="886"/>
                    </a:cubicBezTo>
                    <a:cubicBezTo>
                      <a:pt x="2638" y="902"/>
                      <a:pt x="2746" y="879"/>
                      <a:pt x="2771" y="879"/>
                    </a:cubicBezTo>
                    <a:cubicBezTo>
                      <a:pt x="2788" y="879"/>
                      <a:pt x="2805" y="908"/>
                      <a:pt x="2837" y="930"/>
                    </a:cubicBezTo>
                    <a:cubicBezTo>
                      <a:pt x="2837" y="541"/>
                      <a:pt x="2837" y="541"/>
                      <a:pt x="2837" y="541"/>
                    </a:cubicBezTo>
                    <a:cubicBezTo>
                      <a:pt x="2758" y="514"/>
                      <a:pt x="2648" y="465"/>
                      <a:pt x="2626" y="467"/>
                    </a:cubicBezTo>
                    <a:close/>
                    <a:moveTo>
                      <a:pt x="1837" y="929"/>
                    </a:moveTo>
                    <a:cubicBezTo>
                      <a:pt x="1831" y="932"/>
                      <a:pt x="1825" y="935"/>
                      <a:pt x="1817" y="937"/>
                    </a:cubicBezTo>
                    <a:cubicBezTo>
                      <a:pt x="1815" y="944"/>
                      <a:pt x="1812" y="951"/>
                      <a:pt x="1808" y="955"/>
                    </a:cubicBezTo>
                    <a:cubicBezTo>
                      <a:pt x="1803" y="959"/>
                      <a:pt x="1794" y="951"/>
                      <a:pt x="1788" y="944"/>
                    </a:cubicBezTo>
                    <a:cubicBezTo>
                      <a:pt x="1753" y="958"/>
                      <a:pt x="1734" y="1000"/>
                      <a:pt x="1758" y="1013"/>
                    </a:cubicBezTo>
                    <a:cubicBezTo>
                      <a:pt x="1782" y="1026"/>
                      <a:pt x="1816" y="993"/>
                      <a:pt x="1836" y="969"/>
                    </a:cubicBezTo>
                    <a:cubicBezTo>
                      <a:pt x="1839" y="965"/>
                      <a:pt x="1842" y="962"/>
                      <a:pt x="1844" y="959"/>
                    </a:cubicBezTo>
                    <a:cubicBezTo>
                      <a:pt x="1845" y="957"/>
                      <a:pt x="1848" y="955"/>
                      <a:pt x="1850" y="953"/>
                    </a:cubicBezTo>
                    <a:cubicBezTo>
                      <a:pt x="1852" y="952"/>
                      <a:pt x="1854" y="951"/>
                      <a:pt x="1856" y="949"/>
                    </a:cubicBezTo>
                    <a:cubicBezTo>
                      <a:pt x="1851" y="941"/>
                      <a:pt x="1843" y="933"/>
                      <a:pt x="1837" y="929"/>
                    </a:cubicBezTo>
                    <a:close/>
                    <a:moveTo>
                      <a:pt x="1330" y="460"/>
                    </a:moveTo>
                    <a:cubicBezTo>
                      <a:pt x="1363" y="440"/>
                      <a:pt x="1370" y="401"/>
                      <a:pt x="1367" y="365"/>
                    </a:cubicBezTo>
                    <a:cubicBezTo>
                      <a:pt x="1363" y="328"/>
                      <a:pt x="1447" y="327"/>
                      <a:pt x="1460" y="312"/>
                    </a:cubicBezTo>
                    <a:cubicBezTo>
                      <a:pt x="1472" y="298"/>
                      <a:pt x="1441" y="274"/>
                      <a:pt x="1418" y="263"/>
                    </a:cubicBezTo>
                    <a:cubicBezTo>
                      <a:pt x="1394" y="252"/>
                      <a:pt x="1414" y="228"/>
                      <a:pt x="1398" y="214"/>
                    </a:cubicBezTo>
                    <a:cubicBezTo>
                      <a:pt x="1381" y="199"/>
                      <a:pt x="1354" y="161"/>
                      <a:pt x="1378" y="159"/>
                    </a:cubicBezTo>
                    <a:cubicBezTo>
                      <a:pt x="1401" y="157"/>
                      <a:pt x="1361" y="124"/>
                      <a:pt x="1381" y="114"/>
                    </a:cubicBezTo>
                    <a:cubicBezTo>
                      <a:pt x="1384" y="112"/>
                      <a:pt x="1387" y="110"/>
                      <a:pt x="1390" y="109"/>
                    </a:cubicBezTo>
                    <a:cubicBezTo>
                      <a:pt x="1379" y="103"/>
                      <a:pt x="1368" y="99"/>
                      <a:pt x="1361" y="99"/>
                    </a:cubicBezTo>
                    <a:cubicBezTo>
                      <a:pt x="1332" y="99"/>
                      <a:pt x="1263" y="92"/>
                      <a:pt x="1267" y="139"/>
                    </a:cubicBezTo>
                    <a:cubicBezTo>
                      <a:pt x="1270" y="186"/>
                      <a:pt x="1227" y="168"/>
                      <a:pt x="1230" y="194"/>
                    </a:cubicBezTo>
                    <a:cubicBezTo>
                      <a:pt x="1234" y="219"/>
                      <a:pt x="1208" y="219"/>
                      <a:pt x="1212" y="252"/>
                    </a:cubicBezTo>
                    <a:cubicBezTo>
                      <a:pt x="1216" y="285"/>
                      <a:pt x="1194" y="270"/>
                      <a:pt x="1157" y="288"/>
                    </a:cubicBezTo>
                    <a:cubicBezTo>
                      <a:pt x="1121" y="307"/>
                      <a:pt x="1135" y="277"/>
                      <a:pt x="1099" y="277"/>
                    </a:cubicBezTo>
                    <a:cubicBezTo>
                      <a:pt x="1063" y="277"/>
                      <a:pt x="1059" y="296"/>
                      <a:pt x="1037" y="303"/>
                    </a:cubicBezTo>
                    <a:cubicBezTo>
                      <a:pt x="1015" y="310"/>
                      <a:pt x="971" y="299"/>
                      <a:pt x="957" y="310"/>
                    </a:cubicBezTo>
                    <a:cubicBezTo>
                      <a:pt x="942" y="321"/>
                      <a:pt x="920" y="285"/>
                      <a:pt x="906" y="285"/>
                    </a:cubicBezTo>
                    <a:cubicBezTo>
                      <a:pt x="898" y="285"/>
                      <a:pt x="892" y="265"/>
                      <a:pt x="887" y="245"/>
                    </a:cubicBezTo>
                    <a:cubicBezTo>
                      <a:pt x="885" y="245"/>
                      <a:pt x="882" y="244"/>
                      <a:pt x="880" y="245"/>
                    </a:cubicBezTo>
                    <a:cubicBezTo>
                      <a:pt x="857" y="247"/>
                      <a:pt x="818" y="309"/>
                      <a:pt x="840" y="330"/>
                    </a:cubicBezTo>
                    <a:cubicBezTo>
                      <a:pt x="868" y="356"/>
                      <a:pt x="860" y="396"/>
                      <a:pt x="873" y="416"/>
                    </a:cubicBezTo>
                    <a:cubicBezTo>
                      <a:pt x="886" y="436"/>
                      <a:pt x="926" y="440"/>
                      <a:pt x="926" y="478"/>
                    </a:cubicBezTo>
                    <a:cubicBezTo>
                      <a:pt x="926" y="516"/>
                      <a:pt x="960" y="576"/>
                      <a:pt x="984" y="560"/>
                    </a:cubicBezTo>
                    <a:cubicBezTo>
                      <a:pt x="1008" y="543"/>
                      <a:pt x="1026" y="567"/>
                      <a:pt x="1033" y="583"/>
                    </a:cubicBezTo>
                    <a:cubicBezTo>
                      <a:pt x="1041" y="600"/>
                      <a:pt x="1097" y="571"/>
                      <a:pt x="1115" y="574"/>
                    </a:cubicBezTo>
                    <a:cubicBezTo>
                      <a:pt x="1134" y="578"/>
                      <a:pt x="1190" y="589"/>
                      <a:pt x="1194" y="611"/>
                    </a:cubicBezTo>
                    <a:cubicBezTo>
                      <a:pt x="1197" y="633"/>
                      <a:pt x="1248" y="609"/>
                      <a:pt x="1283" y="596"/>
                    </a:cubicBezTo>
                    <a:cubicBezTo>
                      <a:pt x="1318" y="583"/>
                      <a:pt x="1298" y="480"/>
                      <a:pt x="1330" y="460"/>
                    </a:cubicBezTo>
                    <a:close/>
                    <a:moveTo>
                      <a:pt x="1467" y="970"/>
                    </a:moveTo>
                    <a:cubicBezTo>
                      <a:pt x="1478" y="986"/>
                      <a:pt x="1509" y="986"/>
                      <a:pt x="1522" y="997"/>
                    </a:cubicBezTo>
                    <a:cubicBezTo>
                      <a:pt x="1534" y="1008"/>
                      <a:pt x="1580" y="1032"/>
                      <a:pt x="1580" y="1001"/>
                    </a:cubicBezTo>
                    <a:cubicBezTo>
                      <a:pt x="1580" y="970"/>
                      <a:pt x="1455" y="951"/>
                      <a:pt x="1467" y="970"/>
                    </a:cubicBezTo>
                    <a:close/>
                    <a:moveTo>
                      <a:pt x="1376" y="880"/>
                    </a:moveTo>
                    <a:cubicBezTo>
                      <a:pt x="1369" y="897"/>
                      <a:pt x="1338" y="900"/>
                      <a:pt x="1319" y="888"/>
                    </a:cubicBezTo>
                    <a:cubicBezTo>
                      <a:pt x="1301" y="875"/>
                      <a:pt x="1279" y="905"/>
                      <a:pt x="1290" y="921"/>
                    </a:cubicBezTo>
                    <a:cubicBezTo>
                      <a:pt x="1296" y="928"/>
                      <a:pt x="1334" y="957"/>
                      <a:pt x="1380" y="935"/>
                    </a:cubicBezTo>
                    <a:cubicBezTo>
                      <a:pt x="1425" y="913"/>
                      <a:pt x="1456" y="933"/>
                      <a:pt x="1467" y="910"/>
                    </a:cubicBezTo>
                    <a:cubicBezTo>
                      <a:pt x="1478" y="886"/>
                      <a:pt x="1383" y="864"/>
                      <a:pt x="1376" y="88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5" name="Shape 340">
                <a:extLst>
                  <a:ext uri="{FF2B5EF4-FFF2-40B4-BE49-F238E27FC236}">
                    <a16:creationId xmlns:a16="http://schemas.microsoft.com/office/drawing/2014/main" id="{CFCCC1DD-A34A-7269-8603-A188BAB9F04B}"/>
                  </a:ext>
                </a:extLst>
              </p:cNvPr>
              <p:cNvSpPr/>
              <p:nvPr/>
            </p:nvSpPr>
            <p:spPr>
              <a:xfrm>
                <a:off x="14949495" y="8119765"/>
                <a:ext cx="150660" cy="60263"/>
              </a:xfrm>
              <a:custGeom>
                <a:avLst/>
                <a:gdLst/>
                <a:ahLst/>
                <a:cxnLst/>
                <a:rect l="0" t="0" r="0" b="0"/>
                <a:pathLst>
                  <a:path w="204" h="84" extrusionOk="0">
                    <a:moveTo>
                      <a:pt x="20" y="64"/>
                    </a:moveTo>
                    <a:cubicBezTo>
                      <a:pt x="13" y="64"/>
                      <a:pt x="6" y="66"/>
                      <a:pt x="0" y="69"/>
                    </a:cubicBezTo>
                    <a:cubicBezTo>
                      <a:pt x="6" y="76"/>
                      <a:pt x="15" y="84"/>
                      <a:pt x="20" y="80"/>
                    </a:cubicBezTo>
                    <a:cubicBezTo>
                      <a:pt x="24" y="76"/>
                      <a:pt x="27" y="69"/>
                      <a:pt x="29" y="62"/>
                    </a:cubicBezTo>
                    <a:cubicBezTo>
                      <a:pt x="26" y="63"/>
                      <a:pt x="24" y="63"/>
                      <a:pt x="21" y="64"/>
                    </a:cubicBezTo>
                    <a:cubicBezTo>
                      <a:pt x="20" y="64"/>
                      <a:pt x="20" y="64"/>
                      <a:pt x="20" y="64"/>
                    </a:cubicBezTo>
                    <a:close/>
                    <a:moveTo>
                      <a:pt x="107" y="16"/>
                    </a:moveTo>
                    <a:cubicBezTo>
                      <a:pt x="82" y="15"/>
                      <a:pt x="73" y="35"/>
                      <a:pt x="54" y="50"/>
                    </a:cubicBezTo>
                    <a:cubicBezTo>
                      <a:pt x="53" y="51"/>
                      <a:pt x="51" y="52"/>
                      <a:pt x="49" y="54"/>
                    </a:cubicBezTo>
                    <a:cubicBezTo>
                      <a:pt x="55" y="58"/>
                      <a:pt x="63" y="66"/>
                      <a:pt x="68" y="74"/>
                    </a:cubicBezTo>
                    <a:cubicBezTo>
                      <a:pt x="104" y="53"/>
                      <a:pt x="194" y="27"/>
                      <a:pt x="198" y="15"/>
                    </a:cubicBezTo>
                    <a:cubicBezTo>
                      <a:pt x="204" y="0"/>
                      <a:pt x="144" y="18"/>
                      <a:pt x="107" y="16"/>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6" name="Shape 341">
                <a:extLst>
                  <a:ext uri="{FF2B5EF4-FFF2-40B4-BE49-F238E27FC236}">
                    <a16:creationId xmlns:a16="http://schemas.microsoft.com/office/drawing/2014/main" id="{3B06DA52-80FE-E241-3E5B-730D2831FE12}"/>
                  </a:ext>
                </a:extLst>
              </p:cNvPr>
              <p:cNvSpPr/>
              <p:nvPr/>
            </p:nvSpPr>
            <p:spPr>
              <a:xfrm>
                <a:off x="9659230" y="5399302"/>
                <a:ext cx="525152" cy="572504"/>
              </a:xfrm>
              <a:custGeom>
                <a:avLst/>
                <a:gdLst/>
                <a:ahLst/>
                <a:cxnLst/>
                <a:rect l="0" t="0" r="0" b="0"/>
                <a:pathLst>
                  <a:path w="711" h="773" extrusionOk="0">
                    <a:moveTo>
                      <a:pt x="493" y="670"/>
                    </a:moveTo>
                    <a:cubicBezTo>
                      <a:pt x="456" y="678"/>
                      <a:pt x="440" y="680"/>
                      <a:pt x="418" y="670"/>
                    </a:cubicBezTo>
                    <a:cubicBezTo>
                      <a:pt x="397" y="659"/>
                      <a:pt x="361" y="679"/>
                      <a:pt x="367" y="694"/>
                    </a:cubicBezTo>
                    <a:cubicBezTo>
                      <a:pt x="370" y="704"/>
                      <a:pt x="385" y="717"/>
                      <a:pt x="430" y="729"/>
                    </a:cubicBezTo>
                    <a:cubicBezTo>
                      <a:pt x="476" y="741"/>
                      <a:pt x="481" y="772"/>
                      <a:pt x="500" y="772"/>
                    </a:cubicBezTo>
                    <a:cubicBezTo>
                      <a:pt x="520" y="773"/>
                      <a:pt x="521" y="755"/>
                      <a:pt x="517" y="731"/>
                    </a:cubicBezTo>
                    <a:cubicBezTo>
                      <a:pt x="512" y="706"/>
                      <a:pt x="540" y="678"/>
                      <a:pt x="542" y="673"/>
                    </a:cubicBezTo>
                    <a:cubicBezTo>
                      <a:pt x="545" y="669"/>
                      <a:pt x="530" y="661"/>
                      <a:pt x="493" y="670"/>
                    </a:cubicBezTo>
                    <a:close/>
                    <a:moveTo>
                      <a:pt x="141" y="463"/>
                    </a:moveTo>
                    <a:cubicBezTo>
                      <a:pt x="121" y="480"/>
                      <a:pt x="104" y="460"/>
                      <a:pt x="96" y="474"/>
                    </a:cubicBezTo>
                    <a:cubicBezTo>
                      <a:pt x="86" y="491"/>
                      <a:pt x="127" y="517"/>
                      <a:pt x="119" y="553"/>
                    </a:cubicBezTo>
                    <a:cubicBezTo>
                      <a:pt x="111" y="588"/>
                      <a:pt x="123" y="633"/>
                      <a:pt x="144" y="612"/>
                    </a:cubicBezTo>
                    <a:cubicBezTo>
                      <a:pt x="165" y="591"/>
                      <a:pt x="175" y="601"/>
                      <a:pt x="187" y="586"/>
                    </a:cubicBezTo>
                    <a:cubicBezTo>
                      <a:pt x="199" y="570"/>
                      <a:pt x="189" y="513"/>
                      <a:pt x="197" y="486"/>
                    </a:cubicBezTo>
                    <a:cubicBezTo>
                      <a:pt x="205" y="458"/>
                      <a:pt x="161" y="445"/>
                      <a:pt x="141" y="463"/>
                    </a:cubicBezTo>
                    <a:close/>
                    <a:moveTo>
                      <a:pt x="587" y="434"/>
                    </a:moveTo>
                    <a:cubicBezTo>
                      <a:pt x="563" y="419"/>
                      <a:pt x="579" y="395"/>
                      <a:pt x="541" y="397"/>
                    </a:cubicBezTo>
                    <a:cubicBezTo>
                      <a:pt x="504" y="399"/>
                      <a:pt x="459" y="353"/>
                      <a:pt x="446" y="299"/>
                    </a:cubicBezTo>
                    <a:cubicBezTo>
                      <a:pt x="432" y="245"/>
                      <a:pt x="374" y="242"/>
                      <a:pt x="359" y="210"/>
                    </a:cubicBezTo>
                    <a:cubicBezTo>
                      <a:pt x="345" y="179"/>
                      <a:pt x="373" y="175"/>
                      <a:pt x="360" y="148"/>
                    </a:cubicBezTo>
                    <a:cubicBezTo>
                      <a:pt x="353" y="134"/>
                      <a:pt x="369" y="121"/>
                      <a:pt x="387" y="113"/>
                    </a:cubicBezTo>
                    <a:cubicBezTo>
                      <a:pt x="386" y="84"/>
                      <a:pt x="388" y="52"/>
                      <a:pt x="391" y="32"/>
                    </a:cubicBezTo>
                    <a:cubicBezTo>
                      <a:pt x="376" y="30"/>
                      <a:pt x="364" y="28"/>
                      <a:pt x="359" y="26"/>
                    </a:cubicBezTo>
                    <a:cubicBezTo>
                      <a:pt x="352" y="21"/>
                      <a:pt x="351" y="0"/>
                      <a:pt x="347" y="0"/>
                    </a:cubicBezTo>
                    <a:cubicBezTo>
                      <a:pt x="343" y="0"/>
                      <a:pt x="305" y="0"/>
                      <a:pt x="298" y="6"/>
                    </a:cubicBezTo>
                    <a:cubicBezTo>
                      <a:pt x="291" y="13"/>
                      <a:pt x="270" y="26"/>
                      <a:pt x="260" y="19"/>
                    </a:cubicBezTo>
                    <a:cubicBezTo>
                      <a:pt x="257" y="17"/>
                      <a:pt x="255" y="16"/>
                      <a:pt x="252" y="14"/>
                    </a:cubicBezTo>
                    <a:cubicBezTo>
                      <a:pt x="240" y="26"/>
                      <a:pt x="240" y="26"/>
                      <a:pt x="240" y="26"/>
                    </a:cubicBezTo>
                    <a:cubicBezTo>
                      <a:pt x="240" y="26"/>
                      <a:pt x="238" y="40"/>
                      <a:pt x="231" y="40"/>
                    </a:cubicBezTo>
                    <a:cubicBezTo>
                      <a:pt x="224" y="40"/>
                      <a:pt x="213" y="35"/>
                      <a:pt x="213" y="47"/>
                    </a:cubicBezTo>
                    <a:cubicBezTo>
                      <a:pt x="213" y="60"/>
                      <a:pt x="193" y="56"/>
                      <a:pt x="183" y="55"/>
                    </a:cubicBezTo>
                    <a:cubicBezTo>
                      <a:pt x="174" y="53"/>
                      <a:pt x="162" y="56"/>
                      <a:pt x="162" y="67"/>
                    </a:cubicBezTo>
                    <a:cubicBezTo>
                      <a:pt x="162" y="78"/>
                      <a:pt x="160" y="102"/>
                      <a:pt x="145" y="89"/>
                    </a:cubicBezTo>
                    <a:cubicBezTo>
                      <a:pt x="131" y="77"/>
                      <a:pt x="116" y="44"/>
                      <a:pt x="111" y="47"/>
                    </a:cubicBezTo>
                    <a:cubicBezTo>
                      <a:pt x="105" y="51"/>
                      <a:pt x="92" y="91"/>
                      <a:pt x="80" y="91"/>
                    </a:cubicBezTo>
                    <a:cubicBezTo>
                      <a:pt x="72" y="91"/>
                      <a:pt x="46" y="93"/>
                      <a:pt x="27" y="95"/>
                    </a:cubicBezTo>
                    <a:cubicBezTo>
                      <a:pt x="22" y="111"/>
                      <a:pt x="27" y="120"/>
                      <a:pt x="34" y="124"/>
                    </a:cubicBezTo>
                    <a:cubicBezTo>
                      <a:pt x="41" y="128"/>
                      <a:pt x="30" y="144"/>
                      <a:pt x="22" y="148"/>
                    </a:cubicBezTo>
                    <a:cubicBezTo>
                      <a:pt x="14" y="153"/>
                      <a:pt x="0" y="148"/>
                      <a:pt x="9" y="164"/>
                    </a:cubicBezTo>
                    <a:cubicBezTo>
                      <a:pt x="19" y="179"/>
                      <a:pt x="37" y="180"/>
                      <a:pt x="27" y="195"/>
                    </a:cubicBezTo>
                    <a:cubicBezTo>
                      <a:pt x="18" y="210"/>
                      <a:pt x="27" y="224"/>
                      <a:pt x="41" y="225"/>
                    </a:cubicBezTo>
                    <a:cubicBezTo>
                      <a:pt x="55" y="226"/>
                      <a:pt x="74" y="224"/>
                      <a:pt x="70" y="235"/>
                    </a:cubicBezTo>
                    <a:cubicBezTo>
                      <a:pt x="67" y="241"/>
                      <a:pt x="63" y="248"/>
                      <a:pt x="63" y="255"/>
                    </a:cubicBezTo>
                    <a:cubicBezTo>
                      <a:pt x="73" y="252"/>
                      <a:pt x="83" y="252"/>
                      <a:pt x="92" y="247"/>
                    </a:cubicBezTo>
                    <a:cubicBezTo>
                      <a:pt x="112" y="237"/>
                      <a:pt x="103" y="220"/>
                      <a:pt x="135" y="210"/>
                    </a:cubicBezTo>
                    <a:cubicBezTo>
                      <a:pt x="167" y="201"/>
                      <a:pt x="209" y="228"/>
                      <a:pt x="222" y="247"/>
                    </a:cubicBezTo>
                    <a:cubicBezTo>
                      <a:pt x="234" y="266"/>
                      <a:pt x="238" y="268"/>
                      <a:pt x="241" y="283"/>
                    </a:cubicBezTo>
                    <a:cubicBezTo>
                      <a:pt x="244" y="299"/>
                      <a:pt x="255" y="330"/>
                      <a:pt x="299" y="358"/>
                    </a:cubicBezTo>
                    <a:cubicBezTo>
                      <a:pt x="343" y="386"/>
                      <a:pt x="360" y="418"/>
                      <a:pt x="383" y="430"/>
                    </a:cubicBezTo>
                    <a:cubicBezTo>
                      <a:pt x="406" y="442"/>
                      <a:pt x="428" y="439"/>
                      <a:pt x="442" y="455"/>
                    </a:cubicBezTo>
                    <a:cubicBezTo>
                      <a:pt x="456" y="472"/>
                      <a:pt x="474" y="481"/>
                      <a:pt x="496" y="491"/>
                    </a:cubicBezTo>
                    <a:cubicBezTo>
                      <a:pt x="518" y="501"/>
                      <a:pt x="519" y="525"/>
                      <a:pt x="540" y="527"/>
                    </a:cubicBezTo>
                    <a:cubicBezTo>
                      <a:pt x="561" y="530"/>
                      <a:pt x="547" y="548"/>
                      <a:pt x="560" y="564"/>
                    </a:cubicBezTo>
                    <a:cubicBezTo>
                      <a:pt x="572" y="579"/>
                      <a:pt x="576" y="612"/>
                      <a:pt x="562" y="630"/>
                    </a:cubicBezTo>
                    <a:cubicBezTo>
                      <a:pt x="549" y="649"/>
                      <a:pt x="556" y="680"/>
                      <a:pt x="565" y="680"/>
                    </a:cubicBezTo>
                    <a:cubicBezTo>
                      <a:pt x="574" y="680"/>
                      <a:pt x="593" y="647"/>
                      <a:pt x="596" y="629"/>
                    </a:cubicBezTo>
                    <a:cubicBezTo>
                      <a:pt x="599" y="610"/>
                      <a:pt x="617" y="611"/>
                      <a:pt x="632" y="592"/>
                    </a:cubicBezTo>
                    <a:cubicBezTo>
                      <a:pt x="646" y="573"/>
                      <a:pt x="610" y="568"/>
                      <a:pt x="603" y="544"/>
                    </a:cubicBezTo>
                    <a:cubicBezTo>
                      <a:pt x="597" y="519"/>
                      <a:pt x="631" y="497"/>
                      <a:pt x="663" y="517"/>
                    </a:cubicBezTo>
                    <a:cubicBezTo>
                      <a:pt x="694" y="537"/>
                      <a:pt x="707" y="551"/>
                      <a:pt x="709" y="520"/>
                    </a:cubicBezTo>
                    <a:cubicBezTo>
                      <a:pt x="711" y="489"/>
                      <a:pt x="611" y="448"/>
                      <a:pt x="587" y="434"/>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7" name="Shape 342">
                <a:extLst>
                  <a:ext uri="{FF2B5EF4-FFF2-40B4-BE49-F238E27FC236}">
                    <a16:creationId xmlns:a16="http://schemas.microsoft.com/office/drawing/2014/main" id="{4E74F9BF-A858-E00B-3C57-57C195DE9423}"/>
                  </a:ext>
                </a:extLst>
              </p:cNvPr>
              <p:cNvSpPr/>
              <p:nvPr/>
            </p:nvSpPr>
            <p:spPr>
              <a:xfrm>
                <a:off x="10184382" y="5610226"/>
                <a:ext cx="55960" cy="73178"/>
              </a:xfrm>
              <a:custGeom>
                <a:avLst/>
                <a:gdLst/>
                <a:ahLst/>
                <a:cxnLst/>
                <a:rect l="0" t="0" r="0" b="0"/>
                <a:pathLst>
                  <a:path w="75" h="99" extrusionOk="0">
                    <a:moveTo>
                      <a:pt x="26" y="0"/>
                    </a:moveTo>
                    <a:cubicBezTo>
                      <a:pt x="14" y="17"/>
                      <a:pt x="1" y="38"/>
                      <a:pt x="3" y="45"/>
                    </a:cubicBezTo>
                    <a:cubicBezTo>
                      <a:pt x="3" y="48"/>
                      <a:pt x="2" y="55"/>
                      <a:pt x="0" y="64"/>
                    </a:cubicBezTo>
                    <a:cubicBezTo>
                      <a:pt x="16" y="78"/>
                      <a:pt x="32" y="91"/>
                      <a:pt x="44" y="97"/>
                    </a:cubicBezTo>
                    <a:cubicBezTo>
                      <a:pt x="45" y="97"/>
                      <a:pt x="46" y="98"/>
                      <a:pt x="47" y="99"/>
                    </a:cubicBezTo>
                    <a:cubicBezTo>
                      <a:pt x="51" y="78"/>
                      <a:pt x="64" y="57"/>
                      <a:pt x="75" y="55"/>
                    </a:cubicBezTo>
                    <a:cubicBezTo>
                      <a:pt x="60" y="38"/>
                      <a:pt x="40" y="13"/>
                      <a:pt x="26" y="0"/>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sp>
            <p:nvSpPr>
              <p:cNvPr id="278" name="Shape 343">
                <a:extLst>
                  <a:ext uri="{FF2B5EF4-FFF2-40B4-BE49-F238E27FC236}">
                    <a16:creationId xmlns:a16="http://schemas.microsoft.com/office/drawing/2014/main" id="{A172742D-533E-AC2A-3848-EC8548BD368B}"/>
                  </a:ext>
                </a:extLst>
              </p:cNvPr>
              <p:cNvSpPr/>
              <p:nvPr/>
            </p:nvSpPr>
            <p:spPr>
              <a:xfrm>
                <a:off x="10197297" y="5446654"/>
                <a:ext cx="189399" cy="228141"/>
              </a:xfrm>
              <a:custGeom>
                <a:avLst/>
                <a:gdLst/>
                <a:ahLst/>
                <a:cxnLst/>
                <a:rect l="0" t="0" r="0" b="0"/>
                <a:pathLst>
                  <a:path w="256" h="307" extrusionOk="0">
                    <a:moveTo>
                      <a:pt x="224" y="205"/>
                    </a:moveTo>
                    <a:cubicBezTo>
                      <a:pt x="211" y="192"/>
                      <a:pt x="212" y="171"/>
                      <a:pt x="224" y="162"/>
                    </a:cubicBezTo>
                    <a:cubicBezTo>
                      <a:pt x="237" y="154"/>
                      <a:pt x="226" y="143"/>
                      <a:pt x="226" y="130"/>
                    </a:cubicBezTo>
                    <a:cubicBezTo>
                      <a:pt x="226" y="116"/>
                      <a:pt x="167" y="112"/>
                      <a:pt x="157" y="109"/>
                    </a:cubicBezTo>
                    <a:cubicBezTo>
                      <a:pt x="148" y="106"/>
                      <a:pt x="164" y="71"/>
                      <a:pt x="149" y="71"/>
                    </a:cubicBezTo>
                    <a:cubicBezTo>
                      <a:pt x="134" y="71"/>
                      <a:pt x="129" y="60"/>
                      <a:pt x="129" y="49"/>
                    </a:cubicBezTo>
                    <a:cubicBezTo>
                      <a:pt x="129" y="38"/>
                      <a:pt x="105" y="20"/>
                      <a:pt x="107" y="13"/>
                    </a:cubicBezTo>
                    <a:cubicBezTo>
                      <a:pt x="107" y="12"/>
                      <a:pt x="108" y="12"/>
                      <a:pt x="108" y="11"/>
                    </a:cubicBezTo>
                    <a:cubicBezTo>
                      <a:pt x="100" y="9"/>
                      <a:pt x="93" y="8"/>
                      <a:pt x="91" y="8"/>
                    </a:cubicBezTo>
                    <a:cubicBezTo>
                      <a:pt x="81" y="6"/>
                      <a:pt x="65" y="0"/>
                      <a:pt x="65" y="0"/>
                    </a:cubicBezTo>
                    <a:cubicBezTo>
                      <a:pt x="65" y="0"/>
                      <a:pt x="27" y="12"/>
                      <a:pt x="0" y="20"/>
                    </a:cubicBezTo>
                    <a:cubicBezTo>
                      <a:pt x="2" y="36"/>
                      <a:pt x="6" y="53"/>
                      <a:pt x="16" y="57"/>
                    </a:cubicBezTo>
                    <a:cubicBezTo>
                      <a:pt x="36" y="65"/>
                      <a:pt x="29" y="84"/>
                      <a:pt x="36" y="101"/>
                    </a:cubicBezTo>
                    <a:cubicBezTo>
                      <a:pt x="43" y="118"/>
                      <a:pt x="41" y="197"/>
                      <a:pt x="31" y="197"/>
                    </a:cubicBezTo>
                    <a:cubicBezTo>
                      <a:pt x="27" y="197"/>
                      <a:pt x="18" y="207"/>
                      <a:pt x="8" y="220"/>
                    </a:cubicBezTo>
                    <a:cubicBezTo>
                      <a:pt x="22" y="233"/>
                      <a:pt x="42" y="258"/>
                      <a:pt x="57" y="275"/>
                    </a:cubicBezTo>
                    <a:cubicBezTo>
                      <a:pt x="57" y="275"/>
                      <a:pt x="58" y="274"/>
                      <a:pt x="58" y="274"/>
                    </a:cubicBezTo>
                    <a:cubicBezTo>
                      <a:pt x="71" y="274"/>
                      <a:pt x="116" y="307"/>
                      <a:pt x="116" y="307"/>
                    </a:cubicBezTo>
                    <a:cubicBezTo>
                      <a:pt x="116" y="307"/>
                      <a:pt x="179" y="294"/>
                      <a:pt x="222" y="288"/>
                    </a:cubicBezTo>
                    <a:cubicBezTo>
                      <a:pt x="222" y="281"/>
                      <a:pt x="224" y="274"/>
                      <a:pt x="223" y="269"/>
                    </a:cubicBezTo>
                    <a:cubicBezTo>
                      <a:pt x="221" y="261"/>
                      <a:pt x="231" y="244"/>
                      <a:pt x="243" y="244"/>
                    </a:cubicBezTo>
                    <a:cubicBezTo>
                      <a:pt x="256" y="244"/>
                      <a:pt x="238" y="217"/>
                      <a:pt x="224" y="205"/>
                    </a:cubicBezTo>
                    <a:close/>
                  </a:path>
                </a:pathLst>
              </a:custGeom>
              <a:grpFill/>
              <a:ln>
                <a:noFill/>
              </a:ln>
            </p:spPr>
            <p:txBody>
              <a:bodyPr spcFirstLastPara="1" wrap="square" lIns="45713" tIns="22850" rIns="45713" bIns="22850" anchor="t" anchorCtr="0">
                <a:noAutofit/>
              </a:bodyPr>
              <a:lstStyle/>
              <a:p>
                <a:endParaRPr>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E23E98CC-5851-0740-2FBA-7D9E96757851}"/>
                </a:ext>
              </a:extLst>
            </p:cNvPr>
            <p:cNvGrpSpPr/>
            <p:nvPr/>
          </p:nvGrpSpPr>
          <p:grpSpPr>
            <a:xfrm>
              <a:off x="4297776" y="501459"/>
              <a:ext cx="7817874" cy="5093940"/>
              <a:chOff x="4297776" y="501459"/>
              <a:chExt cx="7817874" cy="5093940"/>
            </a:xfrm>
          </p:grpSpPr>
          <p:grpSp>
            <p:nvGrpSpPr>
              <p:cNvPr id="6" name="Group 5">
                <a:extLst>
                  <a:ext uri="{FF2B5EF4-FFF2-40B4-BE49-F238E27FC236}">
                    <a16:creationId xmlns:a16="http://schemas.microsoft.com/office/drawing/2014/main" id="{66B89FAE-DEA0-D069-985E-4D286C89CCA8}"/>
                  </a:ext>
                </a:extLst>
              </p:cNvPr>
              <p:cNvGrpSpPr/>
              <p:nvPr/>
            </p:nvGrpSpPr>
            <p:grpSpPr>
              <a:xfrm>
                <a:off x="5176367" y="718682"/>
                <a:ext cx="6571218" cy="4648088"/>
                <a:chOff x="5176367" y="718682"/>
                <a:chExt cx="6571218" cy="4648088"/>
              </a:xfrm>
            </p:grpSpPr>
            <p:cxnSp>
              <p:nvCxnSpPr>
                <p:cNvPr id="38" name="Straight Connector 37">
                  <a:extLst>
                    <a:ext uri="{FF2B5EF4-FFF2-40B4-BE49-F238E27FC236}">
                      <a16:creationId xmlns:a16="http://schemas.microsoft.com/office/drawing/2014/main" id="{9599DBDF-81AA-986D-2D1A-E6C01E60F27F}"/>
                    </a:ext>
                  </a:extLst>
                </p:cNvPr>
                <p:cNvCxnSpPr>
                  <a:cxnSpLocks/>
                  <a:stCxn id="11" idx="3"/>
                </p:cNvCxnSpPr>
                <p:nvPr/>
              </p:nvCxnSpPr>
              <p:spPr>
                <a:xfrm>
                  <a:off x="5194858" y="2429215"/>
                  <a:ext cx="26857" cy="406522"/>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E1282C23-5FF2-D458-2449-422E7B057061}"/>
                    </a:ext>
                  </a:extLst>
                </p:cNvPr>
                <p:cNvGrpSpPr/>
                <p:nvPr/>
              </p:nvGrpSpPr>
              <p:grpSpPr>
                <a:xfrm>
                  <a:off x="5200982" y="2687889"/>
                  <a:ext cx="618037" cy="923525"/>
                  <a:chOff x="5200982" y="2687889"/>
                  <a:chExt cx="618037" cy="923525"/>
                </a:xfrm>
              </p:grpSpPr>
              <p:cxnSp>
                <p:nvCxnSpPr>
                  <p:cNvPr id="104" name="Straight Connector 103">
                    <a:extLst>
                      <a:ext uri="{FF2B5EF4-FFF2-40B4-BE49-F238E27FC236}">
                        <a16:creationId xmlns:a16="http://schemas.microsoft.com/office/drawing/2014/main" id="{6F9AE488-8859-CE65-0078-8DC86D45D6CD}"/>
                      </a:ext>
                    </a:extLst>
                  </p:cNvPr>
                  <p:cNvCxnSpPr>
                    <a:cxnSpLocks/>
                  </p:cNvCxnSpPr>
                  <p:nvPr/>
                </p:nvCxnSpPr>
                <p:spPr>
                  <a:xfrm flipV="1">
                    <a:off x="5200982" y="2729998"/>
                    <a:ext cx="573591" cy="881416"/>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5" name="Shape 345">
                    <a:extLst>
                      <a:ext uri="{FF2B5EF4-FFF2-40B4-BE49-F238E27FC236}">
                        <a16:creationId xmlns:a16="http://schemas.microsoft.com/office/drawing/2014/main" id="{F79529AE-4D40-8E6C-D9B7-4CAC5D494AFD}"/>
                      </a:ext>
                    </a:extLst>
                  </p:cNvPr>
                  <p:cNvSpPr/>
                  <p:nvPr/>
                </p:nvSpPr>
                <p:spPr>
                  <a:xfrm>
                    <a:off x="5732511" y="2687889"/>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0" name="Group 39">
                  <a:extLst>
                    <a:ext uri="{FF2B5EF4-FFF2-40B4-BE49-F238E27FC236}">
                      <a16:creationId xmlns:a16="http://schemas.microsoft.com/office/drawing/2014/main" id="{3F379732-A6A3-40FF-5129-DB7F17D89C1C}"/>
                    </a:ext>
                  </a:extLst>
                </p:cNvPr>
                <p:cNvGrpSpPr/>
                <p:nvPr/>
              </p:nvGrpSpPr>
              <p:grpSpPr>
                <a:xfrm>
                  <a:off x="5209885" y="2104046"/>
                  <a:ext cx="308934" cy="711758"/>
                  <a:chOff x="5209885" y="2104046"/>
                  <a:chExt cx="308934" cy="711758"/>
                </a:xfrm>
              </p:grpSpPr>
              <p:cxnSp>
                <p:nvCxnSpPr>
                  <p:cNvPr id="102" name="Straight Connector 101">
                    <a:extLst>
                      <a:ext uri="{FF2B5EF4-FFF2-40B4-BE49-F238E27FC236}">
                        <a16:creationId xmlns:a16="http://schemas.microsoft.com/office/drawing/2014/main" id="{CF004E53-0AF7-6181-2BA7-CE44B3BD6164}"/>
                      </a:ext>
                    </a:extLst>
                  </p:cNvPr>
                  <p:cNvCxnSpPr>
                    <a:cxnSpLocks/>
                    <a:stCxn id="31" idx="3"/>
                  </p:cNvCxnSpPr>
                  <p:nvPr/>
                </p:nvCxnSpPr>
                <p:spPr>
                  <a:xfrm>
                    <a:off x="5209885" y="2104046"/>
                    <a:ext cx="265544" cy="666001"/>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3" name="Shape 345">
                    <a:extLst>
                      <a:ext uri="{FF2B5EF4-FFF2-40B4-BE49-F238E27FC236}">
                        <a16:creationId xmlns:a16="http://schemas.microsoft.com/office/drawing/2014/main" id="{AE6CED49-4229-1681-3A7E-91F0CFA96D4F}"/>
                      </a:ext>
                    </a:extLst>
                  </p:cNvPr>
                  <p:cNvSpPr/>
                  <p:nvPr/>
                </p:nvSpPr>
                <p:spPr>
                  <a:xfrm>
                    <a:off x="5432311" y="272929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1" name="Group 40">
                  <a:extLst>
                    <a:ext uri="{FF2B5EF4-FFF2-40B4-BE49-F238E27FC236}">
                      <a16:creationId xmlns:a16="http://schemas.microsoft.com/office/drawing/2014/main" id="{E47C9B0F-2C93-9BF9-DCB0-0B0E8EB2128C}"/>
                    </a:ext>
                  </a:extLst>
                </p:cNvPr>
                <p:cNvGrpSpPr/>
                <p:nvPr/>
              </p:nvGrpSpPr>
              <p:grpSpPr>
                <a:xfrm>
                  <a:off x="5960247" y="2919077"/>
                  <a:ext cx="397904" cy="86508"/>
                  <a:chOff x="5960247" y="2919077"/>
                  <a:chExt cx="397904" cy="86508"/>
                </a:xfrm>
              </p:grpSpPr>
              <p:cxnSp>
                <p:nvCxnSpPr>
                  <p:cNvPr id="100" name="Straight Connector 99">
                    <a:extLst>
                      <a:ext uri="{FF2B5EF4-FFF2-40B4-BE49-F238E27FC236}">
                        <a16:creationId xmlns:a16="http://schemas.microsoft.com/office/drawing/2014/main" id="{2E91275C-2E47-CE48-F13F-CAD9CA37C68C}"/>
                      </a:ext>
                    </a:extLst>
                  </p:cNvPr>
                  <p:cNvCxnSpPr>
                    <a:cxnSpLocks/>
                    <a:stCxn id="15" idx="1"/>
                  </p:cNvCxnSpPr>
                  <p:nvPr/>
                </p:nvCxnSpPr>
                <p:spPr>
                  <a:xfrm flipH="1" flipV="1">
                    <a:off x="6000791" y="2959080"/>
                    <a:ext cx="357360" cy="4358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1" name="Shape 345">
                    <a:extLst>
                      <a:ext uri="{FF2B5EF4-FFF2-40B4-BE49-F238E27FC236}">
                        <a16:creationId xmlns:a16="http://schemas.microsoft.com/office/drawing/2014/main" id="{C86CC8A3-764E-44E8-7130-BAFD9AEFD358}"/>
                      </a:ext>
                    </a:extLst>
                  </p:cNvPr>
                  <p:cNvSpPr/>
                  <p:nvPr/>
                </p:nvSpPr>
                <p:spPr>
                  <a:xfrm>
                    <a:off x="5960247" y="2919077"/>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2" name="Group 41">
                  <a:extLst>
                    <a:ext uri="{FF2B5EF4-FFF2-40B4-BE49-F238E27FC236}">
                      <a16:creationId xmlns:a16="http://schemas.microsoft.com/office/drawing/2014/main" id="{113431E8-DEF8-877B-520F-B76FAD947F20}"/>
                    </a:ext>
                  </a:extLst>
                </p:cNvPr>
                <p:cNvGrpSpPr/>
                <p:nvPr/>
              </p:nvGrpSpPr>
              <p:grpSpPr>
                <a:xfrm>
                  <a:off x="5553080" y="3308991"/>
                  <a:ext cx="443674" cy="86508"/>
                  <a:chOff x="5553080" y="3308991"/>
                  <a:chExt cx="443674" cy="86508"/>
                </a:xfrm>
              </p:grpSpPr>
              <p:cxnSp>
                <p:nvCxnSpPr>
                  <p:cNvPr id="98" name="Straight Connector 97">
                    <a:extLst>
                      <a:ext uri="{FF2B5EF4-FFF2-40B4-BE49-F238E27FC236}">
                        <a16:creationId xmlns:a16="http://schemas.microsoft.com/office/drawing/2014/main" id="{38FFEB2D-805B-7F6D-0E98-9A7ED17E61FA}"/>
                      </a:ext>
                    </a:extLst>
                  </p:cNvPr>
                  <p:cNvCxnSpPr>
                    <a:cxnSpLocks/>
                    <a:stCxn id="33" idx="1"/>
                  </p:cNvCxnSpPr>
                  <p:nvPr/>
                </p:nvCxnSpPr>
                <p:spPr>
                  <a:xfrm flipH="1">
                    <a:off x="5593830" y="3310667"/>
                    <a:ext cx="402924" cy="45020"/>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9" name="Shape 345">
                    <a:extLst>
                      <a:ext uri="{FF2B5EF4-FFF2-40B4-BE49-F238E27FC236}">
                        <a16:creationId xmlns:a16="http://schemas.microsoft.com/office/drawing/2014/main" id="{933DC947-72FC-26A0-7817-754C9EC3B1D2}"/>
                      </a:ext>
                    </a:extLst>
                  </p:cNvPr>
                  <p:cNvSpPr/>
                  <p:nvPr/>
                </p:nvSpPr>
                <p:spPr>
                  <a:xfrm>
                    <a:off x="5553080" y="3308991"/>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3" name="Group 42">
                  <a:extLst>
                    <a:ext uri="{FF2B5EF4-FFF2-40B4-BE49-F238E27FC236}">
                      <a16:creationId xmlns:a16="http://schemas.microsoft.com/office/drawing/2014/main" id="{D9F574C2-BF09-E96B-DF21-E916EC8900B8}"/>
                    </a:ext>
                  </a:extLst>
                </p:cNvPr>
                <p:cNvGrpSpPr/>
                <p:nvPr/>
              </p:nvGrpSpPr>
              <p:grpSpPr>
                <a:xfrm>
                  <a:off x="5867081" y="3481519"/>
                  <a:ext cx="497389" cy="131199"/>
                  <a:chOff x="5867081" y="3481519"/>
                  <a:chExt cx="497389" cy="131199"/>
                </a:xfrm>
              </p:grpSpPr>
              <p:cxnSp>
                <p:nvCxnSpPr>
                  <p:cNvPr id="96" name="Straight Connector 95">
                    <a:extLst>
                      <a:ext uri="{FF2B5EF4-FFF2-40B4-BE49-F238E27FC236}">
                        <a16:creationId xmlns:a16="http://schemas.microsoft.com/office/drawing/2014/main" id="{12001CD7-448D-2DDC-C3C9-59E3F0D62631}"/>
                      </a:ext>
                    </a:extLst>
                  </p:cNvPr>
                  <p:cNvCxnSpPr>
                    <a:cxnSpLocks/>
                    <a:stCxn id="37" idx="1"/>
                  </p:cNvCxnSpPr>
                  <p:nvPr/>
                </p:nvCxnSpPr>
                <p:spPr>
                  <a:xfrm flipH="1" flipV="1">
                    <a:off x="5910856" y="3528694"/>
                    <a:ext cx="453614" cy="8402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7" name="Shape 345">
                    <a:extLst>
                      <a:ext uri="{FF2B5EF4-FFF2-40B4-BE49-F238E27FC236}">
                        <a16:creationId xmlns:a16="http://schemas.microsoft.com/office/drawing/2014/main" id="{D3F77933-26E7-9627-94FD-3851CD899E7C}"/>
                      </a:ext>
                    </a:extLst>
                  </p:cNvPr>
                  <p:cNvSpPr/>
                  <p:nvPr/>
                </p:nvSpPr>
                <p:spPr>
                  <a:xfrm>
                    <a:off x="5867081" y="3481519"/>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4" name="Group 43">
                  <a:extLst>
                    <a:ext uri="{FF2B5EF4-FFF2-40B4-BE49-F238E27FC236}">
                      <a16:creationId xmlns:a16="http://schemas.microsoft.com/office/drawing/2014/main" id="{CDF772B0-89FA-5403-FC7A-E73383930B42}"/>
                    </a:ext>
                  </a:extLst>
                </p:cNvPr>
                <p:cNvGrpSpPr/>
                <p:nvPr/>
              </p:nvGrpSpPr>
              <p:grpSpPr>
                <a:xfrm>
                  <a:off x="6401919" y="2608152"/>
                  <a:ext cx="371997" cy="90790"/>
                  <a:chOff x="6401919" y="2608152"/>
                  <a:chExt cx="371997" cy="90790"/>
                </a:xfrm>
              </p:grpSpPr>
              <p:cxnSp>
                <p:nvCxnSpPr>
                  <p:cNvPr id="94" name="Straight Connector 93">
                    <a:extLst>
                      <a:ext uri="{FF2B5EF4-FFF2-40B4-BE49-F238E27FC236}">
                        <a16:creationId xmlns:a16="http://schemas.microsoft.com/office/drawing/2014/main" id="{C3110903-07FA-C7EE-E386-7C53C719910F}"/>
                      </a:ext>
                    </a:extLst>
                  </p:cNvPr>
                  <p:cNvCxnSpPr>
                    <a:cxnSpLocks/>
                    <a:stCxn id="14" idx="1"/>
                  </p:cNvCxnSpPr>
                  <p:nvPr/>
                </p:nvCxnSpPr>
                <p:spPr>
                  <a:xfrm flipH="1" flipV="1">
                    <a:off x="6444580" y="2651404"/>
                    <a:ext cx="329336" cy="47538"/>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5" name="Shape 345">
                    <a:extLst>
                      <a:ext uri="{FF2B5EF4-FFF2-40B4-BE49-F238E27FC236}">
                        <a16:creationId xmlns:a16="http://schemas.microsoft.com/office/drawing/2014/main" id="{1FD055C5-8B15-BBF2-ADE6-738E18BBFEDF}"/>
                      </a:ext>
                    </a:extLst>
                  </p:cNvPr>
                  <p:cNvSpPr/>
                  <p:nvPr/>
                </p:nvSpPr>
                <p:spPr>
                  <a:xfrm>
                    <a:off x="6401919" y="2608152"/>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5" name="Group 44">
                  <a:extLst>
                    <a:ext uri="{FF2B5EF4-FFF2-40B4-BE49-F238E27FC236}">
                      <a16:creationId xmlns:a16="http://schemas.microsoft.com/office/drawing/2014/main" id="{59DF4262-503C-EF2E-B037-EED65A0C5373}"/>
                    </a:ext>
                  </a:extLst>
                </p:cNvPr>
                <p:cNvGrpSpPr/>
                <p:nvPr/>
              </p:nvGrpSpPr>
              <p:grpSpPr>
                <a:xfrm>
                  <a:off x="6464030" y="1593888"/>
                  <a:ext cx="157523" cy="1004530"/>
                  <a:chOff x="6464030" y="1593888"/>
                  <a:chExt cx="157523" cy="1004530"/>
                </a:xfrm>
              </p:grpSpPr>
              <p:cxnSp>
                <p:nvCxnSpPr>
                  <p:cNvPr id="92" name="Straight Connector 91">
                    <a:extLst>
                      <a:ext uri="{FF2B5EF4-FFF2-40B4-BE49-F238E27FC236}">
                        <a16:creationId xmlns:a16="http://schemas.microsoft.com/office/drawing/2014/main" id="{66E96AEC-EF76-275D-884B-69AD6ED55E88}"/>
                      </a:ext>
                    </a:extLst>
                  </p:cNvPr>
                  <p:cNvCxnSpPr>
                    <a:cxnSpLocks/>
                    <a:stCxn id="13" idx="1"/>
                  </p:cNvCxnSpPr>
                  <p:nvPr/>
                </p:nvCxnSpPr>
                <p:spPr>
                  <a:xfrm flipH="1">
                    <a:off x="6503167" y="1593888"/>
                    <a:ext cx="118386" cy="968851"/>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3" name="Shape 345">
                    <a:extLst>
                      <a:ext uri="{FF2B5EF4-FFF2-40B4-BE49-F238E27FC236}">
                        <a16:creationId xmlns:a16="http://schemas.microsoft.com/office/drawing/2014/main" id="{F69E4C62-BE95-C7F0-AD2A-277FA81B9405}"/>
                      </a:ext>
                    </a:extLst>
                  </p:cNvPr>
                  <p:cNvSpPr/>
                  <p:nvPr/>
                </p:nvSpPr>
                <p:spPr>
                  <a:xfrm>
                    <a:off x="6464030" y="251191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6" name="Group 45">
                  <a:extLst>
                    <a:ext uri="{FF2B5EF4-FFF2-40B4-BE49-F238E27FC236}">
                      <a16:creationId xmlns:a16="http://schemas.microsoft.com/office/drawing/2014/main" id="{2E11350B-AE8E-A016-74AD-D57AB8EF9E35}"/>
                    </a:ext>
                  </a:extLst>
                </p:cNvPr>
                <p:cNvGrpSpPr/>
                <p:nvPr/>
              </p:nvGrpSpPr>
              <p:grpSpPr>
                <a:xfrm>
                  <a:off x="6070665" y="1337665"/>
                  <a:ext cx="402817" cy="1233148"/>
                  <a:chOff x="6070665" y="1337665"/>
                  <a:chExt cx="402817" cy="1233148"/>
                </a:xfrm>
              </p:grpSpPr>
              <p:cxnSp>
                <p:nvCxnSpPr>
                  <p:cNvPr id="90" name="Straight Connector 89">
                    <a:extLst>
                      <a:ext uri="{FF2B5EF4-FFF2-40B4-BE49-F238E27FC236}">
                        <a16:creationId xmlns:a16="http://schemas.microsoft.com/office/drawing/2014/main" id="{454D1F5B-33EE-6FEA-DA13-69DFFC524BAE}"/>
                      </a:ext>
                    </a:extLst>
                  </p:cNvPr>
                  <p:cNvCxnSpPr>
                    <a:cxnSpLocks/>
                    <a:stCxn id="32" idx="1"/>
                  </p:cNvCxnSpPr>
                  <p:nvPr/>
                </p:nvCxnSpPr>
                <p:spPr>
                  <a:xfrm flipH="1">
                    <a:off x="6114293" y="1337665"/>
                    <a:ext cx="359189" cy="1182972"/>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91" name="Shape 345">
                    <a:extLst>
                      <a:ext uri="{FF2B5EF4-FFF2-40B4-BE49-F238E27FC236}">
                        <a16:creationId xmlns:a16="http://schemas.microsoft.com/office/drawing/2014/main" id="{89907D02-39DD-F067-976D-17E89505A841}"/>
                      </a:ext>
                    </a:extLst>
                  </p:cNvPr>
                  <p:cNvSpPr/>
                  <p:nvPr/>
                </p:nvSpPr>
                <p:spPr>
                  <a:xfrm>
                    <a:off x="6070665" y="248430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7" name="Group 46">
                  <a:extLst>
                    <a:ext uri="{FF2B5EF4-FFF2-40B4-BE49-F238E27FC236}">
                      <a16:creationId xmlns:a16="http://schemas.microsoft.com/office/drawing/2014/main" id="{70B1C15F-DC8E-1EED-23DE-88F2EAEF5C66}"/>
                    </a:ext>
                  </a:extLst>
                </p:cNvPr>
                <p:cNvGrpSpPr/>
                <p:nvPr/>
              </p:nvGrpSpPr>
              <p:grpSpPr>
                <a:xfrm>
                  <a:off x="7848614" y="1122981"/>
                  <a:ext cx="144261" cy="1330513"/>
                  <a:chOff x="7848614" y="1122981"/>
                  <a:chExt cx="144261" cy="1330513"/>
                </a:xfrm>
              </p:grpSpPr>
              <p:cxnSp>
                <p:nvCxnSpPr>
                  <p:cNvPr id="88" name="Straight Connector 87">
                    <a:extLst>
                      <a:ext uri="{FF2B5EF4-FFF2-40B4-BE49-F238E27FC236}">
                        <a16:creationId xmlns:a16="http://schemas.microsoft.com/office/drawing/2014/main" id="{2CB785E3-76A6-FBB6-1D66-C7E962749E36}"/>
                      </a:ext>
                    </a:extLst>
                  </p:cNvPr>
                  <p:cNvCxnSpPr>
                    <a:cxnSpLocks/>
                    <a:stCxn id="16" idx="2"/>
                  </p:cNvCxnSpPr>
                  <p:nvPr/>
                </p:nvCxnSpPr>
                <p:spPr>
                  <a:xfrm>
                    <a:off x="7848614" y="1122981"/>
                    <a:ext cx="100657" cy="1287017"/>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9" name="Shape 345">
                    <a:extLst>
                      <a:ext uri="{FF2B5EF4-FFF2-40B4-BE49-F238E27FC236}">
                        <a16:creationId xmlns:a16="http://schemas.microsoft.com/office/drawing/2014/main" id="{7F1BB8CE-CA22-F225-0B71-1C25FB4267F7}"/>
                      </a:ext>
                    </a:extLst>
                  </p:cNvPr>
                  <p:cNvSpPr/>
                  <p:nvPr/>
                </p:nvSpPr>
                <p:spPr>
                  <a:xfrm>
                    <a:off x="7906367" y="236698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8" name="Group 47">
                  <a:extLst>
                    <a:ext uri="{FF2B5EF4-FFF2-40B4-BE49-F238E27FC236}">
                      <a16:creationId xmlns:a16="http://schemas.microsoft.com/office/drawing/2014/main" id="{9F14CECF-F308-49A5-E7B8-4BC12C24A8CC}"/>
                    </a:ext>
                  </a:extLst>
                </p:cNvPr>
                <p:cNvGrpSpPr/>
                <p:nvPr/>
              </p:nvGrpSpPr>
              <p:grpSpPr>
                <a:xfrm>
                  <a:off x="7996081" y="718682"/>
                  <a:ext cx="628878" cy="1773870"/>
                  <a:chOff x="7996081" y="718682"/>
                  <a:chExt cx="628878" cy="1773870"/>
                </a:xfrm>
              </p:grpSpPr>
              <p:cxnSp>
                <p:nvCxnSpPr>
                  <p:cNvPr id="86" name="Straight Connector 85">
                    <a:extLst>
                      <a:ext uri="{FF2B5EF4-FFF2-40B4-BE49-F238E27FC236}">
                        <a16:creationId xmlns:a16="http://schemas.microsoft.com/office/drawing/2014/main" id="{7B956CFC-A080-30FB-D3CB-1E9D32E94B31}"/>
                      </a:ext>
                    </a:extLst>
                  </p:cNvPr>
                  <p:cNvCxnSpPr>
                    <a:cxnSpLocks/>
                    <a:stCxn id="24" idx="2"/>
                  </p:cNvCxnSpPr>
                  <p:nvPr/>
                </p:nvCxnSpPr>
                <p:spPr>
                  <a:xfrm flipH="1">
                    <a:off x="8043897" y="718682"/>
                    <a:ext cx="581062" cy="1731279"/>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7" name="Shape 345">
                    <a:extLst>
                      <a:ext uri="{FF2B5EF4-FFF2-40B4-BE49-F238E27FC236}">
                        <a16:creationId xmlns:a16="http://schemas.microsoft.com/office/drawing/2014/main" id="{0082B9BB-804D-DB2B-DBF8-A740C1B9959E}"/>
                      </a:ext>
                    </a:extLst>
                  </p:cNvPr>
                  <p:cNvSpPr/>
                  <p:nvPr/>
                </p:nvSpPr>
                <p:spPr>
                  <a:xfrm>
                    <a:off x="7996081" y="2406044"/>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49" name="Group 48">
                  <a:extLst>
                    <a:ext uri="{FF2B5EF4-FFF2-40B4-BE49-F238E27FC236}">
                      <a16:creationId xmlns:a16="http://schemas.microsoft.com/office/drawing/2014/main" id="{881E946A-AD43-C6D0-0223-E67A9D740A63}"/>
                    </a:ext>
                  </a:extLst>
                </p:cNvPr>
                <p:cNvGrpSpPr/>
                <p:nvPr/>
              </p:nvGrpSpPr>
              <p:grpSpPr>
                <a:xfrm>
                  <a:off x="8064903" y="1346723"/>
                  <a:ext cx="516105" cy="1152975"/>
                  <a:chOff x="8064903" y="1346723"/>
                  <a:chExt cx="516105" cy="1152975"/>
                </a:xfrm>
              </p:grpSpPr>
              <p:cxnSp>
                <p:nvCxnSpPr>
                  <p:cNvPr id="84" name="Straight Connector 83">
                    <a:extLst>
                      <a:ext uri="{FF2B5EF4-FFF2-40B4-BE49-F238E27FC236}">
                        <a16:creationId xmlns:a16="http://schemas.microsoft.com/office/drawing/2014/main" id="{29AD8325-475F-8CD0-5142-CD004CE49340}"/>
                      </a:ext>
                    </a:extLst>
                  </p:cNvPr>
                  <p:cNvCxnSpPr>
                    <a:cxnSpLocks/>
                    <a:stCxn id="23" idx="1"/>
                  </p:cNvCxnSpPr>
                  <p:nvPr/>
                </p:nvCxnSpPr>
                <p:spPr>
                  <a:xfrm flipH="1">
                    <a:off x="8102404" y="1346723"/>
                    <a:ext cx="478604" cy="1109702"/>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5" name="Shape 345">
                    <a:extLst>
                      <a:ext uri="{FF2B5EF4-FFF2-40B4-BE49-F238E27FC236}">
                        <a16:creationId xmlns:a16="http://schemas.microsoft.com/office/drawing/2014/main" id="{0E0776B0-63EA-AC3F-58AF-F9A9CD45B9CA}"/>
                      </a:ext>
                    </a:extLst>
                  </p:cNvPr>
                  <p:cNvSpPr/>
                  <p:nvPr/>
                </p:nvSpPr>
                <p:spPr>
                  <a:xfrm>
                    <a:off x="8064903" y="241319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0" name="Group 49">
                  <a:extLst>
                    <a:ext uri="{FF2B5EF4-FFF2-40B4-BE49-F238E27FC236}">
                      <a16:creationId xmlns:a16="http://schemas.microsoft.com/office/drawing/2014/main" id="{A534E77E-AB23-68B1-0E16-86959DD00132}"/>
                    </a:ext>
                  </a:extLst>
                </p:cNvPr>
                <p:cNvGrpSpPr/>
                <p:nvPr/>
              </p:nvGrpSpPr>
              <p:grpSpPr>
                <a:xfrm>
                  <a:off x="8859929" y="3165775"/>
                  <a:ext cx="404097" cy="304685"/>
                  <a:chOff x="8859929" y="3165775"/>
                  <a:chExt cx="404097" cy="304685"/>
                </a:xfrm>
              </p:grpSpPr>
              <p:cxnSp>
                <p:nvCxnSpPr>
                  <p:cNvPr id="82" name="Straight Connector 81">
                    <a:extLst>
                      <a:ext uri="{FF2B5EF4-FFF2-40B4-BE49-F238E27FC236}">
                        <a16:creationId xmlns:a16="http://schemas.microsoft.com/office/drawing/2014/main" id="{23845038-6E10-9D1C-F55F-1B2B11466271}"/>
                      </a:ext>
                    </a:extLst>
                  </p:cNvPr>
                  <p:cNvCxnSpPr>
                    <a:cxnSpLocks/>
                    <a:stCxn id="26" idx="3"/>
                  </p:cNvCxnSpPr>
                  <p:nvPr/>
                </p:nvCxnSpPr>
                <p:spPr>
                  <a:xfrm flipV="1">
                    <a:off x="8859929" y="3212074"/>
                    <a:ext cx="366150" cy="258386"/>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3" name="Shape 345">
                    <a:extLst>
                      <a:ext uri="{FF2B5EF4-FFF2-40B4-BE49-F238E27FC236}">
                        <a16:creationId xmlns:a16="http://schemas.microsoft.com/office/drawing/2014/main" id="{99F4818F-EC30-AB9F-8D0D-0256BF27B8D3}"/>
                      </a:ext>
                    </a:extLst>
                  </p:cNvPr>
                  <p:cNvSpPr/>
                  <p:nvPr/>
                </p:nvSpPr>
                <p:spPr>
                  <a:xfrm>
                    <a:off x="9177518" y="316577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1" name="Group 50">
                  <a:extLst>
                    <a:ext uri="{FF2B5EF4-FFF2-40B4-BE49-F238E27FC236}">
                      <a16:creationId xmlns:a16="http://schemas.microsoft.com/office/drawing/2014/main" id="{56312A79-3B4D-469E-19B9-04B2F70AC50C}"/>
                    </a:ext>
                  </a:extLst>
                </p:cNvPr>
                <p:cNvGrpSpPr/>
                <p:nvPr/>
              </p:nvGrpSpPr>
              <p:grpSpPr>
                <a:xfrm>
                  <a:off x="8977491" y="3184494"/>
                  <a:ext cx="337502" cy="555576"/>
                  <a:chOff x="8977491" y="3184494"/>
                  <a:chExt cx="337502" cy="555576"/>
                </a:xfrm>
              </p:grpSpPr>
              <p:cxnSp>
                <p:nvCxnSpPr>
                  <p:cNvPr id="80" name="Straight Connector 79">
                    <a:extLst>
                      <a:ext uri="{FF2B5EF4-FFF2-40B4-BE49-F238E27FC236}">
                        <a16:creationId xmlns:a16="http://schemas.microsoft.com/office/drawing/2014/main" id="{F876BA67-F205-474F-B8BA-5BC186BE2412}"/>
                      </a:ext>
                    </a:extLst>
                  </p:cNvPr>
                  <p:cNvCxnSpPr>
                    <a:cxnSpLocks/>
                    <a:stCxn id="25" idx="3"/>
                  </p:cNvCxnSpPr>
                  <p:nvPr/>
                </p:nvCxnSpPr>
                <p:spPr>
                  <a:xfrm flipV="1">
                    <a:off x="8977491" y="3228766"/>
                    <a:ext cx="288020" cy="51130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81" name="Shape 345">
                    <a:extLst>
                      <a:ext uri="{FF2B5EF4-FFF2-40B4-BE49-F238E27FC236}">
                        <a16:creationId xmlns:a16="http://schemas.microsoft.com/office/drawing/2014/main" id="{BD21BB20-0083-94FA-3454-757999384233}"/>
                      </a:ext>
                    </a:extLst>
                  </p:cNvPr>
                  <p:cNvSpPr/>
                  <p:nvPr/>
                </p:nvSpPr>
                <p:spPr>
                  <a:xfrm>
                    <a:off x="9228485" y="3184494"/>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2" name="Group 51">
                  <a:extLst>
                    <a:ext uri="{FF2B5EF4-FFF2-40B4-BE49-F238E27FC236}">
                      <a16:creationId xmlns:a16="http://schemas.microsoft.com/office/drawing/2014/main" id="{21580743-0233-9E99-93FC-13A27B5535D8}"/>
                    </a:ext>
                  </a:extLst>
                </p:cNvPr>
                <p:cNvGrpSpPr/>
                <p:nvPr/>
              </p:nvGrpSpPr>
              <p:grpSpPr>
                <a:xfrm>
                  <a:off x="9697623" y="2708497"/>
                  <a:ext cx="86508" cy="372305"/>
                  <a:chOff x="9697623" y="2708497"/>
                  <a:chExt cx="86508" cy="372305"/>
                </a:xfrm>
              </p:grpSpPr>
              <p:cxnSp>
                <p:nvCxnSpPr>
                  <p:cNvPr id="78" name="Straight Connector 77">
                    <a:extLst>
                      <a:ext uri="{FF2B5EF4-FFF2-40B4-BE49-F238E27FC236}">
                        <a16:creationId xmlns:a16="http://schemas.microsoft.com/office/drawing/2014/main" id="{B5722C49-6608-CD10-D683-3681D20BCC90}"/>
                      </a:ext>
                    </a:extLst>
                  </p:cNvPr>
                  <p:cNvCxnSpPr>
                    <a:cxnSpLocks/>
                  </p:cNvCxnSpPr>
                  <p:nvPr/>
                </p:nvCxnSpPr>
                <p:spPr>
                  <a:xfrm>
                    <a:off x="9741977" y="2708497"/>
                    <a:ext cx="0" cy="325733"/>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9" name="Shape 345">
                    <a:extLst>
                      <a:ext uri="{FF2B5EF4-FFF2-40B4-BE49-F238E27FC236}">
                        <a16:creationId xmlns:a16="http://schemas.microsoft.com/office/drawing/2014/main" id="{6685F0EA-80E6-F7A6-BC8D-B56A7BA9F9CE}"/>
                      </a:ext>
                    </a:extLst>
                  </p:cNvPr>
                  <p:cNvSpPr/>
                  <p:nvPr/>
                </p:nvSpPr>
                <p:spPr>
                  <a:xfrm>
                    <a:off x="9697623" y="2994294"/>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3" name="Group 52">
                  <a:extLst>
                    <a:ext uri="{FF2B5EF4-FFF2-40B4-BE49-F238E27FC236}">
                      <a16:creationId xmlns:a16="http://schemas.microsoft.com/office/drawing/2014/main" id="{CD8E9F36-CDF1-F771-B241-1E51FFDD45F3}"/>
                    </a:ext>
                  </a:extLst>
                </p:cNvPr>
                <p:cNvGrpSpPr/>
                <p:nvPr/>
              </p:nvGrpSpPr>
              <p:grpSpPr>
                <a:xfrm>
                  <a:off x="9708278" y="2959740"/>
                  <a:ext cx="250405" cy="226338"/>
                  <a:chOff x="9708278" y="2959740"/>
                  <a:chExt cx="250405" cy="226338"/>
                </a:xfrm>
              </p:grpSpPr>
              <p:cxnSp>
                <p:nvCxnSpPr>
                  <p:cNvPr id="76" name="Straight Connector 75">
                    <a:extLst>
                      <a:ext uri="{FF2B5EF4-FFF2-40B4-BE49-F238E27FC236}">
                        <a16:creationId xmlns:a16="http://schemas.microsoft.com/office/drawing/2014/main" id="{EB00D7CB-C291-2970-7272-ED4F77C5123B}"/>
                      </a:ext>
                    </a:extLst>
                  </p:cNvPr>
                  <p:cNvCxnSpPr>
                    <a:cxnSpLocks/>
                  </p:cNvCxnSpPr>
                  <p:nvPr/>
                </p:nvCxnSpPr>
                <p:spPr>
                  <a:xfrm flipH="1">
                    <a:off x="9751583" y="2959740"/>
                    <a:ext cx="207100" cy="182153"/>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7" name="Shape 345">
                    <a:extLst>
                      <a:ext uri="{FF2B5EF4-FFF2-40B4-BE49-F238E27FC236}">
                        <a16:creationId xmlns:a16="http://schemas.microsoft.com/office/drawing/2014/main" id="{4797458D-0E37-2069-105F-27CAE503588B}"/>
                      </a:ext>
                    </a:extLst>
                  </p:cNvPr>
                  <p:cNvSpPr/>
                  <p:nvPr/>
                </p:nvSpPr>
                <p:spPr>
                  <a:xfrm>
                    <a:off x="9708278" y="309957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4" name="Group 53">
                  <a:extLst>
                    <a:ext uri="{FF2B5EF4-FFF2-40B4-BE49-F238E27FC236}">
                      <a16:creationId xmlns:a16="http://schemas.microsoft.com/office/drawing/2014/main" id="{35FE8BCC-647B-5B63-DB42-507172F5B7C2}"/>
                    </a:ext>
                  </a:extLst>
                </p:cNvPr>
                <p:cNvGrpSpPr/>
                <p:nvPr/>
              </p:nvGrpSpPr>
              <p:grpSpPr>
                <a:xfrm>
                  <a:off x="9605883" y="3213457"/>
                  <a:ext cx="86508" cy="570793"/>
                  <a:chOff x="9605883" y="3213457"/>
                  <a:chExt cx="86508" cy="570793"/>
                </a:xfrm>
              </p:grpSpPr>
              <p:cxnSp>
                <p:nvCxnSpPr>
                  <p:cNvPr id="74" name="Straight Connector 73">
                    <a:extLst>
                      <a:ext uri="{FF2B5EF4-FFF2-40B4-BE49-F238E27FC236}">
                        <a16:creationId xmlns:a16="http://schemas.microsoft.com/office/drawing/2014/main" id="{0CA73A41-816E-7F77-AD85-03A07D59F4A8}"/>
                      </a:ext>
                    </a:extLst>
                  </p:cNvPr>
                  <p:cNvCxnSpPr>
                    <a:cxnSpLocks/>
                    <a:stCxn id="28" idx="0"/>
                  </p:cNvCxnSpPr>
                  <p:nvPr/>
                </p:nvCxnSpPr>
                <p:spPr>
                  <a:xfrm flipV="1">
                    <a:off x="9637625" y="3256274"/>
                    <a:ext cx="10408" cy="527976"/>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5" name="Shape 345">
                    <a:extLst>
                      <a:ext uri="{FF2B5EF4-FFF2-40B4-BE49-F238E27FC236}">
                        <a16:creationId xmlns:a16="http://schemas.microsoft.com/office/drawing/2014/main" id="{CEAFDD8B-D6BD-FF21-71F6-26DCA8931A60}"/>
                      </a:ext>
                    </a:extLst>
                  </p:cNvPr>
                  <p:cNvSpPr/>
                  <p:nvPr/>
                </p:nvSpPr>
                <p:spPr>
                  <a:xfrm>
                    <a:off x="9605883" y="3213457"/>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5" name="Group 54">
                  <a:extLst>
                    <a:ext uri="{FF2B5EF4-FFF2-40B4-BE49-F238E27FC236}">
                      <a16:creationId xmlns:a16="http://schemas.microsoft.com/office/drawing/2014/main" id="{6EF684B1-46C5-B707-83D7-8669B59D1B5E}"/>
                    </a:ext>
                  </a:extLst>
                </p:cNvPr>
                <p:cNvGrpSpPr/>
                <p:nvPr/>
              </p:nvGrpSpPr>
              <p:grpSpPr>
                <a:xfrm>
                  <a:off x="9757608" y="3355686"/>
                  <a:ext cx="258326" cy="260217"/>
                  <a:chOff x="9757608" y="3355686"/>
                  <a:chExt cx="258326" cy="260217"/>
                </a:xfrm>
              </p:grpSpPr>
              <p:cxnSp>
                <p:nvCxnSpPr>
                  <p:cNvPr id="72" name="Straight Connector 71">
                    <a:extLst>
                      <a:ext uri="{FF2B5EF4-FFF2-40B4-BE49-F238E27FC236}">
                        <a16:creationId xmlns:a16="http://schemas.microsoft.com/office/drawing/2014/main" id="{1932D7C9-90E6-2957-AA86-9A546D5B6C16}"/>
                      </a:ext>
                    </a:extLst>
                  </p:cNvPr>
                  <p:cNvCxnSpPr>
                    <a:cxnSpLocks/>
                    <a:stCxn id="29" idx="1"/>
                  </p:cNvCxnSpPr>
                  <p:nvPr/>
                </p:nvCxnSpPr>
                <p:spPr>
                  <a:xfrm flipH="1">
                    <a:off x="9797456" y="3355686"/>
                    <a:ext cx="218478" cy="216963"/>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3" name="Shape 345">
                    <a:extLst>
                      <a:ext uri="{FF2B5EF4-FFF2-40B4-BE49-F238E27FC236}">
                        <a16:creationId xmlns:a16="http://schemas.microsoft.com/office/drawing/2014/main" id="{2A34258D-711D-369F-A32D-520E9E6BC3B0}"/>
                      </a:ext>
                    </a:extLst>
                  </p:cNvPr>
                  <p:cNvSpPr/>
                  <p:nvPr/>
                </p:nvSpPr>
                <p:spPr>
                  <a:xfrm>
                    <a:off x="9757608" y="352939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6" name="Group 55">
                  <a:extLst>
                    <a:ext uri="{FF2B5EF4-FFF2-40B4-BE49-F238E27FC236}">
                      <a16:creationId xmlns:a16="http://schemas.microsoft.com/office/drawing/2014/main" id="{4DF58A88-4491-5F64-ADBD-56CE3152E006}"/>
                    </a:ext>
                  </a:extLst>
                </p:cNvPr>
                <p:cNvGrpSpPr/>
                <p:nvPr/>
              </p:nvGrpSpPr>
              <p:grpSpPr>
                <a:xfrm>
                  <a:off x="9845585" y="3543630"/>
                  <a:ext cx="429947" cy="534862"/>
                  <a:chOff x="9845585" y="3543630"/>
                  <a:chExt cx="429947" cy="534862"/>
                </a:xfrm>
              </p:grpSpPr>
              <p:cxnSp>
                <p:nvCxnSpPr>
                  <p:cNvPr id="70" name="Straight Connector 69">
                    <a:extLst>
                      <a:ext uri="{FF2B5EF4-FFF2-40B4-BE49-F238E27FC236}">
                        <a16:creationId xmlns:a16="http://schemas.microsoft.com/office/drawing/2014/main" id="{2065E4CE-31A6-9BF2-7282-47D83E0B510C}"/>
                      </a:ext>
                    </a:extLst>
                  </p:cNvPr>
                  <p:cNvCxnSpPr>
                    <a:cxnSpLocks/>
                    <a:stCxn id="35" idx="0"/>
                  </p:cNvCxnSpPr>
                  <p:nvPr/>
                </p:nvCxnSpPr>
                <p:spPr>
                  <a:xfrm flipH="1" flipV="1">
                    <a:off x="9888014" y="3582742"/>
                    <a:ext cx="387518" cy="495750"/>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71" name="Shape 345">
                    <a:extLst>
                      <a:ext uri="{FF2B5EF4-FFF2-40B4-BE49-F238E27FC236}">
                        <a16:creationId xmlns:a16="http://schemas.microsoft.com/office/drawing/2014/main" id="{168EAD89-7AE3-2301-7D01-329F28E00FBE}"/>
                      </a:ext>
                    </a:extLst>
                  </p:cNvPr>
                  <p:cNvSpPr/>
                  <p:nvPr/>
                </p:nvSpPr>
                <p:spPr>
                  <a:xfrm>
                    <a:off x="9845585" y="3543630"/>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57" name="Group 56">
                  <a:extLst>
                    <a:ext uri="{FF2B5EF4-FFF2-40B4-BE49-F238E27FC236}">
                      <a16:creationId xmlns:a16="http://schemas.microsoft.com/office/drawing/2014/main" id="{42832588-A93F-2A48-7482-9A9B928BA842}"/>
                    </a:ext>
                  </a:extLst>
                </p:cNvPr>
                <p:cNvGrpSpPr/>
                <p:nvPr/>
              </p:nvGrpSpPr>
              <p:grpSpPr>
                <a:xfrm>
                  <a:off x="11164138" y="4781476"/>
                  <a:ext cx="193586" cy="287583"/>
                  <a:chOff x="11164138" y="4781476"/>
                  <a:chExt cx="193586" cy="287583"/>
                </a:xfrm>
              </p:grpSpPr>
              <p:cxnSp>
                <p:nvCxnSpPr>
                  <p:cNvPr id="68" name="Straight Connector 67">
                    <a:extLst>
                      <a:ext uri="{FF2B5EF4-FFF2-40B4-BE49-F238E27FC236}">
                        <a16:creationId xmlns:a16="http://schemas.microsoft.com/office/drawing/2014/main" id="{459C11E1-6A1E-AD1F-4F8C-4D4033F833D1}"/>
                      </a:ext>
                    </a:extLst>
                  </p:cNvPr>
                  <p:cNvCxnSpPr>
                    <a:cxnSpLocks/>
                    <a:stCxn id="9" idx="3"/>
                  </p:cNvCxnSpPr>
                  <p:nvPr/>
                </p:nvCxnSpPr>
                <p:spPr>
                  <a:xfrm flipV="1">
                    <a:off x="11164138" y="4822914"/>
                    <a:ext cx="155139" cy="246145"/>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9" name="Shape 345">
                    <a:extLst>
                      <a:ext uri="{FF2B5EF4-FFF2-40B4-BE49-F238E27FC236}">
                        <a16:creationId xmlns:a16="http://schemas.microsoft.com/office/drawing/2014/main" id="{131092E5-4A3B-04B9-5CC2-329AF69608B7}"/>
                      </a:ext>
                    </a:extLst>
                  </p:cNvPr>
                  <p:cNvSpPr/>
                  <p:nvPr/>
                </p:nvSpPr>
                <p:spPr>
                  <a:xfrm>
                    <a:off x="11271216" y="478147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sp>
              <p:nvSpPr>
                <p:cNvPr id="58" name="Shape 345">
                  <a:extLst>
                    <a:ext uri="{FF2B5EF4-FFF2-40B4-BE49-F238E27FC236}">
                      <a16:creationId xmlns:a16="http://schemas.microsoft.com/office/drawing/2014/main" id="{5F1929E8-D3B7-DBE2-587B-30398E3BF825}"/>
                    </a:ext>
                  </a:extLst>
                </p:cNvPr>
                <p:cNvSpPr/>
                <p:nvPr/>
              </p:nvSpPr>
              <p:spPr>
                <a:xfrm>
                  <a:off x="5176367" y="279165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rtl="0"/>
                  <a:endParaRPr>
                    <a:solidFill>
                      <a:schemeClr val="lt1"/>
                    </a:solidFill>
                    <a:latin typeface="Calibri"/>
                    <a:ea typeface="Calibri"/>
                    <a:cs typeface="Calibri"/>
                    <a:sym typeface="Calibri"/>
                  </a:endParaRPr>
                </a:p>
              </p:txBody>
            </p:sp>
            <p:grpSp>
              <p:nvGrpSpPr>
                <p:cNvPr id="59" name="Group 58">
                  <a:extLst>
                    <a:ext uri="{FF2B5EF4-FFF2-40B4-BE49-F238E27FC236}">
                      <a16:creationId xmlns:a16="http://schemas.microsoft.com/office/drawing/2014/main" id="{E1A42E7D-39F5-D3E8-106A-93B2DC77DB7F}"/>
                    </a:ext>
                  </a:extLst>
                </p:cNvPr>
                <p:cNvGrpSpPr/>
                <p:nvPr/>
              </p:nvGrpSpPr>
              <p:grpSpPr>
                <a:xfrm>
                  <a:off x="8151183" y="1748601"/>
                  <a:ext cx="526930" cy="714004"/>
                  <a:chOff x="8151183" y="1748601"/>
                  <a:chExt cx="526930" cy="714004"/>
                </a:xfrm>
              </p:grpSpPr>
              <p:cxnSp>
                <p:nvCxnSpPr>
                  <p:cNvPr id="66" name="Straight Connector 65">
                    <a:extLst>
                      <a:ext uri="{FF2B5EF4-FFF2-40B4-BE49-F238E27FC236}">
                        <a16:creationId xmlns:a16="http://schemas.microsoft.com/office/drawing/2014/main" id="{4B0CACC7-0886-67E6-5430-D6818635A30F}"/>
                      </a:ext>
                    </a:extLst>
                  </p:cNvPr>
                  <p:cNvCxnSpPr>
                    <a:cxnSpLocks/>
                    <a:stCxn id="30" idx="1"/>
                  </p:cNvCxnSpPr>
                  <p:nvPr/>
                </p:nvCxnSpPr>
                <p:spPr>
                  <a:xfrm flipH="1">
                    <a:off x="8193597" y="1748601"/>
                    <a:ext cx="484516" cy="676924"/>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7" name="Shape 345">
                    <a:extLst>
                      <a:ext uri="{FF2B5EF4-FFF2-40B4-BE49-F238E27FC236}">
                        <a16:creationId xmlns:a16="http://schemas.microsoft.com/office/drawing/2014/main" id="{375232E5-74C3-B877-07F0-6DC55BA40FE9}"/>
                      </a:ext>
                    </a:extLst>
                  </p:cNvPr>
                  <p:cNvSpPr/>
                  <p:nvPr/>
                </p:nvSpPr>
                <p:spPr>
                  <a:xfrm>
                    <a:off x="8151183" y="2376097"/>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60" name="Group 59">
                  <a:extLst>
                    <a:ext uri="{FF2B5EF4-FFF2-40B4-BE49-F238E27FC236}">
                      <a16:creationId xmlns:a16="http://schemas.microsoft.com/office/drawing/2014/main" id="{66130002-C92D-9D9D-BD16-27691E635D7B}"/>
                    </a:ext>
                  </a:extLst>
                </p:cNvPr>
                <p:cNvGrpSpPr/>
                <p:nvPr/>
              </p:nvGrpSpPr>
              <p:grpSpPr>
                <a:xfrm>
                  <a:off x="10372635" y="3405976"/>
                  <a:ext cx="713265" cy="367037"/>
                  <a:chOff x="10372635" y="3405976"/>
                  <a:chExt cx="713265" cy="367037"/>
                </a:xfrm>
              </p:grpSpPr>
              <p:cxnSp>
                <p:nvCxnSpPr>
                  <p:cNvPr id="64" name="Straight Connector 63">
                    <a:extLst>
                      <a:ext uri="{FF2B5EF4-FFF2-40B4-BE49-F238E27FC236}">
                        <a16:creationId xmlns:a16="http://schemas.microsoft.com/office/drawing/2014/main" id="{7053A584-3B82-441D-4609-921F305212E3}"/>
                      </a:ext>
                    </a:extLst>
                  </p:cNvPr>
                  <p:cNvCxnSpPr>
                    <a:cxnSpLocks/>
                    <a:stCxn id="10" idx="1"/>
                  </p:cNvCxnSpPr>
                  <p:nvPr/>
                </p:nvCxnSpPr>
                <p:spPr>
                  <a:xfrm flipH="1">
                    <a:off x="10417280" y="3405976"/>
                    <a:ext cx="668620" cy="323758"/>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5" name="Shape 345">
                    <a:extLst>
                      <a:ext uri="{FF2B5EF4-FFF2-40B4-BE49-F238E27FC236}">
                        <a16:creationId xmlns:a16="http://schemas.microsoft.com/office/drawing/2014/main" id="{698DA9A7-7606-432E-D8C9-C000EC6B2A4B}"/>
                      </a:ext>
                    </a:extLst>
                  </p:cNvPr>
                  <p:cNvSpPr/>
                  <p:nvPr/>
                </p:nvSpPr>
                <p:spPr>
                  <a:xfrm>
                    <a:off x="10372635" y="3686505"/>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61" name="Group 60">
                  <a:extLst>
                    <a:ext uri="{FF2B5EF4-FFF2-40B4-BE49-F238E27FC236}">
                      <a16:creationId xmlns:a16="http://schemas.microsoft.com/office/drawing/2014/main" id="{DFCF79CC-D33B-9AEB-0F80-3803576DE984}"/>
                    </a:ext>
                  </a:extLst>
                </p:cNvPr>
                <p:cNvGrpSpPr/>
                <p:nvPr/>
              </p:nvGrpSpPr>
              <p:grpSpPr>
                <a:xfrm>
                  <a:off x="11553999" y="5079187"/>
                  <a:ext cx="193586" cy="287583"/>
                  <a:chOff x="11164138" y="4781476"/>
                  <a:chExt cx="193586" cy="287583"/>
                </a:xfrm>
              </p:grpSpPr>
              <p:cxnSp>
                <p:nvCxnSpPr>
                  <p:cNvPr id="62" name="Straight Connector 61">
                    <a:extLst>
                      <a:ext uri="{FF2B5EF4-FFF2-40B4-BE49-F238E27FC236}">
                        <a16:creationId xmlns:a16="http://schemas.microsoft.com/office/drawing/2014/main" id="{435FA7F1-B2E5-343F-058D-B9C98AE67AAF}"/>
                      </a:ext>
                    </a:extLst>
                  </p:cNvPr>
                  <p:cNvCxnSpPr>
                    <a:cxnSpLocks/>
                  </p:cNvCxnSpPr>
                  <p:nvPr/>
                </p:nvCxnSpPr>
                <p:spPr>
                  <a:xfrm flipV="1">
                    <a:off x="11164138" y="4822914"/>
                    <a:ext cx="155139" cy="246145"/>
                  </a:xfrm>
                  <a:prstGeom prst="line">
                    <a:avLst/>
                  </a:prstGeom>
                  <a:ln w="22225">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3" name="Shape 345">
                    <a:extLst>
                      <a:ext uri="{FF2B5EF4-FFF2-40B4-BE49-F238E27FC236}">
                        <a16:creationId xmlns:a16="http://schemas.microsoft.com/office/drawing/2014/main" id="{589A41E2-D4AF-4EC5-31DF-0CA3109DC8B5}"/>
                      </a:ext>
                    </a:extLst>
                  </p:cNvPr>
                  <p:cNvSpPr/>
                  <p:nvPr/>
                </p:nvSpPr>
                <p:spPr>
                  <a:xfrm>
                    <a:off x="11271216" y="4781476"/>
                    <a:ext cx="86508" cy="86508"/>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grpSp>
            <p:nvGrpSpPr>
              <p:cNvPr id="7" name="Group 6">
                <a:extLst>
                  <a:ext uri="{FF2B5EF4-FFF2-40B4-BE49-F238E27FC236}">
                    <a16:creationId xmlns:a16="http://schemas.microsoft.com/office/drawing/2014/main" id="{10F03749-89D4-3DFE-2CB4-88834683BC84}"/>
                  </a:ext>
                </a:extLst>
              </p:cNvPr>
              <p:cNvGrpSpPr/>
              <p:nvPr/>
            </p:nvGrpSpPr>
            <p:grpSpPr>
              <a:xfrm>
                <a:off x="4297776" y="501459"/>
                <a:ext cx="7817874" cy="5093940"/>
                <a:chOff x="4297776" y="501459"/>
                <a:chExt cx="7817874" cy="5093940"/>
              </a:xfrm>
            </p:grpSpPr>
            <p:sp>
              <p:nvSpPr>
                <p:cNvPr id="8" name="Rectangle: Rounded Corners 3">
                  <a:extLst>
                    <a:ext uri="{FF2B5EF4-FFF2-40B4-BE49-F238E27FC236}">
                      <a16:creationId xmlns:a16="http://schemas.microsoft.com/office/drawing/2014/main" id="{F5221B3B-6C03-FBCB-9CD1-230B4BEE09F8}"/>
                    </a:ext>
                  </a:extLst>
                </p:cNvPr>
                <p:cNvSpPr/>
                <p:nvPr/>
              </p:nvSpPr>
              <p:spPr>
                <a:xfrm>
                  <a:off x="11204193" y="5349255"/>
                  <a:ext cx="911457" cy="246144"/>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Wellington</a:t>
                  </a:r>
                </a:p>
              </p:txBody>
            </p:sp>
            <p:sp>
              <p:nvSpPr>
                <p:cNvPr id="9" name="Rectangle: Rounded Corners 94">
                  <a:extLst>
                    <a:ext uri="{FF2B5EF4-FFF2-40B4-BE49-F238E27FC236}">
                      <a16:creationId xmlns:a16="http://schemas.microsoft.com/office/drawing/2014/main" id="{AA8CBCAE-10C9-DE70-6D94-82BACEA5E03C}"/>
                    </a:ext>
                  </a:extLst>
                </p:cNvPr>
                <p:cNvSpPr/>
                <p:nvPr/>
              </p:nvSpPr>
              <p:spPr>
                <a:xfrm>
                  <a:off x="10569907" y="4961280"/>
                  <a:ext cx="594231" cy="21555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Sydney</a:t>
                  </a:r>
                </a:p>
              </p:txBody>
            </p:sp>
            <p:sp>
              <p:nvSpPr>
                <p:cNvPr id="10" name="Rectangle: Rounded Corners 104">
                  <a:extLst>
                    <a:ext uri="{FF2B5EF4-FFF2-40B4-BE49-F238E27FC236}">
                      <a16:creationId xmlns:a16="http://schemas.microsoft.com/office/drawing/2014/main" id="{D894BC9C-96EF-5FD5-B281-97883CD39823}"/>
                    </a:ext>
                  </a:extLst>
                </p:cNvPr>
                <p:cNvSpPr/>
                <p:nvPr/>
              </p:nvSpPr>
              <p:spPr>
                <a:xfrm>
                  <a:off x="11085900" y="3306397"/>
                  <a:ext cx="750423" cy="199158"/>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Malaysia</a:t>
                  </a:r>
                </a:p>
              </p:txBody>
            </p:sp>
            <p:sp>
              <p:nvSpPr>
                <p:cNvPr id="11" name="Rectangle: Rounded Corners 78">
                  <a:extLst>
                    <a:ext uri="{FF2B5EF4-FFF2-40B4-BE49-F238E27FC236}">
                      <a16:creationId xmlns:a16="http://schemas.microsoft.com/office/drawing/2014/main" id="{4778F082-C40F-77C2-8F23-61398EAD3F96}"/>
                    </a:ext>
                  </a:extLst>
                </p:cNvPr>
                <p:cNvSpPr/>
                <p:nvPr/>
              </p:nvSpPr>
              <p:spPr>
                <a:xfrm>
                  <a:off x="4297776" y="2335026"/>
                  <a:ext cx="897082" cy="18837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San Francisco</a:t>
                  </a:r>
                </a:p>
              </p:txBody>
            </p:sp>
            <p:sp>
              <p:nvSpPr>
                <p:cNvPr id="12" name="Rectangle: Rounded Corners 79">
                  <a:extLst>
                    <a:ext uri="{FF2B5EF4-FFF2-40B4-BE49-F238E27FC236}">
                      <a16:creationId xmlns:a16="http://schemas.microsoft.com/office/drawing/2014/main" id="{6D4E98BF-6A2F-04F3-94AD-CD04E347FEE2}"/>
                    </a:ext>
                  </a:extLst>
                </p:cNvPr>
                <p:cNvSpPr/>
                <p:nvPr/>
              </p:nvSpPr>
              <p:spPr>
                <a:xfrm>
                  <a:off x="5052935" y="3629145"/>
                  <a:ext cx="839379" cy="194965"/>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Washington</a:t>
                  </a:r>
                </a:p>
              </p:txBody>
            </p:sp>
            <p:sp>
              <p:nvSpPr>
                <p:cNvPr id="13" name="Rectangle: Rounded Corners 82">
                  <a:extLst>
                    <a:ext uri="{FF2B5EF4-FFF2-40B4-BE49-F238E27FC236}">
                      <a16:creationId xmlns:a16="http://schemas.microsoft.com/office/drawing/2014/main" id="{4441C477-92CF-CF41-9242-1719893A449E}"/>
                    </a:ext>
                  </a:extLst>
                </p:cNvPr>
                <p:cNvSpPr/>
                <p:nvPr/>
              </p:nvSpPr>
              <p:spPr>
                <a:xfrm>
                  <a:off x="6621553" y="1511018"/>
                  <a:ext cx="623379" cy="165740"/>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Boston</a:t>
                  </a:r>
                  <a:endParaRPr kumimoji="0" lang="en-IN" sz="8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endParaRPr>
                </a:p>
              </p:txBody>
            </p:sp>
            <p:sp>
              <p:nvSpPr>
                <p:cNvPr id="14" name="Rectangle: Rounded Corners 83">
                  <a:extLst>
                    <a:ext uri="{FF2B5EF4-FFF2-40B4-BE49-F238E27FC236}">
                      <a16:creationId xmlns:a16="http://schemas.microsoft.com/office/drawing/2014/main" id="{90594101-23D3-9F23-1461-1839F0CD2931}"/>
                    </a:ext>
                  </a:extLst>
                </p:cNvPr>
                <p:cNvSpPr/>
                <p:nvPr/>
              </p:nvSpPr>
              <p:spPr>
                <a:xfrm>
                  <a:off x="6773916" y="2600173"/>
                  <a:ext cx="711781" cy="197538"/>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New York</a:t>
                  </a:r>
                </a:p>
              </p:txBody>
            </p:sp>
            <p:sp>
              <p:nvSpPr>
                <p:cNvPr id="15" name="Rectangle: Rounded Corners 84">
                  <a:extLst>
                    <a:ext uri="{FF2B5EF4-FFF2-40B4-BE49-F238E27FC236}">
                      <a16:creationId xmlns:a16="http://schemas.microsoft.com/office/drawing/2014/main" id="{70E43592-54AD-CE81-7D77-AF619CDDA2E5}"/>
                    </a:ext>
                  </a:extLst>
                </p:cNvPr>
                <p:cNvSpPr/>
                <p:nvPr/>
              </p:nvSpPr>
              <p:spPr>
                <a:xfrm>
                  <a:off x="6358151" y="2906440"/>
                  <a:ext cx="594735" cy="192447"/>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Austin</a:t>
                  </a:r>
                </a:p>
              </p:txBody>
            </p:sp>
            <p:sp>
              <p:nvSpPr>
                <p:cNvPr id="16" name="Rectangle: Rounded Corners 85">
                  <a:extLst>
                    <a:ext uri="{FF2B5EF4-FFF2-40B4-BE49-F238E27FC236}">
                      <a16:creationId xmlns:a16="http://schemas.microsoft.com/office/drawing/2014/main" id="{09890CC0-FFFC-7E97-4C1A-74C35B3FB833}"/>
                    </a:ext>
                  </a:extLst>
                </p:cNvPr>
                <p:cNvSpPr/>
                <p:nvPr/>
              </p:nvSpPr>
              <p:spPr>
                <a:xfrm>
                  <a:off x="7537423" y="942425"/>
                  <a:ext cx="622382" cy="180556"/>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London</a:t>
                  </a:r>
                  <a:endParaRPr kumimoji="0" lang="en-IN" sz="8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endParaRPr>
                </a:p>
              </p:txBody>
            </p:sp>
            <p:sp>
              <p:nvSpPr>
                <p:cNvPr id="23" name="Rectangle: Rounded Corners 86">
                  <a:extLst>
                    <a:ext uri="{FF2B5EF4-FFF2-40B4-BE49-F238E27FC236}">
                      <a16:creationId xmlns:a16="http://schemas.microsoft.com/office/drawing/2014/main" id="{4CA2E3E3-7637-8D40-A598-321421BBA552}"/>
                    </a:ext>
                  </a:extLst>
                </p:cNvPr>
                <p:cNvSpPr/>
                <p:nvPr/>
              </p:nvSpPr>
              <p:spPr>
                <a:xfrm>
                  <a:off x="8581008" y="1261694"/>
                  <a:ext cx="983109" cy="170057"/>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Poland</a:t>
                  </a:r>
                </a:p>
              </p:txBody>
            </p:sp>
            <p:sp>
              <p:nvSpPr>
                <p:cNvPr id="24" name="Rectangle: Rounded Corners 87">
                  <a:extLst>
                    <a:ext uri="{FF2B5EF4-FFF2-40B4-BE49-F238E27FC236}">
                      <a16:creationId xmlns:a16="http://schemas.microsoft.com/office/drawing/2014/main" id="{B0679140-E217-2130-CF73-58B5194ED008}"/>
                    </a:ext>
                  </a:extLst>
                </p:cNvPr>
                <p:cNvSpPr/>
                <p:nvPr/>
              </p:nvSpPr>
              <p:spPr>
                <a:xfrm>
                  <a:off x="8159804" y="501459"/>
                  <a:ext cx="930310" cy="217223"/>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Netherlands</a:t>
                  </a:r>
                </a:p>
              </p:txBody>
            </p:sp>
            <p:sp>
              <p:nvSpPr>
                <p:cNvPr id="25" name="Rectangle: Rounded Corners 88">
                  <a:extLst>
                    <a:ext uri="{FF2B5EF4-FFF2-40B4-BE49-F238E27FC236}">
                      <a16:creationId xmlns:a16="http://schemas.microsoft.com/office/drawing/2014/main" id="{DAF2960E-9058-E0F3-6274-8059935D677B}"/>
                    </a:ext>
                  </a:extLst>
                </p:cNvPr>
                <p:cNvSpPr/>
                <p:nvPr/>
              </p:nvSpPr>
              <p:spPr>
                <a:xfrm>
                  <a:off x="8193597" y="3645926"/>
                  <a:ext cx="783894" cy="18828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Abu Dhabi</a:t>
                  </a:r>
                </a:p>
              </p:txBody>
            </p:sp>
            <p:sp>
              <p:nvSpPr>
                <p:cNvPr id="26" name="Rectangle: Rounded Corners 89">
                  <a:extLst>
                    <a:ext uri="{FF2B5EF4-FFF2-40B4-BE49-F238E27FC236}">
                      <a16:creationId xmlns:a16="http://schemas.microsoft.com/office/drawing/2014/main" id="{FE21E8E0-9FC6-C8B0-4901-6C5572C5D63F}"/>
                    </a:ext>
                  </a:extLst>
                </p:cNvPr>
                <p:cNvSpPr/>
                <p:nvPr/>
              </p:nvSpPr>
              <p:spPr>
                <a:xfrm>
                  <a:off x="8334464" y="3389137"/>
                  <a:ext cx="525465" cy="162645"/>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Dubai</a:t>
                  </a:r>
                </a:p>
              </p:txBody>
            </p:sp>
            <p:sp>
              <p:nvSpPr>
                <p:cNvPr id="27" name="Rectangle: Rounded Corners 90">
                  <a:extLst>
                    <a:ext uri="{FF2B5EF4-FFF2-40B4-BE49-F238E27FC236}">
                      <a16:creationId xmlns:a16="http://schemas.microsoft.com/office/drawing/2014/main" id="{5D8F047C-B05D-9A74-B84B-B9E9EC3E7525}"/>
                    </a:ext>
                  </a:extLst>
                </p:cNvPr>
                <p:cNvSpPr/>
                <p:nvPr/>
              </p:nvSpPr>
              <p:spPr>
                <a:xfrm>
                  <a:off x="9908241" y="2797961"/>
                  <a:ext cx="729266" cy="180521"/>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Gurugram</a:t>
                  </a:r>
                </a:p>
              </p:txBody>
            </p:sp>
            <p:sp>
              <p:nvSpPr>
                <p:cNvPr id="28" name="Rectangle: Rounded Corners 91">
                  <a:extLst>
                    <a:ext uri="{FF2B5EF4-FFF2-40B4-BE49-F238E27FC236}">
                      <a16:creationId xmlns:a16="http://schemas.microsoft.com/office/drawing/2014/main" id="{6A63BE1B-66C7-9DFC-D611-1E6A8D93E6FD}"/>
                    </a:ext>
                  </a:extLst>
                </p:cNvPr>
                <p:cNvSpPr/>
                <p:nvPr/>
              </p:nvSpPr>
              <p:spPr>
                <a:xfrm>
                  <a:off x="9387238" y="3784250"/>
                  <a:ext cx="500774" cy="191400"/>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Pune</a:t>
                  </a:r>
                </a:p>
              </p:txBody>
            </p:sp>
            <p:sp>
              <p:nvSpPr>
                <p:cNvPr id="29" name="Rectangle: Rounded Corners 92">
                  <a:extLst>
                    <a:ext uri="{FF2B5EF4-FFF2-40B4-BE49-F238E27FC236}">
                      <a16:creationId xmlns:a16="http://schemas.microsoft.com/office/drawing/2014/main" id="{CD0A730F-F1E4-4441-D84F-6B599C7D9C88}"/>
                    </a:ext>
                  </a:extLst>
                </p:cNvPr>
                <p:cNvSpPr/>
                <p:nvPr/>
              </p:nvSpPr>
              <p:spPr>
                <a:xfrm>
                  <a:off x="10015934" y="3266273"/>
                  <a:ext cx="729266" cy="178826"/>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Bengaluru</a:t>
                  </a:r>
                </a:p>
              </p:txBody>
            </p:sp>
            <p:sp>
              <p:nvSpPr>
                <p:cNvPr id="30" name="Rectangle: Rounded Corners 97">
                  <a:extLst>
                    <a:ext uri="{FF2B5EF4-FFF2-40B4-BE49-F238E27FC236}">
                      <a16:creationId xmlns:a16="http://schemas.microsoft.com/office/drawing/2014/main" id="{B853132C-C464-D864-39C4-96971DB0466F}"/>
                    </a:ext>
                  </a:extLst>
                </p:cNvPr>
                <p:cNvSpPr/>
                <p:nvPr/>
              </p:nvSpPr>
              <p:spPr>
                <a:xfrm>
                  <a:off x="8678113" y="1666229"/>
                  <a:ext cx="682364" cy="164743"/>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Germany</a:t>
                  </a:r>
                </a:p>
              </p:txBody>
            </p:sp>
            <p:sp>
              <p:nvSpPr>
                <p:cNvPr id="31" name="Rectangle: Rounded Corners 100">
                  <a:extLst>
                    <a:ext uri="{FF2B5EF4-FFF2-40B4-BE49-F238E27FC236}">
                      <a16:creationId xmlns:a16="http://schemas.microsoft.com/office/drawing/2014/main" id="{4E1244FF-2886-E9A2-E14F-BD2B0583DD6A}"/>
                    </a:ext>
                  </a:extLst>
                </p:cNvPr>
                <p:cNvSpPr/>
                <p:nvPr/>
              </p:nvSpPr>
              <p:spPr>
                <a:xfrm>
                  <a:off x="4605740" y="2009857"/>
                  <a:ext cx="604145" cy="18837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Denver</a:t>
                  </a:r>
                </a:p>
              </p:txBody>
            </p:sp>
            <p:sp>
              <p:nvSpPr>
                <p:cNvPr id="32" name="Rectangle: Rounded Corners 106">
                  <a:extLst>
                    <a:ext uri="{FF2B5EF4-FFF2-40B4-BE49-F238E27FC236}">
                      <a16:creationId xmlns:a16="http://schemas.microsoft.com/office/drawing/2014/main" id="{D69E48C1-25AC-0F81-317C-BF78B8F528E8}"/>
                    </a:ext>
                  </a:extLst>
                </p:cNvPr>
                <p:cNvSpPr/>
                <p:nvPr/>
              </p:nvSpPr>
              <p:spPr>
                <a:xfrm>
                  <a:off x="6473482" y="1256484"/>
                  <a:ext cx="717316" cy="162362"/>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Canada</a:t>
                  </a:r>
                  <a:endParaRPr kumimoji="0" lang="en-IN" sz="8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endParaRPr>
                </a:p>
              </p:txBody>
            </p:sp>
            <p:sp>
              <p:nvSpPr>
                <p:cNvPr id="33" name="Rectangle: Rounded Corners 138">
                  <a:extLst>
                    <a:ext uri="{FF2B5EF4-FFF2-40B4-BE49-F238E27FC236}">
                      <a16:creationId xmlns:a16="http://schemas.microsoft.com/office/drawing/2014/main" id="{EB09F810-6A51-5421-E229-EB4E92E3DD7F}"/>
                    </a:ext>
                  </a:extLst>
                </p:cNvPr>
                <p:cNvSpPr/>
                <p:nvPr/>
              </p:nvSpPr>
              <p:spPr>
                <a:xfrm>
                  <a:off x="5996754" y="3213613"/>
                  <a:ext cx="590588" cy="194108"/>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Mexico</a:t>
                  </a:r>
                </a:p>
              </p:txBody>
            </p:sp>
            <p:sp>
              <p:nvSpPr>
                <p:cNvPr id="34" name="Rectangle: Rounded Corners 128">
                  <a:extLst>
                    <a:ext uri="{FF2B5EF4-FFF2-40B4-BE49-F238E27FC236}">
                      <a16:creationId xmlns:a16="http://schemas.microsoft.com/office/drawing/2014/main" id="{3939CAA4-9D80-AE97-421E-E41CBAAA1A79}"/>
                    </a:ext>
                  </a:extLst>
                </p:cNvPr>
                <p:cNvSpPr/>
                <p:nvPr/>
              </p:nvSpPr>
              <p:spPr>
                <a:xfrm>
                  <a:off x="9652550" y="2651404"/>
                  <a:ext cx="584827" cy="157189"/>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Noida</a:t>
                  </a:r>
                </a:p>
              </p:txBody>
            </p:sp>
            <p:sp>
              <p:nvSpPr>
                <p:cNvPr id="35" name="Rectangle: Rounded Corners 129">
                  <a:extLst>
                    <a:ext uri="{FF2B5EF4-FFF2-40B4-BE49-F238E27FC236}">
                      <a16:creationId xmlns:a16="http://schemas.microsoft.com/office/drawing/2014/main" id="{963BC876-9B35-B92A-8484-0D7CE8F5788C}"/>
                    </a:ext>
                  </a:extLst>
                </p:cNvPr>
                <p:cNvSpPr/>
                <p:nvPr/>
              </p:nvSpPr>
              <p:spPr>
                <a:xfrm>
                  <a:off x="9947581" y="4078492"/>
                  <a:ext cx="655901" cy="258494"/>
                </a:xfrm>
                <a:prstGeom prst="roundRect">
                  <a:avLst>
                    <a:gd name="adj" fmla="val 50000"/>
                  </a:avLst>
                </a:prstGeom>
                <a:solidFill>
                  <a:schemeClr val="bg1"/>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Chennai</a:t>
                  </a:r>
                </a:p>
              </p:txBody>
            </p:sp>
            <p:sp>
              <p:nvSpPr>
                <p:cNvPr id="37" name="Rectangle: Rounded Corners 132">
                  <a:extLst>
                    <a:ext uri="{FF2B5EF4-FFF2-40B4-BE49-F238E27FC236}">
                      <a16:creationId xmlns:a16="http://schemas.microsoft.com/office/drawing/2014/main" id="{0ED57750-BDFA-2E7E-2E3B-28C459A44DB7}"/>
                    </a:ext>
                  </a:extLst>
                </p:cNvPr>
                <p:cNvSpPr/>
                <p:nvPr/>
              </p:nvSpPr>
              <p:spPr>
                <a:xfrm>
                  <a:off x="6364470" y="3476049"/>
                  <a:ext cx="755382" cy="273337"/>
                </a:xfrm>
                <a:prstGeom prst="roundRect">
                  <a:avLst>
                    <a:gd name="adj" fmla="val 50000"/>
                  </a:avLst>
                </a:prstGeom>
                <a:solidFill>
                  <a:schemeClr val="bg1"/>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chemeClr val="accent2"/>
                      </a:solidFill>
                      <a:effectLst/>
                      <a:uLnTx/>
                      <a:uFillTx/>
                      <a:latin typeface="Montserrat" pitchFamily="2" charset="77"/>
                      <a:cs typeface="Poppins" panose="00000500000000000000" pitchFamily="2" charset="0"/>
                    </a:rPr>
                    <a:t>Costa Rica</a:t>
                  </a:r>
                </a:p>
              </p:txBody>
            </p:sp>
          </p:grpSp>
        </p:grpSp>
      </p:grpSp>
      <p:grpSp>
        <p:nvGrpSpPr>
          <p:cNvPr id="279" name="Group 278">
            <a:extLst>
              <a:ext uri="{FF2B5EF4-FFF2-40B4-BE49-F238E27FC236}">
                <a16:creationId xmlns:a16="http://schemas.microsoft.com/office/drawing/2014/main" id="{FC2BA225-093B-74B5-E19F-E1E317FF4E5E}"/>
              </a:ext>
            </a:extLst>
          </p:cNvPr>
          <p:cNvGrpSpPr/>
          <p:nvPr userDrawn="1"/>
        </p:nvGrpSpPr>
        <p:grpSpPr>
          <a:xfrm>
            <a:off x="740646" y="897948"/>
            <a:ext cx="4486670" cy="5003300"/>
            <a:chOff x="570518" y="908581"/>
            <a:chExt cx="4486670" cy="5003300"/>
          </a:xfrm>
        </p:grpSpPr>
        <p:grpSp>
          <p:nvGrpSpPr>
            <p:cNvPr id="280" name="Group 279">
              <a:extLst>
                <a:ext uri="{FF2B5EF4-FFF2-40B4-BE49-F238E27FC236}">
                  <a16:creationId xmlns:a16="http://schemas.microsoft.com/office/drawing/2014/main" id="{59D4134A-1AE1-2F22-336B-C643BF7AB00C}"/>
                </a:ext>
              </a:extLst>
            </p:cNvPr>
            <p:cNvGrpSpPr/>
            <p:nvPr/>
          </p:nvGrpSpPr>
          <p:grpSpPr>
            <a:xfrm>
              <a:off x="570518" y="908581"/>
              <a:ext cx="4486670" cy="5003300"/>
              <a:chOff x="638254" y="1018649"/>
              <a:chExt cx="4486670" cy="5003300"/>
            </a:xfrm>
          </p:grpSpPr>
          <p:sp>
            <p:nvSpPr>
              <p:cNvPr id="293" name="Shape 164">
                <a:extLst>
                  <a:ext uri="{FF2B5EF4-FFF2-40B4-BE49-F238E27FC236}">
                    <a16:creationId xmlns:a16="http://schemas.microsoft.com/office/drawing/2014/main" id="{443AF0B7-6CB3-1741-C4F4-08626915131E}"/>
                  </a:ext>
                </a:extLst>
              </p:cNvPr>
              <p:cNvSpPr txBox="1"/>
              <p:nvPr/>
            </p:nvSpPr>
            <p:spPr>
              <a:xfrm>
                <a:off x="638254" y="1449940"/>
                <a:ext cx="2642261" cy="1138774"/>
              </a:xfrm>
              <a:prstGeom prst="rect">
                <a:avLst/>
              </a:prstGeom>
              <a:noFill/>
              <a:ln>
                <a:noFill/>
              </a:ln>
            </p:spPr>
            <p:txBody>
              <a:bodyPr spcFirstLastPara="1" wrap="square" lIns="0" tIns="0" rIns="0" bIns="0" anchor="t" anchorCtr="0">
                <a:noAutofit/>
              </a:bodyPr>
              <a:lstStyle/>
              <a:p>
                <a:r>
                  <a:rPr lang="en-US" sz="3700">
                    <a:solidFill>
                      <a:schemeClr val="accent2"/>
                    </a:solidFill>
                    <a:latin typeface="Montserrat SemiBold"/>
                    <a:ea typeface="Montserrat SemiBold"/>
                    <a:cs typeface="Montserrat SemiBold"/>
                    <a:sym typeface="Montserrat SemiBold"/>
                  </a:rPr>
                  <a:t>Our Global </a:t>
                </a:r>
              </a:p>
              <a:p>
                <a:r>
                  <a:rPr lang="en-US" sz="3700">
                    <a:solidFill>
                      <a:schemeClr val="accent2"/>
                    </a:solidFill>
                    <a:latin typeface="Montserrat SemiBold"/>
                    <a:sym typeface="Montserrat SemiBold"/>
                  </a:rPr>
                  <a:t>Footprint</a:t>
                </a:r>
                <a:endParaRPr sz="900">
                  <a:solidFill>
                    <a:schemeClr val="accent2"/>
                  </a:solidFill>
                </a:endParaRPr>
              </a:p>
            </p:txBody>
          </p:sp>
          <p:sp>
            <p:nvSpPr>
              <p:cNvPr id="294" name="Shape 165">
                <a:extLst>
                  <a:ext uri="{FF2B5EF4-FFF2-40B4-BE49-F238E27FC236}">
                    <a16:creationId xmlns:a16="http://schemas.microsoft.com/office/drawing/2014/main" id="{FA3C3C2B-891C-0A1F-CCD7-EA19E608071B}"/>
                  </a:ext>
                </a:extLst>
              </p:cNvPr>
              <p:cNvSpPr txBox="1"/>
              <p:nvPr/>
            </p:nvSpPr>
            <p:spPr>
              <a:xfrm>
                <a:off x="663655" y="1018649"/>
                <a:ext cx="3942153" cy="215444"/>
              </a:xfrm>
              <a:prstGeom prst="rect">
                <a:avLst/>
              </a:prstGeom>
              <a:noFill/>
              <a:ln>
                <a:noFill/>
              </a:ln>
            </p:spPr>
            <p:txBody>
              <a:bodyPr spcFirstLastPara="1" wrap="square" lIns="0" tIns="0" rIns="0" bIns="0" anchor="t" anchorCtr="0">
                <a:noAutofit/>
              </a:bodyPr>
              <a:lstStyle/>
              <a:p>
                <a:r>
                  <a:rPr lang="en-IN" sz="1600" b="0" i="0">
                    <a:solidFill>
                      <a:srgbClr val="333333"/>
                    </a:solidFill>
                    <a:effectLst/>
                    <a:latin typeface="Montserrat" pitchFamily="2" charset="77"/>
                  </a:rPr>
                  <a:t>We co-create your Digital Future</a:t>
                </a:r>
                <a:endParaRPr sz="1600">
                  <a:solidFill>
                    <a:schemeClr val="accent1"/>
                  </a:solidFill>
                  <a:latin typeface="Montserrat" pitchFamily="2" charset="77"/>
                  <a:ea typeface="Montserrat SemiBold"/>
                  <a:cs typeface="Montserrat SemiBold"/>
                  <a:sym typeface="Montserrat SemiBold"/>
                </a:endParaRPr>
              </a:p>
            </p:txBody>
          </p:sp>
          <p:sp>
            <p:nvSpPr>
              <p:cNvPr id="295" name="Shape 167">
                <a:extLst>
                  <a:ext uri="{FF2B5EF4-FFF2-40B4-BE49-F238E27FC236}">
                    <a16:creationId xmlns:a16="http://schemas.microsoft.com/office/drawing/2014/main" id="{B206BCAF-7888-BC15-BC78-72521E5E03EA}"/>
                  </a:ext>
                </a:extLst>
              </p:cNvPr>
              <p:cNvSpPr txBox="1"/>
              <p:nvPr/>
            </p:nvSpPr>
            <p:spPr>
              <a:xfrm>
                <a:off x="665817" y="2687296"/>
                <a:ext cx="3141202" cy="881417"/>
              </a:xfrm>
              <a:prstGeom prst="rect">
                <a:avLst/>
              </a:prstGeom>
              <a:noFill/>
              <a:ln>
                <a:noFill/>
              </a:ln>
            </p:spPr>
            <p:txBody>
              <a:bodyPr spcFirstLastPara="1" wrap="square" lIns="0" tIns="0" rIns="0" bIns="0" anchor="t" anchorCtr="0">
                <a:noAutofit/>
              </a:bodyPr>
              <a:lstStyle/>
              <a:p>
                <a:pPr>
                  <a:lnSpc>
                    <a:spcPct val="150000"/>
                  </a:lnSpc>
                </a:pPr>
                <a:r>
                  <a:rPr lang="en-US" sz="1200" b="0" i="0" u="none" strike="noStrike">
                    <a:solidFill>
                      <a:srgbClr val="333333"/>
                    </a:solidFill>
                    <a:effectLst/>
                    <a:latin typeface="Montserrat" pitchFamily="2" charset="77"/>
                  </a:rPr>
                  <a:t>Staffing, Digital and Application services being delivered seamlessly with global workforce of 10000+ professionals</a:t>
                </a:r>
                <a:r>
                  <a:rPr lang="en-US" sz="1200" b="0" i="0">
                    <a:solidFill>
                      <a:srgbClr val="333333"/>
                    </a:solidFill>
                    <a:effectLst/>
                    <a:latin typeface="Montserrat" pitchFamily="2" charset="77"/>
                  </a:rPr>
                  <a:t>​</a:t>
                </a:r>
                <a:endParaRPr sz="1200">
                  <a:solidFill>
                    <a:schemeClr val="accent2"/>
                  </a:solidFill>
                  <a:latin typeface="Montserrat" pitchFamily="2" charset="77"/>
                  <a:ea typeface="Montserrat Light"/>
                  <a:cs typeface="Montserrat Light"/>
                  <a:sym typeface="Montserrat Light"/>
                </a:endParaRPr>
              </a:p>
            </p:txBody>
          </p:sp>
          <p:sp>
            <p:nvSpPr>
              <p:cNvPr id="296" name="TextBox 295">
                <a:extLst>
                  <a:ext uri="{FF2B5EF4-FFF2-40B4-BE49-F238E27FC236}">
                    <a16:creationId xmlns:a16="http://schemas.microsoft.com/office/drawing/2014/main" id="{87310DA9-DEDE-48DC-56A4-3C69C1BC0138}"/>
                  </a:ext>
                </a:extLst>
              </p:cNvPr>
              <p:cNvSpPr txBox="1"/>
              <p:nvPr/>
            </p:nvSpPr>
            <p:spPr>
              <a:xfrm>
                <a:off x="2874884" y="4297834"/>
                <a:ext cx="22500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Application Development</a:t>
                </a:r>
              </a:p>
            </p:txBody>
          </p:sp>
          <p:sp>
            <p:nvSpPr>
              <p:cNvPr id="297" name="TextBox 296">
                <a:extLst>
                  <a:ext uri="{FF2B5EF4-FFF2-40B4-BE49-F238E27FC236}">
                    <a16:creationId xmlns:a16="http://schemas.microsoft.com/office/drawing/2014/main" id="{FC0887A1-3BCB-2D0A-7AEF-25D8BA9B9B2D}"/>
                  </a:ext>
                </a:extLst>
              </p:cNvPr>
              <p:cNvSpPr txBox="1"/>
              <p:nvPr/>
            </p:nvSpPr>
            <p:spPr>
              <a:xfrm>
                <a:off x="756920" y="5560284"/>
                <a:ext cx="1250881"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Application Maintenance</a:t>
                </a:r>
              </a:p>
            </p:txBody>
          </p:sp>
          <p:sp>
            <p:nvSpPr>
              <p:cNvPr id="298" name="TextBox 297">
                <a:extLst>
                  <a:ext uri="{FF2B5EF4-FFF2-40B4-BE49-F238E27FC236}">
                    <a16:creationId xmlns:a16="http://schemas.microsoft.com/office/drawing/2014/main" id="{8BB0A416-EAD6-2AF4-BF8A-F7CA431AFAAD}"/>
                  </a:ext>
                </a:extLst>
              </p:cNvPr>
              <p:cNvSpPr txBox="1"/>
              <p:nvPr/>
            </p:nvSpPr>
            <p:spPr>
              <a:xfrm>
                <a:off x="756920" y="4742902"/>
                <a:ext cx="17908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Big Data, AI, ML, RPA </a:t>
                </a:r>
              </a:p>
            </p:txBody>
          </p:sp>
          <p:sp>
            <p:nvSpPr>
              <p:cNvPr id="299" name="TextBox 298">
                <a:extLst>
                  <a:ext uri="{FF2B5EF4-FFF2-40B4-BE49-F238E27FC236}">
                    <a16:creationId xmlns:a16="http://schemas.microsoft.com/office/drawing/2014/main" id="{09946D29-BB4B-B4C2-9FB7-F821C9A6F31A}"/>
                  </a:ext>
                </a:extLst>
              </p:cNvPr>
              <p:cNvSpPr txBox="1"/>
              <p:nvPr/>
            </p:nvSpPr>
            <p:spPr>
              <a:xfrm>
                <a:off x="2874884" y="4747894"/>
                <a:ext cx="17191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Cloud Architecture</a:t>
                </a:r>
              </a:p>
            </p:txBody>
          </p:sp>
          <p:sp>
            <p:nvSpPr>
              <p:cNvPr id="300" name="TextBox 299">
                <a:extLst>
                  <a:ext uri="{FF2B5EF4-FFF2-40B4-BE49-F238E27FC236}">
                    <a16:creationId xmlns:a16="http://schemas.microsoft.com/office/drawing/2014/main" id="{0B8F1514-63FA-8ED4-2AD9-D9626B0973B5}"/>
                  </a:ext>
                </a:extLst>
              </p:cNvPr>
              <p:cNvSpPr txBox="1"/>
              <p:nvPr/>
            </p:nvSpPr>
            <p:spPr>
              <a:xfrm>
                <a:off x="2874884" y="3966648"/>
                <a:ext cx="13092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DevOps/SRE</a:t>
                </a:r>
              </a:p>
            </p:txBody>
          </p:sp>
          <p:sp>
            <p:nvSpPr>
              <p:cNvPr id="301" name="TextBox 300">
                <a:extLst>
                  <a:ext uri="{FF2B5EF4-FFF2-40B4-BE49-F238E27FC236}">
                    <a16:creationId xmlns:a16="http://schemas.microsoft.com/office/drawing/2014/main" id="{0586F7A0-8D7E-BC3D-3E97-DFE6428D7A90}"/>
                  </a:ext>
                </a:extLst>
              </p:cNvPr>
              <p:cNvSpPr txBox="1"/>
              <p:nvPr/>
            </p:nvSpPr>
            <p:spPr>
              <a:xfrm>
                <a:off x="756920" y="4275137"/>
                <a:ext cx="1905475" cy="343171"/>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IN"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Software Engineering</a:t>
                </a:r>
              </a:p>
            </p:txBody>
          </p:sp>
          <p:sp>
            <p:nvSpPr>
              <p:cNvPr id="302" name="TextBox 301">
                <a:extLst>
                  <a:ext uri="{FF2B5EF4-FFF2-40B4-BE49-F238E27FC236}">
                    <a16:creationId xmlns:a16="http://schemas.microsoft.com/office/drawing/2014/main" id="{99DCED2D-D112-BBFA-115B-C94728BCB093}"/>
                  </a:ext>
                </a:extLst>
              </p:cNvPr>
              <p:cNvSpPr txBox="1"/>
              <p:nvPr/>
            </p:nvSpPr>
            <p:spPr>
              <a:xfrm>
                <a:off x="756920" y="3925503"/>
                <a:ext cx="1905475" cy="343171"/>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IN"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Agile Transformation</a:t>
                </a:r>
              </a:p>
            </p:txBody>
          </p:sp>
          <p:sp>
            <p:nvSpPr>
              <p:cNvPr id="303" name="TextBox 302">
                <a:extLst>
                  <a:ext uri="{FF2B5EF4-FFF2-40B4-BE49-F238E27FC236}">
                    <a16:creationId xmlns:a16="http://schemas.microsoft.com/office/drawing/2014/main" id="{B967E630-BA11-2D6E-CCCA-57F9F1A8B558}"/>
                  </a:ext>
                </a:extLst>
              </p:cNvPr>
              <p:cNvSpPr txBox="1"/>
              <p:nvPr/>
            </p:nvSpPr>
            <p:spPr>
              <a:xfrm>
                <a:off x="2874884" y="5151593"/>
                <a:ext cx="19590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Infrastructure Services</a:t>
                </a:r>
              </a:p>
            </p:txBody>
          </p:sp>
          <p:sp>
            <p:nvSpPr>
              <p:cNvPr id="304" name="TextBox 303">
                <a:extLst>
                  <a:ext uri="{FF2B5EF4-FFF2-40B4-BE49-F238E27FC236}">
                    <a16:creationId xmlns:a16="http://schemas.microsoft.com/office/drawing/2014/main" id="{CE5231FC-4B18-8158-9F78-7CE35FE65DC1}"/>
                  </a:ext>
                </a:extLst>
              </p:cNvPr>
              <p:cNvSpPr txBox="1"/>
              <p:nvPr/>
            </p:nvSpPr>
            <p:spPr>
              <a:xfrm>
                <a:off x="756920" y="5151593"/>
                <a:ext cx="171916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rPr>
                  <a:t>Automation/ AIOps</a:t>
                </a:r>
              </a:p>
            </p:txBody>
          </p:sp>
          <p:sp>
            <p:nvSpPr>
              <p:cNvPr id="305" name="TextBox 304">
                <a:extLst>
                  <a:ext uri="{FF2B5EF4-FFF2-40B4-BE49-F238E27FC236}">
                    <a16:creationId xmlns:a16="http://schemas.microsoft.com/office/drawing/2014/main" id="{B1D30B2F-E627-B964-827D-86CA51F34DD9}"/>
                  </a:ext>
                </a:extLst>
              </p:cNvPr>
              <p:cNvSpPr txBox="1"/>
              <p:nvPr/>
            </p:nvSpPr>
            <p:spPr>
              <a:xfrm>
                <a:off x="2874884" y="5599878"/>
                <a:ext cx="14872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6">
                        <a:lumMod val="50000"/>
                      </a:schemeClr>
                    </a:solidFill>
                    <a:latin typeface="Montserrat" pitchFamily="2" charset="77"/>
                    <a:cs typeface="Poppins" panose="00000500000000000000" pitchFamily="2" charset="0"/>
                  </a:rPr>
                  <a:t>Cyber Security</a:t>
                </a:r>
                <a:endParaRPr kumimoji="0" lang="en-US" sz="1200" i="0" u="none" strike="noStrike" kern="1200" cap="none" spc="0" normalizeH="0" baseline="0" noProof="0">
                  <a:ln>
                    <a:noFill/>
                  </a:ln>
                  <a:solidFill>
                    <a:schemeClr val="accent6">
                      <a:lumMod val="50000"/>
                    </a:schemeClr>
                  </a:solidFill>
                  <a:effectLst/>
                  <a:uLnTx/>
                  <a:uFillTx/>
                  <a:latin typeface="Montserrat" pitchFamily="2" charset="77"/>
                  <a:cs typeface="Poppins" panose="00000500000000000000" pitchFamily="2" charset="0"/>
                </a:endParaRPr>
              </a:p>
            </p:txBody>
          </p:sp>
        </p:grpSp>
        <p:grpSp>
          <p:nvGrpSpPr>
            <p:cNvPr id="281" name="Group 280">
              <a:extLst>
                <a:ext uri="{FF2B5EF4-FFF2-40B4-BE49-F238E27FC236}">
                  <a16:creationId xmlns:a16="http://schemas.microsoft.com/office/drawing/2014/main" id="{66CF3869-DB06-6080-DAAE-5A2D1EFDA243}"/>
                </a:ext>
              </a:extLst>
            </p:cNvPr>
            <p:cNvGrpSpPr/>
            <p:nvPr/>
          </p:nvGrpSpPr>
          <p:grpSpPr>
            <a:xfrm>
              <a:off x="635685" y="3988504"/>
              <a:ext cx="60860" cy="1624808"/>
              <a:chOff x="635685" y="3988504"/>
              <a:chExt cx="60860" cy="1624808"/>
            </a:xfrm>
          </p:grpSpPr>
          <p:sp>
            <p:nvSpPr>
              <p:cNvPr id="288" name="Shape 345">
                <a:extLst>
                  <a:ext uri="{FF2B5EF4-FFF2-40B4-BE49-F238E27FC236}">
                    <a16:creationId xmlns:a16="http://schemas.microsoft.com/office/drawing/2014/main" id="{CF7AE93A-5B33-A93A-CAEC-4330960906F7}"/>
                  </a:ext>
                </a:extLst>
              </p:cNvPr>
              <p:cNvSpPr/>
              <p:nvPr/>
            </p:nvSpPr>
            <p:spPr>
              <a:xfrm>
                <a:off x="635685" y="39885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9" name="Shape 345">
                <a:extLst>
                  <a:ext uri="{FF2B5EF4-FFF2-40B4-BE49-F238E27FC236}">
                    <a16:creationId xmlns:a16="http://schemas.microsoft.com/office/drawing/2014/main" id="{73F69147-25C4-8570-8A6F-144CC9A188F9}"/>
                  </a:ext>
                </a:extLst>
              </p:cNvPr>
              <p:cNvSpPr/>
              <p:nvPr/>
            </p:nvSpPr>
            <p:spPr>
              <a:xfrm>
                <a:off x="635685" y="43441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90" name="Shape 345">
                <a:extLst>
                  <a:ext uri="{FF2B5EF4-FFF2-40B4-BE49-F238E27FC236}">
                    <a16:creationId xmlns:a16="http://schemas.microsoft.com/office/drawing/2014/main" id="{87298706-E372-7D4A-8476-D781990F1B85}"/>
                  </a:ext>
                </a:extLst>
              </p:cNvPr>
              <p:cNvSpPr/>
              <p:nvPr/>
            </p:nvSpPr>
            <p:spPr>
              <a:xfrm>
                <a:off x="635685" y="475048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91" name="Shape 345">
                <a:extLst>
                  <a:ext uri="{FF2B5EF4-FFF2-40B4-BE49-F238E27FC236}">
                    <a16:creationId xmlns:a16="http://schemas.microsoft.com/office/drawing/2014/main" id="{D62358A9-2B27-5562-8328-63EFF516DD1C}"/>
                  </a:ext>
                </a:extLst>
              </p:cNvPr>
              <p:cNvSpPr/>
              <p:nvPr/>
            </p:nvSpPr>
            <p:spPr>
              <a:xfrm>
                <a:off x="635685" y="515190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92" name="Shape 345">
                <a:extLst>
                  <a:ext uri="{FF2B5EF4-FFF2-40B4-BE49-F238E27FC236}">
                    <a16:creationId xmlns:a16="http://schemas.microsoft.com/office/drawing/2014/main" id="{1C817D0C-B360-307F-F380-4FED74441DAA}"/>
                  </a:ext>
                </a:extLst>
              </p:cNvPr>
              <p:cNvSpPr/>
              <p:nvPr/>
            </p:nvSpPr>
            <p:spPr>
              <a:xfrm>
                <a:off x="635685" y="5552452"/>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nvGrpSpPr>
            <p:cNvPr id="282" name="Group 281">
              <a:extLst>
                <a:ext uri="{FF2B5EF4-FFF2-40B4-BE49-F238E27FC236}">
                  <a16:creationId xmlns:a16="http://schemas.microsoft.com/office/drawing/2014/main" id="{1C3356FA-1348-FF91-BD7B-E88C7F5C4F25}"/>
                </a:ext>
              </a:extLst>
            </p:cNvPr>
            <p:cNvGrpSpPr/>
            <p:nvPr/>
          </p:nvGrpSpPr>
          <p:grpSpPr>
            <a:xfrm>
              <a:off x="2764382" y="3980037"/>
              <a:ext cx="60860" cy="1685668"/>
              <a:chOff x="635685" y="3988504"/>
              <a:chExt cx="60860" cy="1685668"/>
            </a:xfrm>
          </p:grpSpPr>
          <p:sp>
            <p:nvSpPr>
              <p:cNvPr id="283" name="Shape 345">
                <a:extLst>
                  <a:ext uri="{FF2B5EF4-FFF2-40B4-BE49-F238E27FC236}">
                    <a16:creationId xmlns:a16="http://schemas.microsoft.com/office/drawing/2014/main" id="{12ADCE31-150B-3EBE-7204-4D97E11E0B72}"/>
                  </a:ext>
                </a:extLst>
              </p:cNvPr>
              <p:cNvSpPr/>
              <p:nvPr/>
            </p:nvSpPr>
            <p:spPr>
              <a:xfrm>
                <a:off x="635685" y="39885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4" name="Shape 345">
                <a:extLst>
                  <a:ext uri="{FF2B5EF4-FFF2-40B4-BE49-F238E27FC236}">
                    <a16:creationId xmlns:a16="http://schemas.microsoft.com/office/drawing/2014/main" id="{9F9AC2B9-91D1-90A8-6BE9-21B1824E3F31}"/>
                  </a:ext>
                </a:extLst>
              </p:cNvPr>
              <p:cNvSpPr/>
              <p:nvPr/>
            </p:nvSpPr>
            <p:spPr>
              <a:xfrm>
                <a:off x="635685" y="4344104"/>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5" name="Shape 345">
                <a:extLst>
                  <a:ext uri="{FF2B5EF4-FFF2-40B4-BE49-F238E27FC236}">
                    <a16:creationId xmlns:a16="http://schemas.microsoft.com/office/drawing/2014/main" id="{F42C65F5-F29A-BCC1-FFF8-087FC9D4E631}"/>
                  </a:ext>
                </a:extLst>
              </p:cNvPr>
              <p:cNvSpPr/>
              <p:nvPr/>
            </p:nvSpPr>
            <p:spPr>
              <a:xfrm>
                <a:off x="635685" y="475048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6" name="Shape 345">
                <a:extLst>
                  <a:ext uri="{FF2B5EF4-FFF2-40B4-BE49-F238E27FC236}">
                    <a16:creationId xmlns:a16="http://schemas.microsoft.com/office/drawing/2014/main" id="{01F3C92B-9800-ECC0-3241-37A9CB032514}"/>
                  </a:ext>
                </a:extLst>
              </p:cNvPr>
              <p:cNvSpPr/>
              <p:nvPr/>
            </p:nvSpPr>
            <p:spPr>
              <a:xfrm>
                <a:off x="635685" y="5151903"/>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sp>
            <p:nvSpPr>
              <p:cNvPr id="287" name="Shape 345">
                <a:extLst>
                  <a:ext uri="{FF2B5EF4-FFF2-40B4-BE49-F238E27FC236}">
                    <a16:creationId xmlns:a16="http://schemas.microsoft.com/office/drawing/2014/main" id="{7A4FDF3C-3D6D-CA93-B812-C803C22098DB}"/>
                  </a:ext>
                </a:extLst>
              </p:cNvPr>
              <p:cNvSpPr/>
              <p:nvPr/>
            </p:nvSpPr>
            <p:spPr>
              <a:xfrm flipV="1">
                <a:off x="635685" y="5613312"/>
                <a:ext cx="60860" cy="60860"/>
              </a:xfrm>
              <a:prstGeom prst="ellipse">
                <a:avLst/>
              </a:prstGeom>
              <a:solidFill>
                <a:schemeClr val="accent2"/>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grpSp>
    </p:spTree>
    <p:extLst>
      <p:ext uri="{BB962C8B-B14F-4D97-AF65-F5344CB8AC3E}">
        <p14:creationId xmlns:p14="http://schemas.microsoft.com/office/powerpoint/2010/main" val="34230699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Contact Us">
    <p:spTree>
      <p:nvGrpSpPr>
        <p:cNvPr id="1" name=""/>
        <p:cNvGrpSpPr/>
        <p:nvPr/>
      </p:nvGrpSpPr>
      <p:grpSpPr>
        <a:xfrm>
          <a:off x="0" y="0"/>
          <a:ext cx="0" cy="0"/>
          <a:chOff x="0" y="0"/>
          <a:chExt cx="0" cy="0"/>
        </a:xfrm>
      </p:grpSpPr>
      <p:pic>
        <p:nvPicPr>
          <p:cNvPr id="37" name="Picture 36" descr="A blue and white hexagons on a black background&#10;&#10;Description automatically generated with medium confidence">
            <a:extLst>
              <a:ext uri="{FF2B5EF4-FFF2-40B4-BE49-F238E27FC236}">
                <a16:creationId xmlns:a16="http://schemas.microsoft.com/office/drawing/2014/main" id="{6A92E8A2-6A4E-CBAC-89F1-2678AAB8397E}"/>
              </a:ext>
            </a:extLst>
          </p:cNvPr>
          <p:cNvPicPr>
            <a:picLocks noChangeAspect="1"/>
          </p:cNvPicPr>
          <p:nvPr userDrawn="1"/>
        </p:nvPicPr>
        <p:blipFill>
          <a:blip r:embed="rId2"/>
          <a:stretch>
            <a:fillRect/>
          </a:stretch>
        </p:blipFill>
        <p:spPr>
          <a:xfrm>
            <a:off x="10848108" y="-6410"/>
            <a:ext cx="1343891" cy="1567873"/>
          </a:xfrm>
          <a:prstGeom prst="rect">
            <a:avLst/>
          </a:prstGeom>
        </p:spPr>
      </p:pic>
      <p:sp>
        <p:nvSpPr>
          <p:cNvPr id="3" name="Shape 3499">
            <a:extLst>
              <a:ext uri="{FF2B5EF4-FFF2-40B4-BE49-F238E27FC236}">
                <a16:creationId xmlns:a16="http://schemas.microsoft.com/office/drawing/2014/main" id="{33A409DD-6E8B-FE46-EEDB-09EEA81FF072}"/>
              </a:ext>
            </a:extLst>
          </p:cNvPr>
          <p:cNvSpPr/>
          <p:nvPr userDrawn="1"/>
        </p:nvSpPr>
        <p:spPr>
          <a:xfrm>
            <a:off x="7187608" y="13512"/>
            <a:ext cx="5004392" cy="6858000"/>
          </a:xfrm>
          <a:prstGeom prst="rect">
            <a:avLst/>
          </a:prstGeom>
          <a:solidFill>
            <a:schemeClr val="accent1"/>
          </a:solidFill>
          <a:ln>
            <a:noFill/>
          </a:ln>
        </p:spPr>
        <p:txBody>
          <a:bodyPr spcFirstLastPara="1" wrap="square" lIns="45713" tIns="22850" rIns="45713" bIns="22850" anchor="ctr" anchorCtr="0">
            <a:noAutofit/>
          </a:bodyPr>
          <a:lstStyle/>
          <a:p>
            <a:pPr algn="ctr"/>
            <a:endParaRPr>
              <a:solidFill>
                <a:schemeClr val="lt1"/>
              </a:solidFill>
              <a:latin typeface="Calibri"/>
              <a:ea typeface="Calibri"/>
              <a:cs typeface="Calibri"/>
              <a:sym typeface="Calibri"/>
            </a:endParaRPr>
          </a:p>
        </p:txBody>
      </p:sp>
      <p:grpSp>
        <p:nvGrpSpPr>
          <p:cNvPr id="4" name="Shape 3503">
            <a:extLst>
              <a:ext uri="{FF2B5EF4-FFF2-40B4-BE49-F238E27FC236}">
                <a16:creationId xmlns:a16="http://schemas.microsoft.com/office/drawing/2014/main" id="{04341371-AB6C-99A0-955E-C190287CAA02}"/>
              </a:ext>
            </a:extLst>
          </p:cNvPr>
          <p:cNvGrpSpPr/>
          <p:nvPr userDrawn="1"/>
        </p:nvGrpSpPr>
        <p:grpSpPr>
          <a:xfrm>
            <a:off x="7981244" y="2976237"/>
            <a:ext cx="3480648" cy="2596166"/>
            <a:chOff x="16409066" y="5534533"/>
            <a:chExt cx="6961295" cy="5192331"/>
          </a:xfrm>
        </p:grpSpPr>
        <p:grpSp>
          <p:nvGrpSpPr>
            <p:cNvPr id="6" name="Shape 3507">
              <a:extLst>
                <a:ext uri="{FF2B5EF4-FFF2-40B4-BE49-F238E27FC236}">
                  <a16:creationId xmlns:a16="http://schemas.microsoft.com/office/drawing/2014/main" id="{BED0128A-C538-FFC2-8EEF-C4DF2DA9F64C}"/>
                </a:ext>
              </a:extLst>
            </p:cNvPr>
            <p:cNvGrpSpPr/>
            <p:nvPr/>
          </p:nvGrpSpPr>
          <p:grpSpPr>
            <a:xfrm>
              <a:off x="18215894" y="5534533"/>
              <a:ext cx="5154467" cy="2056396"/>
              <a:chOff x="18215894" y="5399699"/>
              <a:chExt cx="5154467" cy="2056396"/>
            </a:xfrm>
          </p:grpSpPr>
          <p:sp>
            <p:nvSpPr>
              <p:cNvPr id="13" name="Shape 3508">
                <a:extLst>
                  <a:ext uri="{FF2B5EF4-FFF2-40B4-BE49-F238E27FC236}">
                    <a16:creationId xmlns:a16="http://schemas.microsoft.com/office/drawing/2014/main" id="{64485AED-F500-C8D5-B012-288C3E50CF59}"/>
                  </a:ext>
                </a:extLst>
              </p:cNvPr>
              <p:cNvSpPr txBox="1"/>
              <p:nvPr/>
            </p:nvSpPr>
            <p:spPr>
              <a:xfrm>
                <a:off x="18215894" y="5399699"/>
                <a:ext cx="4491705" cy="984885"/>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Email</a:t>
                </a:r>
                <a:endParaRPr sz="900"/>
              </a:p>
              <a:p>
                <a:r>
                  <a:rPr lang="en-US" sz="1600">
                    <a:solidFill>
                      <a:schemeClr val="lt1"/>
                    </a:solidFill>
                    <a:latin typeface="Montserrat SemiBold"/>
                    <a:ea typeface="Montserrat SemiBold"/>
                    <a:cs typeface="Montserrat SemiBold"/>
                    <a:sym typeface="Montserrat SemiBold"/>
                  </a:rPr>
                  <a:t>US:</a:t>
                </a:r>
                <a:endParaRPr sz="1600">
                  <a:solidFill>
                    <a:schemeClr val="lt1"/>
                  </a:solidFill>
                  <a:latin typeface="Montserrat SemiBold"/>
                  <a:ea typeface="Montserrat SemiBold"/>
                  <a:cs typeface="Montserrat SemiBold"/>
                  <a:sym typeface="Montserrat SemiBold"/>
                </a:endParaRPr>
              </a:p>
            </p:txBody>
          </p:sp>
          <p:sp>
            <p:nvSpPr>
              <p:cNvPr id="14" name="Shape 3509">
                <a:extLst>
                  <a:ext uri="{FF2B5EF4-FFF2-40B4-BE49-F238E27FC236}">
                    <a16:creationId xmlns:a16="http://schemas.microsoft.com/office/drawing/2014/main" id="{C18017C5-9029-A72B-7248-DD6BD8F86C65}"/>
                  </a:ext>
                </a:extLst>
              </p:cNvPr>
              <p:cNvSpPr txBox="1"/>
              <p:nvPr/>
            </p:nvSpPr>
            <p:spPr>
              <a:xfrm>
                <a:off x="18215894" y="6580471"/>
                <a:ext cx="5154467" cy="875624"/>
              </a:xfrm>
              <a:prstGeom prst="rect">
                <a:avLst/>
              </a:prstGeom>
              <a:noFill/>
              <a:ln>
                <a:noFill/>
              </a:ln>
            </p:spPr>
            <p:txBody>
              <a:bodyPr spcFirstLastPara="1" wrap="square" lIns="0" tIns="0" rIns="0" bIns="0" anchor="t" anchorCtr="0">
                <a:noAutofit/>
              </a:bodyPr>
              <a:lstStyle/>
              <a:p>
                <a:pPr>
                  <a:lnSpc>
                    <a:spcPct val="150000"/>
                  </a:lnSpc>
                </a:pPr>
                <a:r>
                  <a:rPr lang="en-US" sz="1200">
                    <a:solidFill>
                      <a:schemeClr val="bg1"/>
                    </a:solidFill>
                    <a:latin typeface="Montserrat Light"/>
                    <a:ea typeface="Montserrat Light"/>
                    <a:cs typeface="Montserrat Light"/>
                    <a:sym typeface="Montserrat Light"/>
                    <a:hlinkClick r:id="rId3">
                      <a:extLst>
                        <a:ext uri="{A12FA001-AC4F-418D-AE19-62706E023703}">
                          <ahyp:hlinkClr xmlns:ahyp="http://schemas.microsoft.com/office/drawing/2018/hyperlinkcolor" val="tx"/>
                        </a:ext>
                      </a:extLst>
                    </a:hlinkClick>
                  </a:rPr>
                  <a:t>info@idctechnologies.com</a:t>
                </a:r>
                <a:endParaRPr lang="en-US" sz="1200">
                  <a:solidFill>
                    <a:schemeClr val="bg1"/>
                  </a:solidFill>
                  <a:latin typeface="Montserrat Light"/>
                  <a:ea typeface="Montserrat Light"/>
                  <a:cs typeface="Montserrat Light"/>
                  <a:sym typeface="Montserrat Light"/>
                </a:endParaRPr>
              </a:p>
              <a:p>
                <a:pPr>
                  <a:lnSpc>
                    <a:spcPct val="150000"/>
                  </a:lnSpc>
                </a:pPr>
                <a:r>
                  <a:rPr lang="en-US" sz="1200">
                    <a:solidFill>
                      <a:schemeClr val="bg1"/>
                    </a:solidFill>
                    <a:latin typeface="Montserrat Light"/>
                    <a:ea typeface="Montserrat Light"/>
                    <a:cs typeface="Montserrat Light"/>
                    <a:sym typeface="Montserrat Light"/>
                    <a:hlinkClick r:id="rId4">
                      <a:extLst>
                        <a:ext uri="{A12FA001-AC4F-418D-AE19-62706E023703}">
                          <ahyp:hlinkClr xmlns:ahyp="http://schemas.microsoft.com/office/drawing/2018/hyperlinkcolor" val="tx"/>
                        </a:ext>
                      </a:extLst>
                    </a:hlinkClick>
                  </a:rPr>
                  <a:t>projects@idctechnologies.com</a:t>
                </a:r>
                <a:endParaRPr lang="en-US" sz="1200">
                  <a:solidFill>
                    <a:schemeClr val="bg1"/>
                  </a:solidFill>
                  <a:latin typeface="Montserrat Light"/>
                  <a:ea typeface="Montserrat Light"/>
                  <a:cs typeface="Montserrat Light"/>
                  <a:sym typeface="Montserrat Light"/>
                </a:endParaRPr>
              </a:p>
              <a:p>
                <a:pPr>
                  <a:lnSpc>
                    <a:spcPct val="150000"/>
                  </a:lnSpc>
                </a:pPr>
                <a:endParaRPr lang="en-US" sz="1200">
                  <a:solidFill>
                    <a:schemeClr val="bg1"/>
                  </a:solidFill>
                  <a:latin typeface="Montserrat Light"/>
                  <a:ea typeface="Montserrat Light"/>
                  <a:cs typeface="Montserrat Light"/>
                  <a:sym typeface="Montserrat Light"/>
                </a:endParaRPr>
              </a:p>
              <a:p>
                <a:pPr>
                  <a:lnSpc>
                    <a:spcPct val="150000"/>
                  </a:lnSpc>
                </a:pPr>
                <a:endParaRPr sz="1200">
                  <a:solidFill>
                    <a:schemeClr val="bg1"/>
                  </a:solidFill>
                  <a:latin typeface="Montserrat Light"/>
                  <a:ea typeface="Montserrat Light"/>
                  <a:cs typeface="Montserrat Light"/>
                  <a:sym typeface="Montserrat Light"/>
                </a:endParaRPr>
              </a:p>
            </p:txBody>
          </p:sp>
        </p:grpSp>
        <p:grpSp>
          <p:nvGrpSpPr>
            <p:cNvPr id="7" name="Shape 3510">
              <a:extLst>
                <a:ext uri="{FF2B5EF4-FFF2-40B4-BE49-F238E27FC236}">
                  <a16:creationId xmlns:a16="http://schemas.microsoft.com/office/drawing/2014/main" id="{293C1E44-9A9C-32CD-E3FC-ECAD0A14FE55}"/>
                </a:ext>
              </a:extLst>
            </p:cNvPr>
            <p:cNvGrpSpPr/>
            <p:nvPr/>
          </p:nvGrpSpPr>
          <p:grpSpPr>
            <a:xfrm>
              <a:off x="18215894" y="8670469"/>
              <a:ext cx="4856755" cy="2056395"/>
              <a:chOff x="18215894" y="8670469"/>
              <a:chExt cx="4856755" cy="2056395"/>
            </a:xfrm>
          </p:grpSpPr>
          <p:sp>
            <p:nvSpPr>
              <p:cNvPr id="11" name="Shape 3511">
                <a:extLst>
                  <a:ext uri="{FF2B5EF4-FFF2-40B4-BE49-F238E27FC236}">
                    <a16:creationId xmlns:a16="http://schemas.microsoft.com/office/drawing/2014/main" id="{135F9E09-9AF4-C2DB-1E65-0FD36FDC9638}"/>
                  </a:ext>
                </a:extLst>
              </p:cNvPr>
              <p:cNvSpPr txBox="1"/>
              <p:nvPr/>
            </p:nvSpPr>
            <p:spPr>
              <a:xfrm>
                <a:off x="18215894" y="8670469"/>
                <a:ext cx="4491705" cy="984885"/>
              </a:xfrm>
              <a:prstGeom prst="rect">
                <a:avLst/>
              </a:prstGeom>
              <a:noFill/>
              <a:ln>
                <a:noFill/>
              </a:ln>
            </p:spPr>
            <p:txBody>
              <a:bodyPr spcFirstLastPara="1" wrap="square" lIns="0" tIns="0" rIns="0" bIns="0" anchor="t" anchorCtr="0">
                <a:noAutofit/>
              </a:bodyPr>
              <a:lstStyle/>
              <a:p>
                <a:r>
                  <a:rPr lang="en-US" sz="1600">
                    <a:solidFill>
                      <a:schemeClr val="lt1"/>
                    </a:solidFill>
                    <a:latin typeface="Montserrat SemiBold"/>
                    <a:ea typeface="Montserrat SemiBold"/>
                    <a:cs typeface="Montserrat SemiBold"/>
                    <a:sym typeface="Montserrat SemiBold"/>
                  </a:rPr>
                  <a:t>Follow</a:t>
                </a:r>
                <a:endParaRPr sz="900"/>
              </a:p>
              <a:p>
                <a:r>
                  <a:rPr lang="en-US" sz="1600">
                    <a:solidFill>
                      <a:schemeClr val="lt1"/>
                    </a:solidFill>
                    <a:latin typeface="Montserrat SemiBold"/>
                    <a:ea typeface="Montserrat SemiBold"/>
                    <a:cs typeface="Montserrat SemiBold"/>
                    <a:sym typeface="Montserrat SemiBold"/>
                  </a:rPr>
                  <a:t>US:</a:t>
                </a:r>
                <a:endParaRPr sz="1600">
                  <a:solidFill>
                    <a:schemeClr val="lt1"/>
                  </a:solidFill>
                  <a:latin typeface="Montserrat SemiBold"/>
                  <a:ea typeface="Montserrat SemiBold"/>
                  <a:cs typeface="Montserrat SemiBold"/>
                  <a:sym typeface="Montserrat SemiBold"/>
                </a:endParaRPr>
              </a:p>
            </p:txBody>
          </p:sp>
          <p:sp>
            <p:nvSpPr>
              <p:cNvPr id="12" name="Shape 3512">
                <a:extLst>
                  <a:ext uri="{FF2B5EF4-FFF2-40B4-BE49-F238E27FC236}">
                    <a16:creationId xmlns:a16="http://schemas.microsoft.com/office/drawing/2014/main" id="{3052CB85-3BF7-4E6F-1F82-52D61449C816}"/>
                  </a:ext>
                </a:extLst>
              </p:cNvPr>
              <p:cNvSpPr txBox="1"/>
              <p:nvPr/>
            </p:nvSpPr>
            <p:spPr>
              <a:xfrm>
                <a:off x="18215894" y="9851240"/>
                <a:ext cx="4856755" cy="875624"/>
              </a:xfrm>
              <a:prstGeom prst="rect">
                <a:avLst/>
              </a:prstGeom>
              <a:noFill/>
              <a:ln>
                <a:noFill/>
              </a:ln>
            </p:spPr>
            <p:txBody>
              <a:bodyPr spcFirstLastPara="1" wrap="square" lIns="0" tIns="0" rIns="0" bIns="0" anchor="t" anchorCtr="0">
                <a:noAutofit/>
              </a:bodyPr>
              <a:lstStyle/>
              <a:p>
                <a:pPr>
                  <a:lnSpc>
                    <a:spcPct val="150000"/>
                  </a:lnSpc>
                </a:pPr>
                <a:r>
                  <a:rPr lang="en-US" sz="1200" err="1">
                    <a:solidFill>
                      <a:schemeClr val="lt1"/>
                    </a:solidFill>
                    <a:latin typeface="Montserrat Light"/>
                    <a:ea typeface="Montserrat Light"/>
                    <a:cs typeface="Montserrat Light"/>
                    <a:sym typeface="Montserrat Light"/>
                  </a:rPr>
                  <a:t>Facebook.com</a:t>
                </a:r>
                <a:r>
                  <a:rPr lang="en-US" sz="1200">
                    <a:solidFill>
                      <a:schemeClr val="lt1"/>
                    </a:solidFill>
                    <a:latin typeface="Montserrat Light"/>
                    <a:ea typeface="Montserrat Light"/>
                    <a:cs typeface="Montserrat Light"/>
                    <a:sym typeface="Montserrat Light"/>
                  </a:rPr>
                  <a:t>/</a:t>
                </a:r>
                <a:r>
                  <a:rPr lang="en-US" sz="1200" err="1">
                    <a:solidFill>
                      <a:schemeClr val="lt1"/>
                    </a:solidFill>
                    <a:latin typeface="Montserrat Light"/>
                    <a:ea typeface="Montserrat Light"/>
                    <a:cs typeface="Montserrat Light"/>
                    <a:sym typeface="Montserrat Light"/>
                  </a:rPr>
                  <a:t>idctechnologies</a:t>
                </a:r>
                <a:endParaRPr sz="1200">
                  <a:solidFill>
                    <a:schemeClr val="lt1"/>
                  </a:solidFill>
                  <a:latin typeface="Montserrat Light"/>
                  <a:ea typeface="Montserrat Light"/>
                  <a:cs typeface="Montserrat Light"/>
                  <a:sym typeface="Montserrat Light"/>
                </a:endParaRPr>
              </a:p>
              <a:p>
                <a:pPr>
                  <a:lnSpc>
                    <a:spcPct val="150000"/>
                  </a:lnSpc>
                </a:pPr>
                <a:r>
                  <a:rPr lang="en-US" sz="1200" err="1">
                    <a:solidFill>
                      <a:schemeClr val="lt1"/>
                    </a:solidFill>
                    <a:latin typeface="Montserrat Light"/>
                    <a:ea typeface="Montserrat Light"/>
                    <a:cs typeface="Montserrat Light"/>
                    <a:sym typeface="Montserrat Light"/>
                  </a:rPr>
                  <a:t>twitter.com</a:t>
                </a:r>
                <a:r>
                  <a:rPr lang="en-US" sz="1200">
                    <a:solidFill>
                      <a:schemeClr val="lt1"/>
                    </a:solidFill>
                    <a:latin typeface="Montserrat Light"/>
                    <a:ea typeface="Montserrat Light"/>
                    <a:cs typeface="Montserrat Light"/>
                    <a:sym typeface="Montserrat Light"/>
                  </a:rPr>
                  <a:t>/</a:t>
                </a:r>
                <a:r>
                  <a:rPr lang="en-US" sz="1200" err="1">
                    <a:solidFill>
                      <a:schemeClr val="lt1"/>
                    </a:solidFill>
                    <a:latin typeface="Montserrat Light"/>
                    <a:ea typeface="Montserrat Light"/>
                    <a:cs typeface="Montserrat Light"/>
                    <a:sym typeface="Montserrat Light"/>
                  </a:rPr>
                  <a:t>idctechnologies</a:t>
                </a:r>
                <a:endParaRPr sz="1200">
                  <a:solidFill>
                    <a:schemeClr val="lt1"/>
                  </a:solidFill>
                  <a:latin typeface="Montserrat Light"/>
                  <a:ea typeface="Montserrat Light"/>
                  <a:cs typeface="Montserrat Light"/>
                  <a:sym typeface="Montserrat Light"/>
                </a:endParaRPr>
              </a:p>
            </p:txBody>
          </p:sp>
        </p:grpSp>
        <p:sp>
          <p:nvSpPr>
            <p:cNvPr id="8" name="Shape 3513">
              <a:extLst>
                <a:ext uri="{FF2B5EF4-FFF2-40B4-BE49-F238E27FC236}">
                  <a16:creationId xmlns:a16="http://schemas.microsoft.com/office/drawing/2014/main" id="{4444911C-7AF2-703E-7942-A4F53C95FB18}"/>
                </a:ext>
              </a:extLst>
            </p:cNvPr>
            <p:cNvSpPr/>
            <p:nvPr/>
          </p:nvSpPr>
          <p:spPr>
            <a:xfrm>
              <a:off x="16409066" y="5679532"/>
              <a:ext cx="873532" cy="636748"/>
            </a:xfrm>
            <a:custGeom>
              <a:avLst/>
              <a:gdLst/>
              <a:ahLst/>
              <a:cxnLst/>
              <a:rect l="0" t="0" r="0" b="0"/>
              <a:pathLst>
                <a:path w="353" h="256" extrusionOk="0">
                  <a:moveTo>
                    <a:pt x="321" y="0"/>
                  </a:moveTo>
                  <a:cubicBezTo>
                    <a:pt x="32" y="0"/>
                    <a:pt x="32" y="0"/>
                    <a:pt x="32" y="0"/>
                  </a:cubicBezTo>
                  <a:cubicBezTo>
                    <a:pt x="14" y="0"/>
                    <a:pt x="0" y="14"/>
                    <a:pt x="0" y="32"/>
                  </a:cubicBezTo>
                  <a:cubicBezTo>
                    <a:pt x="0" y="224"/>
                    <a:pt x="0" y="224"/>
                    <a:pt x="0" y="224"/>
                  </a:cubicBezTo>
                  <a:cubicBezTo>
                    <a:pt x="0" y="242"/>
                    <a:pt x="14" y="256"/>
                    <a:pt x="32" y="256"/>
                  </a:cubicBezTo>
                  <a:cubicBezTo>
                    <a:pt x="321" y="256"/>
                    <a:pt x="321" y="256"/>
                    <a:pt x="321" y="256"/>
                  </a:cubicBezTo>
                  <a:cubicBezTo>
                    <a:pt x="338" y="256"/>
                    <a:pt x="353" y="242"/>
                    <a:pt x="353" y="224"/>
                  </a:cubicBezTo>
                  <a:cubicBezTo>
                    <a:pt x="353" y="32"/>
                    <a:pt x="353" y="32"/>
                    <a:pt x="353" y="32"/>
                  </a:cubicBezTo>
                  <a:cubicBezTo>
                    <a:pt x="353" y="14"/>
                    <a:pt x="338" y="0"/>
                    <a:pt x="321" y="0"/>
                  </a:cubicBezTo>
                  <a:moveTo>
                    <a:pt x="32" y="16"/>
                  </a:moveTo>
                  <a:cubicBezTo>
                    <a:pt x="321" y="16"/>
                    <a:pt x="321" y="16"/>
                    <a:pt x="321" y="16"/>
                  </a:cubicBezTo>
                  <a:cubicBezTo>
                    <a:pt x="323" y="16"/>
                    <a:pt x="324" y="16"/>
                    <a:pt x="326" y="17"/>
                  </a:cubicBezTo>
                  <a:cubicBezTo>
                    <a:pt x="187" y="156"/>
                    <a:pt x="187" y="156"/>
                    <a:pt x="187" y="156"/>
                  </a:cubicBezTo>
                  <a:cubicBezTo>
                    <a:pt x="184" y="158"/>
                    <a:pt x="180" y="160"/>
                    <a:pt x="176" y="160"/>
                  </a:cubicBezTo>
                  <a:cubicBezTo>
                    <a:pt x="172" y="160"/>
                    <a:pt x="168" y="158"/>
                    <a:pt x="165" y="156"/>
                  </a:cubicBezTo>
                  <a:cubicBezTo>
                    <a:pt x="26" y="17"/>
                    <a:pt x="26" y="17"/>
                    <a:pt x="26" y="17"/>
                  </a:cubicBezTo>
                  <a:cubicBezTo>
                    <a:pt x="28" y="16"/>
                    <a:pt x="30" y="16"/>
                    <a:pt x="32" y="16"/>
                  </a:cubicBezTo>
                  <a:moveTo>
                    <a:pt x="16" y="224"/>
                  </a:moveTo>
                  <a:cubicBezTo>
                    <a:pt x="16" y="32"/>
                    <a:pt x="16" y="32"/>
                    <a:pt x="16" y="32"/>
                  </a:cubicBezTo>
                  <a:cubicBezTo>
                    <a:pt x="16" y="31"/>
                    <a:pt x="16" y="30"/>
                    <a:pt x="16" y="29"/>
                  </a:cubicBezTo>
                  <a:cubicBezTo>
                    <a:pt x="115" y="128"/>
                    <a:pt x="115" y="128"/>
                    <a:pt x="115" y="128"/>
                  </a:cubicBezTo>
                  <a:cubicBezTo>
                    <a:pt x="16" y="227"/>
                    <a:pt x="16" y="227"/>
                    <a:pt x="16" y="227"/>
                  </a:cubicBezTo>
                  <a:cubicBezTo>
                    <a:pt x="16" y="226"/>
                    <a:pt x="16" y="225"/>
                    <a:pt x="16" y="224"/>
                  </a:cubicBezTo>
                  <a:moveTo>
                    <a:pt x="321" y="240"/>
                  </a:moveTo>
                  <a:cubicBezTo>
                    <a:pt x="32" y="240"/>
                    <a:pt x="32" y="240"/>
                    <a:pt x="32" y="240"/>
                  </a:cubicBezTo>
                  <a:cubicBezTo>
                    <a:pt x="30" y="240"/>
                    <a:pt x="28" y="240"/>
                    <a:pt x="26" y="239"/>
                  </a:cubicBezTo>
                  <a:cubicBezTo>
                    <a:pt x="126" y="139"/>
                    <a:pt x="126" y="139"/>
                    <a:pt x="126" y="139"/>
                  </a:cubicBezTo>
                  <a:cubicBezTo>
                    <a:pt x="154" y="167"/>
                    <a:pt x="154" y="167"/>
                    <a:pt x="154" y="167"/>
                  </a:cubicBezTo>
                  <a:cubicBezTo>
                    <a:pt x="160" y="173"/>
                    <a:pt x="168" y="176"/>
                    <a:pt x="176" y="176"/>
                  </a:cubicBezTo>
                  <a:cubicBezTo>
                    <a:pt x="184" y="176"/>
                    <a:pt x="192" y="173"/>
                    <a:pt x="198" y="167"/>
                  </a:cubicBezTo>
                  <a:cubicBezTo>
                    <a:pt x="226" y="139"/>
                    <a:pt x="226" y="139"/>
                    <a:pt x="226" y="139"/>
                  </a:cubicBezTo>
                  <a:cubicBezTo>
                    <a:pt x="326" y="239"/>
                    <a:pt x="326" y="239"/>
                    <a:pt x="326" y="239"/>
                  </a:cubicBezTo>
                  <a:cubicBezTo>
                    <a:pt x="324" y="240"/>
                    <a:pt x="323" y="240"/>
                    <a:pt x="321" y="240"/>
                  </a:cubicBezTo>
                  <a:moveTo>
                    <a:pt x="337" y="224"/>
                  </a:moveTo>
                  <a:cubicBezTo>
                    <a:pt x="337" y="225"/>
                    <a:pt x="337" y="226"/>
                    <a:pt x="336" y="227"/>
                  </a:cubicBezTo>
                  <a:cubicBezTo>
                    <a:pt x="237" y="128"/>
                    <a:pt x="237" y="128"/>
                    <a:pt x="237" y="128"/>
                  </a:cubicBezTo>
                  <a:cubicBezTo>
                    <a:pt x="336" y="29"/>
                    <a:pt x="336" y="29"/>
                    <a:pt x="336" y="29"/>
                  </a:cubicBezTo>
                  <a:cubicBezTo>
                    <a:pt x="337" y="30"/>
                    <a:pt x="337" y="31"/>
                    <a:pt x="337" y="32"/>
                  </a:cubicBezTo>
                  <a:lnTo>
                    <a:pt x="337" y="224"/>
                  </a:lnTo>
                  <a:close/>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sp>
          <p:nvSpPr>
            <p:cNvPr id="10" name="Shape 3515">
              <a:extLst>
                <a:ext uri="{FF2B5EF4-FFF2-40B4-BE49-F238E27FC236}">
                  <a16:creationId xmlns:a16="http://schemas.microsoft.com/office/drawing/2014/main" id="{2FA21C64-51D1-A80D-EB6D-96FAB4E01182}"/>
                </a:ext>
              </a:extLst>
            </p:cNvPr>
            <p:cNvSpPr/>
            <p:nvPr/>
          </p:nvSpPr>
          <p:spPr>
            <a:xfrm>
              <a:off x="16551780" y="8790064"/>
              <a:ext cx="711754" cy="985780"/>
            </a:xfrm>
            <a:custGeom>
              <a:avLst/>
              <a:gdLst/>
              <a:ahLst/>
              <a:cxnLst/>
              <a:rect l="0" t="0" r="0" b="0"/>
              <a:pathLst>
                <a:path w="258" h="355" extrusionOk="0">
                  <a:moveTo>
                    <a:pt x="88" y="306"/>
                  </a:moveTo>
                  <a:cubicBezTo>
                    <a:pt x="97" y="306"/>
                    <a:pt x="104" y="299"/>
                    <a:pt x="104" y="290"/>
                  </a:cubicBezTo>
                  <a:cubicBezTo>
                    <a:pt x="104" y="282"/>
                    <a:pt x="97" y="274"/>
                    <a:pt x="88" y="274"/>
                  </a:cubicBezTo>
                  <a:cubicBezTo>
                    <a:pt x="79" y="274"/>
                    <a:pt x="72" y="282"/>
                    <a:pt x="72" y="290"/>
                  </a:cubicBezTo>
                  <a:cubicBezTo>
                    <a:pt x="72" y="299"/>
                    <a:pt x="79" y="306"/>
                    <a:pt x="88" y="306"/>
                  </a:cubicBezTo>
                  <a:moveTo>
                    <a:pt x="253" y="2"/>
                  </a:moveTo>
                  <a:cubicBezTo>
                    <a:pt x="249" y="0"/>
                    <a:pt x="244" y="2"/>
                    <a:pt x="242" y="6"/>
                  </a:cubicBezTo>
                  <a:cubicBezTo>
                    <a:pt x="224" y="33"/>
                    <a:pt x="200" y="59"/>
                    <a:pt x="156" y="34"/>
                  </a:cubicBezTo>
                  <a:cubicBezTo>
                    <a:pt x="131" y="20"/>
                    <a:pt x="115" y="25"/>
                    <a:pt x="103" y="32"/>
                  </a:cubicBezTo>
                  <a:cubicBezTo>
                    <a:pt x="91" y="39"/>
                    <a:pt x="83" y="52"/>
                    <a:pt x="81" y="66"/>
                  </a:cubicBezTo>
                  <a:cubicBezTo>
                    <a:pt x="36" y="70"/>
                    <a:pt x="0" y="108"/>
                    <a:pt x="0" y="154"/>
                  </a:cubicBezTo>
                  <a:cubicBezTo>
                    <a:pt x="0" y="266"/>
                    <a:pt x="0" y="266"/>
                    <a:pt x="0" y="266"/>
                  </a:cubicBezTo>
                  <a:cubicBezTo>
                    <a:pt x="0" y="315"/>
                    <a:pt x="40" y="355"/>
                    <a:pt x="88" y="355"/>
                  </a:cubicBezTo>
                  <a:cubicBezTo>
                    <a:pt x="137" y="355"/>
                    <a:pt x="177" y="315"/>
                    <a:pt x="177" y="266"/>
                  </a:cubicBezTo>
                  <a:cubicBezTo>
                    <a:pt x="177" y="154"/>
                    <a:pt x="177" y="154"/>
                    <a:pt x="177" y="154"/>
                  </a:cubicBezTo>
                  <a:cubicBezTo>
                    <a:pt x="177" y="108"/>
                    <a:pt x="142" y="71"/>
                    <a:pt x="97" y="66"/>
                  </a:cubicBezTo>
                  <a:cubicBezTo>
                    <a:pt x="99" y="59"/>
                    <a:pt x="104" y="51"/>
                    <a:pt x="112" y="46"/>
                  </a:cubicBezTo>
                  <a:cubicBezTo>
                    <a:pt x="123" y="39"/>
                    <a:pt x="131" y="40"/>
                    <a:pt x="149" y="49"/>
                  </a:cubicBezTo>
                  <a:cubicBezTo>
                    <a:pt x="179" y="64"/>
                    <a:pt x="199" y="60"/>
                    <a:pt x="214" y="54"/>
                  </a:cubicBezTo>
                  <a:cubicBezTo>
                    <a:pt x="233" y="47"/>
                    <a:pt x="247" y="32"/>
                    <a:pt x="256" y="13"/>
                  </a:cubicBezTo>
                  <a:cubicBezTo>
                    <a:pt x="258" y="9"/>
                    <a:pt x="256" y="4"/>
                    <a:pt x="253" y="2"/>
                  </a:cubicBezTo>
                  <a:moveTo>
                    <a:pt x="161" y="266"/>
                  </a:moveTo>
                  <a:cubicBezTo>
                    <a:pt x="161" y="306"/>
                    <a:pt x="128" y="339"/>
                    <a:pt x="88" y="339"/>
                  </a:cubicBezTo>
                  <a:cubicBezTo>
                    <a:pt x="48" y="339"/>
                    <a:pt x="16" y="306"/>
                    <a:pt x="16" y="266"/>
                  </a:cubicBezTo>
                  <a:cubicBezTo>
                    <a:pt x="16" y="178"/>
                    <a:pt x="16" y="178"/>
                    <a:pt x="16" y="178"/>
                  </a:cubicBezTo>
                  <a:cubicBezTo>
                    <a:pt x="161" y="178"/>
                    <a:pt x="161" y="178"/>
                    <a:pt x="161" y="178"/>
                  </a:cubicBezTo>
                  <a:lnTo>
                    <a:pt x="161" y="266"/>
                  </a:lnTo>
                  <a:close/>
                  <a:moveTo>
                    <a:pt x="161" y="154"/>
                  </a:moveTo>
                  <a:cubicBezTo>
                    <a:pt x="161" y="162"/>
                    <a:pt x="161" y="162"/>
                    <a:pt x="161" y="162"/>
                  </a:cubicBezTo>
                  <a:cubicBezTo>
                    <a:pt x="16" y="162"/>
                    <a:pt x="16" y="162"/>
                    <a:pt x="16" y="162"/>
                  </a:cubicBezTo>
                  <a:cubicBezTo>
                    <a:pt x="16" y="154"/>
                    <a:pt x="16" y="154"/>
                    <a:pt x="16" y="154"/>
                  </a:cubicBezTo>
                  <a:cubicBezTo>
                    <a:pt x="16" y="117"/>
                    <a:pt x="44" y="86"/>
                    <a:pt x="80" y="82"/>
                  </a:cubicBezTo>
                  <a:cubicBezTo>
                    <a:pt x="80" y="162"/>
                    <a:pt x="80" y="162"/>
                    <a:pt x="80" y="162"/>
                  </a:cubicBezTo>
                  <a:cubicBezTo>
                    <a:pt x="96" y="162"/>
                    <a:pt x="96" y="162"/>
                    <a:pt x="96" y="162"/>
                  </a:cubicBezTo>
                  <a:cubicBezTo>
                    <a:pt x="96" y="82"/>
                    <a:pt x="96" y="82"/>
                    <a:pt x="96" y="82"/>
                  </a:cubicBezTo>
                  <a:cubicBezTo>
                    <a:pt x="133" y="86"/>
                    <a:pt x="161" y="117"/>
                    <a:pt x="161" y="154"/>
                  </a:cubicBezTo>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39704183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1"/>
        <p:cNvGrpSpPr/>
        <p:nvPr/>
      </p:nvGrpSpPr>
      <p:grpSpPr>
        <a:xfrm>
          <a:off x="0" y="0"/>
          <a:ext cx="0" cy="0"/>
          <a:chOff x="0" y="0"/>
          <a:chExt cx="0" cy="0"/>
        </a:xfrm>
      </p:grpSpPr>
      <p:sp>
        <p:nvSpPr>
          <p:cNvPr id="12" name="Shape 12"/>
          <p:cNvSpPr txBox="1"/>
          <p:nvPr/>
        </p:nvSpPr>
        <p:spPr>
          <a:xfrm>
            <a:off x="164432" y="3328973"/>
            <a:ext cx="422710" cy="20005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endParaRPr sz="1300" b="1">
              <a:solidFill>
                <a:schemeClr val="accent6"/>
              </a:solidFill>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1096170043"/>
      </p:ext>
    </p:extLst>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601">
          <p15:clr>
            <a:srgbClr val="FBAE40"/>
          </p15:clr>
        </p15:guide>
        <p15:guide id="4" orient="horz" pos="103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image" Target="../media/image1.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4ADB42-847D-4EB4-51A2-CD482534F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9311C8B6-E968-BDB6-38A9-949BC2E3D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27E01E67-64D9-EF61-D5B2-AEF0819150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14806CB6-2EB7-CA4A-A143-C87D1F88760C}" type="datetime1">
              <a:rPr lang="en-US" smtClean="0"/>
              <a:t>10/10/2024</a:t>
            </a:fld>
            <a:endParaRPr lang="en-AE"/>
          </a:p>
        </p:txBody>
      </p:sp>
      <p:sp>
        <p:nvSpPr>
          <p:cNvPr id="5" name="Footer Placeholder 4">
            <a:extLst>
              <a:ext uri="{FF2B5EF4-FFF2-40B4-BE49-F238E27FC236}">
                <a16:creationId xmlns:a16="http://schemas.microsoft.com/office/drawing/2014/main" id="{83D1B62B-2BE4-7415-AC1E-F3D2443BD1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DF6AC8C3-E5C0-481F-DF2D-780D50028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8A2173E8-CC63-3644-AD8A-2CD53F8880AE}" type="slidenum">
              <a:rPr lang="en-AE" smtClean="0"/>
              <a:pPr/>
              <a:t>‹#›</a:t>
            </a:fld>
            <a:endParaRPr lang="en-AE"/>
          </a:p>
        </p:txBody>
      </p:sp>
      <p:pic>
        <p:nvPicPr>
          <p:cNvPr id="9" name="Picture 8" descr="A blue rectangle with white text&#10;&#10;Description automatically generated">
            <a:extLst>
              <a:ext uri="{FF2B5EF4-FFF2-40B4-BE49-F238E27FC236}">
                <a16:creationId xmlns:a16="http://schemas.microsoft.com/office/drawing/2014/main" id="{D257D41B-8C4A-A723-0F7E-CDB271545EA3}"/>
              </a:ext>
            </a:extLst>
          </p:cNvPr>
          <p:cNvPicPr>
            <a:picLocks noChangeAspect="1"/>
          </p:cNvPicPr>
          <p:nvPr userDrawn="1"/>
        </p:nvPicPr>
        <p:blipFill>
          <a:blip r:embed="rId30"/>
          <a:stretch>
            <a:fillRect/>
          </a:stretch>
        </p:blipFill>
        <p:spPr>
          <a:xfrm>
            <a:off x="10502617" y="6311900"/>
            <a:ext cx="851183" cy="435806"/>
          </a:xfrm>
          <a:prstGeom prst="rect">
            <a:avLst/>
          </a:prstGeom>
        </p:spPr>
      </p:pic>
    </p:spTree>
    <p:extLst>
      <p:ext uri="{BB962C8B-B14F-4D97-AF65-F5344CB8AC3E}">
        <p14:creationId xmlns:p14="http://schemas.microsoft.com/office/powerpoint/2010/main" val="3529732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05" r:id="rId28"/>
  </p:sldLayoutIdLst>
  <p:hf sldNum="0" hdr="0" dt="0"/>
  <p:txStyles>
    <p:title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134984666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4ADB42-847D-4EB4-51A2-CD482534F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9311C8B6-E968-BDB6-38A9-949BC2E3D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27E01E67-64D9-EF61-D5B2-AEF0819150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14806CB6-2EB7-CA4A-A143-C87D1F88760C}" type="datetime1">
              <a:rPr lang="en-US" smtClean="0"/>
              <a:t>10/10/2024</a:t>
            </a:fld>
            <a:endParaRPr lang="en-AE"/>
          </a:p>
        </p:txBody>
      </p:sp>
      <p:sp>
        <p:nvSpPr>
          <p:cNvPr id="5" name="Footer Placeholder 4">
            <a:extLst>
              <a:ext uri="{FF2B5EF4-FFF2-40B4-BE49-F238E27FC236}">
                <a16:creationId xmlns:a16="http://schemas.microsoft.com/office/drawing/2014/main" id="{83D1B62B-2BE4-7415-AC1E-F3D2443BD1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DF6AC8C3-E5C0-481F-DF2D-780D50028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8A2173E8-CC63-3644-AD8A-2CD53F8880AE}" type="slidenum">
              <a:rPr lang="en-AE" smtClean="0"/>
              <a:pPr/>
              <a:t>‹#›</a:t>
            </a:fld>
            <a:endParaRPr lang="en-AE"/>
          </a:p>
        </p:txBody>
      </p:sp>
      <p:pic>
        <p:nvPicPr>
          <p:cNvPr id="9" name="Picture 8" descr="A blue rectangle with white text&#10;&#10;Description automatically generated">
            <a:extLst>
              <a:ext uri="{FF2B5EF4-FFF2-40B4-BE49-F238E27FC236}">
                <a16:creationId xmlns:a16="http://schemas.microsoft.com/office/drawing/2014/main" id="{D257D41B-8C4A-A723-0F7E-CDB271545EA3}"/>
              </a:ext>
            </a:extLst>
          </p:cNvPr>
          <p:cNvPicPr>
            <a:picLocks noChangeAspect="1"/>
          </p:cNvPicPr>
          <p:nvPr userDrawn="1"/>
        </p:nvPicPr>
        <p:blipFill>
          <a:blip r:embed="rId30"/>
          <a:stretch>
            <a:fillRect/>
          </a:stretch>
        </p:blipFill>
        <p:spPr>
          <a:xfrm>
            <a:off x="10502617" y="6311900"/>
            <a:ext cx="851183" cy="435806"/>
          </a:xfrm>
          <a:prstGeom prst="rect">
            <a:avLst/>
          </a:prstGeom>
        </p:spPr>
      </p:pic>
    </p:spTree>
    <p:extLst>
      <p:ext uri="{BB962C8B-B14F-4D97-AF65-F5344CB8AC3E}">
        <p14:creationId xmlns:p14="http://schemas.microsoft.com/office/powerpoint/2010/main" val="6797104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Lst>
  <p:hf sldNum="0" hdr="0" dt="0"/>
  <p:txStyles>
    <p:title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4ADB42-847D-4EB4-51A2-CD482534F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9311C8B6-E968-BDB6-38A9-949BC2E3D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27E01E67-64D9-EF61-D5B2-AEF0819150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14806CB6-2EB7-CA4A-A143-C87D1F88760C}" type="datetime1">
              <a:rPr lang="en-US" smtClean="0"/>
              <a:t>10/10/2024</a:t>
            </a:fld>
            <a:endParaRPr lang="en-AE"/>
          </a:p>
        </p:txBody>
      </p:sp>
      <p:sp>
        <p:nvSpPr>
          <p:cNvPr id="5" name="Footer Placeholder 4">
            <a:extLst>
              <a:ext uri="{FF2B5EF4-FFF2-40B4-BE49-F238E27FC236}">
                <a16:creationId xmlns:a16="http://schemas.microsoft.com/office/drawing/2014/main" id="{83D1B62B-2BE4-7415-AC1E-F3D2443BD1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r>
              <a:rPr lang="en-US"/>
              <a:t>© 2023 IDC Technologies. All rights reserved.</a:t>
            </a:r>
            <a:endParaRPr lang="en-AE"/>
          </a:p>
        </p:txBody>
      </p:sp>
      <p:sp>
        <p:nvSpPr>
          <p:cNvPr id="6" name="Slide Number Placeholder 5">
            <a:extLst>
              <a:ext uri="{FF2B5EF4-FFF2-40B4-BE49-F238E27FC236}">
                <a16:creationId xmlns:a16="http://schemas.microsoft.com/office/drawing/2014/main" id="{DF6AC8C3-E5C0-481F-DF2D-780D500287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8A2173E8-CC63-3644-AD8A-2CD53F8880AE}" type="slidenum">
              <a:rPr lang="en-AE" smtClean="0"/>
              <a:pPr/>
              <a:t>‹#›</a:t>
            </a:fld>
            <a:endParaRPr lang="en-AE"/>
          </a:p>
        </p:txBody>
      </p:sp>
      <p:pic>
        <p:nvPicPr>
          <p:cNvPr id="9" name="Picture 8" descr="A blue rectangle with white text&#10;&#10;Description automatically generated">
            <a:extLst>
              <a:ext uri="{FF2B5EF4-FFF2-40B4-BE49-F238E27FC236}">
                <a16:creationId xmlns:a16="http://schemas.microsoft.com/office/drawing/2014/main" id="{D257D41B-8C4A-A723-0F7E-CDB271545EA3}"/>
              </a:ext>
            </a:extLst>
          </p:cNvPr>
          <p:cNvPicPr>
            <a:picLocks noChangeAspect="1"/>
          </p:cNvPicPr>
          <p:nvPr userDrawn="1"/>
        </p:nvPicPr>
        <p:blipFill>
          <a:blip r:embed="rId31"/>
          <a:stretch>
            <a:fillRect/>
          </a:stretch>
        </p:blipFill>
        <p:spPr>
          <a:xfrm>
            <a:off x="10502617" y="6311900"/>
            <a:ext cx="851183" cy="435806"/>
          </a:xfrm>
          <a:prstGeom prst="rect">
            <a:avLst/>
          </a:prstGeom>
        </p:spPr>
      </p:pic>
    </p:spTree>
    <p:extLst>
      <p:ext uri="{BB962C8B-B14F-4D97-AF65-F5344CB8AC3E}">
        <p14:creationId xmlns:p14="http://schemas.microsoft.com/office/powerpoint/2010/main" val="220204010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Lst>
  <p:hf sldNum="0" hdr="0" dt="0"/>
  <p:txStyles>
    <p:title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67.sv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2.svg"/><Relationship Id="rId5" Type="http://schemas.openxmlformats.org/officeDocument/2006/relationships/image" Target="../media/image64.png"/><Relationship Id="rId4" Type="http://schemas.openxmlformats.org/officeDocument/2006/relationships/image" Target="../media/image90.svg"/></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2.sv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2.sv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5.png"/><Relationship Id="rId1" Type="http://schemas.openxmlformats.org/officeDocument/2006/relationships/slideLayout" Target="../slideLayouts/slideLayout13.xml"/><Relationship Id="rId6" Type="http://schemas.openxmlformats.org/officeDocument/2006/relationships/image" Target="../media/image79.svg"/><Relationship Id="rId5" Type="http://schemas.openxmlformats.org/officeDocument/2006/relationships/image" Target="../media/image66.png"/><Relationship Id="rId4" Type="http://schemas.openxmlformats.org/officeDocument/2006/relationships/image" Target="../media/image65.svg"/></Relationships>
</file>

<file path=ppt/slides/_rels/slide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65.sv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92.sv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92.sv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8.png"/><Relationship Id="rId1" Type="http://schemas.openxmlformats.org/officeDocument/2006/relationships/slideLayout" Target="../slideLayouts/slideLayout13.xml"/><Relationship Id="rId4" Type="http://schemas.openxmlformats.org/officeDocument/2006/relationships/image" Target="../media/image92.svg"/></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13.xml"/><Relationship Id="rId5" Type="http://schemas.openxmlformats.org/officeDocument/2006/relationships/image" Target="../media/image92.sv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0.png"/><Relationship Id="rId1" Type="http://schemas.openxmlformats.org/officeDocument/2006/relationships/slideLayout" Target="../slideLayouts/slideLayout13.xml"/><Relationship Id="rId4" Type="http://schemas.openxmlformats.org/officeDocument/2006/relationships/image" Target="../media/image92.svg"/></Relationships>
</file>

<file path=ppt/slides/_rels/slide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microsoft.com/office/2007/relationships/hdphoto" Target="../media/hdphoto5.wdp"/><Relationship Id="rId5" Type="http://schemas.openxmlformats.org/officeDocument/2006/relationships/image" Target="../media/image69.png"/><Relationship Id="rId4" Type="http://schemas.microsoft.com/office/2007/relationships/hdphoto" Target="../media/hdphoto4.wdp"/></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1.png"/><Relationship Id="rId1" Type="http://schemas.openxmlformats.org/officeDocument/2006/relationships/slideLayout" Target="../slideLayouts/slideLayout13.xml"/><Relationship Id="rId6" Type="http://schemas.openxmlformats.org/officeDocument/2006/relationships/image" Target="../media/image79.svg"/><Relationship Id="rId5" Type="http://schemas.openxmlformats.org/officeDocument/2006/relationships/image" Target="../media/image66.png"/><Relationship Id="rId4" Type="http://schemas.openxmlformats.org/officeDocument/2006/relationships/image" Target="../media/image65.svg"/></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79.svg"/><Relationship Id="rId2" Type="http://schemas.openxmlformats.org/officeDocument/2006/relationships/image" Target="../media/image102.png"/><Relationship Id="rId1" Type="http://schemas.openxmlformats.org/officeDocument/2006/relationships/slideLayout" Target="../slideLayouts/slideLayout38.xml"/><Relationship Id="rId6" Type="http://schemas.openxmlformats.org/officeDocument/2006/relationships/image" Target="../media/image106.png"/><Relationship Id="rId11" Type="http://schemas.openxmlformats.org/officeDocument/2006/relationships/image" Target="../media/image66.png"/><Relationship Id="rId5" Type="http://schemas.openxmlformats.org/officeDocument/2006/relationships/image" Target="../media/image105.png"/><Relationship Id="rId10" Type="http://schemas.openxmlformats.org/officeDocument/2006/relationships/image" Target="../media/image65.svg"/><Relationship Id="rId4" Type="http://schemas.openxmlformats.org/officeDocument/2006/relationships/image" Target="../media/image104.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1.png"/><Relationship Id="rId1" Type="http://schemas.openxmlformats.org/officeDocument/2006/relationships/slideLayout" Target="../slideLayouts/slideLayout13.xml"/><Relationship Id="rId4" Type="http://schemas.openxmlformats.org/officeDocument/2006/relationships/image" Target="../media/image92.sv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9.png"/><Relationship Id="rId1" Type="http://schemas.openxmlformats.org/officeDocument/2006/relationships/slideLayout" Target="../slideLayouts/slideLayout13.xml"/><Relationship Id="rId4" Type="http://schemas.openxmlformats.org/officeDocument/2006/relationships/image" Target="../media/image92.sv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79.sv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1.png"/><Relationship Id="rId1" Type="http://schemas.openxmlformats.org/officeDocument/2006/relationships/slideLayout" Target="../slideLayouts/slideLayout13.xml"/><Relationship Id="rId6" Type="http://schemas.openxmlformats.org/officeDocument/2006/relationships/image" Target="../media/image92.svg"/><Relationship Id="rId5" Type="http://schemas.openxmlformats.org/officeDocument/2006/relationships/image" Target="../media/image64.pn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11.png"/><Relationship Id="rId1" Type="http://schemas.openxmlformats.org/officeDocument/2006/relationships/slideLayout" Target="../slideLayouts/slideLayout13.xml"/><Relationship Id="rId4" Type="http://schemas.openxmlformats.org/officeDocument/2006/relationships/image" Target="../media/image92.sv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12.png"/><Relationship Id="rId1" Type="http://schemas.openxmlformats.org/officeDocument/2006/relationships/slideLayout" Target="../slideLayouts/slideLayout13.xml"/><Relationship Id="rId4" Type="http://schemas.openxmlformats.org/officeDocument/2006/relationships/image" Target="../media/image92.sv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13.png"/><Relationship Id="rId1" Type="http://schemas.openxmlformats.org/officeDocument/2006/relationships/slideLayout" Target="../slideLayouts/slideLayout13.xml"/><Relationship Id="rId6" Type="http://schemas.openxmlformats.org/officeDocument/2006/relationships/image" Target="../media/image79.svg"/><Relationship Id="rId5" Type="http://schemas.openxmlformats.org/officeDocument/2006/relationships/image" Target="../media/image66.png"/><Relationship Id="rId4" Type="http://schemas.openxmlformats.org/officeDocument/2006/relationships/image" Target="../media/image65.svg"/></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92.sv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4.png"/><Relationship Id="rId7"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84.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65.svg"/><Relationship Id="rId9" Type="http://schemas.openxmlformats.org/officeDocument/2006/relationships/image" Target="../media/image75.png"/></Relationships>
</file>

<file path=ppt/slides/_rels/slide30.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hyperlink" Target="mailto:projects@idctechnologies.com" TargetMode="External"/><Relationship Id="rId7" Type="http://schemas.openxmlformats.org/officeDocument/2006/relationships/image" Target="../media/image66.png"/><Relationship Id="rId2" Type="http://schemas.openxmlformats.org/officeDocument/2006/relationships/hyperlink" Target="mailto:info@idctechnologies.com" TargetMode="External"/><Relationship Id="rId1" Type="http://schemas.openxmlformats.org/officeDocument/2006/relationships/slideLayout" Target="../slideLayouts/slideLayout2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114.jpeg"/></Relationships>
</file>

<file path=ppt/slides/_rels/slide31.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16.svg"/><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34.xml"/><Relationship Id="rId1" Type="http://schemas.openxmlformats.org/officeDocument/2006/relationships/slideLayout" Target="../slideLayouts/slideLayout13.xml"/><Relationship Id="rId4" Type="http://schemas.openxmlformats.org/officeDocument/2006/relationships/image" Target="../media/image118.svg"/></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34.xml"/><Relationship Id="rId1" Type="http://schemas.openxmlformats.org/officeDocument/2006/relationships/slideLayout" Target="../slideLayouts/slideLayout13.xml"/><Relationship Id="rId4" Type="http://schemas.openxmlformats.org/officeDocument/2006/relationships/image" Target="../media/image120.svg"/></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34.xml"/><Relationship Id="rId1" Type="http://schemas.openxmlformats.org/officeDocument/2006/relationships/slideLayout" Target="../slideLayouts/slideLayout13.xml"/><Relationship Id="rId4" Type="http://schemas.openxmlformats.org/officeDocument/2006/relationships/image" Target="../media/image122.svg"/></Relationships>
</file>

<file path=ppt/slides/_rels/slide3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24.svg"/><Relationship Id="rId4" Type="http://schemas.openxmlformats.org/officeDocument/2006/relationships/image" Target="../media/image123.png"/></Relationships>
</file>

<file path=ppt/slides/_rels/slide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34.xml"/><Relationship Id="rId1" Type="http://schemas.openxmlformats.org/officeDocument/2006/relationships/slideLayout" Target="../slideLayouts/slideLayout13.xml"/><Relationship Id="rId4" Type="http://schemas.openxmlformats.org/officeDocument/2006/relationships/image" Target="../media/image126.svg"/></Relationships>
</file>

<file path=ppt/slides/_rels/slide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8.sv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65.xml"/><Relationship Id="rId6" Type="http://schemas.openxmlformats.org/officeDocument/2006/relationships/image" Target="../media/image79.svg"/><Relationship Id="rId5" Type="http://schemas.openxmlformats.org/officeDocument/2006/relationships/image" Target="../media/image66.png"/><Relationship Id="rId4" Type="http://schemas.openxmlformats.org/officeDocument/2006/relationships/image" Target="../media/image65.svg"/></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65.svg"/></Relationships>
</file>

<file path=ppt/slides/_rels/slide7.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0.emf"/><Relationship Id="rId7" Type="http://schemas.openxmlformats.org/officeDocument/2006/relationships/image" Target="../media/image84.emf"/><Relationship Id="rId12"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3.emf"/><Relationship Id="rId11" Type="http://schemas.openxmlformats.org/officeDocument/2006/relationships/image" Target="../media/image87.png"/><Relationship Id="rId5" Type="http://schemas.openxmlformats.org/officeDocument/2006/relationships/image" Target="../media/image82.emf"/><Relationship Id="rId10" Type="http://schemas.openxmlformats.org/officeDocument/2006/relationships/image" Target="../media/image86.png"/><Relationship Id="rId4" Type="http://schemas.openxmlformats.org/officeDocument/2006/relationships/image" Target="../media/image81.emf"/><Relationship Id="rId9"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90.svg"/><Relationship Id="rId7" Type="http://schemas.openxmlformats.org/officeDocument/2006/relationships/image" Target="../media/image79.svg"/><Relationship Id="rId2" Type="http://schemas.openxmlformats.org/officeDocument/2006/relationships/image" Target="../media/image89.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79.sv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uilding with many windows at night&#10;&#10;Description automatically generated">
            <a:extLst>
              <a:ext uri="{FF2B5EF4-FFF2-40B4-BE49-F238E27FC236}">
                <a16:creationId xmlns:a16="http://schemas.microsoft.com/office/drawing/2014/main" id="{80799CBA-3D49-DC75-B830-13A65C54A1C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3" y="0"/>
            <a:ext cx="12192000" cy="6863161"/>
          </a:xfrm>
          <a:prstGeom prst="rect">
            <a:avLst/>
          </a:prstGeom>
        </p:spPr>
      </p:pic>
      <p:sp>
        <p:nvSpPr>
          <p:cNvPr id="4" name="Rectangle 3">
            <a:extLst>
              <a:ext uri="{FF2B5EF4-FFF2-40B4-BE49-F238E27FC236}">
                <a16:creationId xmlns:a16="http://schemas.microsoft.com/office/drawing/2014/main" id="{B035D454-2150-6B1C-BF4C-48F2FF053656}"/>
              </a:ext>
            </a:extLst>
          </p:cNvPr>
          <p:cNvSpPr/>
          <p:nvPr/>
        </p:nvSpPr>
        <p:spPr>
          <a:xfrm>
            <a:off x="0" y="-5161"/>
            <a:ext cx="12192000" cy="6868321"/>
          </a:xfrm>
          <a:prstGeom prst="rect">
            <a:avLst/>
          </a:prstGeom>
          <a:gradFill flip="none" rotWithShape="1">
            <a:gsLst>
              <a:gs pos="0">
                <a:schemeClr val="tx2">
                  <a:lumMod val="25000"/>
                  <a:lumOff val="75000"/>
                </a:schemeClr>
              </a:gs>
              <a:gs pos="100000">
                <a:schemeClr val="tx2">
                  <a:alpha val="2500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ooter Placeholder 1">
            <a:extLst>
              <a:ext uri="{FF2B5EF4-FFF2-40B4-BE49-F238E27FC236}">
                <a16:creationId xmlns:a16="http://schemas.microsoft.com/office/drawing/2014/main" id="{2BB97B60-F892-0D21-01A0-E241A02210FC}"/>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solidFill>
                  <a:schemeClr val="bg1"/>
                </a:solidFill>
                <a:latin typeface="Tenorite"/>
              </a:rPr>
              <a:t>© 2024 IDC Technologies. All rights reserved.</a:t>
            </a:r>
            <a:endParaRPr lang="en-AE">
              <a:solidFill>
                <a:schemeClr val="bg1"/>
              </a:solidFill>
              <a:latin typeface="Tenorite"/>
            </a:endParaRPr>
          </a:p>
        </p:txBody>
      </p:sp>
      <p:sp>
        <p:nvSpPr>
          <p:cNvPr id="51" name="Rectangle 50">
            <a:extLst>
              <a:ext uri="{FF2B5EF4-FFF2-40B4-BE49-F238E27FC236}">
                <a16:creationId xmlns:a16="http://schemas.microsoft.com/office/drawing/2014/main" id="{B28702EE-EA6D-C09F-C326-55BE96409A9F}"/>
              </a:ext>
            </a:extLst>
          </p:cNvPr>
          <p:cNvSpPr/>
          <p:nvPr/>
        </p:nvSpPr>
        <p:spPr>
          <a:xfrm>
            <a:off x="0" y="0"/>
            <a:ext cx="166550" cy="6853734"/>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E99D8C3-205B-0262-0CD2-682B2C94129B}"/>
              </a:ext>
            </a:extLst>
          </p:cNvPr>
          <p:cNvSpPr txBox="1"/>
          <p:nvPr/>
        </p:nvSpPr>
        <p:spPr>
          <a:xfrm>
            <a:off x="469673" y="3207067"/>
            <a:ext cx="4339950" cy="1424278"/>
          </a:xfrm>
          <a:prstGeom prst="rect">
            <a:avLst/>
          </a:prstGeom>
        </p:spPr>
        <p:txBody>
          <a:bodyPr vert="horz" lIns="91440" tIns="45720" rIns="91440" bIns="45720" rtlCol="0" anchor="b">
            <a:noAutofit/>
          </a:bodyPr>
          <a:lstStyle/>
          <a:p>
            <a:pPr>
              <a:lnSpc>
                <a:spcPct val="90000"/>
              </a:lnSpc>
              <a:spcBef>
                <a:spcPct val="0"/>
              </a:spcBef>
              <a:spcAft>
                <a:spcPts val="600"/>
              </a:spcAft>
            </a:pPr>
            <a:endParaRPr lang="en-US" sz="6400" b="1">
              <a:solidFill>
                <a:schemeClr val="bg1"/>
              </a:solidFill>
              <a:latin typeface="Tenorite" panose="00000500000000000000" pitchFamily="2" charset="0"/>
              <a:ea typeface="+mj-ea"/>
              <a:cs typeface="Calibri Light"/>
            </a:endParaRPr>
          </a:p>
        </p:txBody>
      </p:sp>
      <p:sp>
        <p:nvSpPr>
          <p:cNvPr id="97" name="TextBox 96">
            <a:extLst>
              <a:ext uri="{FF2B5EF4-FFF2-40B4-BE49-F238E27FC236}">
                <a16:creationId xmlns:a16="http://schemas.microsoft.com/office/drawing/2014/main" id="{95A7AE55-C985-7B32-5AFC-5F4771FAACAF}"/>
              </a:ext>
            </a:extLst>
          </p:cNvPr>
          <p:cNvSpPr txBox="1"/>
          <p:nvPr/>
        </p:nvSpPr>
        <p:spPr>
          <a:xfrm>
            <a:off x="420661" y="2515262"/>
            <a:ext cx="6243361" cy="707886"/>
          </a:xfrm>
          <a:prstGeom prst="rect">
            <a:avLst/>
          </a:prstGeom>
          <a:noFill/>
        </p:spPr>
        <p:txBody>
          <a:bodyPr wrap="square" lIns="91440" tIns="45720" rIns="91440" bIns="45720" anchor="t">
            <a:spAutoFit/>
          </a:bodyPr>
          <a:lstStyle/>
          <a:p>
            <a:r>
              <a:rPr lang="en-US" sz="4000" b="1">
                <a:solidFill>
                  <a:schemeClr val="accent1">
                    <a:lumMod val="75000"/>
                  </a:schemeClr>
                </a:solidFill>
                <a:latin typeface="Tenorite"/>
                <a:ea typeface="+mj-ea"/>
                <a:cs typeface="Calibri Light"/>
              </a:rPr>
              <a:t>IDC Digital</a:t>
            </a:r>
          </a:p>
        </p:txBody>
      </p:sp>
      <p:grpSp>
        <p:nvGrpSpPr>
          <p:cNvPr id="3" name="Group 2">
            <a:extLst>
              <a:ext uri="{FF2B5EF4-FFF2-40B4-BE49-F238E27FC236}">
                <a16:creationId xmlns:a16="http://schemas.microsoft.com/office/drawing/2014/main" id="{737D48D7-FA3A-E941-6DC9-1052CDA1C0FF}"/>
              </a:ext>
            </a:extLst>
          </p:cNvPr>
          <p:cNvGrpSpPr/>
          <p:nvPr/>
        </p:nvGrpSpPr>
        <p:grpSpPr>
          <a:xfrm>
            <a:off x="403394" y="230988"/>
            <a:ext cx="1029249" cy="567234"/>
            <a:chOff x="493307" y="823050"/>
            <a:chExt cx="874760" cy="447550"/>
          </a:xfrm>
        </p:grpSpPr>
        <p:pic>
          <p:nvPicPr>
            <p:cNvPr id="2" name="Graphic 1">
              <a:extLst>
                <a:ext uri="{FF2B5EF4-FFF2-40B4-BE49-F238E27FC236}">
                  <a16:creationId xmlns:a16="http://schemas.microsoft.com/office/drawing/2014/main" id="{1014E92A-BE31-7FAC-C4BF-0ADE13EC778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4830"/>
            <a:stretch/>
          </p:blipFill>
          <p:spPr>
            <a:xfrm>
              <a:off x="493307" y="823050"/>
              <a:ext cx="874760" cy="382476"/>
            </a:xfrm>
            <a:prstGeom prst="rect">
              <a:avLst/>
            </a:prstGeom>
          </p:spPr>
        </p:pic>
        <p:pic>
          <p:nvPicPr>
            <p:cNvPr id="140" name="Graphic 139">
              <a:extLst>
                <a:ext uri="{FF2B5EF4-FFF2-40B4-BE49-F238E27FC236}">
                  <a16:creationId xmlns:a16="http://schemas.microsoft.com/office/drawing/2014/main" id="{FBB1519C-4040-244B-E16A-3B8DA60749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84448"/>
            <a:stretch/>
          </p:blipFill>
          <p:spPr>
            <a:xfrm>
              <a:off x="493307" y="1200762"/>
              <a:ext cx="874760" cy="69838"/>
            </a:xfrm>
            <a:prstGeom prst="rect">
              <a:avLst/>
            </a:prstGeom>
          </p:spPr>
        </p:pic>
      </p:grpSp>
      <p:sp>
        <p:nvSpPr>
          <p:cNvPr id="5" name="TextBox 4">
            <a:extLst>
              <a:ext uri="{FF2B5EF4-FFF2-40B4-BE49-F238E27FC236}">
                <a16:creationId xmlns:a16="http://schemas.microsoft.com/office/drawing/2014/main" id="{1D425626-1536-CAEA-B97B-AC1DE152E193}"/>
              </a:ext>
            </a:extLst>
          </p:cNvPr>
          <p:cNvSpPr txBox="1"/>
          <p:nvPr/>
        </p:nvSpPr>
        <p:spPr>
          <a:xfrm>
            <a:off x="401807" y="3047480"/>
            <a:ext cx="6146276" cy="1077218"/>
          </a:xfrm>
          <a:prstGeom prst="rect">
            <a:avLst/>
          </a:prstGeom>
          <a:noFill/>
        </p:spPr>
        <p:txBody>
          <a:bodyPr wrap="square">
            <a:spAutoFit/>
          </a:bodyPr>
          <a:lstStyle/>
          <a:p>
            <a:r>
              <a:rPr lang="en-US" sz="6400" b="1">
                <a:solidFill>
                  <a:schemeClr val="bg1"/>
                </a:solidFill>
                <a:latin typeface="Tenorite"/>
                <a:ea typeface="+mj-ea"/>
                <a:cs typeface="Calibri Light"/>
              </a:rPr>
              <a:t>Cybersecurity</a:t>
            </a:r>
            <a:endParaRPr lang="en-US" sz="6400"/>
          </a:p>
        </p:txBody>
      </p:sp>
      <p:sp>
        <p:nvSpPr>
          <p:cNvPr id="7" name="TextBox 6">
            <a:extLst>
              <a:ext uri="{FF2B5EF4-FFF2-40B4-BE49-F238E27FC236}">
                <a16:creationId xmlns:a16="http://schemas.microsoft.com/office/drawing/2014/main" id="{35481D3F-5A79-D921-B85F-D4C9905D62E0}"/>
              </a:ext>
            </a:extLst>
          </p:cNvPr>
          <p:cNvSpPr txBox="1"/>
          <p:nvPr/>
        </p:nvSpPr>
        <p:spPr>
          <a:xfrm>
            <a:off x="412641" y="3672602"/>
            <a:ext cx="6146276" cy="1077218"/>
          </a:xfrm>
          <a:prstGeom prst="rect">
            <a:avLst/>
          </a:prstGeom>
          <a:noFill/>
        </p:spPr>
        <p:txBody>
          <a:bodyPr wrap="square">
            <a:spAutoFit/>
          </a:bodyPr>
          <a:lstStyle/>
          <a:p>
            <a:r>
              <a:rPr lang="en-US" sz="6400" b="1">
                <a:solidFill>
                  <a:schemeClr val="bg1"/>
                </a:solidFill>
                <a:latin typeface="Tenorite" panose="00000500000000000000" pitchFamily="2" charset="0"/>
                <a:ea typeface="+mj-ea"/>
                <a:cs typeface="Calibri Light"/>
              </a:rPr>
              <a:t>Practice</a:t>
            </a:r>
          </a:p>
        </p:txBody>
      </p:sp>
      <p:cxnSp>
        <p:nvCxnSpPr>
          <p:cNvPr id="13" name="Straight Connector 12">
            <a:extLst>
              <a:ext uri="{FF2B5EF4-FFF2-40B4-BE49-F238E27FC236}">
                <a16:creationId xmlns:a16="http://schemas.microsoft.com/office/drawing/2014/main" id="{73F4F459-B5E1-3D84-A5E4-75451A00DDDE}"/>
              </a:ext>
            </a:extLst>
          </p:cNvPr>
          <p:cNvCxnSpPr/>
          <p:nvPr/>
        </p:nvCxnSpPr>
        <p:spPr>
          <a:xfrm>
            <a:off x="565378" y="4845167"/>
            <a:ext cx="328445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38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descr="A puzzle">
            <a:extLst>
              <a:ext uri="{FF2B5EF4-FFF2-40B4-BE49-F238E27FC236}">
                <a16:creationId xmlns:a16="http://schemas.microsoft.com/office/drawing/2014/main" id="{1D35D6C9-DBDA-E7F5-5648-731F03351F25}"/>
              </a:ext>
            </a:extLst>
          </p:cNvPr>
          <p:cNvPicPr>
            <a:picLocks noChangeAspect="1"/>
          </p:cNvPicPr>
          <p:nvPr/>
        </p:nvPicPr>
        <p:blipFill rotWithShape="1">
          <a:blip r:embed="rId3">
            <a:lum bright="35000"/>
            <a:alphaModFix amt="10000"/>
            <a:extLst>
              <a:ext uri="{96DAC541-7B7A-43D3-8B79-37D633B846F1}">
                <asvg:svgBlip xmlns:asvg="http://schemas.microsoft.com/office/drawing/2016/SVG/main" r:embed="rId4"/>
              </a:ext>
            </a:extLst>
          </a:blip>
          <a:srcRect l="22114" t="22130" r="46456" b="27960"/>
          <a:stretch/>
        </p:blipFill>
        <p:spPr>
          <a:xfrm>
            <a:off x="8052164" y="-4267"/>
            <a:ext cx="4139836" cy="6858001"/>
          </a:xfrm>
          <a:prstGeom prst="rect">
            <a:avLst/>
          </a:prstGeom>
          <a:effectLst>
            <a:outerShdw blurRad="50800" dist="38100" dir="2700000" algn="tl" rotWithShape="0">
              <a:prstClr val="black">
                <a:alpha val="20000"/>
              </a:prstClr>
            </a:outerShdw>
          </a:effectLst>
        </p:spPr>
      </p:pic>
      <p:sp>
        <p:nvSpPr>
          <p:cNvPr id="3" name="Title 1">
            <a:extLst>
              <a:ext uri="{FF2B5EF4-FFF2-40B4-BE49-F238E27FC236}">
                <a16:creationId xmlns:a16="http://schemas.microsoft.com/office/drawing/2014/main" id="{08C1D4FF-0121-1B5A-7FDC-6BFD8F05FEB0}"/>
              </a:ext>
            </a:extLst>
          </p:cNvPr>
          <p:cNvSpPr txBox="1">
            <a:spLocks/>
          </p:cNvSpPr>
          <p:nvPr/>
        </p:nvSpPr>
        <p:spPr>
          <a:xfrm>
            <a:off x="1616804" y="332802"/>
            <a:ext cx="10224029"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Cyber Strategy, Transformation, and Assessments</a:t>
            </a:r>
          </a:p>
        </p:txBody>
      </p:sp>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679267" y="1361119"/>
            <a:ext cx="3178630" cy="4580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00A4E1"/>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Organizations increasingly depend on complex technology ecosystems for several key purposes: to interact in new ways with customers and third-parties; to use data to improve decision-making; and to increase reach and profitability.</a:t>
            </a:r>
          </a:p>
          <a:p>
            <a:pPr marL="0" indent="0">
              <a:buFont typeface="Arial" panose="020B0604020202020204" pitchFamily="34" charset="0"/>
              <a:buNone/>
            </a:pPr>
            <a:r>
              <a:rPr lang="en-US" sz="1400">
                <a:solidFill>
                  <a:srgbClr val="000000"/>
                </a:solidFill>
                <a:latin typeface="Tenorite" panose="00000500000000000000" pitchFamily="2" charset="0"/>
              </a:rPr>
              <a:t>As cyberattacks become more frequent and severe, board members and executives are seeing that technology-based initiatives open doors to cyber risks.</a:t>
            </a: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240088" cy="4391618"/>
            <a:chOff x="4525192" y="1740038"/>
            <a:chExt cx="7240088" cy="4391618"/>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394163" cy="4370427"/>
            </a:xfrm>
            <a:prstGeom prst="rect">
              <a:avLst/>
            </a:prstGeom>
            <a:noFill/>
          </p:spPr>
          <p:txBody>
            <a:bodyPr wrap="square" rtlCol="0">
              <a:spAutoFit/>
            </a:bodyPr>
            <a:lstStyle/>
            <a:p>
              <a:pPr algn="l"/>
              <a:r>
                <a:rPr lang="en-US" sz="1800" b="1" i="0" u="none" strike="noStrike" baseline="0">
                  <a:solidFill>
                    <a:srgbClr val="00A4E1"/>
                  </a:solidFill>
                  <a:latin typeface="Tenorite" panose="00000500000000000000" pitchFamily="2" charset="0"/>
                </a:rPr>
                <a:t>Cyber Strategy,</a:t>
              </a:r>
            </a:p>
            <a:p>
              <a:pPr algn="l"/>
              <a:r>
                <a:rPr lang="en-US" sz="1800" b="1" i="0" u="none" strike="noStrike" baseline="0">
                  <a:solidFill>
                    <a:srgbClr val="00A4E1"/>
                  </a:solidFill>
                  <a:latin typeface="Tenorite" panose="00000500000000000000" pitchFamily="2" charset="0"/>
                </a:rPr>
                <a:t>Roadmap, and Architecture</a:t>
              </a:r>
            </a:p>
            <a:p>
              <a:pPr algn="l"/>
              <a:r>
                <a:rPr lang="en-US" sz="1400" b="1" i="1" u="none" strike="noStrike" baseline="0">
                  <a:solidFill>
                    <a:srgbClr val="3A3C43"/>
                  </a:solidFill>
                  <a:latin typeface="Tenorite" panose="00000500000000000000" pitchFamily="2" charset="0"/>
                </a:rPr>
                <a:t>Advise | Implement</a:t>
              </a:r>
            </a:p>
            <a:p>
              <a:pPr algn="l"/>
              <a:r>
                <a:rPr lang="fr-FR" sz="1400" b="0" i="0" u="none" strike="noStrike" baseline="0" err="1">
                  <a:solidFill>
                    <a:srgbClr val="000000"/>
                  </a:solidFill>
                  <a:latin typeface="Tenorite" panose="00000500000000000000" pitchFamily="2" charset="0"/>
                </a:rPr>
                <a:t>We</a:t>
              </a:r>
              <a:r>
                <a:rPr lang="fr-FR" sz="1400" b="0" i="0" u="none" strike="noStrike" baseline="0">
                  <a:solidFill>
                    <a:srgbClr val="000000"/>
                  </a:solidFill>
                  <a:latin typeface="Tenorite" panose="00000500000000000000" pitchFamily="2" charset="0"/>
                </a:rPr>
                <a:t> </a:t>
              </a:r>
              <a:r>
                <a:rPr lang="fr-FR" sz="1400" err="1">
                  <a:solidFill>
                    <a:srgbClr val="000000"/>
                  </a:solidFill>
                  <a:latin typeface="Tenorite" panose="00000500000000000000" pitchFamily="2" charset="0"/>
                </a:rPr>
                <a:t>define</a:t>
              </a:r>
              <a:r>
                <a:rPr lang="fr-FR" sz="1400" b="0" i="0" u="none" strike="noStrike" baseline="0">
                  <a:solidFill>
                    <a:srgbClr val="000000"/>
                  </a:solidFill>
                  <a:latin typeface="Tenorite" panose="00000500000000000000" pitchFamily="2" charset="0"/>
                </a:rPr>
                <a:t> cyber </a:t>
              </a:r>
              <a:r>
                <a:rPr lang="fr-FR" sz="1400" b="0" i="0" u="none" strike="noStrike" baseline="0" err="1">
                  <a:solidFill>
                    <a:srgbClr val="000000"/>
                  </a:solidFill>
                  <a:latin typeface="Tenorite" panose="00000500000000000000" pitchFamily="2" charset="0"/>
                </a:rPr>
                <a:t>strategies</a:t>
              </a:r>
              <a:r>
                <a:rPr lang="fr-FR" sz="1400" b="0" i="0" u="none" strike="noStrike" baseline="0">
                  <a:solidFill>
                    <a:srgbClr val="000000"/>
                  </a:solidFill>
                  <a:latin typeface="Tenorite" panose="00000500000000000000" pitchFamily="2" charset="0"/>
                </a:rPr>
                <a:t>, </a:t>
              </a:r>
              <a:r>
                <a:rPr lang="fr-FR" sz="1400" b="0" i="0" u="none" strike="noStrike" baseline="0" err="1">
                  <a:solidFill>
                    <a:srgbClr val="000000"/>
                  </a:solidFill>
                  <a:latin typeface="Tenorite" panose="00000500000000000000" pitchFamily="2" charset="0"/>
                </a:rPr>
                <a:t>actionable</a:t>
              </a:r>
              <a:r>
                <a:rPr lang="fr-FR" sz="1400" b="0" i="0" u="none" strike="noStrike" baseline="0">
                  <a:solidFill>
                    <a:srgbClr val="000000"/>
                  </a:solidFill>
                  <a:latin typeface="Tenorite" panose="00000500000000000000" pitchFamily="2" charset="0"/>
                </a:rPr>
                <a:t> cyber </a:t>
              </a:r>
              <a:r>
                <a:rPr lang="en-US" sz="1400" b="0" i="0" u="none" strike="noStrike" baseline="0">
                  <a:solidFill>
                    <a:srgbClr val="000000"/>
                  </a:solidFill>
                  <a:latin typeface="Tenorite" panose="00000500000000000000" pitchFamily="2" charset="0"/>
                </a:rPr>
                <a:t>roadmaps, and reference architectures in line with the findings of a maturity assessment. </a:t>
              </a:r>
            </a:p>
            <a:p>
              <a:pPr algn="l"/>
              <a:endParaRPr lang="en-US" sz="1400">
                <a:solidFill>
                  <a:srgbClr val="000000"/>
                </a:solidFill>
                <a:latin typeface="Tenorite" panose="00000500000000000000" pitchFamily="2" charset="0"/>
              </a:endParaRPr>
            </a:p>
            <a:p>
              <a:pPr algn="l"/>
              <a:r>
                <a:rPr lang="en-US" sz="1400" b="0" i="0" u="none" strike="noStrike" baseline="0">
                  <a:solidFill>
                    <a:srgbClr val="000000"/>
                  </a:solidFill>
                  <a:latin typeface="Tenorite" panose="00000500000000000000" pitchFamily="2" charset="0"/>
                </a:rPr>
                <a:t>Recommendations are based on a defined target state that is determined by the organization’s threat exposure.</a:t>
              </a:r>
            </a:p>
            <a:p>
              <a:pPr algn="l"/>
              <a:endParaRPr lang="en-US" sz="1400" b="0" i="0" u="none" strike="noStrike" baseline="0">
                <a:solidFill>
                  <a:srgbClr val="000000"/>
                </a:solidFill>
                <a:latin typeface="Tenorite"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A4E1"/>
                  </a:solidFill>
                  <a:effectLst/>
                  <a:uLnTx/>
                  <a:uFillTx/>
                  <a:latin typeface="Tenorite" panose="00000500000000000000" pitchFamily="2" charset="0"/>
                </a:rPr>
                <a:t>Cyber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rPr>
                <a:t>Advise | Implement | Manage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rPr>
                <a:t>We mobilize, manage, and deliver a structured and prioritized program of work to help organizations transform to improved cyber governance, security, vigilance, and resilience.</a:t>
              </a:r>
            </a:p>
          </p:txBody>
        </p:sp>
        <p:sp>
          <p:nvSpPr>
            <p:cNvPr id="6" name="TextBox 5">
              <a:extLst>
                <a:ext uri="{FF2B5EF4-FFF2-40B4-BE49-F238E27FC236}">
                  <a16:creationId xmlns:a16="http://schemas.microsoft.com/office/drawing/2014/main" id="{EF1880FA-C632-1F21-4736-4ACEA21D9DE8}"/>
                </a:ext>
              </a:extLst>
            </p:cNvPr>
            <p:cNvSpPr txBox="1"/>
            <p:nvPr/>
          </p:nvSpPr>
          <p:spPr>
            <a:xfrm>
              <a:off x="8371117" y="1740038"/>
              <a:ext cx="3394163" cy="3877985"/>
            </a:xfrm>
            <a:prstGeom prst="rect">
              <a:avLst/>
            </a:prstGeom>
            <a:noFill/>
          </p:spPr>
          <p:txBody>
            <a:bodyPr wrap="square" rtlCol="0">
              <a:spAutoFit/>
            </a:bodyPr>
            <a:lstStyle/>
            <a:p>
              <a:pPr algn="l"/>
              <a:r>
                <a:rPr lang="en-US" b="1" i="0" u="none" strike="noStrike" baseline="0">
                  <a:solidFill>
                    <a:srgbClr val="00A4E1"/>
                  </a:solidFill>
                  <a:latin typeface="Tenorite" panose="00000500000000000000" pitchFamily="2" charset="0"/>
                </a:rPr>
                <a:t>Cyber Maturity Assessments</a:t>
              </a:r>
            </a:p>
            <a:p>
              <a:pPr algn="l"/>
              <a:r>
                <a:rPr lang="en-US" sz="1400" b="1" i="1" u="none" strike="noStrike" baseline="0">
                  <a:solidFill>
                    <a:srgbClr val="3A3C43"/>
                  </a:solidFill>
                  <a:latin typeface="Tenorite" panose="00000500000000000000" pitchFamily="2" charset="0"/>
                </a:rPr>
                <a:t>Advise | Implement | Manage</a:t>
              </a:r>
            </a:p>
            <a:p>
              <a:pPr algn="l"/>
              <a:r>
                <a:rPr lang="en-US" sz="1400" b="0" i="0" u="none" strike="noStrike" baseline="0">
                  <a:solidFill>
                    <a:srgbClr val="000000"/>
                  </a:solidFill>
                  <a:latin typeface="Tenorite" panose="00000500000000000000" pitchFamily="2" charset="0"/>
                </a:rPr>
                <a:t>Enables organizations to identify and</a:t>
              </a:r>
            </a:p>
            <a:p>
              <a:pPr algn="l"/>
              <a:r>
                <a:rPr lang="en-US" sz="1400" b="0" i="0" u="none" strike="noStrike" baseline="0">
                  <a:solidFill>
                    <a:srgbClr val="000000"/>
                  </a:solidFill>
                  <a:latin typeface="Tenorite" panose="00000500000000000000" pitchFamily="2" charset="0"/>
                </a:rPr>
                <a:t>understand their key business risks and</a:t>
              </a:r>
            </a:p>
            <a:p>
              <a:pPr algn="l"/>
              <a:r>
                <a:rPr lang="en-US" sz="1400" b="0" i="0" u="none" strike="noStrike" baseline="0">
                  <a:solidFill>
                    <a:srgbClr val="000000"/>
                  </a:solidFill>
                  <a:latin typeface="Tenorite" panose="00000500000000000000" pitchFamily="2" charset="0"/>
                </a:rPr>
                <a:t>cyberthreat exposures. This supports</a:t>
              </a:r>
            </a:p>
            <a:p>
              <a:pPr algn="l"/>
              <a:r>
                <a:rPr lang="en-US" sz="1400" b="0" i="0" u="none" strike="noStrike" baseline="0">
                  <a:solidFill>
                    <a:srgbClr val="000000"/>
                  </a:solidFill>
                  <a:latin typeface="Tenorite" panose="00000500000000000000" pitchFamily="2" charset="0"/>
                </a:rPr>
                <a:t>measurement of their cyber maturity,</a:t>
              </a:r>
            </a:p>
            <a:p>
              <a:pPr algn="l"/>
              <a:r>
                <a:rPr lang="en-US" sz="1400" b="0" i="0" u="none" strike="noStrike" baseline="0">
                  <a:solidFill>
                    <a:srgbClr val="000000"/>
                  </a:solidFill>
                  <a:latin typeface="Tenorite" panose="00000500000000000000" pitchFamily="2" charset="0"/>
                </a:rPr>
                <a:t>either using industry-standard frameworks.</a:t>
              </a:r>
            </a:p>
            <a:p>
              <a:pPr algn="l"/>
              <a:endParaRPr lang="en-US" sz="1400" b="0" i="0" u="none" strike="noStrike" baseline="0">
                <a:solidFill>
                  <a:srgbClr val="000000"/>
                </a:solidFill>
                <a:latin typeface="Tenorite" panose="00000500000000000000" pitchFamily="2" charset="0"/>
              </a:endParaRPr>
            </a:p>
            <a:p>
              <a:pPr algn="l"/>
              <a:r>
                <a:rPr lang="en-US" b="1" i="0" u="none" strike="noStrike" baseline="0">
                  <a:solidFill>
                    <a:srgbClr val="00A4E1"/>
                  </a:solidFill>
                  <a:latin typeface="Tenorite" panose="00000500000000000000" pitchFamily="2" charset="0"/>
                </a:rPr>
                <a:t>Cyber Risk Quantification</a:t>
              </a:r>
            </a:p>
            <a:p>
              <a:pPr algn="l"/>
              <a:r>
                <a:rPr lang="en-US" sz="1400" b="1" i="1" u="none" strike="noStrike" baseline="0">
                  <a:solidFill>
                    <a:srgbClr val="3A3C43"/>
                  </a:solidFill>
                  <a:latin typeface="Tenorite" panose="00000500000000000000" pitchFamily="2" charset="0"/>
                </a:rPr>
                <a:t>Advise | Implement</a:t>
              </a:r>
            </a:p>
            <a:p>
              <a:pPr algn="l"/>
              <a:r>
                <a:rPr lang="en-US" sz="1400" b="0" i="0" u="none" strike="noStrike" baseline="0">
                  <a:solidFill>
                    <a:srgbClr val="000000"/>
                  </a:solidFill>
                  <a:latin typeface="Tenorite" panose="00000500000000000000" pitchFamily="2" charset="0"/>
                </a:rPr>
                <a:t>Provides the information needed to make</a:t>
              </a:r>
            </a:p>
            <a:p>
              <a:pPr algn="l"/>
              <a:r>
                <a:rPr lang="en-US" sz="1400" b="0" i="0" u="none" strike="noStrike" baseline="0">
                  <a:solidFill>
                    <a:srgbClr val="000000"/>
                  </a:solidFill>
                  <a:latin typeface="Tenorite" panose="00000500000000000000" pitchFamily="2" charset="0"/>
                </a:rPr>
                <a:t>security investment decisions. IDC uses</a:t>
              </a:r>
            </a:p>
            <a:p>
              <a:pPr algn="l"/>
              <a:r>
                <a:rPr lang="en-US" sz="1400" b="0" i="0" u="none" strike="noStrike" baseline="0">
                  <a:solidFill>
                    <a:srgbClr val="000000"/>
                  </a:solidFill>
                  <a:latin typeface="Tenorite" panose="00000500000000000000" pitchFamily="2" charset="0"/>
                </a:rPr>
                <a:t>unique methods to quantify both the client’s risk and the expected risk mitigation offered by IDC security investments</a:t>
              </a:r>
              <a:endParaRPr lang="en-US" sz="1400">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00B0F0"/>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pic>
        <p:nvPicPr>
          <p:cNvPr id="8" name="Graphic 7" descr="A puzzle">
            <a:extLst>
              <a:ext uri="{FF2B5EF4-FFF2-40B4-BE49-F238E27FC236}">
                <a16:creationId xmlns:a16="http://schemas.microsoft.com/office/drawing/2014/main" id="{3712A699-1B79-0160-80E5-C4A361BC1987}"/>
              </a:ext>
            </a:extLst>
          </p:cNvPr>
          <p:cNvPicPr>
            <a:picLocks noChangeAspect="1"/>
          </p:cNvPicPr>
          <p:nvPr/>
        </p:nvPicPr>
        <p:blipFill rotWithShape="1">
          <a:blip r:embed="rId3">
            <a:lum bright="35000"/>
            <a:alphaModFix amt="90000"/>
            <a:extLst>
              <a:ext uri="{96DAC541-7B7A-43D3-8B79-37D633B846F1}">
                <asvg:svgBlip xmlns:asvg="http://schemas.microsoft.com/office/drawing/2016/SVG/main" r:embed="rId4"/>
              </a:ext>
            </a:extLst>
          </a:blip>
          <a:srcRect l="22114" t="22130" b="27960"/>
          <a:stretch/>
        </p:blipFill>
        <p:spPr>
          <a:xfrm>
            <a:off x="790040" y="306169"/>
            <a:ext cx="1089039" cy="728029"/>
          </a:xfrm>
          <a:prstGeom prst="rect">
            <a:avLst/>
          </a:prstGeom>
          <a:effectLst>
            <a:outerShdw blurRad="50800" dist="38100" dir="2700000" algn="tl" rotWithShape="0">
              <a:prstClr val="black">
                <a:alpha val="20000"/>
              </a:prstClr>
            </a:outerShdw>
          </a:effectLst>
        </p:spPr>
      </p:pic>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00B0F0"/>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cxnSp>
        <p:nvCxnSpPr>
          <p:cNvPr id="22" name="Straight Connector 21">
            <a:extLst>
              <a:ext uri="{FF2B5EF4-FFF2-40B4-BE49-F238E27FC236}">
                <a16:creationId xmlns:a16="http://schemas.microsoft.com/office/drawing/2014/main" id="{55FDA595-DF52-FBCA-F2F0-6EE2031EE1C4}"/>
              </a:ext>
            </a:extLst>
          </p:cNvPr>
          <p:cNvCxnSpPr>
            <a:cxnSpLocks/>
          </p:cNvCxnSpPr>
          <p:nvPr/>
        </p:nvCxnSpPr>
        <p:spPr>
          <a:xfrm flipH="1">
            <a:off x="4591867" y="6257029"/>
            <a:ext cx="7240088" cy="0"/>
          </a:xfrm>
          <a:prstGeom prst="line">
            <a:avLst/>
          </a:prstGeom>
          <a:ln>
            <a:solidFill>
              <a:srgbClr val="00B0F0"/>
            </a:solidFill>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36A704E1-BCC7-D684-7FA3-E1FCDE96F560}"/>
              </a:ext>
            </a:extLst>
          </p:cNvPr>
          <p:cNvSpPr/>
          <p:nvPr/>
        </p:nvSpPr>
        <p:spPr>
          <a:xfrm>
            <a:off x="0" y="4266"/>
            <a:ext cx="166550" cy="6853734"/>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A1543A-3802-67C9-A69E-C808EA0BAD69}"/>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79C051F1-A4ED-7075-F53D-8C965750FD3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210564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182DC9-6699-7711-0E19-F9C004BE6C77}"/>
              </a:ext>
            </a:extLst>
          </p:cNvPr>
          <p:cNvPicPr>
            <a:picLocks noGrp="1" noRot="1" noChangeAspect="1" noMove="1" noResize="1" noEditPoints="1" noAdjustHandles="1" noChangeArrowheads="1" noChangeShapeType="1" noCrop="1"/>
          </p:cNvPicPr>
          <p:nvPr/>
        </p:nvPicPr>
        <p:blipFill rotWithShape="1">
          <a:blip r:embed="rId3">
            <a:duotone>
              <a:schemeClr val="accent4">
                <a:shade val="45000"/>
                <a:satMod val="135000"/>
              </a:schemeClr>
              <a:prstClr val="white"/>
            </a:duotone>
            <a:alphaModFix amt="20000"/>
          </a:blip>
          <a:srcRect r="22440"/>
          <a:stretch/>
        </p:blipFill>
        <p:spPr>
          <a:xfrm>
            <a:off x="7256283" y="12291"/>
            <a:ext cx="4935717" cy="6363756"/>
          </a:xfrm>
          <a:prstGeom prst="rect">
            <a:avLst/>
          </a:prstGeom>
        </p:spPr>
      </p:pic>
      <p:sp>
        <p:nvSpPr>
          <p:cNvPr id="7" name="TextBox 6">
            <a:extLst>
              <a:ext uri="{FF2B5EF4-FFF2-40B4-BE49-F238E27FC236}">
                <a16:creationId xmlns:a16="http://schemas.microsoft.com/office/drawing/2014/main" id="{666A6012-2721-111F-6389-E5249053BD19}"/>
              </a:ext>
            </a:extLst>
          </p:cNvPr>
          <p:cNvSpPr txBox="1"/>
          <p:nvPr/>
        </p:nvSpPr>
        <p:spPr>
          <a:xfrm>
            <a:off x="4134396" y="1361119"/>
            <a:ext cx="3526972" cy="400110"/>
          </a:xfrm>
          <a:prstGeom prst="rect">
            <a:avLst/>
          </a:prstGeom>
          <a:solidFill>
            <a:srgbClr val="00B0F0"/>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134396" y="1761229"/>
            <a:ext cx="7240088" cy="0"/>
          </a:xfrm>
          <a:prstGeom prst="line">
            <a:avLst/>
          </a:prstGeom>
          <a:ln>
            <a:solidFill>
              <a:srgbClr val="00B0F0"/>
            </a:solidFill>
          </a:ln>
        </p:spPr>
        <p:style>
          <a:lnRef idx="3">
            <a:schemeClr val="dk1"/>
          </a:lnRef>
          <a:fillRef idx="0">
            <a:schemeClr val="dk1"/>
          </a:fillRef>
          <a:effectRef idx="2">
            <a:schemeClr val="dk1"/>
          </a:effectRef>
          <a:fontRef idx="minor">
            <a:schemeClr val="tx1"/>
          </a:fontRef>
        </p:style>
      </p:cxnSp>
      <p:sp>
        <p:nvSpPr>
          <p:cNvPr id="17" name="SmartArt Placeholder 2">
            <a:extLst>
              <a:ext uri="{FF2B5EF4-FFF2-40B4-BE49-F238E27FC236}">
                <a16:creationId xmlns:a16="http://schemas.microsoft.com/office/drawing/2014/main" id="{3C0FC981-B147-B381-7DE8-0E5D21F8F97C}"/>
              </a:ext>
            </a:extLst>
          </p:cNvPr>
          <p:cNvSpPr txBox="1">
            <a:spLocks/>
          </p:cNvSpPr>
          <p:nvPr/>
        </p:nvSpPr>
        <p:spPr>
          <a:xfrm>
            <a:off x="783501" y="1419448"/>
            <a:ext cx="2919549" cy="5020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0A4E1"/>
                </a:solidFill>
                <a:effectLst/>
                <a:uLnTx/>
                <a:uFillTx/>
                <a:latin typeface="Tenorite"/>
                <a:ea typeface="+mn-ea"/>
                <a:cs typeface="+mn-cs"/>
              </a:rPr>
              <a:t>Challenges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Tenorite"/>
                <a:ea typeface="+mn-ea"/>
                <a:cs typeface="+mn-cs"/>
              </a:rPr>
              <a:t>Understanding the status of an organization’s security posture requires constant evaluation of evolving risks, security standards, and cyber regulations.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Tenorite"/>
                <a:ea typeface="+mn-ea"/>
                <a:cs typeface="+mn-cs"/>
              </a:rPr>
              <a:t>Today’s complex and distributed IT landscape and third-party involvement means organizations must take a structured approach to understanding the road ahead.</a:t>
            </a:r>
            <a:endParaRPr kumimoji="0" lang="en-US" sz="1400" b="0" i="0" u="none" strike="noStrike" kern="1200" cap="none" spc="0" normalizeH="0" baseline="0" noProof="0">
              <a:ln>
                <a:noFill/>
              </a:ln>
              <a:solidFill>
                <a:sysClr val="windowText" lastClr="000000"/>
              </a:solidFill>
              <a:effectLst/>
              <a:uLnTx/>
              <a:uFillTx/>
              <a:latin typeface="Tenorite"/>
              <a:ea typeface="+mn-ea"/>
              <a:cs typeface="+mn-cs"/>
            </a:endParaRPr>
          </a:p>
        </p:txBody>
      </p:sp>
      <p:sp>
        <p:nvSpPr>
          <p:cNvPr id="18" name="TextBox 17">
            <a:extLst>
              <a:ext uri="{FF2B5EF4-FFF2-40B4-BE49-F238E27FC236}">
                <a16:creationId xmlns:a16="http://schemas.microsoft.com/office/drawing/2014/main" id="{96B12FFB-B7BD-984E-C151-BDE00DE7F373}"/>
              </a:ext>
            </a:extLst>
          </p:cNvPr>
          <p:cNvSpPr txBox="1"/>
          <p:nvPr/>
        </p:nvSpPr>
        <p:spPr>
          <a:xfrm>
            <a:off x="4021185" y="1790713"/>
            <a:ext cx="3979544" cy="4801314"/>
          </a:xfrm>
          <a:prstGeom prst="rect">
            <a:avLst/>
          </a:prstGeom>
          <a:noFill/>
        </p:spPr>
        <p:txBody>
          <a:bodyPr wrap="square" rtlCol="0">
            <a:spAutoFit/>
          </a:bodyPr>
          <a:lstStyle/>
          <a:p>
            <a:r>
              <a:rPr lang="en-US" b="1">
                <a:solidFill>
                  <a:srgbClr val="00A4E1"/>
                </a:solidFill>
                <a:latin typeface="Tenorite" panose="00000500000000000000" pitchFamily="2" charset="0"/>
              </a:rPr>
              <a:t>Cyber Risk Management</a:t>
            </a:r>
          </a:p>
          <a:p>
            <a:r>
              <a:rPr lang="en-US" sz="1400" b="1" i="1">
                <a:solidFill>
                  <a:srgbClr val="3A3C43"/>
                </a:solidFill>
                <a:latin typeface="Tenorite" panose="00000500000000000000" pitchFamily="2" charset="0"/>
              </a:rPr>
              <a:t>Advise | Implement</a:t>
            </a:r>
          </a:p>
          <a:p>
            <a:r>
              <a:rPr lang="en-US" sz="1400">
                <a:solidFill>
                  <a:srgbClr val="000000"/>
                </a:solidFill>
                <a:latin typeface="Tenorite" panose="00000500000000000000" pitchFamily="2" charset="0"/>
              </a:rPr>
              <a:t>We define framework and methodologies to assess cyber risks for the organization to understand their magnitude and make informed decisions that align the organization’s risk appetite with the risks it faces.</a:t>
            </a:r>
          </a:p>
          <a:p>
            <a:endParaRPr lang="en-US" sz="1400">
              <a:solidFill>
                <a:srgbClr val="000000"/>
              </a:solidFill>
              <a:latin typeface="Tenorite" panose="00000500000000000000" pitchFamily="2" charset="0"/>
            </a:endParaRPr>
          </a:p>
          <a:p>
            <a:pPr>
              <a:defRPr/>
            </a:pPr>
            <a:r>
              <a:rPr lang="en-US" b="1">
                <a:solidFill>
                  <a:srgbClr val="00A4E1"/>
                </a:solidFill>
                <a:latin typeface="Tenorite" panose="00000500000000000000" pitchFamily="2" charset="0"/>
              </a:rPr>
              <a:t>Cyber Risk Dashboarding</a:t>
            </a:r>
          </a:p>
          <a:p>
            <a:pPr>
              <a:defRPr/>
            </a:pPr>
            <a:r>
              <a:rPr lang="en-US" sz="1400" b="1" i="1">
                <a:solidFill>
                  <a:srgbClr val="3A3C43"/>
                </a:solidFill>
                <a:latin typeface="Tenorite" panose="00000500000000000000" pitchFamily="2" charset="0"/>
              </a:rPr>
              <a:t>Advise | Implement | Manage</a:t>
            </a:r>
          </a:p>
          <a:p>
            <a:pPr>
              <a:defRPr/>
            </a:pPr>
            <a:r>
              <a:rPr lang="en-US" sz="1400">
                <a:solidFill>
                  <a:srgbClr val="000000"/>
                </a:solidFill>
                <a:latin typeface="Tenorite" panose="00000500000000000000" pitchFamily="2" charset="0"/>
              </a:rPr>
              <a:t>We design and implements risk dashboard constituents, including Key Risk Indicators (KRIs) and dashboards to facilitate effective monitoring of cyber risk from the boardroom to the network.</a:t>
            </a:r>
          </a:p>
          <a:p>
            <a:pPr>
              <a:defRPr/>
            </a:pPr>
            <a:endParaRPr lang="en-US" sz="1400">
              <a:solidFill>
                <a:srgbClr val="000000"/>
              </a:solidFill>
              <a:latin typeface="Tenorite" panose="00000500000000000000" pitchFamily="2" charset="0"/>
            </a:endParaRPr>
          </a:p>
          <a:p>
            <a:r>
              <a:rPr lang="en-US" b="1">
                <a:solidFill>
                  <a:srgbClr val="00A4E1"/>
                </a:solidFill>
                <a:latin typeface="Tenorite" panose="00000500000000000000" pitchFamily="2" charset="0"/>
              </a:rPr>
              <a:t>Cyber Insurance</a:t>
            </a:r>
          </a:p>
          <a:p>
            <a:r>
              <a:rPr lang="en-US" sz="1400" b="1" i="1">
                <a:solidFill>
                  <a:srgbClr val="3A3C43"/>
                </a:solidFill>
                <a:latin typeface="Tenorite" panose="00000500000000000000" pitchFamily="2" charset="0"/>
              </a:rPr>
              <a:t>Advise | Implement</a:t>
            </a:r>
          </a:p>
          <a:p>
            <a:r>
              <a:rPr lang="en-US" sz="1400">
                <a:solidFill>
                  <a:srgbClr val="000000"/>
                </a:solidFill>
                <a:latin typeface="Tenorite" panose="00000500000000000000" pitchFamily="2" charset="0"/>
              </a:rPr>
              <a:t>Evaluates coverage of existing insurance policies. Determines areas where residual cyber risk could be transferred to an insurer.</a:t>
            </a:r>
          </a:p>
          <a:p>
            <a:pPr>
              <a:defRPr/>
            </a:pPr>
            <a:endParaRPr lang="en-US" sz="1400">
              <a:solidFill>
                <a:srgbClr val="000000"/>
              </a:solidFill>
              <a:latin typeface="Tenorite" panose="00000500000000000000" pitchFamily="2" charset="0"/>
            </a:endParaRPr>
          </a:p>
        </p:txBody>
      </p:sp>
      <p:sp>
        <p:nvSpPr>
          <p:cNvPr id="20" name="TextBox 19">
            <a:extLst>
              <a:ext uri="{FF2B5EF4-FFF2-40B4-BE49-F238E27FC236}">
                <a16:creationId xmlns:a16="http://schemas.microsoft.com/office/drawing/2014/main" id="{4BCB2C21-3B02-C690-0FF5-D09651CD0BF1}"/>
              </a:ext>
            </a:extLst>
          </p:cNvPr>
          <p:cNvSpPr txBox="1"/>
          <p:nvPr/>
        </p:nvSpPr>
        <p:spPr>
          <a:xfrm>
            <a:off x="8110402" y="1789804"/>
            <a:ext cx="3979544" cy="4216539"/>
          </a:xfrm>
          <a:prstGeom prst="rect">
            <a:avLst/>
          </a:prstGeom>
          <a:noFill/>
        </p:spPr>
        <p:txBody>
          <a:bodyPr wrap="square" rtlCol="0">
            <a:spAutoFit/>
          </a:bodyPr>
          <a:lstStyle/>
          <a:p>
            <a:pPr>
              <a:defRPr/>
            </a:pPr>
            <a:r>
              <a:rPr lang="en-US" b="1">
                <a:solidFill>
                  <a:srgbClr val="00A4E1"/>
                </a:solidFill>
                <a:latin typeface="Tenorite" panose="00000500000000000000" pitchFamily="2" charset="0"/>
              </a:rPr>
              <a:t>Security Control Framework</a:t>
            </a:r>
          </a:p>
          <a:p>
            <a:pPr>
              <a:defRPr/>
            </a:pPr>
            <a:r>
              <a:rPr lang="en-US" sz="1400" b="1" i="1">
                <a:solidFill>
                  <a:srgbClr val="3A3C43"/>
                </a:solidFill>
                <a:latin typeface="Tenorite" panose="00000500000000000000" pitchFamily="2" charset="0"/>
              </a:rPr>
              <a:t>Advise | Implement</a:t>
            </a:r>
          </a:p>
          <a:p>
            <a:pPr>
              <a:defRPr/>
            </a:pPr>
            <a:r>
              <a:rPr lang="en-US" sz="1400">
                <a:solidFill>
                  <a:srgbClr val="000000"/>
                </a:solidFill>
                <a:latin typeface="Tenorite" panose="00000500000000000000" pitchFamily="2" charset="0"/>
              </a:rPr>
              <a:t>We mobilizes, manages, and delivers a structured and prioritized program of work to help organizations transform to improved cyber governance, security, vigilance, and resilience.</a:t>
            </a:r>
          </a:p>
          <a:p>
            <a:pPr>
              <a:defRPr/>
            </a:pPr>
            <a:endParaRPr lang="en-US" sz="1400">
              <a:solidFill>
                <a:srgbClr val="000000"/>
              </a:solidFill>
              <a:latin typeface="Tenorite" panose="00000500000000000000" pitchFamily="2" charset="0"/>
            </a:endParaRPr>
          </a:p>
          <a:p>
            <a:pPr>
              <a:defRPr/>
            </a:pPr>
            <a:r>
              <a:rPr lang="en-US" b="1">
                <a:solidFill>
                  <a:srgbClr val="00A4E1"/>
                </a:solidFill>
                <a:latin typeface="Tenorite" panose="00000500000000000000" pitchFamily="2" charset="0"/>
              </a:rPr>
              <a:t>Third-Party Risk Management</a:t>
            </a:r>
          </a:p>
          <a:p>
            <a:pPr>
              <a:defRPr/>
            </a:pPr>
            <a:r>
              <a:rPr lang="en-US" sz="1400" b="1" i="1">
                <a:solidFill>
                  <a:srgbClr val="3A3C43"/>
                </a:solidFill>
                <a:latin typeface="Tenorite" panose="00000500000000000000" pitchFamily="2" charset="0"/>
              </a:rPr>
              <a:t>Advise | Implement</a:t>
            </a:r>
          </a:p>
          <a:p>
            <a:pPr>
              <a:defRPr/>
            </a:pPr>
            <a:r>
              <a:rPr lang="en-US" sz="1400">
                <a:solidFill>
                  <a:srgbClr val="000000"/>
                </a:solidFill>
                <a:latin typeface="Tenorite" panose="00000500000000000000" pitchFamily="2" charset="0"/>
              </a:rPr>
              <a:t>Customizes services at each step of the third-party cyber risk management lifecycle. Provides end-to-end oversight of the third-party risk management program.</a:t>
            </a:r>
          </a:p>
          <a:p>
            <a:endParaRPr lang="en-US" b="1">
              <a:solidFill>
                <a:srgbClr val="00A4E1"/>
              </a:solidFill>
              <a:latin typeface="Tenorite" panose="00000500000000000000" pitchFamily="2" charset="0"/>
            </a:endParaRPr>
          </a:p>
          <a:p>
            <a:r>
              <a:rPr lang="en-US" b="1">
                <a:solidFill>
                  <a:srgbClr val="00A4E1"/>
                </a:solidFill>
                <a:latin typeface="Tenorite" panose="00000500000000000000" pitchFamily="2" charset="0"/>
              </a:rPr>
              <a:t>Security and Regulatory Compliance</a:t>
            </a:r>
          </a:p>
          <a:p>
            <a:r>
              <a:rPr lang="en-US" sz="1400" b="1" i="1">
                <a:solidFill>
                  <a:srgbClr val="3A3C43"/>
                </a:solidFill>
                <a:latin typeface="Tenorite" panose="00000500000000000000" pitchFamily="2" charset="0"/>
              </a:rPr>
              <a:t>Advise | Implement</a:t>
            </a:r>
          </a:p>
          <a:p>
            <a:r>
              <a:rPr lang="en-US" sz="1400">
                <a:solidFill>
                  <a:srgbClr val="000000"/>
                </a:solidFill>
                <a:latin typeface="Tenorite" panose="00000500000000000000" pitchFamily="2" charset="0"/>
              </a:rPr>
              <a:t>Assists and prepares compliance with national and/or sectoral cybersecurity regulations.</a:t>
            </a:r>
          </a:p>
        </p:txBody>
      </p:sp>
      <p:sp>
        <p:nvSpPr>
          <p:cNvPr id="22" name="Footer Placeholder 1">
            <a:extLst>
              <a:ext uri="{FF2B5EF4-FFF2-40B4-BE49-F238E27FC236}">
                <a16:creationId xmlns:a16="http://schemas.microsoft.com/office/drawing/2014/main" id="{9943A885-265D-FF10-4DA7-54307789B406}"/>
              </a:ext>
            </a:extLst>
          </p:cNvPr>
          <p:cNvSpPr txBox="1">
            <a:spLocks/>
          </p:cNvSpPr>
          <p:nvPr/>
        </p:nvSpPr>
        <p:spPr>
          <a:xfrm>
            <a:off x="3749040" y="648860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pic>
        <p:nvPicPr>
          <p:cNvPr id="4" name="Picture 3">
            <a:extLst>
              <a:ext uri="{FF2B5EF4-FFF2-40B4-BE49-F238E27FC236}">
                <a16:creationId xmlns:a16="http://schemas.microsoft.com/office/drawing/2014/main" id="{BC12B93C-03F5-FB89-9D83-C5044FD387D3}"/>
              </a:ext>
            </a:extLst>
          </p:cNvPr>
          <p:cNvPicPr>
            <a:picLocks noChangeAspect="1"/>
          </p:cNvPicPr>
          <p:nvPr/>
        </p:nvPicPr>
        <p:blipFill>
          <a:blip r:embed="rId3"/>
          <a:stretch>
            <a:fillRect/>
          </a:stretch>
        </p:blipFill>
        <p:spPr>
          <a:xfrm>
            <a:off x="864716" y="417972"/>
            <a:ext cx="633669" cy="633669"/>
          </a:xfrm>
          <a:prstGeom prst="rect">
            <a:avLst/>
          </a:prstGeom>
        </p:spPr>
      </p:pic>
      <p:sp>
        <p:nvSpPr>
          <p:cNvPr id="5" name="Title 1">
            <a:extLst>
              <a:ext uri="{FF2B5EF4-FFF2-40B4-BE49-F238E27FC236}">
                <a16:creationId xmlns:a16="http://schemas.microsoft.com/office/drawing/2014/main" id="{E57EEFC7-B0D8-9481-E325-94CD35A46708}"/>
              </a:ext>
            </a:extLst>
          </p:cNvPr>
          <p:cNvSpPr txBox="1">
            <a:spLocks/>
          </p:cNvSpPr>
          <p:nvPr/>
        </p:nvSpPr>
        <p:spPr>
          <a:xfrm>
            <a:off x="1578284" y="457559"/>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Cyber Risk Management and Compliance</a:t>
            </a:r>
          </a:p>
        </p:txBody>
      </p:sp>
      <p:sp>
        <p:nvSpPr>
          <p:cNvPr id="6" name="Rectangle 5">
            <a:extLst>
              <a:ext uri="{FF2B5EF4-FFF2-40B4-BE49-F238E27FC236}">
                <a16:creationId xmlns:a16="http://schemas.microsoft.com/office/drawing/2014/main" id="{3B5B492E-C8E0-EBA6-4C4D-EFDD8556FDE5}"/>
              </a:ext>
            </a:extLst>
          </p:cNvPr>
          <p:cNvSpPr/>
          <p:nvPr/>
        </p:nvSpPr>
        <p:spPr>
          <a:xfrm>
            <a:off x="0" y="4266"/>
            <a:ext cx="166550" cy="6853734"/>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64F02A-5606-01DC-28F9-92DC0FC6D40E}"/>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C1AF5C92-307A-C52C-AF91-7FF81040E35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228435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D8DA419-5482-F5A7-4432-50BEC8B18181}"/>
              </a:ext>
            </a:extLst>
          </p:cNvPr>
          <p:cNvPicPr>
            <a:picLocks noGrp="1" noRot="1" noChangeAspect="1" noMove="1" noResize="1" noEditPoints="1" noAdjustHandles="1" noChangeArrowheads="1" noChangeShapeType="1" noCrop="1"/>
          </p:cNvPicPr>
          <p:nvPr/>
        </p:nvPicPr>
        <p:blipFill rotWithShape="1">
          <a:blip r:embed="rId3">
            <a:duotone>
              <a:schemeClr val="accent4">
                <a:shade val="45000"/>
                <a:satMod val="135000"/>
              </a:schemeClr>
              <a:prstClr val="white"/>
            </a:duotone>
            <a:alphaModFix amt="20000"/>
          </a:blip>
          <a:srcRect r="20292"/>
          <a:stretch/>
        </p:blipFill>
        <p:spPr>
          <a:xfrm>
            <a:off x="7074897" y="-113701"/>
            <a:ext cx="5117103" cy="6419850"/>
          </a:xfrm>
          <a:prstGeom prst="rect">
            <a:avLst/>
          </a:prstGeom>
        </p:spPr>
      </p:pic>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00B0F0"/>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00B0F0"/>
            </a:solidFill>
          </a:ln>
        </p:spPr>
        <p:style>
          <a:lnRef idx="3">
            <a:schemeClr val="dk1"/>
          </a:lnRef>
          <a:fillRef idx="0">
            <a:schemeClr val="dk1"/>
          </a:fillRef>
          <a:effectRef idx="2">
            <a:schemeClr val="dk1"/>
          </a:effectRef>
          <a:fontRef idx="minor">
            <a:schemeClr val="tx1"/>
          </a:fontRef>
        </p:style>
      </p:cxnSp>
      <p:sp>
        <p:nvSpPr>
          <p:cNvPr id="17" name="SmartArt Placeholder 2">
            <a:extLst>
              <a:ext uri="{FF2B5EF4-FFF2-40B4-BE49-F238E27FC236}">
                <a16:creationId xmlns:a16="http://schemas.microsoft.com/office/drawing/2014/main" id="{3C0FC981-B147-B381-7DE8-0E5D21F8F97C}"/>
              </a:ext>
            </a:extLst>
          </p:cNvPr>
          <p:cNvSpPr txBox="1">
            <a:spLocks/>
          </p:cNvSpPr>
          <p:nvPr/>
        </p:nvSpPr>
        <p:spPr>
          <a:xfrm>
            <a:off x="829491" y="1373670"/>
            <a:ext cx="2919549" cy="5020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0A4E1"/>
                </a:solidFill>
                <a:effectLst/>
                <a:uLnTx/>
                <a:uFillTx/>
                <a:latin typeface="Tenorite"/>
                <a:ea typeface="+mn-ea"/>
                <a:cs typeface="+mn-cs"/>
              </a:rPr>
              <a:t>Challenges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Tenorite"/>
                <a:ea typeface="+mn-ea"/>
                <a:cs typeface="+mn-cs"/>
              </a:rPr>
              <a:t>Even with excellent people and technology in place, the organization’s own employees are the weakest link when it comes to cybersecurity. The so-called insider threat is real. Building secure defenses against outside threats is not enough if data is leaked from within an organization.</a:t>
            </a:r>
          </a:p>
        </p:txBody>
      </p:sp>
      <p:sp>
        <p:nvSpPr>
          <p:cNvPr id="22" name="Footer Placeholder 1">
            <a:extLst>
              <a:ext uri="{FF2B5EF4-FFF2-40B4-BE49-F238E27FC236}">
                <a16:creationId xmlns:a16="http://schemas.microsoft.com/office/drawing/2014/main" id="{9943A885-265D-FF10-4DA7-54307789B406}"/>
              </a:ext>
            </a:extLst>
          </p:cNvPr>
          <p:cNvSpPr txBox="1">
            <a:spLocks/>
          </p:cNvSpPr>
          <p:nvPr/>
        </p:nvSpPr>
        <p:spPr>
          <a:xfrm>
            <a:off x="3749040" y="648860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 name="TextBox 1">
            <a:extLst>
              <a:ext uri="{FF2B5EF4-FFF2-40B4-BE49-F238E27FC236}">
                <a16:creationId xmlns:a16="http://schemas.microsoft.com/office/drawing/2014/main" id="{FEB8408C-F613-B03D-6C1F-EC83E2D44B0D}"/>
              </a:ext>
            </a:extLst>
          </p:cNvPr>
          <p:cNvSpPr txBox="1"/>
          <p:nvPr/>
        </p:nvSpPr>
        <p:spPr>
          <a:xfrm>
            <a:off x="4458789" y="1834340"/>
            <a:ext cx="3818436" cy="3662541"/>
          </a:xfrm>
          <a:prstGeom prst="rect">
            <a:avLst/>
          </a:prstGeom>
          <a:noFill/>
        </p:spPr>
        <p:txBody>
          <a:bodyPr wrap="square" rtlCol="0">
            <a:spAutoFit/>
          </a:bodyPr>
          <a:lstStyle/>
          <a:p>
            <a:pPr algn="l"/>
            <a:r>
              <a:rPr lang="en-US" sz="1800" b="1" i="0" u="none" strike="noStrike" baseline="0">
                <a:solidFill>
                  <a:srgbClr val="00A4E1"/>
                </a:solidFill>
                <a:latin typeface="Tenorite" panose="00000500000000000000" pitchFamily="2" charset="0"/>
              </a:rPr>
              <a:t>Insider Risk</a:t>
            </a:r>
          </a:p>
          <a:p>
            <a:pPr algn="l"/>
            <a:r>
              <a:rPr lang="en-US" sz="1400" b="1" i="1" u="none" strike="noStrike" baseline="0">
                <a:solidFill>
                  <a:srgbClr val="3A3C43"/>
                </a:solidFill>
                <a:latin typeface="Tenorite" panose="00000500000000000000" pitchFamily="2" charset="0"/>
              </a:rPr>
              <a:t>Advise | Implement</a:t>
            </a:r>
          </a:p>
          <a:p>
            <a:pPr algn="l"/>
            <a:r>
              <a:rPr lang="en-US" sz="1400" b="0" i="0" u="none" strike="noStrike" baseline="0">
                <a:solidFill>
                  <a:srgbClr val="000000"/>
                </a:solidFill>
                <a:latin typeface="Tenorite" panose="00000500000000000000" pitchFamily="2" charset="0"/>
              </a:rPr>
              <a:t>We help organizations identify, monitor, and manage the main sources of insider threat. We help to establish Potential Risk Indicators (PRIs) and create awareness of the main indicators of maturity in managing insider risk.</a:t>
            </a:r>
          </a:p>
          <a:p>
            <a:pPr algn="l"/>
            <a:endParaRPr lang="en-US" sz="1400" b="0" i="0" u="none" strike="noStrike" baseline="0">
              <a:solidFill>
                <a:srgbClr val="000000"/>
              </a:solidFill>
              <a:latin typeface="Tenorite"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a:solidFill>
                  <a:srgbClr val="00A4E1"/>
                </a:solidFill>
                <a:latin typeface="Tenorite" panose="00000500000000000000" pitchFamily="2" charset="0"/>
              </a:rPr>
              <a:t>Cyber Security Awareness Program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rPr>
              <a:t>Advise | Implement | Manage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Tenorite" panose="00000500000000000000" pitchFamily="2" charset="0"/>
              </a:rPr>
              <a:t>We understand the current state of a company’s awareness level, defines a strategy, and develops a recognizable awareness campaign, multimedia content package, and communication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enorite" panose="00000500000000000000" pitchFamily="2" charset="0"/>
            </a:endParaRPr>
          </a:p>
        </p:txBody>
      </p:sp>
      <p:sp>
        <p:nvSpPr>
          <p:cNvPr id="4" name="TextBox 3">
            <a:extLst>
              <a:ext uri="{FF2B5EF4-FFF2-40B4-BE49-F238E27FC236}">
                <a16:creationId xmlns:a16="http://schemas.microsoft.com/office/drawing/2014/main" id="{84F9AF84-D9FF-5462-1794-6C25ECA12891}"/>
              </a:ext>
            </a:extLst>
          </p:cNvPr>
          <p:cNvSpPr txBox="1"/>
          <p:nvPr/>
        </p:nvSpPr>
        <p:spPr>
          <a:xfrm>
            <a:off x="8501744" y="1834340"/>
            <a:ext cx="3263536"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a:solidFill>
                  <a:srgbClr val="00A4E1"/>
                </a:solidFill>
                <a:latin typeface="Tenorite" panose="00000500000000000000" pitchFamily="2" charset="0"/>
              </a:rPr>
              <a:t>Technical Cyber 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rPr>
              <a:t>Advise | Implement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rPr>
              <a:t>We deliver both introductory and highly specialized technical training in cybersecurity, either on-site or through a purpose-built online platform. Our catalog of courses covers areas such as: Hacking, Secure Development, Forensics, Reversing, Industrial Control System (ICS) security, and Incident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rgbClr val="000000"/>
              </a:solidFill>
              <a:latin typeface="OpenSans-Light"/>
            </a:endParaRPr>
          </a:p>
        </p:txBody>
      </p:sp>
      <p:sp>
        <p:nvSpPr>
          <p:cNvPr id="5" name="Rectangle 4">
            <a:extLst>
              <a:ext uri="{FF2B5EF4-FFF2-40B4-BE49-F238E27FC236}">
                <a16:creationId xmlns:a16="http://schemas.microsoft.com/office/drawing/2014/main" id="{DC59098C-21F2-2467-937D-B81FDD2DC9E6}"/>
              </a:ext>
            </a:extLst>
          </p:cNvPr>
          <p:cNvSpPr/>
          <p:nvPr/>
        </p:nvSpPr>
        <p:spPr>
          <a:xfrm>
            <a:off x="0" y="0"/>
            <a:ext cx="166550" cy="6853734"/>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04B8819-C511-9342-6694-68A423B34808}"/>
              </a:ext>
            </a:extLst>
          </p:cNvPr>
          <p:cNvPicPr>
            <a:picLocks noChangeAspect="1"/>
          </p:cNvPicPr>
          <p:nvPr/>
        </p:nvPicPr>
        <p:blipFill>
          <a:blip r:embed="rId3"/>
          <a:stretch>
            <a:fillRect/>
          </a:stretch>
        </p:blipFill>
        <p:spPr>
          <a:xfrm>
            <a:off x="829491" y="290688"/>
            <a:ext cx="724101" cy="724101"/>
          </a:xfrm>
          <a:prstGeom prst="rect">
            <a:avLst/>
          </a:prstGeom>
        </p:spPr>
      </p:pic>
      <p:cxnSp>
        <p:nvCxnSpPr>
          <p:cNvPr id="13" name="Straight Connector 12">
            <a:extLst>
              <a:ext uri="{FF2B5EF4-FFF2-40B4-BE49-F238E27FC236}">
                <a16:creationId xmlns:a16="http://schemas.microsoft.com/office/drawing/2014/main" id="{ECC637A2-596C-E45E-3F4B-9D5A75C912A8}"/>
              </a:ext>
            </a:extLst>
          </p:cNvPr>
          <p:cNvCxnSpPr>
            <a:cxnSpLocks/>
          </p:cNvCxnSpPr>
          <p:nvPr/>
        </p:nvCxnSpPr>
        <p:spPr>
          <a:xfrm flipH="1">
            <a:off x="4534717" y="5390254"/>
            <a:ext cx="7240088" cy="0"/>
          </a:xfrm>
          <a:prstGeom prst="line">
            <a:avLst/>
          </a:prstGeom>
          <a:ln>
            <a:solidFill>
              <a:srgbClr val="00B0F0"/>
            </a:solidFill>
          </a:ln>
        </p:spPr>
        <p:style>
          <a:lnRef idx="3">
            <a:schemeClr val="dk1"/>
          </a:lnRef>
          <a:fillRef idx="0">
            <a:schemeClr val="dk1"/>
          </a:fillRef>
          <a:effectRef idx="2">
            <a:schemeClr val="dk1"/>
          </a:effectRef>
          <a:fontRef idx="minor">
            <a:schemeClr val="tx1"/>
          </a:fontRef>
        </p:style>
      </p:cxnSp>
      <p:sp>
        <p:nvSpPr>
          <p:cNvPr id="6" name="Title 1">
            <a:extLst>
              <a:ext uri="{FF2B5EF4-FFF2-40B4-BE49-F238E27FC236}">
                <a16:creationId xmlns:a16="http://schemas.microsoft.com/office/drawing/2014/main" id="{430E33BF-F36B-9338-5C10-187C6104E6A6}"/>
              </a:ext>
            </a:extLst>
          </p:cNvPr>
          <p:cNvSpPr txBox="1">
            <a:spLocks/>
          </p:cNvSpPr>
          <p:nvPr/>
        </p:nvSpPr>
        <p:spPr>
          <a:xfrm>
            <a:off x="1553592" y="395519"/>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Cyber Education and Awareness</a:t>
            </a:r>
          </a:p>
        </p:txBody>
      </p:sp>
      <p:sp>
        <p:nvSpPr>
          <p:cNvPr id="8" name="Rectangle 7">
            <a:extLst>
              <a:ext uri="{FF2B5EF4-FFF2-40B4-BE49-F238E27FC236}">
                <a16:creationId xmlns:a16="http://schemas.microsoft.com/office/drawing/2014/main" id="{506C8751-E246-94F8-7563-B4E940AC6FDB}"/>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EEF4B3ED-151E-AAA3-1823-AF48817B094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330976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C85A"/>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7B9818E-E029-55A0-86A3-18EAA3C99F01}"/>
              </a:ext>
            </a:extLst>
          </p:cNvPr>
          <p:cNvPicPr>
            <a:picLocks noGrp="1" noRot="1" noChangeAspect="1" noMove="1" noResize="1" noEditPoints="1" noAdjustHandles="1" noChangeArrowheads="1" noChangeShapeType="1" noCrop="1"/>
          </p:cNvPicPr>
          <p:nvPr/>
        </p:nvPicPr>
        <p:blipFill>
          <a:blip r:embed="rId2">
            <a:duotone>
              <a:prstClr val="black"/>
              <a:srgbClr val="00F26D">
                <a:tint val="45000"/>
                <a:satMod val="400000"/>
              </a:srgbClr>
            </a:duotone>
            <a:alphaModFix amt="25000"/>
          </a:blip>
          <a:stretch>
            <a:fillRect/>
          </a:stretch>
        </p:blipFill>
        <p:spPr>
          <a:xfrm>
            <a:off x="0" y="-19050"/>
            <a:ext cx="6877050" cy="6877050"/>
          </a:xfrm>
          <a:prstGeom prst="rect">
            <a:avLst/>
          </a:prstGeom>
        </p:spPr>
      </p:pic>
      <p:sp>
        <p:nvSpPr>
          <p:cNvPr id="9" name="Rectangle 8">
            <a:extLst>
              <a:ext uri="{FF2B5EF4-FFF2-40B4-BE49-F238E27FC236}">
                <a16:creationId xmlns:a16="http://schemas.microsoft.com/office/drawing/2014/main" id="{992699A9-8D01-05AC-F4F2-441A8D5ED577}"/>
              </a:ext>
            </a:extLst>
          </p:cNvPr>
          <p:cNvSpPr>
            <a:spLocks noGrp="1" noRot="1" noMove="1" noResize="1" noEditPoints="1" noAdjustHandles="1" noChangeArrowheads="1" noChangeShapeType="1"/>
          </p:cNvSpPr>
          <p:nvPr/>
        </p:nvSpPr>
        <p:spPr>
          <a:xfrm>
            <a:off x="10386874" y="6214369"/>
            <a:ext cx="1225118" cy="643631"/>
          </a:xfrm>
          <a:prstGeom prst="rect">
            <a:avLst/>
          </a:prstGeom>
          <a:solidFill>
            <a:srgbClr val="00C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ooter Placeholder 1">
            <a:extLst>
              <a:ext uri="{FF2B5EF4-FFF2-40B4-BE49-F238E27FC236}">
                <a16:creationId xmlns:a16="http://schemas.microsoft.com/office/drawing/2014/main" id="{2494D53E-22CD-F830-B949-C7FB76296A0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enorite"/>
              </a:rPr>
              <a:t>© 2024 IDC Technologies. All rights reserved.</a:t>
            </a:r>
            <a:endParaRPr lang="en-AE">
              <a:solidFill>
                <a:schemeClr val="bg1"/>
              </a:solidFill>
              <a:latin typeface="Tenorite"/>
            </a:endParaRPr>
          </a:p>
        </p:txBody>
      </p:sp>
      <p:pic>
        <p:nvPicPr>
          <p:cNvPr id="58" name="Graphic 57">
            <a:extLst>
              <a:ext uri="{FF2B5EF4-FFF2-40B4-BE49-F238E27FC236}">
                <a16:creationId xmlns:a16="http://schemas.microsoft.com/office/drawing/2014/main" id="{AF2A9C6A-43A0-652F-5404-C4E2D221CFC0}"/>
              </a:ext>
            </a:extLst>
          </p:cNvPr>
          <p:cNvPicPr>
            <a:picLocks noGrp="1" noRot="1" noChangeAspect="1" noMove="1" noResize="1" noEditPoints="1" noAdjustHandles="1" noChangeArrowheads="1" noChangeShapeType="1" noCrop="1"/>
          </p:cNvPicPr>
          <p:nvPr/>
        </p:nvPicPr>
        <p:blipFill rotWithShape="1">
          <a:blip r:embed="rId3">
            <a:extLst>
              <a:ext uri="{96DAC541-7B7A-43D3-8B79-37D633B846F1}">
                <asvg:svgBlip xmlns:asvg="http://schemas.microsoft.com/office/drawing/2016/SVG/main" r:embed="rId4"/>
              </a:ext>
            </a:extLst>
          </a:blip>
          <a:srcRect b="14830"/>
          <a:stretch/>
        </p:blipFill>
        <p:spPr>
          <a:xfrm>
            <a:off x="10923433" y="186600"/>
            <a:ext cx="1029249" cy="484758"/>
          </a:xfrm>
          <a:prstGeom prst="rect">
            <a:avLst/>
          </a:prstGeom>
        </p:spPr>
      </p:pic>
      <p:pic>
        <p:nvPicPr>
          <p:cNvPr id="59" name="Graphic 58">
            <a:extLst>
              <a:ext uri="{FF2B5EF4-FFF2-40B4-BE49-F238E27FC236}">
                <a16:creationId xmlns:a16="http://schemas.microsoft.com/office/drawing/2014/main" id="{D7BEC197-9145-E9FE-9263-76131119DCE2}"/>
              </a:ext>
            </a:extLst>
          </p:cNvPr>
          <p:cNvPicPr>
            <a:picLocks noGrp="1" noRot="1" noChangeAspect="1" noMove="1" noResize="1" noEditPoints="1" noAdjustHandles="1" noChangeArrowheads="1" noChangeShapeType="1" noCrop="1"/>
          </p:cNvPicPr>
          <p:nvPr/>
        </p:nvPicPr>
        <p:blipFill rotWithShape="1">
          <a:blip r:embed="rId5">
            <a:extLst>
              <a:ext uri="{96DAC541-7B7A-43D3-8B79-37D633B846F1}">
                <asvg:svgBlip xmlns:asvg="http://schemas.microsoft.com/office/drawing/2016/SVG/main" r:embed="rId6"/>
              </a:ext>
            </a:extLst>
          </a:blip>
          <a:srcRect t="84448"/>
          <a:stretch/>
        </p:blipFill>
        <p:spPr>
          <a:xfrm>
            <a:off x="10923433" y="665320"/>
            <a:ext cx="1029249" cy="88514"/>
          </a:xfrm>
          <a:prstGeom prst="rect">
            <a:avLst/>
          </a:prstGeom>
        </p:spPr>
      </p:pic>
      <p:sp>
        <p:nvSpPr>
          <p:cNvPr id="5" name="Title 1">
            <a:extLst>
              <a:ext uri="{FF2B5EF4-FFF2-40B4-BE49-F238E27FC236}">
                <a16:creationId xmlns:a16="http://schemas.microsoft.com/office/drawing/2014/main" id="{339947FB-D303-4763-90C5-2C5254C01B63}"/>
              </a:ext>
            </a:extLst>
          </p:cNvPr>
          <p:cNvSpPr txBox="1">
            <a:spLocks/>
          </p:cNvSpPr>
          <p:nvPr/>
        </p:nvSpPr>
        <p:spPr>
          <a:xfrm>
            <a:off x="873368" y="778356"/>
            <a:ext cx="7173686" cy="1219836"/>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strike="noStrike" kern="1200" cap="none" spc="0" normalizeH="0" baseline="0" noProof="0">
                <a:ln>
                  <a:noFill/>
                </a:ln>
                <a:solidFill>
                  <a:srgbClr val="FFFFFF"/>
                </a:solidFill>
                <a:effectLst/>
                <a:uLnTx/>
                <a:uFillTx/>
                <a:latin typeface="Tenorite" panose="00000500000000000000" pitchFamily="2" charset="0"/>
                <a:ea typeface="+mj-ea"/>
                <a:cs typeface="+mj-cs"/>
              </a:rPr>
              <a:t>Perimeter and Identity Security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6000" b="1" i="0" strike="noStrike" kern="1200" cap="none" spc="0" normalizeH="0" baseline="0" noProof="0">
              <a:ln>
                <a:noFill/>
              </a:ln>
              <a:solidFill>
                <a:srgbClr val="FFFFFF"/>
              </a:solidFill>
              <a:effectLst/>
              <a:uLnTx/>
              <a:uFillTx/>
              <a:latin typeface="Tenorite" panose="00000500000000000000" pitchFamily="2" charset="0"/>
              <a:ea typeface="+mj-ea"/>
              <a:cs typeface="+mj-cs"/>
            </a:endParaRPr>
          </a:p>
        </p:txBody>
      </p:sp>
      <p:sp>
        <p:nvSpPr>
          <p:cNvPr id="6" name="TextBox 5">
            <a:extLst>
              <a:ext uri="{FF2B5EF4-FFF2-40B4-BE49-F238E27FC236}">
                <a16:creationId xmlns:a16="http://schemas.microsoft.com/office/drawing/2014/main" id="{FAEC4DE9-42E0-4090-2E9E-60C43924AD3F}"/>
              </a:ext>
            </a:extLst>
          </p:cNvPr>
          <p:cNvSpPr txBox="1"/>
          <p:nvPr/>
        </p:nvSpPr>
        <p:spPr>
          <a:xfrm>
            <a:off x="873368" y="2287613"/>
            <a:ext cx="72485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Tenorite" panose="00000500000000000000" pitchFamily="2" charset="0"/>
              </a:rPr>
              <a:t>We focus on establishing effective controls around the organization’s most sensitive assets and balancing the need to reduce risk, while enabling productivity, business growth, and cost optimization objectives.</a:t>
            </a:r>
          </a:p>
        </p:txBody>
      </p:sp>
      <p:cxnSp>
        <p:nvCxnSpPr>
          <p:cNvPr id="8" name="Straight Connector 7">
            <a:extLst>
              <a:ext uri="{FF2B5EF4-FFF2-40B4-BE49-F238E27FC236}">
                <a16:creationId xmlns:a16="http://schemas.microsoft.com/office/drawing/2014/main" id="{64FD48A0-E06D-695F-2538-9834C6AECF8A}"/>
              </a:ext>
            </a:extLst>
          </p:cNvPr>
          <p:cNvCxnSpPr>
            <a:cxnSpLocks/>
          </p:cNvCxnSpPr>
          <p:nvPr/>
        </p:nvCxnSpPr>
        <p:spPr>
          <a:xfrm>
            <a:off x="951258" y="2004498"/>
            <a:ext cx="31551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6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EE5F3B-E427-19E3-A9DF-1D558ADB0F8B}"/>
              </a:ext>
            </a:extLst>
          </p:cNvPr>
          <p:cNvPicPr>
            <a:picLocks noChangeAspect="1"/>
          </p:cNvPicPr>
          <p:nvPr/>
        </p:nvPicPr>
        <p:blipFill rotWithShape="1">
          <a:blip r:embed="rId3">
            <a:duotone>
              <a:prstClr val="black"/>
              <a:srgbClr val="00F26D">
                <a:tint val="45000"/>
                <a:satMod val="400000"/>
              </a:srgbClr>
            </a:duotone>
            <a:alphaModFix amt="15000"/>
          </a:blip>
          <a:srcRect t="2262" r="48433"/>
          <a:stretch/>
        </p:blipFill>
        <p:spPr>
          <a:xfrm>
            <a:off x="8605162" y="-1"/>
            <a:ext cx="3546292" cy="6721475"/>
          </a:xfrm>
          <a:prstGeom prst="rect">
            <a:avLst/>
          </a:prstGeom>
        </p:spPr>
      </p:pic>
      <p:sp>
        <p:nvSpPr>
          <p:cNvPr id="3" name="Title 1">
            <a:extLst>
              <a:ext uri="{FF2B5EF4-FFF2-40B4-BE49-F238E27FC236}">
                <a16:creationId xmlns:a16="http://schemas.microsoft.com/office/drawing/2014/main" id="{08C1D4FF-0121-1B5A-7FDC-6BFD8F05FEB0}"/>
              </a:ext>
            </a:extLst>
          </p:cNvPr>
          <p:cNvSpPr txBox="1">
            <a:spLocks/>
          </p:cNvSpPr>
          <p:nvPr/>
        </p:nvSpPr>
        <p:spPr>
          <a:xfrm>
            <a:off x="1676400" y="388448"/>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Infrastructure Protection</a:t>
            </a:r>
          </a:p>
        </p:txBody>
      </p:sp>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756556" y="1360163"/>
            <a:ext cx="3178630" cy="4580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00C85A"/>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Hyper-connectivity is creating a new era for cyber infrastructure. Ever more connected devices pose new cybersecurity challenges for public and private-sector organizations as the volume of threats to their infrastructure rises.</a:t>
            </a:r>
          </a:p>
          <a:p>
            <a:pPr marL="0" indent="0">
              <a:buFont typeface="Arial" panose="020B0604020202020204" pitchFamily="34" charset="0"/>
              <a:buNone/>
            </a:pPr>
            <a:r>
              <a:rPr lang="en-US" sz="1400">
                <a:solidFill>
                  <a:srgbClr val="000000"/>
                </a:solidFill>
                <a:latin typeface="Tenorite" panose="00000500000000000000" pitchFamily="2" charset="0"/>
              </a:rPr>
              <a:t>Devices connected to corporate infrastructures need to continuously acquire, store, and use large amounts of data, a significant proportion of which will be sensitive. Protecting this data against cyberattack is of paramount importance.</a:t>
            </a: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240088" cy="3468289"/>
            <a:chOff x="4525192" y="1740038"/>
            <a:chExt cx="7240088" cy="3468289"/>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394163" cy="3447098"/>
            </a:xfrm>
            <a:prstGeom prst="rect">
              <a:avLst/>
            </a:prstGeom>
            <a:noFill/>
          </p:spPr>
          <p:txBody>
            <a:bodyPr wrap="square" rtlCol="0">
              <a:spAutoFit/>
            </a:bodyPr>
            <a:lstStyle/>
            <a:p>
              <a:pPr algn="l"/>
              <a:r>
                <a:rPr lang="en-US" sz="1800" b="1" i="0" u="none" strike="noStrike" baseline="0">
                  <a:solidFill>
                    <a:srgbClr val="00C85A"/>
                  </a:solidFill>
                  <a:latin typeface="Tenorite" panose="00000500000000000000" pitchFamily="2" charset="0"/>
                </a:rPr>
                <a:t>IoT Strategy, Roadmap, and</a:t>
              </a:r>
            </a:p>
            <a:p>
              <a:pPr algn="l"/>
              <a:r>
                <a:rPr lang="en-US" sz="1800" b="1" i="0" u="none" strike="noStrike" baseline="0">
                  <a:solidFill>
                    <a:srgbClr val="00C85A"/>
                  </a:solidFill>
                  <a:latin typeface="Tenorite" panose="00000500000000000000" pitchFamily="2" charset="0"/>
                </a:rPr>
                <a:t>Architecture</a:t>
              </a:r>
            </a:p>
            <a:p>
              <a:pPr algn="l"/>
              <a:r>
                <a:rPr lang="en-US" sz="1400" b="1" i="1" u="none" strike="noStrike" baseline="0">
                  <a:solidFill>
                    <a:srgbClr val="3A3C43"/>
                  </a:solidFill>
                  <a:latin typeface="Tenorite" panose="00000500000000000000" pitchFamily="2" charset="0"/>
                </a:rPr>
                <a:t>Advise | Implement | Manage</a:t>
              </a:r>
            </a:p>
            <a:p>
              <a:pPr algn="l"/>
              <a:r>
                <a:rPr lang="en-US" sz="1400" b="0" i="0" u="none" strike="noStrike" baseline="0">
                  <a:solidFill>
                    <a:srgbClr val="000000"/>
                  </a:solidFill>
                  <a:latin typeface="Tenorite" panose="00000500000000000000" pitchFamily="2" charset="0"/>
                </a:rPr>
                <a:t>Reviews industrial and consumer product codes and delivers secure development practices to enhance clients’ capabilities in implementing next-generation connected products. We help organizations</a:t>
              </a:r>
              <a:r>
                <a:rPr lang="en-US" sz="1400">
                  <a:solidFill>
                    <a:srgbClr val="000000"/>
                  </a:solidFill>
                  <a:latin typeface="Tenorite" panose="00000500000000000000" pitchFamily="2" charset="0"/>
                </a:rPr>
                <a:t> </a:t>
              </a:r>
              <a:r>
                <a:rPr lang="en-US" sz="1400" b="0" i="0" u="none" strike="noStrike" baseline="0">
                  <a:solidFill>
                    <a:srgbClr val="000000"/>
                  </a:solidFill>
                  <a:latin typeface="Tenorite" panose="00000500000000000000" pitchFamily="2" charset="0"/>
                </a:rPr>
                <a:t>undertake readiness assessments, align their IoT security vision with their overall mission and vision statements, build IoT roadmaps and adapt traditional governance models to new IoT developments.</a:t>
              </a:r>
            </a:p>
            <a:p>
              <a:pPr algn="l"/>
              <a:endParaRPr lang="en-US" sz="1400" b="0" i="0" u="none" strike="noStrike" baseline="0">
                <a:solidFill>
                  <a:srgbClr val="000000"/>
                </a:solidFill>
                <a:latin typeface="Tenorite" panose="00000500000000000000" pitchFamily="2" charset="0"/>
              </a:endParaRPr>
            </a:p>
          </p:txBody>
        </p:sp>
        <p:sp>
          <p:nvSpPr>
            <p:cNvPr id="6" name="TextBox 5">
              <a:extLst>
                <a:ext uri="{FF2B5EF4-FFF2-40B4-BE49-F238E27FC236}">
                  <a16:creationId xmlns:a16="http://schemas.microsoft.com/office/drawing/2014/main" id="{EF1880FA-C632-1F21-4736-4ACEA21D9DE8}"/>
                </a:ext>
              </a:extLst>
            </p:cNvPr>
            <p:cNvSpPr txBox="1"/>
            <p:nvPr/>
          </p:nvSpPr>
          <p:spPr>
            <a:xfrm>
              <a:off x="8371117" y="1740038"/>
              <a:ext cx="3394163" cy="32932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rPr>
                <a:t>Cloud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rPr>
                <a:t>Advise | Implement | Manage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Evaluates client requirements, assesses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cloud usage, builds the business case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and cloud roadmaps, and assists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cloud vendor evaluation.</a:t>
              </a:r>
            </a:p>
            <a:p>
              <a:pPr algn="l"/>
              <a:endParaRPr lang="en-US" sz="1400" b="0" i="0" u="none" strike="noStrike" baseline="0">
                <a:solidFill>
                  <a:srgbClr val="000000"/>
                </a:solidFill>
                <a:latin typeface="Tenorite" panose="00000500000000000000" pitchFamily="2" charset="0"/>
              </a:endParaRPr>
            </a:p>
            <a:p>
              <a:pPr algn="l"/>
              <a:r>
                <a:rPr lang="en-US" b="1" i="0" u="none" strike="noStrike" baseline="0">
                  <a:solidFill>
                    <a:srgbClr val="00C85A"/>
                  </a:solidFill>
                  <a:latin typeface="Tenorite" panose="00000500000000000000" pitchFamily="2" charset="0"/>
                </a:rPr>
                <a:t>Network Strategy and</a:t>
              </a:r>
            </a:p>
            <a:p>
              <a:pPr algn="l"/>
              <a:r>
                <a:rPr lang="en-US" b="1" i="0" u="none" strike="noStrike" baseline="0">
                  <a:solidFill>
                    <a:srgbClr val="00C85A"/>
                  </a:solidFill>
                  <a:latin typeface="Tenorite" panose="00000500000000000000" pitchFamily="2" charset="0"/>
                </a:rPr>
                <a:t>Optimization</a:t>
              </a:r>
            </a:p>
            <a:p>
              <a:pPr algn="l"/>
              <a:r>
                <a:rPr lang="en-US" sz="1400" b="1" i="1" u="none" strike="noStrike" baseline="0">
                  <a:solidFill>
                    <a:srgbClr val="3A3C43"/>
                  </a:solidFill>
                  <a:latin typeface="Tenorite" panose="00000500000000000000" pitchFamily="2" charset="0"/>
                </a:rPr>
                <a:t>Advise</a:t>
              </a:r>
            </a:p>
            <a:p>
              <a:pPr algn="l"/>
              <a:r>
                <a:rPr lang="en-US" sz="1400" b="0" i="0" u="none" strike="noStrike" baseline="0">
                  <a:solidFill>
                    <a:srgbClr val="000000"/>
                  </a:solidFill>
                  <a:latin typeface="Tenorite" panose="00000500000000000000" pitchFamily="2" charset="0"/>
                </a:rPr>
                <a:t>Analyzes client infrastructure to identify and remedy the configuration of network components and help clients design their</a:t>
              </a:r>
              <a:r>
                <a:rPr lang="en-US" sz="1400">
                  <a:solidFill>
                    <a:srgbClr val="000000"/>
                  </a:solidFill>
                  <a:latin typeface="Tenorite" panose="00000500000000000000" pitchFamily="2" charset="0"/>
                </a:rPr>
                <a:t> </a:t>
              </a:r>
              <a:r>
                <a:rPr lang="en-US" sz="1400" b="0" i="0" u="none" strike="noStrike" baseline="0">
                  <a:solidFill>
                    <a:srgbClr val="000000"/>
                  </a:solidFill>
                  <a:latin typeface="Tenorite" panose="00000500000000000000" pitchFamily="2" charset="0"/>
                </a:rPr>
                <a:t>network architecture into secure zones.</a:t>
              </a:r>
              <a:endParaRPr lang="en-US" sz="1400">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00C85A"/>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00C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6AB93DE-21E8-F3E0-CC1F-F4553AF67C87}"/>
              </a:ext>
            </a:extLst>
          </p:cNvPr>
          <p:cNvPicPr>
            <a:picLocks noChangeAspect="1"/>
          </p:cNvPicPr>
          <p:nvPr/>
        </p:nvPicPr>
        <p:blipFill>
          <a:blip r:embed="rId3">
            <a:alphaModFix/>
            <a:duotone>
              <a:prstClr val="black"/>
              <a:srgbClr val="00F26D">
                <a:tint val="45000"/>
                <a:satMod val="400000"/>
              </a:srgbClr>
            </a:duotone>
          </a:blip>
          <a:stretch>
            <a:fillRect/>
          </a:stretch>
        </p:blipFill>
        <p:spPr>
          <a:xfrm>
            <a:off x="866001" y="314705"/>
            <a:ext cx="769853" cy="769853"/>
          </a:xfrm>
          <a:prstGeom prst="rect">
            <a:avLst/>
          </a:prstGeom>
        </p:spPr>
      </p:pic>
      <p:cxnSp>
        <p:nvCxnSpPr>
          <p:cNvPr id="12" name="Straight Connector 11">
            <a:extLst>
              <a:ext uri="{FF2B5EF4-FFF2-40B4-BE49-F238E27FC236}">
                <a16:creationId xmlns:a16="http://schemas.microsoft.com/office/drawing/2014/main" id="{4A0988E5-6DF5-7908-217A-9B43D33543D0}"/>
              </a:ext>
            </a:extLst>
          </p:cNvPr>
          <p:cNvCxnSpPr>
            <a:cxnSpLocks/>
          </p:cNvCxnSpPr>
          <p:nvPr/>
        </p:nvCxnSpPr>
        <p:spPr>
          <a:xfrm flipH="1">
            <a:off x="4601392" y="5171179"/>
            <a:ext cx="7240088"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64973415-00E9-3F9F-A92E-8621E2D33ECF}"/>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8E8753A0-66CE-B768-A360-9604F4005ED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42475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2BBEABA-64A6-184C-83C1-94919702C2AB}"/>
              </a:ext>
            </a:extLst>
          </p:cNvPr>
          <p:cNvPicPr>
            <a:picLocks noChangeAspect="1"/>
          </p:cNvPicPr>
          <p:nvPr/>
        </p:nvPicPr>
        <p:blipFill rotWithShape="1">
          <a:blip r:embed="rId3">
            <a:duotone>
              <a:prstClr val="black"/>
              <a:srgbClr val="00E266">
                <a:tint val="45000"/>
                <a:satMod val="400000"/>
              </a:srgbClr>
            </a:duotone>
            <a:alphaModFix amt="10000"/>
          </a:blip>
          <a:srcRect l="12627"/>
          <a:stretch/>
        </p:blipFill>
        <p:spPr>
          <a:xfrm flipH="1">
            <a:off x="7201272" y="257837"/>
            <a:ext cx="4965187" cy="5682769"/>
          </a:xfrm>
          <a:prstGeom prst="rect">
            <a:avLst/>
          </a:prstGeom>
        </p:spPr>
      </p:pic>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756556" y="1360163"/>
            <a:ext cx="3178630" cy="4580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00C85A"/>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Businesses rely on a stable and secure IT environment as the foundation for driving new digital innovations, and products.</a:t>
            </a:r>
          </a:p>
          <a:p>
            <a:pPr marL="0" indent="0">
              <a:buFont typeface="Arial" panose="020B0604020202020204" pitchFamily="34" charset="0"/>
              <a:buNone/>
            </a:pPr>
            <a:r>
              <a:rPr lang="en-US" sz="1400">
                <a:solidFill>
                  <a:srgbClr val="000000"/>
                </a:solidFill>
                <a:latin typeface="Tenorite" panose="00000500000000000000" pitchFamily="2" charset="0"/>
              </a:rPr>
              <a:t>New security vulnerabilities are published daily, and hackers are constantly looking for ways to gain access to systems and data.</a:t>
            </a:r>
          </a:p>
          <a:p>
            <a:pPr marL="0" indent="0">
              <a:buFont typeface="Arial" panose="020B0604020202020204" pitchFamily="34" charset="0"/>
              <a:buNone/>
            </a:pPr>
            <a:r>
              <a:rPr lang="en-US" sz="1400">
                <a:solidFill>
                  <a:srgbClr val="000000"/>
                </a:solidFill>
                <a:latin typeface="Tenorite" panose="00000500000000000000" pitchFamily="2" charset="0"/>
              </a:rPr>
              <a:t>Identifying, managing, and correcting vulnerabilities in an environment that consists of multiple applications, systems, and locations is a significant management challenge</a:t>
            </a: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240088" cy="4330063"/>
            <a:chOff x="4525192" y="1740038"/>
            <a:chExt cx="7240088" cy="4330063"/>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628208" cy="4308872"/>
            </a:xfrm>
            <a:prstGeom prst="rect">
              <a:avLst/>
            </a:prstGeom>
            <a:noFill/>
          </p:spPr>
          <p:txBody>
            <a:bodyPr wrap="square" rtlCol="0">
              <a:spAutoFit/>
            </a:bodyPr>
            <a:lstStyle/>
            <a:p>
              <a:pPr algn="l"/>
              <a:r>
                <a:rPr lang="en-US" sz="1800" b="1" i="0" u="none" strike="noStrike" baseline="0">
                  <a:solidFill>
                    <a:srgbClr val="00C85A"/>
                  </a:solidFill>
                  <a:latin typeface="Tenorite" panose="00000500000000000000" pitchFamily="2" charset="0"/>
                </a:rPr>
                <a:t>Vulnerability Assessments</a:t>
              </a:r>
            </a:p>
            <a:p>
              <a:pPr algn="l"/>
              <a:r>
                <a:rPr lang="en-US" sz="1400" b="1" i="1" u="none" strike="noStrike" baseline="0">
                  <a:solidFill>
                    <a:srgbClr val="3A3C43"/>
                  </a:solidFill>
                  <a:latin typeface="Tenorite" panose="00000500000000000000" pitchFamily="2" charset="0"/>
                </a:rPr>
                <a:t>Implement | Manage</a:t>
              </a:r>
            </a:p>
            <a:p>
              <a:pPr algn="l"/>
              <a:r>
                <a:rPr lang="en-US" sz="1400" b="0" i="0" u="none" strike="noStrike" baseline="0">
                  <a:solidFill>
                    <a:srgbClr val="000000"/>
                  </a:solidFill>
                  <a:latin typeface="Tenorite" panose="00000500000000000000" pitchFamily="2" charset="0"/>
                </a:rPr>
                <a:t>Uses known hacking methods and vulnerabilities, tests the security of applications and IT systems, and achieves increased levels of security. IDC can undertake this work fully on behalf of organizations or complement organization’s internal vulnerability assessment team.</a:t>
              </a:r>
            </a:p>
            <a:p>
              <a:pPr algn="l"/>
              <a:endParaRPr lang="en-US" sz="1400">
                <a:solidFill>
                  <a:srgbClr val="000000"/>
                </a:solidFill>
                <a:latin typeface="Tenorite"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rPr>
                <a:t>Tabletop Exercises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rPr>
                <a:t>Manage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Hacking and Phishing as a service to provide regular insight into an organization’s potential vulnerabilities. Many organizations perform security tests only once, while cyber criminals are constantly seeking to find and exploit new vulnerabilities.</a:t>
              </a:r>
              <a:endParaRPr lang="en-US" sz="1400" b="0" i="0" u="none" strike="noStrike" baseline="0">
                <a:solidFill>
                  <a:srgbClr val="000000"/>
                </a:solidFill>
                <a:latin typeface="Tenorite" panose="00000500000000000000" pitchFamily="2" charset="0"/>
              </a:endParaRPr>
            </a:p>
            <a:p>
              <a:pPr algn="l"/>
              <a:endParaRPr lang="en-US" sz="1400" b="0" i="0" u="none" strike="noStrike" baseline="0">
                <a:solidFill>
                  <a:srgbClr val="000000"/>
                </a:solidFill>
                <a:latin typeface="Tenorite" panose="00000500000000000000" pitchFamily="2" charset="0"/>
              </a:endParaRPr>
            </a:p>
          </p:txBody>
        </p:sp>
        <p:sp>
          <p:nvSpPr>
            <p:cNvPr id="6" name="TextBox 5">
              <a:extLst>
                <a:ext uri="{FF2B5EF4-FFF2-40B4-BE49-F238E27FC236}">
                  <a16:creationId xmlns:a16="http://schemas.microsoft.com/office/drawing/2014/main" id="{EF1880FA-C632-1F21-4736-4ACEA21D9DE8}"/>
                </a:ext>
              </a:extLst>
            </p:cNvPr>
            <p:cNvSpPr txBox="1"/>
            <p:nvPr/>
          </p:nvSpPr>
          <p:spPr>
            <a:xfrm>
              <a:off x="8371117" y="1740038"/>
              <a:ext cx="3394163" cy="1723549"/>
            </a:xfrm>
            <a:prstGeom prst="rect">
              <a:avLst/>
            </a:prstGeom>
            <a:noFill/>
          </p:spPr>
          <p:txBody>
            <a:bodyPr wrap="square" rtlCol="0">
              <a:spAutoFit/>
            </a:bodyPr>
            <a:lstStyle/>
            <a:p>
              <a:pPr algn="l"/>
              <a:r>
                <a:rPr lang="en-US" b="1" i="0" u="none" strike="noStrike" baseline="0">
                  <a:solidFill>
                    <a:srgbClr val="00C85A"/>
                  </a:solidFill>
                  <a:latin typeface="Tenorite" panose="00000500000000000000" pitchFamily="2" charset="0"/>
                </a:rPr>
                <a:t>Vulnerability Remediation Support</a:t>
              </a:r>
            </a:p>
            <a:p>
              <a:r>
                <a:rPr lang="en-US" sz="1400" b="1" i="1" u="none" strike="noStrike" baseline="0">
                  <a:solidFill>
                    <a:srgbClr val="3A3C43"/>
                  </a:solidFill>
                  <a:latin typeface="Tenorite" panose="00000500000000000000" pitchFamily="2" charset="0"/>
                </a:rPr>
                <a:t>Implement | Manage</a:t>
              </a:r>
            </a:p>
            <a:p>
              <a:pPr algn="l"/>
              <a:r>
                <a:rPr lang="en-US" sz="1400" b="0" i="0" u="none" strike="noStrike" baseline="0">
                  <a:solidFill>
                    <a:srgbClr val="000000"/>
                  </a:solidFill>
                  <a:latin typeface="Tenorite" panose="00000500000000000000" pitchFamily="2" charset="0"/>
                </a:rPr>
                <a:t>Configures and manages vulnerability management solutions providing insight into the business-relevant vulnerabilities that matter.</a:t>
              </a:r>
              <a:endParaRPr lang="en-US" sz="1400">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00C85A"/>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00C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578745" y="404806"/>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Vulnerability Management</a:t>
            </a:r>
          </a:p>
        </p:txBody>
      </p:sp>
      <p:pic>
        <p:nvPicPr>
          <p:cNvPr id="9" name="Picture 8">
            <a:extLst>
              <a:ext uri="{FF2B5EF4-FFF2-40B4-BE49-F238E27FC236}">
                <a16:creationId xmlns:a16="http://schemas.microsoft.com/office/drawing/2014/main" id="{7BFD958F-4C03-62A9-7327-A0B1F99DBFA8}"/>
              </a:ext>
            </a:extLst>
          </p:cNvPr>
          <p:cNvPicPr>
            <a:picLocks noChangeAspect="1"/>
          </p:cNvPicPr>
          <p:nvPr/>
        </p:nvPicPr>
        <p:blipFill>
          <a:blip r:embed="rId3">
            <a:duotone>
              <a:prstClr val="black"/>
              <a:srgbClr val="00E266">
                <a:tint val="45000"/>
                <a:satMod val="400000"/>
              </a:srgbClr>
            </a:duotone>
          </a:blip>
          <a:stretch>
            <a:fillRect/>
          </a:stretch>
        </p:blipFill>
        <p:spPr>
          <a:xfrm flipH="1">
            <a:off x="905769" y="411193"/>
            <a:ext cx="600862" cy="600862"/>
          </a:xfrm>
          <a:prstGeom prst="rect">
            <a:avLst/>
          </a:prstGeom>
        </p:spPr>
      </p:pic>
      <p:cxnSp>
        <p:nvCxnSpPr>
          <p:cNvPr id="13" name="Straight Connector 12">
            <a:extLst>
              <a:ext uri="{FF2B5EF4-FFF2-40B4-BE49-F238E27FC236}">
                <a16:creationId xmlns:a16="http://schemas.microsoft.com/office/drawing/2014/main" id="{74557DC5-091F-3BF2-46FA-B09E226ED5FD}"/>
              </a:ext>
            </a:extLst>
          </p:cNvPr>
          <p:cNvCxnSpPr>
            <a:cxnSpLocks/>
          </p:cNvCxnSpPr>
          <p:nvPr/>
        </p:nvCxnSpPr>
        <p:spPr>
          <a:xfrm flipH="1">
            <a:off x="4601392" y="5971279"/>
            <a:ext cx="7240088"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F6BFF6C4-380F-0927-284B-750BA0BED3A3}"/>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8E924A42-CA24-D269-DE1C-C46390653F7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217075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24A14F-9FD5-585C-1C10-082B35DD4AF8}"/>
              </a:ext>
            </a:extLst>
          </p:cNvPr>
          <p:cNvPicPr>
            <a:picLocks noChangeAspect="1"/>
          </p:cNvPicPr>
          <p:nvPr/>
        </p:nvPicPr>
        <p:blipFill rotWithShape="1">
          <a:blip r:embed="rId3">
            <a:duotone>
              <a:prstClr val="black"/>
              <a:srgbClr val="00E266">
                <a:tint val="45000"/>
                <a:satMod val="400000"/>
              </a:srgbClr>
            </a:duotone>
            <a:alphaModFix amt="10000"/>
          </a:blip>
          <a:srcRect r="6451"/>
          <a:stretch/>
        </p:blipFill>
        <p:spPr>
          <a:xfrm>
            <a:off x="7629798" y="1001020"/>
            <a:ext cx="4562202" cy="4876800"/>
          </a:xfrm>
          <a:prstGeom prst="rect">
            <a:avLst/>
          </a:prstGeom>
        </p:spPr>
      </p:pic>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756556" y="1360163"/>
            <a:ext cx="3178630" cy="4580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00C85A"/>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Applications form a major part of every IT landscape. Ensuring they are protected requires secure design, implementation, and configuration. Testing of the protection requires robust processes, dedicated resources, and a skilled team.</a:t>
            </a:r>
          </a:p>
          <a:p>
            <a:pPr marL="0" indent="0">
              <a:buFont typeface="Arial" panose="020B0604020202020204" pitchFamily="34" charset="0"/>
              <a:buNone/>
            </a:pPr>
            <a:r>
              <a:rPr lang="en-US" sz="1400">
                <a:solidFill>
                  <a:srgbClr val="000000"/>
                </a:solidFill>
                <a:latin typeface="Tenorite" panose="00000500000000000000" pitchFamily="2" charset="0"/>
              </a:rPr>
              <a:t>Many organizations find setting up such processes and acquiring and maintaining the required skills and knowledge to be a major challenge.</a:t>
            </a: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240088" cy="3468289"/>
            <a:chOff x="4525192" y="1740038"/>
            <a:chExt cx="7240088" cy="3468289"/>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394163" cy="3447098"/>
            </a:xfrm>
            <a:prstGeom prst="rect">
              <a:avLst/>
            </a:prstGeom>
            <a:noFill/>
          </p:spPr>
          <p:txBody>
            <a:bodyPr wrap="square" rtlCol="0">
              <a:spAutoFit/>
            </a:bodyPr>
            <a:lstStyle/>
            <a:p>
              <a:pPr algn="l"/>
              <a:r>
                <a:rPr lang="en-US" sz="1800" b="1" i="0" u="none" strike="noStrike" baseline="0">
                  <a:solidFill>
                    <a:srgbClr val="00C85A"/>
                  </a:solidFill>
                  <a:latin typeface="Tenorite" panose="00000500000000000000" pitchFamily="2" charset="0"/>
                </a:rPr>
                <a:t>Enterprise Application Security</a:t>
              </a:r>
            </a:p>
            <a:p>
              <a:pPr algn="l"/>
              <a:r>
                <a:rPr lang="en-US" sz="1400" b="1" i="1" u="none" strike="noStrike" baseline="0">
                  <a:solidFill>
                    <a:srgbClr val="3A3C43"/>
                  </a:solidFill>
                  <a:latin typeface="Tenorite" panose="00000500000000000000" pitchFamily="2" charset="0"/>
                </a:rPr>
                <a:t>Advise | Implement | Manage</a:t>
              </a:r>
            </a:p>
            <a:p>
              <a:pPr algn="l"/>
              <a:r>
                <a:rPr lang="en-US" sz="1400" b="0" i="0" u="none" strike="noStrike" baseline="0">
                  <a:solidFill>
                    <a:srgbClr val="000000"/>
                  </a:solidFill>
                  <a:latin typeface="Tenorite" panose="00000500000000000000" pitchFamily="2" charset="0"/>
                </a:rPr>
                <a:t>Assesses the current state of an organization’s applications and the security controls on the application layers for enterprise systems.</a:t>
              </a:r>
            </a:p>
            <a:p>
              <a:pPr algn="l"/>
              <a:endParaRPr lang="en-US" sz="1400">
                <a:solidFill>
                  <a:srgbClr val="000000"/>
                </a:solidFill>
                <a:latin typeface="Tenorite"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rPr>
                <a:t>Source Code 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rPr>
                <a:t>Manage | Implement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Analyzes application source code to test for common mistakes. The analysis can be conducted through one-off application assessments or as an integral part of an organization’s software development process.</a:t>
              </a:r>
              <a:endParaRPr lang="en-US" sz="1400" b="0" i="0" u="none" strike="noStrike" baseline="0">
                <a:solidFill>
                  <a:srgbClr val="000000"/>
                </a:solidFill>
                <a:latin typeface="Tenorite" panose="00000500000000000000" pitchFamily="2" charset="0"/>
              </a:endParaRPr>
            </a:p>
          </p:txBody>
        </p:sp>
        <p:sp>
          <p:nvSpPr>
            <p:cNvPr id="6" name="TextBox 5">
              <a:extLst>
                <a:ext uri="{FF2B5EF4-FFF2-40B4-BE49-F238E27FC236}">
                  <a16:creationId xmlns:a16="http://schemas.microsoft.com/office/drawing/2014/main" id="{EF1880FA-C632-1F21-4736-4ACEA21D9DE8}"/>
                </a:ext>
              </a:extLst>
            </p:cNvPr>
            <p:cNvSpPr txBox="1"/>
            <p:nvPr/>
          </p:nvSpPr>
          <p:spPr>
            <a:xfrm>
              <a:off x="8371117" y="1740038"/>
              <a:ext cx="3394163" cy="1877437"/>
            </a:xfrm>
            <a:prstGeom prst="rect">
              <a:avLst/>
            </a:prstGeom>
            <a:noFill/>
          </p:spPr>
          <p:txBody>
            <a:bodyPr wrap="square" rtlCol="0">
              <a:spAutoFit/>
            </a:bodyPr>
            <a:lstStyle/>
            <a:p>
              <a:pPr algn="l"/>
              <a:r>
                <a:rPr lang="en-US" b="1" i="0" u="none" strike="noStrike" baseline="0">
                  <a:solidFill>
                    <a:srgbClr val="00C85A"/>
                  </a:solidFill>
                  <a:latin typeface="Tenorite" panose="00000500000000000000" pitchFamily="2" charset="0"/>
                </a:rPr>
                <a:t>Secure by Design: Secure SDLC</a:t>
              </a:r>
            </a:p>
            <a:p>
              <a:pPr algn="l"/>
              <a:r>
                <a:rPr lang="en-US" sz="1400" b="1" i="1" u="none" strike="noStrike" baseline="0">
                  <a:solidFill>
                    <a:srgbClr val="3A3C43"/>
                  </a:solidFill>
                  <a:latin typeface="Tenorite" panose="00000500000000000000" pitchFamily="2" charset="0"/>
                </a:rPr>
                <a:t>Implement | Manage</a:t>
              </a:r>
            </a:p>
            <a:p>
              <a:pPr algn="l"/>
              <a:r>
                <a:rPr lang="en-US" sz="1400" b="0" i="0" u="none" strike="noStrike" baseline="0">
                  <a:solidFill>
                    <a:srgbClr val="000000"/>
                  </a:solidFill>
                  <a:latin typeface="Tenorite" panose="00000500000000000000" pitchFamily="2" charset="0"/>
                </a:rPr>
                <a:t>We </a:t>
              </a:r>
              <a:r>
                <a:rPr lang="en-US" sz="1400">
                  <a:solidFill>
                    <a:srgbClr val="000000"/>
                  </a:solidFill>
                  <a:latin typeface="Tenorite" panose="00000500000000000000" pitchFamily="2" charset="0"/>
                </a:rPr>
                <a:t>a</a:t>
              </a:r>
              <a:r>
                <a:rPr lang="en-US" sz="1400" b="0" i="0" u="none" strike="noStrike" baseline="0">
                  <a:solidFill>
                    <a:srgbClr val="000000"/>
                  </a:solidFill>
                  <a:latin typeface="Tenorite" panose="00000500000000000000" pitchFamily="2" charset="0"/>
                </a:rPr>
                <a:t>ssess an organization’s software development life cycle (SDLC) to determine if security is properly incorporated. In addition, we help organizations embed Secure by Design principles and controls.</a:t>
              </a:r>
              <a:endParaRPr lang="en-US" sz="1400">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00C85A"/>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00C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596500" y="447924"/>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Application Protection</a:t>
            </a:r>
          </a:p>
        </p:txBody>
      </p:sp>
      <p:pic>
        <p:nvPicPr>
          <p:cNvPr id="3" name="Picture 2">
            <a:extLst>
              <a:ext uri="{FF2B5EF4-FFF2-40B4-BE49-F238E27FC236}">
                <a16:creationId xmlns:a16="http://schemas.microsoft.com/office/drawing/2014/main" id="{17909F9F-4625-35B7-518C-E872217B090F}"/>
              </a:ext>
            </a:extLst>
          </p:cNvPr>
          <p:cNvPicPr>
            <a:picLocks noChangeAspect="1"/>
          </p:cNvPicPr>
          <p:nvPr/>
        </p:nvPicPr>
        <p:blipFill>
          <a:blip r:embed="rId3"/>
          <a:stretch>
            <a:fillRect/>
          </a:stretch>
        </p:blipFill>
        <p:spPr>
          <a:xfrm>
            <a:off x="911951" y="445927"/>
            <a:ext cx="597566" cy="597566"/>
          </a:xfrm>
          <a:prstGeom prst="rect">
            <a:avLst/>
          </a:prstGeom>
        </p:spPr>
      </p:pic>
      <p:cxnSp>
        <p:nvCxnSpPr>
          <p:cNvPr id="14" name="Straight Connector 13">
            <a:extLst>
              <a:ext uri="{FF2B5EF4-FFF2-40B4-BE49-F238E27FC236}">
                <a16:creationId xmlns:a16="http://schemas.microsoft.com/office/drawing/2014/main" id="{4120640F-DD74-C429-940F-DFD356A284E5}"/>
              </a:ext>
            </a:extLst>
          </p:cNvPr>
          <p:cNvCxnSpPr>
            <a:cxnSpLocks/>
          </p:cNvCxnSpPr>
          <p:nvPr/>
        </p:nvCxnSpPr>
        <p:spPr>
          <a:xfrm flipH="1">
            <a:off x="4601392" y="5856979"/>
            <a:ext cx="7314383"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18A0D8CF-33FD-EE1F-5C66-2C50BEDB3D37}"/>
              </a:ext>
            </a:extLst>
          </p:cNvPr>
          <p:cNvSpPr txBox="1"/>
          <p:nvPr/>
        </p:nvSpPr>
        <p:spPr>
          <a:xfrm>
            <a:off x="8371117" y="3762818"/>
            <a:ext cx="3630389" cy="1877437"/>
          </a:xfrm>
          <a:prstGeom prst="rect">
            <a:avLst/>
          </a:prstGeom>
          <a:noFill/>
        </p:spPr>
        <p:txBody>
          <a:bodyPr wrap="square" rtlCol="0">
            <a:spAutoFit/>
          </a:bodyPr>
          <a:lstStyle/>
          <a:p>
            <a:pPr algn="l"/>
            <a:r>
              <a:rPr lang="en-US" b="1">
                <a:solidFill>
                  <a:srgbClr val="00C85A"/>
                </a:solidFill>
                <a:latin typeface="Tenorite" panose="00000500000000000000" pitchFamily="2" charset="0"/>
              </a:rPr>
              <a:t>Implementation</a:t>
            </a:r>
            <a:r>
              <a:rPr lang="en-US" sz="1400">
                <a:solidFill>
                  <a:srgbClr val="00C85A"/>
                </a:solidFill>
                <a:latin typeface="Tenorite" panose="00000500000000000000" pitchFamily="2" charset="0"/>
              </a:rPr>
              <a:t> </a:t>
            </a:r>
            <a:r>
              <a:rPr lang="en-US" b="1">
                <a:solidFill>
                  <a:srgbClr val="00C85A"/>
                </a:solidFill>
                <a:latin typeface="Tenorite" panose="00000500000000000000" pitchFamily="2" charset="0"/>
              </a:rPr>
              <a:t>and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rPr>
              <a:t>Implement | Manage</a:t>
            </a:r>
            <a:br>
              <a:rPr kumimoji="0" lang="en-US" sz="1400" b="1" i="1" u="none" strike="noStrike" kern="1200" cap="none" spc="0" normalizeH="0" baseline="0" noProof="0">
                <a:ln>
                  <a:noFill/>
                </a:ln>
                <a:solidFill>
                  <a:srgbClr val="3A3C43"/>
                </a:solidFill>
                <a:effectLst/>
                <a:uLnTx/>
                <a:uFillTx/>
                <a:latin typeface="Tenorite" panose="00000500000000000000" pitchFamily="2" charset="0"/>
              </a:rPr>
            </a:br>
            <a:r>
              <a:rPr kumimoji="0" lang="en-US" sz="1400" u="none" strike="noStrike" kern="1200" cap="none" spc="0" normalizeH="0" baseline="0" noProof="0">
                <a:ln>
                  <a:noFill/>
                </a:ln>
                <a:solidFill>
                  <a:srgbClr val="3A3C43"/>
                </a:solidFill>
                <a:effectLst/>
                <a:uLnTx/>
                <a:uFillTx/>
                <a:latin typeface="Tenorite" panose="00000500000000000000" pitchFamily="2" charset="0"/>
              </a:rPr>
              <a:t>Through</a:t>
            </a:r>
            <a:r>
              <a:rPr lang="en-US" sz="1400">
                <a:solidFill>
                  <a:srgbClr val="3A3C43"/>
                </a:solidFill>
                <a:latin typeface="Tenorite" panose="00000500000000000000" pitchFamily="2" charset="0"/>
              </a:rPr>
              <a:t> our partnerships </a:t>
            </a:r>
            <a:r>
              <a:rPr lang="en-US" sz="1400" err="1">
                <a:solidFill>
                  <a:srgbClr val="3A3C43"/>
                </a:solidFill>
                <a:latin typeface="Tenorite" panose="00000500000000000000" pitchFamily="2" charset="0"/>
              </a:rPr>
              <a:t>ImmuniWeb</a:t>
            </a:r>
            <a:r>
              <a:rPr lang="en-US" sz="1400">
                <a:solidFill>
                  <a:srgbClr val="3A3C43"/>
                </a:solidFill>
                <a:latin typeface="Tenorite" panose="00000500000000000000" pitchFamily="2" charset="0"/>
              </a:rPr>
              <a:t> and </a:t>
            </a:r>
            <a:r>
              <a:rPr lang="en-US" sz="1400" err="1">
                <a:solidFill>
                  <a:srgbClr val="3A3C43"/>
                </a:solidFill>
                <a:latin typeface="Tenorite" panose="00000500000000000000" pitchFamily="2" charset="0"/>
              </a:rPr>
              <a:t>Resecurity</a:t>
            </a:r>
            <a:r>
              <a:rPr lang="en-US" sz="1400">
                <a:solidFill>
                  <a:srgbClr val="3A3C43"/>
                </a:solidFill>
                <a:latin typeface="Tenorite" panose="00000500000000000000" pitchFamily="2" charset="0"/>
              </a:rPr>
              <a:t>, we provide extensive application testing from source code to runtime levels, conducting manual and automated white, grey and black-box penetration tests through emulators.</a:t>
            </a:r>
            <a:endParaRPr kumimoji="0" lang="en-US" sz="1400" b="1" i="1" u="none" strike="noStrike" kern="1200" cap="none" spc="0" normalizeH="0" baseline="0" noProof="0">
              <a:ln>
                <a:noFill/>
              </a:ln>
              <a:solidFill>
                <a:srgbClr val="3A3C43"/>
              </a:solidFill>
              <a:effectLst/>
              <a:uLnTx/>
              <a:uFillTx/>
              <a:latin typeface="Tenorite" panose="00000500000000000000" pitchFamily="2" charset="0"/>
            </a:endParaRPr>
          </a:p>
        </p:txBody>
      </p:sp>
      <p:sp>
        <p:nvSpPr>
          <p:cNvPr id="11" name="Rectangle 10">
            <a:extLst>
              <a:ext uri="{FF2B5EF4-FFF2-40B4-BE49-F238E27FC236}">
                <a16:creationId xmlns:a16="http://schemas.microsoft.com/office/drawing/2014/main" id="{4C456434-6003-148A-2E0F-6253A732954E}"/>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128A0D68-CD56-0C06-99A7-0A6EAE4162C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327320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31BF05-9CEC-CC90-B6D5-15FC793E0ECD}"/>
              </a:ext>
            </a:extLst>
          </p:cNvPr>
          <p:cNvPicPr>
            <a:picLocks noChangeAspect="1"/>
          </p:cNvPicPr>
          <p:nvPr/>
        </p:nvPicPr>
        <p:blipFill rotWithShape="1">
          <a:blip r:embed="rId2">
            <a:duotone>
              <a:prstClr val="black"/>
              <a:srgbClr val="00E266">
                <a:tint val="45000"/>
                <a:satMod val="400000"/>
              </a:srgbClr>
            </a:duotone>
            <a:alphaModFix amt="15000"/>
          </a:blip>
          <a:srcRect r="13319"/>
          <a:stretch/>
        </p:blipFill>
        <p:spPr>
          <a:xfrm>
            <a:off x="7796075" y="699398"/>
            <a:ext cx="4395925" cy="5071380"/>
          </a:xfrm>
          <a:prstGeom prst="rect">
            <a:avLst/>
          </a:prstGeom>
        </p:spPr>
      </p:pic>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756556" y="1360163"/>
            <a:ext cx="3178630" cy="4580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00C85A"/>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The traditional network perimeter has faded. In response, organizations are increasingly focusing on user identity assurance and information access controls.</a:t>
            </a:r>
          </a:p>
          <a:p>
            <a:pPr marL="0" indent="0">
              <a:buFont typeface="Arial" panose="020B0604020202020204" pitchFamily="34" charset="0"/>
              <a:buNone/>
            </a:pPr>
            <a:r>
              <a:rPr lang="en-US" sz="1400">
                <a:solidFill>
                  <a:srgbClr val="000000"/>
                </a:solidFill>
                <a:latin typeface="Tenorite" panose="00000500000000000000" pitchFamily="2" charset="0"/>
              </a:rPr>
              <a:t>Identity and Access Management (IAM) provides tools, processes, and methods to enhance the security of online transactions while minimizing friction in the user experience. IAM also provides a trusted environment for omni-channel communication between users (customers, business partners, and employees) and IT platforms.</a:t>
            </a: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240088" cy="3868398"/>
            <a:chOff x="4525192" y="1740038"/>
            <a:chExt cx="7240088" cy="3868398"/>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394163" cy="3847207"/>
            </a:xfrm>
            <a:prstGeom prst="rect">
              <a:avLst/>
            </a:prstGeom>
            <a:noFill/>
          </p:spPr>
          <p:txBody>
            <a:bodyPr wrap="square" rtlCol="0">
              <a:spAutoFit/>
            </a:bodyPr>
            <a:lstStyle/>
            <a:p>
              <a:pPr algn="l"/>
              <a:r>
                <a:rPr lang="en-US" sz="1800" b="1" i="0" u="none" strike="noStrike" baseline="0">
                  <a:solidFill>
                    <a:srgbClr val="00C85A"/>
                  </a:solidFill>
                  <a:latin typeface="Tenorite" panose="00000500000000000000" pitchFamily="2" charset="0"/>
                </a:rPr>
                <a:t>Current State Assessments for IAM Components</a:t>
              </a:r>
            </a:p>
            <a:p>
              <a:pPr algn="l"/>
              <a:r>
                <a:rPr lang="en-US" sz="1400" b="1" i="1" u="none" strike="noStrike" baseline="0">
                  <a:solidFill>
                    <a:srgbClr val="3A3C43"/>
                  </a:solidFill>
                  <a:latin typeface="Tenorite" panose="00000500000000000000" pitchFamily="2" charset="0"/>
                </a:rPr>
                <a:t>Advise</a:t>
              </a:r>
            </a:p>
            <a:p>
              <a:pPr algn="l"/>
              <a:r>
                <a:rPr lang="en-US" sz="1400" b="0" i="0" u="none" strike="noStrike" baseline="0">
                  <a:solidFill>
                    <a:srgbClr val="000000"/>
                  </a:solidFill>
                  <a:latin typeface="Tenorite" panose="00000500000000000000" pitchFamily="2" charset="0"/>
                </a:rPr>
                <a:t>Assesses the current maturity of IAM-related controls and pinpoints key improvement areas.</a:t>
              </a:r>
            </a:p>
            <a:p>
              <a:pPr algn="l"/>
              <a:endParaRPr lang="en-US" sz="1400">
                <a:solidFill>
                  <a:srgbClr val="000000"/>
                </a:solidFill>
                <a:latin typeface="Tenorite"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rPr>
                <a:t>IAM Functionality Design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rPr>
                <a:t>Preparation for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rPr>
                <a:t>Advise | </a:t>
              </a:r>
              <a:r>
                <a:rPr lang="en-US" sz="1400" b="1" i="1" u="none" strike="noStrike" baseline="0">
                  <a:solidFill>
                    <a:srgbClr val="3A3C43"/>
                  </a:solidFill>
                  <a:latin typeface="Tenorite" panose="00000500000000000000" pitchFamily="2" charset="0"/>
                </a:rPr>
                <a:t>Implement</a:t>
              </a:r>
              <a:endPar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Formalizes requirements, designs a fitting solution landscape by selecting the most appropriate solution set, and transforms the organization and its processes to optimize returns on IAM investments.</a:t>
              </a:r>
              <a:endPar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endParaRPr>
            </a:p>
          </p:txBody>
        </p:sp>
        <p:sp>
          <p:nvSpPr>
            <p:cNvPr id="6" name="TextBox 5">
              <a:extLst>
                <a:ext uri="{FF2B5EF4-FFF2-40B4-BE49-F238E27FC236}">
                  <a16:creationId xmlns:a16="http://schemas.microsoft.com/office/drawing/2014/main" id="{EF1880FA-C632-1F21-4736-4ACEA21D9DE8}"/>
                </a:ext>
              </a:extLst>
            </p:cNvPr>
            <p:cNvSpPr txBox="1"/>
            <p:nvPr/>
          </p:nvSpPr>
          <p:spPr>
            <a:xfrm>
              <a:off x="8371117" y="1740038"/>
              <a:ext cx="3394163" cy="3231654"/>
            </a:xfrm>
            <a:prstGeom prst="rect">
              <a:avLst/>
            </a:prstGeom>
            <a:noFill/>
          </p:spPr>
          <p:txBody>
            <a:bodyPr wrap="square" rtlCol="0">
              <a:spAutoFit/>
            </a:bodyPr>
            <a:lstStyle/>
            <a:p>
              <a:pPr algn="l"/>
              <a:r>
                <a:rPr lang="en-US" b="1" i="0" u="none" strike="noStrike" baseline="0">
                  <a:solidFill>
                    <a:srgbClr val="00C85A"/>
                  </a:solidFill>
                  <a:latin typeface="Tenorite" panose="00000500000000000000" pitchFamily="2" charset="0"/>
                </a:rPr>
                <a:t>IAM Platform Deployment</a:t>
              </a:r>
            </a:p>
            <a:p>
              <a:pPr algn="l"/>
              <a:r>
                <a:rPr lang="en-US" sz="1400" b="1" i="1" u="none" strike="noStrike" baseline="0">
                  <a:solidFill>
                    <a:srgbClr val="3A3C43"/>
                  </a:solidFill>
                  <a:latin typeface="Tenorite" panose="00000500000000000000" pitchFamily="2" charset="0"/>
                </a:rPr>
                <a:t>Implement</a:t>
              </a:r>
            </a:p>
            <a:p>
              <a:pPr algn="l"/>
              <a:r>
                <a:rPr lang="en-US" sz="1400" b="0" i="0" u="none" strike="noStrike" baseline="0">
                  <a:solidFill>
                    <a:srgbClr val="000000"/>
                  </a:solidFill>
                  <a:latin typeface="Tenorite" panose="00000500000000000000" pitchFamily="2" charset="0"/>
                </a:rPr>
                <a:t>Makes the IAM vision a reality by implementing IAM solutions to support your IAM processes with key technology partners (SailPoint, OKTA, CyberArk, and ForgeRock).</a:t>
              </a:r>
            </a:p>
            <a:p>
              <a:pPr algn="l"/>
              <a:endParaRPr lang="en-US" sz="1400">
                <a:solidFill>
                  <a:srgbClr val="000000"/>
                </a:solidFill>
                <a:latin typeface="Tenorite"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rPr>
                <a:t>Reach of IAM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rPr>
                <a:t>Manage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Integrates business applications with the IAM platform to increase the reach of automated controls.</a:t>
              </a:r>
            </a:p>
            <a:p>
              <a:pPr algn="l"/>
              <a:endParaRPr lang="en-US" sz="1400">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00C85A"/>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00C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676400" y="445927"/>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Identity and Access Management</a:t>
            </a:r>
          </a:p>
        </p:txBody>
      </p:sp>
      <p:cxnSp>
        <p:nvCxnSpPr>
          <p:cNvPr id="14" name="Straight Connector 13">
            <a:extLst>
              <a:ext uri="{FF2B5EF4-FFF2-40B4-BE49-F238E27FC236}">
                <a16:creationId xmlns:a16="http://schemas.microsoft.com/office/drawing/2014/main" id="{4120640F-DD74-C429-940F-DFD356A284E5}"/>
              </a:ext>
            </a:extLst>
          </p:cNvPr>
          <p:cNvCxnSpPr>
            <a:cxnSpLocks/>
          </p:cNvCxnSpPr>
          <p:nvPr/>
        </p:nvCxnSpPr>
        <p:spPr>
          <a:xfrm flipH="1">
            <a:off x="4601392" y="5428354"/>
            <a:ext cx="7240088"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90BEC289-F087-9CC2-9109-4E4C6A228591}"/>
              </a:ext>
            </a:extLst>
          </p:cNvPr>
          <p:cNvPicPr>
            <a:picLocks noChangeAspect="1"/>
          </p:cNvPicPr>
          <p:nvPr/>
        </p:nvPicPr>
        <p:blipFill>
          <a:blip r:embed="rId2"/>
          <a:stretch>
            <a:fillRect/>
          </a:stretch>
        </p:blipFill>
        <p:spPr>
          <a:xfrm>
            <a:off x="866775" y="456522"/>
            <a:ext cx="669062" cy="669062"/>
          </a:xfrm>
          <a:prstGeom prst="rect">
            <a:avLst/>
          </a:prstGeom>
        </p:spPr>
      </p:pic>
      <p:sp>
        <p:nvSpPr>
          <p:cNvPr id="3" name="Rectangle 2">
            <a:extLst>
              <a:ext uri="{FF2B5EF4-FFF2-40B4-BE49-F238E27FC236}">
                <a16:creationId xmlns:a16="http://schemas.microsoft.com/office/drawing/2014/main" id="{D4FD94F0-9876-E69C-722D-B367650D3BA9}"/>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87FE60AC-C248-C7C4-FAF2-2B1B311C31F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323931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00C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676400" y="451003"/>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200" b="1">
                <a:solidFill>
                  <a:schemeClr val="tx1"/>
                </a:solidFill>
                <a:latin typeface="Tenorite" panose="00000500000000000000" pitchFamily="2" charset="0"/>
              </a:rPr>
              <a:t>Identity and Access Management Components</a:t>
            </a:r>
          </a:p>
        </p:txBody>
      </p:sp>
      <p:pic>
        <p:nvPicPr>
          <p:cNvPr id="3" name="Picture 2">
            <a:extLst>
              <a:ext uri="{FF2B5EF4-FFF2-40B4-BE49-F238E27FC236}">
                <a16:creationId xmlns:a16="http://schemas.microsoft.com/office/drawing/2014/main" id="{592E9012-B907-2D7A-8F59-AA43AF005583}"/>
              </a:ext>
            </a:extLst>
          </p:cNvPr>
          <p:cNvPicPr>
            <a:picLocks noChangeAspect="1"/>
          </p:cNvPicPr>
          <p:nvPr/>
        </p:nvPicPr>
        <p:blipFill>
          <a:blip r:embed="rId2"/>
          <a:stretch>
            <a:fillRect/>
          </a:stretch>
        </p:blipFill>
        <p:spPr>
          <a:xfrm>
            <a:off x="4327727" y="1103517"/>
            <a:ext cx="7651346" cy="5114759"/>
          </a:xfrm>
          <a:prstGeom prst="rect">
            <a:avLst/>
          </a:prstGeom>
        </p:spPr>
      </p:pic>
      <p:sp>
        <p:nvSpPr>
          <p:cNvPr id="13" name="TextBox 12">
            <a:extLst>
              <a:ext uri="{FF2B5EF4-FFF2-40B4-BE49-F238E27FC236}">
                <a16:creationId xmlns:a16="http://schemas.microsoft.com/office/drawing/2014/main" id="{F1D4929A-76CB-5088-0877-3C4EF7138902}"/>
              </a:ext>
            </a:extLst>
          </p:cNvPr>
          <p:cNvSpPr txBox="1"/>
          <p:nvPr/>
        </p:nvSpPr>
        <p:spPr>
          <a:xfrm>
            <a:off x="791392" y="1934810"/>
            <a:ext cx="3526972" cy="2308324"/>
          </a:xfrm>
          <a:prstGeom prst="rect">
            <a:avLst/>
          </a:prstGeom>
          <a:noFill/>
        </p:spPr>
        <p:txBody>
          <a:bodyPr wrap="square" rtlCol="0">
            <a:spAutoFit/>
          </a:bodyPr>
          <a:lstStyle/>
          <a:p>
            <a:pPr marL="285750" indent="-285750" algn="l">
              <a:buFont typeface="Arial" panose="020B0604020202020204" pitchFamily="34" charset="0"/>
              <a:buChar char="•"/>
            </a:pPr>
            <a:r>
              <a:rPr lang="en-US" sz="1600" b="0" i="0" u="none" strike="noStrike" baseline="0">
                <a:latin typeface="Tenorite" panose="00000500000000000000" pitchFamily="2" charset="0"/>
              </a:rPr>
              <a:t>Business and user-centric view of IAM.</a:t>
            </a:r>
          </a:p>
          <a:p>
            <a:pPr marL="285750" indent="-285750" algn="l">
              <a:buFont typeface="Arial" panose="020B0604020202020204" pitchFamily="34" charset="0"/>
              <a:buChar char="•"/>
            </a:pPr>
            <a:endParaRPr lang="en-US" sz="1600" b="1">
              <a:latin typeface="Tenorite" panose="00000500000000000000" pitchFamily="2" charset="0"/>
            </a:endParaRPr>
          </a:p>
          <a:p>
            <a:pPr marL="285750" indent="-285750" algn="l">
              <a:buFont typeface="Arial" panose="020B0604020202020204" pitchFamily="34" charset="0"/>
              <a:buChar char="•"/>
            </a:pPr>
            <a:r>
              <a:rPr lang="en-US" sz="1600" b="0" i="0" u="none" strike="noStrike" baseline="0">
                <a:latin typeface="Tenorite" panose="00000500000000000000" pitchFamily="2" charset="0"/>
              </a:rPr>
              <a:t>Experience of global best practices</a:t>
            </a:r>
            <a:r>
              <a:rPr lang="en-US" sz="1600">
                <a:latin typeface="Tenorite" panose="00000500000000000000" pitchFamily="2" charset="0"/>
              </a:rPr>
              <a:t> </a:t>
            </a:r>
            <a:r>
              <a:rPr lang="en-US" sz="1600" b="0" i="0" u="none" strike="noStrike" baseline="0">
                <a:latin typeface="Tenorite" panose="00000500000000000000" pitchFamily="2" charset="0"/>
              </a:rPr>
              <a:t>and IAM solution architectures.</a:t>
            </a:r>
          </a:p>
          <a:p>
            <a:pPr marL="285750" indent="-285750" algn="l">
              <a:buFont typeface="Arial" panose="020B0604020202020204" pitchFamily="34" charset="0"/>
              <a:buChar char="•"/>
            </a:pPr>
            <a:endParaRPr lang="en-US" sz="1600" b="0" i="0" u="none" strike="noStrike" baseline="0">
              <a:latin typeface="Tenorite" panose="00000500000000000000" pitchFamily="2" charset="0"/>
            </a:endParaRPr>
          </a:p>
          <a:p>
            <a:pPr marL="285750" indent="-285750" algn="l">
              <a:buFont typeface="Arial" panose="020B0604020202020204" pitchFamily="34" charset="0"/>
              <a:buChar char="•"/>
            </a:pPr>
            <a:r>
              <a:rPr lang="en-US" sz="1600" b="0" i="0" u="none" strike="noStrike" baseline="0">
                <a:latin typeface="Tenorite" panose="00000500000000000000" pitchFamily="2" charset="0"/>
              </a:rPr>
              <a:t>Solution partner network with major IAM capability providers.</a:t>
            </a:r>
            <a:endParaRPr kumimoji="0" lang="en-US" sz="1600" b="1" i="0" u="none" strike="noStrike" kern="1200" cap="none" spc="0" normalizeH="0" baseline="0" noProof="0">
              <a:ln>
                <a:noFill/>
              </a:ln>
              <a:solidFill>
                <a:srgbClr val="00C85A"/>
              </a:solidFill>
              <a:effectLst/>
              <a:uLnTx/>
              <a:uFillTx/>
              <a:latin typeface="Tenorite" panose="00000500000000000000" pitchFamily="2" charset="0"/>
            </a:endParaRPr>
          </a:p>
        </p:txBody>
      </p:sp>
      <p:sp>
        <p:nvSpPr>
          <p:cNvPr id="17" name="TextBox 16">
            <a:extLst>
              <a:ext uri="{FF2B5EF4-FFF2-40B4-BE49-F238E27FC236}">
                <a16:creationId xmlns:a16="http://schemas.microsoft.com/office/drawing/2014/main" id="{F99137F6-3F34-E565-D9E0-7BA67F87E039}"/>
              </a:ext>
            </a:extLst>
          </p:cNvPr>
          <p:cNvSpPr txBox="1"/>
          <p:nvPr/>
        </p:nvSpPr>
        <p:spPr>
          <a:xfrm>
            <a:off x="791392" y="1534700"/>
            <a:ext cx="3526972" cy="400110"/>
          </a:xfrm>
          <a:prstGeom prst="rect">
            <a:avLst/>
          </a:prstGeom>
          <a:solidFill>
            <a:srgbClr val="00C85A"/>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Differentiators</a:t>
            </a:r>
          </a:p>
        </p:txBody>
      </p:sp>
      <p:cxnSp>
        <p:nvCxnSpPr>
          <p:cNvPr id="18" name="Straight Connector 17">
            <a:extLst>
              <a:ext uri="{FF2B5EF4-FFF2-40B4-BE49-F238E27FC236}">
                <a16:creationId xmlns:a16="http://schemas.microsoft.com/office/drawing/2014/main" id="{850E56B8-1054-26A7-FC2F-F2FDC574CDC4}"/>
              </a:ext>
            </a:extLst>
          </p:cNvPr>
          <p:cNvCxnSpPr>
            <a:cxnSpLocks/>
          </p:cNvCxnSpPr>
          <p:nvPr/>
        </p:nvCxnSpPr>
        <p:spPr>
          <a:xfrm flipH="1">
            <a:off x="839017" y="6125810"/>
            <a:ext cx="3479347"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BF5B6F25-34DC-9E75-947A-BEC316CD298C}"/>
              </a:ext>
            </a:extLst>
          </p:cNvPr>
          <p:cNvPicPr>
            <a:picLocks noChangeAspect="1"/>
          </p:cNvPicPr>
          <p:nvPr/>
        </p:nvPicPr>
        <p:blipFill>
          <a:blip r:embed="rId3"/>
          <a:stretch>
            <a:fillRect/>
          </a:stretch>
        </p:blipFill>
        <p:spPr>
          <a:xfrm>
            <a:off x="866775" y="456522"/>
            <a:ext cx="669062" cy="669062"/>
          </a:xfrm>
          <a:prstGeom prst="rect">
            <a:avLst/>
          </a:prstGeom>
        </p:spPr>
      </p:pic>
      <p:sp>
        <p:nvSpPr>
          <p:cNvPr id="4" name="Rectangle 3">
            <a:extLst>
              <a:ext uri="{FF2B5EF4-FFF2-40B4-BE49-F238E27FC236}">
                <a16:creationId xmlns:a16="http://schemas.microsoft.com/office/drawing/2014/main" id="{7C9D2FAE-EDA3-C7D4-47D1-BBCE67DF11D4}"/>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2BF1EE6-EE38-1A9B-4C93-877A6A482B3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352713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C420A00-A3AC-47DD-A8C0-BCBFF4A8495D}"/>
              </a:ext>
            </a:extLst>
          </p:cNvPr>
          <p:cNvPicPr>
            <a:picLocks noChangeAspect="1"/>
          </p:cNvPicPr>
          <p:nvPr/>
        </p:nvPicPr>
        <p:blipFill rotWithShape="1">
          <a:blip r:embed="rId2">
            <a:duotone>
              <a:prstClr val="black"/>
              <a:srgbClr val="00C85A">
                <a:tint val="45000"/>
                <a:satMod val="400000"/>
              </a:srgbClr>
            </a:duotone>
            <a:alphaModFix amt="15000"/>
          </a:blip>
          <a:srcRect r="18399"/>
          <a:stretch/>
        </p:blipFill>
        <p:spPr>
          <a:xfrm>
            <a:off x="6827317" y="68719"/>
            <a:ext cx="5364683" cy="6574291"/>
          </a:xfrm>
          <a:prstGeom prst="rect">
            <a:avLst/>
          </a:prstGeom>
        </p:spPr>
      </p:pic>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756555" y="1360163"/>
            <a:ext cx="3681279" cy="549783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00C85A"/>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Organizations need to be able to use, analyze, and share their data while ensuring compliance with invasive regulatory control and customer/employee privacy expectations.</a:t>
            </a:r>
          </a:p>
          <a:p>
            <a:pPr marL="0" indent="0">
              <a:buFont typeface="Arial" panose="020B0604020202020204" pitchFamily="34" charset="0"/>
              <a:buNone/>
            </a:pPr>
            <a:r>
              <a:rPr lang="en-US" sz="1400">
                <a:solidFill>
                  <a:srgbClr val="000000"/>
                </a:solidFill>
                <a:latin typeface="Tenorite" panose="00000500000000000000" pitchFamily="2" charset="0"/>
              </a:rPr>
              <a:t>Greater reliance on effective data use, combined with increased regulation and control requirements, such as General Data Protection Regulation (GDPR), puts significant operational pressure on organizations.</a:t>
            </a:r>
          </a:p>
          <a:p>
            <a:pPr marL="0" indent="0">
              <a:buFont typeface="Arial" panose="020B0604020202020204" pitchFamily="34" charset="0"/>
              <a:buNone/>
            </a:pPr>
            <a:r>
              <a:rPr lang="en-US" sz="1400">
                <a:solidFill>
                  <a:srgbClr val="000000"/>
                </a:solidFill>
                <a:latin typeface="Tenorite" panose="00000500000000000000" pitchFamily="2" charset="0"/>
              </a:rPr>
              <a:t>This requires a holistic and integrated data privacy approach to an environment that is often highly segmented.</a:t>
            </a:r>
          </a:p>
          <a:p>
            <a:pPr marL="0" indent="0">
              <a:buFont typeface="Arial" panose="020B0604020202020204" pitchFamily="34" charset="0"/>
              <a:buNone/>
            </a:pPr>
            <a:r>
              <a:rPr lang="en-US" sz="1400">
                <a:solidFill>
                  <a:srgbClr val="000000"/>
                </a:solidFill>
                <a:latin typeface="Tenorite" panose="00000500000000000000" pitchFamily="2" charset="0"/>
              </a:rPr>
              <a:t>Organizations are expected to keep personal and corporate data confidential, yet data breaches still occur. These can result in financial loss, regulatory sanction, and reputation damage.</a:t>
            </a:r>
          </a:p>
          <a:p>
            <a:pPr marL="0" indent="0">
              <a:buFont typeface="Arial" panose="020B0604020202020204" pitchFamily="34" charset="0"/>
              <a:buNone/>
            </a:pPr>
            <a:r>
              <a:rPr lang="en-US" sz="1400">
                <a:solidFill>
                  <a:srgbClr val="000000"/>
                </a:solidFill>
                <a:latin typeface="Tenorite" panose="00000500000000000000" pitchFamily="2" charset="0"/>
              </a:rPr>
              <a:t>Common challenges are identifying organization’s business critical information and ensuring it is adequately protected in a world where the quick exchange of information is integral to business success.</a:t>
            </a:r>
            <a:endParaRPr lang="en-US" sz="1400">
              <a:latin typeface="Tenorite" panose="00000500000000000000" pitchFamily="2" charset="0"/>
            </a:endParaRPr>
          </a:p>
          <a:p>
            <a:pPr marL="0" indent="0">
              <a:buFont typeface="Arial" panose="020B0604020202020204" pitchFamily="34" charset="0"/>
              <a:buNone/>
            </a:pP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372897" cy="2668069"/>
            <a:chOff x="4525192" y="1740038"/>
            <a:chExt cx="7372897" cy="2668069"/>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394163" cy="2646878"/>
            </a:xfrm>
            <a:prstGeom prst="rect">
              <a:avLst/>
            </a:prstGeom>
            <a:noFill/>
          </p:spPr>
          <p:txBody>
            <a:bodyPr wrap="square" rtlCol="0">
              <a:spAutoFit/>
            </a:bodyPr>
            <a:lstStyle/>
            <a:p>
              <a:pPr algn="l"/>
              <a:r>
                <a:rPr lang="en-US" sz="1800" b="1" i="0" u="none" strike="noStrike" baseline="0">
                  <a:solidFill>
                    <a:srgbClr val="00C85A"/>
                  </a:solidFill>
                  <a:latin typeface="Tenorite" panose="00000500000000000000" pitchFamily="2" charset="0"/>
                </a:rPr>
                <a:t>Privacy/GDPR Maturity Assessments and Roadmap</a:t>
              </a:r>
            </a:p>
            <a:p>
              <a:pPr algn="l"/>
              <a:r>
                <a:rPr lang="en-US" sz="1400" b="1" i="1" u="none" strike="noStrike" baseline="0">
                  <a:solidFill>
                    <a:srgbClr val="3A3C43"/>
                  </a:solidFill>
                  <a:latin typeface="Tenorite" panose="00000500000000000000" pitchFamily="2" charset="0"/>
                </a:rPr>
                <a:t>Advise | Implement</a:t>
              </a:r>
            </a:p>
            <a:p>
              <a:pPr algn="l"/>
              <a:r>
                <a:rPr lang="en-US" sz="1400" b="0" i="0" u="none" strike="noStrike" baseline="0">
                  <a:solidFill>
                    <a:srgbClr val="000000"/>
                  </a:solidFill>
                  <a:latin typeface="Tenorite" panose="00000500000000000000" pitchFamily="2" charset="0"/>
                </a:rPr>
                <a:t>Assesses and identifies the current state of an organization’s GDPR readiness. This includes a prioritized and risk-based roadmap that clearly identifies actionable mitigating measures and short-term fixes.</a:t>
              </a:r>
            </a:p>
            <a:p>
              <a:pPr algn="l"/>
              <a:endParaRPr lang="en-US" sz="1400">
                <a:solidFill>
                  <a:srgbClr val="000000"/>
                </a:solidFill>
                <a:latin typeface="Tenorite"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endParaRPr>
            </a:p>
          </p:txBody>
        </p:sp>
        <p:sp>
          <p:nvSpPr>
            <p:cNvPr id="6" name="TextBox 5">
              <a:extLst>
                <a:ext uri="{FF2B5EF4-FFF2-40B4-BE49-F238E27FC236}">
                  <a16:creationId xmlns:a16="http://schemas.microsoft.com/office/drawing/2014/main" id="{EF1880FA-C632-1F21-4736-4ACEA21D9DE8}"/>
                </a:ext>
              </a:extLst>
            </p:cNvPr>
            <p:cNvSpPr txBox="1"/>
            <p:nvPr/>
          </p:nvSpPr>
          <p:spPr>
            <a:xfrm>
              <a:off x="8267700" y="1740038"/>
              <a:ext cx="3630389" cy="2369880"/>
            </a:xfrm>
            <a:prstGeom prst="rect">
              <a:avLst/>
            </a:prstGeom>
            <a:noFill/>
          </p:spPr>
          <p:txBody>
            <a:bodyPr wrap="square" rtlCol="0">
              <a:spAutoFit/>
            </a:bodyPr>
            <a:lstStyle/>
            <a:p>
              <a:pPr algn="l"/>
              <a:r>
                <a:rPr lang="en-US" b="1">
                  <a:solidFill>
                    <a:srgbClr val="00C85A"/>
                  </a:solidFill>
                  <a:latin typeface="Tenorite" panose="00000500000000000000" pitchFamily="2" charset="0"/>
                </a:rPr>
                <a:t>Implementation</a:t>
              </a:r>
              <a:r>
                <a:rPr lang="en-US" sz="1400">
                  <a:latin typeface="Tenorite" panose="00000500000000000000" pitchFamily="2" charset="0"/>
                </a:rPr>
                <a:t> </a:t>
              </a:r>
              <a:r>
                <a:rPr lang="en-US" b="1">
                  <a:solidFill>
                    <a:srgbClr val="00C85A"/>
                  </a:solidFill>
                  <a:latin typeface="Tenorite" panose="00000500000000000000" pitchFamily="2" charset="0"/>
                </a:rPr>
                <a:t>and Deployment of Data Protection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rPr>
                <a:t>Implement | Manage</a:t>
              </a:r>
            </a:p>
            <a:p>
              <a:pPr algn="l"/>
              <a:r>
                <a:rPr lang="en-US" sz="1400" b="0" i="0">
                  <a:solidFill>
                    <a:srgbClr val="0D0D0D"/>
                  </a:solidFill>
                  <a:effectLst/>
                  <a:latin typeface="Tenorite" panose="00000500000000000000" pitchFamily="2" charset="0"/>
                </a:rPr>
                <a:t>We leverage cutting-edge solutions such as Azure Information Protection and </a:t>
              </a:r>
              <a:r>
                <a:rPr lang="en-US" sz="1400" b="0" i="0" err="1">
                  <a:solidFill>
                    <a:srgbClr val="0D0D0D"/>
                  </a:solidFill>
                  <a:effectLst/>
                  <a:latin typeface="Tenorite" panose="00000500000000000000" pitchFamily="2" charset="0"/>
                </a:rPr>
                <a:t>Galaxkey</a:t>
              </a:r>
              <a:r>
                <a:rPr lang="en-US" sz="1400" b="0" i="0">
                  <a:solidFill>
                    <a:srgbClr val="0D0D0D"/>
                  </a:solidFill>
                  <a:effectLst/>
                  <a:latin typeface="Tenorite" panose="00000500000000000000" pitchFamily="2" charset="0"/>
                </a:rPr>
                <a:t> that ensure sensitive data remains secure at rest and in transit. We assist you to unlock the maximum capability for an efficient governance process which does not make securing your data a cumbersome task.</a:t>
              </a:r>
              <a:endParaRPr lang="en-US" b="1">
                <a:solidFill>
                  <a:srgbClr val="00C85A"/>
                </a:solidFill>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00C85A"/>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00C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839957" y="445927"/>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a:solidFill>
                  <a:schemeClr val="tx1"/>
                </a:solidFill>
                <a:latin typeface="Tenorite" panose="00000500000000000000" pitchFamily="2" charset="0"/>
              </a:rPr>
              <a:t>Information Privacy and Protection</a:t>
            </a:r>
          </a:p>
        </p:txBody>
      </p:sp>
      <p:cxnSp>
        <p:nvCxnSpPr>
          <p:cNvPr id="14" name="Straight Connector 13">
            <a:extLst>
              <a:ext uri="{FF2B5EF4-FFF2-40B4-BE49-F238E27FC236}">
                <a16:creationId xmlns:a16="http://schemas.microsoft.com/office/drawing/2014/main" id="{4120640F-DD74-C429-940F-DFD356A284E5}"/>
              </a:ext>
            </a:extLst>
          </p:cNvPr>
          <p:cNvCxnSpPr>
            <a:cxnSpLocks/>
          </p:cNvCxnSpPr>
          <p:nvPr/>
        </p:nvCxnSpPr>
        <p:spPr>
          <a:xfrm flipH="1">
            <a:off x="4601392" y="6142729"/>
            <a:ext cx="7240088" cy="0"/>
          </a:xfrm>
          <a:prstGeom prst="line">
            <a:avLst/>
          </a:prstGeom>
          <a:ln>
            <a:solidFill>
              <a:srgbClr val="00C85A"/>
            </a:solidFill>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8343D4E6-36F9-DB3E-3F98-A10CA5E5CA5F}"/>
              </a:ext>
            </a:extLst>
          </p:cNvPr>
          <p:cNvPicPr>
            <a:picLocks noChangeAspect="1"/>
          </p:cNvPicPr>
          <p:nvPr/>
        </p:nvPicPr>
        <p:blipFill>
          <a:blip r:embed="rId2"/>
          <a:stretch>
            <a:fillRect/>
          </a:stretch>
        </p:blipFill>
        <p:spPr>
          <a:xfrm>
            <a:off x="838200" y="445927"/>
            <a:ext cx="735176" cy="735176"/>
          </a:xfrm>
          <a:prstGeom prst="rect">
            <a:avLst/>
          </a:prstGeom>
        </p:spPr>
      </p:pic>
      <p:sp>
        <p:nvSpPr>
          <p:cNvPr id="2" name="Rectangle 1">
            <a:extLst>
              <a:ext uri="{FF2B5EF4-FFF2-40B4-BE49-F238E27FC236}">
                <a16:creationId xmlns:a16="http://schemas.microsoft.com/office/drawing/2014/main" id="{2F744E60-61A8-B38C-3CA5-9399BF0C08F9}"/>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DEFA138-647C-EEBD-038C-39CCB87584B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10329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blue circuit board with a brain&#10;&#10;Description automatically generated">
            <a:extLst>
              <a:ext uri="{FF2B5EF4-FFF2-40B4-BE49-F238E27FC236}">
                <a16:creationId xmlns:a16="http://schemas.microsoft.com/office/drawing/2014/main" id="{2A4AE448-C46A-2089-59DA-B16697133EB4}"/>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33963" t="1483" r="35960" b="714"/>
          <a:stretch/>
        </p:blipFill>
        <p:spPr>
          <a:xfrm>
            <a:off x="5864838" y="0"/>
            <a:ext cx="6327162" cy="6858000"/>
          </a:xfrm>
          <a:prstGeom prst="rect">
            <a:avLst/>
          </a:prstGeom>
        </p:spPr>
      </p:pic>
      <p:pic>
        <p:nvPicPr>
          <p:cNvPr id="12" name="Picture 11" descr="A robot holding a camera&#10;&#10;Description automatically generated" hidden="1">
            <a:extLst>
              <a:ext uri="{FF2B5EF4-FFF2-40B4-BE49-F238E27FC236}">
                <a16:creationId xmlns:a16="http://schemas.microsoft.com/office/drawing/2014/main" id="{B7D42523-3650-7369-B3F5-E09CC9682BBF}"/>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t="3054" r="40293"/>
          <a:stretch/>
        </p:blipFill>
        <p:spPr>
          <a:xfrm flipH="1">
            <a:off x="5873038" y="0"/>
            <a:ext cx="6335592" cy="6871349"/>
          </a:xfrm>
          <a:prstGeom prst="rect">
            <a:avLst/>
          </a:prstGeom>
        </p:spPr>
      </p:pic>
      <p:pic>
        <p:nvPicPr>
          <p:cNvPr id="14" name="Picture 2" descr="Black To Transparent Gradient Png - PNG Image Collection">
            <a:extLst>
              <a:ext uri="{FF2B5EF4-FFF2-40B4-BE49-F238E27FC236}">
                <a16:creationId xmlns:a16="http://schemas.microsoft.com/office/drawing/2014/main" id="{A102ADA0-95BC-568A-43B3-B19FF63C5A5A}"/>
              </a:ext>
            </a:extLst>
          </p:cNvPr>
          <p:cNvPicPr>
            <a:picLocks noChangeAspect="1"/>
          </p:cNvPicPr>
          <p:nvPr/>
        </p:nvPicPr>
        <p:blipFill rotWithShape="1">
          <a:blip r:embed="rId7">
            <a:duotone>
              <a:schemeClr val="accent1">
                <a:shade val="45000"/>
                <a:satMod val="135000"/>
              </a:schemeClr>
              <a:prstClr val="white"/>
            </a:duotone>
            <a:alphaModFix amt="60000"/>
            <a:extLst>
              <a:ext uri="{28A0092B-C50C-407E-A947-70E740481C1C}">
                <a14:useLocalDpi xmlns:a14="http://schemas.microsoft.com/office/drawing/2010/main" val="0"/>
              </a:ext>
            </a:extLst>
          </a:blip>
          <a:srcRect l="-1" r="37501"/>
          <a:stretch/>
        </p:blipFill>
        <p:spPr bwMode="auto">
          <a:xfrm rot="5400000">
            <a:off x="5596842" y="269794"/>
            <a:ext cx="6871350" cy="6318960"/>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17">
            <a:extLst>
              <a:ext uri="{FF2B5EF4-FFF2-40B4-BE49-F238E27FC236}">
                <a16:creationId xmlns:a16="http://schemas.microsoft.com/office/drawing/2014/main" id="{A915B20E-3BA4-AF42-A7AB-C14F5781C9CB}"/>
              </a:ext>
            </a:extLst>
          </p:cNvPr>
          <p:cNvSpPr/>
          <p:nvPr/>
        </p:nvSpPr>
        <p:spPr>
          <a:xfrm>
            <a:off x="653143" y="360742"/>
            <a:ext cx="10616275" cy="4715071"/>
          </a:xfrm>
          <a:custGeom>
            <a:avLst/>
            <a:gdLst>
              <a:gd name="connsiteX0" fmla="*/ 0 w 10412963"/>
              <a:gd name="connsiteY0" fmla="*/ 0 h 4833257"/>
              <a:gd name="connsiteX1" fmla="*/ 0 w 10412963"/>
              <a:gd name="connsiteY1" fmla="*/ 55984 h 4833257"/>
              <a:gd name="connsiteX2" fmla="*/ 0 w 10412963"/>
              <a:gd name="connsiteY2" fmla="*/ 821094 h 4833257"/>
              <a:gd name="connsiteX3" fmla="*/ 10412963 w 10412963"/>
              <a:gd name="connsiteY3" fmla="*/ 821094 h 4833257"/>
              <a:gd name="connsiteX4" fmla="*/ 10412963 w 10412963"/>
              <a:gd name="connsiteY4" fmla="*/ 1045029 h 4833257"/>
              <a:gd name="connsiteX5" fmla="*/ 10412963 w 10412963"/>
              <a:gd name="connsiteY5" fmla="*/ 4833257 h 4833257"/>
              <a:gd name="connsiteX0" fmla="*/ 0 w 10412963"/>
              <a:gd name="connsiteY0" fmla="*/ 0 h 4833257"/>
              <a:gd name="connsiteX1" fmla="*/ 0 w 10412963"/>
              <a:gd name="connsiteY1" fmla="*/ 821094 h 4833257"/>
              <a:gd name="connsiteX2" fmla="*/ 10412963 w 10412963"/>
              <a:gd name="connsiteY2" fmla="*/ 821094 h 4833257"/>
              <a:gd name="connsiteX3" fmla="*/ 10412963 w 10412963"/>
              <a:gd name="connsiteY3" fmla="*/ 1045029 h 4833257"/>
              <a:gd name="connsiteX4" fmla="*/ 10412963 w 10412963"/>
              <a:gd name="connsiteY4" fmla="*/ 4833257 h 4833257"/>
              <a:gd name="connsiteX0" fmla="*/ 0 w 10412963"/>
              <a:gd name="connsiteY0" fmla="*/ 0 h 4012163"/>
              <a:gd name="connsiteX1" fmla="*/ 10412963 w 10412963"/>
              <a:gd name="connsiteY1" fmla="*/ 0 h 4012163"/>
              <a:gd name="connsiteX2" fmla="*/ 10412963 w 10412963"/>
              <a:gd name="connsiteY2" fmla="*/ 223935 h 4012163"/>
              <a:gd name="connsiteX3" fmla="*/ 10412963 w 10412963"/>
              <a:gd name="connsiteY3" fmla="*/ 4012163 h 4012163"/>
            </a:gdLst>
            <a:ahLst/>
            <a:cxnLst>
              <a:cxn ang="0">
                <a:pos x="connsiteX0" y="connsiteY0"/>
              </a:cxn>
              <a:cxn ang="0">
                <a:pos x="connsiteX1" y="connsiteY1"/>
              </a:cxn>
              <a:cxn ang="0">
                <a:pos x="connsiteX2" y="connsiteY2"/>
              </a:cxn>
              <a:cxn ang="0">
                <a:pos x="connsiteX3" y="connsiteY3"/>
              </a:cxn>
            </a:cxnLst>
            <a:rect l="l" t="t" r="r" b="b"/>
            <a:pathLst>
              <a:path w="10412963" h="4012163">
                <a:moveTo>
                  <a:pt x="0" y="0"/>
                </a:moveTo>
                <a:lnTo>
                  <a:pt x="10412963" y="0"/>
                </a:lnTo>
                <a:lnTo>
                  <a:pt x="10412963" y="223935"/>
                </a:lnTo>
                <a:lnTo>
                  <a:pt x="10412963" y="4012163"/>
                </a:lnTo>
              </a:path>
            </a:pathLst>
          </a:custGeom>
          <a:noFill/>
          <a:ln w="28575" cap="flat" cmpd="sng" algn="ctr">
            <a:solidFill>
              <a:schemeClr val="tx1"/>
            </a:solidFill>
            <a:prstDash val="solid"/>
            <a:tailEnd type="oval"/>
          </a:ln>
          <a:effectLst/>
        </p:spPr>
        <p:txBody>
          <a:bodyPr rtlCol="0" anchor="ctr"/>
          <a:lstStyle/>
          <a:p>
            <a:pPr algn="ctr" defTabSz="914377">
              <a:defRPr/>
            </a:pPr>
            <a:endParaRPr lang="en-US" kern="0">
              <a:solidFill>
                <a:srgbClr val="FFFFFF"/>
              </a:solidFill>
              <a:latin typeface="Arial"/>
              <a:cs typeface="Arial"/>
              <a:sym typeface="Arial"/>
            </a:endParaRPr>
          </a:p>
        </p:txBody>
      </p:sp>
      <p:sp>
        <p:nvSpPr>
          <p:cNvPr id="13" name="Rectangle 12">
            <a:extLst>
              <a:ext uri="{FF2B5EF4-FFF2-40B4-BE49-F238E27FC236}">
                <a16:creationId xmlns:a16="http://schemas.microsoft.com/office/drawing/2014/main" id="{D1D0F408-3E37-D04C-B4A9-AC9B973C3BEB}"/>
              </a:ext>
            </a:extLst>
          </p:cNvPr>
          <p:cNvSpPr>
            <a:spLocks noGrp="1" noRot="1" noMove="1" noResize="1" noEditPoints="1" noAdjustHandles="1" noChangeArrowheads="1" noChangeShapeType="1"/>
          </p:cNvSpPr>
          <p:nvPr/>
        </p:nvSpPr>
        <p:spPr>
          <a:xfrm rot="10800000">
            <a:off x="5856406" y="26698"/>
            <a:ext cx="6335591" cy="6831302"/>
          </a:xfrm>
          <a:prstGeom prst="rect">
            <a:avLst/>
          </a:prstGeom>
          <a:noFill/>
          <a:ln w="25400" cap="flat" cmpd="sng" algn="ctr">
            <a:noFill/>
            <a:prstDash val="solid"/>
          </a:ln>
          <a:effectLst/>
        </p:spPr>
        <p:txBody>
          <a:bodyPr rtlCol="0" anchor="ctr"/>
          <a:lstStyle/>
          <a:p>
            <a:pPr algn="ctr" defTabSz="914377">
              <a:defRPr/>
            </a:pPr>
            <a:endParaRPr lang="en-GB" kern="0">
              <a:solidFill>
                <a:srgbClr val="FFFFFF"/>
              </a:solidFill>
              <a:latin typeface="Arial"/>
              <a:cs typeface="Arial"/>
              <a:sym typeface="Arial"/>
            </a:endParaRPr>
          </a:p>
        </p:txBody>
      </p:sp>
      <p:sp>
        <p:nvSpPr>
          <p:cNvPr id="15" name="Title 2">
            <a:extLst>
              <a:ext uri="{FF2B5EF4-FFF2-40B4-BE49-F238E27FC236}">
                <a16:creationId xmlns:a16="http://schemas.microsoft.com/office/drawing/2014/main" id="{BE9FB02D-07FF-024F-A804-5D015FA14DD6}"/>
              </a:ext>
            </a:extLst>
          </p:cNvPr>
          <p:cNvSpPr txBox="1">
            <a:spLocks/>
          </p:cNvSpPr>
          <p:nvPr/>
        </p:nvSpPr>
        <p:spPr>
          <a:xfrm>
            <a:off x="9237305" y="4208346"/>
            <a:ext cx="1772819" cy="631775"/>
          </a:xfrm>
          <a:prstGeom prst="rect">
            <a:avLst/>
          </a:prstGeom>
        </p:spPr>
        <p:txBody>
          <a:bodyPr anchor="ctr"/>
          <a:lstStyle>
            <a:lvl1pPr algn="ctr" defTabSz="1219170" rtl="0" eaLnBrk="1" latinLnBrk="0" hangingPunct="1">
              <a:lnSpc>
                <a:spcPct val="120000"/>
              </a:lnSpc>
              <a:spcBef>
                <a:spcPts val="267"/>
              </a:spcBef>
              <a:spcAft>
                <a:spcPts val="267"/>
              </a:spcAft>
              <a:buNone/>
              <a:defRPr sz="3200" b="1" kern="1200" baseline="0">
                <a:solidFill>
                  <a:schemeClr val="accent1"/>
                </a:solidFill>
                <a:latin typeface="+mj-lt"/>
                <a:ea typeface="+mj-ea"/>
                <a:cs typeface="+mj-cs"/>
              </a:defRPr>
            </a:lvl1pPr>
          </a:lstStyle>
          <a:p>
            <a:pPr algn="r" defTabSz="1219140">
              <a:defRPr/>
            </a:pPr>
            <a:endParaRPr lang="en-GB" sz="4800">
              <a:solidFill>
                <a:srgbClr val="FFFFFF"/>
              </a:solidFill>
              <a:latin typeface="Arial"/>
              <a:sym typeface="Arial"/>
            </a:endParaRPr>
          </a:p>
        </p:txBody>
      </p:sp>
      <p:sp>
        <p:nvSpPr>
          <p:cNvPr id="19" name="Title 2">
            <a:extLst>
              <a:ext uri="{FF2B5EF4-FFF2-40B4-BE49-F238E27FC236}">
                <a16:creationId xmlns:a16="http://schemas.microsoft.com/office/drawing/2014/main" id="{6235F8E9-4D7D-6D4B-95EC-86093A7B7A8B}"/>
              </a:ext>
            </a:extLst>
          </p:cNvPr>
          <p:cNvSpPr txBox="1">
            <a:spLocks noGrp="1" noRot="1" noMove="1" noResize="1" noEditPoints="1" noAdjustHandles="1" noChangeArrowheads="1" noChangeShapeType="1"/>
          </p:cNvSpPr>
          <p:nvPr/>
        </p:nvSpPr>
        <p:spPr>
          <a:xfrm>
            <a:off x="6534185" y="4800196"/>
            <a:ext cx="4755996" cy="631775"/>
          </a:xfrm>
          <a:prstGeom prst="rect">
            <a:avLst/>
          </a:prstGeom>
          <a:solidFill>
            <a:srgbClr val="FFFFFF"/>
          </a:solidFill>
        </p:spPr>
        <p:txBody>
          <a:bodyPr bIns="180000" anchor="ctr"/>
          <a:lstStyle>
            <a:lvl1pPr algn="ctr" defTabSz="1219170" rtl="0" eaLnBrk="1" latinLnBrk="0" hangingPunct="1">
              <a:lnSpc>
                <a:spcPct val="120000"/>
              </a:lnSpc>
              <a:spcBef>
                <a:spcPts val="267"/>
              </a:spcBef>
              <a:spcAft>
                <a:spcPts val="267"/>
              </a:spcAft>
              <a:buNone/>
              <a:defRPr sz="3200" b="1" kern="1200" baseline="0">
                <a:solidFill>
                  <a:schemeClr val="accent1"/>
                </a:solidFill>
                <a:latin typeface="+mj-lt"/>
                <a:ea typeface="+mj-ea"/>
                <a:cs typeface="+mj-cs"/>
              </a:defRPr>
            </a:lvl1pPr>
          </a:lstStyle>
          <a:p>
            <a:pPr defTabSz="1219140">
              <a:defRPr/>
            </a:pPr>
            <a:r>
              <a:rPr lang="en-GB" sz="3600">
                <a:solidFill>
                  <a:srgbClr val="142334"/>
                </a:solidFill>
                <a:latin typeface="Tenorite" panose="00000500000000000000" pitchFamily="2" charset="0"/>
                <a:sym typeface="Arial"/>
              </a:rPr>
              <a:t>The Scale of Threats</a:t>
            </a:r>
          </a:p>
        </p:txBody>
      </p:sp>
      <p:sp>
        <p:nvSpPr>
          <p:cNvPr id="7" name="Rectangle 6">
            <a:extLst>
              <a:ext uri="{FF2B5EF4-FFF2-40B4-BE49-F238E27FC236}">
                <a16:creationId xmlns:a16="http://schemas.microsoft.com/office/drawing/2014/main" id="{1CDBF0E0-53F6-7288-9344-D2B227AC64AE}"/>
              </a:ext>
            </a:extLst>
          </p:cNvPr>
          <p:cNvSpPr>
            <a:spLocks noGrp="1" noRot="1" noMove="1" noResize="1" noEditPoints="1" noAdjustHandles="1" noChangeArrowheads="1" noChangeShapeType="1"/>
          </p:cNvSpPr>
          <p:nvPr/>
        </p:nvSpPr>
        <p:spPr>
          <a:xfrm>
            <a:off x="0" y="0"/>
            <a:ext cx="166550" cy="6853734"/>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5471F9-62E2-340F-9486-A2EEEE10839F}"/>
              </a:ext>
            </a:extLst>
          </p:cNvPr>
          <p:cNvSpPr txBox="1"/>
          <p:nvPr/>
        </p:nvSpPr>
        <p:spPr>
          <a:xfrm>
            <a:off x="826013" y="652682"/>
            <a:ext cx="2017129" cy="400110"/>
          </a:xfrm>
          <a:prstGeom prst="rect">
            <a:avLst/>
          </a:prstGeom>
          <a:solidFill>
            <a:srgbClr val="0B3041"/>
          </a:solidFill>
          <a:effectLst>
            <a:glow rad="127000">
              <a:schemeClr val="accent1">
                <a:satMod val="175000"/>
                <a:alpha val="15000"/>
              </a:schemeClr>
            </a:glow>
          </a:effectLst>
        </p:spPr>
        <p:txBody>
          <a:bodyPr wrap="square" rtlCol="0">
            <a:spAutoFit/>
          </a:bodyPr>
          <a:lstStyle/>
          <a:p>
            <a:r>
              <a:rPr lang="en-US" sz="2000" b="1">
                <a:latin typeface="Tenorite" panose="00000500000000000000" pitchFamily="2" charset="0"/>
              </a:rPr>
              <a:t>$9.5 trillion USD</a:t>
            </a:r>
          </a:p>
        </p:txBody>
      </p:sp>
      <p:sp>
        <p:nvSpPr>
          <p:cNvPr id="9" name="TextBox 8">
            <a:extLst>
              <a:ext uri="{FF2B5EF4-FFF2-40B4-BE49-F238E27FC236}">
                <a16:creationId xmlns:a16="http://schemas.microsoft.com/office/drawing/2014/main" id="{E92CF452-61E6-94C0-ECB0-3B4B76D3CDC0}"/>
              </a:ext>
            </a:extLst>
          </p:cNvPr>
          <p:cNvSpPr txBox="1"/>
          <p:nvPr/>
        </p:nvSpPr>
        <p:spPr>
          <a:xfrm>
            <a:off x="744925" y="1113395"/>
            <a:ext cx="4344442" cy="646331"/>
          </a:xfrm>
          <a:prstGeom prst="rect">
            <a:avLst/>
          </a:prstGeom>
          <a:noFill/>
        </p:spPr>
        <p:txBody>
          <a:bodyPr wrap="square" rtlCol="0">
            <a:spAutoFit/>
          </a:bodyPr>
          <a:lstStyle/>
          <a:p>
            <a:r>
              <a:rPr lang="en-US">
                <a:solidFill>
                  <a:schemeClr val="bg1"/>
                </a:solidFill>
                <a:latin typeface="Tenorite" panose="00000500000000000000" pitchFamily="2" charset="0"/>
              </a:rPr>
              <a:t>Predicted global annual cost cybercrime is expected to reach in 2024 </a:t>
            </a:r>
          </a:p>
        </p:txBody>
      </p:sp>
      <p:sp>
        <p:nvSpPr>
          <p:cNvPr id="10" name="TextBox 9">
            <a:extLst>
              <a:ext uri="{FF2B5EF4-FFF2-40B4-BE49-F238E27FC236}">
                <a16:creationId xmlns:a16="http://schemas.microsoft.com/office/drawing/2014/main" id="{81A423C8-77FF-4D93-6CB8-B07413AC8121}"/>
              </a:ext>
            </a:extLst>
          </p:cNvPr>
          <p:cNvSpPr txBox="1"/>
          <p:nvPr/>
        </p:nvSpPr>
        <p:spPr>
          <a:xfrm>
            <a:off x="749167" y="1737271"/>
            <a:ext cx="3165885" cy="261610"/>
          </a:xfrm>
          <a:prstGeom prst="rect">
            <a:avLst/>
          </a:prstGeom>
          <a:noFill/>
        </p:spPr>
        <p:txBody>
          <a:bodyPr wrap="square" rtlCol="0">
            <a:spAutoFit/>
          </a:bodyPr>
          <a:lstStyle/>
          <a:p>
            <a:r>
              <a:rPr lang="en-US" sz="1100" i="1" err="1">
                <a:solidFill>
                  <a:schemeClr val="tx1">
                    <a:lumMod val="65000"/>
                  </a:schemeClr>
                </a:solidFill>
                <a:latin typeface="Tenorite" panose="00000500000000000000" pitchFamily="2" charset="0"/>
              </a:rPr>
              <a:t>eSentire</a:t>
            </a:r>
            <a:r>
              <a:rPr lang="en-US" sz="1100" i="1">
                <a:solidFill>
                  <a:schemeClr val="tx1">
                    <a:lumMod val="65000"/>
                  </a:schemeClr>
                </a:solidFill>
                <a:latin typeface="Tenorite" panose="00000500000000000000" pitchFamily="2" charset="0"/>
              </a:rPr>
              <a:t>, 2023 Official Cybercrime report</a:t>
            </a:r>
          </a:p>
        </p:txBody>
      </p:sp>
      <p:sp>
        <p:nvSpPr>
          <p:cNvPr id="17" name="TextBox 16">
            <a:extLst>
              <a:ext uri="{FF2B5EF4-FFF2-40B4-BE49-F238E27FC236}">
                <a16:creationId xmlns:a16="http://schemas.microsoft.com/office/drawing/2014/main" id="{32A0C3AA-236E-F36E-EBC7-546D5F7DFC8B}"/>
              </a:ext>
            </a:extLst>
          </p:cNvPr>
          <p:cNvSpPr txBox="1"/>
          <p:nvPr/>
        </p:nvSpPr>
        <p:spPr>
          <a:xfrm>
            <a:off x="2031577" y="2722748"/>
            <a:ext cx="3445525" cy="369332"/>
          </a:xfrm>
          <a:prstGeom prst="rect">
            <a:avLst/>
          </a:prstGeom>
          <a:noFill/>
        </p:spPr>
        <p:txBody>
          <a:bodyPr wrap="square" rtlCol="0">
            <a:spAutoFit/>
          </a:bodyPr>
          <a:lstStyle/>
          <a:p>
            <a:r>
              <a:rPr lang="en-US">
                <a:solidFill>
                  <a:schemeClr val="bg1"/>
                </a:solidFill>
                <a:latin typeface="Tenorite" panose="00000500000000000000" pitchFamily="2" charset="0"/>
              </a:rPr>
              <a:t>New malware are created daily</a:t>
            </a:r>
          </a:p>
        </p:txBody>
      </p:sp>
      <p:sp>
        <p:nvSpPr>
          <p:cNvPr id="26" name="TextBox 25">
            <a:extLst>
              <a:ext uri="{FF2B5EF4-FFF2-40B4-BE49-F238E27FC236}">
                <a16:creationId xmlns:a16="http://schemas.microsoft.com/office/drawing/2014/main" id="{569ED73F-86C8-E9F9-3B0F-8CB4BB3A794C}"/>
              </a:ext>
            </a:extLst>
          </p:cNvPr>
          <p:cNvSpPr txBox="1"/>
          <p:nvPr/>
        </p:nvSpPr>
        <p:spPr>
          <a:xfrm>
            <a:off x="776969" y="4199443"/>
            <a:ext cx="4002421" cy="646331"/>
          </a:xfrm>
          <a:prstGeom prst="rect">
            <a:avLst/>
          </a:prstGeom>
          <a:noFill/>
        </p:spPr>
        <p:txBody>
          <a:bodyPr wrap="square" rtlCol="0">
            <a:spAutoFit/>
          </a:bodyPr>
          <a:lstStyle/>
          <a:p>
            <a:r>
              <a:rPr lang="en-US">
                <a:solidFill>
                  <a:schemeClr val="bg1"/>
                </a:solidFill>
                <a:latin typeface="Tenorite" panose="00000500000000000000" pitchFamily="2" charset="0"/>
              </a:rPr>
              <a:t>A threat actor targets a business cybersecurity infrastructure</a:t>
            </a:r>
          </a:p>
        </p:txBody>
      </p:sp>
      <p:sp>
        <p:nvSpPr>
          <p:cNvPr id="29" name="TextBox 28">
            <a:extLst>
              <a:ext uri="{FF2B5EF4-FFF2-40B4-BE49-F238E27FC236}">
                <a16:creationId xmlns:a16="http://schemas.microsoft.com/office/drawing/2014/main" id="{FE1D5BFF-72DA-5E90-2C35-E023661235B8}"/>
              </a:ext>
            </a:extLst>
          </p:cNvPr>
          <p:cNvSpPr txBox="1"/>
          <p:nvPr/>
        </p:nvSpPr>
        <p:spPr>
          <a:xfrm>
            <a:off x="1971833" y="5773624"/>
            <a:ext cx="3535711" cy="646331"/>
          </a:xfrm>
          <a:prstGeom prst="rect">
            <a:avLst/>
          </a:prstGeom>
          <a:noFill/>
        </p:spPr>
        <p:txBody>
          <a:bodyPr wrap="square" rtlCol="0">
            <a:spAutoFit/>
          </a:bodyPr>
          <a:lstStyle/>
          <a:p>
            <a:r>
              <a:rPr lang="en-US">
                <a:solidFill>
                  <a:schemeClr val="bg1"/>
                </a:solidFill>
                <a:latin typeface="Tenorite" panose="00000500000000000000" pitchFamily="2" charset="0"/>
              </a:rPr>
              <a:t>Global average cost of a company data breach in 2023</a:t>
            </a:r>
          </a:p>
        </p:txBody>
      </p:sp>
      <p:sp>
        <p:nvSpPr>
          <p:cNvPr id="32" name="TextBox 31">
            <a:extLst>
              <a:ext uri="{FF2B5EF4-FFF2-40B4-BE49-F238E27FC236}">
                <a16:creationId xmlns:a16="http://schemas.microsoft.com/office/drawing/2014/main" id="{F6B74711-370F-6851-C26B-D6DFE285947C}"/>
              </a:ext>
            </a:extLst>
          </p:cNvPr>
          <p:cNvSpPr txBox="1"/>
          <p:nvPr/>
        </p:nvSpPr>
        <p:spPr>
          <a:xfrm>
            <a:off x="4073620" y="2282832"/>
            <a:ext cx="1076630" cy="400110"/>
          </a:xfrm>
          <a:prstGeom prst="rect">
            <a:avLst/>
          </a:prstGeom>
          <a:solidFill>
            <a:srgbClr val="0B3041"/>
          </a:solidFill>
          <a:effectLst>
            <a:glow rad="127000">
              <a:schemeClr val="accent1">
                <a:satMod val="175000"/>
                <a:alpha val="15000"/>
              </a:schemeClr>
            </a:glow>
          </a:effectLst>
        </p:spPr>
        <p:txBody>
          <a:bodyPr wrap="square" rtlCol="0">
            <a:spAutoFit/>
          </a:bodyPr>
          <a:lstStyle/>
          <a:p>
            <a:r>
              <a:rPr lang="en-US" sz="2000" b="1">
                <a:latin typeface="Tenorite" panose="00000500000000000000" pitchFamily="2" charset="0"/>
              </a:rPr>
              <a:t>300,000</a:t>
            </a:r>
          </a:p>
        </p:txBody>
      </p:sp>
      <p:sp>
        <p:nvSpPr>
          <p:cNvPr id="33" name="TextBox 32">
            <a:extLst>
              <a:ext uri="{FF2B5EF4-FFF2-40B4-BE49-F238E27FC236}">
                <a16:creationId xmlns:a16="http://schemas.microsoft.com/office/drawing/2014/main" id="{8C6CE3E7-A139-7410-96B8-806191F71FC0}"/>
              </a:ext>
            </a:extLst>
          </p:cNvPr>
          <p:cNvSpPr txBox="1"/>
          <p:nvPr/>
        </p:nvSpPr>
        <p:spPr>
          <a:xfrm>
            <a:off x="2040015" y="3058976"/>
            <a:ext cx="1476328" cy="261610"/>
          </a:xfrm>
          <a:prstGeom prst="rect">
            <a:avLst/>
          </a:prstGeom>
          <a:noFill/>
        </p:spPr>
        <p:txBody>
          <a:bodyPr wrap="square" rtlCol="0">
            <a:spAutoFit/>
          </a:bodyPr>
          <a:lstStyle/>
          <a:p>
            <a:r>
              <a:rPr lang="en-US" sz="1100" i="1" err="1">
                <a:solidFill>
                  <a:schemeClr val="tx1">
                    <a:lumMod val="65000"/>
                  </a:schemeClr>
                </a:solidFill>
                <a:latin typeface="Tenorite" panose="00000500000000000000" pitchFamily="2" charset="0"/>
              </a:rPr>
              <a:t>PacketLabs</a:t>
            </a:r>
            <a:r>
              <a:rPr lang="en-US" sz="1100" i="1">
                <a:solidFill>
                  <a:schemeClr val="tx1">
                    <a:lumMod val="65000"/>
                  </a:schemeClr>
                </a:solidFill>
                <a:latin typeface="Tenorite" panose="00000500000000000000" pitchFamily="2" charset="0"/>
              </a:rPr>
              <a:t>, 2023</a:t>
            </a:r>
          </a:p>
        </p:txBody>
      </p:sp>
      <p:sp>
        <p:nvSpPr>
          <p:cNvPr id="34" name="TextBox 33">
            <a:extLst>
              <a:ext uri="{FF2B5EF4-FFF2-40B4-BE49-F238E27FC236}">
                <a16:creationId xmlns:a16="http://schemas.microsoft.com/office/drawing/2014/main" id="{7551C68B-B568-B056-F602-0A8F5E0F3930}"/>
              </a:ext>
            </a:extLst>
          </p:cNvPr>
          <p:cNvSpPr txBox="1"/>
          <p:nvPr/>
        </p:nvSpPr>
        <p:spPr>
          <a:xfrm>
            <a:off x="841395" y="3740040"/>
            <a:ext cx="2130891" cy="400110"/>
          </a:xfrm>
          <a:prstGeom prst="rect">
            <a:avLst/>
          </a:prstGeom>
          <a:solidFill>
            <a:srgbClr val="0B3041"/>
          </a:solidFill>
          <a:effectLst>
            <a:glow rad="127000">
              <a:schemeClr val="accent1">
                <a:satMod val="175000"/>
                <a:alpha val="15000"/>
              </a:schemeClr>
            </a:glow>
          </a:effectLst>
        </p:spPr>
        <p:txBody>
          <a:bodyPr wrap="square" rtlCol="0">
            <a:spAutoFit/>
          </a:bodyPr>
          <a:lstStyle/>
          <a:p>
            <a:r>
              <a:rPr lang="en-US" sz="2000" b="1">
                <a:latin typeface="Tenorite" panose="00000500000000000000" pitchFamily="2" charset="0"/>
              </a:rPr>
              <a:t>Every 39 seconds</a:t>
            </a:r>
          </a:p>
        </p:txBody>
      </p:sp>
      <p:sp>
        <p:nvSpPr>
          <p:cNvPr id="35" name="TextBox 34">
            <a:extLst>
              <a:ext uri="{FF2B5EF4-FFF2-40B4-BE49-F238E27FC236}">
                <a16:creationId xmlns:a16="http://schemas.microsoft.com/office/drawing/2014/main" id="{D1052FDA-F6FC-8D9D-C21A-E2244D73BC48}"/>
              </a:ext>
            </a:extLst>
          </p:cNvPr>
          <p:cNvSpPr txBox="1"/>
          <p:nvPr/>
        </p:nvSpPr>
        <p:spPr>
          <a:xfrm>
            <a:off x="760129" y="4808519"/>
            <a:ext cx="1476328" cy="261610"/>
          </a:xfrm>
          <a:prstGeom prst="rect">
            <a:avLst/>
          </a:prstGeom>
          <a:noFill/>
        </p:spPr>
        <p:txBody>
          <a:bodyPr wrap="square" rtlCol="0">
            <a:spAutoFit/>
          </a:bodyPr>
          <a:lstStyle/>
          <a:p>
            <a:r>
              <a:rPr lang="en-US" sz="1100" i="1" err="1">
                <a:solidFill>
                  <a:schemeClr val="tx1">
                    <a:lumMod val="65000"/>
                  </a:schemeClr>
                </a:solidFill>
                <a:latin typeface="Tenorite" panose="00000500000000000000" pitchFamily="2" charset="0"/>
              </a:rPr>
              <a:t>PacketLabs</a:t>
            </a:r>
            <a:r>
              <a:rPr lang="en-US" sz="1100" i="1">
                <a:solidFill>
                  <a:schemeClr val="tx1">
                    <a:lumMod val="65000"/>
                  </a:schemeClr>
                </a:solidFill>
                <a:latin typeface="Tenorite" panose="00000500000000000000" pitchFamily="2" charset="0"/>
              </a:rPr>
              <a:t>, 2023</a:t>
            </a:r>
          </a:p>
        </p:txBody>
      </p:sp>
      <p:sp>
        <p:nvSpPr>
          <p:cNvPr id="36" name="TextBox 35">
            <a:extLst>
              <a:ext uri="{FF2B5EF4-FFF2-40B4-BE49-F238E27FC236}">
                <a16:creationId xmlns:a16="http://schemas.microsoft.com/office/drawing/2014/main" id="{33822FAD-1400-9C9C-6DFB-67E71DB0E130}"/>
              </a:ext>
            </a:extLst>
          </p:cNvPr>
          <p:cNvSpPr txBox="1"/>
          <p:nvPr/>
        </p:nvSpPr>
        <p:spPr>
          <a:xfrm>
            <a:off x="3016411" y="5307910"/>
            <a:ext cx="2130891" cy="400110"/>
          </a:xfrm>
          <a:prstGeom prst="rect">
            <a:avLst/>
          </a:prstGeom>
          <a:solidFill>
            <a:srgbClr val="0B3041"/>
          </a:solidFill>
          <a:effectLst>
            <a:glow rad="127000">
              <a:schemeClr val="accent1">
                <a:satMod val="175000"/>
                <a:alpha val="15000"/>
              </a:schemeClr>
            </a:glow>
          </a:effectLst>
        </p:spPr>
        <p:txBody>
          <a:bodyPr wrap="square" rtlCol="0">
            <a:spAutoFit/>
          </a:bodyPr>
          <a:lstStyle/>
          <a:p>
            <a:r>
              <a:rPr lang="en-US" sz="2000" b="1">
                <a:latin typeface="Tenorite" panose="00000500000000000000" pitchFamily="2" charset="0"/>
              </a:rPr>
              <a:t>$4.45 million USD</a:t>
            </a:r>
          </a:p>
        </p:txBody>
      </p:sp>
      <p:sp>
        <p:nvSpPr>
          <p:cNvPr id="37" name="TextBox 36">
            <a:extLst>
              <a:ext uri="{FF2B5EF4-FFF2-40B4-BE49-F238E27FC236}">
                <a16:creationId xmlns:a16="http://schemas.microsoft.com/office/drawing/2014/main" id="{430D026B-6287-EC56-D6B2-65E41A0292FE}"/>
              </a:ext>
            </a:extLst>
          </p:cNvPr>
          <p:cNvSpPr txBox="1"/>
          <p:nvPr/>
        </p:nvSpPr>
        <p:spPr>
          <a:xfrm>
            <a:off x="1970651" y="6399961"/>
            <a:ext cx="4148610" cy="261610"/>
          </a:xfrm>
          <a:prstGeom prst="rect">
            <a:avLst/>
          </a:prstGeom>
          <a:noFill/>
        </p:spPr>
        <p:txBody>
          <a:bodyPr wrap="square" rtlCol="0">
            <a:spAutoFit/>
          </a:bodyPr>
          <a:lstStyle/>
          <a:p>
            <a:r>
              <a:rPr lang="en-US" sz="1100" i="1">
                <a:solidFill>
                  <a:schemeClr val="tx1">
                    <a:lumMod val="65000"/>
                  </a:schemeClr>
                </a:solidFill>
                <a:latin typeface="Tenorite" panose="00000500000000000000" pitchFamily="2" charset="0"/>
              </a:rPr>
              <a:t>IBM, 2023 Cost of a Data Breach Report</a:t>
            </a:r>
          </a:p>
        </p:txBody>
      </p:sp>
      <p:sp>
        <p:nvSpPr>
          <p:cNvPr id="40" name="Footer Placeholder 1">
            <a:extLst>
              <a:ext uri="{FF2B5EF4-FFF2-40B4-BE49-F238E27FC236}">
                <a16:creationId xmlns:a16="http://schemas.microsoft.com/office/drawing/2014/main" id="{AA2CF103-BFE8-0742-F345-3B1F48A8C897}"/>
              </a:ext>
            </a:extLst>
          </p:cNvPr>
          <p:cNvSpPr txBox="1">
            <a:spLocks noGrp="1" noRot="1" noMove="1" noResize="1" noEditPoints="1" noAdjustHandles="1" noChangeArrowheads="1" noChangeShapeType="1"/>
          </p:cNvSpPr>
          <p:nvPr/>
        </p:nvSpPr>
        <p:spPr>
          <a:xfrm>
            <a:off x="6971019"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95000"/>
                  </a:schemeClr>
                </a:solidFill>
                <a:latin typeface="Tenorite"/>
              </a:rPr>
              <a:t>© 2024 IDC Technologies. All rights reserved.</a:t>
            </a:r>
            <a:endParaRPr lang="en-AE">
              <a:solidFill>
                <a:schemeClr val="tx1">
                  <a:lumMod val="95000"/>
                </a:schemeClr>
              </a:solidFill>
              <a:latin typeface="Tenorite"/>
            </a:endParaRPr>
          </a:p>
        </p:txBody>
      </p:sp>
      <p:cxnSp>
        <p:nvCxnSpPr>
          <p:cNvPr id="3" name="Straight Connector 2">
            <a:extLst>
              <a:ext uri="{FF2B5EF4-FFF2-40B4-BE49-F238E27FC236}">
                <a16:creationId xmlns:a16="http://schemas.microsoft.com/office/drawing/2014/main" id="{D66F9855-3F46-C9EC-709C-66FA10203414}"/>
              </a:ext>
            </a:extLst>
          </p:cNvPr>
          <p:cNvCxnSpPr>
            <a:cxnSpLocks/>
          </p:cNvCxnSpPr>
          <p:nvPr/>
        </p:nvCxnSpPr>
        <p:spPr>
          <a:xfrm flipH="1">
            <a:off x="860157" y="360742"/>
            <a:ext cx="5004681" cy="0"/>
          </a:xfrm>
          <a:prstGeom prst="line">
            <a:avLst/>
          </a:prstGeom>
          <a:ln w="28575">
            <a:solidFill>
              <a:srgbClr val="0B304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5997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7" grpId="0"/>
      <p:bldP spid="26" grpId="0"/>
      <p:bldP spid="29" grpId="0"/>
      <p:bldP spid="32" grpId="0" animBg="1"/>
      <p:bldP spid="33" grpId="0"/>
      <p:bldP spid="34" grpId="0" animBg="1"/>
      <p:bldP spid="35" grpId="0"/>
      <p:bldP spid="36" grpId="0" animBg="1"/>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7BC25"/>
        </a:solidFill>
        <a:effectLst/>
      </p:bgPr>
    </p:bg>
    <p:spTree>
      <p:nvGrpSpPr>
        <p:cNvPr id="1" name=""/>
        <p:cNvGrpSpPr/>
        <p:nvPr/>
      </p:nvGrpSpPr>
      <p:grpSpPr>
        <a:xfrm>
          <a:off x="0" y="0"/>
          <a:ext cx="0" cy="0"/>
          <a:chOff x="0" y="0"/>
          <a:chExt cx="0" cy="0"/>
        </a:xfrm>
      </p:grpSpPr>
      <p:pic>
        <p:nvPicPr>
          <p:cNvPr id="2" name="Picture 1" descr="A circular icon of a telescope&#10;&#10;Description automatically generated">
            <a:extLst>
              <a:ext uri="{FF2B5EF4-FFF2-40B4-BE49-F238E27FC236}">
                <a16:creationId xmlns:a16="http://schemas.microsoft.com/office/drawing/2014/main" id="{C61681D8-8974-448A-D72C-2C871856441C}"/>
              </a:ext>
            </a:extLst>
          </p:cNvPr>
          <p:cNvPicPr>
            <a:picLocks noChangeAspect="1"/>
          </p:cNvPicPr>
          <p:nvPr/>
        </p:nvPicPr>
        <p:blipFill>
          <a:blip r:embed="rId2">
            <a:duotone>
              <a:prstClr val="black"/>
              <a:srgbClr val="87BC25">
                <a:tint val="45000"/>
                <a:satMod val="400000"/>
              </a:srgbClr>
            </a:duotone>
            <a:alphaModFix amt="20000"/>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3" name="Title 1">
            <a:extLst>
              <a:ext uri="{FF2B5EF4-FFF2-40B4-BE49-F238E27FC236}">
                <a16:creationId xmlns:a16="http://schemas.microsoft.com/office/drawing/2014/main" id="{596BB6E8-1702-281D-FC64-B37D96A2FDA6}"/>
              </a:ext>
            </a:extLst>
          </p:cNvPr>
          <p:cNvSpPr txBox="1">
            <a:spLocks/>
          </p:cNvSpPr>
          <p:nvPr/>
        </p:nvSpPr>
        <p:spPr>
          <a:xfrm>
            <a:off x="873368" y="690436"/>
            <a:ext cx="7173686" cy="1219836"/>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strike="noStrike" kern="1200" cap="none" spc="0" normalizeH="0" baseline="0" noProof="0">
                <a:ln>
                  <a:noFill/>
                </a:ln>
                <a:solidFill>
                  <a:srgbClr val="FFFFFF"/>
                </a:solidFill>
                <a:effectLst/>
                <a:uLnTx/>
                <a:uFillTx/>
                <a:latin typeface="Tenorite" panose="00000500000000000000" pitchFamily="2" charset="0"/>
                <a:ea typeface="+mj-ea"/>
                <a:cs typeface="+mj-cs"/>
              </a:rPr>
              <a:t>Threat Landscape Analytics</a:t>
            </a:r>
          </a:p>
        </p:txBody>
      </p:sp>
      <p:sp>
        <p:nvSpPr>
          <p:cNvPr id="5" name="TextBox 4">
            <a:extLst>
              <a:ext uri="{FF2B5EF4-FFF2-40B4-BE49-F238E27FC236}">
                <a16:creationId xmlns:a16="http://schemas.microsoft.com/office/drawing/2014/main" id="{D1C4B8E7-BF05-09DD-1D54-918316FC36F5}"/>
              </a:ext>
            </a:extLst>
          </p:cNvPr>
          <p:cNvSpPr txBox="1"/>
          <p:nvPr/>
        </p:nvSpPr>
        <p:spPr>
          <a:xfrm>
            <a:off x="873368" y="2199693"/>
            <a:ext cx="724852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We integrate threat data, IT data, and business data to equip security teams with context-rich intelligence to proactively detect and manage cyberthreats and respond more effectively</a:t>
            </a:r>
            <a:r>
              <a:rPr lang="en-US" sz="2400">
                <a:solidFill>
                  <a:srgbClr val="FFFFFF"/>
                </a:solidFill>
                <a:latin typeface="Tenorite" panose="00000500000000000000" pitchFamily="2" charset="0"/>
              </a:rPr>
              <a:t> </a:t>
            </a:r>
            <a:r>
              <a:rPr kumimoji="0" lang="en-US" sz="2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to cyber incidents.</a:t>
            </a:r>
          </a:p>
        </p:txBody>
      </p:sp>
      <p:sp>
        <p:nvSpPr>
          <p:cNvPr id="12" name="Footer Placeholder 1">
            <a:extLst>
              <a:ext uri="{FF2B5EF4-FFF2-40B4-BE49-F238E27FC236}">
                <a16:creationId xmlns:a16="http://schemas.microsoft.com/office/drawing/2014/main" id="{9BD0E451-35ED-C535-4640-017B528C1DE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a:ea typeface="+mn-ea"/>
                <a:cs typeface="+mn-cs"/>
              </a:rPr>
              <a:t>© 2024 IDC Technologies. All rights reserved.</a:t>
            </a:r>
            <a:endParaRPr kumimoji="0" lang="en-AE" sz="900" b="0" i="0" u="none" strike="noStrike" kern="1200" cap="none" spc="0" normalizeH="0" baseline="0" noProof="0">
              <a:ln>
                <a:noFill/>
              </a:ln>
              <a:solidFill>
                <a:srgbClr val="FFFFFF"/>
              </a:solidFill>
              <a:effectLst/>
              <a:uLnTx/>
              <a:uFillTx/>
              <a:latin typeface="Tenorite"/>
              <a:ea typeface="+mn-ea"/>
              <a:cs typeface="+mn-cs"/>
            </a:endParaRPr>
          </a:p>
        </p:txBody>
      </p:sp>
      <p:cxnSp>
        <p:nvCxnSpPr>
          <p:cNvPr id="6" name="Straight Connector 5">
            <a:extLst>
              <a:ext uri="{FF2B5EF4-FFF2-40B4-BE49-F238E27FC236}">
                <a16:creationId xmlns:a16="http://schemas.microsoft.com/office/drawing/2014/main" id="{63BDE427-A80A-BEEC-6A70-84609DAEEDF7}"/>
              </a:ext>
            </a:extLst>
          </p:cNvPr>
          <p:cNvCxnSpPr>
            <a:cxnSpLocks/>
          </p:cNvCxnSpPr>
          <p:nvPr/>
        </p:nvCxnSpPr>
        <p:spPr>
          <a:xfrm>
            <a:off x="951258" y="1898994"/>
            <a:ext cx="31551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158269E-1A67-7641-86BA-2C284241EF7F}"/>
              </a:ext>
            </a:extLst>
          </p:cNvPr>
          <p:cNvSpPr>
            <a:spLocks noGrp="1" noRot="1" noMove="1" noResize="1" noEditPoints="1" noAdjustHandles="1" noChangeArrowheads="1" noChangeShapeType="1"/>
          </p:cNvSpPr>
          <p:nvPr/>
        </p:nvSpPr>
        <p:spPr>
          <a:xfrm>
            <a:off x="10386874" y="6214369"/>
            <a:ext cx="1225118" cy="643631"/>
          </a:xfrm>
          <a:prstGeom prst="rect">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a:extLst>
              <a:ext uri="{FF2B5EF4-FFF2-40B4-BE49-F238E27FC236}">
                <a16:creationId xmlns:a16="http://schemas.microsoft.com/office/drawing/2014/main" id="{F2DB2468-FC4D-3DDF-187E-4F5E6DFAD0CF}"/>
              </a:ext>
            </a:extLst>
          </p:cNvPr>
          <p:cNvPicPr/>
          <p:nvPr/>
        </p:nvPicPr>
        <p:blipFill rotWithShape="1">
          <a:blip r:embed="rId3">
            <a:extLst>
              <a:ext uri="{96DAC541-7B7A-43D3-8B79-37D633B846F1}">
                <asvg:svgBlip xmlns:asvg="http://schemas.microsoft.com/office/drawing/2016/SVG/main" r:embed="rId4"/>
              </a:ext>
            </a:extLst>
          </a:blip>
          <a:srcRect b="14830"/>
          <a:stretch/>
        </p:blipFill>
        <p:spPr>
          <a:xfrm>
            <a:off x="10923433" y="186600"/>
            <a:ext cx="1029249" cy="484758"/>
          </a:xfrm>
          <a:prstGeom prst="rect">
            <a:avLst/>
          </a:prstGeom>
        </p:spPr>
      </p:pic>
      <p:pic>
        <p:nvPicPr>
          <p:cNvPr id="50" name="Graphic 49">
            <a:extLst>
              <a:ext uri="{FF2B5EF4-FFF2-40B4-BE49-F238E27FC236}">
                <a16:creationId xmlns:a16="http://schemas.microsoft.com/office/drawing/2014/main" id="{D28B588F-C77C-9000-B1A0-20599B32B0FD}"/>
              </a:ext>
            </a:extLst>
          </p:cNvPr>
          <p:cNvPicPr/>
          <p:nvPr/>
        </p:nvPicPr>
        <p:blipFill rotWithShape="1">
          <a:blip r:embed="rId5">
            <a:extLst>
              <a:ext uri="{96DAC541-7B7A-43D3-8B79-37D633B846F1}">
                <asvg:svgBlip xmlns:asvg="http://schemas.microsoft.com/office/drawing/2016/SVG/main" r:embed="rId6"/>
              </a:ext>
            </a:extLst>
          </a:blip>
          <a:srcRect t="84448"/>
          <a:stretch/>
        </p:blipFill>
        <p:spPr>
          <a:xfrm>
            <a:off x="10923433" y="665320"/>
            <a:ext cx="1029249" cy="88514"/>
          </a:xfrm>
          <a:prstGeom prst="rect">
            <a:avLst/>
          </a:prstGeom>
        </p:spPr>
      </p:pic>
    </p:spTree>
    <p:extLst>
      <p:ext uri="{BB962C8B-B14F-4D97-AF65-F5344CB8AC3E}">
        <p14:creationId xmlns:p14="http://schemas.microsoft.com/office/powerpoint/2010/main" val="191002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A2F8-EAC8-C1BB-CA63-323A41450EA7}"/>
              </a:ext>
            </a:extLst>
          </p:cNvPr>
          <p:cNvSpPr>
            <a:spLocks noGrp="1"/>
          </p:cNvSpPr>
          <p:nvPr>
            <p:ph type="title"/>
          </p:nvPr>
        </p:nvSpPr>
        <p:spPr>
          <a:xfrm>
            <a:off x="2880625" y="385225"/>
            <a:ext cx="6503349" cy="514440"/>
          </a:xfrm>
        </p:spPr>
        <p:txBody>
          <a:bodyPr>
            <a:normAutofit/>
          </a:bodyPr>
          <a:lstStyle/>
          <a:p>
            <a:r>
              <a:rPr lang="en-US" b="1">
                <a:solidFill>
                  <a:schemeClr val="bg1"/>
                </a:solidFill>
              </a:rPr>
              <a:t>IDC Managed Security Services</a:t>
            </a:r>
          </a:p>
        </p:txBody>
      </p:sp>
      <p:sp>
        <p:nvSpPr>
          <p:cNvPr id="6" name="Footer Placeholder 1">
            <a:extLst>
              <a:ext uri="{FF2B5EF4-FFF2-40B4-BE49-F238E27FC236}">
                <a16:creationId xmlns:a16="http://schemas.microsoft.com/office/drawing/2014/main" id="{CFCBDE3B-8866-ED52-3E9C-A3DC810D4EDD}"/>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Tenorite"/>
                <a:ea typeface="+mn-ea"/>
                <a:cs typeface="+mn-cs"/>
              </a:rPr>
              <a:t>© 2024 IDC Technologies. All rights reserved.</a:t>
            </a:r>
            <a:endParaRPr kumimoji="0" lang="en-AE" sz="900" b="0" i="0" u="none" strike="noStrike" kern="1200" cap="none" spc="0" normalizeH="0" baseline="0" noProof="0">
              <a:ln>
                <a:noFill/>
              </a:ln>
              <a:solidFill>
                <a:prstClr val="white"/>
              </a:solidFill>
              <a:effectLst/>
              <a:uLnTx/>
              <a:uFillTx/>
              <a:latin typeface="Tenorite"/>
              <a:ea typeface="+mn-ea"/>
              <a:cs typeface="+mn-cs"/>
            </a:endParaRPr>
          </a:p>
        </p:txBody>
      </p:sp>
      <p:sp>
        <p:nvSpPr>
          <p:cNvPr id="9" name="Rectangle 8">
            <a:extLst>
              <a:ext uri="{FF2B5EF4-FFF2-40B4-BE49-F238E27FC236}">
                <a16:creationId xmlns:a16="http://schemas.microsoft.com/office/drawing/2014/main" id="{73C47783-EA0D-5118-26C1-0BB775C12479}"/>
              </a:ext>
            </a:extLst>
          </p:cNvPr>
          <p:cNvSpPr/>
          <p:nvPr/>
        </p:nvSpPr>
        <p:spPr>
          <a:xfrm>
            <a:off x="0" y="-4048"/>
            <a:ext cx="173168" cy="6862047"/>
          </a:xfrm>
          <a:prstGeom prst="rect">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0" name="Picture 9" descr="Icon&#10;&#10;Description automatically generated">
            <a:extLst>
              <a:ext uri="{FF2B5EF4-FFF2-40B4-BE49-F238E27FC236}">
                <a16:creationId xmlns:a16="http://schemas.microsoft.com/office/drawing/2014/main" id="{4B46C7B5-DDF1-A4F1-5145-4238C47F9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15978" y="3131425"/>
            <a:ext cx="452508" cy="2016000"/>
          </a:xfrm>
          <a:prstGeom prst="rect">
            <a:avLst/>
          </a:prstGeom>
        </p:spPr>
      </p:pic>
      <p:sp>
        <p:nvSpPr>
          <p:cNvPr id="11" name="TextBox 10">
            <a:extLst>
              <a:ext uri="{FF2B5EF4-FFF2-40B4-BE49-F238E27FC236}">
                <a16:creationId xmlns:a16="http://schemas.microsoft.com/office/drawing/2014/main" id="{1075386D-AAC3-8018-C278-A095FFBA9A99}"/>
              </a:ext>
            </a:extLst>
          </p:cNvPr>
          <p:cNvSpPr txBox="1"/>
          <p:nvPr/>
        </p:nvSpPr>
        <p:spPr>
          <a:xfrm>
            <a:off x="615977" y="1746430"/>
            <a:ext cx="2390149"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oppins" pitchFamily="2" charset="77"/>
                <a:ea typeface="+mn-ea"/>
                <a:cs typeface="Poppins" pitchFamily="2" charset="77"/>
              </a:rPr>
              <a:t>Security Information and Event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rPr>
              <a:t>Real-time monitoring, correlation, and analysis of security events across enterprise assets.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rPr>
              <a:t>This includes: </a:t>
            </a:r>
          </a:p>
        </p:txBody>
      </p:sp>
      <p:sp>
        <p:nvSpPr>
          <p:cNvPr id="12" name="TextBox 11">
            <a:extLst>
              <a:ext uri="{FF2B5EF4-FFF2-40B4-BE49-F238E27FC236}">
                <a16:creationId xmlns:a16="http://schemas.microsoft.com/office/drawing/2014/main" id="{DD12FD86-92D3-553C-E127-8ACF7B159B5A}"/>
              </a:ext>
            </a:extLst>
          </p:cNvPr>
          <p:cNvSpPr txBox="1"/>
          <p:nvPr/>
        </p:nvSpPr>
        <p:spPr>
          <a:xfrm>
            <a:off x="9115505" y="1771058"/>
            <a:ext cx="239014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pitchFamily="2" charset="77"/>
                <a:ea typeface="+mn-ea"/>
                <a:cs typeface="Poppins" pitchFamily="2" charset="77"/>
              </a:rPr>
              <a:t>Vulnerability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Poppins" pitchFamily="2" charset="77"/>
                <a:ea typeface="+mn-ea"/>
                <a:cs typeface="Poppins" pitchFamily="2" charset="77"/>
              </a:rPr>
              <a:t>Managing the full vulnerability life cycle from identifying to managing execution of remediation, to reporting.</a:t>
            </a:r>
          </a:p>
        </p:txBody>
      </p:sp>
      <p:sp>
        <p:nvSpPr>
          <p:cNvPr id="13" name="TextBox 12">
            <a:extLst>
              <a:ext uri="{FF2B5EF4-FFF2-40B4-BE49-F238E27FC236}">
                <a16:creationId xmlns:a16="http://schemas.microsoft.com/office/drawing/2014/main" id="{5649B940-A510-368C-4E5E-6FA16BE239A8}"/>
              </a:ext>
            </a:extLst>
          </p:cNvPr>
          <p:cNvSpPr txBox="1"/>
          <p:nvPr/>
        </p:nvSpPr>
        <p:spPr>
          <a:xfrm>
            <a:off x="8697670" y="3313638"/>
            <a:ext cx="293180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pitchFamily="2" charset="77"/>
                <a:ea typeface="+mn-ea"/>
                <a:cs typeface="Poppins" pitchFamily="2" charset="77"/>
              </a:rPr>
              <a:t>Implementation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Poppins" pitchFamily="2" charset="77"/>
                <a:ea typeface="+mn-ea"/>
                <a:cs typeface="Poppins" pitchFamily="2" charset="77"/>
              </a:rPr>
              <a:t>Implementing and managing tools, technologies, and processes for risk-aligned controls development and operations support.</a:t>
            </a:r>
          </a:p>
        </p:txBody>
      </p:sp>
      <p:sp>
        <p:nvSpPr>
          <p:cNvPr id="14" name="TextBox 13">
            <a:extLst>
              <a:ext uri="{FF2B5EF4-FFF2-40B4-BE49-F238E27FC236}">
                <a16:creationId xmlns:a16="http://schemas.microsoft.com/office/drawing/2014/main" id="{ED6D91FC-8FDB-F566-D5E8-E5A72E8020BE}"/>
              </a:ext>
            </a:extLst>
          </p:cNvPr>
          <p:cNvSpPr txBox="1"/>
          <p:nvPr/>
        </p:nvSpPr>
        <p:spPr>
          <a:xfrm>
            <a:off x="7744664" y="4863034"/>
            <a:ext cx="326739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pitchFamily="2" charset="77"/>
                <a:ea typeface="+mn-ea"/>
                <a:cs typeface="Poppins" pitchFamily="2" charset="77"/>
              </a:rPr>
              <a:t>Onsite Security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Poppins" pitchFamily="2" charset="77"/>
                <a:ea typeface="+mn-ea"/>
                <a:cs typeface="Poppins" pitchFamily="2" charset="77"/>
              </a:rPr>
              <a:t>Deploying our experienced staff to work with you to enhance your current information security program, or to augment your staff where gaps might exist. </a:t>
            </a:r>
          </a:p>
        </p:txBody>
      </p:sp>
      <p:sp>
        <p:nvSpPr>
          <p:cNvPr id="15" name="TextBox 14">
            <a:extLst>
              <a:ext uri="{FF2B5EF4-FFF2-40B4-BE49-F238E27FC236}">
                <a16:creationId xmlns:a16="http://schemas.microsoft.com/office/drawing/2014/main" id="{24F9165E-4EFD-ED17-49E9-9DEC82EBF6AC}"/>
              </a:ext>
            </a:extLst>
          </p:cNvPr>
          <p:cNvSpPr txBox="1"/>
          <p:nvPr/>
        </p:nvSpPr>
        <p:spPr>
          <a:xfrm>
            <a:off x="4908719" y="4856218"/>
            <a:ext cx="2374561"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pitchFamily="2" charset="77"/>
                <a:ea typeface="+mn-ea"/>
                <a:cs typeface="Poppins" pitchFamily="2" charset="77"/>
              </a:rPr>
              <a:t>Security Tools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Poppins" pitchFamily="2" charset="77"/>
                <a:ea typeface="+mn-ea"/>
                <a:cs typeface="Poppins" pitchFamily="2" charset="77"/>
              </a:rPr>
              <a:t>Managing anti-virus solutions, perimeter security tools, and other preventative and detective solutions.</a:t>
            </a:r>
          </a:p>
        </p:txBody>
      </p:sp>
      <p:sp>
        <p:nvSpPr>
          <p:cNvPr id="16" name="TextBox 15">
            <a:extLst>
              <a:ext uri="{FF2B5EF4-FFF2-40B4-BE49-F238E27FC236}">
                <a16:creationId xmlns:a16="http://schemas.microsoft.com/office/drawing/2014/main" id="{FE1632E1-6C55-D699-C523-1839C2911101}"/>
              </a:ext>
            </a:extLst>
          </p:cNvPr>
          <p:cNvSpPr txBox="1"/>
          <p:nvPr/>
        </p:nvSpPr>
        <p:spPr>
          <a:xfrm>
            <a:off x="1166086" y="3462316"/>
            <a:ext cx="3006360" cy="10310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Poppins" pitchFamily="2" charset="77"/>
                <a:ea typeface="+mn-ea"/>
                <a:cs typeface="Poppins" pitchFamily="2" charset="77"/>
              </a:rPr>
              <a:t>24×7 logging, monitoring, and alerting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Poppins" pitchFamily="2" charset="77"/>
                <a:ea typeface="+mn-ea"/>
                <a:cs typeface="Poppins" pitchFamily="2" charset="77"/>
              </a:rPr>
              <a:t>Advanced 24x7 security monitoring for early threat detection and mitigation. Through rapid detection, organizations can stop an attack before it impacts business services. </a:t>
            </a:r>
          </a:p>
        </p:txBody>
      </p:sp>
      <p:sp>
        <p:nvSpPr>
          <p:cNvPr id="17" name="TextBox 16">
            <a:extLst>
              <a:ext uri="{FF2B5EF4-FFF2-40B4-BE49-F238E27FC236}">
                <a16:creationId xmlns:a16="http://schemas.microsoft.com/office/drawing/2014/main" id="{42C5EA2D-C9E9-777F-0C33-7197DBEB85B6}"/>
              </a:ext>
            </a:extLst>
          </p:cNvPr>
          <p:cNvSpPr txBox="1"/>
          <p:nvPr/>
        </p:nvSpPr>
        <p:spPr>
          <a:xfrm>
            <a:off x="1166086" y="4733107"/>
            <a:ext cx="3006360"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Poppins" pitchFamily="2" charset="77"/>
                <a:ea typeface="+mn-ea"/>
                <a:cs typeface="Poppins" pitchFamily="2" charset="77"/>
              </a:rPr>
              <a:t>Customized to client-owned or wholly managed by IDC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Poppins" pitchFamily="2" charset="77"/>
                <a:ea typeface="+mn-ea"/>
                <a:cs typeface="Poppins" pitchFamily="2" charset="77"/>
              </a:rPr>
              <a:t>Fully augmented-operation model that works with your current systems or is wholly owned and managed by us based on business needs. We right size our solution for your business. </a:t>
            </a:r>
          </a:p>
        </p:txBody>
      </p:sp>
      <p:grpSp>
        <p:nvGrpSpPr>
          <p:cNvPr id="24" name="Group 23">
            <a:extLst>
              <a:ext uri="{FF2B5EF4-FFF2-40B4-BE49-F238E27FC236}">
                <a16:creationId xmlns:a16="http://schemas.microsoft.com/office/drawing/2014/main" id="{05BF9B7F-55E2-9392-A853-8CA0A6AD1116}"/>
              </a:ext>
            </a:extLst>
          </p:cNvPr>
          <p:cNvGrpSpPr/>
          <p:nvPr/>
        </p:nvGrpSpPr>
        <p:grpSpPr>
          <a:xfrm>
            <a:off x="2880625" y="1732421"/>
            <a:ext cx="629801" cy="627477"/>
            <a:chOff x="2881726" y="1771585"/>
            <a:chExt cx="629801" cy="627477"/>
          </a:xfrm>
        </p:grpSpPr>
        <p:sp>
          <p:nvSpPr>
            <p:cNvPr id="23" name="Oval 22">
              <a:extLst>
                <a:ext uri="{FF2B5EF4-FFF2-40B4-BE49-F238E27FC236}">
                  <a16:creationId xmlns:a16="http://schemas.microsoft.com/office/drawing/2014/main" id="{6E5F3732-9FCD-133B-36E3-498D911E4B23}"/>
                </a:ext>
              </a:extLst>
            </p:cNvPr>
            <p:cNvSpPr/>
            <p:nvPr/>
          </p:nvSpPr>
          <p:spPr>
            <a:xfrm>
              <a:off x="2881726" y="1771585"/>
              <a:ext cx="629801" cy="627477"/>
            </a:xfrm>
            <a:prstGeom prst="ellipse">
              <a:avLst/>
            </a:prstGeom>
            <a:solidFill>
              <a:srgbClr val="87BC25"/>
            </a:solidFill>
            <a:ln>
              <a:solidFill>
                <a:srgbClr val="87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9" name="Picture 18">
              <a:extLst>
                <a:ext uri="{FF2B5EF4-FFF2-40B4-BE49-F238E27FC236}">
                  <a16:creationId xmlns:a16="http://schemas.microsoft.com/office/drawing/2014/main" id="{72895131-2171-2A51-089B-DC2A2F000B49}"/>
                </a:ext>
              </a:extLst>
            </p:cNvPr>
            <p:cNvPicPr>
              <a:picLocks noChangeAspect="1"/>
            </p:cNvPicPr>
            <p:nvPr/>
          </p:nvPicPr>
          <p:blipFill>
            <a:blip r:embed="rId3"/>
            <a:stretch>
              <a:fillRect/>
            </a:stretch>
          </p:blipFill>
          <p:spPr>
            <a:xfrm>
              <a:off x="3014439" y="1894823"/>
              <a:ext cx="381000" cy="381000"/>
            </a:xfrm>
            <a:prstGeom prst="rect">
              <a:avLst/>
            </a:prstGeom>
          </p:spPr>
        </p:pic>
      </p:grpSp>
      <p:pic>
        <p:nvPicPr>
          <p:cNvPr id="21" name="Picture 20">
            <a:extLst>
              <a:ext uri="{FF2B5EF4-FFF2-40B4-BE49-F238E27FC236}">
                <a16:creationId xmlns:a16="http://schemas.microsoft.com/office/drawing/2014/main" id="{5F39C7F1-7252-F241-17E5-4724783D3230}"/>
              </a:ext>
            </a:extLst>
          </p:cNvPr>
          <p:cNvPicPr>
            <a:picLocks noChangeAspect="1"/>
          </p:cNvPicPr>
          <p:nvPr/>
        </p:nvPicPr>
        <p:blipFill>
          <a:blip r:embed="rId4"/>
          <a:stretch>
            <a:fillRect/>
          </a:stretch>
        </p:blipFill>
        <p:spPr>
          <a:xfrm>
            <a:off x="5754835" y="1746430"/>
            <a:ext cx="611961" cy="611961"/>
          </a:xfrm>
          <a:prstGeom prst="rect">
            <a:avLst/>
          </a:prstGeom>
        </p:spPr>
      </p:pic>
      <p:sp>
        <p:nvSpPr>
          <p:cNvPr id="22" name="Oval 21">
            <a:extLst>
              <a:ext uri="{FF2B5EF4-FFF2-40B4-BE49-F238E27FC236}">
                <a16:creationId xmlns:a16="http://schemas.microsoft.com/office/drawing/2014/main" id="{476212DD-5A79-FB7B-EF5D-3B28B34B6D2D}"/>
              </a:ext>
            </a:extLst>
          </p:cNvPr>
          <p:cNvSpPr/>
          <p:nvPr/>
        </p:nvSpPr>
        <p:spPr>
          <a:xfrm>
            <a:off x="5560240" y="1577580"/>
            <a:ext cx="940631" cy="937160"/>
          </a:xfrm>
          <a:prstGeom prst="ellipse">
            <a:avLst/>
          </a:prstGeom>
          <a:solidFill>
            <a:srgbClr val="87BC25">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cxnSp>
        <p:nvCxnSpPr>
          <p:cNvPr id="26" name="Straight Connector 25">
            <a:extLst>
              <a:ext uri="{FF2B5EF4-FFF2-40B4-BE49-F238E27FC236}">
                <a16:creationId xmlns:a16="http://schemas.microsoft.com/office/drawing/2014/main" id="{63634D4D-F7EA-6C13-0903-4F6B4B9D281F}"/>
              </a:ext>
            </a:extLst>
          </p:cNvPr>
          <p:cNvCxnSpPr>
            <a:cxnSpLocks/>
            <a:stCxn id="27" idx="2"/>
          </p:cNvCxnSpPr>
          <p:nvPr/>
        </p:nvCxnSpPr>
        <p:spPr>
          <a:xfrm flipH="1" flipV="1">
            <a:off x="3607724" y="2046160"/>
            <a:ext cx="1866782" cy="5920"/>
          </a:xfrm>
          <a:prstGeom prst="line">
            <a:avLst/>
          </a:prstGeom>
          <a:ln>
            <a:solidFill>
              <a:srgbClr val="87BC25"/>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D4DCCAA-7814-D87B-E9F3-256B15DFF532}"/>
              </a:ext>
            </a:extLst>
          </p:cNvPr>
          <p:cNvSpPr/>
          <p:nvPr/>
        </p:nvSpPr>
        <p:spPr>
          <a:xfrm>
            <a:off x="5474506" y="1498083"/>
            <a:ext cx="1112097" cy="1107993"/>
          </a:xfrm>
          <a:prstGeom prst="ellipse">
            <a:avLst/>
          </a:prstGeom>
          <a:noFill/>
          <a:ln>
            <a:solidFill>
              <a:srgbClr val="87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cxnSp>
        <p:nvCxnSpPr>
          <p:cNvPr id="32" name="Straight Connector 31">
            <a:extLst>
              <a:ext uri="{FF2B5EF4-FFF2-40B4-BE49-F238E27FC236}">
                <a16:creationId xmlns:a16="http://schemas.microsoft.com/office/drawing/2014/main" id="{9F5C8D54-4A90-87C4-1A02-B7EFE9625E4D}"/>
              </a:ext>
            </a:extLst>
          </p:cNvPr>
          <p:cNvCxnSpPr>
            <a:cxnSpLocks/>
            <a:endCxn id="27" idx="4"/>
          </p:cNvCxnSpPr>
          <p:nvPr/>
        </p:nvCxnSpPr>
        <p:spPr>
          <a:xfrm flipV="1">
            <a:off x="6030553" y="2606076"/>
            <a:ext cx="2" cy="1282275"/>
          </a:xfrm>
          <a:prstGeom prst="line">
            <a:avLst/>
          </a:prstGeom>
          <a:ln>
            <a:solidFill>
              <a:srgbClr val="87BC25"/>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3B99847-47FA-B34B-48FF-7A10631F0512}"/>
              </a:ext>
            </a:extLst>
          </p:cNvPr>
          <p:cNvGrpSpPr/>
          <p:nvPr/>
        </p:nvGrpSpPr>
        <p:grpSpPr>
          <a:xfrm>
            <a:off x="5715653" y="4013942"/>
            <a:ext cx="629801" cy="627477"/>
            <a:chOff x="5715653" y="4013942"/>
            <a:chExt cx="629801" cy="627477"/>
          </a:xfrm>
        </p:grpSpPr>
        <p:sp>
          <p:nvSpPr>
            <p:cNvPr id="30" name="Oval 29">
              <a:extLst>
                <a:ext uri="{FF2B5EF4-FFF2-40B4-BE49-F238E27FC236}">
                  <a16:creationId xmlns:a16="http://schemas.microsoft.com/office/drawing/2014/main" id="{8ACD37BC-8AB9-8BA0-B4FE-3540AD6B2D17}"/>
                </a:ext>
              </a:extLst>
            </p:cNvPr>
            <p:cNvSpPr/>
            <p:nvPr/>
          </p:nvSpPr>
          <p:spPr>
            <a:xfrm>
              <a:off x="5715653" y="4013942"/>
              <a:ext cx="629801" cy="627477"/>
            </a:xfrm>
            <a:prstGeom prst="ellipse">
              <a:avLst/>
            </a:prstGeom>
            <a:solidFill>
              <a:srgbClr val="87BC25"/>
            </a:solidFill>
            <a:ln>
              <a:solidFill>
                <a:srgbClr val="87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36" name="Picture 35">
              <a:extLst>
                <a:ext uri="{FF2B5EF4-FFF2-40B4-BE49-F238E27FC236}">
                  <a16:creationId xmlns:a16="http://schemas.microsoft.com/office/drawing/2014/main" id="{119CFF75-A26C-DA61-4FDB-B1689F5A3DCD}"/>
                </a:ext>
              </a:extLst>
            </p:cNvPr>
            <p:cNvPicPr>
              <a:picLocks noChangeAspect="1"/>
            </p:cNvPicPr>
            <p:nvPr/>
          </p:nvPicPr>
          <p:blipFill>
            <a:blip r:embed="rId5"/>
            <a:stretch>
              <a:fillRect/>
            </a:stretch>
          </p:blipFill>
          <p:spPr>
            <a:xfrm>
              <a:off x="5859204" y="4149511"/>
              <a:ext cx="342698" cy="342698"/>
            </a:xfrm>
            <a:prstGeom prst="rect">
              <a:avLst/>
            </a:prstGeom>
          </p:spPr>
        </p:pic>
      </p:grpSp>
      <p:cxnSp>
        <p:nvCxnSpPr>
          <p:cNvPr id="40" name="Straight Connector 39">
            <a:extLst>
              <a:ext uri="{FF2B5EF4-FFF2-40B4-BE49-F238E27FC236}">
                <a16:creationId xmlns:a16="http://schemas.microsoft.com/office/drawing/2014/main" id="{BE818EBA-0D44-FCE6-8041-24ECF0943A6B}"/>
              </a:ext>
            </a:extLst>
          </p:cNvPr>
          <p:cNvCxnSpPr>
            <a:cxnSpLocks/>
            <a:endCxn id="27" idx="5"/>
          </p:cNvCxnSpPr>
          <p:nvPr/>
        </p:nvCxnSpPr>
        <p:spPr>
          <a:xfrm flipH="1" flipV="1">
            <a:off x="6423740" y="2443814"/>
            <a:ext cx="1280915" cy="1692211"/>
          </a:xfrm>
          <a:prstGeom prst="line">
            <a:avLst/>
          </a:prstGeom>
          <a:ln>
            <a:solidFill>
              <a:srgbClr val="87BC2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869D351-0EBD-3DE4-1CA1-4573FB55FC47}"/>
              </a:ext>
            </a:extLst>
          </p:cNvPr>
          <p:cNvCxnSpPr>
            <a:cxnSpLocks/>
            <a:stCxn id="27" idx="6"/>
          </p:cNvCxnSpPr>
          <p:nvPr/>
        </p:nvCxnSpPr>
        <p:spPr>
          <a:xfrm>
            <a:off x="6586603" y="2052080"/>
            <a:ext cx="1720861" cy="6414"/>
          </a:xfrm>
          <a:prstGeom prst="line">
            <a:avLst/>
          </a:prstGeom>
          <a:ln>
            <a:solidFill>
              <a:srgbClr val="87BC2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482EE6-A0BF-CBF6-08F5-25AB863994BC}"/>
              </a:ext>
            </a:extLst>
          </p:cNvPr>
          <p:cNvCxnSpPr>
            <a:cxnSpLocks/>
          </p:cNvCxnSpPr>
          <p:nvPr/>
        </p:nvCxnSpPr>
        <p:spPr>
          <a:xfrm>
            <a:off x="6525972" y="2274018"/>
            <a:ext cx="1426008" cy="956941"/>
          </a:xfrm>
          <a:prstGeom prst="line">
            <a:avLst/>
          </a:prstGeom>
          <a:ln>
            <a:solidFill>
              <a:srgbClr val="87BC25"/>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8539990-23D4-0A2B-F2E0-F35F696ABB42}"/>
              </a:ext>
            </a:extLst>
          </p:cNvPr>
          <p:cNvGrpSpPr/>
          <p:nvPr/>
        </p:nvGrpSpPr>
        <p:grpSpPr>
          <a:xfrm>
            <a:off x="8428724" y="1726800"/>
            <a:ext cx="629801" cy="627477"/>
            <a:chOff x="7429763" y="4063984"/>
            <a:chExt cx="629801" cy="627477"/>
          </a:xfrm>
        </p:grpSpPr>
        <p:sp>
          <p:nvSpPr>
            <p:cNvPr id="55" name="Oval 54">
              <a:extLst>
                <a:ext uri="{FF2B5EF4-FFF2-40B4-BE49-F238E27FC236}">
                  <a16:creationId xmlns:a16="http://schemas.microsoft.com/office/drawing/2014/main" id="{928F3B2F-9BBB-78A9-57B8-5A31A228F31B}"/>
                </a:ext>
              </a:extLst>
            </p:cNvPr>
            <p:cNvSpPr/>
            <p:nvPr/>
          </p:nvSpPr>
          <p:spPr>
            <a:xfrm>
              <a:off x="7429763" y="4063984"/>
              <a:ext cx="629801" cy="627477"/>
            </a:xfrm>
            <a:prstGeom prst="ellipse">
              <a:avLst/>
            </a:prstGeom>
            <a:solidFill>
              <a:srgbClr val="87BC25"/>
            </a:solidFill>
            <a:ln>
              <a:solidFill>
                <a:srgbClr val="87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6" name="Picture 55">
              <a:extLst>
                <a:ext uri="{FF2B5EF4-FFF2-40B4-BE49-F238E27FC236}">
                  <a16:creationId xmlns:a16="http://schemas.microsoft.com/office/drawing/2014/main" id="{65414693-EADF-E2C6-E715-37BA09C15B13}"/>
                </a:ext>
              </a:extLst>
            </p:cNvPr>
            <p:cNvPicPr>
              <a:picLocks noChangeAspect="1"/>
            </p:cNvPicPr>
            <p:nvPr/>
          </p:nvPicPr>
          <p:blipFill>
            <a:blip r:embed="rId6"/>
            <a:stretch>
              <a:fillRect/>
            </a:stretch>
          </p:blipFill>
          <p:spPr>
            <a:xfrm>
              <a:off x="7545651" y="4180213"/>
              <a:ext cx="398023" cy="398023"/>
            </a:xfrm>
            <a:prstGeom prst="rect">
              <a:avLst/>
            </a:prstGeom>
          </p:spPr>
        </p:pic>
      </p:grpSp>
      <p:grpSp>
        <p:nvGrpSpPr>
          <p:cNvPr id="73" name="Group 72">
            <a:extLst>
              <a:ext uri="{FF2B5EF4-FFF2-40B4-BE49-F238E27FC236}">
                <a16:creationId xmlns:a16="http://schemas.microsoft.com/office/drawing/2014/main" id="{15D020B8-FCCC-C2C6-BBE6-97B6DA85C42C}"/>
              </a:ext>
            </a:extLst>
          </p:cNvPr>
          <p:cNvGrpSpPr/>
          <p:nvPr/>
        </p:nvGrpSpPr>
        <p:grpSpPr>
          <a:xfrm>
            <a:off x="8067870" y="3128348"/>
            <a:ext cx="629801" cy="627477"/>
            <a:chOff x="8067870" y="3128348"/>
            <a:chExt cx="629801" cy="627477"/>
          </a:xfrm>
        </p:grpSpPr>
        <p:sp>
          <p:nvSpPr>
            <p:cNvPr id="52" name="Oval 51">
              <a:extLst>
                <a:ext uri="{FF2B5EF4-FFF2-40B4-BE49-F238E27FC236}">
                  <a16:creationId xmlns:a16="http://schemas.microsoft.com/office/drawing/2014/main" id="{492389B6-BB93-47FC-DEF2-EE9CA886E905}"/>
                </a:ext>
              </a:extLst>
            </p:cNvPr>
            <p:cNvSpPr/>
            <p:nvPr/>
          </p:nvSpPr>
          <p:spPr>
            <a:xfrm>
              <a:off x="8067870" y="3128348"/>
              <a:ext cx="629801" cy="627477"/>
            </a:xfrm>
            <a:prstGeom prst="ellipse">
              <a:avLst/>
            </a:prstGeom>
            <a:solidFill>
              <a:srgbClr val="87BC25"/>
            </a:solidFill>
            <a:ln>
              <a:solidFill>
                <a:srgbClr val="87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65" name="Picture 64">
              <a:extLst>
                <a:ext uri="{FF2B5EF4-FFF2-40B4-BE49-F238E27FC236}">
                  <a16:creationId xmlns:a16="http://schemas.microsoft.com/office/drawing/2014/main" id="{AC9A11C1-8265-D342-A05C-13FC4C7554AF}"/>
                </a:ext>
              </a:extLst>
            </p:cNvPr>
            <p:cNvPicPr>
              <a:picLocks noChangeAspect="1"/>
            </p:cNvPicPr>
            <p:nvPr/>
          </p:nvPicPr>
          <p:blipFill>
            <a:blip r:embed="rId7"/>
            <a:stretch>
              <a:fillRect/>
            </a:stretch>
          </p:blipFill>
          <p:spPr>
            <a:xfrm>
              <a:off x="8195468" y="3259222"/>
              <a:ext cx="381000" cy="381000"/>
            </a:xfrm>
            <a:prstGeom prst="rect">
              <a:avLst/>
            </a:prstGeom>
          </p:spPr>
        </p:pic>
      </p:grpSp>
      <p:grpSp>
        <p:nvGrpSpPr>
          <p:cNvPr id="72" name="Group 71">
            <a:extLst>
              <a:ext uri="{FF2B5EF4-FFF2-40B4-BE49-F238E27FC236}">
                <a16:creationId xmlns:a16="http://schemas.microsoft.com/office/drawing/2014/main" id="{3752252A-D02F-298F-F422-D99D79A7CEB4}"/>
              </a:ext>
            </a:extLst>
          </p:cNvPr>
          <p:cNvGrpSpPr/>
          <p:nvPr/>
        </p:nvGrpSpPr>
        <p:grpSpPr>
          <a:xfrm>
            <a:off x="7704655" y="4163975"/>
            <a:ext cx="629801" cy="627477"/>
            <a:chOff x="7704655" y="4163975"/>
            <a:chExt cx="629801" cy="627477"/>
          </a:xfrm>
        </p:grpSpPr>
        <p:sp>
          <p:nvSpPr>
            <p:cNvPr id="39" name="Oval 38">
              <a:extLst>
                <a:ext uri="{FF2B5EF4-FFF2-40B4-BE49-F238E27FC236}">
                  <a16:creationId xmlns:a16="http://schemas.microsoft.com/office/drawing/2014/main" id="{95151B9D-B9C7-76AC-05C1-17D8EC543964}"/>
                </a:ext>
              </a:extLst>
            </p:cNvPr>
            <p:cNvSpPr/>
            <p:nvPr/>
          </p:nvSpPr>
          <p:spPr>
            <a:xfrm>
              <a:off x="7704655" y="4163975"/>
              <a:ext cx="629801" cy="627477"/>
            </a:xfrm>
            <a:prstGeom prst="ellipse">
              <a:avLst/>
            </a:prstGeom>
            <a:solidFill>
              <a:srgbClr val="87BC25"/>
            </a:solidFill>
            <a:ln>
              <a:solidFill>
                <a:srgbClr val="87BC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71" name="Picture 70">
              <a:extLst>
                <a:ext uri="{FF2B5EF4-FFF2-40B4-BE49-F238E27FC236}">
                  <a16:creationId xmlns:a16="http://schemas.microsoft.com/office/drawing/2014/main" id="{8294D199-23B8-FC94-158F-FF2954F20208}"/>
                </a:ext>
              </a:extLst>
            </p:cNvPr>
            <p:cNvPicPr>
              <a:picLocks noChangeAspect="1"/>
            </p:cNvPicPr>
            <p:nvPr/>
          </p:nvPicPr>
          <p:blipFill>
            <a:blip r:embed="rId8"/>
            <a:stretch>
              <a:fillRect/>
            </a:stretch>
          </p:blipFill>
          <p:spPr>
            <a:xfrm>
              <a:off x="7847428" y="4278819"/>
              <a:ext cx="358455" cy="358455"/>
            </a:xfrm>
            <a:prstGeom prst="rect">
              <a:avLst/>
            </a:prstGeom>
          </p:spPr>
        </p:pic>
      </p:grpSp>
      <p:pic>
        <p:nvPicPr>
          <p:cNvPr id="3" name="Graphic 2">
            <a:extLst>
              <a:ext uri="{FF2B5EF4-FFF2-40B4-BE49-F238E27FC236}">
                <a16:creationId xmlns:a16="http://schemas.microsoft.com/office/drawing/2014/main" id="{A69FC039-30F3-F840-A2D2-CC7C23E8816C}"/>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14830"/>
          <a:stretch/>
        </p:blipFill>
        <p:spPr>
          <a:xfrm>
            <a:off x="414830" y="186600"/>
            <a:ext cx="1029249" cy="484758"/>
          </a:xfrm>
          <a:prstGeom prst="rect">
            <a:avLst/>
          </a:prstGeom>
        </p:spPr>
      </p:pic>
      <p:pic>
        <p:nvPicPr>
          <p:cNvPr id="4" name="Graphic 3">
            <a:extLst>
              <a:ext uri="{FF2B5EF4-FFF2-40B4-BE49-F238E27FC236}">
                <a16:creationId xmlns:a16="http://schemas.microsoft.com/office/drawing/2014/main" id="{27EE0133-9653-9631-F4AC-3AE9E0891B00}"/>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t="84448"/>
          <a:stretch/>
        </p:blipFill>
        <p:spPr>
          <a:xfrm>
            <a:off x="414830" y="665320"/>
            <a:ext cx="1029249" cy="88514"/>
          </a:xfrm>
          <a:prstGeom prst="rect">
            <a:avLst/>
          </a:prstGeom>
        </p:spPr>
      </p:pic>
    </p:spTree>
    <p:extLst>
      <p:ext uri="{BB962C8B-B14F-4D97-AF65-F5344CB8AC3E}">
        <p14:creationId xmlns:p14="http://schemas.microsoft.com/office/powerpoint/2010/main" val="118654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ircular icon of a telescope&#10;&#10;Description automatically generated">
            <a:extLst>
              <a:ext uri="{FF2B5EF4-FFF2-40B4-BE49-F238E27FC236}">
                <a16:creationId xmlns:a16="http://schemas.microsoft.com/office/drawing/2014/main" id="{E058D01E-CACA-3655-68CF-2C4F6D267BE1}"/>
              </a:ext>
            </a:extLst>
          </p:cNvPr>
          <p:cNvPicPr>
            <a:picLocks noChangeAspect="1"/>
          </p:cNvPicPr>
          <p:nvPr/>
        </p:nvPicPr>
        <p:blipFill rotWithShape="1">
          <a:blip r:embed="rId2">
            <a:duotone>
              <a:prstClr val="black"/>
              <a:srgbClr val="87BC25">
                <a:tint val="45000"/>
                <a:satMod val="400000"/>
              </a:srgbClr>
            </a:duotone>
            <a:alphaModFix amt="15000"/>
            <a:extLst>
              <a:ext uri="{28A0092B-C50C-407E-A947-70E740481C1C}">
                <a14:useLocalDpi xmlns:a14="http://schemas.microsoft.com/office/drawing/2010/main" val="0"/>
              </a:ext>
            </a:extLst>
          </a:blip>
          <a:srcRect r="5996"/>
          <a:stretch/>
        </p:blipFill>
        <p:spPr>
          <a:xfrm>
            <a:off x="7127968" y="938797"/>
            <a:ext cx="5064032" cy="5387066"/>
          </a:xfrm>
          <a:prstGeom prst="rect">
            <a:avLst/>
          </a:prstGeom>
        </p:spPr>
      </p:pic>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756556" y="1360163"/>
            <a:ext cx="3178630" cy="4580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87BC25"/>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Threat techniques evolve daily in volume, intensity, and complexity as hackers seek new vulnerabilities in software to compromise key systems across organizations.</a:t>
            </a:r>
          </a:p>
          <a:p>
            <a:pPr marL="0" indent="0">
              <a:buFont typeface="Arial" panose="020B0604020202020204" pitchFamily="34" charset="0"/>
              <a:buNone/>
            </a:pPr>
            <a:r>
              <a:rPr lang="en-US" sz="1400">
                <a:solidFill>
                  <a:srgbClr val="000000"/>
                </a:solidFill>
                <a:latin typeface="Tenorite" panose="00000500000000000000" pitchFamily="2" charset="0"/>
              </a:rPr>
              <a:t>Carrying out occasional, intermittent compliance-focused technical security assessments is not enough. Much more is required to understand if organizations can become compromised.</a:t>
            </a: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240088" cy="3724096"/>
            <a:chOff x="4525192" y="1740038"/>
            <a:chExt cx="7240088" cy="3724096"/>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394163" cy="3231654"/>
            </a:xfrm>
            <a:prstGeom prst="rect">
              <a:avLst/>
            </a:prstGeom>
            <a:noFill/>
          </p:spPr>
          <p:txBody>
            <a:bodyPr wrap="square" rtlCol="0">
              <a:spAutoFit/>
            </a:bodyPr>
            <a:lstStyle/>
            <a:p>
              <a:pPr algn="l"/>
              <a:r>
                <a:rPr lang="en-US" sz="1800" b="1" i="0" u="none" strike="noStrike" baseline="0">
                  <a:solidFill>
                    <a:srgbClr val="87BC25"/>
                  </a:solidFill>
                  <a:latin typeface="Tenorite" panose="00000500000000000000" pitchFamily="2" charset="0"/>
                </a:rPr>
                <a:t>Advanced Threat</a:t>
              </a:r>
            </a:p>
            <a:p>
              <a:pPr algn="l"/>
              <a:r>
                <a:rPr lang="en-US" sz="1800" b="1" i="0" u="none" strike="noStrike" baseline="0">
                  <a:solidFill>
                    <a:srgbClr val="87BC25"/>
                  </a:solidFill>
                  <a:latin typeface="Tenorite" panose="00000500000000000000" pitchFamily="2" charset="0"/>
                </a:rPr>
                <a:t>Simulation / Red Teaming</a:t>
              </a:r>
            </a:p>
            <a:p>
              <a:pPr algn="l"/>
              <a:r>
                <a:rPr lang="en-US" sz="1400" b="1" i="1" u="none" strike="noStrike" baseline="0">
                  <a:solidFill>
                    <a:srgbClr val="3A3C43"/>
                  </a:solidFill>
                  <a:latin typeface="Tenorite" panose="00000500000000000000" pitchFamily="2" charset="0"/>
                </a:rPr>
                <a:t>Advise | Implement</a:t>
              </a:r>
            </a:p>
            <a:p>
              <a:pPr algn="l"/>
              <a:r>
                <a:rPr lang="en-US" sz="1400" b="0" i="0" u="none" strike="noStrike" baseline="0">
                  <a:solidFill>
                    <a:srgbClr val="000000"/>
                  </a:solidFill>
                  <a:latin typeface="Tenorite" panose="00000500000000000000" pitchFamily="2" charset="0"/>
                </a:rPr>
                <a:t>Simulates comprehensive cyberattack that tests the organization’s prevention, detection, and response mechanisms</a:t>
              </a:r>
            </a:p>
            <a:p>
              <a:pPr algn="l"/>
              <a:r>
                <a:rPr lang="en-US" sz="1400" b="0" i="0" u="none" strike="noStrike" baseline="0">
                  <a:solidFill>
                    <a:srgbClr val="000000"/>
                  </a:solidFill>
                  <a:latin typeface="Tenorite" panose="00000500000000000000" pitchFamily="2" charset="0"/>
                </a:rPr>
                <a:t>and incorporates three core elements of security: physical, cyber, and human.</a:t>
              </a:r>
            </a:p>
            <a:p>
              <a:pPr algn="l"/>
              <a:r>
                <a:rPr lang="en-US" sz="1400" b="0" i="0" u="none" strike="noStrike" baseline="0">
                  <a:solidFill>
                    <a:srgbClr val="000000"/>
                  </a:solidFill>
                  <a:latin typeface="Tenorite" panose="00000500000000000000" pitchFamily="2" charset="0"/>
                </a:rPr>
                <a:t>The red team will perform realistic attack scenarios to achieve predefined objectives, using social engineering,</a:t>
              </a:r>
            </a:p>
            <a:p>
              <a:pPr algn="l"/>
              <a:r>
                <a:rPr lang="en-US" sz="1400" b="0" i="0" u="none" strike="noStrike" baseline="0">
                  <a:solidFill>
                    <a:srgbClr val="000000"/>
                  </a:solidFill>
                  <a:latin typeface="Tenorite" panose="00000500000000000000" pitchFamily="2" charset="0"/>
                </a:rPr>
                <a:t>phishing, physical penetration testing, and network exploitation.</a:t>
              </a:r>
            </a:p>
            <a:p>
              <a:pPr algn="l"/>
              <a:endParaRPr lang="en-US" sz="1400">
                <a:solidFill>
                  <a:srgbClr val="000000"/>
                </a:solidFill>
                <a:latin typeface="Tenorite" panose="00000500000000000000" pitchFamily="2" charset="0"/>
              </a:endParaRPr>
            </a:p>
          </p:txBody>
        </p:sp>
        <p:sp>
          <p:nvSpPr>
            <p:cNvPr id="6" name="TextBox 5">
              <a:extLst>
                <a:ext uri="{FF2B5EF4-FFF2-40B4-BE49-F238E27FC236}">
                  <a16:creationId xmlns:a16="http://schemas.microsoft.com/office/drawing/2014/main" id="{EF1880FA-C632-1F21-4736-4ACEA21D9DE8}"/>
                </a:ext>
              </a:extLst>
            </p:cNvPr>
            <p:cNvSpPr txBox="1"/>
            <p:nvPr/>
          </p:nvSpPr>
          <p:spPr>
            <a:xfrm>
              <a:off x="8371117" y="1740038"/>
              <a:ext cx="3394163" cy="37240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7BC25"/>
                  </a:solidFill>
                  <a:effectLst/>
                  <a:uLnTx/>
                  <a:uFillTx/>
                  <a:latin typeface="Tenorite" panose="00000500000000000000" pitchFamily="2" charset="0"/>
                  <a:ea typeface="+mn-ea"/>
                  <a:cs typeface="+mn-cs"/>
                </a:rPr>
                <a:t>Cyber Compromise Assessment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rPr>
                <a:t>Advise | Manage</a:t>
              </a:r>
              <a:endPar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Examines an organization’s network to identify potential compromised devices by monitoring for malicious network traffic and suspicious network activity.</a:t>
              </a:r>
              <a:endParaRPr kumimoji="0" lang="en-US" sz="1800" b="1" i="0" u="none" strike="noStrike" kern="1200" cap="none" spc="0" normalizeH="0" baseline="0" noProof="0">
                <a:ln>
                  <a:noFill/>
                </a:ln>
                <a:solidFill>
                  <a:srgbClr val="00C85A"/>
                </a:solidFill>
                <a:effectLst/>
                <a:uLnTx/>
                <a:uFillTx/>
                <a:latin typeface="Tenorite" panose="00000500000000000000" pitchFamily="2" charset="0"/>
                <a:ea typeface="+mn-ea"/>
                <a:cs typeface="+mn-cs"/>
              </a:endParaRPr>
            </a:p>
            <a:p>
              <a:pPr algn="l"/>
              <a:endParaRPr lang="en-US" sz="1400">
                <a:solidFill>
                  <a:srgbClr val="000000"/>
                </a:solidFill>
                <a:latin typeface="Tenorite"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7BC25"/>
                  </a:solidFill>
                  <a:effectLst/>
                  <a:uLnTx/>
                  <a:uFillTx/>
                  <a:latin typeface="Tenorite" panose="00000500000000000000" pitchFamily="2" charset="0"/>
                  <a:ea typeface="+mn-ea"/>
                  <a:cs typeface="+mn-cs"/>
                </a:rPr>
                <a:t>Threat Readiness Advisory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7BC25"/>
                  </a:solidFill>
                  <a:effectLst/>
                  <a:uLnTx/>
                  <a:uFillTx/>
                  <a:latin typeface="Tenorite" panose="00000500000000000000" pitchFamily="2" charset="0"/>
                  <a:ea typeface="+mn-ea"/>
                  <a:cs typeface="+mn-cs"/>
                </a:rPr>
                <a:t>Remediation</a:t>
              </a:r>
            </a:p>
            <a:p>
              <a:pPr>
                <a:defRPr/>
              </a:pPr>
              <a:r>
                <a:rPr lang="en-US" sz="1400" b="1" i="1" u="none" strike="noStrike" baseline="0">
                  <a:solidFill>
                    <a:srgbClr val="3A3C43"/>
                  </a:solidFill>
                  <a:latin typeface="Tenorite" panose="00000500000000000000" pitchFamily="2" charset="0"/>
                </a:rPr>
                <a:t>Advise | Implement | Manage</a:t>
              </a:r>
              <a:endPar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Helps most mature organizations deal with advanced threats guiding improvements of ROI on existing detection technologies. By improving interaction between systems, applying realistic use cases, and staff training.</a:t>
              </a:r>
              <a:endParaRPr lang="en-US" sz="1400">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87BC25"/>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87BC25"/>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676400" y="402954"/>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Advanced Threat Readiness and Preparation</a:t>
            </a:r>
          </a:p>
        </p:txBody>
      </p:sp>
      <p:cxnSp>
        <p:nvCxnSpPr>
          <p:cNvPr id="14" name="Straight Connector 13">
            <a:extLst>
              <a:ext uri="{FF2B5EF4-FFF2-40B4-BE49-F238E27FC236}">
                <a16:creationId xmlns:a16="http://schemas.microsoft.com/office/drawing/2014/main" id="{4120640F-DD74-C429-940F-DFD356A284E5}"/>
              </a:ext>
            </a:extLst>
          </p:cNvPr>
          <p:cNvCxnSpPr>
            <a:cxnSpLocks/>
          </p:cNvCxnSpPr>
          <p:nvPr/>
        </p:nvCxnSpPr>
        <p:spPr>
          <a:xfrm flipH="1">
            <a:off x="4572817" y="5561704"/>
            <a:ext cx="7240088" cy="0"/>
          </a:xfrm>
          <a:prstGeom prst="line">
            <a:avLst/>
          </a:prstGeom>
          <a:ln>
            <a:solidFill>
              <a:srgbClr val="87BC25"/>
            </a:solidFill>
          </a:ln>
        </p:spPr>
        <p:style>
          <a:lnRef idx="3">
            <a:schemeClr val="dk1"/>
          </a:lnRef>
          <a:fillRef idx="0">
            <a:schemeClr val="dk1"/>
          </a:fillRef>
          <a:effectRef idx="2">
            <a:schemeClr val="dk1"/>
          </a:effectRef>
          <a:fontRef idx="minor">
            <a:schemeClr val="tx1"/>
          </a:fontRef>
        </p:style>
      </p:cxnSp>
      <p:pic>
        <p:nvPicPr>
          <p:cNvPr id="17" name="Picture 16" descr="A circular icon of a telescope&#10;&#10;Description automatically generated">
            <a:extLst>
              <a:ext uri="{FF2B5EF4-FFF2-40B4-BE49-F238E27FC236}">
                <a16:creationId xmlns:a16="http://schemas.microsoft.com/office/drawing/2014/main" id="{76A82AC8-1DB7-8BCE-2FF6-B46FD24B3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88" y="372527"/>
            <a:ext cx="661239" cy="661239"/>
          </a:xfrm>
          <a:prstGeom prst="rect">
            <a:avLst/>
          </a:prstGeom>
        </p:spPr>
      </p:pic>
      <p:sp>
        <p:nvSpPr>
          <p:cNvPr id="2" name="Rectangle 1">
            <a:extLst>
              <a:ext uri="{FF2B5EF4-FFF2-40B4-BE49-F238E27FC236}">
                <a16:creationId xmlns:a16="http://schemas.microsoft.com/office/drawing/2014/main" id="{FFD79A77-CCEE-680C-ADD9-D1ED24EE82A7}"/>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7859F2AB-16BF-5330-1E7B-2E67767D0C3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8576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9A95B04-599B-A832-0147-0CBE86D08478}"/>
              </a:ext>
            </a:extLst>
          </p:cNvPr>
          <p:cNvPicPr>
            <a:picLocks noGrp="1" noRot="1" noChangeAspect="1" noMove="1" noResize="1" noEditPoints="1" noAdjustHandles="1" noChangeArrowheads="1" noChangeShapeType="1" noCrop="1"/>
          </p:cNvPicPr>
          <p:nvPr/>
        </p:nvPicPr>
        <p:blipFill rotWithShape="1">
          <a:blip r:embed="rId2">
            <a:alphaModFix amt="10000"/>
          </a:blip>
          <a:srcRect l="11261" r="18199" b="1135"/>
          <a:stretch/>
        </p:blipFill>
        <p:spPr>
          <a:xfrm>
            <a:off x="7539444" y="534552"/>
            <a:ext cx="4652556" cy="5454535"/>
          </a:xfrm>
          <a:prstGeom prst="rect">
            <a:avLst/>
          </a:prstGeom>
        </p:spPr>
      </p:pic>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611282" y="1722519"/>
            <a:ext cx="2266025" cy="4145362"/>
          </a:xfrm>
          <a:prstGeom prst="rect">
            <a:avLst/>
          </a:prstGeom>
          <a:ln w="19050">
            <a:solidFill>
              <a:srgbClr val="8ABD24"/>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1400">
              <a:solidFill>
                <a:srgbClr val="000000"/>
              </a:solidFill>
              <a:latin typeface="Tenorite" panose="00000500000000000000" pitchFamily="2" charset="0"/>
            </a:endParaRPr>
          </a:p>
          <a:p>
            <a:pPr>
              <a:spcBef>
                <a:spcPts val="0"/>
              </a:spcBef>
            </a:pPr>
            <a:r>
              <a:rPr lang="en-US" sz="1400">
                <a:solidFill>
                  <a:srgbClr val="000000"/>
                </a:solidFill>
                <a:latin typeface="Tenorite" panose="00000500000000000000" pitchFamily="2" charset="0"/>
              </a:rPr>
              <a:t>Understanding the cyberthreat landscape is difficult as threats are continuously evolving. </a:t>
            </a:r>
          </a:p>
          <a:p>
            <a:r>
              <a:rPr lang="en-US" sz="1400">
                <a:solidFill>
                  <a:srgbClr val="000000"/>
                </a:solidFill>
                <a:latin typeface="Tenorite" panose="00000500000000000000" pitchFamily="2" charset="0"/>
              </a:rPr>
              <a:t>An integral approach to identifying threats requires significant resources to gather, filter, and interpret threat information from a wide variety of sources</a:t>
            </a:r>
            <a:endParaRPr lang="en-US" sz="1400">
              <a:latin typeface="Tenorite" panose="00000500000000000000" pitchFamily="2" charset="0"/>
            </a:endParaRPr>
          </a:p>
        </p:txBody>
      </p:sp>
      <p:sp>
        <p:nvSpPr>
          <p:cNvPr id="5" name="TextBox 4">
            <a:extLst>
              <a:ext uri="{FF2B5EF4-FFF2-40B4-BE49-F238E27FC236}">
                <a16:creationId xmlns:a16="http://schemas.microsoft.com/office/drawing/2014/main" id="{E94472F0-EB5F-E05F-723C-0E4B62CD46F7}"/>
              </a:ext>
            </a:extLst>
          </p:cNvPr>
          <p:cNvSpPr txBox="1"/>
          <p:nvPr/>
        </p:nvSpPr>
        <p:spPr>
          <a:xfrm>
            <a:off x="3143250" y="1799329"/>
            <a:ext cx="3394163" cy="1661993"/>
          </a:xfrm>
          <a:prstGeom prst="rect">
            <a:avLst/>
          </a:prstGeom>
          <a:noFill/>
        </p:spPr>
        <p:txBody>
          <a:bodyPr wrap="square" rtlCol="0">
            <a:spAutoFit/>
          </a:bodyPr>
          <a:lstStyle/>
          <a:p>
            <a:pPr algn="l"/>
            <a:r>
              <a:rPr lang="en-US" sz="1800" b="1" i="0" u="none" strike="noStrike" baseline="0">
                <a:solidFill>
                  <a:srgbClr val="87BC25"/>
                </a:solidFill>
                <a:latin typeface="Tenorite" panose="00000500000000000000" pitchFamily="2" charset="0"/>
              </a:rPr>
              <a:t>Cyberthreat Intelligence</a:t>
            </a:r>
          </a:p>
          <a:p>
            <a:pPr algn="l"/>
            <a:r>
              <a:rPr lang="en-US" sz="1400" b="1" i="1" u="none" strike="noStrike" baseline="0">
                <a:solidFill>
                  <a:srgbClr val="3A3C43"/>
                </a:solidFill>
                <a:latin typeface="Tenorite" panose="00000500000000000000" pitchFamily="2" charset="0"/>
              </a:rPr>
              <a:t>Advise | Implement | Manage</a:t>
            </a:r>
          </a:p>
          <a:p>
            <a:pPr algn="l"/>
            <a:r>
              <a:rPr lang="en-US" sz="1400" b="0" i="0" u="none" strike="noStrike" baseline="0">
                <a:solidFill>
                  <a:srgbClr val="000000"/>
                </a:solidFill>
                <a:latin typeface="Tenorite" panose="00000500000000000000" pitchFamily="2" charset="0"/>
              </a:rPr>
              <a:t>Looks for potentially threatening events taking place outside the organization’s perimeter and provides custom insights in line with the organization’s strategic and intelligence requirements.</a:t>
            </a:r>
            <a:endParaRPr lang="en-US" sz="1400">
              <a:solidFill>
                <a:srgbClr val="000000"/>
              </a:solidFill>
              <a:latin typeface="Tenorite" panose="00000500000000000000" pitchFamily="2" charset="0"/>
            </a:endParaRPr>
          </a:p>
        </p:txBody>
      </p:sp>
      <p:sp>
        <p:nvSpPr>
          <p:cNvPr id="7" name="TextBox 6">
            <a:extLst>
              <a:ext uri="{FF2B5EF4-FFF2-40B4-BE49-F238E27FC236}">
                <a16:creationId xmlns:a16="http://schemas.microsoft.com/office/drawing/2014/main" id="{666A6012-2721-111F-6389-E5249053BD19}"/>
              </a:ext>
            </a:extLst>
          </p:cNvPr>
          <p:cNvSpPr txBox="1"/>
          <p:nvPr/>
        </p:nvSpPr>
        <p:spPr>
          <a:xfrm>
            <a:off x="2868429" y="1331934"/>
            <a:ext cx="4253926" cy="400110"/>
          </a:xfrm>
          <a:prstGeom prst="rect">
            <a:avLst/>
          </a:prstGeom>
          <a:solidFill>
            <a:srgbClr val="87BC25"/>
          </a:solidFill>
        </p:spPr>
        <p:txBody>
          <a:bodyPr wrap="square" rtlCol="0">
            <a:spAutoFit/>
          </a:bodyPr>
          <a:lstStyle/>
          <a:p>
            <a:r>
              <a:rPr lang="en-US" sz="2000" b="1">
                <a:solidFill>
                  <a:schemeClr val="bg1"/>
                </a:solidFill>
                <a:latin typeface="Tenorite" panose="00000500000000000000" pitchFamily="2" charset="0"/>
              </a:rPr>
              <a:t>Key 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flipV="1">
            <a:off x="611282" y="1722519"/>
            <a:ext cx="11094943" cy="9525"/>
          </a:xfrm>
          <a:prstGeom prst="line">
            <a:avLst/>
          </a:prstGeom>
          <a:ln>
            <a:solidFill>
              <a:srgbClr val="87BC25"/>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a:spLocks noGrp="1" noRot="1" noMove="1" noResize="1" noEditPoints="1" noAdjustHandles="1" noChangeArrowheads="1" noChangeShapeType="1"/>
          </p:cNvSpPr>
          <p:nvPr/>
        </p:nvSpPr>
        <p:spPr>
          <a:xfrm>
            <a:off x="-16773" y="0"/>
            <a:ext cx="166550" cy="6853734"/>
          </a:xfrm>
          <a:prstGeom prst="rect">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576469" y="439710"/>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Threat Intelligence and Analysis</a:t>
            </a:r>
          </a:p>
        </p:txBody>
      </p:sp>
      <p:cxnSp>
        <p:nvCxnSpPr>
          <p:cNvPr id="14" name="Straight Connector 13">
            <a:extLst>
              <a:ext uri="{FF2B5EF4-FFF2-40B4-BE49-F238E27FC236}">
                <a16:creationId xmlns:a16="http://schemas.microsoft.com/office/drawing/2014/main" id="{4120640F-DD74-C429-940F-DFD356A284E5}"/>
              </a:ext>
            </a:extLst>
          </p:cNvPr>
          <p:cNvCxnSpPr>
            <a:cxnSpLocks/>
          </p:cNvCxnSpPr>
          <p:nvPr/>
        </p:nvCxnSpPr>
        <p:spPr>
          <a:xfrm flipH="1" flipV="1">
            <a:off x="611282" y="5867881"/>
            <a:ext cx="11135391" cy="9605"/>
          </a:xfrm>
          <a:prstGeom prst="line">
            <a:avLst/>
          </a:prstGeom>
          <a:ln>
            <a:solidFill>
              <a:srgbClr val="87BC25"/>
            </a:solidFill>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07C70170-E818-14E7-FEA1-9E453DB1CFB9}"/>
              </a:ext>
            </a:extLst>
          </p:cNvPr>
          <p:cNvPicPr>
            <a:picLocks noChangeAspect="1"/>
          </p:cNvPicPr>
          <p:nvPr/>
        </p:nvPicPr>
        <p:blipFill rotWithShape="1">
          <a:blip r:embed="rId2"/>
          <a:srcRect l="11261" r="6630" b="1135"/>
          <a:stretch/>
        </p:blipFill>
        <p:spPr>
          <a:xfrm>
            <a:off x="850454" y="419294"/>
            <a:ext cx="646116" cy="650756"/>
          </a:xfrm>
          <a:prstGeom prst="rect">
            <a:avLst/>
          </a:prstGeom>
        </p:spPr>
      </p:pic>
      <p:sp>
        <p:nvSpPr>
          <p:cNvPr id="2" name="TextBox 1">
            <a:extLst>
              <a:ext uri="{FF2B5EF4-FFF2-40B4-BE49-F238E27FC236}">
                <a16:creationId xmlns:a16="http://schemas.microsoft.com/office/drawing/2014/main" id="{4383FFD7-59F9-F97C-745A-5B47811BBEA7}"/>
              </a:ext>
            </a:extLst>
          </p:cNvPr>
          <p:cNvSpPr txBox="1"/>
          <p:nvPr/>
        </p:nvSpPr>
        <p:spPr>
          <a:xfrm>
            <a:off x="3148681" y="3600893"/>
            <a:ext cx="3630389" cy="1877437"/>
          </a:xfrm>
          <a:prstGeom prst="rect">
            <a:avLst/>
          </a:prstGeom>
          <a:noFill/>
        </p:spPr>
        <p:txBody>
          <a:bodyPr wrap="square" rtlCol="0">
            <a:spAutoFit/>
          </a:bodyPr>
          <a:lstStyle/>
          <a:p>
            <a:pPr algn="l"/>
            <a:r>
              <a:rPr lang="en-US" b="1">
                <a:solidFill>
                  <a:srgbClr val="87BC25"/>
                </a:solidFill>
                <a:latin typeface="Tenorite" panose="00000500000000000000" pitchFamily="2" charset="0"/>
              </a:rPr>
              <a:t>Implementation</a:t>
            </a:r>
            <a:r>
              <a:rPr lang="en-US" sz="1400">
                <a:solidFill>
                  <a:srgbClr val="87BC25"/>
                </a:solidFill>
                <a:latin typeface="Tenorite" panose="00000500000000000000" pitchFamily="2" charset="0"/>
              </a:rPr>
              <a:t> </a:t>
            </a:r>
            <a:r>
              <a:rPr lang="en-US" b="1">
                <a:solidFill>
                  <a:srgbClr val="87BC25"/>
                </a:solidFill>
                <a:latin typeface="Tenorite" panose="00000500000000000000" pitchFamily="2" charset="0"/>
              </a:rPr>
              <a:t>and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rPr>
              <a:t>Implement | Manage</a:t>
            </a:r>
            <a:br>
              <a:rPr kumimoji="0" lang="en-US" sz="1400" b="1" i="1" u="none" strike="noStrike" kern="1200" cap="none" spc="0" normalizeH="0" baseline="0" noProof="0">
                <a:ln>
                  <a:noFill/>
                </a:ln>
                <a:solidFill>
                  <a:srgbClr val="3A3C43"/>
                </a:solidFill>
                <a:effectLst/>
                <a:uLnTx/>
                <a:uFillTx/>
                <a:latin typeface="Tenorite" panose="00000500000000000000" pitchFamily="2" charset="0"/>
              </a:rPr>
            </a:br>
            <a:r>
              <a:rPr kumimoji="0" lang="en-US" sz="1400" u="none" strike="noStrike" kern="1200" cap="none" spc="0" normalizeH="0" baseline="0" noProof="0">
                <a:ln>
                  <a:noFill/>
                </a:ln>
                <a:solidFill>
                  <a:srgbClr val="3A3C43"/>
                </a:solidFill>
                <a:effectLst/>
                <a:uLnTx/>
                <a:uFillTx/>
                <a:latin typeface="Tenorite" panose="00000500000000000000" pitchFamily="2" charset="0"/>
              </a:rPr>
              <a:t>Through</a:t>
            </a:r>
            <a:r>
              <a:rPr lang="en-US" sz="1400">
                <a:solidFill>
                  <a:srgbClr val="3A3C43"/>
                </a:solidFill>
                <a:latin typeface="Tenorite" panose="00000500000000000000" pitchFamily="2" charset="0"/>
              </a:rPr>
              <a:t> our partnerships with Sophos, </a:t>
            </a:r>
            <a:r>
              <a:rPr lang="en-US" sz="1400" err="1">
                <a:solidFill>
                  <a:srgbClr val="3A3C43"/>
                </a:solidFill>
                <a:latin typeface="Tenorite" panose="00000500000000000000" pitchFamily="2" charset="0"/>
              </a:rPr>
              <a:t>Virsec</a:t>
            </a:r>
            <a:r>
              <a:rPr lang="en-US" sz="1400">
                <a:solidFill>
                  <a:srgbClr val="3A3C43"/>
                </a:solidFill>
                <a:latin typeface="Tenorite" panose="00000500000000000000" pitchFamily="2" charset="0"/>
              </a:rPr>
              <a:t>, and Microsoft, we provide an all-encompassing specter of endpoint, network, and data security analysis software that the SOC can effectively leverage to manage, monitor, and analyze components </a:t>
            </a:r>
            <a:endParaRPr kumimoji="0" lang="en-US" sz="1400" b="1" i="1" u="none" strike="noStrike" kern="1200" cap="none" spc="0" normalizeH="0" baseline="0" noProof="0">
              <a:ln>
                <a:noFill/>
              </a:ln>
              <a:solidFill>
                <a:srgbClr val="3A3C43"/>
              </a:solidFill>
              <a:effectLst/>
              <a:uLnTx/>
              <a:uFillTx/>
              <a:latin typeface="Tenorite" panose="00000500000000000000" pitchFamily="2" charset="0"/>
            </a:endParaRPr>
          </a:p>
        </p:txBody>
      </p:sp>
      <p:sp>
        <p:nvSpPr>
          <p:cNvPr id="9" name="Rectangle 8">
            <a:extLst>
              <a:ext uri="{FF2B5EF4-FFF2-40B4-BE49-F238E27FC236}">
                <a16:creationId xmlns:a16="http://schemas.microsoft.com/office/drawing/2014/main" id="{A4FE9DEE-B5B8-11C0-9F70-868170523E38}"/>
              </a:ext>
            </a:extLst>
          </p:cNvPr>
          <p:cNvSpPr/>
          <p:nvPr/>
        </p:nvSpPr>
        <p:spPr>
          <a:xfrm>
            <a:off x="10247266" y="6200775"/>
            <a:ext cx="1306559" cy="65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56E5962F-0880-29CA-23FB-67D8AE1FAFDA}"/>
              </a:ext>
            </a:extLst>
          </p:cNvPr>
          <p:cNvGraphicFramePr>
            <a:graphicFrameLocks noGrp="1"/>
          </p:cNvGraphicFramePr>
          <p:nvPr>
            <p:extLst>
              <p:ext uri="{D42A27DB-BD31-4B8C-83A1-F6EECF244321}">
                <p14:modId xmlns:p14="http://schemas.microsoft.com/office/powerpoint/2010/main" val="2340575635"/>
              </p:ext>
            </p:extLst>
          </p:nvPr>
        </p:nvGraphicFramePr>
        <p:xfrm>
          <a:off x="7121121" y="1718890"/>
          <a:ext cx="4615440" cy="4154177"/>
        </p:xfrm>
        <a:graphic>
          <a:graphicData uri="http://schemas.openxmlformats.org/drawingml/2006/table">
            <a:tbl>
              <a:tblPr firstRow="1" bandRow="1">
                <a:tableStyleId>{5C22544A-7EE6-4342-B048-85BDC9FD1C3A}</a:tableStyleId>
              </a:tblPr>
              <a:tblGrid>
                <a:gridCol w="2286878">
                  <a:extLst>
                    <a:ext uri="{9D8B030D-6E8A-4147-A177-3AD203B41FA5}">
                      <a16:colId xmlns:a16="http://schemas.microsoft.com/office/drawing/2014/main" val="2732249270"/>
                    </a:ext>
                  </a:extLst>
                </a:gridCol>
                <a:gridCol w="1181100">
                  <a:extLst>
                    <a:ext uri="{9D8B030D-6E8A-4147-A177-3AD203B41FA5}">
                      <a16:colId xmlns:a16="http://schemas.microsoft.com/office/drawing/2014/main" val="1525068105"/>
                    </a:ext>
                  </a:extLst>
                </a:gridCol>
                <a:gridCol w="1147462">
                  <a:extLst>
                    <a:ext uri="{9D8B030D-6E8A-4147-A177-3AD203B41FA5}">
                      <a16:colId xmlns:a16="http://schemas.microsoft.com/office/drawing/2014/main" val="338853109"/>
                    </a:ext>
                  </a:extLst>
                </a:gridCol>
              </a:tblGrid>
              <a:tr h="499145">
                <a:tc>
                  <a:txBody>
                    <a:bodyPr/>
                    <a:lstStyle/>
                    <a:p>
                      <a:pPr algn="ctr"/>
                      <a:r>
                        <a:rPr lang="en-US" sz="1400">
                          <a:latin typeface="Tenorite" panose="00000500000000000000" pitchFamily="2" charset="0"/>
                        </a:rPr>
                        <a:t>Security protection capability</a:t>
                      </a:r>
                    </a:p>
                  </a:txBody>
                  <a:tcPr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7BC25"/>
                    </a:solidFill>
                  </a:tcPr>
                </a:tc>
                <a:tc>
                  <a:txBody>
                    <a:bodyPr/>
                    <a:lstStyle/>
                    <a:p>
                      <a:pPr algn="ctr"/>
                      <a:r>
                        <a:rPr lang="en-US" sz="1400">
                          <a:latin typeface="Tenorite" panose="00000500000000000000" pitchFamily="2" charset="0"/>
                        </a:rPr>
                        <a:t>Our expertise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7BC25"/>
                    </a:solidFill>
                  </a:tcPr>
                </a:tc>
                <a:tc>
                  <a:txBody>
                    <a:bodyPr/>
                    <a:lstStyle/>
                    <a:p>
                      <a:pPr algn="ctr"/>
                      <a:r>
                        <a:rPr lang="en-US" sz="1400">
                          <a:latin typeface="Tenorite" panose="00000500000000000000" pitchFamily="2" charset="0"/>
                        </a:rPr>
                        <a:t>Other partners</a:t>
                      </a:r>
                    </a:p>
                  </a:txBody>
                  <a:tcPr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7BC25"/>
                    </a:solidFill>
                  </a:tcPr>
                </a:tc>
                <a:extLst>
                  <a:ext uri="{0D108BD9-81ED-4DB2-BD59-A6C34878D82A}">
                    <a16:rowId xmlns:a16="http://schemas.microsoft.com/office/drawing/2014/main" val="267719583"/>
                  </a:ext>
                </a:extLst>
              </a:tr>
              <a:tr h="274761">
                <a:tc>
                  <a:txBody>
                    <a:bodyPr/>
                    <a:lstStyle/>
                    <a:p>
                      <a:pPr marL="0" marR="0" algn="r">
                        <a:lnSpc>
                          <a:spcPct val="107000"/>
                        </a:lnSpc>
                        <a:spcBef>
                          <a:spcPts val="0"/>
                        </a:spcBef>
                        <a:spcAft>
                          <a:spcPts val="0"/>
                        </a:spcAft>
                      </a:pPr>
                      <a:r>
                        <a:rPr lang="en-US" sz="1300" kern="100">
                          <a:solidFill>
                            <a:srgbClr val="87BC25"/>
                          </a:solidFill>
                          <a:effectLst/>
                          <a:latin typeface="Tenorite" panose="00000500000000000000" pitchFamily="2" charset="0"/>
                          <a:ea typeface="Calibri" panose="020F0502020204030204" pitchFamily="34" charset="0"/>
                          <a:cs typeface="Times New Roman" panose="02020603050405020304" pitchFamily="18" charset="0"/>
                        </a:rPr>
                        <a:t>Endpoint protection </a:t>
                      </a: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r>
                        <a:rPr lang="en-US" sz="18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24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831694"/>
                  </a:ext>
                </a:extLst>
              </a:tr>
              <a:tr h="213746">
                <a:tc>
                  <a:txBody>
                    <a:bodyPr/>
                    <a:lstStyle/>
                    <a:p>
                      <a:pPr marL="0" marR="0" algn="r">
                        <a:lnSpc>
                          <a:spcPct val="107000"/>
                        </a:lnSpc>
                        <a:spcBef>
                          <a:spcPts val="0"/>
                        </a:spcBef>
                        <a:spcAft>
                          <a:spcPts val="0"/>
                        </a:spcAft>
                      </a:pPr>
                      <a:r>
                        <a:rPr lang="en-US" sz="1300" kern="100">
                          <a:solidFill>
                            <a:srgbClr val="000000"/>
                          </a:solidFill>
                          <a:effectLst/>
                          <a:latin typeface="Tenorite" panose="00000500000000000000" pitchFamily="2" charset="0"/>
                          <a:ea typeface="Calibri" panose="020F0502020204030204" pitchFamily="34" charset="0"/>
                          <a:cs typeface="Times New Roman" panose="02020603050405020304" pitchFamily="18" charset="0"/>
                        </a:rPr>
                        <a:t>Mobile &amp; BYOD protection</a:t>
                      </a:r>
                      <a:endParaRPr lang="en-US" sz="13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C45911"/>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857244"/>
                  </a:ext>
                </a:extLst>
              </a:tr>
              <a:tr h="213746">
                <a:tc>
                  <a:txBody>
                    <a:bodyPr/>
                    <a:lstStyle/>
                    <a:p>
                      <a:pPr marL="0" marR="0" algn="r">
                        <a:lnSpc>
                          <a:spcPct val="107000"/>
                        </a:lnSpc>
                        <a:spcBef>
                          <a:spcPts val="0"/>
                        </a:spcBef>
                        <a:spcAft>
                          <a:spcPts val="0"/>
                        </a:spcAft>
                      </a:pPr>
                      <a:r>
                        <a:rPr lang="en-US" sz="1300" kern="100">
                          <a:solidFill>
                            <a:srgbClr val="87BC25"/>
                          </a:solidFill>
                          <a:effectLst/>
                          <a:latin typeface="Tenorite" panose="00000500000000000000" pitchFamily="2" charset="0"/>
                          <a:ea typeface="Calibri" panose="020F0502020204030204" pitchFamily="34" charset="0"/>
                          <a:cs typeface="Times New Roman" panose="02020603050405020304" pitchFamily="18" charset="0"/>
                        </a:rPr>
                        <a:t>Device encryption</a:t>
                      </a: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9235072"/>
                  </a:ext>
                </a:extLst>
              </a:tr>
              <a:tr h="213746">
                <a:tc>
                  <a:txBody>
                    <a:bodyPr/>
                    <a:lstStyle/>
                    <a:p>
                      <a:pPr marL="0" marR="0" algn="r">
                        <a:lnSpc>
                          <a:spcPct val="107000"/>
                        </a:lnSpc>
                        <a:spcBef>
                          <a:spcPts val="0"/>
                        </a:spcBef>
                        <a:spcAft>
                          <a:spcPts val="0"/>
                        </a:spcAft>
                      </a:pPr>
                      <a:r>
                        <a:rPr lang="en-US" sz="1300" kern="100">
                          <a:solidFill>
                            <a:srgbClr val="000000"/>
                          </a:solidFill>
                          <a:effectLst/>
                          <a:latin typeface="Tenorite" panose="00000500000000000000" pitchFamily="2" charset="0"/>
                          <a:ea typeface="Calibri" panose="020F0502020204030204" pitchFamily="34" charset="0"/>
                          <a:cs typeface="Times New Roman" panose="02020603050405020304" pitchFamily="18" charset="0"/>
                        </a:rPr>
                        <a:t>Email protection</a:t>
                      </a:r>
                      <a:endParaRPr lang="en-US" sz="13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5614617"/>
                  </a:ext>
                </a:extLst>
              </a:tr>
              <a:tr h="213746">
                <a:tc>
                  <a:txBody>
                    <a:bodyPr/>
                    <a:lstStyle/>
                    <a:p>
                      <a:pPr marL="0" marR="0" algn="r">
                        <a:lnSpc>
                          <a:spcPct val="107000"/>
                        </a:lnSpc>
                        <a:spcBef>
                          <a:spcPts val="0"/>
                        </a:spcBef>
                        <a:spcAft>
                          <a:spcPts val="0"/>
                        </a:spcAft>
                      </a:pPr>
                      <a:r>
                        <a:rPr lang="en-US" sz="1300" kern="100">
                          <a:solidFill>
                            <a:srgbClr val="87BC25"/>
                          </a:solidFill>
                          <a:effectLst/>
                          <a:latin typeface="Tenorite" panose="00000500000000000000" pitchFamily="2" charset="0"/>
                          <a:ea typeface="Calibri" panose="020F0502020204030204" pitchFamily="34" charset="0"/>
                          <a:cs typeface="Times New Roman" panose="02020603050405020304" pitchFamily="18" charset="0"/>
                        </a:rPr>
                        <a:t>MDR &amp; XDR</a:t>
                      </a: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460707"/>
                  </a:ext>
                </a:extLst>
              </a:tr>
              <a:tr h="213746">
                <a:tc>
                  <a:txBody>
                    <a:bodyPr/>
                    <a:lstStyle/>
                    <a:p>
                      <a:pPr marL="0" marR="0" algn="r">
                        <a:lnSpc>
                          <a:spcPct val="107000"/>
                        </a:lnSpc>
                        <a:spcBef>
                          <a:spcPts val="0"/>
                        </a:spcBef>
                        <a:spcAft>
                          <a:spcPts val="0"/>
                        </a:spcAft>
                      </a:pPr>
                      <a:r>
                        <a:rPr lang="en-US" sz="1300" kern="100">
                          <a:solidFill>
                            <a:srgbClr val="000000"/>
                          </a:solidFill>
                          <a:effectLst/>
                          <a:latin typeface="Tenorite" panose="00000500000000000000" pitchFamily="2" charset="0"/>
                          <a:ea typeface="Calibri" panose="020F0502020204030204" pitchFamily="34" charset="0"/>
                          <a:cs typeface="Times New Roman" panose="02020603050405020304" pitchFamily="18" charset="0"/>
                        </a:rPr>
                        <a:t>Runtime defense</a:t>
                      </a:r>
                      <a:endParaRPr lang="en-US" sz="13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710008"/>
                  </a:ext>
                </a:extLst>
              </a:tr>
              <a:tr h="410401">
                <a:tc>
                  <a:txBody>
                    <a:bodyPr/>
                    <a:lstStyle/>
                    <a:p>
                      <a:pPr marL="0" marR="0" algn="r">
                        <a:lnSpc>
                          <a:spcPct val="107000"/>
                        </a:lnSpc>
                        <a:spcBef>
                          <a:spcPts val="0"/>
                        </a:spcBef>
                        <a:spcAft>
                          <a:spcPts val="0"/>
                        </a:spcAft>
                      </a:pPr>
                      <a:r>
                        <a:rPr lang="en-US" sz="1300" kern="100">
                          <a:solidFill>
                            <a:srgbClr val="87BC25"/>
                          </a:solidFill>
                          <a:effectLst/>
                          <a:latin typeface="Tenorite" panose="00000500000000000000" pitchFamily="2" charset="0"/>
                          <a:ea typeface="Calibri" panose="020F0502020204030204" pitchFamily="34" charset="0"/>
                          <a:cs typeface="Times New Roman" panose="02020603050405020304" pitchFamily="18" charset="0"/>
                        </a:rPr>
                        <a:t>Network protection (cloud, on-premise, hybrid)</a:t>
                      </a: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0390118"/>
                  </a:ext>
                </a:extLst>
              </a:tr>
              <a:tr h="410401">
                <a:tc>
                  <a:txBody>
                    <a:bodyPr/>
                    <a:lstStyle/>
                    <a:p>
                      <a:pPr marL="0" marR="0" algn="r">
                        <a:lnSpc>
                          <a:spcPct val="107000"/>
                        </a:lnSpc>
                        <a:spcBef>
                          <a:spcPts val="0"/>
                        </a:spcBef>
                        <a:spcAft>
                          <a:spcPts val="0"/>
                        </a:spcAft>
                      </a:pPr>
                      <a:r>
                        <a:rPr lang="en-US" sz="1300" kern="100">
                          <a:solidFill>
                            <a:srgbClr val="000000"/>
                          </a:solidFill>
                          <a:effectLst/>
                          <a:latin typeface="Tenorite" panose="00000500000000000000" pitchFamily="2" charset="0"/>
                          <a:ea typeface="Calibri" panose="020F0502020204030204" pitchFamily="34" charset="0"/>
                          <a:cs typeface="Times New Roman" panose="02020603050405020304" pitchFamily="18" charset="0"/>
                        </a:rPr>
                        <a:t>Physical network security components</a:t>
                      </a:r>
                      <a:endParaRPr lang="en-US" sz="13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C45911"/>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3544117"/>
                  </a:ext>
                </a:extLst>
              </a:tr>
              <a:tr h="213746">
                <a:tc>
                  <a:txBody>
                    <a:bodyPr/>
                    <a:lstStyle/>
                    <a:p>
                      <a:pPr marL="0" marR="0" algn="r">
                        <a:lnSpc>
                          <a:spcPct val="107000"/>
                        </a:lnSpc>
                        <a:spcBef>
                          <a:spcPts val="0"/>
                        </a:spcBef>
                        <a:spcAft>
                          <a:spcPts val="0"/>
                        </a:spcAft>
                      </a:pPr>
                      <a:r>
                        <a:rPr lang="en-US" sz="1300" kern="100">
                          <a:solidFill>
                            <a:srgbClr val="87BC25"/>
                          </a:solidFill>
                          <a:effectLst/>
                          <a:latin typeface="Tenorite" panose="00000500000000000000" pitchFamily="2" charset="0"/>
                          <a:ea typeface="Calibri" panose="020F0502020204030204" pitchFamily="34" charset="0"/>
                          <a:cs typeface="Times New Roman" panose="02020603050405020304" pitchFamily="18" charset="0"/>
                        </a:rPr>
                        <a:t>Server workload protection</a:t>
                      </a: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0990612"/>
                  </a:ext>
                </a:extLst>
              </a:tr>
              <a:tr h="214824">
                <a:tc>
                  <a:txBody>
                    <a:bodyPr/>
                    <a:lstStyle/>
                    <a:p>
                      <a:pPr marL="0" marR="0" algn="r">
                        <a:lnSpc>
                          <a:spcPct val="107000"/>
                        </a:lnSpc>
                        <a:spcBef>
                          <a:spcPts val="0"/>
                        </a:spcBef>
                        <a:spcAft>
                          <a:spcPts val="0"/>
                        </a:spcAft>
                      </a:pPr>
                      <a:r>
                        <a:rPr lang="en-US" sz="1300" kern="100">
                          <a:solidFill>
                            <a:srgbClr val="000000"/>
                          </a:solidFill>
                          <a:effectLst/>
                          <a:latin typeface="Tenorite" panose="00000500000000000000" pitchFamily="2" charset="0"/>
                          <a:ea typeface="Calibri" panose="020F0502020204030204" pitchFamily="34" charset="0"/>
                          <a:cs typeface="Times New Roman" panose="02020603050405020304" pitchFamily="18" charset="0"/>
                        </a:rPr>
                        <a:t>Ransomware protection</a:t>
                      </a:r>
                      <a:endParaRPr lang="en-US" sz="13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87BC25"/>
                      </a:solid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534034"/>
                  </a:ext>
                </a:extLst>
              </a:tr>
              <a:tr h="410401">
                <a:tc>
                  <a:txBody>
                    <a:bodyPr/>
                    <a:lstStyle/>
                    <a:p>
                      <a:pPr marL="0" marR="0" algn="r">
                        <a:lnSpc>
                          <a:spcPct val="107000"/>
                        </a:lnSpc>
                        <a:spcBef>
                          <a:spcPts val="0"/>
                        </a:spcBef>
                        <a:spcAft>
                          <a:spcPts val="0"/>
                        </a:spcAft>
                      </a:pPr>
                      <a:r>
                        <a:rPr lang="en-US" sz="1300" kern="100">
                          <a:solidFill>
                            <a:srgbClr val="87BC25"/>
                          </a:solidFill>
                          <a:effectLst/>
                          <a:latin typeface="Tenorite" panose="00000500000000000000" pitchFamily="2" charset="0"/>
                          <a:ea typeface="Calibri" panose="020F0502020204030204" pitchFamily="34" charset="0"/>
                          <a:cs typeface="Times New Roman" panose="02020603050405020304" pitchFamily="18" charset="0"/>
                        </a:rPr>
                        <a:t>Java application protection &amp; integrity monitoring</a:t>
                      </a: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C45911"/>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3006134"/>
                  </a:ext>
                </a:extLst>
              </a:tr>
              <a:tr h="621677">
                <a:tc>
                  <a:txBody>
                    <a:bodyPr/>
                    <a:lstStyle/>
                    <a:p>
                      <a:pPr marL="0" marR="0" algn="r">
                        <a:lnSpc>
                          <a:spcPct val="107000"/>
                        </a:lnSpc>
                        <a:spcBef>
                          <a:spcPts val="0"/>
                        </a:spcBef>
                        <a:spcAft>
                          <a:spcPts val="0"/>
                        </a:spcAft>
                      </a:pPr>
                      <a:r>
                        <a:rPr lang="en-US" sz="1300" kern="100">
                          <a:solidFill>
                            <a:srgbClr val="000000"/>
                          </a:solidFill>
                          <a:effectLst/>
                          <a:latin typeface="Tenorite" panose="00000500000000000000" pitchFamily="2" charset="0"/>
                          <a:ea typeface="Calibri" panose="020F0502020204030204" pitchFamily="34" charset="0"/>
                          <a:cs typeface="Times New Roman" panose="02020603050405020304" pitchFamily="18" charset="0"/>
                        </a:rPr>
                        <a:t>Web application and API protection &amp; integrity monitoring</a:t>
                      </a:r>
                      <a:endParaRPr lang="en-US" sz="13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9050" cap="flat" cmpd="sng" algn="ctr">
                      <a:solidFill>
                        <a:srgbClr val="87BC2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538135"/>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400" kern="100">
                          <a:solidFill>
                            <a:srgbClr val="C45911"/>
                          </a:solidFill>
                          <a:effectLst/>
                          <a:latin typeface="Tenorite" panose="00000500000000000000" pitchFamily="2" charset="0"/>
                          <a:ea typeface="Calibri" panose="020F0502020204030204" pitchFamily="34" charset="0"/>
                          <a:cs typeface="Segoe UI Symbol" panose="020B0502040204020203" pitchFamily="34" charset="0"/>
                        </a:rPr>
                        <a:t>✘</a:t>
                      </a:r>
                      <a:endParaRPr lang="en-US" sz="1800" kern="100">
                        <a:effectLst/>
                        <a:latin typeface="Tenorite" panose="00000500000000000000" pitchFamily="2"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9050" cap="flat" cmpd="sng" algn="ctr">
                      <a:solidFill>
                        <a:srgbClr val="87BC25"/>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685052"/>
                  </a:ext>
                </a:extLst>
              </a:tr>
            </a:tbl>
          </a:graphicData>
        </a:graphic>
      </p:graphicFrame>
      <p:sp>
        <p:nvSpPr>
          <p:cNvPr id="17" name="TextBox 16">
            <a:extLst>
              <a:ext uri="{FF2B5EF4-FFF2-40B4-BE49-F238E27FC236}">
                <a16:creationId xmlns:a16="http://schemas.microsoft.com/office/drawing/2014/main" id="{426F2BDB-8F76-AFA5-7724-20D7DB1A2529}"/>
              </a:ext>
            </a:extLst>
          </p:cNvPr>
          <p:cNvSpPr txBox="1"/>
          <p:nvPr/>
        </p:nvSpPr>
        <p:spPr>
          <a:xfrm>
            <a:off x="602404" y="1331934"/>
            <a:ext cx="2266025" cy="400110"/>
          </a:xfrm>
          <a:prstGeom prst="rect">
            <a:avLst/>
          </a:prstGeom>
          <a:solidFill>
            <a:srgbClr val="87BC25"/>
          </a:solidFill>
        </p:spPr>
        <p:txBody>
          <a:bodyPr wrap="square" rtlCol="0">
            <a:spAutoFit/>
          </a:bodyPr>
          <a:lstStyle/>
          <a:p>
            <a:r>
              <a:rPr lang="en-US" sz="2000" b="1">
                <a:solidFill>
                  <a:schemeClr val="bg1"/>
                </a:solidFill>
                <a:latin typeface="Tenorite" panose="00000500000000000000" pitchFamily="2" charset="0"/>
              </a:rPr>
              <a:t>Challenges</a:t>
            </a:r>
          </a:p>
        </p:txBody>
      </p:sp>
      <p:sp>
        <p:nvSpPr>
          <p:cNvPr id="25" name="Rectangle 24">
            <a:extLst>
              <a:ext uri="{FF2B5EF4-FFF2-40B4-BE49-F238E27FC236}">
                <a16:creationId xmlns:a16="http://schemas.microsoft.com/office/drawing/2014/main" id="{C0DBF4D6-D239-3C8C-C4F9-AAF5C0AA05FC}"/>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69CA8443-8A89-FEBE-49DF-D164E4FA6CC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40860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32A2D-1159-7742-BBC6-92C98FAA5DF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6DD5FFD-3BC2-AA80-01F0-618903C7D408}"/>
              </a:ext>
            </a:extLst>
          </p:cNvPr>
          <p:cNvSpPr>
            <a:spLocks noGrp="1" noRot="1" noMove="1" noResize="1" noEditPoints="1" noAdjustHandles="1" noChangeArrowheads="1" noChangeShapeType="1"/>
          </p:cNvSpPr>
          <p:nvPr/>
        </p:nvSpPr>
        <p:spPr>
          <a:xfrm>
            <a:off x="138740" y="-12579"/>
            <a:ext cx="5539566" cy="6870579"/>
          </a:xfrm>
          <a:prstGeom prst="rect">
            <a:avLst/>
          </a:prstGeom>
          <a:solidFill>
            <a:srgbClr val="B7D7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433F274-DA37-3607-B77E-960841B89E5A}"/>
              </a:ext>
            </a:extLst>
          </p:cNvPr>
          <p:cNvSpPr/>
          <p:nvPr/>
        </p:nvSpPr>
        <p:spPr>
          <a:xfrm>
            <a:off x="4507277" y="1148215"/>
            <a:ext cx="2872636" cy="287263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B364F1-6AE9-CD7E-889B-2DCBDFDBF089}"/>
              </a:ext>
            </a:extLst>
          </p:cNvPr>
          <p:cNvSpPr/>
          <p:nvPr/>
        </p:nvSpPr>
        <p:spPr>
          <a:xfrm>
            <a:off x="2807965" y="1013780"/>
            <a:ext cx="2872666" cy="3390947"/>
          </a:xfrm>
          <a:prstGeom prst="rect">
            <a:avLst/>
          </a:prstGeom>
          <a:solidFill>
            <a:srgbClr val="B7D7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F37300F-83EE-7CB5-2CCD-92DC8CD3C386}"/>
              </a:ext>
            </a:extLst>
          </p:cNvPr>
          <p:cNvSpPr/>
          <p:nvPr/>
        </p:nvSpPr>
        <p:spPr>
          <a:xfrm>
            <a:off x="4418104" y="860490"/>
            <a:ext cx="3506387" cy="350638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0" name="Group 1199">
            <a:extLst>
              <a:ext uri="{FF2B5EF4-FFF2-40B4-BE49-F238E27FC236}">
                <a16:creationId xmlns:a16="http://schemas.microsoft.com/office/drawing/2014/main" id="{BE7FE217-DF38-56BC-CF38-BBC79DD7CD66}"/>
              </a:ext>
            </a:extLst>
          </p:cNvPr>
          <p:cNvGrpSpPr/>
          <p:nvPr/>
        </p:nvGrpSpPr>
        <p:grpSpPr>
          <a:xfrm>
            <a:off x="4883531" y="1291612"/>
            <a:ext cx="2496974" cy="2505444"/>
            <a:chOff x="4883531" y="1291612"/>
            <a:chExt cx="2496974" cy="2505444"/>
          </a:xfrm>
        </p:grpSpPr>
        <p:sp>
          <p:nvSpPr>
            <p:cNvPr id="1057" name="Circle: Hollow 1056">
              <a:extLst>
                <a:ext uri="{FF2B5EF4-FFF2-40B4-BE49-F238E27FC236}">
                  <a16:creationId xmlns:a16="http://schemas.microsoft.com/office/drawing/2014/main" id="{9C909FBF-D21E-E8AF-B503-7D06A7CB0001}"/>
                </a:ext>
              </a:extLst>
            </p:cNvPr>
            <p:cNvSpPr/>
            <p:nvPr/>
          </p:nvSpPr>
          <p:spPr>
            <a:xfrm rot="20604079">
              <a:off x="4893201" y="1467656"/>
              <a:ext cx="2309201" cy="2309201"/>
            </a:xfrm>
            <a:prstGeom prst="donut">
              <a:avLst>
                <a:gd name="adj" fmla="val 7188"/>
              </a:avLst>
            </a:prstGeom>
            <a:gradFill flip="none" rotWithShape="1">
              <a:gsLst>
                <a:gs pos="0">
                  <a:schemeClr val="accent3">
                    <a:lumMod val="50000"/>
                    <a:alpha val="10000"/>
                  </a:schemeClr>
                </a:gs>
                <a:gs pos="89000">
                  <a:srgbClr val="00B050"/>
                </a:gs>
                <a:gs pos="4000">
                  <a:schemeClr val="accent3">
                    <a:lumMod val="75000"/>
                  </a:schemeClr>
                </a:gs>
                <a:gs pos="86000">
                  <a:srgbClr val="92D050"/>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8" name="Rectangle 1057">
              <a:extLst>
                <a:ext uri="{FF2B5EF4-FFF2-40B4-BE49-F238E27FC236}">
                  <a16:creationId xmlns:a16="http://schemas.microsoft.com/office/drawing/2014/main" id="{05AAF5EA-47D2-8B45-5E4B-1ECB1981A6E7}"/>
                </a:ext>
              </a:extLst>
            </p:cNvPr>
            <p:cNvSpPr/>
            <p:nvPr/>
          </p:nvSpPr>
          <p:spPr>
            <a:xfrm>
              <a:off x="4927600" y="2576532"/>
              <a:ext cx="2452905" cy="1220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Rectangle 1079">
              <a:extLst>
                <a:ext uri="{FF2B5EF4-FFF2-40B4-BE49-F238E27FC236}">
                  <a16:creationId xmlns:a16="http://schemas.microsoft.com/office/drawing/2014/main" id="{CA767188-3479-CE49-F080-8DFB84B41E88}"/>
                </a:ext>
              </a:extLst>
            </p:cNvPr>
            <p:cNvSpPr/>
            <p:nvPr/>
          </p:nvSpPr>
          <p:spPr>
            <a:xfrm>
              <a:off x="4883531" y="1442467"/>
              <a:ext cx="1164657" cy="15192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Circle: Hollow 1055">
              <a:extLst>
                <a:ext uri="{FF2B5EF4-FFF2-40B4-BE49-F238E27FC236}">
                  <a16:creationId xmlns:a16="http://schemas.microsoft.com/office/drawing/2014/main" id="{8F7D2037-EDC4-78B8-2EB5-ED324589F58D}"/>
                </a:ext>
              </a:extLst>
            </p:cNvPr>
            <p:cNvSpPr/>
            <p:nvPr/>
          </p:nvSpPr>
          <p:spPr>
            <a:xfrm>
              <a:off x="5107076" y="1666262"/>
              <a:ext cx="1881765" cy="1881765"/>
            </a:xfrm>
            <a:prstGeom prst="donut">
              <a:avLst>
                <a:gd name="adj" fmla="val 8475"/>
              </a:avLst>
            </a:prstGeom>
            <a:gradFill flip="none" rotWithShape="1">
              <a:gsLst>
                <a:gs pos="0">
                  <a:srgbClr val="FF9900">
                    <a:alpha val="9804"/>
                  </a:srgbClr>
                </a:gs>
                <a:gs pos="100000">
                  <a:srgbClr val="FFFF99"/>
                </a:gs>
                <a:gs pos="60000">
                  <a:srgbClr val="FFCC00"/>
                </a:gs>
                <a:gs pos="100000">
                  <a:srgbClr val="FFFF6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4" name="Isosceles Triangle 1063">
              <a:extLst>
                <a:ext uri="{FF2B5EF4-FFF2-40B4-BE49-F238E27FC236}">
                  <a16:creationId xmlns:a16="http://schemas.microsoft.com/office/drawing/2014/main" id="{1C8C74A5-E40B-4AF3-3C2A-D11258269A92}"/>
                </a:ext>
              </a:extLst>
            </p:cNvPr>
            <p:cNvSpPr/>
            <p:nvPr/>
          </p:nvSpPr>
          <p:spPr>
            <a:xfrm rot="9577223">
              <a:off x="5486872" y="1679772"/>
              <a:ext cx="735260" cy="824234"/>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E4FF2C1B-6DBD-E34B-EB9E-3501982F02FF}"/>
                </a:ext>
              </a:extLst>
            </p:cNvPr>
            <p:cNvSpPr/>
            <p:nvPr/>
          </p:nvSpPr>
          <p:spPr>
            <a:xfrm>
              <a:off x="5712745" y="1291612"/>
              <a:ext cx="358219" cy="8202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15" name="Straight Connector 1114">
            <a:extLst>
              <a:ext uri="{FF2B5EF4-FFF2-40B4-BE49-F238E27FC236}">
                <a16:creationId xmlns:a16="http://schemas.microsoft.com/office/drawing/2014/main" id="{3AC666EE-FB41-CA1A-6E6B-A9E4529D8969}"/>
              </a:ext>
            </a:extLst>
          </p:cNvPr>
          <p:cNvCxnSpPr>
            <a:cxnSpLocks/>
          </p:cNvCxnSpPr>
          <p:nvPr/>
        </p:nvCxnSpPr>
        <p:spPr>
          <a:xfrm flipH="1">
            <a:off x="6413380" y="1577545"/>
            <a:ext cx="1936882"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01" name="Rectangle 1100">
            <a:extLst>
              <a:ext uri="{FF2B5EF4-FFF2-40B4-BE49-F238E27FC236}">
                <a16:creationId xmlns:a16="http://schemas.microsoft.com/office/drawing/2014/main" id="{13092A89-76DF-BFF1-CFCD-63439437D5A2}"/>
              </a:ext>
            </a:extLst>
          </p:cNvPr>
          <p:cNvSpPr>
            <a:spLocks noGrp="1" noRot="1" noMove="1" noResize="1" noEditPoints="1" noAdjustHandles="1" noChangeArrowheads="1" noChangeShapeType="1"/>
          </p:cNvSpPr>
          <p:nvPr/>
        </p:nvSpPr>
        <p:spPr>
          <a:xfrm>
            <a:off x="9920177" y="6273497"/>
            <a:ext cx="2005905" cy="536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9BD7934-9FD2-C74F-44A6-064E6157ED05}"/>
              </a:ext>
            </a:extLst>
          </p:cNvPr>
          <p:cNvSpPr>
            <a:spLocks/>
          </p:cNvSpPr>
          <p:nvPr/>
        </p:nvSpPr>
        <p:spPr>
          <a:xfrm>
            <a:off x="0" y="0"/>
            <a:ext cx="169112" cy="6858000"/>
          </a:xfrm>
          <a:prstGeom prst="rect">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TextBox 1028">
            <a:extLst>
              <a:ext uri="{FF2B5EF4-FFF2-40B4-BE49-F238E27FC236}">
                <a16:creationId xmlns:a16="http://schemas.microsoft.com/office/drawing/2014/main" id="{8AA1BE6E-CB5B-2B12-C9D1-5EEBB83CC5F8}"/>
              </a:ext>
            </a:extLst>
          </p:cNvPr>
          <p:cNvSpPr txBox="1"/>
          <p:nvPr/>
        </p:nvSpPr>
        <p:spPr>
          <a:xfrm>
            <a:off x="1325834" y="1436034"/>
            <a:ext cx="3197140" cy="738664"/>
          </a:xfrm>
          <a:prstGeom prst="rect">
            <a:avLst/>
          </a:prstGeom>
          <a:noFill/>
        </p:spPr>
        <p:txBody>
          <a:bodyPr wrap="square">
            <a:spAutoFit/>
          </a:bodyPr>
          <a:lstStyle/>
          <a:p>
            <a:r>
              <a:rPr lang="en-US" sz="1400">
                <a:latin typeface="Tenorite" panose="00000500000000000000" pitchFamily="2" charset="0"/>
              </a:rPr>
              <a:t>Organizations identify threats 10 times faster and resolve them 63 percent quicker using threat intelligence.</a:t>
            </a:r>
          </a:p>
        </p:txBody>
      </p:sp>
      <p:sp>
        <p:nvSpPr>
          <p:cNvPr id="1037" name="TextBox 1036">
            <a:extLst>
              <a:ext uri="{FF2B5EF4-FFF2-40B4-BE49-F238E27FC236}">
                <a16:creationId xmlns:a16="http://schemas.microsoft.com/office/drawing/2014/main" id="{A23DE4FD-F4FC-C11D-A205-005B14FB0DEC}"/>
              </a:ext>
            </a:extLst>
          </p:cNvPr>
          <p:cNvSpPr txBox="1"/>
          <p:nvPr/>
        </p:nvSpPr>
        <p:spPr>
          <a:xfrm>
            <a:off x="1325834" y="2518437"/>
            <a:ext cx="3197140" cy="738664"/>
          </a:xfrm>
          <a:prstGeom prst="rect">
            <a:avLst/>
          </a:prstGeom>
          <a:noFill/>
        </p:spPr>
        <p:txBody>
          <a:bodyPr wrap="square">
            <a:spAutoFit/>
          </a:bodyPr>
          <a:lstStyle/>
          <a:p>
            <a:r>
              <a:rPr lang="en-US" sz="1400">
                <a:latin typeface="Tenorite" panose="00000500000000000000" pitchFamily="2" charset="0"/>
              </a:rPr>
              <a:t>Threat intelligence enables security teams to identify 22 percent more threats before they become impactful. </a:t>
            </a:r>
          </a:p>
        </p:txBody>
      </p:sp>
      <p:sp>
        <p:nvSpPr>
          <p:cNvPr id="1039" name="TextBox 1038">
            <a:extLst>
              <a:ext uri="{FF2B5EF4-FFF2-40B4-BE49-F238E27FC236}">
                <a16:creationId xmlns:a16="http://schemas.microsoft.com/office/drawing/2014/main" id="{E5BFB575-28AD-32A5-8F0A-252E35E8CB5D}"/>
              </a:ext>
            </a:extLst>
          </p:cNvPr>
          <p:cNvSpPr txBox="1"/>
          <p:nvPr/>
        </p:nvSpPr>
        <p:spPr>
          <a:xfrm>
            <a:off x="1325834" y="3727719"/>
            <a:ext cx="3197140" cy="738664"/>
          </a:xfrm>
          <a:prstGeom prst="rect">
            <a:avLst/>
          </a:prstGeom>
          <a:noFill/>
        </p:spPr>
        <p:txBody>
          <a:bodyPr wrap="square">
            <a:spAutoFit/>
          </a:bodyPr>
          <a:lstStyle/>
          <a:p>
            <a:r>
              <a:rPr lang="en-US" sz="1400" b="0" i="0">
                <a:effectLst/>
                <a:latin typeface="Tenorite" panose="00000500000000000000" pitchFamily="2" charset="0"/>
              </a:rPr>
              <a:t>Leveraging threat intelligence can save </a:t>
            </a:r>
            <a:r>
              <a:rPr lang="en-US" sz="1400" b="1" i="0">
                <a:solidFill>
                  <a:schemeClr val="bg1"/>
                </a:solidFill>
                <a:effectLst/>
                <a:latin typeface="Tenorite" panose="00000500000000000000" pitchFamily="2" charset="0"/>
              </a:rPr>
              <a:t>$39,638 </a:t>
            </a:r>
            <a:r>
              <a:rPr lang="en-US" sz="1400" b="0" i="0">
                <a:effectLst/>
                <a:latin typeface="Tenorite" panose="00000500000000000000" pitchFamily="2" charset="0"/>
              </a:rPr>
              <a:t>USD per team member per year.</a:t>
            </a:r>
            <a:endParaRPr lang="en-US" sz="1400">
              <a:latin typeface="Tenorite" panose="00000500000000000000" pitchFamily="2" charset="0"/>
            </a:endParaRPr>
          </a:p>
        </p:txBody>
      </p:sp>
      <p:grpSp>
        <p:nvGrpSpPr>
          <p:cNvPr id="1203" name="Group 1202">
            <a:extLst>
              <a:ext uri="{FF2B5EF4-FFF2-40B4-BE49-F238E27FC236}">
                <a16:creationId xmlns:a16="http://schemas.microsoft.com/office/drawing/2014/main" id="{7BF866C7-05FF-CA57-BCB2-D79513591C6A}"/>
              </a:ext>
            </a:extLst>
          </p:cNvPr>
          <p:cNvGrpSpPr/>
          <p:nvPr/>
        </p:nvGrpSpPr>
        <p:grpSpPr>
          <a:xfrm>
            <a:off x="8124945" y="1982077"/>
            <a:ext cx="4067055" cy="4761188"/>
            <a:chOff x="7743945" y="1982077"/>
            <a:chExt cx="4067055" cy="4761188"/>
          </a:xfrm>
        </p:grpSpPr>
        <p:sp>
          <p:nvSpPr>
            <p:cNvPr id="1090" name="Circle: Hollow 1089">
              <a:extLst>
                <a:ext uri="{FF2B5EF4-FFF2-40B4-BE49-F238E27FC236}">
                  <a16:creationId xmlns:a16="http://schemas.microsoft.com/office/drawing/2014/main" id="{47747EFA-000E-C4C5-CCB3-061D7479D24D}"/>
                </a:ext>
              </a:extLst>
            </p:cNvPr>
            <p:cNvSpPr/>
            <p:nvPr/>
          </p:nvSpPr>
          <p:spPr>
            <a:xfrm>
              <a:off x="7743946" y="2625066"/>
              <a:ext cx="4040283" cy="4087263"/>
            </a:xfrm>
            <a:prstGeom prst="donut">
              <a:avLst>
                <a:gd name="adj" fmla="val 3345"/>
              </a:avLst>
            </a:prstGeom>
            <a:gradFill flip="none" rotWithShape="1">
              <a:gsLst>
                <a:gs pos="0">
                  <a:schemeClr val="accent3">
                    <a:lumMod val="50000"/>
                  </a:schemeClr>
                </a:gs>
                <a:gs pos="89000">
                  <a:srgbClr val="00B050"/>
                </a:gs>
                <a:gs pos="4000">
                  <a:schemeClr val="accent3">
                    <a:lumMod val="75000"/>
                  </a:schemeClr>
                </a:gs>
                <a:gs pos="86000">
                  <a:srgbClr val="92D050"/>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2" name="Rectangle 1091">
              <a:extLst>
                <a:ext uri="{FF2B5EF4-FFF2-40B4-BE49-F238E27FC236}">
                  <a16:creationId xmlns:a16="http://schemas.microsoft.com/office/drawing/2014/main" id="{C1585D4C-BB1D-ABA2-4AA6-015FA3A1574B}"/>
                </a:ext>
              </a:extLst>
            </p:cNvPr>
            <p:cNvSpPr/>
            <p:nvPr/>
          </p:nvSpPr>
          <p:spPr>
            <a:xfrm>
              <a:off x="7921882" y="2299816"/>
              <a:ext cx="1881766" cy="23056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Rectangle 1095">
              <a:extLst>
                <a:ext uri="{FF2B5EF4-FFF2-40B4-BE49-F238E27FC236}">
                  <a16:creationId xmlns:a16="http://schemas.microsoft.com/office/drawing/2014/main" id="{E5F1B147-BDB6-27CF-BA36-FC46D5066293}"/>
                </a:ext>
              </a:extLst>
            </p:cNvPr>
            <p:cNvSpPr/>
            <p:nvPr/>
          </p:nvSpPr>
          <p:spPr>
            <a:xfrm>
              <a:off x="10649927" y="2559462"/>
              <a:ext cx="358219" cy="8202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5" name="Isosceles Triangle 1094">
              <a:extLst>
                <a:ext uri="{FF2B5EF4-FFF2-40B4-BE49-F238E27FC236}">
                  <a16:creationId xmlns:a16="http://schemas.microsoft.com/office/drawing/2014/main" id="{4C574390-D979-7CE1-F169-4B7FB32F4A44}"/>
                </a:ext>
              </a:extLst>
            </p:cNvPr>
            <p:cNvSpPr/>
            <p:nvPr/>
          </p:nvSpPr>
          <p:spPr>
            <a:xfrm rot="12294924">
              <a:off x="10114794" y="1982077"/>
              <a:ext cx="879573" cy="1732932"/>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Rectangle 1090">
              <a:extLst>
                <a:ext uri="{FF2B5EF4-FFF2-40B4-BE49-F238E27FC236}">
                  <a16:creationId xmlns:a16="http://schemas.microsoft.com/office/drawing/2014/main" id="{6133E295-42C9-91FD-B4E0-9B2FAA538268}"/>
                </a:ext>
              </a:extLst>
            </p:cNvPr>
            <p:cNvSpPr/>
            <p:nvPr/>
          </p:nvSpPr>
          <p:spPr>
            <a:xfrm>
              <a:off x="7743945" y="3011167"/>
              <a:ext cx="4067055" cy="3732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Circle: Hollow 1096">
              <a:extLst>
                <a:ext uri="{FF2B5EF4-FFF2-40B4-BE49-F238E27FC236}">
                  <a16:creationId xmlns:a16="http://schemas.microsoft.com/office/drawing/2014/main" id="{7219BF71-FCEC-6086-293F-113ADA80DF05}"/>
                </a:ext>
              </a:extLst>
            </p:cNvPr>
            <p:cNvSpPr/>
            <p:nvPr/>
          </p:nvSpPr>
          <p:spPr>
            <a:xfrm>
              <a:off x="8755167" y="3615857"/>
              <a:ext cx="2000166" cy="2000166"/>
            </a:xfrm>
            <a:prstGeom prst="donut">
              <a:avLst>
                <a:gd name="adj" fmla="val 6710"/>
              </a:avLst>
            </a:prstGeom>
            <a:gradFill flip="none" rotWithShape="1">
              <a:gsLst>
                <a:gs pos="0">
                  <a:srgbClr val="FFCC00"/>
                </a:gs>
                <a:gs pos="100000">
                  <a:srgbClr val="FFFF99"/>
                </a:gs>
                <a:gs pos="72000">
                  <a:srgbClr val="FFFF66"/>
                </a:gs>
                <a:gs pos="100000">
                  <a:srgbClr val="FFFF66"/>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8" name="Rectangle 1097">
              <a:extLst>
                <a:ext uri="{FF2B5EF4-FFF2-40B4-BE49-F238E27FC236}">
                  <a16:creationId xmlns:a16="http://schemas.microsoft.com/office/drawing/2014/main" id="{D15F1286-F6FF-F952-4C87-C98ED4574E51}"/>
                </a:ext>
              </a:extLst>
            </p:cNvPr>
            <p:cNvSpPr/>
            <p:nvPr/>
          </p:nvSpPr>
          <p:spPr>
            <a:xfrm>
              <a:off x="7948448" y="2769298"/>
              <a:ext cx="1825347" cy="3221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Rectangle 1098">
              <a:extLst>
                <a:ext uri="{FF2B5EF4-FFF2-40B4-BE49-F238E27FC236}">
                  <a16:creationId xmlns:a16="http://schemas.microsoft.com/office/drawing/2014/main" id="{C9D37418-69BC-39A4-09AE-0A2F7828DEF3}"/>
                </a:ext>
              </a:extLst>
            </p:cNvPr>
            <p:cNvSpPr/>
            <p:nvPr/>
          </p:nvSpPr>
          <p:spPr>
            <a:xfrm>
              <a:off x="9324542" y="4605473"/>
              <a:ext cx="2263738" cy="13868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Isosceles Triangle 1099">
              <a:extLst>
                <a:ext uri="{FF2B5EF4-FFF2-40B4-BE49-F238E27FC236}">
                  <a16:creationId xmlns:a16="http://schemas.microsoft.com/office/drawing/2014/main" id="{CD920B9E-1D5F-0A96-4057-31A1C30017B8}"/>
                </a:ext>
              </a:extLst>
            </p:cNvPr>
            <p:cNvSpPr/>
            <p:nvPr/>
          </p:nvSpPr>
          <p:spPr>
            <a:xfrm rot="17083560">
              <a:off x="10235263" y="4236345"/>
              <a:ext cx="538881" cy="824234"/>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Circle: Hollow 1081">
              <a:extLst>
                <a:ext uri="{FF2B5EF4-FFF2-40B4-BE49-F238E27FC236}">
                  <a16:creationId xmlns:a16="http://schemas.microsoft.com/office/drawing/2014/main" id="{1C296AD5-95F6-B010-D9FD-FCDCFA3C8C0F}"/>
                </a:ext>
              </a:extLst>
            </p:cNvPr>
            <p:cNvSpPr/>
            <p:nvPr/>
          </p:nvSpPr>
          <p:spPr>
            <a:xfrm>
              <a:off x="8569176" y="3416422"/>
              <a:ext cx="2391194" cy="2391194"/>
            </a:xfrm>
            <a:prstGeom prst="donut">
              <a:avLst>
                <a:gd name="adj" fmla="val 6710"/>
              </a:avLst>
            </a:prstGeom>
            <a:gradFill flip="none" rotWithShape="1">
              <a:gsLst>
                <a:gs pos="0">
                  <a:schemeClr val="accent3">
                    <a:lumMod val="50000"/>
                  </a:schemeClr>
                </a:gs>
                <a:gs pos="89000">
                  <a:srgbClr val="00B050"/>
                </a:gs>
                <a:gs pos="4000">
                  <a:schemeClr val="accent3">
                    <a:lumMod val="75000"/>
                  </a:schemeClr>
                </a:gs>
                <a:gs pos="86000">
                  <a:srgbClr val="92D050"/>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6" name="Circle: Hollow 1085">
              <a:extLst>
                <a:ext uri="{FF2B5EF4-FFF2-40B4-BE49-F238E27FC236}">
                  <a16:creationId xmlns:a16="http://schemas.microsoft.com/office/drawing/2014/main" id="{2B9FE975-2871-984C-0C76-3A7E69E3BC8D}"/>
                </a:ext>
              </a:extLst>
            </p:cNvPr>
            <p:cNvSpPr/>
            <p:nvPr/>
          </p:nvSpPr>
          <p:spPr>
            <a:xfrm>
              <a:off x="8379723" y="3218856"/>
              <a:ext cx="2768730" cy="2800925"/>
            </a:xfrm>
            <a:prstGeom prst="donut">
              <a:avLst>
                <a:gd name="adj" fmla="val 5616"/>
              </a:avLst>
            </a:prstGeom>
            <a:gradFill flip="none" rotWithShape="1">
              <a:gsLst>
                <a:gs pos="0">
                  <a:schemeClr val="accent3">
                    <a:lumMod val="50000"/>
                  </a:schemeClr>
                </a:gs>
                <a:gs pos="89000">
                  <a:srgbClr val="00B050"/>
                </a:gs>
                <a:gs pos="4000">
                  <a:schemeClr val="accent3">
                    <a:lumMod val="75000"/>
                  </a:schemeClr>
                </a:gs>
                <a:gs pos="86000">
                  <a:srgbClr val="92D050"/>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8" name="Circle: Hollow 1087">
              <a:extLst>
                <a:ext uri="{FF2B5EF4-FFF2-40B4-BE49-F238E27FC236}">
                  <a16:creationId xmlns:a16="http://schemas.microsoft.com/office/drawing/2014/main" id="{88227678-9174-30CC-3F8A-757286A40368}"/>
                </a:ext>
              </a:extLst>
            </p:cNvPr>
            <p:cNvSpPr/>
            <p:nvPr/>
          </p:nvSpPr>
          <p:spPr>
            <a:xfrm>
              <a:off x="8174265" y="3011167"/>
              <a:ext cx="3179646" cy="3216619"/>
            </a:xfrm>
            <a:prstGeom prst="donut">
              <a:avLst>
                <a:gd name="adj" fmla="val 5023"/>
              </a:avLst>
            </a:prstGeom>
            <a:gradFill flip="none" rotWithShape="1">
              <a:gsLst>
                <a:gs pos="0">
                  <a:schemeClr val="accent3">
                    <a:lumMod val="50000"/>
                  </a:schemeClr>
                </a:gs>
                <a:gs pos="89000">
                  <a:srgbClr val="00B050"/>
                </a:gs>
                <a:gs pos="4000">
                  <a:schemeClr val="accent3">
                    <a:lumMod val="75000"/>
                  </a:schemeClr>
                </a:gs>
                <a:gs pos="86000">
                  <a:srgbClr val="92D050"/>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9" name="Circle: Hollow 1088">
              <a:extLst>
                <a:ext uri="{FF2B5EF4-FFF2-40B4-BE49-F238E27FC236}">
                  <a16:creationId xmlns:a16="http://schemas.microsoft.com/office/drawing/2014/main" id="{8F721FAB-056B-1980-5E44-1E39C816B811}"/>
                </a:ext>
              </a:extLst>
            </p:cNvPr>
            <p:cNvSpPr/>
            <p:nvPr/>
          </p:nvSpPr>
          <p:spPr>
            <a:xfrm>
              <a:off x="7970188" y="2800234"/>
              <a:ext cx="3596352" cy="3638170"/>
            </a:xfrm>
            <a:prstGeom prst="donut">
              <a:avLst>
                <a:gd name="adj" fmla="val 4511"/>
              </a:avLst>
            </a:prstGeom>
            <a:gradFill flip="none" rotWithShape="1">
              <a:gsLst>
                <a:gs pos="0">
                  <a:schemeClr val="accent3">
                    <a:lumMod val="50000"/>
                  </a:schemeClr>
                </a:gs>
                <a:gs pos="89000">
                  <a:srgbClr val="00B050"/>
                </a:gs>
                <a:gs pos="4000">
                  <a:schemeClr val="accent3">
                    <a:lumMod val="75000"/>
                  </a:schemeClr>
                </a:gs>
                <a:gs pos="86000">
                  <a:srgbClr val="92D050"/>
                </a:gs>
              </a:gsLst>
              <a:lin ang="27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127" name="Connector: Elbow 1126">
            <a:extLst>
              <a:ext uri="{FF2B5EF4-FFF2-40B4-BE49-F238E27FC236}">
                <a16:creationId xmlns:a16="http://schemas.microsoft.com/office/drawing/2014/main" id="{94123F64-E3E8-5C73-F5B1-7D6D69DD903C}"/>
              </a:ext>
            </a:extLst>
          </p:cNvPr>
          <p:cNvCxnSpPr>
            <a:cxnSpLocks/>
            <a:endCxn id="1172" idx="0"/>
          </p:cNvCxnSpPr>
          <p:nvPr/>
        </p:nvCxnSpPr>
        <p:spPr>
          <a:xfrm flipV="1">
            <a:off x="7621980" y="3600500"/>
            <a:ext cx="2653517" cy="1784695"/>
          </a:xfrm>
          <a:prstGeom prst="bentConnector4">
            <a:avLst>
              <a:gd name="adj1" fmla="val 64471"/>
              <a:gd name="adj2" fmla="val 109539"/>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2E0253BF-F85C-53A7-EF5C-F05242F8AC6F}"/>
              </a:ext>
            </a:extLst>
          </p:cNvPr>
          <p:cNvCxnSpPr>
            <a:cxnSpLocks/>
          </p:cNvCxnSpPr>
          <p:nvPr/>
        </p:nvCxnSpPr>
        <p:spPr>
          <a:xfrm flipH="1">
            <a:off x="7648112" y="4534315"/>
            <a:ext cx="70956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70" name="Oval 1169">
            <a:extLst>
              <a:ext uri="{FF2B5EF4-FFF2-40B4-BE49-F238E27FC236}">
                <a16:creationId xmlns:a16="http://schemas.microsoft.com/office/drawing/2014/main" id="{C88C0B40-4F21-2504-8478-7E1A0D056337}"/>
              </a:ext>
            </a:extLst>
          </p:cNvPr>
          <p:cNvSpPr/>
          <p:nvPr/>
        </p:nvSpPr>
        <p:spPr>
          <a:xfrm>
            <a:off x="6376795" y="1532197"/>
            <a:ext cx="98174" cy="98174"/>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Oval 1170">
            <a:extLst>
              <a:ext uri="{FF2B5EF4-FFF2-40B4-BE49-F238E27FC236}">
                <a16:creationId xmlns:a16="http://schemas.microsoft.com/office/drawing/2014/main" id="{1B6F8C8A-EF11-5737-1F9D-5671EB71261A}"/>
              </a:ext>
            </a:extLst>
          </p:cNvPr>
          <p:cNvSpPr/>
          <p:nvPr/>
        </p:nvSpPr>
        <p:spPr>
          <a:xfrm>
            <a:off x="6824607" y="2823395"/>
            <a:ext cx="98174" cy="98174"/>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Oval 1171">
            <a:extLst>
              <a:ext uri="{FF2B5EF4-FFF2-40B4-BE49-F238E27FC236}">
                <a16:creationId xmlns:a16="http://schemas.microsoft.com/office/drawing/2014/main" id="{6BB7B541-EDB0-4687-569A-A2BFE448293C}"/>
              </a:ext>
            </a:extLst>
          </p:cNvPr>
          <p:cNvSpPr/>
          <p:nvPr/>
        </p:nvSpPr>
        <p:spPr>
          <a:xfrm>
            <a:off x="10226410" y="3600500"/>
            <a:ext cx="98174" cy="98174"/>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Oval 1172">
            <a:extLst>
              <a:ext uri="{FF2B5EF4-FFF2-40B4-BE49-F238E27FC236}">
                <a16:creationId xmlns:a16="http://schemas.microsoft.com/office/drawing/2014/main" id="{57A9F47F-6DBE-B07D-6806-03CAB03C3868}"/>
              </a:ext>
            </a:extLst>
          </p:cNvPr>
          <p:cNvSpPr/>
          <p:nvPr/>
        </p:nvSpPr>
        <p:spPr>
          <a:xfrm>
            <a:off x="8314520" y="4495981"/>
            <a:ext cx="98174" cy="98174"/>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TextBox 1175">
            <a:extLst>
              <a:ext uri="{FF2B5EF4-FFF2-40B4-BE49-F238E27FC236}">
                <a16:creationId xmlns:a16="http://schemas.microsoft.com/office/drawing/2014/main" id="{49C35CEC-FA37-10AC-5023-847AFD57CF7B}"/>
              </a:ext>
            </a:extLst>
          </p:cNvPr>
          <p:cNvSpPr txBox="1"/>
          <p:nvPr/>
        </p:nvSpPr>
        <p:spPr>
          <a:xfrm>
            <a:off x="8337787" y="1418015"/>
            <a:ext cx="1865218" cy="430887"/>
          </a:xfrm>
          <a:prstGeom prst="rect">
            <a:avLst/>
          </a:prstGeom>
          <a:noFill/>
        </p:spPr>
        <p:txBody>
          <a:bodyPr wrap="square">
            <a:spAutoFit/>
          </a:bodyPr>
          <a:lstStyle/>
          <a:p>
            <a:r>
              <a:rPr lang="en-US" sz="1100" b="1">
                <a:latin typeface="Tenorite" panose="00000500000000000000" pitchFamily="2" charset="0"/>
              </a:rPr>
              <a:t>Time threats are identified before becoming impactful</a:t>
            </a:r>
          </a:p>
        </p:txBody>
      </p:sp>
      <p:sp>
        <p:nvSpPr>
          <p:cNvPr id="1177" name="TextBox 1176">
            <a:extLst>
              <a:ext uri="{FF2B5EF4-FFF2-40B4-BE49-F238E27FC236}">
                <a16:creationId xmlns:a16="http://schemas.microsoft.com/office/drawing/2014/main" id="{AC716524-218D-714E-4FBF-2DF3A3340A93}"/>
              </a:ext>
            </a:extLst>
          </p:cNvPr>
          <p:cNvSpPr txBox="1"/>
          <p:nvPr/>
        </p:nvSpPr>
        <p:spPr>
          <a:xfrm>
            <a:off x="8323966" y="1851200"/>
            <a:ext cx="1865218" cy="430887"/>
          </a:xfrm>
          <a:prstGeom prst="rect">
            <a:avLst/>
          </a:prstGeom>
          <a:noFill/>
        </p:spPr>
        <p:txBody>
          <a:bodyPr wrap="square">
            <a:spAutoFit/>
          </a:bodyPr>
          <a:lstStyle/>
          <a:p>
            <a:r>
              <a:rPr lang="en-US" sz="1100" b="1">
                <a:latin typeface="Tenorite" panose="00000500000000000000" pitchFamily="2" charset="0"/>
              </a:rPr>
              <a:t>Time to resolve identified issues</a:t>
            </a:r>
          </a:p>
        </p:txBody>
      </p:sp>
      <p:sp>
        <p:nvSpPr>
          <p:cNvPr id="1178" name="TextBox 1177">
            <a:extLst>
              <a:ext uri="{FF2B5EF4-FFF2-40B4-BE49-F238E27FC236}">
                <a16:creationId xmlns:a16="http://schemas.microsoft.com/office/drawing/2014/main" id="{9C059950-63C7-A51A-9115-5F95A3DC8C7C}"/>
              </a:ext>
            </a:extLst>
          </p:cNvPr>
          <p:cNvSpPr txBox="1"/>
          <p:nvPr/>
        </p:nvSpPr>
        <p:spPr>
          <a:xfrm>
            <a:off x="5822533" y="4258062"/>
            <a:ext cx="1865218" cy="430887"/>
          </a:xfrm>
          <a:prstGeom prst="rect">
            <a:avLst/>
          </a:prstGeom>
          <a:noFill/>
        </p:spPr>
        <p:txBody>
          <a:bodyPr wrap="square">
            <a:spAutoFit/>
          </a:bodyPr>
          <a:lstStyle/>
          <a:p>
            <a:r>
              <a:rPr lang="en-US" sz="1100" b="1">
                <a:latin typeface="Tenorite" panose="00000500000000000000" pitchFamily="2" charset="0"/>
              </a:rPr>
              <a:t>Time threats are identified before becoming impactful</a:t>
            </a:r>
          </a:p>
        </p:txBody>
      </p:sp>
      <p:sp>
        <p:nvSpPr>
          <p:cNvPr id="1179" name="TextBox 1178">
            <a:extLst>
              <a:ext uri="{FF2B5EF4-FFF2-40B4-BE49-F238E27FC236}">
                <a16:creationId xmlns:a16="http://schemas.microsoft.com/office/drawing/2014/main" id="{05E8B612-EF88-9284-529D-ABA62D862055}"/>
              </a:ext>
            </a:extLst>
          </p:cNvPr>
          <p:cNvSpPr txBox="1"/>
          <p:nvPr/>
        </p:nvSpPr>
        <p:spPr>
          <a:xfrm>
            <a:off x="5849473" y="5260231"/>
            <a:ext cx="1765391" cy="430887"/>
          </a:xfrm>
          <a:prstGeom prst="rect">
            <a:avLst/>
          </a:prstGeom>
          <a:noFill/>
        </p:spPr>
        <p:txBody>
          <a:bodyPr wrap="square">
            <a:spAutoFit/>
          </a:bodyPr>
          <a:lstStyle/>
          <a:p>
            <a:r>
              <a:rPr lang="en-US" sz="1100" b="1">
                <a:latin typeface="Tenorite" panose="00000500000000000000" pitchFamily="2" charset="0"/>
              </a:rPr>
              <a:t>Time to resolve identified issues</a:t>
            </a:r>
          </a:p>
        </p:txBody>
      </p:sp>
      <p:sp>
        <p:nvSpPr>
          <p:cNvPr id="1180" name="TextBox 1179">
            <a:extLst>
              <a:ext uri="{FF2B5EF4-FFF2-40B4-BE49-F238E27FC236}">
                <a16:creationId xmlns:a16="http://schemas.microsoft.com/office/drawing/2014/main" id="{6DDF94FA-1B41-C989-B26D-B18F3832086C}"/>
              </a:ext>
            </a:extLst>
          </p:cNvPr>
          <p:cNvSpPr txBox="1"/>
          <p:nvPr/>
        </p:nvSpPr>
        <p:spPr>
          <a:xfrm>
            <a:off x="10138418" y="1406294"/>
            <a:ext cx="1661652" cy="461665"/>
          </a:xfrm>
          <a:prstGeom prst="rect">
            <a:avLst/>
          </a:prstGeom>
          <a:noFill/>
        </p:spPr>
        <p:txBody>
          <a:bodyPr wrap="square">
            <a:spAutoFit/>
          </a:bodyPr>
          <a:lstStyle/>
          <a:p>
            <a:r>
              <a:rPr lang="en-US" sz="2400" b="1">
                <a:solidFill>
                  <a:srgbClr val="87BC25"/>
                </a:solidFill>
                <a:latin typeface="Tenorite" panose="00000500000000000000" pitchFamily="2" charset="0"/>
              </a:rPr>
              <a:t>6 HOURS</a:t>
            </a:r>
          </a:p>
        </p:txBody>
      </p:sp>
      <p:sp>
        <p:nvSpPr>
          <p:cNvPr id="1181" name="TextBox 1180">
            <a:extLst>
              <a:ext uri="{FF2B5EF4-FFF2-40B4-BE49-F238E27FC236}">
                <a16:creationId xmlns:a16="http://schemas.microsoft.com/office/drawing/2014/main" id="{C2F78019-DCB3-EA2B-1F89-D22B76D618F5}"/>
              </a:ext>
            </a:extLst>
          </p:cNvPr>
          <p:cNvSpPr txBox="1"/>
          <p:nvPr/>
        </p:nvSpPr>
        <p:spPr>
          <a:xfrm>
            <a:off x="10105419" y="1792395"/>
            <a:ext cx="2086581" cy="461665"/>
          </a:xfrm>
          <a:prstGeom prst="rect">
            <a:avLst/>
          </a:prstGeom>
          <a:noFill/>
        </p:spPr>
        <p:txBody>
          <a:bodyPr wrap="square">
            <a:spAutoFit/>
          </a:bodyPr>
          <a:lstStyle/>
          <a:p>
            <a:r>
              <a:rPr lang="en-US" sz="2400" b="1">
                <a:solidFill>
                  <a:srgbClr val="87BC25"/>
                </a:solidFill>
                <a:latin typeface="Tenorite" panose="00000500000000000000" pitchFamily="2" charset="0"/>
              </a:rPr>
              <a:t>15.6 HOURS</a:t>
            </a:r>
          </a:p>
        </p:txBody>
      </p:sp>
      <p:sp>
        <p:nvSpPr>
          <p:cNvPr id="1186" name="TextBox 1185">
            <a:extLst>
              <a:ext uri="{FF2B5EF4-FFF2-40B4-BE49-F238E27FC236}">
                <a16:creationId xmlns:a16="http://schemas.microsoft.com/office/drawing/2014/main" id="{83186537-8889-8065-B00D-E134015AC4B9}"/>
              </a:ext>
            </a:extLst>
          </p:cNvPr>
          <p:cNvSpPr txBox="1"/>
          <p:nvPr/>
        </p:nvSpPr>
        <p:spPr>
          <a:xfrm>
            <a:off x="5841654" y="3860760"/>
            <a:ext cx="1834229" cy="461665"/>
          </a:xfrm>
          <a:prstGeom prst="rect">
            <a:avLst/>
          </a:prstGeom>
          <a:noFill/>
        </p:spPr>
        <p:txBody>
          <a:bodyPr wrap="square">
            <a:spAutoFit/>
          </a:bodyPr>
          <a:lstStyle/>
          <a:p>
            <a:r>
              <a:rPr lang="en-US" sz="2400" b="1">
                <a:solidFill>
                  <a:srgbClr val="87BC25"/>
                </a:solidFill>
                <a:latin typeface="Tenorite" panose="00000500000000000000" pitchFamily="2" charset="0"/>
              </a:rPr>
              <a:t>98.2 HOURS</a:t>
            </a:r>
          </a:p>
        </p:txBody>
      </p:sp>
      <p:sp>
        <p:nvSpPr>
          <p:cNvPr id="1187" name="TextBox 1186">
            <a:extLst>
              <a:ext uri="{FF2B5EF4-FFF2-40B4-BE49-F238E27FC236}">
                <a16:creationId xmlns:a16="http://schemas.microsoft.com/office/drawing/2014/main" id="{A5100A6A-F1F9-B850-8E59-72B8A15BC78F}"/>
              </a:ext>
            </a:extLst>
          </p:cNvPr>
          <p:cNvSpPr txBox="1"/>
          <p:nvPr/>
        </p:nvSpPr>
        <p:spPr>
          <a:xfrm>
            <a:off x="5842357" y="4859825"/>
            <a:ext cx="1914434" cy="461665"/>
          </a:xfrm>
          <a:prstGeom prst="rect">
            <a:avLst/>
          </a:prstGeom>
          <a:noFill/>
        </p:spPr>
        <p:txBody>
          <a:bodyPr wrap="square">
            <a:spAutoFit/>
          </a:bodyPr>
          <a:lstStyle/>
          <a:p>
            <a:r>
              <a:rPr lang="en-US" sz="2400" b="1">
                <a:solidFill>
                  <a:srgbClr val="87BC25"/>
                </a:solidFill>
                <a:latin typeface="Tenorite" panose="00000500000000000000" pitchFamily="2" charset="0"/>
              </a:rPr>
              <a:t>5.7 HOURS</a:t>
            </a:r>
          </a:p>
        </p:txBody>
      </p:sp>
      <p:sp>
        <p:nvSpPr>
          <p:cNvPr id="1197" name="TextBox 1196">
            <a:extLst>
              <a:ext uri="{FF2B5EF4-FFF2-40B4-BE49-F238E27FC236}">
                <a16:creationId xmlns:a16="http://schemas.microsoft.com/office/drawing/2014/main" id="{C6810038-9A6C-996B-378A-1A8B2BCC6CD6}"/>
              </a:ext>
            </a:extLst>
          </p:cNvPr>
          <p:cNvSpPr txBox="1"/>
          <p:nvPr/>
        </p:nvSpPr>
        <p:spPr>
          <a:xfrm>
            <a:off x="5376071" y="2039968"/>
            <a:ext cx="1374788" cy="1015663"/>
          </a:xfrm>
          <a:prstGeom prst="rect">
            <a:avLst/>
          </a:prstGeom>
          <a:noFill/>
        </p:spPr>
        <p:txBody>
          <a:bodyPr wrap="square">
            <a:spAutoFit/>
          </a:bodyPr>
          <a:lstStyle/>
          <a:p>
            <a:pPr algn="ctr"/>
            <a:r>
              <a:rPr lang="en-US" sz="1400">
                <a:latin typeface="Tenorite" panose="00000500000000000000" pitchFamily="2" charset="0"/>
              </a:rPr>
              <a:t>SOC </a:t>
            </a:r>
            <a:br>
              <a:rPr lang="en-US" sz="1400">
                <a:latin typeface="Tenorite" panose="00000500000000000000" pitchFamily="2" charset="0"/>
              </a:rPr>
            </a:br>
            <a:r>
              <a:rPr lang="en-US" sz="1400">
                <a:latin typeface="Tenorite" panose="00000500000000000000" pitchFamily="2" charset="0"/>
              </a:rPr>
              <a:t>without TI</a:t>
            </a:r>
          </a:p>
          <a:p>
            <a:pPr algn="ctr"/>
            <a:r>
              <a:rPr lang="en-US" sz="1600" b="1">
                <a:solidFill>
                  <a:schemeClr val="accent3">
                    <a:lumMod val="50000"/>
                  </a:schemeClr>
                </a:solidFill>
                <a:latin typeface="Tenorite" panose="00000500000000000000" pitchFamily="2" charset="0"/>
              </a:rPr>
              <a:t>REACTIVE APPROACH</a:t>
            </a:r>
          </a:p>
        </p:txBody>
      </p:sp>
      <p:sp>
        <p:nvSpPr>
          <p:cNvPr id="1199" name="TextBox 1198">
            <a:extLst>
              <a:ext uri="{FF2B5EF4-FFF2-40B4-BE49-F238E27FC236}">
                <a16:creationId xmlns:a16="http://schemas.microsoft.com/office/drawing/2014/main" id="{5F4394C3-DB5E-9ABC-4DF7-0978FF13E713}"/>
              </a:ext>
            </a:extLst>
          </p:cNvPr>
          <p:cNvSpPr txBox="1"/>
          <p:nvPr/>
        </p:nvSpPr>
        <p:spPr>
          <a:xfrm>
            <a:off x="9470239" y="4084091"/>
            <a:ext cx="1374788" cy="1015663"/>
          </a:xfrm>
          <a:prstGeom prst="rect">
            <a:avLst/>
          </a:prstGeom>
          <a:noFill/>
        </p:spPr>
        <p:txBody>
          <a:bodyPr wrap="square">
            <a:spAutoFit/>
          </a:bodyPr>
          <a:lstStyle/>
          <a:p>
            <a:pPr algn="ctr"/>
            <a:r>
              <a:rPr lang="en-US" sz="1400">
                <a:latin typeface="Tenorite" panose="00000500000000000000" pitchFamily="2" charset="0"/>
              </a:rPr>
              <a:t>SOC </a:t>
            </a:r>
            <a:br>
              <a:rPr lang="en-US" sz="1400">
                <a:latin typeface="Tenorite" panose="00000500000000000000" pitchFamily="2" charset="0"/>
              </a:rPr>
            </a:br>
            <a:r>
              <a:rPr lang="en-US" sz="1400">
                <a:latin typeface="Tenorite" panose="00000500000000000000" pitchFamily="2" charset="0"/>
              </a:rPr>
              <a:t>with TI</a:t>
            </a:r>
          </a:p>
          <a:p>
            <a:pPr algn="ctr"/>
            <a:r>
              <a:rPr lang="en-US" sz="1600" b="1">
                <a:solidFill>
                  <a:schemeClr val="accent3">
                    <a:lumMod val="50000"/>
                  </a:schemeClr>
                </a:solidFill>
                <a:latin typeface="Tenorite" panose="00000500000000000000" pitchFamily="2" charset="0"/>
              </a:rPr>
              <a:t>PROACTIVE APPROACH</a:t>
            </a:r>
          </a:p>
        </p:txBody>
      </p:sp>
      <p:graphicFrame>
        <p:nvGraphicFramePr>
          <p:cNvPr id="1204" name="Table 1203">
            <a:extLst>
              <a:ext uri="{FF2B5EF4-FFF2-40B4-BE49-F238E27FC236}">
                <a16:creationId xmlns:a16="http://schemas.microsoft.com/office/drawing/2014/main" id="{44470036-5EB7-F7DC-8234-AB09F8A4D713}"/>
              </a:ext>
            </a:extLst>
          </p:cNvPr>
          <p:cNvGraphicFramePr>
            <a:graphicFrameLocks noGrp="1"/>
          </p:cNvGraphicFramePr>
          <p:nvPr>
            <p:extLst>
              <p:ext uri="{D42A27DB-BD31-4B8C-83A1-F6EECF244321}">
                <p14:modId xmlns:p14="http://schemas.microsoft.com/office/powerpoint/2010/main" val="3420317185"/>
              </p:ext>
            </p:extLst>
          </p:nvPr>
        </p:nvGraphicFramePr>
        <p:xfrm>
          <a:off x="442402" y="4948374"/>
          <a:ext cx="4964004" cy="1650547"/>
        </p:xfrm>
        <a:graphic>
          <a:graphicData uri="http://schemas.openxmlformats.org/drawingml/2006/table">
            <a:tbl>
              <a:tblPr firstRow="1" bandRow="1">
                <a:tableStyleId>{5C22544A-7EE6-4342-B048-85BDC9FD1C3A}</a:tableStyleId>
              </a:tblPr>
              <a:tblGrid>
                <a:gridCol w="1793705">
                  <a:extLst>
                    <a:ext uri="{9D8B030D-6E8A-4147-A177-3AD203B41FA5}">
                      <a16:colId xmlns:a16="http://schemas.microsoft.com/office/drawing/2014/main" val="727799487"/>
                    </a:ext>
                  </a:extLst>
                </a:gridCol>
                <a:gridCol w="788532">
                  <a:extLst>
                    <a:ext uri="{9D8B030D-6E8A-4147-A177-3AD203B41FA5}">
                      <a16:colId xmlns:a16="http://schemas.microsoft.com/office/drawing/2014/main" val="351270255"/>
                    </a:ext>
                  </a:extLst>
                </a:gridCol>
                <a:gridCol w="723900">
                  <a:extLst>
                    <a:ext uri="{9D8B030D-6E8A-4147-A177-3AD203B41FA5}">
                      <a16:colId xmlns:a16="http://schemas.microsoft.com/office/drawing/2014/main" val="2119584467"/>
                    </a:ext>
                  </a:extLst>
                </a:gridCol>
                <a:gridCol w="828675">
                  <a:extLst>
                    <a:ext uri="{9D8B030D-6E8A-4147-A177-3AD203B41FA5}">
                      <a16:colId xmlns:a16="http://schemas.microsoft.com/office/drawing/2014/main" val="991104847"/>
                    </a:ext>
                  </a:extLst>
                </a:gridCol>
                <a:gridCol w="829192">
                  <a:extLst>
                    <a:ext uri="{9D8B030D-6E8A-4147-A177-3AD203B41FA5}">
                      <a16:colId xmlns:a16="http://schemas.microsoft.com/office/drawing/2014/main" val="1486074149"/>
                    </a:ext>
                  </a:extLst>
                </a:gridCol>
              </a:tblGrid>
              <a:tr h="309427">
                <a:tc>
                  <a:txBody>
                    <a:bodyPr/>
                    <a:lstStyle/>
                    <a:p>
                      <a:endParaRPr lang="en-US" sz="1100">
                        <a:latin typeface="Tenorite" panose="00000500000000000000"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a:latin typeface="Tenorite" panose="00000500000000000000" pitchFamily="2" charset="0"/>
                        </a:rPr>
                        <a:t>Before TI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87BC25"/>
                    </a:solidFill>
                  </a:tcPr>
                </a:tc>
                <a:tc>
                  <a:txBody>
                    <a:bodyPr/>
                    <a:lstStyle/>
                    <a:p>
                      <a:pPr algn="ctr"/>
                      <a:r>
                        <a:rPr lang="en-US" sz="1100">
                          <a:latin typeface="Tenorite" panose="00000500000000000000" pitchFamily="2" charset="0"/>
                        </a:rPr>
                        <a:t>After TI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87BC25"/>
                    </a:solidFill>
                  </a:tcPr>
                </a:tc>
                <a:tc>
                  <a:txBody>
                    <a:bodyPr/>
                    <a:lstStyle/>
                    <a:p>
                      <a:pPr algn="ctr"/>
                      <a:r>
                        <a:rPr lang="en-US" sz="1100">
                          <a:latin typeface="Tenorite" panose="00000500000000000000" pitchFamily="2" charset="0"/>
                        </a:rPr>
                        <a:t>Difference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87BC25"/>
                    </a:solidFill>
                  </a:tcPr>
                </a:tc>
                <a:tc>
                  <a:txBody>
                    <a:bodyPr/>
                    <a:lstStyle/>
                    <a:p>
                      <a:pPr algn="ctr"/>
                      <a:r>
                        <a:rPr lang="en-US" sz="1100">
                          <a:latin typeface="Tenorite" panose="00000500000000000000" pitchFamily="2" charset="0"/>
                        </a:rPr>
                        <a:t>Benefit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87BC25"/>
                    </a:solidFill>
                  </a:tcPr>
                </a:tc>
                <a:extLst>
                  <a:ext uri="{0D108BD9-81ED-4DB2-BD59-A6C34878D82A}">
                    <a16:rowId xmlns:a16="http://schemas.microsoft.com/office/drawing/2014/main" val="1347432255"/>
                  </a:ext>
                </a:extLst>
              </a:tr>
              <a:tr h="0">
                <a:tc>
                  <a:txBody>
                    <a:bodyPr/>
                    <a:lstStyle/>
                    <a:p>
                      <a:r>
                        <a:rPr lang="en-US" sz="1000">
                          <a:latin typeface="Tenorite" panose="00000500000000000000" pitchFamily="2" charset="0"/>
                        </a:rPr>
                        <a:t>Time threats are identified before becoming impactful (hours)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6</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98.2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92.2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1,637</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078745"/>
                  </a:ext>
                </a:extLst>
              </a:tr>
              <a:tr h="196326">
                <a:tc>
                  <a:txBody>
                    <a:bodyPr/>
                    <a:lstStyle/>
                    <a:p>
                      <a:r>
                        <a:rPr lang="en-US" sz="1000">
                          <a:latin typeface="Tenorite" panose="00000500000000000000" pitchFamily="2" charset="0"/>
                        </a:rPr>
                        <a:t>Time to resolve issues (hours)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15.6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5.7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9.9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63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3682480"/>
                  </a:ext>
                </a:extLst>
              </a:tr>
              <a:tr h="287234">
                <a:tc>
                  <a:txBody>
                    <a:bodyPr/>
                    <a:lstStyle/>
                    <a:p>
                      <a:r>
                        <a:rPr lang="en-US" sz="1000">
                          <a:latin typeface="Tenorite" panose="00000500000000000000" pitchFamily="2" charset="0"/>
                        </a:rPr>
                        <a:t>Staff time cost for security resolution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$241,100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$54,000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$187,400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100" b="1">
                          <a:latin typeface="Tenorite" panose="00000500000000000000" pitchFamily="2" charset="0"/>
                        </a:rPr>
                        <a:t>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7672072"/>
                  </a:ext>
                </a:extLst>
              </a:tr>
            </a:tbl>
          </a:graphicData>
        </a:graphic>
      </p:graphicFrame>
      <p:cxnSp>
        <p:nvCxnSpPr>
          <p:cNvPr id="1105" name="Connector: Elbow 1104">
            <a:extLst>
              <a:ext uri="{FF2B5EF4-FFF2-40B4-BE49-F238E27FC236}">
                <a16:creationId xmlns:a16="http://schemas.microsoft.com/office/drawing/2014/main" id="{E8A3276E-42E6-D36F-6DA5-0FCDAB07FB33}"/>
              </a:ext>
            </a:extLst>
          </p:cNvPr>
          <p:cNvCxnSpPr>
            <a:cxnSpLocks/>
          </p:cNvCxnSpPr>
          <p:nvPr/>
        </p:nvCxnSpPr>
        <p:spPr>
          <a:xfrm flipV="1">
            <a:off x="6856106" y="1948620"/>
            <a:ext cx="1495887" cy="916652"/>
          </a:xfrm>
          <a:prstGeom prst="bentConnector3">
            <a:avLst>
              <a:gd name="adj1" fmla="val 5065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32C8EA62-F901-D7EC-4872-962863EA475C}"/>
              </a:ext>
            </a:extLst>
          </p:cNvPr>
          <p:cNvSpPr/>
          <p:nvPr/>
        </p:nvSpPr>
        <p:spPr>
          <a:xfrm>
            <a:off x="818942" y="1432325"/>
            <a:ext cx="424890" cy="424890"/>
          </a:xfrm>
          <a:prstGeom prst="ellipse">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Tenorite" panose="00000500000000000000" pitchFamily="2" charset="0"/>
              </a:rPr>
              <a:t>1</a:t>
            </a:r>
          </a:p>
        </p:txBody>
      </p:sp>
      <p:sp>
        <p:nvSpPr>
          <p:cNvPr id="3" name="Oval 2">
            <a:extLst>
              <a:ext uri="{FF2B5EF4-FFF2-40B4-BE49-F238E27FC236}">
                <a16:creationId xmlns:a16="http://schemas.microsoft.com/office/drawing/2014/main" id="{FAEA056B-05DA-2297-C305-CE7B5AA47C88}"/>
              </a:ext>
            </a:extLst>
          </p:cNvPr>
          <p:cNvSpPr/>
          <p:nvPr/>
        </p:nvSpPr>
        <p:spPr>
          <a:xfrm>
            <a:off x="818942" y="2504093"/>
            <a:ext cx="424890" cy="424890"/>
          </a:xfrm>
          <a:prstGeom prst="ellipse">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Tenorite" panose="00000500000000000000" pitchFamily="2" charset="0"/>
              </a:rPr>
              <a:t>2</a:t>
            </a:r>
          </a:p>
        </p:txBody>
      </p:sp>
      <p:sp>
        <p:nvSpPr>
          <p:cNvPr id="6" name="Oval 5">
            <a:extLst>
              <a:ext uri="{FF2B5EF4-FFF2-40B4-BE49-F238E27FC236}">
                <a16:creationId xmlns:a16="http://schemas.microsoft.com/office/drawing/2014/main" id="{6942CE2B-CFB8-6E0C-3552-DC7ACC37F3AC}"/>
              </a:ext>
            </a:extLst>
          </p:cNvPr>
          <p:cNvSpPr/>
          <p:nvPr/>
        </p:nvSpPr>
        <p:spPr>
          <a:xfrm>
            <a:off x="812748" y="3669966"/>
            <a:ext cx="424890" cy="424890"/>
          </a:xfrm>
          <a:prstGeom prst="ellipse">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Tenorite" panose="00000500000000000000" pitchFamily="2" charset="0"/>
              </a:rPr>
              <a:t>3</a:t>
            </a:r>
          </a:p>
        </p:txBody>
      </p:sp>
      <p:sp>
        <p:nvSpPr>
          <p:cNvPr id="19" name="Footer Placeholder 1">
            <a:extLst>
              <a:ext uri="{FF2B5EF4-FFF2-40B4-BE49-F238E27FC236}">
                <a16:creationId xmlns:a16="http://schemas.microsoft.com/office/drawing/2014/main" id="{4EC9475E-7F25-D05D-FED4-130C4AF406B7}"/>
              </a:ext>
            </a:extLst>
          </p:cNvPr>
          <p:cNvSpPr txBox="1">
            <a:spLocks noGrp="1" noRot="1" noMove="1" noResize="1" noEditPoints="1" noAdjustHandles="1" noChangeArrowheads="1" noChangeShapeType="1"/>
          </p:cNvSpPr>
          <p:nvPr/>
        </p:nvSpPr>
        <p:spPr>
          <a:xfrm>
            <a:off x="5366368"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13" name="Rectangle 12">
            <a:extLst>
              <a:ext uri="{FF2B5EF4-FFF2-40B4-BE49-F238E27FC236}">
                <a16:creationId xmlns:a16="http://schemas.microsoft.com/office/drawing/2014/main" id="{81875A77-41C4-1102-DB0D-8EE6379BAAE7}"/>
              </a:ext>
            </a:extLst>
          </p:cNvPr>
          <p:cNvSpPr>
            <a:spLocks/>
          </p:cNvSpPr>
          <p:nvPr/>
        </p:nvSpPr>
        <p:spPr>
          <a:xfrm>
            <a:off x="128630" y="0"/>
            <a:ext cx="12063370" cy="940210"/>
          </a:xfrm>
          <a:prstGeom prst="rect">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EDFC473-84CC-56B2-8B95-2027067F92F3}"/>
              </a:ext>
            </a:extLst>
          </p:cNvPr>
          <p:cNvSpPr txBox="1"/>
          <p:nvPr/>
        </p:nvSpPr>
        <p:spPr>
          <a:xfrm>
            <a:off x="1348251" y="195719"/>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bg1"/>
                </a:solidFill>
                <a:latin typeface="Tenorite" panose="00000500000000000000" pitchFamily="2" charset="0"/>
              </a:rPr>
              <a:t>Threat Intelligence to Enhance your SOC</a:t>
            </a:r>
          </a:p>
        </p:txBody>
      </p:sp>
      <p:pic>
        <p:nvPicPr>
          <p:cNvPr id="7" name="Picture 6">
            <a:extLst>
              <a:ext uri="{FF2B5EF4-FFF2-40B4-BE49-F238E27FC236}">
                <a16:creationId xmlns:a16="http://schemas.microsoft.com/office/drawing/2014/main" id="{330B3A03-12E7-5767-7580-99FE4E0B827E}"/>
              </a:ext>
            </a:extLst>
          </p:cNvPr>
          <p:cNvPicPr>
            <a:picLocks noChangeAspect="1"/>
          </p:cNvPicPr>
          <p:nvPr/>
        </p:nvPicPr>
        <p:blipFill rotWithShape="1">
          <a:blip r:embed="rId3"/>
          <a:srcRect l="11261" r="6630" b="1135"/>
          <a:stretch/>
        </p:blipFill>
        <p:spPr>
          <a:xfrm>
            <a:off x="755567" y="204186"/>
            <a:ext cx="546233" cy="550156"/>
          </a:xfrm>
          <a:prstGeom prst="ellipse">
            <a:avLst/>
          </a:prstGeom>
        </p:spPr>
      </p:pic>
      <p:pic>
        <p:nvPicPr>
          <p:cNvPr id="16" name="Graphic 15">
            <a:extLst>
              <a:ext uri="{FF2B5EF4-FFF2-40B4-BE49-F238E27FC236}">
                <a16:creationId xmlns:a16="http://schemas.microsoft.com/office/drawing/2014/main" id="{84A298D7-6890-4D41-1A0B-ABFC0D1B7E66}"/>
              </a:ext>
            </a:extLst>
          </p:cNvPr>
          <p:cNvPicPr/>
          <p:nvPr/>
        </p:nvPicPr>
        <p:blipFill rotWithShape="1">
          <a:blip r:embed="rId4">
            <a:extLst>
              <a:ext uri="{96DAC541-7B7A-43D3-8B79-37D633B846F1}">
                <asvg:svgBlip xmlns:asvg="http://schemas.microsoft.com/office/drawing/2016/SVG/main" r:embed="rId5"/>
              </a:ext>
            </a:extLst>
          </a:blip>
          <a:srcRect b="14830"/>
          <a:stretch/>
        </p:blipFill>
        <p:spPr>
          <a:xfrm>
            <a:off x="10923433" y="186600"/>
            <a:ext cx="1029249" cy="484758"/>
          </a:xfrm>
          <a:prstGeom prst="rect">
            <a:avLst/>
          </a:prstGeom>
        </p:spPr>
      </p:pic>
      <p:pic>
        <p:nvPicPr>
          <p:cNvPr id="17" name="Graphic 16">
            <a:extLst>
              <a:ext uri="{FF2B5EF4-FFF2-40B4-BE49-F238E27FC236}">
                <a16:creationId xmlns:a16="http://schemas.microsoft.com/office/drawing/2014/main" id="{DB76057B-0BFE-DDAD-DC5F-2DA20E2C7D7E}"/>
              </a:ext>
            </a:extLst>
          </p:cNvPr>
          <p:cNvPicPr/>
          <p:nvPr/>
        </p:nvPicPr>
        <p:blipFill rotWithShape="1">
          <a:blip r:embed="rId6">
            <a:extLst>
              <a:ext uri="{96DAC541-7B7A-43D3-8B79-37D633B846F1}">
                <asvg:svgBlip xmlns:asvg="http://schemas.microsoft.com/office/drawing/2016/SVG/main" r:embed="rId7"/>
              </a:ext>
            </a:extLst>
          </a:blip>
          <a:srcRect t="84448"/>
          <a:stretch/>
        </p:blipFill>
        <p:spPr>
          <a:xfrm>
            <a:off x="10923433" y="665320"/>
            <a:ext cx="1029249" cy="88514"/>
          </a:xfrm>
          <a:prstGeom prst="rect">
            <a:avLst/>
          </a:prstGeom>
        </p:spPr>
      </p:pic>
    </p:spTree>
    <p:extLst>
      <p:ext uri="{BB962C8B-B14F-4D97-AF65-F5344CB8AC3E}">
        <p14:creationId xmlns:p14="http://schemas.microsoft.com/office/powerpoint/2010/main" val="134844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622786" y="493372"/>
            <a:ext cx="3526972"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Threat Analytics</a:t>
            </a:r>
          </a:p>
        </p:txBody>
      </p:sp>
      <p:pic>
        <p:nvPicPr>
          <p:cNvPr id="17" name="Picture 16" descr="A circular icon of a telescope&#10;&#10;Description automatically generated">
            <a:extLst>
              <a:ext uri="{FF2B5EF4-FFF2-40B4-BE49-F238E27FC236}">
                <a16:creationId xmlns:a16="http://schemas.microsoft.com/office/drawing/2014/main" id="{76A82AC8-1DB7-8BCE-2FF6-B46FD24B3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087" y="445927"/>
            <a:ext cx="656338" cy="656338"/>
          </a:xfrm>
          <a:prstGeom prst="rect">
            <a:avLst/>
          </a:prstGeom>
        </p:spPr>
      </p:pic>
      <p:pic>
        <p:nvPicPr>
          <p:cNvPr id="3" name="Picture 2">
            <a:extLst>
              <a:ext uri="{FF2B5EF4-FFF2-40B4-BE49-F238E27FC236}">
                <a16:creationId xmlns:a16="http://schemas.microsoft.com/office/drawing/2014/main" id="{F43FCCBE-9616-DAA4-3D96-2B4F759CDA9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7" b="96636" l="116" r="99421">
                        <a14:foregroundMark x1="6025" y1="23178" x2="17149" y2="23551"/>
                        <a14:foregroundMark x1="17149" y1="23551" x2="26767" y2="29533"/>
                        <a14:foregroundMark x1="26767" y1="29533" x2="22480" y2="40187"/>
                        <a14:foregroundMark x1="10660" y1="19813" x2="3708" y2="28411"/>
                        <a14:foregroundMark x1="3708" y1="28411" x2="4171" y2="37009"/>
                        <a14:foregroundMark x1="11124" y1="25607" x2="5794" y2="33832"/>
                        <a14:foregroundMark x1="8343" y1="28037" x2="16222" y2="46729"/>
                        <a14:foregroundMark x1="25145" y1="39252" x2="30243" y2="40000"/>
                        <a14:foregroundMark x1="20857" y1="41869" x2="31518" y2="40374"/>
                        <a14:foregroundMark x1="31518" y1="40374" x2="31518" y2="40374"/>
                        <a14:foregroundMark x1="15759" y1="43364" x2="22943" y2="41308"/>
                        <a14:foregroundMark x1="33604" y1="24486" x2="41715" y2="23178"/>
                        <a14:foregroundMark x1="35689" y1="34953" x2="49942" y2="33458"/>
                        <a14:foregroundMark x1="38818" y1="45047" x2="49826" y2="47850"/>
                        <a14:foregroundMark x1="41136" y1="52897" x2="46582" y2="57570"/>
                        <a14:foregroundMark x1="39745" y1="57944" x2="47856" y2="55514"/>
                        <a14:foregroundMark x1="41020" y1="14766" x2="50290" y2="12523"/>
                        <a14:foregroundMark x1="50290" y1="12523" x2="50406" y2="12523"/>
                        <a14:foregroundMark x1="41020" y1="20748" x2="46582" y2="22991"/>
                        <a14:foregroundMark x1="36269" y1="24486" x2="41715" y2="26729"/>
                        <a14:foregroundMark x1="31866" y1="24112" x2="38239" y2="25234"/>
                        <a14:foregroundMark x1="54345" y1="19439" x2="64426" y2="17944"/>
                        <a14:foregroundMark x1="54809" y1="12523" x2="63384" y2="11215"/>
                        <a14:foregroundMark x1="53766" y1="20187" x2="61066" y2="47290"/>
                        <a14:foregroundMark x1="65933" y1="31589" x2="61877" y2="59439"/>
                        <a14:foregroundMark x1="19351" y1="96822" x2="19351" y2="96822"/>
                        <a14:foregroundMark x1="48899" y1="85234" x2="48899" y2="85234"/>
                        <a14:foregroundMark x1="81228" y1="82991" x2="81228" y2="82991"/>
                        <a14:foregroundMark x1="95133" y1="61121" x2="95133" y2="61121"/>
                        <a14:foregroundMark x1="49363" y1="79252" x2="49363" y2="79252"/>
                        <a14:foregroundMark x1="45655" y1="81308" x2="55272" y2="81121"/>
                        <a14:foregroundMark x1="55272" y1="81121" x2="60371" y2="81308"/>
                        <a14:foregroundMark x1="11240" y1="78879" x2="11240" y2="78879"/>
                        <a14:foregroundMark x1="2086" y1="61495" x2="27926" y2="62991"/>
                        <a14:foregroundMark x1="27926" y1="62991" x2="31518" y2="62617"/>
                        <a14:foregroundMark x1="34067" y1="60187" x2="23175" y2="59626"/>
                        <a14:foregroundMark x1="24334" y1="60561" x2="11587" y2="57570"/>
                        <a14:foregroundMark x1="12399" y1="59439" x2="116" y2="56636"/>
                        <a14:foregroundMark x1="34878" y1="27850" x2="29664" y2="51028"/>
                        <a14:foregroundMark x1="53071" y1="57196" x2="49479" y2="65047"/>
                        <a14:foregroundMark x1="58633" y1="61308" x2="55504" y2="68037"/>
                        <a14:foregroundMark x1="63499" y1="57570" x2="54693" y2="67664"/>
                        <a14:foregroundMark x1="56547" y1="51402" x2="51912" y2="66542"/>
                        <a14:foregroundMark x1="49479" y1="61869" x2="49479" y2="61869"/>
                        <a14:foregroundMark x1="47277" y1="61495" x2="31054" y2="61308"/>
                        <a14:foregroundMark x1="46002" y1="63364" x2="25724" y2="57196"/>
                        <a14:foregroundMark x1="42063" y1="63738" x2="22711" y2="54953"/>
                        <a14:foregroundMark x1="34994" y1="61495" x2="28969" y2="63738"/>
                        <a14:foregroundMark x1="2897" y1="62056" x2="1159" y2="64299"/>
                        <a14:foregroundMark x1="17149" y1="62617" x2="16686" y2="69533"/>
                        <a14:foregroundMark x1="60950" y1="61121" x2="68714" y2="70841"/>
                        <a14:foregroundMark x1="60371" y1="54953" x2="68830" y2="64860"/>
                        <a14:foregroundMark x1="72190" y1="46729" x2="72190" y2="46729"/>
                        <a14:foregroundMark x1="72190" y1="43364" x2="72422" y2="37196"/>
                        <a14:foregroundMark x1="83546" y1="43364" x2="82735" y2="31589"/>
                        <a14:foregroundMark x1="83430" y1="26916" x2="83430" y2="26916"/>
                        <a14:foregroundMark x1="83430" y1="26916" x2="81576" y2="14766"/>
                        <a14:foregroundMark x1="81576" y1="14766" x2="84589" y2="26355"/>
                        <a14:foregroundMark x1="84589" y1="26355" x2="83546" y2="27664"/>
                        <a14:foregroundMark x1="94322" y1="37757" x2="94322" y2="44673"/>
                        <a14:foregroundMark x1="92932" y1="45047" x2="89687" y2="58692"/>
                        <a14:foregroundMark x1="89687" y1="58692" x2="98378" y2="55327"/>
                        <a14:foregroundMark x1="98378" y1="55327" x2="93163" y2="45794"/>
                        <a14:foregroundMark x1="93163" y1="45794" x2="92584" y2="45794"/>
                        <a14:foregroundMark x1="83662" y1="43551" x2="81460" y2="57196"/>
                        <a14:foregroundMark x1="81460" y1="57196" x2="84589" y2="45607"/>
                        <a14:foregroundMark x1="84589" y1="45607" x2="82735" y2="43925"/>
                        <a14:foregroundMark x1="71727" y1="43925" x2="72422" y2="58692"/>
                        <a14:foregroundMark x1="72422" y1="58692" x2="71842" y2="45794"/>
                        <a14:foregroundMark x1="71842" y1="45794" x2="70568" y2="45047"/>
                        <a14:foregroundMark x1="85863" y1="61869" x2="68482" y2="61308"/>
                        <a14:foregroundMark x1="94090" y1="62243" x2="99421" y2="62243"/>
                        <a14:foregroundMark x1="72074" y1="62056" x2="68134" y2="62991"/>
                        <a14:foregroundMark x1="77173" y1="62243" x2="69641" y2="62617"/>
                        <a14:foregroundMark x1="83662" y1="62991" x2="83430" y2="68224"/>
                        <a14:foregroundMark x1="83198" y1="62804" x2="83430" y2="68224"/>
                        <a14:foregroundMark x1="20857" y1="81308" x2="11240" y2="80935"/>
                        <a14:foregroundMark x1="60371" y1="21495" x2="60834" y2="34579"/>
                        <a14:foregroundMark x1="93395" y1="62056" x2="85052" y2="61869"/>
                        <a14:foregroundMark x1="85052" y1="61869" x2="85052" y2="61869"/>
                        <a14:foregroundMark x1="50869" y1="23364" x2="49363" y2="31402"/>
                        <a14:foregroundMark x1="53302" y1="20000" x2="50637" y2="24673"/>
                      </a14:backgroundRemoval>
                    </a14:imgEffect>
                  </a14:imgLayer>
                </a14:imgProps>
              </a:ext>
            </a:extLst>
          </a:blip>
          <a:stretch>
            <a:fillRect/>
          </a:stretch>
        </p:blipFill>
        <p:spPr>
          <a:xfrm>
            <a:off x="5566134" y="1934810"/>
            <a:ext cx="5713648" cy="3542065"/>
          </a:xfrm>
          <a:prstGeom prst="rect">
            <a:avLst/>
          </a:prstGeom>
        </p:spPr>
      </p:pic>
      <p:grpSp>
        <p:nvGrpSpPr>
          <p:cNvPr id="13" name="Group 12">
            <a:extLst>
              <a:ext uri="{FF2B5EF4-FFF2-40B4-BE49-F238E27FC236}">
                <a16:creationId xmlns:a16="http://schemas.microsoft.com/office/drawing/2014/main" id="{0676B329-AFC3-D067-16C5-56EDA2606167}"/>
              </a:ext>
            </a:extLst>
          </p:cNvPr>
          <p:cNvGrpSpPr/>
          <p:nvPr/>
        </p:nvGrpSpPr>
        <p:grpSpPr>
          <a:xfrm>
            <a:off x="791392" y="1534700"/>
            <a:ext cx="3526972" cy="4431983"/>
            <a:chOff x="791392" y="1534700"/>
            <a:chExt cx="3526972" cy="4431983"/>
          </a:xfrm>
        </p:grpSpPr>
        <p:sp>
          <p:nvSpPr>
            <p:cNvPr id="9" name="TextBox 8">
              <a:extLst>
                <a:ext uri="{FF2B5EF4-FFF2-40B4-BE49-F238E27FC236}">
                  <a16:creationId xmlns:a16="http://schemas.microsoft.com/office/drawing/2014/main" id="{6BCF0146-31C9-8C47-F699-C4384FD65A4C}"/>
                </a:ext>
              </a:extLst>
            </p:cNvPr>
            <p:cNvSpPr txBox="1"/>
            <p:nvPr/>
          </p:nvSpPr>
          <p:spPr>
            <a:xfrm>
              <a:off x="791392" y="1934810"/>
              <a:ext cx="3526972" cy="4031873"/>
            </a:xfrm>
            <a:prstGeom prst="rect">
              <a:avLst/>
            </a:prstGeom>
            <a:noFill/>
          </p:spPr>
          <p:txBody>
            <a:bodyPr wrap="square" rtlCol="0">
              <a:spAutoFit/>
            </a:bodyPr>
            <a:lstStyle/>
            <a:p>
              <a:pPr marL="285750" indent="-285750" algn="l">
                <a:buFont typeface="Arial" panose="020B0604020202020204" pitchFamily="34" charset="0"/>
                <a:buChar char="•"/>
              </a:pPr>
              <a:r>
                <a:rPr lang="en-US" sz="1600" b="0" i="0" u="none" strike="noStrike" baseline="0">
                  <a:latin typeface="Tenorite" panose="00000500000000000000" pitchFamily="2" charset="0"/>
                </a:rPr>
                <a:t>With the IDC service-delivery model, organizations benefit from seamless integration with their vulnerability lifecycle management tasks.</a:t>
              </a:r>
            </a:p>
            <a:p>
              <a:pPr marL="285750" indent="-285750" algn="l">
                <a:buFont typeface="Arial" panose="020B0604020202020204" pitchFamily="34" charset="0"/>
                <a:buChar char="•"/>
              </a:pPr>
              <a:endParaRPr lang="en-US" sz="1600">
                <a:latin typeface="Tenorite" panose="00000500000000000000" pitchFamily="2" charset="0"/>
              </a:endParaRPr>
            </a:p>
            <a:p>
              <a:pPr marL="285750" indent="-285750" algn="l">
                <a:buFont typeface="Arial" panose="020B0604020202020204" pitchFamily="34" charset="0"/>
                <a:buChar char="•"/>
              </a:pPr>
              <a:r>
                <a:rPr lang="en-US" sz="1600" b="0" i="0" u="none" strike="noStrike" baseline="0">
                  <a:latin typeface="Tenorite" panose="00000500000000000000" pitchFamily="2" charset="0"/>
                </a:rPr>
                <a:t>Our advanced services enable organizations to address emerging threats from new and disruptive technologies.</a:t>
              </a:r>
            </a:p>
            <a:p>
              <a:pPr marL="285750" indent="-285750" algn="l">
                <a:buFont typeface="Arial" panose="020B0604020202020204" pitchFamily="34" charset="0"/>
                <a:buChar char="•"/>
              </a:pPr>
              <a:endParaRPr lang="en-US" sz="1600">
                <a:latin typeface="Tenorite" panose="00000500000000000000" pitchFamily="2" charset="0"/>
              </a:endParaRPr>
            </a:p>
            <a:p>
              <a:pPr marL="285750" indent="-285750" algn="l">
                <a:buFont typeface="Arial" panose="020B0604020202020204" pitchFamily="34" charset="0"/>
                <a:buChar char="•"/>
              </a:pPr>
              <a:r>
                <a:rPr lang="en-US" sz="1600" b="0" i="0" u="none" strike="noStrike" baseline="0">
                  <a:latin typeface="Tenorite" panose="00000500000000000000" pitchFamily="2" charset="0"/>
                </a:rPr>
                <a:t>We work with the latest open source and commercial technologies and can work with any technology an organization might already have deployed.</a:t>
              </a:r>
              <a:endParaRPr kumimoji="0" lang="en-US" sz="1600" b="1" i="0" u="none" strike="noStrike" kern="1200" cap="none" spc="0" normalizeH="0" baseline="0" noProof="0">
                <a:ln>
                  <a:noFill/>
                </a:ln>
                <a:solidFill>
                  <a:srgbClr val="00C85A"/>
                </a:solidFill>
                <a:effectLst/>
                <a:uLnTx/>
                <a:uFillTx/>
                <a:latin typeface="Tenorite" panose="00000500000000000000" pitchFamily="2" charset="0"/>
              </a:endParaRPr>
            </a:p>
          </p:txBody>
        </p:sp>
        <p:sp>
          <p:nvSpPr>
            <p:cNvPr id="11" name="TextBox 10">
              <a:extLst>
                <a:ext uri="{FF2B5EF4-FFF2-40B4-BE49-F238E27FC236}">
                  <a16:creationId xmlns:a16="http://schemas.microsoft.com/office/drawing/2014/main" id="{D713C9D7-79A8-627E-E59C-7B9BEAA45678}"/>
                </a:ext>
              </a:extLst>
            </p:cNvPr>
            <p:cNvSpPr txBox="1"/>
            <p:nvPr/>
          </p:nvSpPr>
          <p:spPr>
            <a:xfrm>
              <a:off x="791392" y="1534700"/>
              <a:ext cx="3526972" cy="400110"/>
            </a:xfrm>
            <a:prstGeom prst="rect">
              <a:avLst/>
            </a:prstGeom>
            <a:solidFill>
              <a:srgbClr val="87BC25"/>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Differentiators</a:t>
              </a:r>
            </a:p>
          </p:txBody>
        </p:sp>
      </p:grpSp>
      <p:pic>
        <p:nvPicPr>
          <p:cNvPr id="18" name="Picture 17" descr="A circular icon of a telescope&#10;&#10;Description automatically generated">
            <a:extLst>
              <a:ext uri="{FF2B5EF4-FFF2-40B4-BE49-F238E27FC236}">
                <a16:creationId xmlns:a16="http://schemas.microsoft.com/office/drawing/2014/main" id="{E058D01E-CACA-3655-68CF-2C4F6D267BE1}"/>
              </a:ext>
            </a:extLst>
          </p:cNvPr>
          <p:cNvPicPr>
            <a:picLocks noChangeAspect="1"/>
          </p:cNvPicPr>
          <p:nvPr/>
        </p:nvPicPr>
        <p:blipFill rotWithShape="1">
          <a:blip r:embed="rId2">
            <a:duotone>
              <a:prstClr val="black"/>
              <a:srgbClr val="87BC25">
                <a:tint val="45000"/>
                <a:satMod val="400000"/>
              </a:srgbClr>
            </a:duotone>
            <a:alphaModFix amt="9000"/>
            <a:extLst>
              <a:ext uri="{28A0092B-C50C-407E-A947-70E740481C1C}">
                <a14:useLocalDpi xmlns:a14="http://schemas.microsoft.com/office/drawing/2010/main" val="0"/>
              </a:ext>
            </a:extLst>
          </a:blip>
          <a:srcRect r="5996"/>
          <a:stretch/>
        </p:blipFill>
        <p:spPr>
          <a:xfrm>
            <a:off x="7127968" y="938797"/>
            <a:ext cx="5064032" cy="5387066"/>
          </a:xfrm>
          <a:prstGeom prst="rect">
            <a:avLst/>
          </a:prstGeom>
        </p:spPr>
      </p:pic>
      <p:sp>
        <p:nvSpPr>
          <p:cNvPr id="12" name="Title 1">
            <a:extLst>
              <a:ext uri="{FF2B5EF4-FFF2-40B4-BE49-F238E27FC236}">
                <a16:creationId xmlns:a16="http://schemas.microsoft.com/office/drawing/2014/main" id="{38CD3924-A813-B97E-90CA-7658207B2213}"/>
              </a:ext>
            </a:extLst>
          </p:cNvPr>
          <p:cNvSpPr txBox="1">
            <a:spLocks/>
          </p:cNvSpPr>
          <p:nvPr/>
        </p:nvSpPr>
        <p:spPr>
          <a:xfrm>
            <a:off x="5566134" y="1526410"/>
            <a:ext cx="5825761"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2400" b="1">
                <a:solidFill>
                  <a:srgbClr val="87BC25"/>
                </a:solidFill>
                <a:latin typeface="Tenorite" panose="00000500000000000000" pitchFamily="2" charset="0"/>
              </a:rPr>
              <a:t>Identify the weakest link with IDC services</a:t>
            </a:r>
          </a:p>
        </p:txBody>
      </p:sp>
      <p:sp>
        <p:nvSpPr>
          <p:cNvPr id="2" name="Rectangle 1">
            <a:extLst>
              <a:ext uri="{FF2B5EF4-FFF2-40B4-BE49-F238E27FC236}">
                <a16:creationId xmlns:a16="http://schemas.microsoft.com/office/drawing/2014/main" id="{25AD4CC0-C7D3-B4CE-D445-1FFE836DD3A9}"/>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CD1219A-3EA2-8949-3B12-04E7CAFCE8B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297099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3AFA02-7494-8A5F-5A9E-CCC544C56B4D}"/>
              </a:ext>
            </a:extLst>
          </p:cNvPr>
          <p:cNvPicPr>
            <a:picLocks noChangeAspect="1"/>
          </p:cNvPicPr>
          <p:nvPr/>
        </p:nvPicPr>
        <p:blipFill rotWithShape="1">
          <a:blip r:embed="rId2">
            <a:alphaModFix amt="12000"/>
          </a:blip>
          <a:srcRect r="17342"/>
          <a:stretch/>
        </p:blipFill>
        <p:spPr>
          <a:xfrm>
            <a:off x="7535072" y="342120"/>
            <a:ext cx="4656928" cy="5633942"/>
          </a:xfrm>
          <a:prstGeom prst="rect">
            <a:avLst/>
          </a:prstGeom>
        </p:spPr>
      </p:pic>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756556" y="1360163"/>
            <a:ext cx="3178630" cy="4580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87BC25"/>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The greatest challenge organizations face today is the sheer abundance of threats, which makes it difficult to focus on those that pose the highest immediate risk.</a:t>
            </a: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240088" cy="2329515"/>
            <a:chOff x="4525192" y="1740038"/>
            <a:chExt cx="7240088" cy="2329515"/>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394163" cy="2308324"/>
            </a:xfrm>
            <a:prstGeom prst="rect">
              <a:avLst/>
            </a:prstGeom>
            <a:noFill/>
          </p:spPr>
          <p:txBody>
            <a:bodyPr wrap="square" rtlCol="0">
              <a:spAutoFit/>
            </a:bodyPr>
            <a:lstStyle/>
            <a:p>
              <a:pPr algn="l"/>
              <a:r>
                <a:rPr lang="en-US" sz="1800" b="1" i="0" u="none" strike="noStrike" baseline="0">
                  <a:solidFill>
                    <a:srgbClr val="87BC25"/>
                  </a:solidFill>
                  <a:latin typeface="Tenorite" panose="00000500000000000000" pitchFamily="2" charset="0"/>
                </a:rPr>
                <a:t>Monitoring and Correlation</a:t>
              </a:r>
            </a:p>
            <a:p>
              <a:pPr algn="l"/>
              <a:r>
                <a:rPr lang="en-US" sz="1400" b="1" i="1" u="none" strike="noStrike" baseline="0">
                  <a:solidFill>
                    <a:srgbClr val="3A3C43"/>
                  </a:solidFill>
                  <a:latin typeface="Tenorite" panose="00000500000000000000" pitchFamily="2" charset="0"/>
                </a:rPr>
                <a:t>Manage | Implement</a:t>
              </a:r>
            </a:p>
            <a:p>
              <a:pPr algn="l"/>
              <a:r>
                <a:rPr lang="en-US" sz="1400" b="0" i="0" u="none" strike="noStrike" baseline="0">
                  <a:solidFill>
                    <a:srgbClr val="000000"/>
                  </a:solidFill>
                  <a:latin typeface="Tenorite" panose="00000500000000000000" pitchFamily="2" charset="0"/>
                </a:rPr>
                <a:t>Enables organizations to view what is happening in cyberspace through advanced analytics. Either through monitoring and correlation of events, log collection with IDC Managed Security Services (MSS), or through Cyber Risk Analytics and behavior analytics tools deployed on-site</a:t>
              </a:r>
              <a:endParaRPr lang="en-US" sz="1400">
                <a:solidFill>
                  <a:srgbClr val="000000"/>
                </a:solidFill>
                <a:latin typeface="Tenorite" panose="00000500000000000000" pitchFamily="2" charset="0"/>
              </a:endParaRPr>
            </a:p>
          </p:txBody>
        </p:sp>
        <p:sp>
          <p:nvSpPr>
            <p:cNvPr id="6" name="TextBox 5">
              <a:extLst>
                <a:ext uri="{FF2B5EF4-FFF2-40B4-BE49-F238E27FC236}">
                  <a16:creationId xmlns:a16="http://schemas.microsoft.com/office/drawing/2014/main" id="{EF1880FA-C632-1F21-4736-4ACEA21D9DE8}"/>
                </a:ext>
              </a:extLst>
            </p:cNvPr>
            <p:cNvSpPr txBox="1"/>
            <p:nvPr/>
          </p:nvSpPr>
          <p:spPr>
            <a:xfrm>
              <a:off x="8371117" y="1740038"/>
              <a:ext cx="339416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7BC25"/>
                  </a:solidFill>
                  <a:effectLst/>
                  <a:uLnTx/>
                  <a:uFillTx/>
                  <a:latin typeface="Tenorite" panose="00000500000000000000" pitchFamily="2" charset="0"/>
                  <a:ea typeface="+mn-ea"/>
                  <a:cs typeface="+mn-cs"/>
                </a:rPr>
                <a:t>SIEM Intelligence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rPr>
                <a:t>Advise | Implement</a:t>
              </a:r>
              <a:endPar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a:p>
              <a:pPr algn="l"/>
              <a:r>
                <a:rPr lang="en-US" sz="1400">
                  <a:solidFill>
                    <a:srgbClr val="000000"/>
                  </a:solidFill>
                  <a:latin typeface="Tenorite" panose="00000500000000000000" pitchFamily="2" charset="0"/>
                </a:rPr>
                <a:t>Improves SIEM services by assessing an organization’s SIEM and analytics maturity and governance. We design a SIEM evolution roadmap, and design and develop use cases, as well as assist in SIEM provisioning.</a:t>
              </a:r>
            </a:p>
            <a:p>
              <a:pPr algn="l"/>
              <a:endParaRPr lang="en-US" sz="1400">
                <a:solidFill>
                  <a:srgbClr val="000000"/>
                </a:solidFill>
                <a:latin typeface="Tenorite"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87BC25"/>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87BC25"/>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830432" y="445927"/>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Cyber Risk Analytics</a:t>
            </a:r>
          </a:p>
        </p:txBody>
      </p:sp>
      <p:cxnSp>
        <p:nvCxnSpPr>
          <p:cNvPr id="14" name="Straight Connector 13">
            <a:extLst>
              <a:ext uri="{FF2B5EF4-FFF2-40B4-BE49-F238E27FC236}">
                <a16:creationId xmlns:a16="http://schemas.microsoft.com/office/drawing/2014/main" id="{4120640F-DD74-C429-940F-DFD356A284E5}"/>
              </a:ext>
            </a:extLst>
          </p:cNvPr>
          <p:cNvCxnSpPr>
            <a:cxnSpLocks/>
          </p:cNvCxnSpPr>
          <p:nvPr/>
        </p:nvCxnSpPr>
        <p:spPr>
          <a:xfrm flipH="1">
            <a:off x="4602125" y="4245788"/>
            <a:ext cx="7240088" cy="0"/>
          </a:xfrm>
          <a:prstGeom prst="line">
            <a:avLst/>
          </a:prstGeom>
          <a:ln>
            <a:solidFill>
              <a:srgbClr val="87BC25"/>
            </a:solidFill>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4E9C4070-2DD9-F081-FC8E-5EA518C2ABF7}"/>
              </a:ext>
            </a:extLst>
          </p:cNvPr>
          <p:cNvPicPr>
            <a:picLocks noChangeAspect="1"/>
          </p:cNvPicPr>
          <p:nvPr/>
        </p:nvPicPr>
        <p:blipFill>
          <a:blip r:embed="rId2"/>
          <a:stretch>
            <a:fillRect/>
          </a:stretch>
        </p:blipFill>
        <p:spPr>
          <a:xfrm>
            <a:off x="837966" y="342120"/>
            <a:ext cx="770629" cy="770629"/>
          </a:xfrm>
          <a:prstGeom prst="rect">
            <a:avLst/>
          </a:prstGeom>
        </p:spPr>
      </p:pic>
      <p:sp>
        <p:nvSpPr>
          <p:cNvPr id="2" name="Rectangle 1">
            <a:extLst>
              <a:ext uri="{FF2B5EF4-FFF2-40B4-BE49-F238E27FC236}">
                <a16:creationId xmlns:a16="http://schemas.microsoft.com/office/drawing/2014/main" id="{4BD09687-C2EE-2DB0-D236-493A6F1D41A2}"/>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685C43CE-9C15-1A4A-4085-122B1512926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83750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0919D6F-CD0F-88E9-76F0-300BD0536DD9}"/>
              </a:ext>
            </a:extLst>
          </p:cNvPr>
          <p:cNvPicPr>
            <a:picLocks noChangeAspect="1"/>
          </p:cNvPicPr>
          <p:nvPr/>
        </p:nvPicPr>
        <p:blipFill rotWithShape="1">
          <a:blip r:embed="rId2">
            <a:duotone>
              <a:prstClr val="black"/>
              <a:srgbClr val="87BC25">
                <a:tint val="45000"/>
                <a:satMod val="400000"/>
              </a:srgbClr>
            </a:duotone>
            <a:alphaModFix amt="10000"/>
          </a:blip>
          <a:srcRect r="12770"/>
          <a:stretch/>
        </p:blipFill>
        <p:spPr>
          <a:xfrm>
            <a:off x="7044551" y="610220"/>
            <a:ext cx="5147450" cy="5901013"/>
          </a:xfrm>
          <a:prstGeom prst="rect">
            <a:avLst/>
          </a:prstGeom>
        </p:spPr>
      </p:pic>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756556" y="1360163"/>
            <a:ext cx="3178630" cy="45804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87BC25"/>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Organizations need to develop their information security capabilities, to respond faster, work more efficiently, and protect their core business. To achieve this, it is imperative that they have a mature SOC capability.</a:t>
            </a:r>
          </a:p>
          <a:p>
            <a:pPr marL="0" indent="0">
              <a:buFont typeface="Arial" panose="020B0604020202020204" pitchFamily="34" charset="0"/>
              <a:buNone/>
            </a:pPr>
            <a:r>
              <a:rPr lang="en-US" sz="1400">
                <a:solidFill>
                  <a:srgbClr val="000000"/>
                </a:solidFill>
                <a:latin typeface="Tenorite" panose="00000500000000000000" pitchFamily="2" charset="0"/>
              </a:rPr>
              <a:t>Specialist skills and technology platforms are essential. Organizations often find it difficult to build, maintain, and resource a SOC.</a:t>
            </a: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240088" cy="2391071"/>
            <a:chOff x="4525192" y="1740038"/>
            <a:chExt cx="7240088" cy="2391071"/>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394163" cy="2369880"/>
            </a:xfrm>
            <a:prstGeom prst="rect">
              <a:avLst/>
            </a:prstGeom>
            <a:noFill/>
          </p:spPr>
          <p:txBody>
            <a:bodyPr wrap="square" rtlCol="0">
              <a:spAutoFit/>
            </a:bodyPr>
            <a:lstStyle/>
            <a:p>
              <a:pPr algn="l"/>
              <a:r>
                <a:rPr lang="en-US" sz="1800" b="1" i="0" u="none" strike="noStrike" baseline="0">
                  <a:solidFill>
                    <a:srgbClr val="87BC25"/>
                  </a:solidFill>
                  <a:latin typeface="Tenorite" panose="00000500000000000000" pitchFamily="2" charset="0"/>
                </a:rPr>
                <a:t>SOC Capability Design and</a:t>
              </a:r>
            </a:p>
            <a:p>
              <a:pPr algn="l"/>
              <a:r>
                <a:rPr lang="en-US" sz="1800" b="1" i="0" u="none" strike="noStrike" baseline="0">
                  <a:solidFill>
                    <a:srgbClr val="87BC25"/>
                  </a:solidFill>
                  <a:latin typeface="Tenorite" panose="00000500000000000000" pitchFamily="2" charset="0"/>
                </a:rPr>
                <a:t>Deployment</a:t>
              </a:r>
            </a:p>
            <a:p>
              <a:pPr algn="l"/>
              <a:r>
                <a:rPr lang="en-US" sz="1400" b="1" i="1" u="none" strike="noStrike" baseline="0">
                  <a:solidFill>
                    <a:srgbClr val="3A3C43"/>
                  </a:solidFill>
                  <a:latin typeface="Tenorite" panose="00000500000000000000" pitchFamily="2" charset="0"/>
                </a:rPr>
                <a:t>Advise | Implement</a:t>
              </a:r>
            </a:p>
            <a:p>
              <a:pPr algn="l"/>
              <a:r>
                <a:rPr lang="en-US" sz="1400" b="0" i="0" u="none" strike="noStrike" baseline="0">
                  <a:solidFill>
                    <a:srgbClr val="000000"/>
                  </a:solidFill>
                  <a:latin typeface="Tenorite" panose="00000500000000000000" pitchFamily="2" charset="0"/>
                </a:rPr>
                <a:t>Assesses the people, process, and technology aspects of an organization’s SOC. Uses industry best practices to design and deploy a tailored SOC solution. This enables organizations to identify and respond to the most severe threats they face.</a:t>
              </a:r>
              <a:endParaRPr lang="en-US" sz="1400">
                <a:solidFill>
                  <a:srgbClr val="000000"/>
                </a:solidFill>
                <a:latin typeface="Tenorite" panose="00000500000000000000" pitchFamily="2" charset="0"/>
              </a:endParaRPr>
            </a:p>
          </p:txBody>
        </p:sp>
        <p:sp>
          <p:nvSpPr>
            <p:cNvPr id="6" name="TextBox 5">
              <a:extLst>
                <a:ext uri="{FF2B5EF4-FFF2-40B4-BE49-F238E27FC236}">
                  <a16:creationId xmlns:a16="http://schemas.microsoft.com/office/drawing/2014/main" id="{EF1880FA-C632-1F21-4736-4ACEA21D9DE8}"/>
                </a:ext>
              </a:extLst>
            </p:cNvPr>
            <p:cNvSpPr txBox="1"/>
            <p:nvPr/>
          </p:nvSpPr>
          <p:spPr>
            <a:xfrm>
              <a:off x="8371117" y="1740038"/>
              <a:ext cx="3394163"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7BC25"/>
                  </a:solidFill>
                  <a:effectLst/>
                  <a:uLnTx/>
                  <a:uFillTx/>
                  <a:latin typeface="Tenorite" panose="00000500000000000000" pitchFamily="2" charset="0"/>
                  <a:ea typeface="+mn-ea"/>
                  <a:cs typeface="+mn-cs"/>
                </a:rPr>
                <a:t>SOC Cyber Security Dashboard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rPr>
                <a:t>Advise | Implement | Manage</a:t>
              </a:r>
              <a:endParaRPr kumimoji="0" lang="en-US" sz="14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a:p>
              <a:pPr algn="l"/>
              <a:r>
                <a:rPr lang="en-US" sz="1400">
                  <a:solidFill>
                    <a:srgbClr val="000000"/>
                  </a:solidFill>
                  <a:latin typeface="Tenorite" panose="00000500000000000000" pitchFamily="2" charset="0"/>
                </a:rPr>
                <a:t>Defines and develops cyber risk metrics, indicators, and dashboards to provide insight into the operational effectiveness of the SOC.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87BC25"/>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87BC25"/>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87B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698171" y="491722"/>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Security Operations Center (SOC)</a:t>
            </a:r>
          </a:p>
        </p:txBody>
      </p:sp>
      <p:cxnSp>
        <p:nvCxnSpPr>
          <p:cNvPr id="14" name="Straight Connector 13">
            <a:extLst>
              <a:ext uri="{FF2B5EF4-FFF2-40B4-BE49-F238E27FC236}">
                <a16:creationId xmlns:a16="http://schemas.microsoft.com/office/drawing/2014/main" id="{4120640F-DD74-C429-940F-DFD356A284E5}"/>
              </a:ext>
            </a:extLst>
          </p:cNvPr>
          <p:cNvCxnSpPr>
            <a:cxnSpLocks/>
          </p:cNvCxnSpPr>
          <p:nvPr/>
        </p:nvCxnSpPr>
        <p:spPr>
          <a:xfrm flipH="1">
            <a:off x="4610917" y="4237729"/>
            <a:ext cx="7240088" cy="0"/>
          </a:xfrm>
          <a:prstGeom prst="line">
            <a:avLst/>
          </a:prstGeom>
          <a:ln>
            <a:solidFill>
              <a:srgbClr val="87BC25"/>
            </a:solidFill>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739A5927-8EB9-82DC-EC86-AFB950485D42}"/>
              </a:ext>
            </a:extLst>
          </p:cNvPr>
          <p:cNvPicPr>
            <a:picLocks noChangeAspect="1"/>
          </p:cNvPicPr>
          <p:nvPr/>
        </p:nvPicPr>
        <p:blipFill>
          <a:blip r:embed="rId2">
            <a:duotone>
              <a:prstClr val="black"/>
              <a:srgbClr val="87BC25">
                <a:tint val="45000"/>
                <a:satMod val="400000"/>
              </a:srgbClr>
            </a:duotone>
          </a:blip>
          <a:stretch>
            <a:fillRect/>
          </a:stretch>
        </p:blipFill>
        <p:spPr>
          <a:xfrm>
            <a:off x="857250" y="401280"/>
            <a:ext cx="695325" cy="695325"/>
          </a:xfrm>
          <a:prstGeom prst="rect">
            <a:avLst/>
          </a:prstGeom>
        </p:spPr>
      </p:pic>
      <p:sp>
        <p:nvSpPr>
          <p:cNvPr id="2" name="Rectangle 1">
            <a:extLst>
              <a:ext uri="{FF2B5EF4-FFF2-40B4-BE49-F238E27FC236}">
                <a16:creationId xmlns:a16="http://schemas.microsoft.com/office/drawing/2014/main" id="{EEADD211-2297-D84A-FF3E-93322B69C889}"/>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B354BDE8-823D-47A1-2B3A-AC92C56831B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288010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4D600"/>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E0AD48C-7552-703D-4BB1-DA8DEDC335FB}"/>
              </a:ext>
            </a:extLst>
          </p:cNvPr>
          <p:cNvPicPr>
            <a:picLocks noGrp="1" noRot="1" noChangeAspect="1" noMove="1" noResize="1" noEditPoints="1" noAdjustHandles="1" noChangeArrowheads="1" noChangeShapeType="1" noCrop="1"/>
          </p:cNvPicPr>
          <p:nvPr/>
        </p:nvPicPr>
        <p:blipFill rotWithShape="1">
          <a:blip r:embed="rId2">
            <a:duotone>
              <a:prstClr val="black"/>
              <a:srgbClr val="C4D600">
                <a:tint val="45000"/>
                <a:satMod val="400000"/>
              </a:srgbClr>
            </a:duotone>
            <a:alphaModFix amt="12000"/>
          </a:blip>
          <a:srcRect l="6809"/>
          <a:stretch/>
        </p:blipFill>
        <p:spPr>
          <a:xfrm>
            <a:off x="0" y="228600"/>
            <a:ext cx="6257924" cy="6629400"/>
          </a:xfrm>
          <a:prstGeom prst="rect">
            <a:avLst/>
          </a:prstGeom>
        </p:spPr>
      </p:pic>
      <p:sp>
        <p:nvSpPr>
          <p:cNvPr id="3" name="Title 1">
            <a:extLst>
              <a:ext uri="{FF2B5EF4-FFF2-40B4-BE49-F238E27FC236}">
                <a16:creationId xmlns:a16="http://schemas.microsoft.com/office/drawing/2014/main" id="{596BB6E8-1702-281D-FC64-B37D96A2FDA6}"/>
              </a:ext>
            </a:extLst>
          </p:cNvPr>
          <p:cNvSpPr txBox="1">
            <a:spLocks/>
          </p:cNvSpPr>
          <p:nvPr/>
        </p:nvSpPr>
        <p:spPr>
          <a:xfrm>
            <a:off x="838200" y="576138"/>
            <a:ext cx="7173686" cy="1219836"/>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6000" b="1">
                <a:solidFill>
                  <a:srgbClr val="FFFFFF"/>
                </a:solidFill>
                <a:latin typeface="Tenorite" panose="00000500000000000000" pitchFamily="2" charset="0"/>
              </a:rPr>
              <a:t>Detection and Incident Response</a:t>
            </a:r>
          </a:p>
        </p:txBody>
      </p:sp>
      <p:sp>
        <p:nvSpPr>
          <p:cNvPr id="12" name="Footer Placeholder 1">
            <a:extLst>
              <a:ext uri="{FF2B5EF4-FFF2-40B4-BE49-F238E27FC236}">
                <a16:creationId xmlns:a16="http://schemas.microsoft.com/office/drawing/2014/main" id="{9BD0E451-35ED-C535-4640-017B528C1DE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a:ea typeface="+mn-ea"/>
                <a:cs typeface="+mn-cs"/>
              </a:rPr>
              <a:t>© 2024 IDC Technologies. All rights reserved.</a:t>
            </a:r>
            <a:endParaRPr kumimoji="0" lang="en-AE" sz="900" b="0" i="0" u="none" strike="noStrike" kern="1200" cap="none" spc="0" normalizeH="0" baseline="0" noProof="0">
              <a:ln>
                <a:noFill/>
              </a:ln>
              <a:solidFill>
                <a:srgbClr val="FFFFFF"/>
              </a:solidFill>
              <a:effectLst/>
              <a:uLnTx/>
              <a:uFillTx/>
              <a:latin typeface="Tenorite"/>
              <a:ea typeface="+mn-ea"/>
              <a:cs typeface="+mn-cs"/>
            </a:endParaRPr>
          </a:p>
        </p:txBody>
      </p:sp>
      <p:sp>
        <p:nvSpPr>
          <p:cNvPr id="4" name="TextBox 3">
            <a:extLst>
              <a:ext uri="{FF2B5EF4-FFF2-40B4-BE49-F238E27FC236}">
                <a16:creationId xmlns:a16="http://schemas.microsoft.com/office/drawing/2014/main" id="{6EB8D86C-88BF-08FC-C0F6-B6C037098C47}"/>
              </a:ext>
            </a:extLst>
          </p:cNvPr>
          <p:cNvSpPr txBox="1"/>
          <p:nvPr/>
        </p:nvSpPr>
        <p:spPr>
          <a:xfrm>
            <a:off x="838200" y="2170624"/>
            <a:ext cx="639127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We combine proven proactive and reactive incident management processes and technologies to rapidly adapt and respond to cyber disruptions whether from internal or external forces.</a:t>
            </a:r>
          </a:p>
        </p:txBody>
      </p:sp>
      <p:cxnSp>
        <p:nvCxnSpPr>
          <p:cNvPr id="6" name="Straight Connector 5">
            <a:extLst>
              <a:ext uri="{FF2B5EF4-FFF2-40B4-BE49-F238E27FC236}">
                <a16:creationId xmlns:a16="http://schemas.microsoft.com/office/drawing/2014/main" id="{E6495E61-CD0F-D514-F31E-F58216733227}"/>
              </a:ext>
            </a:extLst>
          </p:cNvPr>
          <p:cNvCxnSpPr>
            <a:cxnSpLocks/>
          </p:cNvCxnSpPr>
          <p:nvPr/>
        </p:nvCxnSpPr>
        <p:spPr>
          <a:xfrm>
            <a:off x="951258" y="1811062"/>
            <a:ext cx="31551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FC675E3-FDE3-7343-434E-4C9B3FA24557}"/>
              </a:ext>
            </a:extLst>
          </p:cNvPr>
          <p:cNvSpPr>
            <a:spLocks noGrp="1" noRot="1" noMove="1" noResize="1" noEditPoints="1" noAdjustHandles="1" noChangeArrowheads="1" noChangeShapeType="1"/>
          </p:cNvSpPr>
          <p:nvPr/>
        </p:nvSpPr>
        <p:spPr>
          <a:xfrm>
            <a:off x="10386874" y="6214369"/>
            <a:ext cx="1225118" cy="643631"/>
          </a:xfrm>
          <a:prstGeom prst="rect">
            <a:avLst/>
          </a:prstGeom>
          <a:solidFill>
            <a:srgbClr val="C4D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a:extLst>
              <a:ext uri="{FF2B5EF4-FFF2-40B4-BE49-F238E27FC236}">
                <a16:creationId xmlns:a16="http://schemas.microsoft.com/office/drawing/2014/main" id="{0D86A738-F2DC-5BC2-77E0-0AFA97669892}"/>
              </a:ext>
            </a:extLst>
          </p:cNvPr>
          <p:cNvPicPr/>
          <p:nvPr/>
        </p:nvPicPr>
        <p:blipFill rotWithShape="1">
          <a:blip r:embed="rId3">
            <a:extLst>
              <a:ext uri="{96DAC541-7B7A-43D3-8B79-37D633B846F1}">
                <asvg:svgBlip xmlns:asvg="http://schemas.microsoft.com/office/drawing/2016/SVG/main" r:embed="rId4"/>
              </a:ext>
            </a:extLst>
          </a:blip>
          <a:srcRect b="14830"/>
          <a:stretch/>
        </p:blipFill>
        <p:spPr>
          <a:xfrm>
            <a:off x="10923433" y="186600"/>
            <a:ext cx="1029249" cy="484758"/>
          </a:xfrm>
          <a:prstGeom prst="rect">
            <a:avLst/>
          </a:prstGeom>
        </p:spPr>
      </p:pic>
      <p:pic>
        <p:nvPicPr>
          <p:cNvPr id="58" name="Graphic 57">
            <a:extLst>
              <a:ext uri="{FF2B5EF4-FFF2-40B4-BE49-F238E27FC236}">
                <a16:creationId xmlns:a16="http://schemas.microsoft.com/office/drawing/2014/main" id="{D2D02A9F-98FB-213F-9441-120BC919C047}"/>
              </a:ext>
            </a:extLst>
          </p:cNvPr>
          <p:cNvPicPr/>
          <p:nvPr/>
        </p:nvPicPr>
        <p:blipFill rotWithShape="1">
          <a:blip r:embed="rId5">
            <a:extLst>
              <a:ext uri="{96DAC541-7B7A-43D3-8B79-37D633B846F1}">
                <asvg:svgBlip xmlns:asvg="http://schemas.microsoft.com/office/drawing/2016/SVG/main" r:embed="rId6"/>
              </a:ext>
            </a:extLst>
          </a:blip>
          <a:srcRect t="84448"/>
          <a:stretch/>
        </p:blipFill>
        <p:spPr>
          <a:xfrm>
            <a:off x="10923433" y="665320"/>
            <a:ext cx="1029249" cy="88514"/>
          </a:xfrm>
          <a:prstGeom prst="rect">
            <a:avLst/>
          </a:prstGeom>
        </p:spPr>
      </p:pic>
    </p:spTree>
    <p:extLst>
      <p:ext uri="{BB962C8B-B14F-4D97-AF65-F5344CB8AC3E}">
        <p14:creationId xmlns:p14="http://schemas.microsoft.com/office/powerpoint/2010/main" val="55314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9D50D0-B2BB-FB39-E7AE-952B5FDD07BD}"/>
              </a:ext>
            </a:extLst>
          </p:cNvPr>
          <p:cNvPicPr>
            <a:picLocks noGrp="1" noRot="1" noChangeAspect="1" noMove="1" noResize="1" noEditPoints="1" noAdjustHandles="1" noChangeArrowheads="1" noChangeShapeType="1" noCrop="1"/>
          </p:cNvPicPr>
          <p:nvPr/>
        </p:nvPicPr>
        <p:blipFill rotWithShape="1">
          <a:blip r:embed="rId3">
            <a:duotone>
              <a:prstClr val="black"/>
              <a:srgbClr val="C4D600">
                <a:tint val="45000"/>
                <a:satMod val="400000"/>
              </a:srgbClr>
            </a:duotone>
            <a:alphaModFix amt="5000"/>
          </a:blip>
          <a:srcRect l="6808" r="17281"/>
          <a:stretch/>
        </p:blipFill>
        <p:spPr>
          <a:xfrm>
            <a:off x="7624759" y="453320"/>
            <a:ext cx="4567241" cy="5939803"/>
          </a:xfrm>
          <a:prstGeom prst="rect">
            <a:avLst/>
          </a:prstGeom>
        </p:spPr>
      </p:pic>
      <p:sp>
        <p:nvSpPr>
          <p:cNvPr id="4" name="SmartArt Placeholder 2">
            <a:extLst>
              <a:ext uri="{FF2B5EF4-FFF2-40B4-BE49-F238E27FC236}">
                <a16:creationId xmlns:a16="http://schemas.microsoft.com/office/drawing/2014/main" id="{6D587580-6BC4-1C65-1769-DE9CBF587243}"/>
              </a:ext>
            </a:extLst>
          </p:cNvPr>
          <p:cNvSpPr txBox="1">
            <a:spLocks/>
          </p:cNvSpPr>
          <p:nvPr/>
        </p:nvSpPr>
        <p:spPr>
          <a:xfrm>
            <a:off x="756556" y="1360164"/>
            <a:ext cx="3178630" cy="25736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C4D600"/>
                </a:solidFill>
                <a:latin typeface="Tenorite" panose="00000500000000000000" pitchFamily="2" charset="0"/>
              </a:rPr>
              <a:t>Challenges</a:t>
            </a:r>
          </a:p>
          <a:p>
            <a:pPr marL="0" indent="0">
              <a:buFont typeface="Arial" panose="020B0604020202020204" pitchFamily="34" charset="0"/>
              <a:buNone/>
            </a:pPr>
            <a:r>
              <a:rPr lang="en-US" sz="1400">
                <a:solidFill>
                  <a:srgbClr val="000000"/>
                </a:solidFill>
                <a:latin typeface="Tenorite" panose="00000500000000000000" pitchFamily="2" charset="0"/>
              </a:rPr>
              <a:t>Cyberthreats are constantly evolving and increasing in volume, intensity, and complexity.</a:t>
            </a:r>
          </a:p>
          <a:p>
            <a:pPr marL="0" indent="0">
              <a:buFont typeface="Arial" panose="020B0604020202020204" pitchFamily="34" charset="0"/>
              <a:buNone/>
            </a:pPr>
            <a:r>
              <a:rPr lang="en-US" sz="1400">
                <a:solidFill>
                  <a:srgbClr val="000000"/>
                </a:solidFill>
                <a:latin typeface="Tenorite" panose="00000500000000000000" pitchFamily="2" charset="0"/>
              </a:rPr>
              <a:t>It has become more likely that an attack can penetrate an organization’s defenses and security controls. When this happens organizations must respond fast, thoroughly, and decisively</a:t>
            </a:r>
            <a:endParaRPr lang="en-US" sz="1400">
              <a:latin typeface="Tenorite" panose="00000500000000000000" pitchFamily="2" charset="0"/>
            </a:endParaRPr>
          </a:p>
        </p:txBody>
      </p:sp>
      <p:grpSp>
        <p:nvGrpSpPr>
          <p:cNvPr id="15" name="Group 14">
            <a:extLst>
              <a:ext uri="{FF2B5EF4-FFF2-40B4-BE49-F238E27FC236}">
                <a16:creationId xmlns:a16="http://schemas.microsoft.com/office/drawing/2014/main" id="{484BA18C-B0D9-82A1-A989-CF88A20CE8ED}"/>
              </a:ext>
            </a:extLst>
          </p:cNvPr>
          <p:cNvGrpSpPr/>
          <p:nvPr/>
        </p:nvGrpSpPr>
        <p:grpSpPr>
          <a:xfrm>
            <a:off x="4525192" y="1740038"/>
            <a:ext cx="7240088" cy="1683184"/>
            <a:chOff x="4525192" y="1740038"/>
            <a:chExt cx="7240088" cy="1683184"/>
          </a:xfrm>
        </p:grpSpPr>
        <p:sp>
          <p:nvSpPr>
            <p:cNvPr id="5" name="TextBox 4">
              <a:extLst>
                <a:ext uri="{FF2B5EF4-FFF2-40B4-BE49-F238E27FC236}">
                  <a16:creationId xmlns:a16="http://schemas.microsoft.com/office/drawing/2014/main" id="{E94472F0-EB5F-E05F-723C-0E4B62CD46F7}"/>
                </a:ext>
              </a:extLst>
            </p:cNvPr>
            <p:cNvSpPr txBox="1"/>
            <p:nvPr/>
          </p:nvSpPr>
          <p:spPr>
            <a:xfrm>
              <a:off x="4525192" y="1761229"/>
              <a:ext cx="3394163" cy="1661993"/>
            </a:xfrm>
            <a:prstGeom prst="rect">
              <a:avLst/>
            </a:prstGeom>
            <a:noFill/>
          </p:spPr>
          <p:txBody>
            <a:bodyPr wrap="square" rtlCol="0">
              <a:spAutoFit/>
            </a:bodyPr>
            <a:lstStyle/>
            <a:p>
              <a:pPr algn="l"/>
              <a:r>
                <a:rPr lang="en-US" sz="1800" b="1" i="0" u="none" strike="noStrike" baseline="0">
                  <a:solidFill>
                    <a:srgbClr val="C4D600"/>
                  </a:solidFill>
                  <a:latin typeface="Tenorite" panose="00000500000000000000" pitchFamily="2" charset="0"/>
                </a:rPr>
                <a:t>Cyber Forensic Services</a:t>
              </a:r>
            </a:p>
            <a:p>
              <a:pPr algn="l"/>
              <a:r>
                <a:rPr lang="en-US" sz="1400" b="1" i="1" u="none" strike="noStrike" baseline="0">
                  <a:solidFill>
                    <a:srgbClr val="3A3C43"/>
                  </a:solidFill>
                  <a:latin typeface="Tenorite" panose="00000500000000000000" pitchFamily="2" charset="0"/>
                </a:rPr>
                <a:t>Advise | Implement | Manage</a:t>
              </a:r>
            </a:p>
            <a:p>
              <a:pPr algn="l"/>
              <a:r>
                <a:rPr lang="en-US" sz="1400" b="0" i="0" u="none" strike="noStrike" baseline="0">
                  <a:solidFill>
                    <a:srgbClr val="000000"/>
                  </a:solidFill>
                  <a:latin typeface="Tenorite" panose="00000500000000000000" pitchFamily="2" charset="0"/>
                </a:rPr>
                <a:t>Investigates cybercrimes to determine the nature, extent, means, and origin of an incident. This supports organizations in any legal actions they may need to take.</a:t>
              </a:r>
            </a:p>
            <a:p>
              <a:pPr algn="l"/>
              <a:endParaRPr lang="en-US" sz="1400">
                <a:solidFill>
                  <a:srgbClr val="000000"/>
                </a:solidFill>
                <a:latin typeface="Tenorite" panose="00000500000000000000" pitchFamily="2" charset="0"/>
              </a:endParaRPr>
            </a:p>
          </p:txBody>
        </p:sp>
        <p:sp>
          <p:nvSpPr>
            <p:cNvPr id="6" name="TextBox 5">
              <a:extLst>
                <a:ext uri="{FF2B5EF4-FFF2-40B4-BE49-F238E27FC236}">
                  <a16:creationId xmlns:a16="http://schemas.microsoft.com/office/drawing/2014/main" id="{EF1880FA-C632-1F21-4736-4ACEA21D9DE8}"/>
                </a:ext>
              </a:extLst>
            </p:cNvPr>
            <p:cNvSpPr txBox="1"/>
            <p:nvPr/>
          </p:nvSpPr>
          <p:spPr>
            <a:xfrm>
              <a:off x="8371117" y="1740038"/>
              <a:ext cx="3394163"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4D600"/>
                  </a:solidFill>
                  <a:effectLst/>
                  <a:uLnTx/>
                  <a:uFillTx/>
                  <a:latin typeface="Tenorite" panose="00000500000000000000" pitchFamily="2" charset="0"/>
                  <a:ea typeface="+mn-ea"/>
                  <a:cs typeface="+mn-cs"/>
                </a:rPr>
                <a:t>IT Resilience and Recovery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3A3C43"/>
                  </a:solidFill>
                  <a:effectLst/>
                  <a:uLnTx/>
                  <a:uFillTx/>
                  <a:latin typeface="Tenorite" panose="00000500000000000000" pitchFamily="2" charset="0"/>
                  <a:ea typeface="+mn-ea"/>
                  <a:cs typeface="+mn-cs"/>
                </a:rPr>
                <a:t>Advise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Tenorite" panose="00000500000000000000" pitchFamily="2" charset="0"/>
                </a:rPr>
                <a:t>Provides support in enacting your contingency plans and returning technical operations to a normal state after a cyberattack or other disruption.</a:t>
              </a:r>
              <a:endParaRPr lang="en-US" sz="1400">
                <a:latin typeface="Tenorite" panose="00000500000000000000" pitchFamily="2" charset="0"/>
              </a:endParaRPr>
            </a:p>
          </p:txBody>
        </p:sp>
      </p:grpSp>
      <p:sp>
        <p:nvSpPr>
          <p:cNvPr id="7" name="TextBox 6">
            <a:extLst>
              <a:ext uri="{FF2B5EF4-FFF2-40B4-BE49-F238E27FC236}">
                <a16:creationId xmlns:a16="http://schemas.microsoft.com/office/drawing/2014/main" id="{666A6012-2721-111F-6389-E5249053BD19}"/>
              </a:ext>
            </a:extLst>
          </p:cNvPr>
          <p:cNvSpPr txBox="1"/>
          <p:nvPr/>
        </p:nvSpPr>
        <p:spPr>
          <a:xfrm>
            <a:off x="4525192" y="1361119"/>
            <a:ext cx="3526972" cy="400110"/>
          </a:xfrm>
          <a:prstGeom prst="rect">
            <a:avLst/>
          </a:prstGeom>
          <a:solidFill>
            <a:srgbClr val="C4D600"/>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Solutions</a:t>
            </a:r>
          </a:p>
        </p:txBody>
      </p:sp>
      <p:cxnSp>
        <p:nvCxnSpPr>
          <p:cNvPr id="10" name="Straight Connector 9">
            <a:extLst>
              <a:ext uri="{FF2B5EF4-FFF2-40B4-BE49-F238E27FC236}">
                <a16:creationId xmlns:a16="http://schemas.microsoft.com/office/drawing/2014/main" id="{42C25DA4-0770-547F-68D4-89483E2E0925}"/>
              </a:ext>
            </a:extLst>
          </p:cNvPr>
          <p:cNvCxnSpPr>
            <a:cxnSpLocks/>
          </p:cNvCxnSpPr>
          <p:nvPr/>
        </p:nvCxnSpPr>
        <p:spPr>
          <a:xfrm flipH="1">
            <a:off x="4525192" y="1761229"/>
            <a:ext cx="7240088" cy="0"/>
          </a:xfrm>
          <a:prstGeom prst="line">
            <a:avLst/>
          </a:prstGeom>
          <a:ln>
            <a:solidFill>
              <a:srgbClr val="C4D600"/>
            </a:solidFill>
          </a:ln>
        </p:spPr>
        <p:style>
          <a:lnRef idx="3">
            <a:schemeClr val="dk1"/>
          </a:lnRef>
          <a:fillRef idx="0">
            <a:schemeClr val="dk1"/>
          </a:fillRef>
          <a:effectRef idx="2">
            <a:schemeClr val="dk1"/>
          </a:effectRef>
          <a:fontRef idx="minor">
            <a:schemeClr val="tx1"/>
          </a:fontRef>
        </p:style>
      </p:cxnSp>
      <p:sp>
        <p:nvSpPr>
          <p:cNvPr id="19" name="Footer Placeholder 1">
            <a:extLst>
              <a:ext uri="{FF2B5EF4-FFF2-40B4-BE49-F238E27FC236}">
                <a16:creationId xmlns:a16="http://schemas.microsoft.com/office/drawing/2014/main" id="{D9BF8FC8-F5F2-4508-37A2-D28AF93B93C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20" name="Rectangle 19">
            <a:extLst>
              <a:ext uri="{FF2B5EF4-FFF2-40B4-BE49-F238E27FC236}">
                <a16:creationId xmlns:a16="http://schemas.microsoft.com/office/drawing/2014/main" id="{41A63E63-7234-C2E6-BFB7-3D1136635FF1}"/>
              </a:ext>
            </a:extLst>
          </p:cNvPr>
          <p:cNvSpPr/>
          <p:nvPr/>
        </p:nvSpPr>
        <p:spPr>
          <a:xfrm>
            <a:off x="0" y="0"/>
            <a:ext cx="166550" cy="6853734"/>
          </a:xfrm>
          <a:prstGeom prst="rect">
            <a:avLst/>
          </a:prstGeom>
          <a:solidFill>
            <a:srgbClr val="C4D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890EA97-32A8-994F-26DA-5FF68933214C}"/>
              </a:ext>
            </a:extLst>
          </p:cNvPr>
          <p:cNvSpPr txBox="1">
            <a:spLocks/>
          </p:cNvSpPr>
          <p:nvPr/>
        </p:nvSpPr>
        <p:spPr>
          <a:xfrm>
            <a:off x="1409630" y="483389"/>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Cyber Incident Response</a:t>
            </a:r>
          </a:p>
        </p:txBody>
      </p:sp>
      <p:cxnSp>
        <p:nvCxnSpPr>
          <p:cNvPr id="14" name="Straight Connector 13">
            <a:extLst>
              <a:ext uri="{FF2B5EF4-FFF2-40B4-BE49-F238E27FC236}">
                <a16:creationId xmlns:a16="http://schemas.microsoft.com/office/drawing/2014/main" id="{4120640F-DD74-C429-940F-DFD356A284E5}"/>
              </a:ext>
            </a:extLst>
          </p:cNvPr>
          <p:cNvCxnSpPr>
            <a:cxnSpLocks/>
          </p:cNvCxnSpPr>
          <p:nvPr/>
        </p:nvCxnSpPr>
        <p:spPr>
          <a:xfrm flipH="1">
            <a:off x="4610917" y="3304279"/>
            <a:ext cx="7240088" cy="0"/>
          </a:xfrm>
          <a:prstGeom prst="line">
            <a:avLst/>
          </a:prstGeom>
          <a:ln>
            <a:solidFill>
              <a:srgbClr val="C4D600"/>
            </a:solidFill>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B7D3DFC7-ACE3-1A8E-3A3E-A36F92D51BDD}"/>
              </a:ext>
            </a:extLst>
          </p:cNvPr>
          <p:cNvPicPr>
            <a:picLocks noChangeAspect="1"/>
          </p:cNvPicPr>
          <p:nvPr/>
        </p:nvPicPr>
        <p:blipFill rotWithShape="1">
          <a:blip r:embed="rId3">
            <a:duotone>
              <a:prstClr val="black"/>
              <a:srgbClr val="C4D600">
                <a:tint val="45000"/>
                <a:satMod val="400000"/>
              </a:srgbClr>
            </a:duotone>
            <a:alphaModFix/>
          </a:blip>
          <a:srcRect l="6809"/>
          <a:stretch/>
        </p:blipFill>
        <p:spPr>
          <a:xfrm>
            <a:off x="860307" y="453320"/>
            <a:ext cx="549323" cy="581931"/>
          </a:xfrm>
          <a:prstGeom prst="rect">
            <a:avLst/>
          </a:prstGeom>
        </p:spPr>
      </p:pic>
      <p:grpSp>
        <p:nvGrpSpPr>
          <p:cNvPr id="3" name="Group 2">
            <a:extLst>
              <a:ext uri="{FF2B5EF4-FFF2-40B4-BE49-F238E27FC236}">
                <a16:creationId xmlns:a16="http://schemas.microsoft.com/office/drawing/2014/main" id="{45CDF3C2-0400-E646-60FD-74FBA36DC13C}"/>
              </a:ext>
            </a:extLst>
          </p:cNvPr>
          <p:cNvGrpSpPr/>
          <p:nvPr/>
        </p:nvGrpSpPr>
        <p:grpSpPr>
          <a:xfrm>
            <a:off x="4525192" y="3298237"/>
            <a:ext cx="3178630" cy="2460924"/>
            <a:chOff x="791392" y="1534700"/>
            <a:chExt cx="3526972" cy="2460924"/>
          </a:xfrm>
        </p:grpSpPr>
        <p:sp>
          <p:nvSpPr>
            <p:cNvPr id="11" name="TextBox 10">
              <a:extLst>
                <a:ext uri="{FF2B5EF4-FFF2-40B4-BE49-F238E27FC236}">
                  <a16:creationId xmlns:a16="http://schemas.microsoft.com/office/drawing/2014/main" id="{A06A872F-B437-E3CE-82C2-B724D3E05409}"/>
                </a:ext>
              </a:extLst>
            </p:cNvPr>
            <p:cNvSpPr txBox="1"/>
            <p:nvPr/>
          </p:nvSpPr>
          <p:spPr>
            <a:xfrm>
              <a:off x="791392" y="1964299"/>
              <a:ext cx="3526972" cy="2031325"/>
            </a:xfrm>
            <a:prstGeom prst="rect">
              <a:avLst/>
            </a:prstGeom>
            <a:noFill/>
          </p:spPr>
          <p:txBody>
            <a:bodyPr wrap="square" rtlCol="0">
              <a:spAutoFit/>
            </a:bodyPr>
            <a:lstStyle/>
            <a:p>
              <a:pPr algn="l"/>
              <a:r>
                <a:rPr lang="en-US" sz="1400" b="0" i="0" u="none" strike="noStrike" baseline="0">
                  <a:latin typeface="Tenorite" panose="00000500000000000000" pitchFamily="2" charset="0"/>
                </a:rPr>
                <a:t>IDC’s experience in incident and crisis management minimizes the time and resources needed to resolve an emergency.</a:t>
              </a:r>
            </a:p>
            <a:p>
              <a:pPr algn="l"/>
              <a:endParaRPr lang="en-US" sz="1400" b="0" i="0" u="none" strike="noStrike" baseline="0">
                <a:latin typeface="Tenorite" panose="00000500000000000000" pitchFamily="2" charset="0"/>
              </a:endParaRPr>
            </a:p>
            <a:p>
              <a:pPr algn="l"/>
              <a:r>
                <a:rPr lang="en-US" sz="1400" b="0" i="0" u="none" strike="noStrike" baseline="0">
                  <a:latin typeface="Tenorite" panose="00000500000000000000" pitchFamily="2" charset="0"/>
                </a:rPr>
                <a:t>IDC’s understanding of business and risk allows us to respond to incidents from both a technical and a strategic perspective.</a:t>
              </a:r>
              <a:endParaRPr kumimoji="0" lang="en-US" sz="1400" b="1" i="0" u="none" strike="noStrike" kern="1200" cap="none" spc="0" normalizeH="0" baseline="0" noProof="0">
                <a:ln>
                  <a:noFill/>
                </a:ln>
                <a:solidFill>
                  <a:srgbClr val="00C85A"/>
                </a:solidFill>
                <a:effectLst/>
                <a:uLnTx/>
                <a:uFillTx/>
                <a:latin typeface="Tenorite" panose="00000500000000000000" pitchFamily="2" charset="0"/>
              </a:endParaRPr>
            </a:p>
          </p:txBody>
        </p:sp>
        <p:sp>
          <p:nvSpPr>
            <p:cNvPr id="12" name="TextBox 11">
              <a:extLst>
                <a:ext uri="{FF2B5EF4-FFF2-40B4-BE49-F238E27FC236}">
                  <a16:creationId xmlns:a16="http://schemas.microsoft.com/office/drawing/2014/main" id="{85AF16E3-E967-FB14-D45B-122BBBFBD8A6}"/>
                </a:ext>
              </a:extLst>
            </p:cNvPr>
            <p:cNvSpPr txBox="1"/>
            <p:nvPr/>
          </p:nvSpPr>
          <p:spPr>
            <a:xfrm>
              <a:off x="791392" y="1534700"/>
              <a:ext cx="3526972" cy="400110"/>
            </a:xfrm>
            <a:prstGeom prst="rect">
              <a:avLst/>
            </a:prstGeom>
            <a:solidFill>
              <a:srgbClr val="C4D600"/>
            </a:solidFill>
          </p:spPr>
          <p:txBody>
            <a:bodyPr wrap="square" rtlCol="0">
              <a:spAutoFit/>
            </a:bodyPr>
            <a:lstStyle/>
            <a:p>
              <a:r>
                <a:rPr lang="en-US" sz="2000" b="1">
                  <a:solidFill>
                    <a:schemeClr val="bg1"/>
                  </a:solidFill>
                  <a:latin typeface="Tenorite" panose="00000500000000000000" pitchFamily="2" charset="0"/>
                </a:rPr>
                <a:t>Key</a:t>
              </a:r>
              <a:r>
                <a:rPr lang="en-US" sz="2000">
                  <a:solidFill>
                    <a:schemeClr val="bg1"/>
                  </a:solidFill>
                  <a:latin typeface="Tenorite" panose="00000500000000000000" pitchFamily="2" charset="0"/>
                </a:rPr>
                <a:t> </a:t>
              </a:r>
              <a:r>
                <a:rPr lang="en-US" sz="2000" b="1">
                  <a:solidFill>
                    <a:schemeClr val="bg1"/>
                  </a:solidFill>
                  <a:latin typeface="Tenorite" panose="00000500000000000000" pitchFamily="2" charset="0"/>
                </a:rPr>
                <a:t>Differentiators</a:t>
              </a:r>
            </a:p>
          </p:txBody>
        </p:sp>
      </p:grpSp>
      <p:sp>
        <p:nvSpPr>
          <p:cNvPr id="13" name="Rectangle 12">
            <a:extLst>
              <a:ext uri="{FF2B5EF4-FFF2-40B4-BE49-F238E27FC236}">
                <a16:creationId xmlns:a16="http://schemas.microsoft.com/office/drawing/2014/main" id="{36E5371C-66D0-E88F-0D3B-FFC6F4AE9105}"/>
              </a:ext>
            </a:extLst>
          </p:cNvPr>
          <p:cNvSpPr/>
          <p:nvPr/>
        </p:nvSpPr>
        <p:spPr>
          <a:xfrm>
            <a:off x="10289218" y="6310350"/>
            <a:ext cx="1544715" cy="5476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B3EDA4D4-9F9A-49C1-DEA4-599C5887C94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5733"/>
          <a:stretch/>
        </p:blipFill>
        <p:spPr>
          <a:xfrm>
            <a:off x="10645705" y="6310350"/>
            <a:ext cx="874760" cy="519727"/>
          </a:xfrm>
          <a:prstGeom prst="rect">
            <a:avLst/>
          </a:prstGeom>
        </p:spPr>
      </p:pic>
    </p:spTree>
    <p:extLst>
      <p:ext uri="{BB962C8B-B14F-4D97-AF65-F5344CB8AC3E}">
        <p14:creationId xmlns:p14="http://schemas.microsoft.com/office/powerpoint/2010/main" val="296935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7EC6-A329-2ED0-7923-FFABFE5D5EF6}"/>
            </a:ext>
          </a:extLst>
        </p:cNvPr>
        <p:cNvGrpSpPr/>
        <p:nvPr/>
      </p:nvGrpSpPr>
      <p:grpSpPr>
        <a:xfrm>
          <a:off x="0" y="0"/>
          <a:ext cx="0" cy="0"/>
          <a:chOff x="0" y="0"/>
          <a:chExt cx="0" cy="0"/>
        </a:xfrm>
      </p:grpSpPr>
      <p:sp>
        <p:nvSpPr>
          <p:cNvPr id="1078" name="TextBox 1077">
            <a:extLst>
              <a:ext uri="{FF2B5EF4-FFF2-40B4-BE49-F238E27FC236}">
                <a16:creationId xmlns:a16="http://schemas.microsoft.com/office/drawing/2014/main" id="{A5A52849-97AB-F892-A741-870B9619BBE7}"/>
              </a:ext>
            </a:extLst>
          </p:cNvPr>
          <p:cNvSpPr txBox="1"/>
          <p:nvPr/>
        </p:nvSpPr>
        <p:spPr>
          <a:xfrm>
            <a:off x="764684" y="1209422"/>
            <a:ext cx="6399687" cy="1938992"/>
          </a:xfrm>
          <a:prstGeom prst="rect">
            <a:avLst/>
          </a:prstGeom>
          <a:noFill/>
        </p:spPr>
        <p:txBody>
          <a:bodyPr wrap="square" rtlCol="0">
            <a:spAutoFit/>
          </a:bodyPr>
          <a:lstStyle/>
          <a:p>
            <a:pPr algn="l"/>
            <a:r>
              <a:rPr lang="en-US" sz="1500" dirty="0">
                <a:latin typeface="Tenorite" panose="00000500000000000000" pitchFamily="2" charset="0"/>
              </a:rPr>
              <a:t>We o</a:t>
            </a:r>
            <a:r>
              <a:rPr lang="en-US" sz="1500" b="0" i="0" u="none" strike="noStrike" baseline="0" dirty="0">
                <a:latin typeface="Tenorite" panose="00000500000000000000" pitchFamily="2" charset="0"/>
              </a:rPr>
              <a:t>ffer solutions that help clients protect business assets and mature their security posture, while proactively detecting, responding and recovering from security events. </a:t>
            </a:r>
          </a:p>
          <a:p>
            <a:pPr algn="l"/>
            <a:endParaRPr lang="en-US" sz="1500" dirty="0">
              <a:latin typeface="Tenorite" panose="00000500000000000000" pitchFamily="2" charset="0"/>
            </a:endParaRPr>
          </a:p>
          <a:p>
            <a:pPr algn="l"/>
            <a:r>
              <a:rPr lang="en-US" sz="1500" b="0" i="0" u="none" strike="noStrike" baseline="0" dirty="0">
                <a:latin typeface="Tenorite" panose="00000500000000000000" pitchFamily="2" charset="0"/>
              </a:rPr>
              <a:t>We operate around the clock</a:t>
            </a:r>
            <a:r>
              <a:rPr lang="en-US" sz="1500" dirty="0">
                <a:latin typeface="Tenorite" panose="00000500000000000000" pitchFamily="2" charset="0"/>
              </a:rPr>
              <a:t> </a:t>
            </a:r>
            <a:r>
              <a:rPr lang="en-US" sz="1500" b="0" i="0" u="none" strike="noStrike" baseline="0" dirty="0">
                <a:latin typeface="Tenorite" panose="00000500000000000000" pitchFamily="2" charset="0"/>
              </a:rPr>
              <a:t>to provide fully customizable, industry aligned managed security solutions including advanced security event monitoring, threat analytics, cyber threat management, and incident response for businesses to meet the increasing market demand in cybersecurity services.</a:t>
            </a:r>
            <a:endParaRPr lang="en-US" sz="1500" dirty="0">
              <a:latin typeface="Tenorite" panose="00000500000000000000" pitchFamily="2" charset="0"/>
            </a:endParaRPr>
          </a:p>
        </p:txBody>
      </p:sp>
      <p:sp>
        <p:nvSpPr>
          <p:cNvPr id="3" name="Title 1">
            <a:extLst>
              <a:ext uri="{FF2B5EF4-FFF2-40B4-BE49-F238E27FC236}">
                <a16:creationId xmlns:a16="http://schemas.microsoft.com/office/drawing/2014/main" id="{8AF0A936-E08F-74DD-786C-976CD117ED02}"/>
              </a:ext>
            </a:extLst>
          </p:cNvPr>
          <p:cNvSpPr txBox="1">
            <a:spLocks/>
          </p:cNvSpPr>
          <p:nvPr/>
        </p:nvSpPr>
        <p:spPr>
          <a:xfrm>
            <a:off x="1649867" y="408656"/>
            <a:ext cx="6238485"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Tenorite" panose="00000500000000000000" pitchFamily="2" charset="0"/>
                <a:ea typeface="+mj-ea"/>
                <a:cs typeface="+mj-cs"/>
              </a:rPr>
              <a:t>IDC Approach and Benefits</a:t>
            </a:r>
          </a:p>
        </p:txBody>
      </p:sp>
      <p:sp>
        <p:nvSpPr>
          <p:cNvPr id="20" name="Rectangle 19">
            <a:extLst>
              <a:ext uri="{FF2B5EF4-FFF2-40B4-BE49-F238E27FC236}">
                <a16:creationId xmlns:a16="http://schemas.microsoft.com/office/drawing/2014/main" id="{4EB1E1E7-4D24-3E5A-B67E-5938536AE930}"/>
              </a:ext>
            </a:extLst>
          </p:cNvPr>
          <p:cNvSpPr>
            <a:spLocks noGrp="1" noRot="1" noMove="1" noResize="1" noEditPoints="1" noAdjustHandles="1" noChangeArrowheads="1" noChangeShapeType="1"/>
          </p:cNvSpPr>
          <p:nvPr/>
        </p:nvSpPr>
        <p:spPr>
          <a:xfrm>
            <a:off x="0" y="0"/>
            <a:ext cx="205776" cy="6858000"/>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79" name="Group 1078">
            <a:extLst>
              <a:ext uri="{FF2B5EF4-FFF2-40B4-BE49-F238E27FC236}">
                <a16:creationId xmlns:a16="http://schemas.microsoft.com/office/drawing/2014/main" id="{EC1FC9B1-D332-3C5A-1082-EDA4C1A32177}"/>
              </a:ext>
            </a:extLst>
          </p:cNvPr>
          <p:cNvGrpSpPr/>
          <p:nvPr/>
        </p:nvGrpSpPr>
        <p:grpSpPr>
          <a:xfrm>
            <a:off x="865793" y="494835"/>
            <a:ext cx="705835" cy="388996"/>
            <a:chOff x="493307" y="823050"/>
            <a:chExt cx="874760" cy="447550"/>
          </a:xfrm>
        </p:grpSpPr>
        <p:pic>
          <p:nvPicPr>
            <p:cNvPr id="1080" name="Graphic 1079">
              <a:extLst>
                <a:ext uri="{FF2B5EF4-FFF2-40B4-BE49-F238E27FC236}">
                  <a16:creationId xmlns:a16="http://schemas.microsoft.com/office/drawing/2014/main" id="{72B53274-37AC-C675-C7D1-0D50C2AC6E9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4830"/>
            <a:stretch/>
          </p:blipFill>
          <p:spPr>
            <a:xfrm>
              <a:off x="493307" y="823050"/>
              <a:ext cx="874760" cy="382476"/>
            </a:xfrm>
            <a:prstGeom prst="rect">
              <a:avLst/>
            </a:prstGeom>
          </p:spPr>
        </p:pic>
        <p:pic>
          <p:nvPicPr>
            <p:cNvPr id="1081" name="Graphic 1080">
              <a:extLst>
                <a:ext uri="{FF2B5EF4-FFF2-40B4-BE49-F238E27FC236}">
                  <a16:creationId xmlns:a16="http://schemas.microsoft.com/office/drawing/2014/main" id="{06D655D0-9620-4464-A6BB-2716AF435A9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84448"/>
            <a:stretch/>
          </p:blipFill>
          <p:spPr>
            <a:xfrm>
              <a:off x="493307" y="1200762"/>
              <a:ext cx="874760" cy="69838"/>
            </a:xfrm>
            <a:prstGeom prst="rect">
              <a:avLst/>
            </a:prstGeom>
          </p:spPr>
        </p:pic>
      </p:grpSp>
      <p:cxnSp>
        <p:nvCxnSpPr>
          <p:cNvPr id="2" name="Straight Connector 1">
            <a:extLst>
              <a:ext uri="{FF2B5EF4-FFF2-40B4-BE49-F238E27FC236}">
                <a16:creationId xmlns:a16="http://schemas.microsoft.com/office/drawing/2014/main" id="{36A6BB77-B052-DBEB-D336-DE20F7841B94}"/>
              </a:ext>
            </a:extLst>
          </p:cNvPr>
          <p:cNvCxnSpPr>
            <a:cxnSpLocks/>
          </p:cNvCxnSpPr>
          <p:nvPr/>
        </p:nvCxnSpPr>
        <p:spPr>
          <a:xfrm flipH="1">
            <a:off x="687977" y="3372438"/>
            <a:ext cx="6644640" cy="0"/>
          </a:xfrm>
          <a:prstGeom prst="line">
            <a:avLst/>
          </a:prstGeom>
          <a:ln>
            <a:solidFill>
              <a:srgbClr val="014565"/>
            </a:solidFill>
          </a:ln>
        </p:spPr>
        <p:style>
          <a:lnRef idx="3">
            <a:schemeClr val="dk1"/>
          </a:lnRef>
          <a:fillRef idx="0">
            <a:schemeClr val="dk1"/>
          </a:fillRef>
          <a:effectRef idx="2">
            <a:schemeClr val="dk1"/>
          </a:effectRef>
          <a:fontRef idx="minor">
            <a:schemeClr val="tx1"/>
          </a:fontRef>
        </p:style>
      </p:cxnSp>
      <p:sp>
        <p:nvSpPr>
          <p:cNvPr id="26" name="Google Shape;461;p43">
            <a:extLst>
              <a:ext uri="{FF2B5EF4-FFF2-40B4-BE49-F238E27FC236}">
                <a16:creationId xmlns:a16="http://schemas.microsoft.com/office/drawing/2014/main" id="{363AAFD0-6CE5-8A0E-4A7D-22E09FCBE27C}"/>
              </a:ext>
            </a:extLst>
          </p:cNvPr>
          <p:cNvSpPr txBox="1"/>
          <p:nvPr/>
        </p:nvSpPr>
        <p:spPr>
          <a:xfrm flipH="1">
            <a:off x="870311" y="4025783"/>
            <a:ext cx="2134943" cy="342199"/>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rPr>
              <a:t>Cost Effectiveness</a:t>
            </a: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endParaRPr>
          </a:p>
        </p:txBody>
      </p:sp>
      <p:sp>
        <p:nvSpPr>
          <p:cNvPr id="29" name="Google Shape;462;p43">
            <a:extLst>
              <a:ext uri="{FF2B5EF4-FFF2-40B4-BE49-F238E27FC236}">
                <a16:creationId xmlns:a16="http://schemas.microsoft.com/office/drawing/2014/main" id="{3984FA76-1DDD-1FE5-9CD3-FC78C67050DD}"/>
              </a:ext>
            </a:extLst>
          </p:cNvPr>
          <p:cNvSpPr txBox="1"/>
          <p:nvPr/>
        </p:nvSpPr>
        <p:spPr>
          <a:xfrm flipH="1">
            <a:off x="2850671" y="4037552"/>
            <a:ext cx="2134943" cy="384963"/>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rPr>
              <a:t>Scalability</a:t>
            </a: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endParaRPr>
          </a:p>
        </p:txBody>
      </p:sp>
      <p:cxnSp>
        <p:nvCxnSpPr>
          <p:cNvPr id="30" name="Google Shape;465;p43">
            <a:extLst>
              <a:ext uri="{FF2B5EF4-FFF2-40B4-BE49-F238E27FC236}">
                <a16:creationId xmlns:a16="http://schemas.microsoft.com/office/drawing/2014/main" id="{B8BAF482-16DC-B3FF-7D00-43175F7A292D}"/>
              </a:ext>
            </a:extLst>
          </p:cNvPr>
          <p:cNvCxnSpPr>
            <a:cxnSpLocks/>
            <a:stCxn id="22" idx="6"/>
          </p:cNvCxnSpPr>
          <p:nvPr/>
        </p:nvCxnSpPr>
        <p:spPr>
          <a:xfrm>
            <a:off x="2050452" y="3692100"/>
            <a:ext cx="1772128"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468;p43">
            <a:extLst>
              <a:ext uri="{FF2B5EF4-FFF2-40B4-BE49-F238E27FC236}">
                <a16:creationId xmlns:a16="http://schemas.microsoft.com/office/drawing/2014/main" id="{2BB709E2-0DD8-0A06-5D57-98F2070A6D6C}"/>
              </a:ext>
            </a:extLst>
          </p:cNvPr>
          <p:cNvCxnSpPr>
            <a:cxnSpLocks/>
          </p:cNvCxnSpPr>
          <p:nvPr/>
        </p:nvCxnSpPr>
        <p:spPr>
          <a:xfrm flipH="1">
            <a:off x="1937783" y="3779149"/>
            <a:ext cx="59" cy="315698"/>
          </a:xfrm>
          <a:prstGeom prst="straightConnector1">
            <a:avLst/>
          </a:prstGeom>
          <a:noFill/>
          <a:ln w="9525" cap="flat" cmpd="sng">
            <a:solidFill>
              <a:schemeClr val="dk1"/>
            </a:solidFill>
            <a:prstDash val="solid"/>
            <a:round/>
            <a:headEnd type="none" w="med" len="med"/>
            <a:tailEnd type="none" w="med" len="med"/>
          </a:ln>
        </p:spPr>
      </p:cxnSp>
      <p:sp>
        <p:nvSpPr>
          <p:cNvPr id="62" name="Google Shape;8456;p61">
            <a:extLst>
              <a:ext uri="{FF2B5EF4-FFF2-40B4-BE49-F238E27FC236}">
                <a16:creationId xmlns:a16="http://schemas.microsoft.com/office/drawing/2014/main" id="{5F5DD81C-7FB2-D15E-239D-1F1A078453C9}"/>
              </a:ext>
            </a:extLst>
          </p:cNvPr>
          <p:cNvSpPr/>
          <p:nvPr/>
        </p:nvSpPr>
        <p:spPr>
          <a:xfrm>
            <a:off x="3670287" y="4524180"/>
            <a:ext cx="495710" cy="381950"/>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435D74"/>
              </a:solidFill>
              <a:effectLst/>
              <a:uLnTx/>
              <a:uFillTx/>
              <a:latin typeface="Tenorite" panose="00000500000000000000" pitchFamily="2" charset="0"/>
              <a:ea typeface="+mn-ea"/>
              <a:cs typeface="+mn-cs"/>
            </a:endParaRPr>
          </a:p>
        </p:txBody>
      </p:sp>
      <p:pic>
        <p:nvPicPr>
          <p:cNvPr id="1029" name="Graphic 1028" descr="Flying Money with solid fill">
            <a:extLst>
              <a:ext uri="{FF2B5EF4-FFF2-40B4-BE49-F238E27FC236}">
                <a16:creationId xmlns:a16="http://schemas.microsoft.com/office/drawing/2014/main" id="{A5EC8E81-3984-98B2-2F68-D2CB28E6E7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278648">
            <a:off x="1691867" y="4465135"/>
            <a:ext cx="473057" cy="473057"/>
          </a:xfrm>
          <a:prstGeom prst="rect">
            <a:avLst/>
          </a:prstGeom>
        </p:spPr>
      </p:pic>
      <p:sp>
        <p:nvSpPr>
          <p:cNvPr id="1034" name="Google Shape;476;p43">
            <a:extLst>
              <a:ext uri="{FF2B5EF4-FFF2-40B4-BE49-F238E27FC236}">
                <a16:creationId xmlns:a16="http://schemas.microsoft.com/office/drawing/2014/main" id="{88CFABC8-FA6E-9EF4-F3F2-8F83A50FAB20}"/>
              </a:ext>
            </a:extLst>
          </p:cNvPr>
          <p:cNvSpPr txBox="1"/>
          <p:nvPr/>
        </p:nvSpPr>
        <p:spPr>
          <a:xfrm flipH="1">
            <a:off x="4842951" y="4025783"/>
            <a:ext cx="2134943" cy="342197"/>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rPr>
              <a:t>Compliance</a:t>
            </a: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endParaRPr>
          </a:p>
        </p:txBody>
      </p:sp>
      <p:sp>
        <p:nvSpPr>
          <p:cNvPr id="1036" name="Google Shape;8597;p62">
            <a:extLst>
              <a:ext uri="{FF2B5EF4-FFF2-40B4-BE49-F238E27FC236}">
                <a16:creationId xmlns:a16="http://schemas.microsoft.com/office/drawing/2014/main" id="{40E7BAE9-34C6-F439-3F62-3AE18C5A7E39}"/>
              </a:ext>
            </a:extLst>
          </p:cNvPr>
          <p:cNvSpPr/>
          <p:nvPr/>
        </p:nvSpPr>
        <p:spPr>
          <a:xfrm>
            <a:off x="5701818" y="4524180"/>
            <a:ext cx="391287" cy="360478"/>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cxnSp>
        <p:nvCxnSpPr>
          <p:cNvPr id="1038" name="Google Shape;465;p43">
            <a:extLst>
              <a:ext uri="{FF2B5EF4-FFF2-40B4-BE49-F238E27FC236}">
                <a16:creationId xmlns:a16="http://schemas.microsoft.com/office/drawing/2014/main" id="{3047F3BA-7FA3-A2E7-A10A-1CA05CD738DD}"/>
              </a:ext>
            </a:extLst>
          </p:cNvPr>
          <p:cNvCxnSpPr>
            <a:cxnSpLocks/>
          </p:cNvCxnSpPr>
          <p:nvPr/>
        </p:nvCxnSpPr>
        <p:spPr>
          <a:xfrm>
            <a:off x="4022044" y="3699890"/>
            <a:ext cx="1772128" cy="0"/>
          </a:xfrm>
          <a:prstGeom prst="straightConnector1">
            <a:avLst/>
          </a:prstGeom>
          <a:noFill/>
          <a:ln w="9525" cap="flat" cmpd="sng">
            <a:solidFill>
              <a:schemeClr val="dk1"/>
            </a:solidFill>
            <a:prstDash val="solid"/>
            <a:round/>
            <a:headEnd type="none" w="med" len="med"/>
            <a:tailEnd type="none" w="med" len="med"/>
          </a:ln>
        </p:spPr>
      </p:cxnSp>
      <p:cxnSp>
        <p:nvCxnSpPr>
          <p:cNvPr id="1039" name="Google Shape;468;p43">
            <a:extLst>
              <a:ext uri="{FF2B5EF4-FFF2-40B4-BE49-F238E27FC236}">
                <a16:creationId xmlns:a16="http://schemas.microsoft.com/office/drawing/2014/main" id="{13703F72-4793-025A-8729-72730FD28419}"/>
              </a:ext>
            </a:extLst>
          </p:cNvPr>
          <p:cNvCxnSpPr>
            <a:cxnSpLocks/>
          </p:cNvCxnSpPr>
          <p:nvPr/>
        </p:nvCxnSpPr>
        <p:spPr>
          <a:xfrm flipH="1">
            <a:off x="3914474" y="3779149"/>
            <a:ext cx="59" cy="315698"/>
          </a:xfrm>
          <a:prstGeom prst="straightConnector1">
            <a:avLst/>
          </a:prstGeom>
          <a:noFill/>
          <a:ln w="9525" cap="flat" cmpd="sng">
            <a:solidFill>
              <a:schemeClr val="dk1"/>
            </a:solidFill>
            <a:prstDash val="solid"/>
            <a:round/>
            <a:headEnd type="none" w="med" len="med"/>
            <a:tailEnd type="none" w="med" len="med"/>
          </a:ln>
        </p:spPr>
      </p:cxnSp>
      <p:cxnSp>
        <p:nvCxnSpPr>
          <p:cNvPr id="1040" name="Google Shape;468;p43">
            <a:extLst>
              <a:ext uri="{FF2B5EF4-FFF2-40B4-BE49-F238E27FC236}">
                <a16:creationId xmlns:a16="http://schemas.microsoft.com/office/drawing/2014/main" id="{B8A764B3-A14A-1B4B-5B4F-EF09C3261E68}"/>
              </a:ext>
            </a:extLst>
          </p:cNvPr>
          <p:cNvCxnSpPr>
            <a:cxnSpLocks/>
          </p:cNvCxnSpPr>
          <p:nvPr/>
        </p:nvCxnSpPr>
        <p:spPr>
          <a:xfrm flipH="1">
            <a:off x="5897462" y="3803564"/>
            <a:ext cx="59" cy="315698"/>
          </a:xfrm>
          <a:prstGeom prst="straightConnector1">
            <a:avLst/>
          </a:prstGeom>
          <a:noFill/>
          <a:ln w="9525" cap="flat" cmpd="sng">
            <a:solidFill>
              <a:schemeClr val="dk1"/>
            </a:solidFill>
            <a:prstDash val="solid"/>
            <a:round/>
            <a:headEnd type="none" w="med" len="med"/>
            <a:tailEnd type="none" w="med" len="med"/>
          </a:ln>
        </p:spPr>
      </p:cxnSp>
      <p:cxnSp>
        <p:nvCxnSpPr>
          <p:cNvPr id="1041" name="Google Shape;466;p43">
            <a:extLst>
              <a:ext uri="{FF2B5EF4-FFF2-40B4-BE49-F238E27FC236}">
                <a16:creationId xmlns:a16="http://schemas.microsoft.com/office/drawing/2014/main" id="{F60FE88B-7442-DA7A-0955-E001F3BCE442}"/>
              </a:ext>
            </a:extLst>
          </p:cNvPr>
          <p:cNvCxnSpPr>
            <a:cxnSpLocks/>
          </p:cNvCxnSpPr>
          <p:nvPr/>
        </p:nvCxnSpPr>
        <p:spPr>
          <a:xfrm>
            <a:off x="5986197" y="3698875"/>
            <a:ext cx="825508" cy="1459"/>
          </a:xfrm>
          <a:prstGeom prst="straightConnector1">
            <a:avLst/>
          </a:prstGeom>
          <a:noFill/>
          <a:ln w="9525" cap="flat" cmpd="sng">
            <a:solidFill>
              <a:schemeClr val="dk1"/>
            </a:solidFill>
            <a:prstDash val="solid"/>
            <a:round/>
            <a:headEnd type="none" w="med" len="med"/>
            <a:tailEnd type="none" w="med" len="med"/>
          </a:ln>
        </p:spPr>
      </p:cxnSp>
      <p:cxnSp>
        <p:nvCxnSpPr>
          <p:cNvPr id="1042" name="Google Shape;487;p43">
            <a:extLst>
              <a:ext uri="{FF2B5EF4-FFF2-40B4-BE49-F238E27FC236}">
                <a16:creationId xmlns:a16="http://schemas.microsoft.com/office/drawing/2014/main" id="{54CC94BD-7762-18DC-9C94-5D8A55B6425D}"/>
              </a:ext>
            </a:extLst>
          </p:cNvPr>
          <p:cNvCxnSpPr>
            <a:cxnSpLocks/>
          </p:cNvCxnSpPr>
          <p:nvPr/>
        </p:nvCxnSpPr>
        <p:spPr>
          <a:xfrm rot="16200000" flipH="1" flipV="1">
            <a:off x="3660153" y="2302030"/>
            <a:ext cx="1751786" cy="4551317"/>
          </a:xfrm>
          <a:prstGeom prst="bentConnector4">
            <a:avLst>
              <a:gd name="adj1" fmla="val 86071"/>
              <a:gd name="adj2" fmla="val 125621"/>
            </a:avLst>
          </a:prstGeom>
          <a:noFill/>
          <a:ln w="9525" cap="flat" cmpd="sng">
            <a:solidFill>
              <a:schemeClr val="dk1"/>
            </a:solidFill>
            <a:prstDash val="solid"/>
            <a:round/>
            <a:headEnd type="none" w="med" len="med"/>
            <a:tailEnd type="none" w="med" len="med"/>
          </a:ln>
        </p:spPr>
      </p:cxnSp>
      <p:sp>
        <p:nvSpPr>
          <p:cNvPr id="1046" name="Google Shape;477;p43">
            <a:extLst>
              <a:ext uri="{FF2B5EF4-FFF2-40B4-BE49-F238E27FC236}">
                <a16:creationId xmlns:a16="http://schemas.microsoft.com/office/drawing/2014/main" id="{48B41F90-198A-AB38-428E-80C9F2BCA384}"/>
              </a:ext>
            </a:extLst>
          </p:cNvPr>
          <p:cNvSpPr txBox="1"/>
          <p:nvPr/>
        </p:nvSpPr>
        <p:spPr>
          <a:xfrm flipH="1">
            <a:off x="766204" y="5752906"/>
            <a:ext cx="2134943" cy="38496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a:solidFill>
                  <a:srgbClr val="000000"/>
                </a:solidFill>
                <a:latin typeface="Tenorite" panose="00000500000000000000" pitchFamily="2" charset="0"/>
                <a:ea typeface="Cairo"/>
                <a:cs typeface="Segoe UI" panose="020B0502040204020203" pitchFamily="34" charset="0"/>
                <a:sym typeface="Cairo"/>
              </a:rPr>
              <a:t>Data Privacy</a:t>
            </a: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endParaRPr>
          </a:p>
        </p:txBody>
      </p:sp>
      <p:sp>
        <p:nvSpPr>
          <p:cNvPr id="1047" name="Google Shape;478;p43">
            <a:extLst>
              <a:ext uri="{FF2B5EF4-FFF2-40B4-BE49-F238E27FC236}">
                <a16:creationId xmlns:a16="http://schemas.microsoft.com/office/drawing/2014/main" id="{82F8F78C-9113-57E7-0A27-804ECC4ECF52}"/>
              </a:ext>
            </a:extLst>
          </p:cNvPr>
          <p:cNvSpPr txBox="1"/>
          <p:nvPr/>
        </p:nvSpPr>
        <p:spPr>
          <a:xfrm flipH="1">
            <a:off x="2860336" y="5653046"/>
            <a:ext cx="2134943" cy="727895"/>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rPr>
              <a:t>Easy Deployment &amp; Management</a:t>
            </a: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endParaRPr>
          </a:p>
        </p:txBody>
      </p:sp>
      <p:sp>
        <p:nvSpPr>
          <p:cNvPr id="1048" name="Google Shape;479;p43">
            <a:extLst>
              <a:ext uri="{FF2B5EF4-FFF2-40B4-BE49-F238E27FC236}">
                <a16:creationId xmlns:a16="http://schemas.microsoft.com/office/drawing/2014/main" id="{7680DEC3-0400-26E0-93E1-9555FC24BB2F}"/>
              </a:ext>
            </a:extLst>
          </p:cNvPr>
          <p:cNvSpPr txBox="1"/>
          <p:nvPr/>
        </p:nvSpPr>
        <p:spPr>
          <a:xfrm flipH="1">
            <a:off x="5049035" y="5772808"/>
            <a:ext cx="1793345" cy="425355"/>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rPr>
              <a:t>Regular Updates</a:t>
            </a: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Cairo"/>
              <a:cs typeface="Segoe UI" panose="020B0502040204020203" pitchFamily="34" charset="0"/>
              <a:sym typeface="Cairo"/>
            </a:endParaRPr>
          </a:p>
        </p:txBody>
      </p:sp>
      <p:cxnSp>
        <p:nvCxnSpPr>
          <p:cNvPr id="1049" name="Google Shape;481;p43">
            <a:extLst>
              <a:ext uri="{FF2B5EF4-FFF2-40B4-BE49-F238E27FC236}">
                <a16:creationId xmlns:a16="http://schemas.microsoft.com/office/drawing/2014/main" id="{2277AEFC-A853-B377-2A82-1E243D16CA06}"/>
              </a:ext>
            </a:extLst>
          </p:cNvPr>
          <p:cNvCxnSpPr>
            <a:cxnSpLocks/>
            <a:stCxn id="1043" idx="6"/>
            <a:endCxn id="1044" idx="2"/>
          </p:cNvCxnSpPr>
          <p:nvPr/>
        </p:nvCxnSpPr>
        <p:spPr>
          <a:xfrm>
            <a:off x="2041743" y="5456871"/>
            <a:ext cx="1772497" cy="0"/>
          </a:xfrm>
          <a:prstGeom prst="straightConnector1">
            <a:avLst/>
          </a:prstGeom>
          <a:noFill/>
          <a:ln w="9525" cap="flat" cmpd="sng">
            <a:solidFill>
              <a:schemeClr val="dk1"/>
            </a:solidFill>
            <a:prstDash val="solid"/>
            <a:round/>
            <a:headEnd type="none" w="med" len="med"/>
            <a:tailEnd type="none" w="med" len="med"/>
          </a:ln>
        </p:spPr>
      </p:cxnSp>
      <p:cxnSp>
        <p:nvCxnSpPr>
          <p:cNvPr id="1050" name="Google Shape;482;p43">
            <a:extLst>
              <a:ext uri="{FF2B5EF4-FFF2-40B4-BE49-F238E27FC236}">
                <a16:creationId xmlns:a16="http://schemas.microsoft.com/office/drawing/2014/main" id="{DCAF8FB4-63D7-D87E-7317-F7BF8762B235}"/>
              </a:ext>
            </a:extLst>
          </p:cNvPr>
          <p:cNvCxnSpPr>
            <a:cxnSpLocks/>
            <a:stCxn id="1044" idx="6"/>
            <a:endCxn id="1045" idx="2"/>
          </p:cNvCxnSpPr>
          <p:nvPr/>
        </p:nvCxnSpPr>
        <p:spPr>
          <a:xfrm>
            <a:off x="4022044" y="5456871"/>
            <a:ext cx="1793346" cy="0"/>
          </a:xfrm>
          <a:prstGeom prst="straightConnector1">
            <a:avLst/>
          </a:prstGeom>
          <a:noFill/>
          <a:ln w="9525" cap="flat" cmpd="sng">
            <a:solidFill>
              <a:schemeClr val="dk1"/>
            </a:solidFill>
            <a:prstDash val="solid"/>
            <a:round/>
            <a:headEnd type="none" w="med" len="med"/>
            <a:tailEnd type="none" w="med" len="med"/>
          </a:ln>
        </p:spPr>
      </p:cxnSp>
      <p:cxnSp>
        <p:nvCxnSpPr>
          <p:cNvPr id="1053" name="Google Shape;486;p43">
            <a:extLst>
              <a:ext uri="{FF2B5EF4-FFF2-40B4-BE49-F238E27FC236}">
                <a16:creationId xmlns:a16="http://schemas.microsoft.com/office/drawing/2014/main" id="{2266F0D9-DC84-148A-E365-E085A9AAD4BD}"/>
              </a:ext>
            </a:extLst>
          </p:cNvPr>
          <p:cNvCxnSpPr>
            <a:cxnSpLocks/>
            <a:stCxn id="1045" idx="4"/>
          </p:cNvCxnSpPr>
          <p:nvPr/>
        </p:nvCxnSpPr>
        <p:spPr>
          <a:xfrm>
            <a:off x="5928001" y="5561988"/>
            <a:ext cx="0" cy="295894"/>
          </a:xfrm>
          <a:prstGeom prst="straightConnector1">
            <a:avLst/>
          </a:prstGeom>
          <a:noFill/>
          <a:ln w="9525" cap="flat" cmpd="sng">
            <a:solidFill>
              <a:schemeClr val="dk1"/>
            </a:solidFill>
            <a:prstDash val="solid"/>
            <a:round/>
            <a:headEnd type="none" w="med" len="med"/>
            <a:tailEnd type="none" w="med" len="med"/>
          </a:ln>
        </p:spPr>
      </p:cxnSp>
      <p:sp>
        <p:nvSpPr>
          <p:cNvPr id="1054" name="Google Shape;9207;p64">
            <a:extLst>
              <a:ext uri="{FF2B5EF4-FFF2-40B4-BE49-F238E27FC236}">
                <a16:creationId xmlns:a16="http://schemas.microsoft.com/office/drawing/2014/main" id="{8A19C4ED-336E-859F-0B12-D5FA4C21EE54}"/>
              </a:ext>
            </a:extLst>
          </p:cNvPr>
          <p:cNvSpPr/>
          <p:nvPr/>
        </p:nvSpPr>
        <p:spPr>
          <a:xfrm>
            <a:off x="1707730" y="6220105"/>
            <a:ext cx="337867" cy="415804"/>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grpSp>
        <p:nvGrpSpPr>
          <p:cNvPr id="1055" name="Google Shape;9747;p65">
            <a:extLst>
              <a:ext uri="{FF2B5EF4-FFF2-40B4-BE49-F238E27FC236}">
                <a16:creationId xmlns:a16="http://schemas.microsoft.com/office/drawing/2014/main" id="{C222B54B-FDAA-D55F-91CD-786CB76F57D8}"/>
              </a:ext>
            </a:extLst>
          </p:cNvPr>
          <p:cNvGrpSpPr/>
          <p:nvPr/>
        </p:nvGrpSpPr>
        <p:grpSpPr>
          <a:xfrm>
            <a:off x="3717148" y="6327425"/>
            <a:ext cx="421635" cy="324687"/>
            <a:chOff x="-47527350" y="2747625"/>
            <a:chExt cx="300100" cy="228425"/>
          </a:xfrm>
          <a:solidFill>
            <a:schemeClr val="accent1"/>
          </a:solidFill>
        </p:grpSpPr>
        <p:sp>
          <p:nvSpPr>
            <p:cNvPr id="1057" name="Google Shape;9748;p65">
              <a:extLst>
                <a:ext uri="{FF2B5EF4-FFF2-40B4-BE49-F238E27FC236}">
                  <a16:creationId xmlns:a16="http://schemas.microsoft.com/office/drawing/2014/main" id="{5C7318A9-CFEB-9231-A25A-E715F3D3AE81}"/>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58" name="Google Shape;9749;p65">
              <a:extLst>
                <a:ext uri="{FF2B5EF4-FFF2-40B4-BE49-F238E27FC236}">
                  <a16:creationId xmlns:a16="http://schemas.microsoft.com/office/drawing/2014/main" id="{B35A2966-E0CF-8FC3-0681-5B2F15223CEA}"/>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59" name="Google Shape;9750;p65">
              <a:extLst>
                <a:ext uri="{FF2B5EF4-FFF2-40B4-BE49-F238E27FC236}">
                  <a16:creationId xmlns:a16="http://schemas.microsoft.com/office/drawing/2014/main" id="{7DCADC7C-20D1-E3F4-6C18-26957D93FEDD}"/>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60" name="Google Shape;9751;p65">
              <a:extLst>
                <a:ext uri="{FF2B5EF4-FFF2-40B4-BE49-F238E27FC236}">
                  <a16:creationId xmlns:a16="http://schemas.microsoft.com/office/drawing/2014/main" id="{2E9C6D08-2113-B901-9CA6-66AC6D994841}"/>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61" name="Google Shape;9752;p65">
              <a:extLst>
                <a:ext uri="{FF2B5EF4-FFF2-40B4-BE49-F238E27FC236}">
                  <a16:creationId xmlns:a16="http://schemas.microsoft.com/office/drawing/2014/main" id="{36F03234-0449-8E09-2817-CF13CDD401FE}"/>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62" name="Google Shape;9753;p65">
              <a:extLst>
                <a:ext uri="{FF2B5EF4-FFF2-40B4-BE49-F238E27FC236}">
                  <a16:creationId xmlns:a16="http://schemas.microsoft.com/office/drawing/2014/main" id="{45B0707F-BF30-91BA-9EA2-04B05A9413FD}"/>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grpSp>
      <p:grpSp>
        <p:nvGrpSpPr>
          <p:cNvPr id="1063" name="Google Shape;10282;p67">
            <a:extLst>
              <a:ext uri="{FF2B5EF4-FFF2-40B4-BE49-F238E27FC236}">
                <a16:creationId xmlns:a16="http://schemas.microsoft.com/office/drawing/2014/main" id="{50031638-320E-F4CC-7C8F-1E3AE070B4C3}"/>
              </a:ext>
            </a:extLst>
          </p:cNvPr>
          <p:cNvGrpSpPr/>
          <p:nvPr/>
        </p:nvGrpSpPr>
        <p:grpSpPr>
          <a:xfrm>
            <a:off x="5740805" y="6263973"/>
            <a:ext cx="373447" cy="378816"/>
            <a:chOff x="-2060175" y="2768875"/>
            <a:chExt cx="291450" cy="292225"/>
          </a:xfrm>
          <a:solidFill>
            <a:schemeClr val="accent1"/>
          </a:solidFill>
        </p:grpSpPr>
        <p:sp>
          <p:nvSpPr>
            <p:cNvPr id="1064" name="Google Shape;10283;p67">
              <a:extLst>
                <a:ext uri="{FF2B5EF4-FFF2-40B4-BE49-F238E27FC236}">
                  <a16:creationId xmlns:a16="http://schemas.microsoft.com/office/drawing/2014/main" id="{23D6D6DA-1FF8-E209-0454-FE319E2865F4}"/>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65" name="Google Shape;10284;p67">
              <a:extLst>
                <a:ext uri="{FF2B5EF4-FFF2-40B4-BE49-F238E27FC236}">
                  <a16:creationId xmlns:a16="http://schemas.microsoft.com/office/drawing/2014/main" id="{D652C506-6A7E-929A-9AF9-FE235039314C}"/>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grpSp>
      <p:cxnSp>
        <p:nvCxnSpPr>
          <p:cNvPr id="1072" name="Google Shape;468;p43">
            <a:extLst>
              <a:ext uri="{FF2B5EF4-FFF2-40B4-BE49-F238E27FC236}">
                <a16:creationId xmlns:a16="http://schemas.microsoft.com/office/drawing/2014/main" id="{E0226BDB-13D5-A46D-1ECF-FD41D954AD16}"/>
              </a:ext>
            </a:extLst>
          </p:cNvPr>
          <p:cNvCxnSpPr>
            <a:cxnSpLocks/>
          </p:cNvCxnSpPr>
          <p:nvPr/>
        </p:nvCxnSpPr>
        <p:spPr>
          <a:xfrm flipH="1">
            <a:off x="1937723" y="5534537"/>
            <a:ext cx="59" cy="315698"/>
          </a:xfrm>
          <a:prstGeom prst="straightConnector1">
            <a:avLst/>
          </a:prstGeom>
          <a:noFill/>
          <a:ln w="9525" cap="flat" cmpd="sng">
            <a:solidFill>
              <a:schemeClr val="dk1"/>
            </a:solidFill>
            <a:prstDash val="solid"/>
            <a:round/>
            <a:headEnd type="none" w="med" len="med"/>
            <a:tailEnd type="none" w="med" len="med"/>
          </a:ln>
        </p:spPr>
      </p:cxnSp>
      <p:cxnSp>
        <p:nvCxnSpPr>
          <p:cNvPr id="1076" name="Google Shape;468;p43">
            <a:extLst>
              <a:ext uri="{FF2B5EF4-FFF2-40B4-BE49-F238E27FC236}">
                <a16:creationId xmlns:a16="http://schemas.microsoft.com/office/drawing/2014/main" id="{F14E0CF9-C452-EE35-4B94-02153AC960D2}"/>
              </a:ext>
            </a:extLst>
          </p:cNvPr>
          <p:cNvCxnSpPr>
            <a:cxnSpLocks/>
          </p:cNvCxnSpPr>
          <p:nvPr/>
        </p:nvCxnSpPr>
        <p:spPr>
          <a:xfrm flipH="1">
            <a:off x="3905047" y="5438487"/>
            <a:ext cx="59" cy="315698"/>
          </a:xfrm>
          <a:prstGeom prst="straightConnector1">
            <a:avLst/>
          </a:prstGeom>
          <a:noFill/>
          <a:ln w="9525" cap="flat" cmpd="sng">
            <a:solidFill>
              <a:schemeClr val="dk1"/>
            </a:solidFill>
            <a:prstDash val="solid"/>
            <a:round/>
            <a:headEnd type="none" w="med" len="med"/>
            <a:tailEnd type="none" w="med" len="med"/>
          </a:ln>
        </p:spPr>
      </p:cxnSp>
      <p:sp>
        <p:nvSpPr>
          <p:cNvPr id="1082" name="Rectangle 1081">
            <a:extLst>
              <a:ext uri="{FF2B5EF4-FFF2-40B4-BE49-F238E27FC236}">
                <a16:creationId xmlns:a16="http://schemas.microsoft.com/office/drawing/2014/main" id="{A3A637BB-39A4-943E-6129-2C19E3ADE60A}"/>
              </a:ext>
            </a:extLst>
          </p:cNvPr>
          <p:cNvSpPr>
            <a:spLocks noGrp="1" noRot="1" noMove="1" noResize="1" noEditPoints="1" noAdjustHandles="1" noChangeArrowheads="1" noChangeShapeType="1"/>
          </p:cNvSpPr>
          <p:nvPr/>
        </p:nvSpPr>
        <p:spPr>
          <a:xfrm>
            <a:off x="10303497" y="6198163"/>
            <a:ext cx="1159497" cy="659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457;p43">
            <a:extLst>
              <a:ext uri="{FF2B5EF4-FFF2-40B4-BE49-F238E27FC236}">
                <a16:creationId xmlns:a16="http://schemas.microsoft.com/office/drawing/2014/main" id="{A3B4D32F-4B6C-A57F-C1D5-BB495E55E3E8}"/>
              </a:ext>
            </a:extLst>
          </p:cNvPr>
          <p:cNvSpPr/>
          <p:nvPr/>
        </p:nvSpPr>
        <p:spPr>
          <a:xfrm>
            <a:off x="1833939" y="3586983"/>
            <a:ext cx="207804" cy="210234"/>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23" name="Google Shape;458;p43">
            <a:extLst>
              <a:ext uri="{FF2B5EF4-FFF2-40B4-BE49-F238E27FC236}">
                <a16:creationId xmlns:a16="http://schemas.microsoft.com/office/drawing/2014/main" id="{E2D81F9E-2405-BD30-E5D5-B02C8AF53010}"/>
              </a:ext>
            </a:extLst>
          </p:cNvPr>
          <p:cNvSpPr/>
          <p:nvPr/>
        </p:nvSpPr>
        <p:spPr>
          <a:xfrm>
            <a:off x="3814240" y="3593330"/>
            <a:ext cx="207804" cy="210234"/>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33" name="Google Shape;472;p43">
            <a:extLst>
              <a:ext uri="{FF2B5EF4-FFF2-40B4-BE49-F238E27FC236}">
                <a16:creationId xmlns:a16="http://schemas.microsoft.com/office/drawing/2014/main" id="{34877C98-4379-5657-F449-E51C0E25A1B4}"/>
              </a:ext>
            </a:extLst>
          </p:cNvPr>
          <p:cNvSpPr/>
          <p:nvPr/>
        </p:nvSpPr>
        <p:spPr>
          <a:xfrm>
            <a:off x="5797786" y="3587173"/>
            <a:ext cx="207804" cy="210234"/>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45" name="Google Shape;475;p43">
            <a:extLst>
              <a:ext uri="{FF2B5EF4-FFF2-40B4-BE49-F238E27FC236}">
                <a16:creationId xmlns:a16="http://schemas.microsoft.com/office/drawing/2014/main" id="{9C603928-6C19-7FCC-4C99-8A554E0AFED2}"/>
              </a:ext>
            </a:extLst>
          </p:cNvPr>
          <p:cNvSpPr/>
          <p:nvPr/>
        </p:nvSpPr>
        <p:spPr>
          <a:xfrm>
            <a:off x="5815390" y="5351754"/>
            <a:ext cx="207804" cy="210234"/>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44" name="Google Shape;474;p43">
            <a:extLst>
              <a:ext uri="{FF2B5EF4-FFF2-40B4-BE49-F238E27FC236}">
                <a16:creationId xmlns:a16="http://schemas.microsoft.com/office/drawing/2014/main" id="{4D4D4F8B-73F0-0667-90A1-27D6C2E19608}"/>
              </a:ext>
            </a:extLst>
          </p:cNvPr>
          <p:cNvSpPr/>
          <p:nvPr/>
        </p:nvSpPr>
        <p:spPr>
          <a:xfrm>
            <a:off x="3814240" y="5351754"/>
            <a:ext cx="207804" cy="210234"/>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1043" name="Google Shape;473;p43">
            <a:extLst>
              <a:ext uri="{FF2B5EF4-FFF2-40B4-BE49-F238E27FC236}">
                <a16:creationId xmlns:a16="http://schemas.microsoft.com/office/drawing/2014/main" id="{7FE22FB2-56C6-2565-D0FA-4D59EC53C228}"/>
              </a:ext>
            </a:extLst>
          </p:cNvPr>
          <p:cNvSpPr/>
          <p:nvPr/>
        </p:nvSpPr>
        <p:spPr>
          <a:xfrm>
            <a:off x="1833939" y="5351754"/>
            <a:ext cx="207804" cy="210234"/>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pic>
        <p:nvPicPr>
          <p:cNvPr id="1026" name="Picture 2" descr="Student_Intranet_button">
            <a:extLst>
              <a:ext uri="{FF2B5EF4-FFF2-40B4-BE49-F238E27FC236}">
                <a16:creationId xmlns:a16="http://schemas.microsoft.com/office/drawing/2014/main" id="{4F88EE40-03BC-CCC0-5D2B-9B04DC420B3A}"/>
              </a:ext>
            </a:extLst>
          </p:cNvPr>
          <p:cNvPicPr>
            <a:picLocks noGrp="1" noRot="1" noChangeAspect="1" noMove="1" noResize="1" noEditPoints="1" noAdjustHandles="1" noChangeArrowheads="1" noChangeShapeType="1" noCrop="1"/>
          </p:cNvPicPr>
          <p:nvPr/>
        </p:nvPicPr>
        <p:blipFill rotWithShape="1">
          <a:blip r:embed="rId9">
            <a:alphaModFix amt="35000"/>
            <a:extLst>
              <a:ext uri="{28A0092B-C50C-407E-A947-70E740481C1C}">
                <a14:useLocalDpi xmlns:a14="http://schemas.microsoft.com/office/drawing/2010/main" val="0"/>
              </a:ext>
            </a:extLst>
          </a:blip>
          <a:srcRect r="36295"/>
          <a:stretch/>
        </p:blipFill>
        <p:spPr bwMode="auto">
          <a:xfrm>
            <a:off x="8077200" y="199360"/>
            <a:ext cx="4114800" cy="645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41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05CAFD-8659-3D2F-CA0E-B3545129B0BF}"/>
              </a:ext>
            </a:extLst>
          </p:cNvPr>
          <p:cNvSpPr>
            <a:spLocks noGrp="1" noRot="1" noMove="1" noResize="1" noEditPoints="1" noAdjustHandles="1" noChangeArrowheads="1" noChangeShapeType="1"/>
          </p:cNvSpPr>
          <p:nvPr/>
        </p:nvSpPr>
        <p:spPr>
          <a:xfrm>
            <a:off x="7180118" y="0"/>
            <a:ext cx="5011882"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Shape 3503">
            <a:extLst>
              <a:ext uri="{FF2B5EF4-FFF2-40B4-BE49-F238E27FC236}">
                <a16:creationId xmlns:a16="http://schemas.microsoft.com/office/drawing/2014/main" id="{A78E6784-A91A-7BF2-3D8D-84B3C3B3DAEB}"/>
              </a:ext>
            </a:extLst>
          </p:cNvPr>
          <p:cNvGrpSpPr>
            <a:grpSpLocks/>
          </p:cNvGrpSpPr>
          <p:nvPr/>
        </p:nvGrpSpPr>
        <p:grpSpPr>
          <a:xfrm>
            <a:off x="7981244" y="2976237"/>
            <a:ext cx="3480648" cy="2596166"/>
            <a:chOff x="16409066" y="5534533"/>
            <a:chExt cx="6961295" cy="5192331"/>
          </a:xfrm>
        </p:grpSpPr>
        <p:grpSp>
          <p:nvGrpSpPr>
            <p:cNvPr id="5" name="Shape 3507">
              <a:extLst>
                <a:ext uri="{FF2B5EF4-FFF2-40B4-BE49-F238E27FC236}">
                  <a16:creationId xmlns:a16="http://schemas.microsoft.com/office/drawing/2014/main" id="{67E496D7-0AAC-07C9-4FA6-C5CC77B07381}"/>
                </a:ext>
              </a:extLst>
            </p:cNvPr>
            <p:cNvGrpSpPr>
              <a:grpSpLocks/>
            </p:cNvGrpSpPr>
            <p:nvPr/>
          </p:nvGrpSpPr>
          <p:grpSpPr>
            <a:xfrm>
              <a:off x="18153548" y="5534533"/>
              <a:ext cx="5216813" cy="2056396"/>
              <a:chOff x="18153548" y="5399699"/>
              <a:chExt cx="5216813" cy="2056396"/>
            </a:xfrm>
          </p:grpSpPr>
          <p:sp>
            <p:nvSpPr>
              <p:cNvPr id="11" name="Shape 3508">
                <a:extLst>
                  <a:ext uri="{FF2B5EF4-FFF2-40B4-BE49-F238E27FC236}">
                    <a16:creationId xmlns:a16="http://schemas.microsoft.com/office/drawing/2014/main" id="{ADD28141-7FE4-D155-CF19-FD37A24772F3}"/>
                  </a:ext>
                </a:extLst>
              </p:cNvPr>
              <p:cNvSpPr txBox="1">
                <a:spLocks/>
              </p:cNvSpPr>
              <p:nvPr/>
            </p:nvSpPr>
            <p:spPr>
              <a:xfrm>
                <a:off x="18153548" y="5399699"/>
                <a:ext cx="4571137" cy="984886"/>
              </a:xfrm>
              <a:prstGeom prst="rect">
                <a:avLst/>
              </a:prstGeom>
              <a:noFill/>
              <a:ln>
                <a:noFill/>
              </a:ln>
            </p:spPr>
            <p:txBody>
              <a:bodyPr spcFirstLastPara="1" wrap="square" lIns="0" tIns="0" rIns="0" bIns="0" anchor="t" anchorCtr="0">
                <a:noAutofit/>
              </a:bodyPr>
              <a:lstStyle/>
              <a:p>
                <a:r>
                  <a:rPr lang="en-US" sz="3000" b="1">
                    <a:solidFill>
                      <a:schemeClr val="lt1"/>
                    </a:solidFill>
                    <a:latin typeface="Tenorite" panose="00000500000000000000" pitchFamily="2" charset="0"/>
                    <a:ea typeface="Montserrat SemiBold"/>
                    <a:cs typeface="Montserrat SemiBold"/>
                    <a:sym typeface="Montserrat SemiBold"/>
                  </a:rPr>
                  <a:t>Email us</a:t>
                </a:r>
                <a:endParaRPr sz="3000" b="1">
                  <a:latin typeface="Tenorite" panose="00000500000000000000" pitchFamily="2" charset="0"/>
                </a:endParaRPr>
              </a:p>
            </p:txBody>
          </p:sp>
          <p:sp>
            <p:nvSpPr>
              <p:cNvPr id="12" name="Shape 3509">
                <a:extLst>
                  <a:ext uri="{FF2B5EF4-FFF2-40B4-BE49-F238E27FC236}">
                    <a16:creationId xmlns:a16="http://schemas.microsoft.com/office/drawing/2014/main" id="{C0CC396A-73E6-D3CD-4817-E897522232CF}"/>
                  </a:ext>
                </a:extLst>
              </p:cNvPr>
              <p:cNvSpPr txBox="1">
                <a:spLocks/>
              </p:cNvSpPr>
              <p:nvPr/>
            </p:nvSpPr>
            <p:spPr>
              <a:xfrm>
                <a:off x="18215894" y="6580471"/>
                <a:ext cx="5154467" cy="875624"/>
              </a:xfrm>
              <a:prstGeom prst="rect">
                <a:avLst/>
              </a:prstGeom>
              <a:noFill/>
              <a:ln>
                <a:noFill/>
              </a:ln>
            </p:spPr>
            <p:txBody>
              <a:bodyPr spcFirstLastPara="1" wrap="square" lIns="0" tIns="0" rIns="0" bIns="0" anchor="t" anchorCtr="0">
                <a:noAutofit/>
              </a:bodyPr>
              <a:lstStyle/>
              <a:p>
                <a:pPr>
                  <a:lnSpc>
                    <a:spcPct val="150000"/>
                  </a:lnSpc>
                </a:pPr>
                <a:r>
                  <a:rPr lang="en-US" sz="1400">
                    <a:solidFill>
                      <a:schemeClr val="bg1"/>
                    </a:solidFill>
                    <a:latin typeface="Tenorite" panose="00000500000000000000" pitchFamily="2" charset="0"/>
                    <a:ea typeface="Montserrat Light"/>
                    <a:cs typeface="Montserrat Light"/>
                    <a:sym typeface="Montserrat Light"/>
                    <a:hlinkClick r:id="rId2">
                      <a:extLst>
                        <a:ext uri="{A12FA001-AC4F-418D-AE19-62706E023703}">
                          <ahyp:hlinkClr xmlns:ahyp="http://schemas.microsoft.com/office/drawing/2018/hyperlinkcolor" val="tx"/>
                        </a:ext>
                      </a:extLst>
                    </a:hlinkClick>
                  </a:rPr>
                  <a:t>info@idctechnologies.com</a:t>
                </a:r>
                <a:endParaRPr lang="en-US" sz="1400">
                  <a:solidFill>
                    <a:schemeClr val="bg1"/>
                  </a:solidFill>
                  <a:latin typeface="Tenorite" panose="00000500000000000000" pitchFamily="2" charset="0"/>
                  <a:ea typeface="Montserrat Light"/>
                  <a:cs typeface="Montserrat Light"/>
                  <a:sym typeface="Montserrat Light"/>
                </a:endParaRPr>
              </a:p>
              <a:p>
                <a:pPr>
                  <a:lnSpc>
                    <a:spcPct val="150000"/>
                  </a:lnSpc>
                </a:pPr>
                <a:r>
                  <a:rPr lang="en-US" sz="1400">
                    <a:solidFill>
                      <a:schemeClr val="bg1"/>
                    </a:solidFill>
                    <a:latin typeface="Tenorite" panose="00000500000000000000" pitchFamily="2" charset="0"/>
                    <a:ea typeface="Montserrat Light"/>
                    <a:cs typeface="Montserrat Light"/>
                    <a:sym typeface="Montserrat Light"/>
                    <a:hlinkClick r:id="rId3">
                      <a:extLst>
                        <a:ext uri="{A12FA001-AC4F-418D-AE19-62706E023703}">
                          <ahyp:hlinkClr xmlns:ahyp="http://schemas.microsoft.com/office/drawing/2018/hyperlinkcolor" val="tx"/>
                        </a:ext>
                      </a:extLst>
                    </a:hlinkClick>
                  </a:rPr>
                  <a:t>projects@idctechnologies.com</a:t>
                </a:r>
                <a:endParaRPr lang="en-US" sz="1400">
                  <a:solidFill>
                    <a:schemeClr val="bg1"/>
                  </a:solidFill>
                  <a:latin typeface="Tenorite" panose="00000500000000000000" pitchFamily="2" charset="0"/>
                  <a:ea typeface="Montserrat Light"/>
                  <a:cs typeface="Montserrat Light"/>
                  <a:sym typeface="Montserrat Light"/>
                </a:endParaRPr>
              </a:p>
              <a:p>
                <a:pPr>
                  <a:lnSpc>
                    <a:spcPct val="150000"/>
                  </a:lnSpc>
                </a:pPr>
                <a:endParaRPr lang="en-US" sz="1400">
                  <a:solidFill>
                    <a:schemeClr val="bg1"/>
                  </a:solidFill>
                  <a:latin typeface="Tenorite" panose="00000500000000000000" pitchFamily="2" charset="0"/>
                  <a:ea typeface="Montserrat Light"/>
                  <a:cs typeface="Montserrat Light"/>
                  <a:sym typeface="Montserrat Light"/>
                </a:endParaRPr>
              </a:p>
              <a:p>
                <a:pPr>
                  <a:lnSpc>
                    <a:spcPct val="150000"/>
                  </a:lnSpc>
                </a:pPr>
                <a:endParaRPr sz="1400">
                  <a:solidFill>
                    <a:schemeClr val="bg1"/>
                  </a:solidFill>
                  <a:latin typeface="Tenorite" panose="00000500000000000000" pitchFamily="2" charset="0"/>
                  <a:ea typeface="Montserrat Light"/>
                  <a:cs typeface="Montserrat Light"/>
                  <a:sym typeface="Montserrat Light"/>
                </a:endParaRPr>
              </a:p>
            </p:txBody>
          </p:sp>
        </p:grpSp>
        <p:grpSp>
          <p:nvGrpSpPr>
            <p:cNvPr id="6" name="Shape 3510">
              <a:extLst>
                <a:ext uri="{FF2B5EF4-FFF2-40B4-BE49-F238E27FC236}">
                  <a16:creationId xmlns:a16="http://schemas.microsoft.com/office/drawing/2014/main" id="{B8B83F5A-16FA-2AE8-2B19-26213E4CEA76}"/>
                </a:ext>
              </a:extLst>
            </p:cNvPr>
            <p:cNvGrpSpPr>
              <a:grpSpLocks/>
            </p:cNvGrpSpPr>
            <p:nvPr/>
          </p:nvGrpSpPr>
          <p:grpSpPr>
            <a:xfrm>
              <a:off x="18153548" y="8670469"/>
              <a:ext cx="4919101" cy="2056395"/>
              <a:chOff x="18153548" y="8670469"/>
              <a:chExt cx="4919101" cy="2056395"/>
            </a:xfrm>
          </p:grpSpPr>
          <p:sp>
            <p:nvSpPr>
              <p:cNvPr id="9" name="Shape 3511">
                <a:extLst>
                  <a:ext uri="{FF2B5EF4-FFF2-40B4-BE49-F238E27FC236}">
                    <a16:creationId xmlns:a16="http://schemas.microsoft.com/office/drawing/2014/main" id="{995D8014-4558-D9C5-4EE2-823956EC721F}"/>
                  </a:ext>
                </a:extLst>
              </p:cNvPr>
              <p:cNvSpPr txBox="1">
                <a:spLocks/>
              </p:cNvSpPr>
              <p:nvPr/>
            </p:nvSpPr>
            <p:spPr>
              <a:xfrm>
                <a:off x="18153548" y="8670469"/>
                <a:ext cx="4571137" cy="984886"/>
              </a:xfrm>
              <a:prstGeom prst="rect">
                <a:avLst/>
              </a:prstGeom>
              <a:noFill/>
              <a:ln>
                <a:noFill/>
              </a:ln>
            </p:spPr>
            <p:txBody>
              <a:bodyPr spcFirstLastPara="1" wrap="square" lIns="0" tIns="0" rIns="0" bIns="0" anchor="t" anchorCtr="0">
                <a:noAutofit/>
              </a:bodyPr>
              <a:lstStyle/>
              <a:p>
                <a:r>
                  <a:rPr lang="en-US" sz="3000" b="1">
                    <a:solidFill>
                      <a:schemeClr val="lt1"/>
                    </a:solidFill>
                    <a:latin typeface="Tenorite" panose="00000500000000000000" pitchFamily="2" charset="0"/>
                    <a:ea typeface="Montserrat SemiBold"/>
                    <a:cs typeface="Montserrat SemiBold"/>
                    <a:sym typeface="Montserrat SemiBold"/>
                  </a:rPr>
                  <a:t>Follow</a:t>
                </a:r>
                <a:r>
                  <a:rPr lang="en-US" sz="3000" b="1">
                    <a:latin typeface="Tenorite" panose="00000500000000000000" pitchFamily="2" charset="0"/>
                    <a:sym typeface="Montserrat SemiBold"/>
                  </a:rPr>
                  <a:t> </a:t>
                </a:r>
                <a:r>
                  <a:rPr lang="en-US" sz="3000" b="1">
                    <a:solidFill>
                      <a:schemeClr val="lt1"/>
                    </a:solidFill>
                    <a:latin typeface="Tenorite" panose="00000500000000000000" pitchFamily="2" charset="0"/>
                    <a:sym typeface="Montserrat SemiBold"/>
                  </a:rPr>
                  <a:t>us</a:t>
                </a:r>
                <a:endParaRPr sz="3000" b="1">
                  <a:solidFill>
                    <a:schemeClr val="lt1"/>
                  </a:solidFill>
                  <a:latin typeface="Tenorite" panose="00000500000000000000" pitchFamily="2" charset="0"/>
                  <a:ea typeface="Montserrat SemiBold"/>
                  <a:cs typeface="Montserrat SemiBold"/>
                  <a:sym typeface="Montserrat SemiBold"/>
                </a:endParaRPr>
              </a:p>
            </p:txBody>
          </p:sp>
          <p:sp>
            <p:nvSpPr>
              <p:cNvPr id="10" name="Shape 3512">
                <a:extLst>
                  <a:ext uri="{FF2B5EF4-FFF2-40B4-BE49-F238E27FC236}">
                    <a16:creationId xmlns:a16="http://schemas.microsoft.com/office/drawing/2014/main" id="{864B9BAE-E786-8572-F72B-775E203536C2}"/>
                  </a:ext>
                </a:extLst>
              </p:cNvPr>
              <p:cNvSpPr txBox="1">
                <a:spLocks/>
              </p:cNvSpPr>
              <p:nvPr/>
            </p:nvSpPr>
            <p:spPr>
              <a:xfrm>
                <a:off x="18215894" y="9851240"/>
                <a:ext cx="4856755" cy="875624"/>
              </a:xfrm>
              <a:prstGeom prst="rect">
                <a:avLst/>
              </a:prstGeom>
              <a:noFill/>
              <a:ln>
                <a:noFill/>
              </a:ln>
            </p:spPr>
            <p:txBody>
              <a:bodyPr spcFirstLastPara="1" wrap="square" lIns="0" tIns="0" rIns="0" bIns="0" anchor="t" anchorCtr="0">
                <a:noAutofit/>
              </a:bodyPr>
              <a:lstStyle/>
              <a:p>
                <a:pPr>
                  <a:lnSpc>
                    <a:spcPct val="150000"/>
                  </a:lnSpc>
                </a:pPr>
                <a:r>
                  <a:rPr lang="en-US" sz="1400">
                    <a:solidFill>
                      <a:schemeClr val="lt1"/>
                    </a:solidFill>
                    <a:latin typeface="Tenorite" panose="00000500000000000000" pitchFamily="2" charset="0"/>
                    <a:ea typeface="Montserrat Light"/>
                    <a:cs typeface="Montserrat Light"/>
                    <a:sym typeface="Montserrat Light"/>
                  </a:rPr>
                  <a:t>facebook.com/</a:t>
                </a:r>
                <a:r>
                  <a:rPr lang="en-US" sz="1400" err="1">
                    <a:solidFill>
                      <a:schemeClr val="lt1"/>
                    </a:solidFill>
                    <a:latin typeface="Tenorite" panose="00000500000000000000" pitchFamily="2" charset="0"/>
                    <a:ea typeface="Montserrat Light"/>
                    <a:cs typeface="Montserrat Light"/>
                    <a:sym typeface="Montserrat Light"/>
                  </a:rPr>
                  <a:t>idctechnologies</a:t>
                </a:r>
                <a:endParaRPr sz="1400">
                  <a:solidFill>
                    <a:schemeClr val="lt1"/>
                  </a:solidFill>
                  <a:latin typeface="Tenorite" panose="00000500000000000000" pitchFamily="2" charset="0"/>
                  <a:ea typeface="Montserrat Light"/>
                  <a:cs typeface="Montserrat Light"/>
                  <a:sym typeface="Montserrat Light"/>
                </a:endParaRPr>
              </a:p>
              <a:p>
                <a:pPr>
                  <a:lnSpc>
                    <a:spcPct val="150000"/>
                  </a:lnSpc>
                </a:pPr>
                <a:r>
                  <a:rPr lang="en-US" sz="1400">
                    <a:solidFill>
                      <a:schemeClr val="lt1"/>
                    </a:solidFill>
                    <a:latin typeface="Tenorite" panose="00000500000000000000" pitchFamily="2" charset="0"/>
                    <a:ea typeface="Montserrat Light"/>
                    <a:cs typeface="Montserrat Light"/>
                    <a:sym typeface="Montserrat Light"/>
                  </a:rPr>
                  <a:t>twitter.com/</a:t>
                </a:r>
                <a:r>
                  <a:rPr lang="en-US" sz="1400" err="1">
                    <a:solidFill>
                      <a:schemeClr val="lt1"/>
                    </a:solidFill>
                    <a:latin typeface="Tenorite" panose="00000500000000000000" pitchFamily="2" charset="0"/>
                    <a:ea typeface="Montserrat Light"/>
                    <a:cs typeface="Montserrat Light"/>
                    <a:sym typeface="Montserrat Light"/>
                  </a:rPr>
                  <a:t>idctechnologies</a:t>
                </a:r>
                <a:endParaRPr sz="1400">
                  <a:solidFill>
                    <a:schemeClr val="lt1"/>
                  </a:solidFill>
                  <a:latin typeface="Tenorite" panose="00000500000000000000" pitchFamily="2" charset="0"/>
                  <a:ea typeface="Montserrat Light"/>
                  <a:cs typeface="Montserrat Light"/>
                  <a:sym typeface="Montserrat Light"/>
                </a:endParaRPr>
              </a:p>
            </p:txBody>
          </p:sp>
        </p:grpSp>
        <p:sp>
          <p:nvSpPr>
            <p:cNvPr id="7" name="Shape 3513">
              <a:extLst>
                <a:ext uri="{FF2B5EF4-FFF2-40B4-BE49-F238E27FC236}">
                  <a16:creationId xmlns:a16="http://schemas.microsoft.com/office/drawing/2014/main" id="{8CE69A60-EDF3-0285-6E4E-216F335930EC}"/>
                </a:ext>
              </a:extLst>
            </p:cNvPr>
            <p:cNvSpPr>
              <a:spLocks/>
            </p:cNvSpPr>
            <p:nvPr/>
          </p:nvSpPr>
          <p:spPr>
            <a:xfrm>
              <a:off x="16409066" y="5679532"/>
              <a:ext cx="873532" cy="636748"/>
            </a:xfrm>
            <a:custGeom>
              <a:avLst/>
              <a:gdLst/>
              <a:ahLst/>
              <a:cxnLst/>
              <a:rect l="0" t="0" r="0" b="0"/>
              <a:pathLst>
                <a:path w="353" h="256" extrusionOk="0">
                  <a:moveTo>
                    <a:pt x="321" y="0"/>
                  </a:moveTo>
                  <a:cubicBezTo>
                    <a:pt x="32" y="0"/>
                    <a:pt x="32" y="0"/>
                    <a:pt x="32" y="0"/>
                  </a:cubicBezTo>
                  <a:cubicBezTo>
                    <a:pt x="14" y="0"/>
                    <a:pt x="0" y="14"/>
                    <a:pt x="0" y="32"/>
                  </a:cubicBezTo>
                  <a:cubicBezTo>
                    <a:pt x="0" y="224"/>
                    <a:pt x="0" y="224"/>
                    <a:pt x="0" y="224"/>
                  </a:cubicBezTo>
                  <a:cubicBezTo>
                    <a:pt x="0" y="242"/>
                    <a:pt x="14" y="256"/>
                    <a:pt x="32" y="256"/>
                  </a:cubicBezTo>
                  <a:cubicBezTo>
                    <a:pt x="321" y="256"/>
                    <a:pt x="321" y="256"/>
                    <a:pt x="321" y="256"/>
                  </a:cubicBezTo>
                  <a:cubicBezTo>
                    <a:pt x="338" y="256"/>
                    <a:pt x="353" y="242"/>
                    <a:pt x="353" y="224"/>
                  </a:cubicBezTo>
                  <a:cubicBezTo>
                    <a:pt x="353" y="32"/>
                    <a:pt x="353" y="32"/>
                    <a:pt x="353" y="32"/>
                  </a:cubicBezTo>
                  <a:cubicBezTo>
                    <a:pt x="353" y="14"/>
                    <a:pt x="338" y="0"/>
                    <a:pt x="321" y="0"/>
                  </a:cubicBezTo>
                  <a:moveTo>
                    <a:pt x="32" y="16"/>
                  </a:moveTo>
                  <a:cubicBezTo>
                    <a:pt x="321" y="16"/>
                    <a:pt x="321" y="16"/>
                    <a:pt x="321" y="16"/>
                  </a:cubicBezTo>
                  <a:cubicBezTo>
                    <a:pt x="323" y="16"/>
                    <a:pt x="324" y="16"/>
                    <a:pt x="326" y="17"/>
                  </a:cubicBezTo>
                  <a:cubicBezTo>
                    <a:pt x="187" y="156"/>
                    <a:pt x="187" y="156"/>
                    <a:pt x="187" y="156"/>
                  </a:cubicBezTo>
                  <a:cubicBezTo>
                    <a:pt x="184" y="158"/>
                    <a:pt x="180" y="160"/>
                    <a:pt x="176" y="160"/>
                  </a:cubicBezTo>
                  <a:cubicBezTo>
                    <a:pt x="172" y="160"/>
                    <a:pt x="168" y="158"/>
                    <a:pt x="165" y="156"/>
                  </a:cubicBezTo>
                  <a:cubicBezTo>
                    <a:pt x="26" y="17"/>
                    <a:pt x="26" y="17"/>
                    <a:pt x="26" y="17"/>
                  </a:cubicBezTo>
                  <a:cubicBezTo>
                    <a:pt x="28" y="16"/>
                    <a:pt x="30" y="16"/>
                    <a:pt x="32" y="16"/>
                  </a:cubicBezTo>
                  <a:moveTo>
                    <a:pt x="16" y="224"/>
                  </a:moveTo>
                  <a:cubicBezTo>
                    <a:pt x="16" y="32"/>
                    <a:pt x="16" y="32"/>
                    <a:pt x="16" y="32"/>
                  </a:cubicBezTo>
                  <a:cubicBezTo>
                    <a:pt x="16" y="31"/>
                    <a:pt x="16" y="30"/>
                    <a:pt x="16" y="29"/>
                  </a:cubicBezTo>
                  <a:cubicBezTo>
                    <a:pt x="115" y="128"/>
                    <a:pt x="115" y="128"/>
                    <a:pt x="115" y="128"/>
                  </a:cubicBezTo>
                  <a:cubicBezTo>
                    <a:pt x="16" y="227"/>
                    <a:pt x="16" y="227"/>
                    <a:pt x="16" y="227"/>
                  </a:cubicBezTo>
                  <a:cubicBezTo>
                    <a:pt x="16" y="226"/>
                    <a:pt x="16" y="225"/>
                    <a:pt x="16" y="224"/>
                  </a:cubicBezTo>
                  <a:moveTo>
                    <a:pt x="321" y="240"/>
                  </a:moveTo>
                  <a:cubicBezTo>
                    <a:pt x="32" y="240"/>
                    <a:pt x="32" y="240"/>
                    <a:pt x="32" y="240"/>
                  </a:cubicBezTo>
                  <a:cubicBezTo>
                    <a:pt x="30" y="240"/>
                    <a:pt x="28" y="240"/>
                    <a:pt x="26" y="239"/>
                  </a:cubicBezTo>
                  <a:cubicBezTo>
                    <a:pt x="126" y="139"/>
                    <a:pt x="126" y="139"/>
                    <a:pt x="126" y="139"/>
                  </a:cubicBezTo>
                  <a:cubicBezTo>
                    <a:pt x="154" y="167"/>
                    <a:pt x="154" y="167"/>
                    <a:pt x="154" y="167"/>
                  </a:cubicBezTo>
                  <a:cubicBezTo>
                    <a:pt x="160" y="173"/>
                    <a:pt x="168" y="176"/>
                    <a:pt x="176" y="176"/>
                  </a:cubicBezTo>
                  <a:cubicBezTo>
                    <a:pt x="184" y="176"/>
                    <a:pt x="192" y="173"/>
                    <a:pt x="198" y="167"/>
                  </a:cubicBezTo>
                  <a:cubicBezTo>
                    <a:pt x="226" y="139"/>
                    <a:pt x="226" y="139"/>
                    <a:pt x="226" y="139"/>
                  </a:cubicBezTo>
                  <a:cubicBezTo>
                    <a:pt x="326" y="239"/>
                    <a:pt x="326" y="239"/>
                    <a:pt x="326" y="239"/>
                  </a:cubicBezTo>
                  <a:cubicBezTo>
                    <a:pt x="324" y="240"/>
                    <a:pt x="323" y="240"/>
                    <a:pt x="321" y="240"/>
                  </a:cubicBezTo>
                  <a:moveTo>
                    <a:pt x="337" y="224"/>
                  </a:moveTo>
                  <a:cubicBezTo>
                    <a:pt x="337" y="225"/>
                    <a:pt x="337" y="226"/>
                    <a:pt x="336" y="227"/>
                  </a:cubicBezTo>
                  <a:cubicBezTo>
                    <a:pt x="237" y="128"/>
                    <a:pt x="237" y="128"/>
                    <a:pt x="237" y="128"/>
                  </a:cubicBezTo>
                  <a:cubicBezTo>
                    <a:pt x="336" y="29"/>
                    <a:pt x="336" y="29"/>
                    <a:pt x="336" y="29"/>
                  </a:cubicBezTo>
                  <a:cubicBezTo>
                    <a:pt x="337" y="30"/>
                    <a:pt x="337" y="31"/>
                    <a:pt x="337" y="32"/>
                  </a:cubicBezTo>
                  <a:lnTo>
                    <a:pt x="337" y="224"/>
                  </a:lnTo>
                  <a:close/>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sp>
          <p:nvSpPr>
            <p:cNvPr id="8" name="Shape 3515">
              <a:extLst>
                <a:ext uri="{FF2B5EF4-FFF2-40B4-BE49-F238E27FC236}">
                  <a16:creationId xmlns:a16="http://schemas.microsoft.com/office/drawing/2014/main" id="{D36D93EC-02E2-E52B-9039-6ACA2CB21274}"/>
                </a:ext>
              </a:extLst>
            </p:cNvPr>
            <p:cNvSpPr>
              <a:spLocks/>
            </p:cNvSpPr>
            <p:nvPr/>
          </p:nvSpPr>
          <p:spPr>
            <a:xfrm>
              <a:off x="16551780" y="8790064"/>
              <a:ext cx="711754" cy="985780"/>
            </a:xfrm>
            <a:custGeom>
              <a:avLst/>
              <a:gdLst/>
              <a:ahLst/>
              <a:cxnLst/>
              <a:rect l="0" t="0" r="0" b="0"/>
              <a:pathLst>
                <a:path w="258" h="355" extrusionOk="0">
                  <a:moveTo>
                    <a:pt x="88" y="306"/>
                  </a:moveTo>
                  <a:cubicBezTo>
                    <a:pt x="97" y="306"/>
                    <a:pt x="104" y="299"/>
                    <a:pt x="104" y="290"/>
                  </a:cubicBezTo>
                  <a:cubicBezTo>
                    <a:pt x="104" y="282"/>
                    <a:pt x="97" y="274"/>
                    <a:pt x="88" y="274"/>
                  </a:cubicBezTo>
                  <a:cubicBezTo>
                    <a:pt x="79" y="274"/>
                    <a:pt x="72" y="282"/>
                    <a:pt x="72" y="290"/>
                  </a:cubicBezTo>
                  <a:cubicBezTo>
                    <a:pt x="72" y="299"/>
                    <a:pt x="79" y="306"/>
                    <a:pt x="88" y="306"/>
                  </a:cubicBezTo>
                  <a:moveTo>
                    <a:pt x="253" y="2"/>
                  </a:moveTo>
                  <a:cubicBezTo>
                    <a:pt x="249" y="0"/>
                    <a:pt x="244" y="2"/>
                    <a:pt x="242" y="6"/>
                  </a:cubicBezTo>
                  <a:cubicBezTo>
                    <a:pt x="224" y="33"/>
                    <a:pt x="200" y="59"/>
                    <a:pt x="156" y="34"/>
                  </a:cubicBezTo>
                  <a:cubicBezTo>
                    <a:pt x="131" y="20"/>
                    <a:pt x="115" y="25"/>
                    <a:pt x="103" y="32"/>
                  </a:cubicBezTo>
                  <a:cubicBezTo>
                    <a:pt x="91" y="39"/>
                    <a:pt x="83" y="52"/>
                    <a:pt x="81" y="66"/>
                  </a:cubicBezTo>
                  <a:cubicBezTo>
                    <a:pt x="36" y="70"/>
                    <a:pt x="0" y="108"/>
                    <a:pt x="0" y="154"/>
                  </a:cubicBezTo>
                  <a:cubicBezTo>
                    <a:pt x="0" y="266"/>
                    <a:pt x="0" y="266"/>
                    <a:pt x="0" y="266"/>
                  </a:cubicBezTo>
                  <a:cubicBezTo>
                    <a:pt x="0" y="315"/>
                    <a:pt x="40" y="355"/>
                    <a:pt x="88" y="355"/>
                  </a:cubicBezTo>
                  <a:cubicBezTo>
                    <a:pt x="137" y="355"/>
                    <a:pt x="177" y="315"/>
                    <a:pt x="177" y="266"/>
                  </a:cubicBezTo>
                  <a:cubicBezTo>
                    <a:pt x="177" y="154"/>
                    <a:pt x="177" y="154"/>
                    <a:pt x="177" y="154"/>
                  </a:cubicBezTo>
                  <a:cubicBezTo>
                    <a:pt x="177" y="108"/>
                    <a:pt x="142" y="71"/>
                    <a:pt x="97" y="66"/>
                  </a:cubicBezTo>
                  <a:cubicBezTo>
                    <a:pt x="99" y="59"/>
                    <a:pt x="104" y="51"/>
                    <a:pt x="112" y="46"/>
                  </a:cubicBezTo>
                  <a:cubicBezTo>
                    <a:pt x="123" y="39"/>
                    <a:pt x="131" y="40"/>
                    <a:pt x="149" y="49"/>
                  </a:cubicBezTo>
                  <a:cubicBezTo>
                    <a:pt x="179" y="64"/>
                    <a:pt x="199" y="60"/>
                    <a:pt x="214" y="54"/>
                  </a:cubicBezTo>
                  <a:cubicBezTo>
                    <a:pt x="233" y="47"/>
                    <a:pt x="247" y="32"/>
                    <a:pt x="256" y="13"/>
                  </a:cubicBezTo>
                  <a:cubicBezTo>
                    <a:pt x="258" y="9"/>
                    <a:pt x="256" y="4"/>
                    <a:pt x="253" y="2"/>
                  </a:cubicBezTo>
                  <a:moveTo>
                    <a:pt x="161" y="266"/>
                  </a:moveTo>
                  <a:cubicBezTo>
                    <a:pt x="161" y="306"/>
                    <a:pt x="128" y="339"/>
                    <a:pt x="88" y="339"/>
                  </a:cubicBezTo>
                  <a:cubicBezTo>
                    <a:pt x="48" y="339"/>
                    <a:pt x="16" y="306"/>
                    <a:pt x="16" y="266"/>
                  </a:cubicBezTo>
                  <a:cubicBezTo>
                    <a:pt x="16" y="178"/>
                    <a:pt x="16" y="178"/>
                    <a:pt x="16" y="178"/>
                  </a:cubicBezTo>
                  <a:cubicBezTo>
                    <a:pt x="161" y="178"/>
                    <a:pt x="161" y="178"/>
                    <a:pt x="161" y="178"/>
                  </a:cubicBezTo>
                  <a:lnTo>
                    <a:pt x="161" y="266"/>
                  </a:lnTo>
                  <a:close/>
                  <a:moveTo>
                    <a:pt x="161" y="154"/>
                  </a:moveTo>
                  <a:cubicBezTo>
                    <a:pt x="161" y="162"/>
                    <a:pt x="161" y="162"/>
                    <a:pt x="161" y="162"/>
                  </a:cubicBezTo>
                  <a:cubicBezTo>
                    <a:pt x="16" y="162"/>
                    <a:pt x="16" y="162"/>
                    <a:pt x="16" y="162"/>
                  </a:cubicBezTo>
                  <a:cubicBezTo>
                    <a:pt x="16" y="154"/>
                    <a:pt x="16" y="154"/>
                    <a:pt x="16" y="154"/>
                  </a:cubicBezTo>
                  <a:cubicBezTo>
                    <a:pt x="16" y="117"/>
                    <a:pt x="44" y="86"/>
                    <a:pt x="80" y="82"/>
                  </a:cubicBezTo>
                  <a:cubicBezTo>
                    <a:pt x="80" y="162"/>
                    <a:pt x="80" y="162"/>
                    <a:pt x="80" y="162"/>
                  </a:cubicBezTo>
                  <a:cubicBezTo>
                    <a:pt x="96" y="162"/>
                    <a:pt x="96" y="162"/>
                    <a:pt x="96" y="162"/>
                  </a:cubicBezTo>
                  <a:cubicBezTo>
                    <a:pt x="96" y="82"/>
                    <a:pt x="96" y="82"/>
                    <a:pt x="96" y="82"/>
                  </a:cubicBezTo>
                  <a:cubicBezTo>
                    <a:pt x="133" y="86"/>
                    <a:pt x="161" y="117"/>
                    <a:pt x="161" y="154"/>
                  </a:cubicBezTo>
                </a:path>
              </a:pathLst>
            </a:custGeom>
            <a:solidFill>
              <a:schemeClr val="lt1"/>
            </a:solidFill>
            <a:ln>
              <a:noFill/>
            </a:ln>
          </p:spPr>
          <p:txBody>
            <a:bodyPr spcFirstLastPara="1" wrap="square" lIns="45713" tIns="22850" rIns="45713" bIns="22850" anchor="t" anchorCtr="0">
              <a:noAutofit/>
            </a:bodyPr>
            <a:lstStyle/>
            <a:p>
              <a:endParaRPr>
                <a:solidFill>
                  <a:schemeClr val="lt1"/>
                </a:solidFill>
                <a:latin typeface="Calibri"/>
                <a:ea typeface="Calibri"/>
                <a:cs typeface="Calibri"/>
                <a:sym typeface="Calibri"/>
              </a:endParaRPr>
            </a:p>
          </p:txBody>
        </p:sp>
      </p:grpSp>
      <p:pic>
        <p:nvPicPr>
          <p:cNvPr id="14" name="Picture 13" descr="A finger pointing at a mail icon&#10;&#10;Description automatically generated">
            <a:extLst>
              <a:ext uri="{FF2B5EF4-FFF2-40B4-BE49-F238E27FC236}">
                <a16:creationId xmlns:a16="http://schemas.microsoft.com/office/drawing/2014/main" id="{AAE25E75-8D6B-F652-D457-9EBFBF0B47E3}"/>
              </a:ext>
            </a:extLst>
          </p:cNvPr>
          <p:cNvPicPr>
            <a:picLocks noChangeAspect="1"/>
          </p:cNvPicPr>
          <p:nvPr/>
        </p:nvPicPr>
        <p:blipFill rotWithShape="1">
          <a:blip r:embed="rId4">
            <a:extLst>
              <a:ext uri="{28A0092B-C50C-407E-A947-70E740481C1C}">
                <a14:useLocalDpi xmlns:a14="http://schemas.microsoft.com/office/drawing/2010/main" val="0"/>
              </a:ext>
            </a:extLst>
          </a:blip>
          <a:srcRect l="16063" r="18339"/>
          <a:stretch/>
        </p:blipFill>
        <p:spPr>
          <a:xfrm>
            <a:off x="1" y="0"/>
            <a:ext cx="7180118" cy="6858000"/>
          </a:xfrm>
          <a:prstGeom prst="rect">
            <a:avLst/>
          </a:prstGeom>
        </p:spPr>
      </p:pic>
      <p:sp>
        <p:nvSpPr>
          <p:cNvPr id="2" name="Rectangle 1">
            <a:extLst>
              <a:ext uri="{FF2B5EF4-FFF2-40B4-BE49-F238E27FC236}">
                <a16:creationId xmlns:a16="http://schemas.microsoft.com/office/drawing/2014/main" id="{E48C4188-7E59-1329-586D-2298D612EEA2}"/>
              </a:ext>
            </a:extLst>
          </p:cNvPr>
          <p:cNvSpPr>
            <a:spLocks noGrp="1" noRot="1" noMove="1" noResize="1" noEditPoints="1" noAdjustHandles="1" noChangeArrowheads="1" noChangeShapeType="1"/>
          </p:cNvSpPr>
          <p:nvPr/>
        </p:nvSpPr>
        <p:spPr>
          <a:xfrm>
            <a:off x="0" y="0"/>
            <a:ext cx="7180117" cy="6858000"/>
          </a:xfrm>
          <a:prstGeom prst="rect">
            <a:avLst/>
          </a:prstGeom>
          <a:gradFill flip="none" rotWithShape="1">
            <a:gsLst>
              <a:gs pos="66000">
                <a:srgbClr val="002060">
                  <a:alpha val="21000"/>
                </a:srgbClr>
              </a:gs>
              <a:gs pos="100000">
                <a:sysClr val="windowText" lastClr="000000">
                  <a:lumMod val="58000"/>
                  <a:alpha val="13000"/>
                </a:sysClr>
              </a:gs>
              <a:gs pos="25000">
                <a:srgbClr val="0070C0">
                  <a:alpha val="53000"/>
                </a:srgbClr>
              </a:gs>
            </a:gsLst>
            <a:path path="rect">
              <a:fillToRect t="100000" r="100000"/>
            </a:path>
            <a:tileRect l="-100000" b="-10000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68C04CAA-C22D-524D-F3EB-8790F66F8013}"/>
              </a:ext>
            </a:extLst>
          </p:cNvPr>
          <p:cNvSpPr txBox="1">
            <a:spLocks noGrp="1" noRot="1" noMove="1" noResize="1" noEditPoints="1" noAdjustHandles="1" noChangeArrowheads="1" noChangeShapeType="1"/>
          </p:cNvSpPr>
          <p:nvPr/>
        </p:nvSpPr>
        <p:spPr>
          <a:xfrm>
            <a:off x="7533646" y="1017438"/>
            <a:ext cx="4997791" cy="12198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6400" b="1">
                <a:solidFill>
                  <a:schemeClr val="bg1"/>
                </a:solidFill>
                <a:latin typeface="Tenorite" panose="00000500000000000000" pitchFamily="2" charset="0"/>
              </a:rPr>
              <a:t>Thank You! </a:t>
            </a:r>
          </a:p>
        </p:txBody>
      </p:sp>
      <p:cxnSp>
        <p:nvCxnSpPr>
          <p:cNvPr id="20" name="Straight Connector 19">
            <a:extLst>
              <a:ext uri="{FF2B5EF4-FFF2-40B4-BE49-F238E27FC236}">
                <a16:creationId xmlns:a16="http://schemas.microsoft.com/office/drawing/2014/main" id="{9F3CA6CF-2BF0-B0E5-0207-D6165ED88257}"/>
              </a:ext>
            </a:extLst>
          </p:cNvPr>
          <p:cNvCxnSpPr>
            <a:cxnSpLocks noGrp="1" noRot="1" noMove="1" noResize="1" noEditPoints="1" noAdjustHandles="1" noChangeArrowheads="1" noChangeShapeType="1"/>
          </p:cNvCxnSpPr>
          <p:nvPr/>
        </p:nvCxnSpPr>
        <p:spPr>
          <a:xfrm>
            <a:off x="7699903" y="2049582"/>
            <a:ext cx="31551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Footer Placeholder 1">
            <a:extLst>
              <a:ext uri="{FF2B5EF4-FFF2-40B4-BE49-F238E27FC236}">
                <a16:creationId xmlns:a16="http://schemas.microsoft.com/office/drawing/2014/main" id="{16A7FAF6-FE07-F3A7-1924-9B210EA59201}"/>
              </a:ext>
            </a:extLst>
          </p:cNvPr>
          <p:cNvSpPr txBox="1">
            <a:spLocks noGrp="1" noRot="1" noMove="1" noResize="1" noEditPoints="1" noAdjustHandles="1" noChangeArrowheads="1" noChangeShapeType="1"/>
          </p:cNvSpPr>
          <p:nvPr/>
        </p:nvSpPr>
        <p:spPr>
          <a:xfrm>
            <a:off x="7628657"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pic>
        <p:nvPicPr>
          <p:cNvPr id="13" name="Graphic 12">
            <a:extLst>
              <a:ext uri="{FF2B5EF4-FFF2-40B4-BE49-F238E27FC236}">
                <a16:creationId xmlns:a16="http://schemas.microsoft.com/office/drawing/2014/main" id="{37579F0F-A18B-53A0-B74B-B52424A333D8}"/>
              </a:ext>
            </a:extLst>
          </p:cNvPr>
          <p:cNvPicPr/>
          <p:nvPr/>
        </p:nvPicPr>
        <p:blipFill rotWithShape="1">
          <a:blip r:embed="rId5">
            <a:extLst>
              <a:ext uri="{96DAC541-7B7A-43D3-8B79-37D633B846F1}">
                <asvg:svgBlip xmlns:asvg="http://schemas.microsoft.com/office/drawing/2016/SVG/main" r:embed="rId6"/>
              </a:ext>
            </a:extLst>
          </a:blip>
          <a:srcRect b="14830"/>
          <a:stretch/>
        </p:blipFill>
        <p:spPr>
          <a:xfrm>
            <a:off x="199208" y="186600"/>
            <a:ext cx="1029249" cy="484758"/>
          </a:xfrm>
          <a:prstGeom prst="rect">
            <a:avLst/>
          </a:prstGeom>
        </p:spPr>
      </p:pic>
      <p:pic>
        <p:nvPicPr>
          <p:cNvPr id="19" name="Graphic 18">
            <a:extLst>
              <a:ext uri="{FF2B5EF4-FFF2-40B4-BE49-F238E27FC236}">
                <a16:creationId xmlns:a16="http://schemas.microsoft.com/office/drawing/2014/main" id="{8B4A6E4E-0F88-210F-18CD-55C7D76DE5EF}"/>
              </a:ext>
            </a:extLst>
          </p:cNvPr>
          <p:cNvPicPr/>
          <p:nvPr/>
        </p:nvPicPr>
        <p:blipFill rotWithShape="1">
          <a:blip r:embed="rId7">
            <a:extLst>
              <a:ext uri="{96DAC541-7B7A-43D3-8B79-37D633B846F1}">
                <asvg:svgBlip xmlns:asvg="http://schemas.microsoft.com/office/drawing/2016/SVG/main" r:embed="rId8"/>
              </a:ext>
            </a:extLst>
          </a:blip>
          <a:srcRect t="84448"/>
          <a:stretch/>
        </p:blipFill>
        <p:spPr>
          <a:xfrm>
            <a:off x="199208" y="665320"/>
            <a:ext cx="1029249" cy="88514"/>
          </a:xfrm>
          <a:prstGeom prst="rect">
            <a:avLst/>
          </a:prstGeom>
        </p:spPr>
      </p:pic>
    </p:spTree>
    <p:extLst>
      <p:ext uri="{BB962C8B-B14F-4D97-AF65-F5344CB8AC3E}">
        <p14:creationId xmlns:p14="http://schemas.microsoft.com/office/powerpoint/2010/main" val="243482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6DFCBD87-A407-F123-0347-5A6487ED86D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pic>
        <p:nvPicPr>
          <p:cNvPr id="4" name="Graphic 3" descr="Bullseye with solid fill">
            <a:hlinkClick r:id="rId3" action="ppaction://hlinksldjump"/>
            <a:extLst>
              <a:ext uri="{FF2B5EF4-FFF2-40B4-BE49-F238E27FC236}">
                <a16:creationId xmlns:a16="http://schemas.microsoft.com/office/drawing/2014/main" id="{FC3B9CA6-9778-2002-05F7-F06C5A0522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758" y="385578"/>
            <a:ext cx="783288" cy="783288"/>
          </a:xfrm>
          <a:prstGeom prst="rect">
            <a:avLst/>
          </a:prstGeom>
        </p:spPr>
      </p:pic>
      <p:sp>
        <p:nvSpPr>
          <p:cNvPr id="6" name="Title 1">
            <a:extLst>
              <a:ext uri="{FF2B5EF4-FFF2-40B4-BE49-F238E27FC236}">
                <a16:creationId xmlns:a16="http://schemas.microsoft.com/office/drawing/2014/main" id="{439BBAC7-F698-2D31-581C-CDED22CBC77B}"/>
              </a:ext>
            </a:extLst>
          </p:cNvPr>
          <p:cNvSpPr txBox="1">
            <a:spLocks/>
          </p:cNvSpPr>
          <p:nvPr/>
        </p:nvSpPr>
        <p:spPr>
          <a:xfrm>
            <a:off x="1271046" y="491722"/>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Software &amp; Infrastructure Security</a:t>
            </a:r>
          </a:p>
        </p:txBody>
      </p:sp>
      <p:sp>
        <p:nvSpPr>
          <p:cNvPr id="7" name="Rectangle 6">
            <a:extLst>
              <a:ext uri="{FF2B5EF4-FFF2-40B4-BE49-F238E27FC236}">
                <a16:creationId xmlns:a16="http://schemas.microsoft.com/office/drawing/2014/main" id="{1267507E-8B05-012C-677F-4FA1EB6CD672}"/>
              </a:ext>
            </a:extLst>
          </p:cNvPr>
          <p:cNvSpPr/>
          <p:nvPr/>
        </p:nvSpPr>
        <p:spPr>
          <a:xfrm>
            <a:off x="0" y="0"/>
            <a:ext cx="166550" cy="6853734"/>
          </a:xfrm>
          <a:prstGeom prst="rect">
            <a:avLst/>
          </a:prstGeom>
          <a:solidFill>
            <a:srgbClr val="BF4C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240B16-1C3E-4DA3-69AD-44CBE4D8511F}"/>
              </a:ext>
            </a:extLst>
          </p:cNvPr>
          <p:cNvGrpSpPr/>
          <p:nvPr/>
        </p:nvGrpSpPr>
        <p:grpSpPr>
          <a:xfrm>
            <a:off x="649348" y="1398853"/>
            <a:ext cx="6311584" cy="5175617"/>
            <a:chOff x="791392" y="1360129"/>
            <a:chExt cx="3526972" cy="5175617"/>
          </a:xfrm>
        </p:grpSpPr>
        <p:sp>
          <p:nvSpPr>
            <p:cNvPr id="14" name="TextBox 13">
              <a:extLst>
                <a:ext uri="{FF2B5EF4-FFF2-40B4-BE49-F238E27FC236}">
                  <a16:creationId xmlns:a16="http://schemas.microsoft.com/office/drawing/2014/main" id="{CF1E25E7-BFB6-35FA-3627-90AA1F50BABF}"/>
                </a:ext>
              </a:extLst>
            </p:cNvPr>
            <p:cNvSpPr txBox="1"/>
            <p:nvPr/>
          </p:nvSpPr>
          <p:spPr>
            <a:xfrm>
              <a:off x="791392" y="1842153"/>
              <a:ext cx="3526972" cy="4693593"/>
            </a:xfrm>
            <a:prstGeom prst="rect">
              <a:avLst/>
            </a:prstGeom>
            <a:noFill/>
          </p:spPr>
          <p:txBody>
            <a:bodyPr wrap="square" rtlCol="0">
              <a:spAutoFit/>
            </a:bodyPr>
            <a:lstStyle/>
            <a:p>
              <a:pPr algn="l"/>
              <a:r>
                <a:rPr lang="en-US" sz="1300" b="0" i="0">
                  <a:solidFill>
                    <a:srgbClr val="0D0D0D"/>
                  </a:solidFill>
                  <a:effectLst/>
                  <a:latin typeface="Tenorite" panose="00000500000000000000" pitchFamily="2" charset="0"/>
                </a:rPr>
                <a:t>We safeguard your organization's infrastructure from a multitude of cyber threats. Our suite of advanced cybersecurity services covers every aspect of your organizational security needs, ensuring robust protection from network perimeter to web applications and data. </a:t>
              </a:r>
            </a:p>
            <a:p>
              <a:pPr marL="285750" indent="-285750" algn="l">
                <a:buFont typeface="Arial" panose="020B0604020202020204" pitchFamily="34" charset="0"/>
                <a:buChar char="•"/>
              </a:pPr>
              <a:endParaRPr lang="en-US" sz="13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300" b="0" i="0">
                  <a:solidFill>
                    <a:srgbClr val="0D0D0D"/>
                  </a:solidFill>
                  <a:effectLst/>
                  <a:latin typeface="Tenorite" panose="00000500000000000000" pitchFamily="2" charset="0"/>
                </a:rPr>
                <a:t>With encryption solutions such as BitLocker and </a:t>
              </a:r>
              <a:r>
                <a:rPr lang="en-US" sz="1300" b="0" i="0" err="1">
                  <a:solidFill>
                    <a:srgbClr val="0D0D0D"/>
                  </a:solidFill>
                  <a:effectLst/>
                  <a:latin typeface="Tenorite" panose="00000500000000000000" pitchFamily="2" charset="0"/>
                </a:rPr>
                <a:t>Galaxkey</a:t>
              </a:r>
              <a:r>
                <a:rPr lang="en-US" sz="1300" b="0" i="0">
                  <a:solidFill>
                    <a:srgbClr val="0D0D0D"/>
                  </a:solidFill>
                  <a:effectLst/>
                  <a:latin typeface="Tenorite" panose="00000500000000000000" pitchFamily="2" charset="0"/>
                </a:rPr>
                <a:t>, we secure your sensitive data, both at rest and in transit, providing peace of mind against unauthorized access. </a:t>
              </a:r>
            </a:p>
            <a:p>
              <a:pPr marL="285750" indent="-285750" algn="l">
                <a:buFont typeface="Arial" panose="020B0604020202020204" pitchFamily="34" charset="0"/>
                <a:buChar char="•"/>
              </a:pPr>
              <a:endParaRPr lang="en-US" sz="13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300" b="0" i="0">
                  <a:solidFill>
                    <a:srgbClr val="0D0D0D"/>
                  </a:solidFill>
                  <a:effectLst/>
                  <a:latin typeface="Tenorite" panose="00000500000000000000" pitchFamily="2" charset="0"/>
                </a:rPr>
                <a:t>Our cloud security offerings, leveraging Microsoft security suite, </a:t>
              </a:r>
              <a:r>
                <a:rPr lang="en-US" sz="1300" b="0" i="0" err="1">
                  <a:solidFill>
                    <a:srgbClr val="0D0D0D"/>
                  </a:solidFill>
                  <a:effectLst/>
                  <a:latin typeface="Tenorite" panose="00000500000000000000" pitchFamily="2" charset="0"/>
                </a:rPr>
                <a:t>Virsec</a:t>
              </a:r>
              <a:r>
                <a:rPr lang="en-US" sz="1300" b="0" i="0">
                  <a:solidFill>
                    <a:srgbClr val="0D0D0D"/>
                  </a:solidFill>
                  <a:effectLst/>
                  <a:latin typeface="Tenorite" panose="00000500000000000000" pitchFamily="2" charset="0"/>
                </a:rPr>
                <a:t>, and Sophos, protect your cloud environment from a wide range of threats, including malware, phishing attacks, and data breaches. </a:t>
              </a:r>
            </a:p>
            <a:p>
              <a:pPr marL="285750" indent="-285750" algn="l">
                <a:buFont typeface="Arial" panose="020B0604020202020204" pitchFamily="34" charset="0"/>
                <a:buChar char="•"/>
              </a:pPr>
              <a:endParaRPr lang="en-US" sz="13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300" b="0" i="0">
                  <a:solidFill>
                    <a:srgbClr val="0D0D0D"/>
                  </a:solidFill>
                  <a:effectLst/>
                  <a:latin typeface="Tenorite" panose="00000500000000000000" pitchFamily="2" charset="0"/>
                </a:rPr>
                <a:t>Furthermore, our device management services ensure that all devices within your network are properly configured, monitored, and secured against potential vulnerabilities. With antivirus solutions like Microsoft Defender and network protection hardware from Sophos, we provide real-time threat detection and response capabilities, mitigating risks effectively. </a:t>
              </a:r>
            </a:p>
            <a:p>
              <a:pPr marL="285750" indent="-285750" algn="l">
                <a:buFont typeface="Arial" panose="020B0604020202020204" pitchFamily="34" charset="0"/>
                <a:buChar char="•"/>
              </a:pPr>
              <a:endParaRPr lang="en-US" sz="13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300" b="0" i="0">
                  <a:solidFill>
                    <a:srgbClr val="0D0D0D"/>
                  </a:solidFill>
                  <a:effectLst/>
                  <a:latin typeface="Tenorite" panose="00000500000000000000" pitchFamily="2" charset="0"/>
                </a:rPr>
                <a:t>Through a combination of robust encryption, telemetry, automation, and other SOC tools, we offer end-to-end security solutions tailored to your organizational needs.</a:t>
              </a:r>
            </a:p>
            <a:p>
              <a:pPr marL="285750" indent="-285750" algn="l">
                <a:buFont typeface="Arial" panose="020B0604020202020204" pitchFamily="34" charset="0"/>
                <a:buChar char="•"/>
              </a:pPr>
              <a:endParaRPr kumimoji="0" lang="en-US" sz="1300" b="1" i="0" u="none" strike="noStrike" kern="1200" cap="none" spc="0" normalizeH="0" baseline="0" noProof="0">
                <a:ln>
                  <a:noFill/>
                </a:ln>
                <a:solidFill>
                  <a:srgbClr val="00C85A"/>
                </a:solidFill>
                <a:effectLst/>
                <a:uLnTx/>
                <a:uFillTx/>
                <a:latin typeface="Tenorite" panose="00000500000000000000" pitchFamily="2" charset="0"/>
              </a:endParaRPr>
            </a:p>
          </p:txBody>
        </p:sp>
        <p:sp>
          <p:nvSpPr>
            <p:cNvPr id="15" name="TextBox 14">
              <a:extLst>
                <a:ext uri="{FF2B5EF4-FFF2-40B4-BE49-F238E27FC236}">
                  <a16:creationId xmlns:a16="http://schemas.microsoft.com/office/drawing/2014/main" id="{FC64E5EF-CED7-FEC4-AC87-32EA7BA932C3}"/>
                </a:ext>
              </a:extLst>
            </p:cNvPr>
            <p:cNvSpPr txBox="1"/>
            <p:nvPr/>
          </p:nvSpPr>
          <p:spPr>
            <a:xfrm>
              <a:off x="791392" y="1360129"/>
              <a:ext cx="3526972" cy="400110"/>
            </a:xfrm>
            <a:prstGeom prst="rect">
              <a:avLst/>
            </a:prstGeom>
            <a:solidFill>
              <a:srgbClr val="BF4C5C"/>
            </a:solidFill>
          </p:spPr>
          <p:txBody>
            <a:bodyPr wrap="square" rtlCol="0">
              <a:spAutoFit/>
            </a:bodyPr>
            <a:lstStyle/>
            <a:p>
              <a:r>
                <a:rPr lang="en-US" sz="2000" b="1">
                  <a:solidFill>
                    <a:schemeClr val="bg1"/>
                  </a:solidFill>
                  <a:latin typeface="Tenorite" panose="00000500000000000000" pitchFamily="2" charset="0"/>
                </a:rPr>
                <a:t>What We Provide</a:t>
              </a:r>
            </a:p>
          </p:txBody>
        </p:sp>
      </p:grpSp>
      <p:sp>
        <p:nvSpPr>
          <p:cNvPr id="2" name="Rectangle: Rounded Corners 1">
            <a:extLst>
              <a:ext uri="{FF2B5EF4-FFF2-40B4-BE49-F238E27FC236}">
                <a16:creationId xmlns:a16="http://schemas.microsoft.com/office/drawing/2014/main" id="{CB68E04B-4688-6BF8-0181-C1CCE59D6844}"/>
              </a:ext>
            </a:extLst>
          </p:cNvPr>
          <p:cNvSpPr/>
          <p:nvPr/>
        </p:nvSpPr>
        <p:spPr>
          <a:xfrm>
            <a:off x="7864539" y="2501483"/>
            <a:ext cx="1356804"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Security Architecture</a:t>
            </a:r>
          </a:p>
        </p:txBody>
      </p:sp>
      <p:sp>
        <p:nvSpPr>
          <p:cNvPr id="5" name="Rectangle: Rounded Corners 4">
            <a:extLst>
              <a:ext uri="{FF2B5EF4-FFF2-40B4-BE49-F238E27FC236}">
                <a16:creationId xmlns:a16="http://schemas.microsoft.com/office/drawing/2014/main" id="{1BC5406E-E94C-64CA-E614-D6A1B0E09027}"/>
              </a:ext>
            </a:extLst>
          </p:cNvPr>
          <p:cNvSpPr/>
          <p:nvPr/>
        </p:nvSpPr>
        <p:spPr>
          <a:xfrm>
            <a:off x="7967434" y="1944820"/>
            <a:ext cx="1127709"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Cloud Security</a:t>
            </a:r>
          </a:p>
        </p:txBody>
      </p:sp>
      <p:sp>
        <p:nvSpPr>
          <p:cNvPr id="8" name="Rectangle: Rounded Corners 7">
            <a:extLst>
              <a:ext uri="{FF2B5EF4-FFF2-40B4-BE49-F238E27FC236}">
                <a16:creationId xmlns:a16="http://schemas.microsoft.com/office/drawing/2014/main" id="{6FB2D736-F355-BB7A-A10E-59FF4D97C5DA}"/>
              </a:ext>
            </a:extLst>
          </p:cNvPr>
          <p:cNvSpPr/>
          <p:nvPr/>
        </p:nvSpPr>
        <p:spPr>
          <a:xfrm>
            <a:off x="7182215" y="1954998"/>
            <a:ext cx="670800" cy="274080"/>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CASB</a:t>
            </a:r>
          </a:p>
        </p:txBody>
      </p:sp>
      <p:sp>
        <p:nvSpPr>
          <p:cNvPr id="9" name="Rectangle: Rounded Corners 8">
            <a:extLst>
              <a:ext uri="{FF2B5EF4-FFF2-40B4-BE49-F238E27FC236}">
                <a16:creationId xmlns:a16="http://schemas.microsoft.com/office/drawing/2014/main" id="{7A57E4CE-631C-2AA0-5AFB-1AD7081656CB}"/>
              </a:ext>
            </a:extLst>
          </p:cNvPr>
          <p:cNvSpPr/>
          <p:nvPr/>
        </p:nvSpPr>
        <p:spPr>
          <a:xfrm>
            <a:off x="7852886" y="1446774"/>
            <a:ext cx="1356804"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Federated Identity</a:t>
            </a:r>
          </a:p>
        </p:txBody>
      </p:sp>
      <p:sp>
        <p:nvSpPr>
          <p:cNvPr id="10" name="Rectangle: Rounded Corners 9">
            <a:extLst>
              <a:ext uri="{FF2B5EF4-FFF2-40B4-BE49-F238E27FC236}">
                <a16:creationId xmlns:a16="http://schemas.microsoft.com/office/drawing/2014/main" id="{944C2315-5A58-24A7-A8F4-5B5A2BEF64F8}"/>
              </a:ext>
            </a:extLst>
          </p:cNvPr>
          <p:cNvSpPr/>
          <p:nvPr/>
        </p:nvSpPr>
        <p:spPr>
          <a:xfrm>
            <a:off x="9299176" y="3029639"/>
            <a:ext cx="1127709"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Access Control</a:t>
            </a:r>
          </a:p>
        </p:txBody>
      </p:sp>
      <p:sp>
        <p:nvSpPr>
          <p:cNvPr id="11" name="Rectangle: Rounded Corners 10">
            <a:extLst>
              <a:ext uri="{FF2B5EF4-FFF2-40B4-BE49-F238E27FC236}">
                <a16:creationId xmlns:a16="http://schemas.microsoft.com/office/drawing/2014/main" id="{BC56176C-6994-31C3-B53A-05EE7839E6F1}"/>
              </a:ext>
            </a:extLst>
          </p:cNvPr>
          <p:cNvSpPr/>
          <p:nvPr/>
        </p:nvSpPr>
        <p:spPr>
          <a:xfrm>
            <a:off x="9238673" y="2063037"/>
            <a:ext cx="1248714"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Identity Management</a:t>
            </a:r>
          </a:p>
        </p:txBody>
      </p:sp>
      <p:sp>
        <p:nvSpPr>
          <p:cNvPr id="12" name="Rectangle: Rounded Corners 11">
            <a:extLst>
              <a:ext uri="{FF2B5EF4-FFF2-40B4-BE49-F238E27FC236}">
                <a16:creationId xmlns:a16="http://schemas.microsoft.com/office/drawing/2014/main" id="{EA74E639-E444-6FED-F206-5799712C8F15}"/>
              </a:ext>
            </a:extLst>
          </p:cNvPr>
          <p:cNvSpPr/>
          <p:nvPr/>
        </p:nvSpPr>
        <p:spPr>
          <a:xfrm>
            <a:off x="10634133" y="2259341"/>
            <a:ext cx="1270352"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Identity &amp; Access Management</a:t>
            </a:r>
          </a:p>
        </p:txBody>
      </p:sp>
      <p:sp>
        <p:nvSpPr>
          <p:cNvPr id="16" name="Rectangle: Rounded Corners 15">
            <a:extLst>
              <a:ext uri="{FF2B5EF4-FFF2-40B4-BE49-F238E27FC236}">
                <a16:creationId xmlns:a16="http://schemas.microsoft.com/office/drawing/2014/main" id="{4418F1E8-FBE4-3135-D7DB-5D303B482214}"/>
              </a:ext>
            </a:extLst>
          </p:cNvPr>
          <p:cNvSpPr/>
          <p:nvPr/>
        </p:nvSpPr>
        <p:spPr>
          <a:xfrm>
            <a:off x="7059034" y="3058145"/>
            <a:ext cx="1127709"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Data Protection</a:t>
            </a:r>
          </a:p>
        </p:txBody>
      </p:sp>
      <p:sp>
        <p:nvSpPr>
          <p:cNvPr id="17" name="Rectangle: Rounded Corners 16">
            <a:extLst>
              <a:ext uri="{FF2B5EF4-FFF2-40B4-BE49-F238E27FC236}">
                <a16:creationId xmlns:a16="http://schemas.microsoft.com/office/drawing/2014/main" id="{AABE69E5-B6C2-7987-27E8-A076062B579E}"/>
              </a:ext>
            </a:extLst>
          </p:cNvPr>
          <p:cNvSpPr/>
          <p:nvPr/>
        </p:nvSpPr>
        <p:spPr>
          <a:xfrm>
            <a:off x="7047269" y="3577213"/>
            <a:ext cx="1131899"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Network Design</a:t>
            </a:r>
          </a:p>
        </p:txBody>
      </p:sp>
      <p:sp>
        <p:nvSpPr>
          <p:cNvPr id="18" name="Rectangle: Rounded Corners 17">
            <a:extLst>
              <a:ext uri="{FF2B5EF4-FFF2-40B4-BE49-F238E27FC236}">
                <a16:creationId xmlns:a16="http://schemas.microsoft.com/office/drawing/2014/main" id="{32584A8A-47F2-7E4C-15C9-F5E06ABC82FC}"/>
              </a:ext>
            </a:extLst>
          </p:cNvPr>
          <p:cNvSpPr/>
          <p:nvPr/>
        </p:nvSpPr>
        <p:spPr>
          <a:xfrm>
            <a:off x="9204500" y="5089964"/>
            <a:ext cx="1336147"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Secure Application Development</a:t>
            </a:r>
          </a:p>
        </p:txBody>
      </p:sp>
      <p:sp>
        <p:nvSpPr>
          <p:cNvPr id="19" name="Rectangle: Rounded Corners 18">
            <a:extLst>
              <a:ext uri="{FF2B5EF4-FFF2-40B4-BE49-F238E27FC236}">
                <a16:creationId xmlns:a16="http://schemas.microsoft.com/office/drawing/2014/main" id="{A14F927A-D3C6-A914-481D-36AB86DADBC4}"/>
              </a:ext>
            </a:extLst>
          </p:cNvPr>
          <p:cNvSpPr/>
          <p:nvPr/>
        </p:nvSpPr>
        <p:spPr>
          <a:xfrm>
            <a:off x="9132035" y="4395893"/>
            <a:ext cx="1336147"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Security Engineering</a:t>
            </a:r>
          </a:p>
        </p:txBody>
      </p:sp>
      <p:sp>
        <p:nvSpPr>
          <p:cNvPr id="20" name="Rectangle: Rounded Corners 19">
            <a:extLst>
              <a:ext uri="{FF2B5EF4-FFF2-40B4-BE49-F238E27FC236}">
                <a16:creationId xmlns:a16="http://schemas.microsoft.com/office/drawing/2014/main" id="{5EEBF073-46C9-0D4A-47BC-32F0C4ABD8C6}"/>
              </a:ext>
            </a:extLst>
          </p:cNvPr>
          <p:cNvSpPr/>
          <p:nvPr/>
        </p:nvSpPr>
        <p:spPr>
          <a:xfrm>
            <a:off x="7636931" y="5112981"/>
            <a:ext cx="1032938" cy="301368"/>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Cryptography</a:t>
            </a:r>
          </a:p>
        </p:txBody>
      </p:sp>
      <p:sp>
        <p:nvSpPr>
          <p:cNvPr id="21" name="Rectangle: Rounded Corners 20">
            <a:extLst>
              <a:ext uri="{FF2B5EF4-FFF2-40B4-BE49-F238E27FC236}">
                <a16:creationId xmlns:a16="http://schemas.microsoft.com/office/drawing/2014/main" id="{4B503A44-1E71-20F2-C168-105261A68AB0}"/>
              </a:ext>
            </a:extLst>
          </p:cNvPr>
          <p:cNvSpPr/>
          <p:nvPr/>
        </p:nvSpPr>
        <p:spPr>
          <a:xfrm>
            <a:off x="10450499" y="3554721"/>
            <a:ext cx="1336147"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Secure System Build</a:t>
            </a:r>
          </a:p>
        </p:txBody>
      </p:sp>
      <p:sp>
        <p:nvSpPr>
          <p:cNvPr id="22" name="Rectangle: Rounded Corners 21">
            <a:extLst>
              <a:ext uri="{FF2B5EF4-FFF2-40B4-BE49-F238E27FC236}">
                <a16:creationId xmlns:a16="http://schemas.microsoft.com/office/drawing/2014/main" id="{3B119639-228C-0B95-4112-951D3866A85E}"/>
              </a:ext>
            </a:extLst>
          </p:cNvPr>
          <p:cNvSpPr/>
          <p:nvPr/>
        </p:nvSpPr>
        <p:spPr>
          <a:xfrm>
            <a:off x="10634133" y="4395831"/>
            <a:ext cx="1336147"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Baseline Configuration</a:t>
            </a:r>
          </a:p>
        </p:txBody>
      </p:sp>
      <p:cxnSp>
        <p:nvCxnSpPr>
          <p:cNvPr id="23" name="Straight Connector 22">
            <a:extLst>
              <a:ext uri="{FF2B5EF4-FFF2-40B4-BE49-F238E27FC236}">
                <a16:creationId xmlns:a16="http://schemas.microsoft.com/office/drawing/2014/main" id="{FE183B32-772C-7BA9-F7A2-D246534633F9}"/>
              </a:ext>
            </a:extLst>
          </p:cNvPr>
          <p:cNvCxnSpPr>
            <a:cxnSpLocks/>
            <a:stCxn id="5" idx="1"/>
            <a:endCxn id="8" idx="3"/>
          </p:cNvCxnSpPr>
          <p:nvPr/>
        </p:nvCxnSpPr>
        <p:spPr>
          <a:xfrm flipH="1" flipV="1">
            <a:off x="7853015" y="2092038"/>
            <a:ext cx="114419" cy="1"/>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B012123-96BD-1735-46BC-BBFA75AAA043}"/>
              </a:ext>
            </a:extLst>
          </p:cNvPr>
          <p:cNvCxnSpPr>
            <a:cxnSpLocks/>
            <a:stCxn id="5" idx="0"/>
            <a:endCxn id="9" idx="2"/>
          </p:cNvCxnSpPr>
          <p:nvPr/>
        </p:nvCxnSpPr>
        <p:spPr>
          <a:xfrm flipH="1" flipV="1">
            <a:off x="8531288" y="1741211"/>
            <a:ext cx="1" cy="203609"/>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F167B415-DE9F-73BA-4286-768EAB4713B4}"/>
              </a:ext>
            </a:extLst>
          </p:cNvPr>
          <p:cNvCxnSpPr>
            <a:cxnSpLocks/>
            <a:stCxn id="5" idx="2"/>
            <a:endCxn id="2" idx="0"/>
          </p:cNvCxnSpPr>
          <p:nvPr/>
        </p:nvCxnSpPr>
        <p:spPr>
          <a:xfrm rot="16200000" flipH="1">
            <a:off x="8406002" y="2364544"/>
            <a:ext cx="262226" cy="11652"/>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052806E8-66A9-5136-395C-3B27D5B11603}"/>
              </a:ext>
            </a:extLst>
          </p:cNvPr>
          <p:cNvCxnSpPr>
            <a:cxnSpLocks/>
            <a:stCxn id="2" idx="2"/>
          </p:cNvCxnSpPr>
          <p:nvPr/>
        </p:nvCxnSpPr>
        <p:spPr>
          <a:xfrm rot="16200000" flipH="1">
            <a:off x="8373956" y="2964905"/>
            <a:ext cx="738007" cy="400036"/>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991F21E2-07FB-CD9B-0F86-441039B14FF5}"/>
              </a:ext>
            </a:extLst>
          </p:cNvPr>
          <p:cNvCxnSpPr>
            <a:cxnSpLocks/>
            <a:stCxn id="22" idx="0"/>
            <a:endCxn id="21" idx="2"/>
          </p:cNvCxnSpPr>
          <p:nvPr/>
        </p:nvCxnSpPr>
        <p:spPr>
          <a:xfrm rot="16200000" flipV="1">
            <a:off x="10937054" y="4030678"/>
            <a:ext cx="546673" cy="183634"/>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2CD84D9-B1FB-858E-A7E4-B52158A18CEA}"/>
              </a:ext>
            </a:extLst>
          </p:cNvPr>
          <p:cNvCxnSpPr>
            <a:cxnSpLocks/>
            <a:stCxn id="11" idx="3"/>
            <a:endCxn id="38" idx="1"/>
          </p:cNvCxnSpPr>
          <p:nvPr/>
        </p:nvCxnSpPr>
        <p:spPr>
          <a:xfrm flipV="1">
            <a:off x="10487387" y="1997168"/>
            <a:ext cx="146746" cy="213088"/>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0440BA-21C3-C556-713A-7A6A513850D1}"/>
              </a:ext>
            </a:extLst>
          </p:cNvPr>
          <p:cNvCxnSpPr>
            <a:cxnSpLocks/>
            <a:stCxn id="11" idx="3"/>
            <a:endCxn id="12" idx="1"/>
          </p:cNvCxnSpPr>
          <p:nvPr/>
        </p:nvCxnSpPr>
        <p:spPr>
          <a:xfrm>
            <a:off x="10487387" y="2210256"/>
            <a:ext cx="146746" cy="196304"/>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3B296BAC-9AF1-FE86-F528-EA45E2FAABCF}"/>
              </a:ext>
            </a:extLst>
          </p:cNvPr>
          <p:cNvCxnSpPr>
            <a:cxnSpLocks/>
            <a:stCxn id="10" idx="2"/>
            <a:endCxn id="39" idx="0"/>
          </p:cNvCxnSpPr>
          <p:nvPr/>
        </p:nvCxnSpPr>
        <p:spPr>
          <a:xfrm rot="5400000">
            <a:off x="9474343" y="3165402"/>
            <a:ext cx="230015" cy="547362"/>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3EFB14C-75E3-352F-42EE-D313BA2B3347}"/>
              </a:ext>
            </a:extLst>
          </p:cNvPr>
          <p:cNvCxnSpPr>
            <a:cxnSpLocks/>
            <a:stCxn id="10" idx="0"/>
            <a:endCxn id="11" idx="2"/>
          </p:cNvCxnSpPr>
          <p:nvPr/>
        </p:nvCxnSpPr>
        <p:spPr>
          <a:xfrm flipH="1" flipV="1">
            <a:off x="9863030" y="2357474"/>
            <a:ext cx="1" cy="672165"/>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A2A431A9-9333-C98D-8317-B320A037C3D8}"/>
              </a:ext>
            </a:extLst>
          </p:cNvPr>
          <p:cNvCxnSpPr>
            <a:cxnSpLocks/>
            <a:stCxn id="39" idx="3"/>
            <a:endCxn id="21" idx="1"/>
          </p:cNvCxnSpPr>
          <p:nvPr/>
        </p:nvCxnSpPr>
        <p:spPr>
          <a:xfrm>
            <a:off x="10234507" y="3701310"/>
            <a:ext cx="215992" cy="630"/>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31370426-9A03-D984-0DF6-BD05F9E67B27}"/>
              </a:ext>
            </a:extLst>
          </p:cNvPr>
          <p:cNvCxnSpPr>
            <a:cxnSpLocks/>
            <a:stCxn id="39" idx="1"/>
            <a:endCxn id="17" idx="3"/>
          </p:cNvCxnSpPr>
          <p:nvPr/>
        </p:nvCxnSpPr>
        <p:spPr>
          <a:xfrm rot="10800000" flipV="1">
            <a:off x="8179169" y="3701310"/>
            <a:ext cx="217663" cy="23122"/>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D1965756-14BC-C1C0-BC85-3137051BD91C}"/>
              </a:ext>
            </a:extLst>
          </p:cNvPr>
          <p:cNvCxnSpPr>
            <a:cxnSpLocks/>
            <a:stCxn id="39" idx="1"/>
            <a:endCxn id="20" idx="0"/>
          </p:cNvCxnSpPr>
          <p:nvPr/>
        </p:nvCxnSpPr>
        <p:spPr>
          <a:xfrm rot="10800000" flipV="1">
            <a:off x="8153401" y="3701309"/>
            <a:ext cx="243431" cy="1411671"/>
          </a:xfrm>
          <a:prstGeom prst="curvedConnector2">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9682A5-23E9-703D-E4D2-36A0BA3D51A7}"/>
              </a:ext>
            </a:extLst>
          </p:cNvPr>
          <p:cNvCxnSpPr>
            <a:cxnSpLocks/>
            <a:stCxn id="19" idx="0"/>
            <a:endCxn id="39" idx="2"/>
          </p:cNvCxnSpPr>
          <p:nvPr/>
        </p:nvCxnSpPr>
        <p:spPr>
          <a:xfrm flipH="1" flipV="1">
            <a:off x="9315669" y="3848528"/>
            <a:ext cx="484440" cy="547365"/>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A63B990-40A4-2625-5325-2149EEAA7818}"/>
              </a:ext>
            </a:extLst>
          </p:cNvPr>
          <p:cNvSpPr/>
          <p:nvPr/>
        </p:nvSpPr>
        <p:spPr>
          <a:xfrm>
            <a:off x="10634133" y="1849949"/>
            <a:ext cx="1270352" cy="294437"/>
          </a:xfrm>
          <a:prstGeom prst="roundRect">
            <a:avLst>
              <a:gd name="adj" fmla="val 50000"/>
            </a:avLst>
          </a:prstGeom>
          <a:solidFill>
            <a:schemeClr val="accent2">
              <a:lumMod val="40000"/>
              <a:lumOff val="6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Privileged Access Management</a:t>
            </a:r>
          </a:p>
        </p:txBody>
      </p:sp>
      <p:sp>
        <p:nvSpPr>
          <p:cNvPr id="39" name="Rectangle: Rounded Corners 38">
            <a:extLst>
              <a:ext uri="{FF2B5EF4-FFF2-40B4-BE49-F238E27FC236}">
                <a16:creationId xmlns:a16="http://schemas.microsoft.com/office/drawing/2014/main" id="{ACCA4A0F-68BD-EFA3-B5F3-CE43BE6CE388}"/>
              </a:ext>
            </a:extLst>
          </p:cNvPr>
          <p:cNvSpPr/>
          <p:nvPr/>
        </p:nvSpPr>
        <p:spPr>
          <a:xfrm>
            <a:off x="8396831" y="3554091"/>
            <a:ext cx="1837676" cy="29443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anose="00000500000000000000" pitchFamily="2" charset="0"/>
              </a:rPr>
              <a:t>Cybersecurity Domains</a:t>
            </a:r>
          </a:p>
        </p:txBody>
      </p:sp>
      <p:cxnSp>
        <p:nvCxnSpPr>
          <p:cNvPr id="90" name="Connector: Curved 89">
            <a:extLst>
              <a:ext uri="{FF2B5EF4-FFF2-40B4-BE49-F238E27FC236}">
                <a16:creationId xmlns:a16="http://schemas.microsoft.com/office/drawing/2014/main" id="{0063A28E-1F9E-0109-E297-68D6DF482FFB}"/>
              </a:ext>
            </a:extLst>
          </p:cNvPr>
          <p:cNvCxnSpPr>
            <a:cxnSpLocks/>
            <a:endCxn id="18" idx="1"/>
          </p:cNvCxnSpPr>
          <p:nvPr/>
        </p:nvCxnSpPr>
        <p:spPr>
          <a:xfrm rot="16200000" flipH="1">
            <a:off x="8308273" y="4340956"/>
            <a:ext cx="1388656" cy="403798"/>
          </a:xfrm>
          <a:prstGeom prst="curvedConnector2">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4" name="Connector: Curved 103">
            <a:extLst>
              <a:ext uri="{FF2B5EF4-FFF2-40B4-BE49-F238E27FC236}">
                <a16:creationId xmlns:a16="http://schemas.microsoft.com/office/drawing/2014/main" id="{AC99EA69-910D-1073-0997-D9AF4192E5F7}"/>
              </a:ext>
            </a:extLst>
          </p:cNvPr>
          <p:cNvCxnSpPr>
            <a:cxnSpLocks/>
            <a:stCxn id="2" idx="1"/>
            <a:endCxn id="16" idx="0"/>
          </p:cNvCxnSpPr>
          <p:nvPr/>
        </p:nvCxnSpPr>
        <p:spPr>
          <a:xfrm rot="10800000" flipV="1">
            <a:off x="7622889" y="2648701"/>
            <a:ext cx="241650" cy="409443"/>
          </a:xfrm>
          <a:prstGeom prst="curvedConnector2">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21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6DFCBD87-A407-F123-0347-5A6487ED86D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6" name="Title 1">
            <a:extLst>
              <a:ext uri="{FF2B5EF4-FFF2-40B4-BE49-F238E27FC236}">
                <a16:creationId xmlns:a16="http://schemas.microsoft.com/office/drawing/2014/main" id="{439BBAC7-F698-2D31-581C-CDED22CBC77B}"/>
              </a:ext>
            </a:extLst>
          </p:cNvPr>
          <p:cNvSpPr txBox="1">
            <a:spLocks/>
          </p:cNvSpPr>
          <p:nvPr/>
        </p:nvSpPr>
        <p:spPr>
          <a:xfrm>
            <a:off x="1271046" y="491722"/>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Posture &amp; Risk Assessment</a:t>
            </a:r>
          </a:p>
        </p:txBody>
      </p:sp>
      <p:sp>
        <p:nvSpPr>
          <p:cNvPr id="7" name="Rectangle 6">
            <a:extLst>
              <a:ext uri="{FF2B5EF4-FFF2-40B4-BE49-F238E27FC236}">
                <a16:creationId xmlns:a16="http://schemas.microsoft.com/office/drawing/2014/main" id="{1267507E-8B05-012C-677F-4FA1EB6CD672}"/>
              </a:ext>
            </a:extLst>
          </p:cNvPr>
          <p:cNvSpPr/>
          <p:nvPr/>
        </p:nvSpPr>
        <p:spPr>
          <a:xfrm>
            <a:off x="0" y="0"/>
            <a:ext cx="166550" cy="6853734"/>
          </a:xfrm>
          <a:prstGeom prst="rect">
            <a:avLst/>
          </a:prstGeom>
          <a:solidFill>
            <a:srgbClr val="47A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240B16-1C3E-4DA3-69AD-44CBE4D8511F}"/>
              </a:ext>
            </a:extLst>
          </p:cNvPr>
          <p:cNvGrpSpPr/>
          <p:nvPr/>
        </p:nvGrpSpPr>
        <p:grpSpPr>
          <a:xfrm>
            <a:off x="640394" y="1394214"/>
            <a:ext cx="5040236" cy="5016758"/>
            <a:chOff x="791392" y="1534700"/>
            <a:chExt cx="3526972" cy="5016758"/>
          </a:xfrm>
        </p:grpSpPr>
        <p:sp>
          <p:nvSpPr>
            <p:cNvPr id="14" name="TextBox 13">
              <a:extLst>
                <a:ext uri="{FF2B5EF4-FFF2-40B4-BE49-F238E27FC236}">
                  <a16:creationId xmlns:a16="http://schemas.microsoft.com/office/drawing/2014/main" id="{CF1E25E7-BFB6-35FA-3627-90AA1F50BABF}"/>
                </a:ext>
              </a:extLst>
            </p:cNvPr>
            <p:cNvSpPr txBox="1"/>
            <p:nvPr/>
          </p:nvSpPr>
          <p:spPr>
            <a:xfrm>
              <a:off x="791392" y="1934810"/>
              <a:ext cx="3526972" cy="4616648"/>
            </a:xfrm>
            <a:prstGeom prst="rect">
              <a:avLst/>
            </a:prstGeom>
            <a:noFill/>
          </p:spPr>
          <p:txBody>
            <a:bodyPr wrap="square" rtlCol="0">
              <a:spAutoFit/>
            </a:bodyPr>
            <a:lstStyle/>
            <a:p>
              <a:pPr algn="l"/>
              <a:r>
                <a:rPr lang="en-US" sz="1400">
                  <a:latin typeface="Tenorite" panose="00000500000000000000" pitchFamily="2" charset="0"/>
                </a:rPr>
                <a:t>We ensure the security and resilience of your software applications against cyber threats. Our suite of advanced cybersecurity services provides comprehensive solutions to fortify your defenses. </a:t>
              </a:r>
            </a:p>
            <a:p>
              <a:pPr algn="l"/>
              <a:endParaRPr lang="en-US" sz="1400">
                <a:latin typeface="Tenorite" panose="00000500000000000000" pitchFamily="2" charset="0"/>
              </a:endParaRPr>
            </a:p>
            <a:p>
              <a:pPr marL="285750" indent="-285750" algn="l">
                <a:buFont typeface="Arial" panose="020B0604020202020204" pitchFamily="34" charset="0"/>
                <a:buChar char="•"/>
              </a:pPr>
              <a:r>
                <a:rPr lang="en-US" sz="1400">
                  <a:latin typeface="Tenorite" panose="00000500000000000000" pitchFamily="2" charset="0"/>
                </a:rPr>
                <a:t>We leverage cutting-edge platforms like </a:t>
              </a:r>
              <a:r>
                <a:rPr lang="en-US" sz="1400" err="1">
                  <a:latin typeface="Tenorite" panose="00000500000000000000" pitchFamily="2" charset="0"/>
                </a:rPr>
                <a:t>ImmuniWeb</a:t>
              </a:r>
              <a:r>
                <a:rPr lang="en-US" sz="1400">
                  <a:latin typeface="Tenorite" panose="00000500000000000000" pitchFamily="2" charset="0"/>
                </a:rPr>
                <a:t> and </a:t>
              </a:r>
              <a:r>
                <a:rPr lang="en-US" sz="1400" err="1">
                  <a:latin typeface="Tenorite" panose="00000500000000000000" pitchFamily="2" charset="0"/>
                </a:rPr>
                <a:t>Resecurity</a:t>
              </a:r>
              <a:r>
                <a:rPr lang="en-US" sz="1400">
                  <a:latin typeface="Tenorite" panose="00000500000000000000" pitchFamily="2" charset="0"/>
                </a:rPr>
                <a:t>, our source code reviews meticulously analyze your codebase, identifying vulnerabilities and weaknesses that could be exploited by attackers. </a:t>
              </a:r>
            </a:p>
            <a:p>
              <a:pPr marL="285750" indent="-285750" algn="l">
                <a:buFont typeface="Arial" panose="020B0604020202020204" pitchFamily="34" charset="0"/>
                <a:buChar char="•"/>
              </a:pPr>
              <a:endParaRPr lang="en-US" sz="1400">
                <a:latin typeface="Tenorite" panose="00000500000000000000" pitchFamily="2" charset="0"/>
              </a:endParaRPr>
            </a:p>
            <a:p>
              <a:pPr marL="285750" indent="-285750" algn="l">
                <a:buFont typeface="Arial" panose="020B0604020202020204" pitchFamily="34" charset="0"/>
                <a:buChar char="•"/>
              </a:pPr>
              <a:r>
                <a:rPr lang="en-US" sz="1400">
                  <a:latin typeface="Tenorite" panose="00000500000000000000" pitchFamily="2" charset="0"/>
                </a:rPr>
                <a:t>Our penetration testing services simulate real-world cyber attacks, uncovering hidden vulnerabilities and assessing the effectiveness of your security controls. </a:t>
              </a:r>
            </a:p>
            <a:p>
              <a:pPr marL="285750" indent="-285750" algn="l">
                <a:buFont typeface="Arial" panose="020B0604020202020204" pitchFamily="34" charset="0"/>
                <a:buChar char="•"/>
              </a:pPr>
              <a:endParaRPr lang="en-US" sz="1400">
                <a:latin typeface="Tenorite" panose="00000500000000000000" pitchFamily="2" charset="0"/>
              </a:endParaRPr>
            </a:p>
            <a:p>
              <a:pPr marL="285750" indent="-285750" algn="l">
                <a:buFont typeface="Arial" panose="020B0604020202020204" pitchFamily="34" charset="0"/>
                <a:buChar char="•"/>
              </a:pPr>
              <a:r>
                <a:rPr lang="en-US" sz="1400">
                  <a:latin typeface="Tenorite" panose="00000500000000000000" pitchFamily="2" charset="0"/>
                </a:rPr>
                <a:t>Additionally, our maturity and risk assessments provide valuable insights into your organization's security posture, enabling targeted risk mitigation strategies. With our Vulnerability Assessment and Penetration Testing (VAPT) services, we ensure that your applications and infrastructure are resilient against potential threats. </a:t>
              </a:r>
              <a:endParaRPr kumimoji="0" lang="en-US" sz="1400" i="0" u="none" strike="noStrike" kern="1200" cap="none" spc="0" normalizeH="0" baseline="0" noProof="0">
                <a:ln>
                  <a:noFill/>
                </a:ln>
                <a:effectLst/>
                <a:uLnTx/>
                <a:uFillTx/>
                <a:latin typeface="Tenorite" panose="00000500000000000000" pitchFamily="2" charset="0"/>
              </a:endParaRPr>
            </a:p>
          </p:txBody>
        </p:sp>
        <p:sp>
          <p:nvSpPr>
            <p:cNvPr id="15" name="TextBox 14">
              <a:extLst>
                <a:ext uri="{FF2B5EF4-FFF2-40B4-BE49-F238E27FC236}">
                  <a16:creationId xmlns:a16="http://schemas.microsoft.com/office/drawing/2014/main" id="{FC64E5EF-CED7-FEC4-AC87-32EA7BA932C3}"/>
                </a:ext>
              </a:extLst>
            </p:cNvPr>
            <p:cNvSpPr txBox="1"/>
            <p:nvPr/>
          </p:nvSpPr>
          <p:spPr>
            <a:xfrm>
              <a:off x="791392" y="1534700"/>
              <a:ext cx="3526972" cy="400110"/>
            </a:xfrm>
            <a:prstGeom prst="rect">
              <a:avLst/>
            </a:prstGeom>
            <a:solidFill>
              <a:srgbClr val="47A87E"/>
            </a:solidFill>
          </p:spPr>
          <p:txBody>
            <a:bodyPr wrap="square" rtlCol="0">
              <a:spAutoFit/>
            </a:bodyPr>
            <a:lstStyle/>
            <a:p>
              <a:r>
                <a:rPr lang="en-US" sz="2000" b="1">
                  <a:solidFill>
                    <a:schemeClr val="bg1"/>
                  </a:solidFill>
                  <a:latin typeface="Tenorite" panose="00000500000000000000" pitchFamily="2" charset="0"/>
                </a:rPr>
                <a:t>What We Provide</a:t>
              </a:r>
            </a:p>
          </p:txBody>
        </p:sp>
      </p:grpSp>
      <p:pic>
        <p:nvPicPr>
          <p:cNvPr id="2" name="Graphic 1" descr="Puzzle with solid fill">
            <a:hlinkClick r:id="rId2" action="ppaction://hlinksldjump"/>
            <a:extLst>
              <a:ext uri="{FF2B5EF4-FFF2-40B4-BE49-F238E27FC236}">
                <a16:creationId xmlns:a16="http://schemas.microsoft.com/office/drawing/2014/main" id="{747AFAF5-5012-1571-A045-A95E6B86D5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765" y="409817"/>
            <a:ext cx="749274" cy="749274"/>
          </a:xfrm>
          <a:prstGeom prst="rect">
            <a:avLst/>
          </a:prstGeom>
        </p:spPr>
      </p:pic>
      <p:sp>
        <p:nvSpPr>
          <p:cNvPr id="4" name="Rectangle: Rounded Corners 3">
            <a:extLst>
              <a:ext uri="{FF2B5EF4-FFF2-40B4-BE49-F238E27FC236}">
                <a16:creationId xmlns:a16="http://schemas.microsoft.com/office/drawing/2014/main" id="{85722077-5F97-A04D-569B-29A98AE5B82D}"/>
              </a:ext>
            </a:extLst>
          </p:cNvPr>
          <p:cNvSpPr/>
          <p:nvPr/>
        </p:nvSpPr>
        <p:spPr>
          <a:xfrm>
            <a:off x="7159992" y="3728186"/>
            <a:ext cx="1837676" cy="29443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anose="00000500000000000000" pitchFamily="2" charset="0"/>
              </a:rPr>
              <a:t>Cybersecurity Domains</a:t>
            </a:r>
          </a:p>
        </p:txBody>
      </p:sp>
      <p:sp>
        <p:nvSpPr>
          <p:cNvPr id="5" name="Rectangle: Rounded Corners 4">
            <a:extLst>
              <a:ext uri="{FF2B5EF4-FFF2-40B4-BE49-F238E27FC236}">
                <a16:creationId xmlns:a16="http://schemas.microsoft.com/office/drawing/2014/main" id="{6C9E8ED6-C330-A9E2-0136-AC0C81E1A8E9}"/>
              </a:ext>
            </a:extLst>
          </p:cNvPr>
          <p:cNvSpPr/>
          <p:nvPr/>
        </p:nvSpPr>
        <p:spPr>
          <a:xfrm>
            <a:off x="9340421" y="3709332"/>
            <a:ext cx="1187601" cy="331106"/>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Source Code Scanning</a:t>
            </a:r>
          </a:p>
        </p:txBody>
      </p:sp>
      <p:sp>
        <p:nvSpPr>
          <p:cNvPr id="8" name="Rectangle: Rounded Corners 7">
            <a:extLst>
              <a:ext uri="{FF2B5EF4-FFF2-40B4-BE49-F238E27FC236}">
                <a16:creationId xmlns:a16="http://schemas.microsoft.com/office/drawing/2014/main" id="{D4BCFF15-1589-F24E-0D12-B0CABD7F9C62}"/>
              </a:ext>
            </a:extLst>
          </p:cNvPr>
          <p:cNvSpPr/>
          <p:nvPr/>
        </p:nvSpPr>
        <p:spPr>
          <a:xfrm>
            <a:off x="7783691" y="3095321"/>
            <a:ext cx="1187601" cy="25414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Risk Assessment</a:t>
            </a:r>
          </a:p>
        </p:txBody>
      </p:sp>
      <p:sp>
        <p:nvSpPr>
          <p:cNvPr id="9" name="Rectangle: Rounded Corners 8">
            <a:extLst>
              <a:ext uri="{FF2B5EF4-FFF2-40B4-BE49-F238E27FC236}">
                <a16:creationId xmlns:a16="http://schemas.microsoft.com/office/drawing/2014/main" id="{80B327F4-6C16-D811-1449-13F50E525B44}"/>
              </a:ext>
            </a:extLst>
          </p:cNvPr>
          <p:cNvSpPr/>
          <p:nvPr/>
        </p:nvSpPr>
        <p:spPr>
          <a:xfrm>
            <a:off x="7543101" y="4429252"/>
            <a:ext cx="1144863" cy="25414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Penetration Test</a:t>
            </a:r>
          </a:p>
        </p:txBody>
      </p:sp>
      <p:sp>
        <p:nvSpPr>
          <p:cNvPr id="10" name="Rectangle: Rounded Corners 9">
            <a:extLst>
              <a:ext uri="{FF2B5EF4-FFF2-40B4-BE49-F238E27FC236}">
                <a16:creationId xmlns:a16="http://schemas.microsoft.com/office/drawing/2014/main" id="{4E939F13-5969-E5B0-B9CD-4D387CACB59F}"/>
              </a:ext>
            </a:extLst>
          </p:cNvPr>
          <p:cNvSpPr/>
          <p:nvPr/>
        </p:nvSpPr>
        <p:spPr>
          <a:xfrm>
            <a:off x="8587816" y="5033055"/>
            <a:ext cx="819704" cy="25414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Red Team</a:t>
            </a:r>
          </a:p>
        </p:txBody>
      </p:sp>
      <p:sp>
        <p:nvSpPr>
          <p:cNvPr id="11" name="Rectangle: Rounded Corners 10">
            <a:extLst>
              <a:ext uri="{FF2B5EF4-FFF2-40B4-BE49-F238E27FC236}">
                <a16:creationId xmlns:a16="http://schemas.microsoft.com/office/drawing/2014/main" id="{D891FD65-9F23-98BE-E3EC-B3E27138CAB7}"/>
              </a:ext>
            </a:extLst>
          </p:cNvPr>
          <p:cNvSpPr/>
          <p:nvPr/>
        </p:nvSpPr>
        <p:spPr>
          <a:xfrm>
            <a:off x="5934705" y="3222394"/>
            <a:ext cx="1245667" cy="29443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Social Engineering</a:t>
            </a:r>
          </a:p>
        </p:txBody>
      </p:sp>
      <p:sp>
        <p:nvSpPr>
          <p:cNvPr id="12" name="Rectangle: Rounded Corners 11">
            <a:extLst>
              <a:ext uri="{FF2B5EF4-FFF2-40B4-BE49-F238E27FC236}">
                <a16:creationId xmlns:a16="http://schemas.microsoft.com/office/drawing/2014/main" id="{B4C13E8E-803C-1641-C8E2-EA8840BD5935}"/>
              </a:ext>
            </a:extLst>
          </p:cNvPr>
          <p:cNvSpPr/>
          <p:nvPr/>
        </p:nvSpPr>
        <p:spPr>
          <a:xfrm>
            <a:off x="7126714" y="5168945"/>
            <a:ext cx="994020" cy="29443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Application</a:t>
            </a:r>
          </a:p>
        </p:txBody>
      </p:sp>
      <p:sp>
        <p:nvSpPr>
          <p:cNvPr id="16" name="Rectangle: Rounded Corners 15">
            <a:extLst>
              <a:ext uri="{FF2B5EF4-FFF2-40B4-BE49-F238E27FC236}">
                <a16:creationId xmlns:a16="http://schemas.microsoft.com/office/drawing/2014/main" id="{AF98DD88-5238-CD32-3B11-188EDA4F7889}"/>
              </a:ext>
            </a:extLst>
          </p:cNvPr>
          <p:cNvSpPr/>
          <p:nvPr/>
        </p:nvSpPr>
        <p:spPr>
          <a:xfrm>
            <a:off x="9036750" y="4421585"/>
            <a:ext cx="819704" cy="25414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Blue Team</a:t>
            </a:r>
          </a:p>
        </p:txBody>
      </p:sp>
      <p:sp>
        <p:nvSpPr>
          <p:cNvPr id="17" name="Rectangle: Rounded Corners 16">
            <a:extLst>
              <a:ext uri="{FF2B5EF4-FFF2-40B4-BE49-F238E27FC236}">
                <a16:creationId xmlns:a16="http://schemas.microsoft.com/office/drawing/2014/main" id="{0896C5F1-DCD5-859E-291B-9D71ABE7393D}"/>
              </a:ext>
            </a:extLst>
          </p:cNvPr>
          <p:cNvSpPr/>
          <p:nvPr/>
        </p:nvSpPr>
        <p:spPr>
          <a:xfrm>
            <a:off x="8124085" y="1794418"/>
            <a:ext cx="1127760" cy="25414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Assets Inventory</a:t>
            </a:r>
          </a:p>
        </p:txBody>
      </p:sp>
      <p:sp>
        <p:nvSpPr>
          <p:cNvPr id="18" name="Rectangle: Rounded Corners 17">
            <a:extLst>
              <a:ext uri="{FF2B5EF4-FFF2-40B4-BE49-F238E27FC236}">
                <a16:creationId xmlns:a16="http://schemas.microsoft.com/office/drawing/2014/main" id="{C836174B-F787-7AB6-D50C-F253AF655B88}"/>
              </a:ext>
            </a:extLst>
          </p:cNvPr>
          <p:cNvSpPr/>
          <p:nvPr/>
        </p:nvSpPr>
        <p:spPr>
          <a:xfrm>
            <a:off x="8912911" y="2415327"/>
            <a:ext cx="945524" cy="348888"/>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Vulnerability Scan</a:t>
            </a:r>
          </a:p>
        </p:txBody>
      </p:sp>
      <p:sp>
        <p:nvSpPr>
          <p:cNvPr id="19" name="Rectangle: Rounded Corners 18">
            <a:extLst>
              <a:ext uri="{FF2B5EF4-FFF2-40B4-BE49-F238E27FC236}">
                <a16:creationId xmlns:a16="http://schemas.microsoft.com/office/drawing/2014/main" id="{8769FD40-5B28-049D-8DE8-41F36D02BE25}"/>
              </a:ext>
            </a:extLst>
          </p:cNvPr>
          <p:cNvSpPr/>
          <p:nvPr/>
        </p:nvSpPr>
        <p:spPr>
          <a:xfrm>
            <a:off x="10703859" y="3747812"/>
            <a:ext cx="819704" cy="25414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White-box</a:t>
            </a:r>
          </a:p>
        </p:txBody>
      </p:sp>
      <p:sp>
        <p:nvSpPr>
          <p:cNvPr id="20" name="Rectangle: Rounded Corners 19">
            <a:extLst>
              <a:ext uri="{FF2B5EF4-FFF2-40B4-BE49-F238E27FC236}">
                <a16:creationId xmlns:a16="http://schemas.microsoft.com/office/drawing/2014/main" id="{88E6CB50-0C81-1579-EAB7-C69A069BDFFA}"/>
              </a:ext>
            </a:extLst>
          </p:cNvPr>
          <p:cNvSpPr/>
          <p:nvPr/>
        </p:nvSpPr>
        <p:spPr>
          <a:xfrm>
            <a:off x="10667580" y="3281181"/>
            <a:ext cx="880078" cy="25414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Black-box</a:t>
            </a:r>
          </a:p>
        </p:txBody>
      </p:sp>
      <p:sp>
        <p:nvSpPr>
          <p:cNvPr id="21" name="Rectangle: Rounded Corners 20">
            <a:extLst>
              <a:ext uri="{FF2B5EF4-FFF2-40B4-BE49-F238E27FC236}">
                <a16:creationId xmlns:a16="http://schemas.microsoft.com/office/drawing/2014/main" id="{0F0930AA-3EE6-AE01-8F89-548FBDECEDCD}"/>
              </a:ext>
            </a:extLst>
          </p:cNvPr>
          <p:cNvSpPr/>
          <p:nvPr/>
        </p:nvSpPr>
        <p:spPr>
          <a:xfrm>
            <a:off x="6193411" y="4725111"/>
            <a:ext cx="994020" cy="29443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Infrastructure</a:t>
            </a:r>
          </a:p>
        </p:txBody>
      </p:sp>
      <p:sp>
        <p:nvSpPr>
          <p:cNvPr id="22" name="Rectangle: Rounded Corners 21">
            <a:extLst>
              <a:ext uri="{FF2B5EF4-FFF2-40B4-BE49-F238E27FC236}">
                <a16:creationId xmlns:a16="http://schemas.microsoft.com/office/drawing/2014/main" id="{34DC4FC3-1F97-39F2-83EC-FE9C2208864E}"/>
              </a:ext>
            </a:extLst>
          </p:cNvPr>
          <p:cNvSpPr/>
          <p:nvPr/>
        </p:nvSpPr>
        <p:spPr>
          <a:xfrm>
            <a:off x="7187431" y="2351644"/>
            <a:ext cx="1022223" cy="25414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3</a:t>
            </a:r>
            <a:r>
              <a:rPr lang="en-US" sz="950" baseline="30000">
                <a:solidFill>
                  <a:schemeClr val="tx1"/>
                </a:solidFill>
                <a:latin typeface="Tenorite" panose="00000500000000000000" pitchFamily="2" charset="0"/>
              </a:rPr>
              <a:t>rd</a:t>
            </a:r>
            <a:r>
              <a:rPr lang="en-US" sz="950">
                <a:solidFill>
                  <a:schemeClr val="tx1"/>
                </a:solidFill>
                <a:latin typeface="Tenorite" panose="00000500000000000000" pitchFamily="2" charset="0"/>
              </a:rPr>
              <a:t> Party Risk</a:t>
            </a:r>
          </a:p>
        </p:txBody>
      </p:sp>
      <p:sp>
        <p:nvSpPr>
          <p:cNvPr id="23" name="Rectangle: Rounded Corners 22">
            <a:extLst>
              <a:ext uri="{FF2B5EF4-FFF2-40B4-BE49-F238E27FC236}">
                <a16:creationId xmlns:a16="http://schemas.microsoft.com/office/drawing/2014/main" id="{04DC3C4E-DCE9-BA9F-367B-67A7B73F3AB4}"/>
              </a:ext>
            </a:extLst>
          </p:cNvPr>
          <p:cNvSpPr/>
          <p:nvPr/>
        </p:nvSpPr>
        <p:spPr>
          <a:xfrm>
            <a:off x="5694785" y="2124711"/>
            <a:ext cx="1245667" cy="354009"/>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Data Centric Risk Assessment</a:t>
            </a:r>
          </a:p>
        </p:txBody>
      </p:sp>
      <p:cxnSp>
        <p:nvCxnSpPr>
          <p:cNvPr id="24" name="Connector: Curved 23">
            <a:extLst>
              <a:ext uri="{FF2B5EF4-FFF2-40B4-BE49-F238E27FC236}">
                <a16:creationId xmlns:a16="http://schemas.microsoft.com/office/drawing/2014/main" id="{6DFEC4C7-A824-5D48-DC02-50CA85CB6A32}"/>
              </a:ext>
            </a:extLst>
          </p:cNvPr>
          <p:cNvCxnSpPr>
            <a:stCxn id="8" idx="0"/>
            <a:endCxn id="22" idx="2"/>
          </p:cNvCxnSpPr>
          <p:nvPr/>
        </p:nvCxnSpPr>
        <p:spPr>
          <a:xfrm rot="16200000" flipV="1">
            <a:off x="7793253" y="2511081"/>
            <a:ext cx="489530" cy="678949"/>
          </a:xfrm>
          <a:prstGeom prst="curvedConnector3">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DC60A095-945C-FF9D-3E4F-63E4E2545494}"/>
              </a:ext>
            </a:extLst>
          </p:cNvPr>
          <p:cNvCxnSpPr>
            <a:cxnSpLocks/>
            <a:endCxn id="18" idx="2"/>
          </p:cNvCxnSpPr>
          <p:nvPr/>
        </p:nvCxnSpPr>
        <p:spPr>
          <a:xfrm flipV="1">
            <a:off x="8787345" y="2764215"/>
            <a:ext cx="598328" cy="331106"/>
          </a:xfrm>
          <a:prstGeom prst="curvedConnector2">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E62A9B-6131-486A-1DB6-72F5204DF05E}"/>
              </a:ext>
            </a:extLst>
          </p:cNvPr>
          <p:cNvCxnSpPr>
            <a:cxnSpLocks/>
            <a:stCxn id="8" idx="1"/>
            <a:endCxn id="11" idx="3"/>
          </p:cNvCxnSpPr>
          <p:nvPr/>
        </p:nvCxnSpPr>
        <p:spPr>
          <a:xfrm flipH="1">
            <a:off x="7180372" y="3222395"/>
            <a:ext cx="603319" cy="147218"/>
          </a:xfrm>
          <a:prstGeom prst="line">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78A4A3A2-CEB8-5422-AEE6-DE03A68EBD13}"/>
              </a:ext>
            </a:extLst>
          </p:cNvPr>
          <p:cNvCxnSpPr>
            <a:cxnSpLocks/>
            <a:stCxn id="23" idx="2"/>
          </p:cNvCxnSpPr>
          <p:nvPr/>
        </p:nvCxnSpPr>
        <p:spPr>
          <a:xfrm rot="16200000" flipH="1">
            <a:off x="6741563" y="2054776"/>
            <a:ext cx="652646" cy="1500534"/>
          </a:xfrm>
          <a:prstGeom prst="curvedConnector2">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F2B016A-AD3D-EAA5-BF9A-37E4A089F5FD}"/>
              </a:ext>
            </a:extLst>
          </p:cNvPr>
          <p:cNvCxnSpPr>
            <a:stCxn id="17" idx="2"/>
          </p:cNvCxnSpPr>
          <p:nvPr/>
        </p:nvCxnSpPr>
        <p:spPr>
          <a:xfrm flipH="1">
            <a:off x="8501775" y="2048565"/>
            <a:ext cx="186190" cy="1052123"/>
          </a:xfrm>
          <a:prstGeom prst="line">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CA72AF60-B3D8-2B32-936A-F07758A35538}"/>
              </a:ext>
            </a:extLst>
          </p:cNvPr>
          <p:cNvCxnSpPr>
            <a:cxnSpLocks/>
            <a:stCxn id="8" idx="2"/>
            <a:endCxn id="4" idx="0"/>
          </p:cNvCxnSpPr>
          <p:nvPr/>
        </p:nvCxnSpPr>
        <p:spPr>
          <a:xfrm rot="5400000">
            <a:off x="8038802" y="3389496"/>
            <a:ext cx="378718" cy="298662"/>
          </a:xfrm>
          <a:prstGeom prst="curvedConnector3">
            <a:avLst>
              <a:gd name="adj1" fmla="val 50000"/>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D44BA68-31EF-4D72-8F5F-37D64CCD9F18}"/>
              </a:ext>
            </a:extLst>
          </p:cNvPr>
          <p:cNvCxnSpPr>
            <a:cxnSpLocks/>
            <a:stCxn id="4" idx="3"/>
            <a:endCxn id="5" idx="1"/>
          </p:cNvCxnSpPr>
          <p:nvPr/>
        </p:nvCxnSpPr>
        <p:spPr>
          <a:xfrm flipV="1">
            <a:off x="8997668" y="3874885"/>
            <a:ext cx="342753" cy="520"/>
          </a:xfrm>
          <a:prstGeom prst="line">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5A9ECAC-3A13-0006-E46C-2A4672743F6C}"/>
              </a:ext>
            </a:extLst>
          </p:cNvPr>
          <p:cNvCxnSpPr>
            <a:cxnSpLocks/>
            <a:stCxn id="4" idx="2"/>
            <a:endCxn id="9" idx="0"/>
          </p:cNvCxnSpPr>
          <p:nvPr/>
        </p:nvCxnSpPr>
        <p:spPr>
          <a:xfrm>
            <a:off x="8078830" y="4022623"/>
            <a:ext cx="36703" cy="406629"/>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6DFF7E3A-42B0-F7A6-B219-8D915F5079A4}"/>
              </a:ext>
            </a:extLst>
          </p:cNvPr>
          <p:cNvCxnSpPr>
            <a:cxnSpLocks/>
            <a:stCxn id="9" idx="2"/>
            <a:endCxn id="12" idx="0"/>
          </p:cNvCxnSpPr>
          <p:nvPr/>
        </p:nvCxnSpPr>
        <p:spPr>
          <a:xfrm rot="5400000">
            <a:off x="7626856" y="4680268"/>
            <a:ext cx="485546" cy="491809"/>
          </a:xfrm>
          <a:prstGeom prst="curvedConnector3">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508E7018-C5DB-7A6A-383E-91572A6BABE6}"/>
              </a:ext>
            </a:extLst>
          </p:cNvPr>
          <p:cNvCxnSpPr>
            <a:cxnSpLocks/>
            <a:stCxn id="9" idx="1"/>
            <a:endCxn id="21" idx="3"/>
          </p:cNvCxnSpPr>
          <p:nvPr/>
        </p:nvCxnSpPr>
        <p:spPr>
          <a:xfrm rot="10800000" flipV="1">
            <a:off x="7187431" y="4556326"/>
            <a:ext cx="355670" cy="316004"/>
          </a:xfrm>
          <a:prstGeom prst="curvedConnector3">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527E8F9C-AC14-12D2-950C-A4638316BFD4}"/>
              </a:ext>
            </a:extLst>
          </p:cNvPr>
          <p:cNvCxnSpPr>
            <a:cxnSpLocks/>
            <a:stCxn id="9" idx="3"/>
            <a:endCxn id="16" idx="1"/>
          </p:cNvCxnSpPr>
          <p:nvPr/>
        </p:nvCxnSpPr>
        <p:spPr>
          <a:xfrm flipV="1">
            <a:off x="8687964" y="4548659"/>
            <a:ext cx="348786" cy="7667"/>
          </a:xfrm>
          <a:prstGeom prst="curvedConnector3">
            <a:avLst>
              <a:gd name="adj1" fmla="val 50000"/>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7994B149-8325-7A03-6B06-277C30B710C4}"/>
              </a:ext>
            </a:extLst>
          </p:cNvPr>
          <p:cNvCxnSpPr>
            <a:stCxn id="10" idx="0"/>
          </p:cNvCxnSpPr>
          <p:nvPr/>
        </p:nvCxnSpPr>
        <p:spPr>
          <a:xfrm rot="16200000" flipV="1">
            <a:off x="8549097" y="4584484"/>
            <a:ext cx="348076" cy="549066"/>
          </a:xfrm>
          <a:prstGeom prst="curvedConnector2">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950C1030-903C-4FFD-708D-4F9BA923CCF6}"/>
              </a:ext>
            </a:extLst>
          </p:cNvPr>
          <p:cNvCxnSpPr>
            <a:cxnSpLocks/>
            <a:stCxn id="5" idx="0"/>
            <a:endCxn id="20" idx="1"/>
          </p:cNvCxnSpPr>
          <p:nvPr/>
        </p:nvCxnSpPr>
        <p:spPr>
          <a:xfrm rot="5400000" flipH="1" flipV="1">
            <a:off x="10150363" y="3192115"/>
            <a:ext cx="301077" cy="733358"/>
          </a:xfrm>
          <a:prstGeom prst="curvedConnector2">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196A5F28-8526-0DA9-DFC0-43E1814578E4}"/>
              </a:ext>
            </a:extLst>
          </p:cNvPr>
          <p:cNvCxnSpPr>
            <a:cxnSpLocks/>
            <a:stCxn id="5" idx="3"/>
            <a:endCxn id="19" idx="1"/>
          </p:cNvCxnSpPr>
          <p:nvPr/>
        </p:nvCxnSpPr>
        <p:spPr>
          <a:xfrm>
            <a:off x="10528022" y="3874885"/>
            <a:ext cx="175837" cy="1"/>
          </a:xfrm>
          <a:prstGeom prst="curvedConnector3">
            <a:avLst>
              <a:gd name="adj1" fmla="val 50000"/>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02B0C8C8-C302-F0FE-FF63-DFC06E8170B8}"/>
              </a:ext>
            </a:extLst>
          </p:cNvPr>
          <p:cNvSpPr/>
          <p:nvPr/>
        </p:nvSpPr>
        <p:spPr>
          <a:xfrm>
            <a:off x="10722947" y="4148584"/>
            <a:ext cx="819704" cy="254147"/>
          </a:xfrm>
          <a:prstGeom prst="roundRect">
            <a:avLst>
              <a:gd name="adj" fmla="val 50000"/>
            </a:avLst>
          </a:prstGeom>
          <a:solidFill>
            <a:srgbClr val="FF9393"/>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Grey-box</a:t>
            </a:r>
          </a:p>
        </p:txBody>
      </p:sp>
      <p:cxnSp>
        <p:nvCxnSpPr>
          <p:cNvPr id="48" name="Connector: Curved 47">
            <a:extLst>
              <a:ext uri="{FF2B5EF4-FFF2-40B4-BE49-F238E27FC236}">
                <a16:creationId xmlns:a16="http://schemas.microsoft.com/office/drawing/2014/main" id="{466F9501-E3E6-D8E1-9482-4E8529382277}"/>
              </a:ext>
            </a:extLst>
          </p:cNvPr>
          <p:cNvCxnSpPr>
            <a:cxnSpLocks/>
            <a:stCxn id="5" idx="2"/>
            <a:endCxn id="47" idx="1"/>
          </p:cNvCxnSpPr>
          <p:nvPr/>
        </p:nvCxnSpPr>
        <p:spPr>
          <a:xfrm rot="16200000" flipH="1">
            <a:off x="10210974" y="3763685"/>
            <a:ext cx="235220" cy="788725"/>
          </a:xfrm>
          <a:prstGeom prst="curvedConnector2">
            <a:avLst/>
          </a:prstGeom>
          <a:ln w="12700">
            <a:solidFill>
              <a:srgbClr val="82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68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6DFCBD87-A407-F123-0347-5A6487ED86D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6" name="Title 1">
            <a:extLst>
              <a:ext uri="{FF2B5EF4-FFF2-40B4-BE49-F238E27FC236}">
                <a16:creationId xmlns:a16="http://schemas.microsoft.com/office/drawing/2014/main" id="{439BBAC7-F698-2D31-581C-CDED22CBC77B}"/>
              </a:ext>
            </a:extLst>
          </p:cNvPr>
          <p:cNvSpPr txBox="1">
            <a:spLocks/>
          </p:cNvSpPr>
          <p:nvPr/>
        </p:nvSpPr>
        <p:spPr>
          <a:xfrm>
            <a:off x="1315436" y="465088"/>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Secure Development Operations</a:t>
            </a:r>
          </a:p>
        </p:txBody>
      </p:sp>
      <p:sp>
        <p:nvSpPr>
          <p:cNvPr id="7" name="Rectangle 6">
            <a:extLst>
              <a:ext uri="{FF2B5EF4-FFF2-40B4-BE49-F238E27FC236}">
                <a16:creationId xmlns:a16="http://schemas.microsoft.com/office/drawing/2014/main" id="{1267507E-8B05-012C-677F-4FA1EB6CD672}"/>
              </a:ext>
            </a:extLst>
          </p:cNvPr>
          <p:cNvSpPr/>
          <p:nvPr/>
        </p:nvSpPr>
        <p:spPr>
          <a:xfrm>
            <a:off x="0" y="0"/>
            <a:ext cx="166550" cy="6853734"/>
          </a:xfrm>
          <a:prstGeom prst="rect">
            <a:avLst/>
          </a:prstGeom>
          <a:solidFill>
            <a:srgbClr val="2F87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240B16-1C3E-4DA3-69AD-44CBE4D8511F}"/>
              </a:ext>
            </a:extLst>
          </p:cNvPr>
          <p:cNvGrpSpPr/>
          <p:nvPr/>
        </p:nvGrpSpPr>
        <p:grpSpPr>
          <a:xfrm>
            <a:off x="649348" y="1407170"/>
            <a:ext cx="6505902" cy="4893648"/>
            <a:chOff x="791392" y="1534700"/>
            <a:chExt cx="3526972" cy="4893648"/>
          </a:xfrm>
        </p:grpSpPr>
        <p:sp>
          <p:nvSpPr>
            <p:cNvPr id="14" name="TextBox 13">
              <a:extLst>
                <a:ext uri="{FF2B5EF4-FFF2-40B4-BE49-F238E27FC236}">
                  <a16:creationId xmlns:a16="http://schemas.microsoft.com/office/drawing/2014/main" id="{CF1E25E7-BFB6-35FA-3627-90AA1F50BABF}"/>
                </a:ext>
              </a:extLst>
            </p:cNvPr>
            <p:cNvSpPr txBox="1"/>
            <p:nvPr/>
          </p:nvSpPr>
          <p:spPr>
            <a:xfrm>
              <a:off x="791392" y="1934810"/>
              <a:ext cx="3526972" cy="4493538"/>
            </a:xfrm>
            <a:prstGeom prst="rect">
              <a:avLst/>
            </a:prstGeom>
            <a:noFill/>
          </p:spPr>
          <p:txBody>
            <a:bodyPr wrap="square" rtlCol="0">
              <a:spAutoFit/>
            </a:bodyPr>
            <a:lstStyle/>
            <a:p>
              <a:pPr algn="l"/>
              <a:r>
                <a:rPr lang="en-US" sz="1300" b="0" i="0">
                  <a:solidFill>
                    <a:srgbClr val="0D0D0D"/>
                  </a:solidFill>
                  <a:effectLst/>
                  <a:latin typeface="Tenorite" panose="00000500000000000000" pitchFamily="2" charset="0"/>
                </a:rPr>
                <a:t>We help you enhance the security of software development lifecycle and streamline the process. Our suite of advanced cybersecurity solutions offers a range of services designed to fortify your defenses and improve efficiency. </a:t>
              </a:r>
            </a:p>
            <a:p>
              <a:pPr algn="l"/>
              <a:endParaRPr lang="en-US" sz="13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300" b="0" i="0">
                  <a:solidFill>
                    <a:srgbClr val="0D0D0D"/>
                  </a:solidFill>
                  <a:effectLst/>
                  <a:latin typeface="Tenorite" panose="00000500000000000000" pitchFamily="2" charset="0"/>
                </a:rPr>
                <a:t>With automated testing, we conduct comprehensive security assessments of your applications, identifying vulnerabilities and weaknesses early in the development cycle. </a:t>
              </a:r>
            </a:p>
            <a:p>
              <a:pPr marL="285750" indent="-285750" algn="l">
                <a:buFont typeface="Arial" panose="020B0604020202020204" pitchFamily="34" charset="0"/>
                <a:buChar char="•"/>
              </a:pPr>
              <a:endParaRPr lang="en-US" sz="13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300" b="0" i="0">
                  <a:solidFill>
                    <a:srgbClr val="0D0D0D"/>
                  </a:solidFill>
                  <a:effectLst/>
                  <a:latin typeface="Tenorite" panose="00000500000000000000" pitchFamily="2" charset="0"/>
                </a:rPr>
                <a:t>Our container security services ensure that your containerized applications are protected against threats, with robust security measures in place throughout the deployment process. </a:t>
              </a:r>
            </a:p>
            <a:p>
              <a:pPr marL="285750" indent="-285750" algn="l">
                <a:buFont typeface="Arial" panose="020B0604020202020204" pitchFamily="34" charset="0"/>
                <a:buChar char="•"/>
              </a:pPr>
              <a:endParaRPr lang="en-US" sz="13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300" b="0" i="0">
                  <a:solidFill>
                    <a:srgbClr val="0D0D0D"/>
                  </a:solidFill>
                  <a:effectLst/>
                  <a:latin typeface="Tenorite" panose="00000500000000000000" pitchFamily="2" charset="0"/>
                </a:rPr>
                <a:t>By integrating security checks and tests into your Continuous Integration/Continuous Deployment (CI/CD) pipelines, we automate security processes, enabling rapid and consistent delivery of secure code. </a:t>
              </a:r>
            </a:p>
            <a:p>
              <a:pPr marL="285750" indent="-285750" algn="l">
                <a:buFont typeface="Arial" panose="020B0604020202020204" pitchFamily="34" charset="0"/>
                <a:buChar char="•"/>
              </a:pPr>
              <a:endParaRPr lang="en-US" sz="13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300" b="0" i="0">
                  <a:solidFill>
                    <a:srgbClr val="0D0D0D"/>
                  </a:solidFill>
                  <a:effectLst/>
                  <a:latin typeface="Tenorite" panose="00000500000000000000" pitchFamily="2" charset="0"/>
                </a:rPr>
                <a:t>Embracing the Shift left approach, we shift security practices left in the development lifecycle, empowering you to detect and remediate vulnerabilities proactively. </a:t>
              </a:r>
            </a:p>
            <a:p>
              <a:pPr marL="285750" indent="-285750" algn="l">
                <a:buFont typeface="Arial" panose="020B0604020202020204" pitchFamily="34" charset="0"/>
                <a:buChar char="•"/>
              </a:pPr>
              <a:endParaRPr lang="en-US" sz="13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300" b="0" i="0">
                  <a:solidFill>
                    <a:srgbClr val="0D0D0D"/>
                  </a:solidFill>
                  <a:effectLst/>
                  <a:latin typeface="Tenorite" panose="00000500000000000000" pitchFamily="2" charset="0"/>
                </a:rPr>
                <a:t>Additionally, our Security as Code and Compliance as Code services enable you to manage security policies and compliance requirements as code artifacts, ensuring consistency and scalability across your infrastructure.</a:t>
              </a:r>
              <a:endParaRPr kumimoji="0" lang="en-US" sz="1300" b="1" i="0" u="none" strike="noStrike" kern="1200" cap="none" spc="0" normalizeH="0" baseline="0" noProof="0">
                <a:ln>
                  <a:noFill/>
                </a:ln>
                <a:solidFill>
                  <a:srgbClr val="00C85A"/>
                </a:solidFill>
                <a:effectLst/>
                <a:uLnTx/>
                <a:uFillTx/>
                <a:latin typeface="Tenorite" panose="00000500000000000000" pitchFamily="2" charset="0"/>
              </a:endParaRPr>
            </a:p>
          </p:txBody>
        </p:sp>
        <p:sp>
          <p:nvSpPr>
            <p:cNvPr id="15" name="TextBox 14">
              <a:extLst>
                <a:ext uri="{FF2B5EF4-FFF2-40B4-BE49-F238E27FC236}">
                  <a16:creationId xmlns:a16="http://schemas.microsoft.com/office/drawing/2014/main" id="{FC64E5EF-CED7-FEC4-AC87-32EA7BA932C3}"/>
                </a:ext>
              </a:extLst>
            </p:cNvPr>
            <p:cNvSpPr txBox="1"/>
            <p:nvPr/>
          </p:nvSpPr>
          <p:spPr>
            <a:xfrm>
              <a:off x="791392" y="1534700"/>
              <a:ext cx="3526972" cy="400110"/>
            </a:xfrm>
            <a:prstGeom prst="rect">
              <a:avLst/>
            </a:prstGeom>
            <a:solidFill>
              <a:srgbClr val="2F879D"/>
            </a:solidFill>
          </p:spPr>
          <p:txBody>
            <a:bodyPr wrap="square" rtlCol="0">
              <a:spAutoFit/>
            </a:bodyPr>
            <a:lstStyle/>
            <a:p>
              <a:r>
                <a:rPr lang="en-US" sz="2000" b="1">
                  <a:solidFill>
                    <a:schemeClr val="bg1"/>
                  </a:solidFill>
                  <a:latin typeface="Tenorite" panose="00000500000000000000" pitchFamily="2" charset="0"/>
                </a:rPr>
                <a:t>What We Provide</a:t>
              </a:r>
            </a:p>
          </p:txBody>
        </p:sp>
      </p:grpSp>
      <p:pic>
        <p:nvPicPr>
          <p:cNvPr id="4" name="Graphic 3" descr="Tools with solid fill">
            <a:hlinkClick r:id="rId2" action="ppaction://hlinksldjump"/>
            <a:extLst>
              <a:ext uri="{FF2B5EF4-FFF2-40B4-BE49-F238E27FC236}">
                <a16:creationId xmlns:a16="http://schemas.microsoft.com/office/drawing/2014/main" id="{60A51074-A352-D655-D62F-607FA6BC33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349" y="438093"/>
            <a:ext cx="621697" cy="621697"/>
          </a:xfrm>
          <a:prstGeom prst="rect">
            <a:avLst/>
          </a:prstGeom>
        </p:spPr>
      </p:pic>
      <p:sp>
        <p:nvSpPr>
          <p:cNvPr id="40" name="Rectangle: Rounded Corners 39">
            <a:extLst>
              <a:ext uri="{FF2B5EF4-FFF2-40B4-BE49-F238E27FC236}">
                <a16:creationId xmlns:a16="http://schemas.microsoft.com/office/drawing/2014/main" id="{FB1369DD-1E96-E60F-5C10-B01B9A252120}"/>
              </a:ext>
            </a:extLst>
          </p:cNvPr>
          <p:cNvSpPr/>
          <p:nvPr/>
        </p:nvSpPr>
        <p:spPr>
          <a:xfrm>
            <a:off x="8887234" y="4732287"/>
            <a:ext cx="1837676" cy="29443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anose="00000500000000000000" pitchFamily="2" charset="0"/>
              </a:rPr>
              <a:t>Cybersecurity Domains</a:t>
            </a:r>
          </a:p>
        </p:txBody>
      </p:sp>
      <p:cxnSp>
        <p:nvCxnSpPr>
          <p:cNvPr id="41" name="Connector: Curved 40">
            <a:extLst>
              <a:ext uri="{FF2B5EF4-FFF2-40B4-BE49-F238E27FC236}">
                <a16:creationId xmlns:a16="http://schemas.microsoft.com/office/drawing/2014/main" id="{3E4DF833-534C-9194-A344-47D6A4F90CCF}"/>
              </a:ext>
            </a:extLst>
          </p:cNvPr>
          <p:cNvCxnSpPr>
            <a:cxnSpLocks/>
            <a:stCxn id="40" idx="0"/>
            <a:endCxn id="42" idx="2"/>
          </p:cNvCxnSpPr>
          <p:nvPr/>
        </p:nvCxnSpPr>
        <p:spPr>
          <a:xfrm rot="16200000" flipV="1">
            <a:off x="8646950" y="3573165"/>
            <a:ext cx="1303287" cy="1014958"/>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A03320E-E5FB-080F-0C74-2386DED8F220}"/>
              </a:ext>
            </a:extLst>
          </p:cNvPr>
          <p:cNvSpPr/>
          <p:nvPr/>
        </p:nvSpPr>
        <p:spPr>
          <a:xfrm>
            <a:off x="8153400" y="3134564"/>
            <a:ext cx="1275427" cy="294436"/>
          </a:xfrm>
          <a:prstGeom prst="roundRect">
            <a:avLst>
              <a:gd name="adj" fmla="val 42236"/>
            </a:avLst>
          </a:prstGeom>
          <a:solidFill>
            <a:srgbClr val="FFCCFF"/>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err="1">
                <a:solidFill>
                  <a:schemeClr val="tx1"/>
                </a:solidFill>
                <a:latin typeface="Tenorite" panose="00000500000000000000" pitchFamily="2" charset="0"/>
              </a:rPr>
              <a:t>DevSecOps</a:t>
            </a:r>
            <a:endParaRPr lang="en-US" sz="950" b="1">
              <a:solidFill>
                <a:schemeClr val="tx1"/>
              </a:solidFill>
              <a:latin typeface="Tenorite" panose="00000500000000000000" pitchFamily="2" charset="0"/>
            </a:endParaRPr>
          </a:p>
        </p:txBody>
      </p:sp>
      <p:sp>
        <p:nvSpPr>
          <p:cNvPr id="43" name="Rectangle: Rounded Corners 42">
            <a:extLst>
              <a:ext uri="{FF2B5EF4-FFF2-40B4-BE49-F238E27FC236}">
                <a16:creationId xmlns:a16="http://schemas.microsoft.com/office/drawing/2014/main" id="{69B2AD38-8618-6635-6316-08FC97C0F3A4}"/>
              </a:ext>
            </a:extLst>
          </p:cNvPr>
          <p:cNvSpPr/>
          <p:nvPr/>
        </p:nvSpPr>
        <p:spPr>
          <a:xfrm rot="9246">
            <a:off x="9787766" y="3428163"/>
            <a:ext cx="935002" cy="258584"/>
          </a:xfrm>
          <a:prstGeom prst="roundRect">
            <a:avLst>
              <a:gd name="adj" fmla="val 50000"/>
            </a:avLst>
          </a:prstGeom>
          <a:solidFill>
            <a:srgbClr val="FFCCFF"/>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Automation</a:t>
            </a:r>
          </a:p>
        </p:txBody>
      </p:sp>
      <p:cxnSp>
        <p:nvCxnSpPr>
          <p:cNvPr id="44" name="Connector: Curved 43">
            <a:extLst>
              <a:ext uri="{FF2B5EF4-FFF2-40B4-BE49-F238E27FC236}">
                <a16:creationId xmlns:a16="http://schemas.microsoft.com/office/drawing/2014/main" id="{640780AA-A95F-0122-811D-794122C7B9B3}"/>
              </a:ext>
            </a:extLst>
          </p:cNvPr>
          <p:cNvCxnSpPr>
            <a:cxnSpLocks/>
            <a:stCxn id="46" idx="1"/>
            <a:endCxn id="42" idx="1"/>
          </p:cNvCxnSpPr>
          <p:nvPr/>
        </p:nvCxnSpPr>
        <p:spPr>
          <a:xfrm rot="10800000" flipH="1">
            <a:off x="7723784" y="3281782"/>
            <a:ext cx="429615" cy="829160"/>
          </a:xfrm>
          <a:prstGeom prst="curvedConnector3">
            <a:avLst>
              <a:gd name="adj1" fmla="val -53211"/>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420F51F-1622-2160-3964-2ABC7089F27C}"/>
              </a:ext>
            </a:extLst>
          </p:cNvPr>
          <p:cNvSpPr/>
          <p:nvPr/>
        </p:nvSpPr>
        <p:spPr>
          <a:xfrm rot="9246">
            <a:off x="7723783" y="3928791"/>
            <a:ext cx="997660" cy="366986"/>
          </a:xfrm>
          <a:prstGeom prst="roundRect">
            <a:avLst>
              <a:gd name="adj" fmla="val 50000"/>
            </a:avLst>
          </a:prstGeom>
          <a:solidFill>
            <a:srgbClr val="FFCCFF"/>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i="0">
                <a:solidFill>
                  <a:srgbClr val="0D0D0D"/>
                </a:solidFill>
                <a:effectLst/>
                <a:latin typeface="Söhne"/>
              </a:rPr>
              <a:t>Continuous Monitoring</a:t>
            </a:r>
            <a:endParaRPr lang="en-US" sz="950" b="1">
              <a:solidFill>
                <a:schemeClr val="tx1"/>
              </a:solidFill>
              <a:latin typeface="Tenorite" panose="00000500000000000000" pitchFamily="2" charset="0"/>
            </a:endParaRPr>
          </a:p>
        </p:txBody>
      </p:sp>
      <p:sp>
        <p:nvSpPr>
          <p:cNvPr id="47" name="Rectangle: Rounded Corners 46">
            <a:extLst>
              <a:ext uri="{FF2B5EF4-FFF2-40B4-BE49-F238E27FC236}">
                <a16:creationId xmlns:a16="http://schemas.microsoft.com/office/drawing/2014/main" id="{C3FCFC0A-4FE6-D502-ADFB-8B3829124052}"/>
              </a:ext>
            </a:extLst>
          </p:cNvPr>
          <p:cNvSpPr/>
          <p:nvPr/>
        </p:nvSpPr>
        <p:spPr>
          <a:xfrm rot="9246">
            <a:off x="10464392" y="2739366"/>
            <a:ext cx="1162182" cy="380302"/>
          </a:xfrm>
          <a:prstGeom prst="roundRect">
            <a:avLst>
              <a:gd name="adj" fmla="val 50000"/>
            </a:avLst>
          </a:prstGeom>
          <a:solidFill>
            <a:srgbClr val="FFCCFF"/>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Immutable Infrastructure</a:t>
            </a:r>
          </a:p>
        </p:txBody>
      </p:sp>
      <p:sp>
        <p:nvSpPr>
          <p:cNvPr id="48" name="Rectangle: Rounded Corners 47">
            <a:extLst>
              <a:ext uri="{FF2B5EF4-FFF2-40B4-BE49-F238E27FC236}">
                <a16:creationId xmlns:a16="http://schemas.microsoft.com/office/drawing/2014/main" id="{FCDC2225-93FA-754E-68EE-88497A1CE600}"/>
              </a:ext>
            </a:extLst>
          </p:cNvPr>
          <p:cNvSpPr/>
          <p:nvPr/>
        </p:nvSpPr>
        <p:spPr>
          <a:xfrm rot="9246">
            <a:off x="7428470" y="1657497"/>
            <a:ext cx="1362248" cy="295710"/>
          </a:xfrm>
          <a:prstGeom prst="roundRect">
            <a:avLst>
              <a:gd name="adj" fmla="val 50000"/>
            </a:avLst>
          </a:prstGeom>
          <a:solidFill>
            <a:srgbClr val="FFCCFF"/>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Compliance as Code</a:t>
            </a:r>
          </a:p>
        </p:txBody>
      </p:sp>
      <p:sp>
        <p:nvSpPr>
          <p:cNvPr id="49" name="Rectangle: Rounded Corners 48">
            <a:extLst>
              <a:ext uri="{FF2B5EF4-FFF2-40B4-BE49-F238E27FC236}">
                <a16:creationId xmlns:a16="http://schemas.microsoft.com/office/drawing/2014/main" id="{36422CD2-7DA9-754C-9F9C-89B654703C06}"/>
              </a:ext>
            </a:extLst>
          </p:cNvPr>
          <p:cNvSpPr/>
          <p:nvPr/>
        </p:nvSpPr>
        <p:spPr>
          <a:xfrm rot="9246">
            <a:off x="8598961" y="2224546"/>
            <a:ext cx="1145706" cy="294435"/>
          </a:xfrm>
          <a:prstGeom prst="roundRect">
            <a:avLst>
              <a:gd name="adj" fmla="val 50000"/>
            </a:avLst>
          </a:prstGeom>
          <a:solidFill>
            <a:srgbClr val="FFCCFF"/>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Security as Code</a:t>
            </a:r>
          </a:p>
        </p:txBody>
      </p:sp>
      <p:cxnSp>
        <p:nvCxnSpPr>
          <p:cNvPr id="50" name="Connector: Curved 49">
            <a:extLst>
              <a:ext uri="{FF2B5EF4-FFF2-40B4-BE49-F238E27FC236}">
                <a16:creationId xmlns:a16="http://schemas.microsoft.com/office/drawing/2014/main" id="{749F863C-36FF-22CE-81A7-C3EFAA338A42}"/>
              </a:ext>
            </a:extLst>
          </p:cNvPr>
          <p:cNvCxnSpPr>
            <a:cxnSpLocks/>
            <a:stCxn id="42" idx="3"/>
            <a:endCxn id="47" idx="1"/>
          </p:cNvCxnSpPr>
          <p:nvPr/>
        </p:nvCxnSpPr>
        <p:spPr>
          <a:xfrm flipV="1">
            <a:off x="9428827" y="2927954"/>
            <a:ext cx="1035567" cy="353828"/>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E0EB0DE-1A09-F185-4F14-0D1644D14324}"/>
              </a:ext>
            </a:extLst>
          </p:cNvPr>
          <p:cNvCxnSpPr>
            <a:stCxn id="42" idx="3"/>
            <a:endCxn id="43" idx="1"/>
          </p:cNvCxnSpPr>
          <p:nvPr/>
        </p:nvCxnSpPr>
        <p:spPr>
          <a:xfrm>
            <a:off x="9428827" y="3281782"/>
            <a:ext cx="358941" cy="274416"/>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185E44-D833-2CCE-83FB-51942AA02673}"/>
              </a:ext>
            </a:extLst>
          </p:cNvPr>
          <p:cNvCxnSpPr>
            <a:cxnSpLocks/>
            <a:stCxn id="42" idx="0"/>
            <a:endCxn id="49" idx="2"/>
          </p:cNvCxnSpPr>
          <p:nvPr/>
        </p:nvCxnSpPr>
        <p:spPr>
          <a:xfrm flipV="1">
            <a:off x="8791114" y="2518980"/>
            <a:ext cx="380304" cy="615584"/>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6CAE9787-F147-92A1-413A-F0EEBCD90888}"/>
              </a:ext>
            </a:extLst>
          </p:cNvPr>
          <p:cNvSpPr/>
          <p:nvPr/>
        </p:nvSpPr>
        <p:spPr>
          <a:xfrm rot="9246">
            <a:off x="9770048" y="1741527"/>
            <a:ext cx="1275044" cy="292605"/>
          </a:xfrm>
          <a:prstGeom prst="roundRect">
            <a:avLst>
              <a:gd name="adj" fmla="val 50000"/>
            </a:avLst>
          </a:prstGeom>
          <a:solidFill>
            <a:srgbClr val="FFCCFF"/>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Container Security</a:t>
            </a:r>
          </a:p>
        </p:txBody>
      </p:sp>
      <p:cxnSp>
        <p:nvCxnSpPr>
          <p:cNvPr id="54" name="Connector: Curved 53">
            <a:extLst>
              <a:ext uri="{FF2B5EF4-FFF2-40B4-BE49-F238E27FC236}">
                <a16:creationId xmlns:a16="http://schemas.microsoft.com/office/drawing/2014/main" id="{34522FB1-450F-331E-ACFF-69691091230B}"/>
              </a:ext>
            </a:extLst>
          </p:cNvPr>
          <p:cNvCxnSpPr>
            <a:cxnSpLocks/>
            <a:endCxn id="53" idx="2"/>
          </p:cNvCxnSpPr>
          <p:nvPr/>
        </p:nvCxnSpPr>
        <p:spPr>
          <a:xfrm rot="5400000" flipH="1" flipV="1">
            <a:off x="9308842" y="2051642"/>
            <a:ext cx="1115845" cy="1080825"/>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91D86CF8-7D5A-9B0A-F83A-58D5EBAD554C}"/>
              </a:ext>
            </a:extLst>
          </p:cNvPr>
          <p:cNvCxnSpPr>
            <a:cxnSpLocks/>
            <a:stCxn id="42" idx="0"/>
            <a:endCxn id="48" idx="2"/>
          </p:cNvCxnSpPr>
          <p:nvPr/>
        </p:nvCxnSpPr>
        <p:spPr>
          <a:xfrm rot="16200000" flipV="1">
            <a:off x="7859476" y="2202926"/>
            <a:ext cx="1181358" cy="681918"/>
          </a:xfrm>
          <a:prstGeom prst="curvedConnector3">
            <a:avLst>
              <a:gd name="adj1" fmla="val 27672"/>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78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6DFCBD87-A407-F123-0347-5A6487ED86D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6" name="Title 1">
            <a:extLst>
              <a:ext uri="{FF2B5EF4-FFF2-40B4-BE49-F238E27FC236}">
                <a16:creationId xmlns:a16="http://schemas.microsoft.com/office/drawing/2014/main" id="{439BBAC7-F698-2D31-581C-CDED22CBC77B}"/>
              </a:ext>
            </a:extLst>
          </p:cNvPr>
          <p:cNvSpPr txBox="1">
            <a:spLocks/>
          </p:cNvSpPr>
          <p:nvPr/>
        </p:nvSpPr>
        <p:spPr>
          <a:xfrm>
            <a:off x="1315436" y="465088"/>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kumimoji="0" lang="en-US" sz="3600" b="1" i="0" u="none" strike="noStrike" kern="0" cap="none" spc="0" normalizeH="0" baseline="0" noProof="0">
                <a:ln>
                  <a:noFill/>
                </a:ln>
                <a:solidFill>
                  <a:prstClr val="black"/>
                </a:solidFill>
                <a:effectLst/>
                <a:uLnTx/>
                <a:uFillTx/>
              </a:rPr>
              <a:t>Governance &amp; Compliance</a:t>
            </a:r>
          </a:p>
          <a:p>
            <a:endParaRPr lang="en-US" sz="3600" b="1">
              <a:solidFill>
                <a:schemeClr val="tx1"/>
              </a:solidFill>
              <a:latin typeface="Tenorite" panose="00000500000000000000" pitchFamily="2" charset="0"/>
            </a:endParaRPr>
          </a:p>
        </p:txBody>
      </p:sp>
      <p:sp>
        <p:nvSpPr>
          <p:cNvPr id="7" name="Rectangle 6">
            <a:extLst>
              <a:ext uri="{FF2B5EF4-FFF2-40B4-BE49-F238E27FC236}">
                <a16:creationId xmlns:a16="http://schemas.microsoft.com/office/drawing/2014/main" id="{1267507E-8B05-012C-677F-4FA1EB6CD672}"/>
              </a:ext>
            </a:extLst>
          </p:cNvPr>
          <p:cNvSpPr/>
          <p:nvPr/>
        </p:nvSpPr>
        <p:spPr>
          <a:xfrm>
            <a:off x="0" y="0"/>
            <a:ext cx="166550" cy="6853734"/>
          </a:xfrm>
          <a:prstGeom prst="rect">
            <a:avLst/>
          </a:prstGeom>
          <a:solidFill>
            <a:srgbClr val="78926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240B16-1C3E-4DA3-69AD-44CBE4D8511F}"/>
              </a:ext>
            </a:extLst>
          </p:cNvPr>
          <p:cNvGrpSpPr/>
          <p:nvPr/>
        </p:nvGrpSpPr>
        <p:grpSpPr>
          <a:xfrm>
            <a:off x="649348" y="1397940"/>
            <a:ext cx="3848581" cy="5016758"/>
            <a:chOff x="791392" y="1534700"/>
            <a:chExt cx="3526972" cy="5016758"/>
          </a:xfrm>
        </p:grpSpPr>
        <p:sp>
          <p:nvSpPr>
            <p:cNvPr id="14" name="TextBox 13">
              <a:extLst>
                <a:ext uri="{FF2B5EF4-FFF2-40B4-BE49-F238E27FC236}">
                  <a16:creationId xmlns:a16="http://schemas.microsoft.com/office/drawing/2014/main" id="{CF1E25E7-BFB6-35FA-3627-90AA1F50BABF}"/>
                </a:ext>
              </a:extLst>
            </p:cNvPr>
            <p:cNvSpPr txBox="1"/>
            <p:nvPr/>
          </p:nvSpPr>
          <p:spPr>
            <a:xfrm>
              <a:off x="791392" y="1934810"/>
              <a:ext cx="3526972" cy="4616648"/>
            </a:xfrm>
            <a:prstGeom prst="rect">
              <a:avLst/>
            </a:prstGeom>
            <a:noFill/>
          </p:spPr>
          <p:txBody>
            <a:bodyPr wrap="square" rtlCol="0">
              <a:spAutoFit/>
            </a:bodyPr>
            <a:lstStyle/>
            <a:p>
              <a:pPr algn="l"/>
              <a:r>
                <a:rPr lang="en-US" sz="1400" b="0" i="0">
                  <a:solidFill>
                    <a:srgbClr val="0D0D0D"/>
                  </a:solidFill>
                  <a:effectLst/>
                  <a:latin typeface="Tenorite" panose="00000500000000000000" pitchFamily="2" charset="0"/>
                </a:rPr>
                <a:t>We ensure that your organization is compliant with industry regulations, standards and is aligned to your organization’s security objectives.</a:t>
              </a:r>
            </a:p>
            <a:p>
              <a:pPr algn="l"/>
              <a:endParaRPr lang="en-US" sz="14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400" b="0" i="0">
                  <a:solidFill>
                    <a:srgbClr val="0D0D0D"/>
                  </a:solidFill>
                  <a:effectLst/>
                  <a:latin typeface="Tenorite" panose="00000500000000000000" pitchFamily="2" charset="0"/>
                </a:rPr>
                <a:t>Through meticulous policy reviews, we ensure that your security policies are up-to-date and aligned with industry best practices. </a:t>
              </a:r>
            </a:p>
            <a:p>
              <a:pPr marL="285750" indent="-285750" algn="l">
                <a:buFont typeface="Arial" panose="020B0604020202020204" pitchFamily="34" charset="0"/>
                <a:buChar char="•"/>
              </a:pPr>
              <a:endParaRPr lang="en-US" sz="14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400" b="0" i="0">
                  <a:solidFill>
                    <a:srgbClr val="0D0D0D"/>
                  </a:solidFill>
                  <a:effectLst/>
                  <a:latin typeface="Tenorite" panose="00000500000000000000" pitchFamily="2" charset="0"/>
                </a:rPr>
                <a:t>Our gap analysis identifies discrepancies between your current state and desired security objectives, guiding targeted remediation efforts to close these gaps effectively. </a:t>
              </a:r>
            </a:p>
            <a:p>
              <a:pPr marL="285750" indent="-285750" algn="l">
                <a:buFont typeface="Arial" panose="020B0604020202020204" pitchFamily="34" charset="0"/>
                <a:buChar char="•"/>
              </a:pPr>
              <a:endParaRPr lang="en-US" sz="14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400">
                  <a:solidFill>
                    <a:srgbClr val="0D0D0D"/>
                  </a:solidFill>
                  <a:latin typeface="Tenorite" panose="00000500000000000000" pitchFamily="2" charset="0"/>
                </a:rPr>
                <a:t>W</a:t>
              </a:r>
              <a:r>
                <a:rPr lang="en-US" sz="1400" b="0" i="0">
                  <a:solidFill>
                    <a:srgbClr val="0D0D0D"/>
                  </a:solidFill>
                  <a:effectLst/>
                  <a:latin typeface="Tenorite" panose="00000500000000000000" pitchFamily="2" charset="0"/>
                </a:rPr>
                <a:t>e help you navigate the complex landscape of regulatory requirements and industry standards, ensuring that your organization remains resilient against cyber threats.</a:t>
              </a:r>
              <a:endParaRPr kumimoji="0" lang="en-US" sz="1400" b="1" i="0" u="none" strike="noStrike" kern="1200" cap="none" spc="0" normalizeH="0" baseline="0" noProof="0">
                <a:ln>
                  <a:noFill/>
                </a:ln>
                <a:solidFill>
                  <a:srgbClr val="00C85A"/>
                </a:solidFill>
                <a:effectLst/>
                <a:uLnTx/>
                <a:uFillTx/>
                <a:latin typeface="Tenorite" panose="00000500000000000000" pitchFamily="2" charset="0"/>
              </a:endParaRPr>
            </a:p>
          </p:txBody>
        </p:sp>
        <p:sp>
          <p:nvSpPr>
            <p:cNvPr id="15" name="TextBox 14">
              <a:extLst>
                <a:ext uri="{FF2B5EF4-FFF2-40B4-BE49-F238E27FC236}">
                  <a16:creationId xmlns:a16="http://schemas.microsoft.com/office/drawing/2014/main" id="{FC64E5EF-CED7-FEC4-AC87-32EA7BA932C3}"/>
                </a:ext>
              </a:extLst>
            </p:cNvPr>
            <p:cNvSpPr txBox="1"/>
            <p:nvPr/>
          </p:nvSpPr>
          <p:spPr>
            <a:xfrm>
              <a:off x="791392" y="1534700"/>
              <a:ext cx="3526972" cy="400110"/>
            </a:xfrm>
            <a:prstGeom prst="rect">
              <a:avLst/>
            </a:prstGeom>
            <a:solidFill>
              <a:srgbClr val="78926D"/>
            </a:solidFill>
          </p:spPr>
          <p:txBody>
            <a:bodyPr wrap="square" rtlCol="0">
              <a:spAutoFit/>
            </a:bodyPr>
            <a:lstStyle/>
            <a:p>
              <a:r>
                <a:rPr lang="en-US" sz="2000" b="1">
                  <a:solidFill>
                    <a:schemeClr val="bg1"/>
                  </a:solidFill>
                  <a:latin typeface="Tenorite" panose="00000500000000000000" pitchFamily="2" charset="0"/>
                </a:rPr>
                <a:t>What We Provide</a:t>
              </a:r>
            </a:p>
          </p:txBody>
        </p:sp>
      </p:grpSp>
      <p:pic>
        <p:nvPicPr>
          <p:cNvPr id="2" name="Graphic 1" descr="Open book with solid fill">
            <a:hlinkClick r:id="rId2" action="ppaction://hlinksldjump"/>
            <a:extLst>
              <a:ext uri="{FF2B5EF4-FFF2-40B4-BE49-F238E27FC236}">
                <a16:creationId xmlns:a16="http://schemas.microsoft.com/office/drawing/2014/main" id="{E706F28E-39BC-6A2C-1AC3-5B49E3DE4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23" y="339901"/>
            <a:ext cx="764813" cy="764813"/>
          </a:xfrm>
          <a:prstGeom prst="rect">
            <a:avLst/>
          </a:prstGeom>
        </p:spPr>
      </p:pic>
      <p:sp>
        <p:nvSpPr>
          <p:cNvPr id="4" name="Rectangle: Rounded Corners 3">
            <a:extLst>
              <a:ext uri="{FF2B5EF4-FFF2-40B4-BE49-F238E27FC236}">
                <a16:creationId xmlns:a16="http://schemas.microsoft.com/office/drawing/2014/main" id="{55810B22-BCC5-1761-FC32-2ECE200D8E94}"/>
              </a:ext>
            </a:extLst>
          </p:cNvPr>
          <p:cNvSpPr/>
          <p:nvPr/>
        </p:nvSpPr>
        <p:spPr>
          <a:xfrm>
            <a:off x="7977973" y="3258427"/>
            <a:ext cx="1837676" cy="29443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anose="00000500000000000000" pitchFamily="2" charset="0"/>
              </a:rPr>
              <a:t>Cybersecurity Domains</a:t>
            </a:r>
          </a:p>
        </p:txBody>
      </p:sp>
      <p:sp>
        <p:nvSpPr>
          <p:cNvPr id="5" name="Rectangle: Rounded Corners 4">
            <a:extLst>
              <a:ext uri="{FF2B5EF4-FFF2-40B4-BE49-F238E27FC236}">
                <a16:creationId xmlns:a16="http://schemas.microsoft.com/office/drawing/2014/main" id="{5AF7516D-8DDE-7D62-BA48-A631C3AC4265}"/>
              </a:ext>
            </a:extLst>
          </p:cNvPr>
          <p:cNvSpPr/>
          <p:nvPr/>
        </p:nvSpPr>
        <p:spPr>
          <a:xfrm>
            <a:off x="7400920" y="2412482"/>
            <a:ext cx="1139301" cy="294437"/>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Governance</a:t>
            </a:r>
          </a:p>
        </p:txBody>
      </p:sp>
      <p:sp>
        <p:nvSpPr>
          <p:cNvPr id="8" name="Rectangle: Rounded Corners 7">
            <a:extLst>
              <a:ext uri="{FF2B5EF4-FFF2-40B4-BE49-F238E27FC236}">
                <a16:creationId xmlns:a16="http://schemas.microsoft.com/office/drawing/2014/main" id="{A50E94D1-0765-8AC5-D6E9-7E8796F17902}"/>
              </a:ext>
            </a:extLst>
          </p:cNvPr>
          <p:cNvSpPr/>
          <p:nvPr/>
        </p:nvSpPr>
        <p:spPr>
          <a:xfrm>
            <a:off x="6753958" y="4010187"/>
            <a:ext cx="1139301" cy="294437"/>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Executive Management</a:t>
            </a:r>
          </a:p>
        </p:txBody>
      </p:sp>
      <p:sp>
        <p:nvSpPr>
          <p:cNvPr id="9" name="Rectangle: Rounded Corners 8">
            <a:extLst>
              <a:ext uri="{FF2B5EF4-FFF2-40B4-BE49-F238E27FC236}">
                <a16:creationId xmlns:a16="http://schemas.microsoft.com/office/drawing/2014/main" id="{C0F74FA6-1CAF-BAC1-C72B-C3E7DBACFF57}"/>
              </a:ext>
            </a:extLst>
          </p:cNvPr>
          <p:cNvSpPr/>
          <p:nvPr/>
        </p:nvSpPr>
        <p:spPr>
          <a:xfrm>
            <a:off x="7452333" y="4584285"/>
            <a:ext cx="874452"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Risk Informed</a:t>
            </a:r>
          </a:p>
        </p:txBody>
      </p:sp>
      <p:sp>
        <p:nvSpPr>
          <p:cNvPr id="10" name="Rectangle: Rounded Corners 9">
            <a:extLst>
              <a:ext uri="{FF2B5EF4-FFF2-40B4-BE49-F238E27FC236}">
                <a16:creationId xmlns:a16="http://schemas.microsoft.com/office/drawing/2014/main" id="{3787088C-399C-56E7-83BB-A57C675EB4F3}"/>
              </a:ext>
            </a:extLst>
          </p:cNvPr>
          <p:cNvSpPr/>
          <p:nvPr/>
        </p:nvSpPr>
        <p:spPr>
          <a:xfrm>
            <a:off x="5936471" y="4690095"/>
            <a:ext cx="1139300"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Reports and Scoreboards</a:t>
            </a:r>
          </a:p>
        </p:txBody>
      </p:sp>
      <p:sp>
        <p:nvSpPr>
          <p:cNvPr id="11" name="Rectangle: Rounded Corners 10">
            <a:extLst>
              <a:ext uri="{FF2B5EF4-FFF2-40B4-BE49-F238E27FC236}">
                <a16:creationId xmlns:a16="http://schemas.microsoft.com/office/drawing/2014/main" id="{2079AB63-24F6-53E3-F507-77920BCF3620}"/>
              </a:ext>
            </a:extLst>
          </p:cNvPr>
          <p:cNvSpPr/>
          <p:nvPr/>
        </p:nvSpPr>
        <p:spPr>
          <a:xfrm>
            <a:off x="6333006" y="5318935"/>
            <a:ext cx="874452"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KPIs/KRIs</a:t>
            </a:r>
          </a:p>
        </p:txBody>
      </p:sp>
      <p:sp>
        <p:nvSpPr>
          <p:cNvPr id="12" name="Rectangle: Rounded Corners 11">
            <a:extLst>
              <a:ext uri="{FF2B5EF4-FFF2-40B4-BE49-F238E27FC236}">
                <a16:creationId xmlns:a16="http://schemas.microsoft.com/office/drawing/2014/main" id="{319DD400-3C8E-210A-25B8-0C6E7589834A}"/>
              </a:ext>
            </a:extLst>
          </p:cNvPr>
          <p:cNvSpPr/>
          <p:nvPr/>
        </p:nvSpPr>
        <p:spPr>
          <a:xfrm>
            <a:off x="8981140" y="4650813"/>
            <a:ext cx="713174"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Policy</a:t>
            </a:r>
          </a:p>
        </p:txBody>
      </p:sp>
      <p:sp>
        <p:nvSpPr>
          <p:cNvPr id="16" name="Rectangle: Rounded Corners 15">
            <a:extLst>
              <a:ext uri="{FF2B5EF4-FFF2-40B4-BE49-F238E27FC236}">
                <a16:creationId xmlns:a16="http://schemas.microsoft.com/office/drawing/2014/main" id="{74D02BC4-91BB-EB31-C6BB-7B61051C4416}"/>
              </a:ext>
            </a:extLst>
          </p:cNvPr>
          <p:cNvSpPr/>
          <p:nvPr/>
        </p:nvSpPr>
        <p:spPr>
          <a:xfrm>
            <a:off x="9337726" y="5254206"/>
            <a:ext cx="850781"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Procedure</a:t>
            </a:r>
          </a:p>
        </p:txBody>
      </p:sp>
      <p:sp>
        <p:nvSpPr>
          <p:cNvPr id="17" name="Rectangle: Rounded Corners 16">
            <a:extLst>
              <a:ext uri="{FF2B5EF4-FFF2-40B4-BE49-F238E27FC236}">
                <a16:creationId xmlns:a16="http://schemas.microsoft.com/office/drawing/2014/main" id="{123293C5-6E55-4BD5-195A-2D723D1DBFD7}"/>
              </a:ext>
            </a:extLst>
          </p:cNvPr>
          <p:cNvSpPr/>
          <p:nvPr/>
        </p:nvSpPr>
        <p:spPr>
          <a:xfrm>
            <a:off x="10266556" y="4791725"/>
            <a:ext cx="874452"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Standard</a:t>
            </a:r>
          </a:p>
        </p:txBody>
      </p:sp>
      <p:sp>
        <p:nvSpPr>
          <p:cNvPr id="18" name="Rectangle: Rounded Corners 17">
            <a:extLst>
              <a:ext uri="{FF2B5EF4-FFF2-40B4-BE49-F238E27FC236}">
                <a16:creationId xmlns:a16="http://schemas.microsoft.com/office/drawing/2014/main" id="{A39E486F-E0EB-6179-247D-CF05E048182A}"/>
              </a:ext>
            </a:extLst>
          </p:cNvPr>
          <p:cNvSpPr/>
          <p:nvPr/>
        </p:nvSpPr>
        <p:spPr>
          <a:xfrm>
            <a:off x="10977144" y="3289752"/>
            <a:ext cx="874452"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Guideline</a:t>
            </a:r>
          </a:p>
        </p:txBody>
      </p:sp>
      <p:sp>
        <p:nvSpPr>
          <p:cNvPr id="19" name="Rectangle: Rounded Corners 18">
            <a:extLst>
              <a:ext uri="{FF2B5EF4-FFF2-40B4-BE49-F238E27FC236}">
                <a16:creationId xmlns:a16="http://schemas.microsoft.com/office/drawing/2014/main" id="{42A502B4-28E8-4358-F957-691692ED5B07}"/>
              </a:ext>
            </a:extLst>
          </p:cNvPr>
          <p:cNvSpPr/>
          <p:nvPr/>
        </p:nvSpPr>
        <p:spPr>
          <a:xfrm>
            <a:off x="9849679" y="2706919"/>
            <a:ext cx="1006134"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Compliance &amp; Enforcement</a:t>
            </a:r>
          </a:p>
        </p:txBody>
      </p:sp>
      <p:cxnSp>
        <p:nvCxnSpPr>
          <p:cNvPr id="20" name="Straight Connector 19">
            <a:extLst>
              <a:ext uri="{FF2B5EF4-FFF2-40B4-BE49-F238E27FC236}">
                <a16:creationId xmlns:a16="http://schemas.microsoft.com/office/drawing/2014/main" id="{73230892-D554-43F4-4BB8-3D1BBBC0A646}"/>
              </a:ext>
            </a:extLst>
          </p:cNvPr>
          <p:cNvCxnSpPr>
            <a:cxnSpLocks/>
          </p:cNvCxnSpPr>
          <p:nvPr/>
        </p:nvCxnSpPr>
        <p:spPr>
          <a:xfrm>
            <a:off x="5852150" y="2498673"/>
            <a:ext cx="239312" cy="502682"/>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8A288C2-E8F6-BB93-2844-3FF27C43CD6B}"/>
              </a:ext>
            </a:extLst>
          </p:cNvPr>
          <p:cNvSpPr/>
          <p:nvPr/>
        </p:nvSpPr>
        <p:spPr>
          <a:xfrm>
            <a:off x="7613983" y="1713756"/>
            <a:ext cx="713174"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Audit</a:t>
            </a:r>
          </a:p>
        </p:txBody>
      </p:sp>
      <p:cxnSp>
        <p:nvCxnSpPr>
          <p:cNvPr id="22" name="Straight Connector 21">
            <a:extLst>
              <a:ext uri="{FF2B5EF4-FFF2-40B4-BE49-F238E27FC236}">
                <a16:creationId xmlns:a16="http://schemas.microsoft.com/office/drawing/2014/main" id="{FC4998B0-2C87-F619-4B8C-B02A924B3138}"/>
              </a:ext>
            </a:extLst>
          </p:cNvPr>
          <p:cNvCxnSpPr>
            <a:cxnSpLocks/>
            <a:stCxn id="21" idx="2"/>
            <a:endCxn id="5" idx="0"/>
          </p:cNvCxnSpPr>
          <p:nvPr/>
        </p:nvCxnSpPr>
        <p:spPr>
          <a:xfrm>
            <a:off x="7970570" y="2008192"/>
            <a:ext cx="1" cy="404290"/>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EDB6DB-A573-63E9-9198-A07E56D81A97}"/>
              </a:ext>
            </a:extLst>
          </p:cNvPr>
          <p:cNvCxnSpPr>
            <a:cxnSpLocks/>
            <a:endCxn id="10" idx="0"/>
          </p:cNvCxnSpPr>
          <p:nvPr/>
        </p:nvCxnSpPr>
        <p:spPr>
          <a:xfrm flipH="1">
            <a:off x="6506121" y="4311670"/>
            <a:ext cx="805602" cy="378425"/>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E2896A-8AC3-872F-C20F-4FCC1C491852}"/>
              </a:ext>
            </a:extLst>
          </p:cNvPr>
          <p:cNvCxnSpPr>
            <a:cxnSpLocks/>
            <a:stCxn id="8" idx="2"/>
            <a:endCxn id="9" idx="0"/>
          </p:cNvCxnSpPr>
          <p:nvPr/>
        </p:nvCxnSpPr>
        <p:spPr>
          <a:xfrm>
            <a:off x="7323609" y="4304624"/>
            <a:ext cx="565950" cy="279661"/>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21B81E3-B670-2F21-935A-0A22F2A57859}"/>
              </a:ext>
            </a:extLst>
          </p:cNvPr>
          <p:cNvCxnSpPr>
            <a:cxnSpLocks/>
            <a:stCxn id="10" idx="2"/>
            <a:endCxn id="11" idx="0"/>
          </p:cNvCxnSpPr>
          <p:nvPr/>
        </p:nvCxnSpPr>
        <p:spPr>
          <a:xfrm>
            <a:off x="6506121" y="4984531"/>
            <a:ext cx="264111" cy="334404"/>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B50950F-959A-A0F7-915F-8876D3933A63}"/>
              </a:ext>
            </a:extLst>
          </p:cNvPr>
          <p:cNvCxnSpPr>
            <a:cxnSpLocks/>
            <a:endCxn id="12" idx="0"/>
          </p:cNvCxnSpPr>
          <p:nvPr/>
        </p:nvCxnSpPr>
        <p:spPr>
          <a:xfrm flipH="1">
            <a:off x="9337727" y="4351511"/>
            <a:ext cx="79500" cy="299302"/>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897EC8-8454-C213-EBEA-3530FA234166}"/>
              </a:ext>
            </a:extLst>
          </p:cNvPr>
          <p:cNvCxnSpPr>
            <a:cxnSpLocks/>
          </p:cNvCxnSpPr>
          <p:nvPr/>
        </p:nvCxnSpPr>
        <p:spPr>
          <a:xfrm flipH="1">
            <a:off x="9819927" y="4310103"/>
            <a:ext cx="132213" cy="938128"/>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153F37-6755-2615-EF11-4A5316F5C835}"/>
              </a:ext>
            </a:extLst>
          </p:cNvPr>
          <p:cNvCxnSpPr>
            <a:cxnSpLocks/>
            <a:stCxn id="41" idx="2"/>
            <a:endCxn id="17" idx="0"/>
          </p:cNvCxnSpPr>
          <p:nvPr/>
        </p:nvCxnSpPr>
        <p:spPr>
          <a:xfrm>
            <a:off x="10389366" y="4335968"/>
            <a:ext cx="314416" cy="455757"/>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72FB3F-D99D-ACF1-491A-8962B8EF4299}"/>
              </a:ext>
            </a:extLst>
          </p:cNvPr>
          <p:cNvCxnSpPr>
            <a:cxnSpLocks/>
            <a:stCxn id="18" idx="2"/>
          </p:cNvCxnSpPr>
          <p:nvPr/>
        </p:nvCxnSpPr>
        <p:spPr>
          <a:xfrm flipH="1">
            <a:off x="11312273" y="3584188"/>
            <a:ext cx="102097" cy="480274"/>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9E95EBE9-4F6A-5134-C5A6-344F3EC643A1}"/>
              </a:ext>
            </a:extLst>
          </p:cNvPr>
          <p:cNvCxnSpPr>
            <a:cxnSpLocks/>
            <a:stCxn id="41" idx="0"/>
            <a:endCxn id="19" idx="2"/>
          </p:cNvCxnSpPr>
          <p:nvPr/>
        </p:nvCxnSpPr>
        <p:spPr>
          <a:xfrm rot="16200000" flipV="1">
            <a:off x="9850968" y="3503133"/>
            <a:ext cx="1040176" cy="36620"/>
          </a:xfrm>
          <a:prstGeom prst="curvedConnector3">
            <a:avLst>
              <a:gd name="adj1" fmla="val 50000"/>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A48F8261-F74B-896E-550D-B6196FF0CD89}"/>
              </a:ext>
            </a:extLst>
          </p:cNvPr>
          <p:cNvCxnSpPr>
            <a:cxnSpLocks/>
            <a:stCxn id="40" idx="3"/>
            <a:endCxn id="4" idx="1"/>
          </p:cNvCxnSpPr>
          <p:nvPr/>
        </p:nvCxnSpPr>
        <p:spPr>
          <a:xfrm>
            <a:off x="7039895" y="3148574"/>
            <a:ext cx="938078" cy="257072"/>
          </a:xfrm>
          <a:prstGeom prst="curvedConnector3">
            <a:avLst>
              <a:gd name="adj1" fmla="val 50000"/>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30E11F54-A6A0-6DDC-C35F-3D673BD0F6B7}"/>
              </a:ext>
            </a:extLst>
          </p:cNvPr>
          <p:cNvCxnSpPr>
            <a:cxnSpLocks/>
            <a:stCxn id="5" idx="2"/>
            <a:endCxn id="4" idx="0"/>
          </p:cNvCxnSpPr>
          <p:nvPr/>
        </p:nvCxnSpPr>
        <p:spPr>
          <a:xfrm rot="16200000" flipH="1">
            <a:off x="8157937" y="2519553"/>
            <a:ext cx="551508" cy="926240"/>
          </a:xfrm>
          <a:prstGeom prst="curvedConnector3">
            <a:avLst>
              <a:gd name="adj1" fmla="val 50000"/>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2C26ECFB-639A-E2F9-DD81-3C64420C754C}"/>
              </a:ext>
            </a:extLst>
          </p:cNvPr>
          <p:cNvCxnSpPr>
            <a:cxnSpLocks/>
            <a:stCxn id="8" idx="0"/>
            <a:endCxn id="4" idx="2"/>
          </p:cNvCxnSpPr>
          <p:nvPr/>
        </p:nvCxnSpPr>
        <p:spPr>
          <a:xfrm rot="5400000" flipH="1" flipV="1">
            <a:off x="7881549" y="2994925"/>
            <a:ext cx="457323" cy="1573202"/>
          </a:xfrm>
          <a:prstGeom prst="curvedConnector3">
            <a:avLst>
              <a:gd name="adj1" fmla="val 50000"/>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89617704-C0C2-3F21-5EDA-51FD8AD65653}"/>
              </a:ext>
            </a:extLst>
          </p:cNvPr>
          <p:cNvCxnSpPr>
            <a:cxnSpLocks/>
            <a:endCxn id="4" idx="3"/>
          </p:cNvCxnSpPr>
          <p:nvPr/>
        </p:nvCxnSpPr>
        <p:spPr>
          <a:xfrm rot="5400000" flipH="1" flipV="1">
            <a:off x="9386174" y="3627601"/>
            <a:ext cx="651430" cy="207520"/>
          </a:xfrm>
          <a:prstGeom prst="curvedConnector4">
            <a:avLst>
              <a:gd name="adj1" fmla="val 38700"/>
              <a:gd name="adj2" fmla="val 210158"/>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C85B51EE-1FBB-D1CA-523F-1EE0B2FEAC77}"/>
              </a:ext>
            </a:extLst>
          </p:cNvPr>
          <p:cNvCxnSpPr>
            <a:cxnSpLocks/>
            <a:stCxn id="39" idx="2"/>
            <a:endCxn id="40" idx="2"/>
          </p:cNvCxnSpPr>
          <p:nvPr/>
        </p:nvCxnSpPr>
        <p:spPr>
          <a:xfrm rot="5400000" flipH="1" flipV="1">
            <a:off x="5665882" y="2675295"/>
            <a:ext cx="183865" cy="1424859"/>
          </a:xfrm>
          <a:prstGeom prst="curvedConnector3">
            <a:avLst>
              <a:gd name="adj1" fmla="val -124330"/>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FCBFC4AF-D7F4-F088-81B8-4306DCF6934A}"/>
              </a:ext>
            </a:extLst>
          </p:cNvPr>
          <p:cNvCxnSpPr>
            <a:cxnSpLocks/>
            <a:stCxn id="40" idx="1"/>
            <a:endCxn id="38" idx="3"/>
          </p:cNvCxnSpPr>
          <p:nvPr/>
        </p:nvCxnSpPr>
        <p:spPr>
          <a:xfrm rot="10800000">
            <a:off x="5401974" y="2841948"/>
            <a:ext cx="498621" cy="306627"/>
          </a:xfrm>
          <a:prstGeom prst="curvedConnector3">
            <a:avLst>
              <a:gd name="adj1" fmla="val 50000"/>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2C820FC9-792C-FA6F-D57A-0BDE1D2C2AC8}"/>
              </a:ext>
            </a:extLst>
          </p:cNvPr>
          <p:cNvSpPr/>
          <p:nvPr/>
        </p:nvSpPr>
        <p:spPr>
          <a:xfrm>
            <a:off x="5295439" y="2204236"/>
            <a:ext cx="1139301" cy="294437"/>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Industry Specific</a:t>
            </a:r>
          </a:p>
        </p:txBody>
      </p:sp>
      <p:sp>
        <p:nvSpPr>
          <p:cNvPr id="38" name="Rectangle: Rounded Corners 37">
            <a:extLst>
              <a:ext uri="{FF2B5EF4-FFF2-40B4-BE49-F238E27FC236}">
                <a16:creationId xmlns:a16="http://schemas.microsoft.com/office/drawing/2014/main" id="{5992DFFB-7F36-3320-DCD4-4DED9E558F20}"/>
              </a:ext>
            </a:extLst>
          </p:cNvPr>
          <p:cNvSpPr/>
          <p:nvPr/>
        </p:nvSpPr>
        <p:spPr>
          <a:xfrm>
            <a:off x="4688799" y="2694729"/>
            <a:ext cx="713174"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Federal</a:t>
            </a:r>
          </a:p>
        </p:txBody>
      </p:sp>
      <p:sp>
        <p:nvSpPr>
          <p:cNvPr id="39" name="Rectangle: Rounded Corners 38">
            <a:extLst>
              <a:ext uri="{FF2B5EF4-FFF2-40B4-BE49-F238E27FC236}">
                <a16:creationId xmlns:a16="http://schemas.microsoft.com/office/drawing/2014/main" id="{84009ADE-D11E-65AB-0F1E-9025808725EE}"/>
              </a:ext>
            </a:extLst>
          </p:cNvPr>
          <p:cNvSpPr/>
          <p:nvPr/>
        </p:nvSpPr>
        <p:spPr>
          <a:xfrm>
            <a:off x="4688799" y="3185221"/>
            <a:ext cx="713174" cy="294436"/>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a:solidFill>
                  <a:schemeClr val="tx1"/>
                </a:solidFill>
                <a:latin typeface="Tenorite" panose="00000500000000000000" pitchFamily="2" charset="0"/>
              </a:rPr>
              <a:t>State</a:t>
            </a:r>
          </a:p>
        </p:txBody>
      </p:sp>
      <p:sp>
        <p:nvSpPr>
          <p:cNvPr id="40" name="Rectangle: Rounded Corners 39">
            <a:extLst>
              <a:ext uri="{FF2B5EF4-FFF2-40B4-BE49-F238E27FC236}">
                <a16:creationId xmlns:a16="http://schemas.microsoft.com/office/drawing/2014/main" id="{4E73A4B2-87F6-749D-0B63-11938BA87C6E}"/>
              </a:ext>
            </a:extLst>
          </p:cNvPr>
          <p:cNvSpPr/>
          <p:nvPr/>
        </p:nvSpPr>
        <p:spPr>
          <a:xfrm>
            <a:off x="5900594" y="3001355"/>
            <a:ext cx="1139301" cy="294437"/>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Laws and Regulations</a:t>
            </a:r>
          </a:p>
        </p:txBody>
      </p:sp>
      <p:sp>
        <p:nvSpPr>
          <p:cNvPr id="41" name="Rectangle: Rounded Corners 40">
            <a:extLst>
              <a:ext uri="{FF2B5EF4-FFF2-40B4-BE49-F238E27FC236}">
                <a16:creationId xmlns:a16="http://schemas.microsoft.com/office/drawing/2014/main" id="{0CD18388-41E2-CB40-19DB-CEC15266159F}"/>
              </a:ext>
            </a:extLst>
          </p:cNvPr>
          <p:cNvSpPr/>
          <p:nvPr/>
        </p:nvSpPr>
        <p:spPr>
          <a:xfrm>
            <a:off x="8903466" y="4041531"/>
            <a:ext cx="2971800" cy="294437"/>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Company’s Written Supervisory Procedures (WSPs)</a:t>
            </a:r>
          </a:p>
        </p:txBody>
      </p:sp>
    </p:spTree>
    <p:extLst>
      <p:ext uri="{BB962C8B-B14F-4D97-AF65-F5344CB8AC3E}">
        <p14:creationId xmlns:p14="http://schemas.microsoft.com/office/powerpoint/2010/main" val="230345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6DFCBD87-A407-F123-0347-5A6487ED86D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6" name="Title 1">
            <a:extLst>
              <a:ext uri="{FF2B5EF4-FFF2-40B4-BE49-F238E27FC236}">
                <a16:creationId xmlns:a16="http://schemas.microsoft.com/office/drawing/2014/main" id="{439BBAC7-F698-2D31-581C-CDED22CBC77B}"/>
              </a:ext>
            </a:extLst>
          </p:cNvPr>
          <p:cNvSpPr txBox="1">
            <a:spLocks/>
          </p:cNvSpPr>
          <p:nvPr/>
        </p:nvSpPr>
        <p:spPr>
          <a:xfrm>
            <a:off x="1393561" y="412736"/>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Managed Security Services</a:t>
            </a:r>
          </a:p>
        </p:txBody>
      </p:sp>
      <p:sp>
        <p:nvSpPr>
          <p:cNvPr id="7" name="Rectangle 6">
            <a:extLst>
              <a:ext uri="{FF2B5EF4-FFF2-40B4-BE49-F238E27FC236}">
                <a16:creationId xmlns:a16="http://schemas.microsoft.com/office/drawing/2014/main" id="{1267507E-8B05-012C-677F-4FA1EB6CD672}"/>
              </a:ext>
            </a:extLst>
          </p:cNvPr>
          <p:cNvSpPr/>
          <p:nvPr/>
        </p:nvSpPr>
        <p:spPr>
          <a:xfrm>
            <a:off x="0" y="0"/>
            <a:ext cx="166550" cy="6853734"/>
          </a:xfrm>
          <a:prstGeom prst="rect">
            <a:avLst/>
          </a:prstGeom>
          <a:solidFill>
            <a:srgbClr val="8673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Handshake with solid fill">
            <a:hlinkClick r:id="rId3" action="ppaction://hlinksldjump"/>
            <a:extLst>
              <a:ext uri="{FF2B5EF4-FFF2-40B4-BE49-F238E27FC236}">
                <a16:creationId xmlns:a16="http://schemas.microsoft.com/office/drawing/2014/main" id="{B3031112-3B33-97F2-3921-D9C793A3F1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2642" y="246848"/>
            <a:ext cx="950919" cy="950919"/>
          </a:xfrm>
          <a:prstGeom prst="rect">
            <a:avLst/>
          </a:prstGeom>
        </p:spPr>
      </p:pic>
      <p:sp>
        <p:nvSpPr>
          <p:cNvPr id="63" name="Rectangle: Rounded Corners 62">
            <a:extLst>
              <a:ext uri="{FF2B5EF4-FFF2-40B4-BE49-F238E27FC236}">
                <a16:creationId xmlns:a16="http://schemas.microsoft.com/office/drawing/2014/main" id="{DFAFDD25-2A8E-C5A3-B4F2-CA67B3B0F6F8}"/>
              </a:ext>
            </a:extLst>
          </p:cNvPr>
          <p:cNvSpPr/>
          <p:nvPr/>
        </p:nvSpPr>
        <p:spPr>
          <a:xfrm>
            <a:off x="9623758" y="3052005"/>
            <a:ext cx="1837676" cy="29443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anose="00000500000000000000" pitchFamily="2" charset="0"/>
              </a:rPr>
              <a:t>Cybersecurity Domains</a:t>
            </a:r>
          </a:p>
        </p:txBody>
      </p:sp>
      <p:cxnSp>
        <p:nvCxnSpPr>
          <p:cNvPr id="64" name="Connector: Curved 63">
            <a:extLst>
              <a:ext uri="{FF2B5EF4-FFF2-40B4-BE49-F238E27FC236}">
                <a16:creationId xmlns:a16="http://schemas.microsoft.com/office/drawing/2014/main" id="{47BEF12C-102C-E1A7-88B6-1E5C4AF5DE46}"/>
              </a:ext>
            </a:extLst>
          </p:cNvPr>
          <p:cNvCxnSpPr>
            <a:cxnSpLocks/>
            <a:stCxn id="63" idx="2"/>
            <a:endCxn id="73" idx="0"/>
          </p:cNvCxnSpPr>
          <p:nvPr/>
        </p:nvCxnSpPr>
        <p:spPr>
          <a:xfrm rot="5400000">
            <a:off x="9835524" y="3748622"/>
            <a:ext cx="1109253" cy="304893"/>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381B0BF3-8633-D664-A1AE-DBC79E5EA9E8}"/>
              </a:ext>
            </a:extLst>
          </p:cNvPr>
          <p:cNvCxnSpPr>
            <a:cxnSpLocks/>
            <a:stCxn id="73" idx="2"/>
            <a:endCxn id="74" idx="0"/>
          </p:cNvCxnSpPr>
          <p:nvPr/>
        </p:nvCxnSpPr>
        <p:spPr>
          <a:xfrm rot="5400000">
            <a:off x="9436559" y="4316503"/>
            <a:ext cx="367516" cy="1234772"/>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6FC74B14-54CA-CAC9-3B0A-34EBC681C5AC}"/>
              </a:ext>
            </a:extLst>
          </p:cNvPr>
          <p:cNvCxnSpPr>
            <a:cxnSpLocks/>
            <a:stCxn id="73" idx="2"/>
            <a:endCxn id="75" idx="0"/>
          </p:cNvCxnSpPr>
          <p:nvPr/>
        </p:nvCxnSpPr>
        <p:spPr>
          <a:xfrm rot="16200000" flipH="1">
            <a:off x="10065005" y="4922828"/>
            <a:ext cx="345397" cy="1"/>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4F9E236C-A82C-A28E-EBBB-9F85525947D2}"/>
              </a:ext>
            </a:extLst>
          </p:cNvPr>
          <p:cNvCxnSpPr>
            <a:cxnSpLocks/>
            <a:stCxn id="74" idx="2"/>
            <a:endCxn id="62" idx="0"/>
          </p:cNvCxnSpPr>
          <p:nvPr/>
        </p:nvCxnSpPr>
        <p:spPr>
          <a:xfrm rot="5400000">
            <a:off x="8556004" y="5239998"/>
            <a:ext cx="347054" cy="546801"/>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8CC91D70-B86A-AA9B-721A-5ECA1E321023}"/>
              </a:ext>
            </a:extLst>
          </p:cNvPr>
          <p:cNvCxnSpPr>
            <a:cxnSpLocks/>
            <a:stCxn id="75" idx="2"/>
            <a:endCxn id="76" idx="0"/>
          </p:cNvCxnSpPr>
          <p:nvPr/>
        </p:nvCxnSpPr>
        <p:spPr>
          <a:xfrm rot="16200000" flipH="1">
            <a:off x="10193660" y="5361796"/>
            <a:ext cx="336845" cy="248756"/>
          </a:xfrm>
          <a:prstGeom prst="curvedConnector3">
            <a:avLst>
              <a:gd name="adj1" fmla="val 50000"/>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A412BB-A18A-AE36-A54F-1144E73E6D6D}"/>
              </a:ext>
            </a:extLst>
          </p:cNvPr>
          <p:cNvCxnSpPr>
            <a:cxnSpLocks/>
            <a:stCxn id="62" idx="3"/>
            <a:endCxn id="75" idx="1"/>
          </p:cNvCxnSpPr>
          <p:nvPr/>
        </p:nvCxnSpPr>
        <p:spPr>
          <a:xfrm flipV="1">
            <a:off x="8870124" y="5206640"/>
            <a:ext cx="1022583" cy="591397"/>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15B7A97-92BE-41EC-C1D9-E9C93ABEC958}"/>
              </a:ext>
            </a:extLst>
          </p:cNvPr>
          <p:cNvCxnSpPr>
            <a:cxnSpLocks/>
            <a:stCxn id="74" idx="3"/>
          </p:cNvCxnSpPr>
          <p:nvPr/>
        </p:nvCxnSpPr>
        <p:spPr>
          <a:xfrm>
            <a:off x="9347928" y="5228759"/>
            <a:ext cx="848715" cy="454119"/>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C369DCF-E299-667C-E0E0-3D8430388E26}"/>
              </a:ext>
            </a:extLst>
          </p:cNvPr>
          <p:cNvCxnSpPr>
            <a:cxnSpLocks/>
          </p:cNvCxnSpPr>
          <p:nvPr/>
        </p:nvCxnSpPr>
        <p:spPr>
          <a:xfrm>
            <a:off x="9214115" y="5339870"/>
            <a:ext cx="284944" cy="399570"/>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512D4E9-0CF0-7EBD-A2DA-9FDCACFE0C1E}"/>
              </a:ext>
            </a:extLst>
          </p:cNvPr>
          <p:cNvCxnSpPr>
            <a:cxnSpLocks/>
            <a:stCxn id="75" idx="2"/>
            <a:endCxn id="77" idx="3"/>
          </p:cNvCxnSpPr>
          <p:nvPr/>
        </p:nvCxnSpPr>
        <p:spPr>
          <a:xfrm flipH="1">
            <a:off x="9892707" y="5317752"/>
            <a:ext cx="344997" cy="447956"/>
          </a:xfrm>
          <a:prstGeom prst="line">
            <a:avLst/>
          </a:prstGeom>
          <a:ln w="127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B69C7BF8-554E-73FB-4042-B06EE49FB1DA}"/>
              </a:ext>
            </a:extLst>
          </p:cNvPr>
          <p:cNvSpPr/>
          <p:nvPr/>
        </p:nvSpPr>
        <p:spPr>
          <a:xfrm>
            <a:off x="9599989" y="4455695"/>
            <a:ext cx="1275427" cy="294436"/>
          </a:xfrm>
          <a:prstGeom prst="roundRect">
            <a:avLst>
              <a:gd name="adj" fmla="val 50000"/>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Threat Intelligence</a:t>
            </a:r>
          </a:p>
        </p:txBody>
      </p:sp>
      <p:sp>
        <p:nvSpPr>
          <p:cNvPr id="74" name="Rectangle: Rounded Corners 73">
            <a:extLst>
              <a:ext uri="{FF2B5EF4-FFF2-40B4-BE49-F238E27FC236}">
                <a16:creationId xmlns:a16="http://schemas.microsoft.com/office/drawing/2014/main" id="{CB9379EE-FC2C-A4A2-340A-7A3607A67104}"/>
              </a:ext>
            </a:extLst>
          </p:cNvPr>
          <p:cNvSpPr/>
          <p:nvPr/>
        </p:nvSpPr>
        <p:spPr>
          <a:xfrm>
            <a:off x="8657934" y="5117647"/>
            <a:ext cx="689994" cy="222224"/>
          </a:xfrm>
          <a:prstGeom prst="roundRect">
            <a:avLst>
              <a:gd name="adj" fmla="val 50000"/>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External</a:t>
            </a:r>
          </a:p>
        </p:txBody>
      </p:sp>
      <p:sp>
        <p:nvSpPr>
          <p:cNvPr id="75" name="Rectangle: Rounded Corners 74">
            <a:extLst>
              <a:ext uri="{FF2B5EF4-FFF2-40B4-BE49-F238E27FC236}">
                <a16:creationId xmlns:a16="http://schemas.microsoft.com/office/drawing/2014/main" id="{30F381B7-5CF9-2F3D-1135-3DAE19612D01}"/>
              </a:ext>
            </a:extLst>
          </p:cNvPr>
          <p:cNvSpPr/>
          <p:nvPr/>
        </p:nvSpPr>
        <p:spPr>
          <a:xfrm>
            <a:off x="9892707" y="5095528"/>
            <a:ext cx="689994" cy="222224"/>
          </a:xfrm>
          <a:prstGeom prst="roundRect">
            <a:avLst>
              <a:gd name="adj" fmla="val 50000"/>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Internal</a:t>
            </a:r>
          </a:p>
        </p:txBody>
      </p:sp>
      <p:cxnSp>
        <p:nvCxnSpPr>
          <p:cNvPr id="78" name="Straight Connector 77">
            <a:extLst>
              <a:ext uri="{FF2B5EF4-FFF2-40B4-BE49-F238E27FC236}">
                <a16:creationId xmlns:a16="http://schemas.microsoft.com/office/drawing/2014/main" id="{ECDE2C8D-B125-00FE-46D1-7A36E575FEEB}"/>
              </a:ext>
            </a:extLst>
          </p:cNvPr>
          <p:cNvCxnSpPr>
            <a:cxnSpLocks/>
            <a:stCxn id="94" idx="2"/>
          </p:cNvCxnSpPr>
          <p:nvPr/>
        </p:nvCxnSpPr>
        <p:spPr>
          <a:xfrm flipH="1">
            <a:off x="7858115" y="1528604"/>
            <a:ext cx="158776" cy="314448"/>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3E79189-B522-4024-7CDB-430161EE4557}"/>
              </a:ext>
            </a:extLst>
          </p:cNvPr>
          <p:cNvCxnSpPr>
            <a:cxnSpLocks/>
            <a:stCxn id="95" idx="2"/>
          </p:cNvCxnSpPr>
          <p:nvPr/>
        </p:nvCxnSpPr>
        <p:spPr>
          <a:xfrm>
            <a:off x="7126728" y="1332149"/>
            <a:ext cx="235014" cy="454023"/>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EA4F7B98-BE01-BE02-1642-4511DD640F8A}"/>
              </a:ext>
            </a:extLst>
          </p:cNvPr>
          <p:cNvCxnSpPr>
            <a:cxnSpLocks/>
            <a:stCxn id="96" idx="3"/>
            <a:endCxn id="93" idx="1"/>
          </p:cNvCxnSpPr>
          <p:nvPr/>
        </p:nvCxnSpPr>
        <p:spPr>
          <a:xfrm>
            <a:off x="6452508" y="1292577"/>
            <a:ext cx="396441" cy="603241"/>
          </a:xfrm>
          <a:prstGeom prst="curvedConnector3">
            <a:avLst>
              <a:gd name="adj1" fmla="val 50000"/>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12C2ED82-5638-2FF7-FDDC-2278D0EED067}"/>
              </a:ext>
            </a:extLst>
          </p:cNvPr>
          <p:cNvCxnSpPr>
            <a:cxnSpLocks/>
            <a:stCxn id="97" idx="3"/>
            <a:endCxn id="93" idx="1"/>
          </p:cNvCxnSpPr>
          <p:nvPr/>
        </p:nvCxnSpPr>
        <p:spPr>
          <a:xfrm>
            <a:off x="6381447" y="1749032"/>
            <a:ext cx="467502" cy="146786"/>
          </a:xfrm>
          <a:prstGeom prst="curvedConnector3">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2" name="Connector: Curved 81">
            <a:extLst>
              <a:ext uri="{FF2B5EF4-FFF2-40B4-BE49-F238E27FC236}">
                <a16:creationId xmlns:a16="http://schemas.microsoft.com/office/drawing/2014/main" id="{80B52C76-C1F2-0FEF-92BF-3AFF1B47BD3D}"/>
              </a:ext>
            </a:extLst>
          </p:cNvPr>
          <p:cNvCxnSpPr>
            <a:cxnSpLocks/>
            <a:stCxn id="101" idx="3"/>
          </p:cNvCxnSpPr>
          <p:nvPr/>
        </p:nvCxnSpPr>
        <p:spPr>
          <a:xfrm flipV="1">
            <a:off x="6478189" y="1869125"/>
            <a:ext cx="670156" cy="303167"/>
          </a:xfrm>
          <a:prstGeom prst="curvedConnector3">
            <a:avLst>
              <a:gd name="adj1" fmla="val 38747"/>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3" name="Connector: Curved 82">
            <a:extLst>
              <a:ext uri="{FF2B5EF4-FFF2-40B4-BE49-F238E27FC236}">
                <a16:creationId xmlns:a16="http://schemas.microsoft.com/office/drawing/2014/main" id="{1A16DFC0-D5F9-CD8F-E56B-08F3D68739F9}"/>
              </a:ext>
            </a:extLst>
          </p:cNvPr>
          <p:cNvCxnSpPr>
            <a:cxnSpLocks/>
            <a:stCxn id="100" idx="0"/>
          </p:cNvCxnSpPr>
          <p:nvPr/>
        </p:nvCxnSpPr>
        <p:spPr>
          <a:xfrm rot="5400000" flipH="1" flipV="1">
            <a:off x="7320888" y="1979434"/>
            <a:ext cx="348622" cy="343742"/>
          </a:xfrm>
          <a:prstGeom prst="curvedConnector3">
            <a:avLst>
              <a:gd name="adj1" fmla="val 50000"/>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or: Curved 83">
            <a:extLst>
              <a:ext uri="{FF2B5EF4-FFF2-40B4-BE49-F238E27FC236}">
                <a16:creationId xmlns:a16="http://schemas.microsoft.com/office/drawing/2014/main" id="{B1F6825C-7B07-2EBA-B0F8-A2B57610A678}"/>
              </a:ext>
            </a:extLst>
          </p:cNvPr>
          <p:cNvCxnSpPr>
            <a:cxnSpLocks/>
            <a:endCxn id="98" idx="1"/>
          </p:cNvCxnSpPr>
          <p:nvPr/>
        </p:nvCxnSpPr>
        <p:spPr>
          <a:xfrm flipV="1">
            <a:off x="8107966" y="1671830"/>
            <a:ext cx="432989" cy="114342"/>
          </a:xfrm>
          <a:prstGeom prst="curvedConnector3">
            <a:avLst>
              <a:gd name="adj1" fmla="val 50000"/>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5" name="Connector: Curved 84">
            <a:extLst>
              <a:ext uri="{FF2B5EF4-FFF2-40B4-BE49-F238E27FC236}">
                <a16:creationId xmlns:a16="http://schemas.microsoft.com/office/drawing/2014/main" id="{2D83160D-314B-A55C-9C17-FA86FB53A572}"/>
              </a:ext>
            </a:extLst>
          </p:cNvPr>
          <p:cNvCxnSpPr>
            <a:cxnSpLocks/>
            <a:stCxn id="106" idx="2"/>
            <a:endCxn id="104" idx="0"/>
          </p:cNvCxnSpPr>
          <p:nvPr/>
        </p:nvCxnSpPr>
        <p:spPr>
          <a:xfrm rot="16200000" flipH="1">
            <a:off x="8159240" y="3061666"/>
            <a:ext cx="405719" cy="803541"/>
          </a:xfrm>
          <a:prstGeom prst="curvedConnector3">
            <a:avLst>
              <a:gd name="adj1" fmla="val 50000"/>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6" name="Connector: Curved 85">
            <a:extLst>
              <a:ext uri="{FF2B5EF4-FFF2-40B4-BE49-F238E27FC236}">
                <a16:creationId xmlns:a16="http://schemas.microsoft.com/office/drawing/2014/main" id="{495512CC-76D1-56A5-9673-57EBC321346D}"/>
              </a:ext>
            </a:extLst>
          </p:cNvPr>
          <p:cNvCxnSpPr>
            <a:cxnSpLocks/>
            <a:stCxn id="106" idx="2"/>
            <a:endCxn id="103" idx="3"/>
          </p:cNvCxnSpPr>
          <p:nvPr/>
        </p:nvCxnSpPr>
        <p:spPr>
          <a:xfrm rot="5400000">
            <a:off x="7605676" y="3365027"/>
            <a:ext cx="459103" cy="250205"/>
          </a:xfrm>
          <a:prstGeom prst="curvedConnector2">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96EA6C99-FAC6-1645-07EE-4BA09C37430A}"/>
              </a:ext>
            </a:extLst>
          </p:cNvPr>
          <p:cNvCxnSpPr>
            <a:cxnSpLocks/>
            <a:stCxn id="106" idx="1"/>
            <a:endCxn id="102" idx="3"/>
          </p:cNvCxnSpPr>
          <p:nvPr/>
        </p:nvCxnSpPr>
        <p:spPr>
          <a:xfrm rot="10800000" flipV="1">
            <a:off x="6921007" y="3113359"/>
            <a:ext cx="401608" cy="202803"/>
          </a:xfrm>
          <a:prstGeom prst="curvedConnector3">
            <a:avLst>
              <a:gd name="adj1" fmla="val 50000"/>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D8D572A9-4821-62EA-6671-8D650EB90A6A}"/>
              </a:ext>
            </a:extLst>
          </p:cNvPr>
          <p:cNvCxnSpPr>
            <a:cxnSpLocks/>
            <a:stCxn id="106" idx="2"/>
            <a:endCxn id="105" idx="0"/>
          </p:cNvCxnSpPr>
          <p:nvPr/>
        </p:nvCxnSpPr>
        <p:spPr>
          <a:xfrm rot="16200000" flipH="1">
            <a:off x="7566741" y="3654166"/>
            <a:ext cx="832351" cy="45174"/>
          </a:xfrm>
          <a:prstGeom prst="curvedConnector3">
            <a:avLst>
              <a:gd name="adj1" fmla="val 50000"/>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6D2283-E00A-E563-2998-1F67C2963B64}"/>
              </a:ext>
            </a:extLst>
          </p:cNvPr>
          <p:cNvCxnSpPr>
            <a:cxnSpLocks/>
            <a:stCxn id="99" idx="0"/>
          </p:cNvCxnSpPr>
          <p:nvPr/>
        </p:nvCxnSpPr>
        <p:spPr>
          <a:xfrm flipH="1" flipV="1">
            <a:off x="8107966" y="1968512"/>
            <a:ext cx="707791" cy="468606"/>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0" name="Connector: Curved 89">
            <a:extLst>
              <a:ext uri="{FF2B5EF4-FFF2-40B4-BE49-F238E27FC236}">
                <a16:creationId xmlns:a16="http://schemas.microsoft.com/office/drawing/2014/main" id="{AA166CE4-6196-7B5A-A97A-76F9CA051864}"/>
              </a:ext>
            </a:extLst>
          </p:cNvPr>
          <p:cNvCxnSpPr>
            <a:cxnSpLocks/>
            <a:stCxn id="93" idx="3"/>
            <a:endCxn id="63" idx="0"/>
          </p:cNvCxnSpPr>
          <p:nvPr/>
        </p:nvCxnSpPr>
        <p:spPr>
          <a:xfrm>
            <a:off x="8204691" y="1895818"/>
            <a:ext cx="2337905" cy="1156187"/>
          </a:xfrm>
          <a:prstGeom prst="curvedConnector2">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6D1870EE-49AB-935F-B887-2670EE45F3DE}"/>
              </a:ext>
            </a:extLst>
          </p:cNvPr>
          <p:cNvCxnSpPr>
            <a:cxnSpLocks/>
            <a:stCxn id="107" idx="3"/>
          </p:cNvCxnSpPr>
          <p:nvPr/>
        </p:nvCxnSpPr>
        <p:spPr>
          <a:xfrm flipV="1">
            <a:off x="6463954" y="1854283"/>
            <a:ext cx="793045" cy="717212"/>
          </a:xfrm>
          <a:prstGeom prst="curvedConnector3">
            <a:avLst>
              <a:gd name="adj1" fmla="val 33358"/>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2" name="Connector: Curved 91">
            <a:extLst>
              <a:ext uri="{FF2B5EF4-FFF2-40B4-BE49-F238E27FC236}">
                <a16:creationId xmlns:a16="http://schemas.microsoft.com/office/drawing/2014/main" id="{A6CC653D-85C8-69AC-753E-65B076E610F1}"/>
              </a:ext>
            </a:extLst>
          </p:cNvPr>
          <p:cNvCxnSpPr>
            <a:cxnSpLocks/>
          </p:cNvCxnSpPr>
          <p:nvPr/>
        </p:nvCxnSpPr>
        <p:spPr>
          <a:xfrm rot="16200000" flipH="1">
            <a:off x="7508586" y="2348144"/>
            <a:ext cx="921973" cy="336039"/>
          </a:xfrm>
          <a:prstGeom prst="curvedConnector3">
            <a:avLst>
              <a:gd name="adj1" fmla="val 50000"/>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466C4391-4D1D-1072-7B4B-B2E4814897B0}"/>
              </a:ext>
            </a:extLst>
          </p:cNvPr>
          <p:cNvSpPr/>
          <p:nvPr/>
        </p:nvSpPr>
        <p:spPr>
          <a:xfrm>
            <a:off x="7546921" y="1234168"/>
            <a:ext cx="826816"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Protection</a:t>
            </a:r>
          </a:p>
        </p:txBody>
      </p:sp>
      <p:sp>
        <p:nvSpPr>
          <p:cNvPr id="95" name="Rectangle: Rounded Corners 94">
            <a:extLst>
              <a:ext uri="{FF2B5EF4-FFF2-40B4-BE49-F238E27FC236}">
                <a16:creationId xmlns:a16="http://schemas.microsoft.com/office/drawing/2014/main" id="{BA6ADC24-F1BE-7D6C-34B6-CC8033BE7564}"/>
              </a:ext>
            </a:extLst>
          </p:cNvPr>
          <p:cNvSpPr/>
          <p:nvPr/>
        </p:nvSpPr>
        <p:spPr>
          <a:xfrm>
            <a:off x="6656758" y="1037713"/>
            <a:ext cx="826816"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Detection</a:t>
            </a:r>
          </a:p>
        </p:txBody>
      </p:sp>
      <p:sp>
        <p:nvSpPr>
          <p:cNvPr id="96" name="Rectangle: Rounded Corners 95">
            <a:extLst>
              <a:ext uri="{FF2B5EF4-FFF2-40B4-BE49-F238E27FC236}">
                <a16:creationId xmlns:a16="http://schemas.microsoft.com/office/drawing/2014/main" id="{1FBD34C7-F166-6968-3566-EAE79EFD2DD8}"/>
              </a:ext>
            </a:extLst>
          </p:cNvPr>
          <p:cNvSpPr/>
          <p:nvPr/>
        </p:nvSpPr>
        <p:spPr>
          <a:xfrm>
            <a:off x="5625692" y="1145359"/>
            <a:ext cx="826816"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Recovery</a:t>
            </a:r>
          </a:p>
        </p:txBody>
      </p:sp>
      <p:sp>
        <p:nvSpPr>
          <p:cNvPr id="97" name="Rectangle: Rounded Corners 96">
            <a:extLst>
              <a:ext uri="{FF2B5EF4-FFF2-40B4-BE49-F238E27FC236}">
                <a16:creationId xmlns:a16="http://schemas.microsoft.com/office/drawing/2014/main" id="{567ECE0E-E3CD-1580-CD08-4159782F1CD4}"/>
              </a:ext>
            </a:extLst>
          </p:cNvPr>
          <p:cNvSpPr/>
          <p:nvPr/>
        </p:nvSpPr>
        <p:spPr>
          <a:xfrm>
            <a:off x="5506995" y="1601814"/>
            <a:ext cx="874452"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Prevention</a:t>
            </a:r>
          </a:p>
        </p:txBody>
      </p:sp>
      <p:sp>
        <p:nvSpPr>
          <p:cNvPr id="98" name="Rectangle: Rounded Corners 97">
            <a:extLst>
              <a:ext uri="{FF2B5EF4-FFF2-40B4-BE49-F238E27FC236}">
                <a16:creationId xmlns:a16="http://schemas.microsoft.com/office/drawing/2014/main" id="{C10D4490-374E-9BD9-B2C7-495B1CD83C21}"/>
              </a:ext>
            </a:extLst>
          </p:cNvPr>
          <p:cNvSpPr/>
          <p:nvPr/>
        </p:nvSpPr>
        <p:spPr>
          <a:xfrm>
            <a:off x="8484393" y="1524612"/>
            <a:ext cx="1077776"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Active Defense</a:t>
            </a:r>
          </a:p>
        </p:txBody>
      </p:sp>
      <p:sp>
        <p:nvSpPr>
          <p:cNvPr id="99" name="Rectangle: Rounded Corners 98">
            <a:extLst>
              <a:ext uri="{FF2B5EF4-FFF2-40B4-BE49-F238E27FC236}">
                <a16:creationId xmlns:a16="http://schemas.microsoft.com/office/drawing/2014/main" id="{B1A8A5A7-4999-5447-1C73-6D707447647B}"/>
              </a:ext>
            </a:extLst>
          </p:cNvPr>
          <p:cNvSpPr/>
          <p:nvPr/>
        </p:nvSpPr>
        <p:spPr>
          <a:xfrm>
            <a:off x="8220307" y="2437118"/>
            <a:ext cx="1077776"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Data Leakage</a:t>
            </a:r>
          </a:p>
        </p:txBody>
      </p:sp>
      <p:sp>
        <p:nvSpPr>
          <p:cNvPr id="100" name="Rectangle: Rounded Corners 99">
            <a:extLst>
              <a:ext uri="{FF2B5EF4-FFF2-40B4-BE49-F238E27FC236}">
                <a16:creationId xmlns:a16="http://schemas.microsoft.com/office/drawing/2014/main" id="{E63C0023-C831-B527-1DA8-F653701BB25D}"/>
              </a:ext>
            </a:extLst>
          </p:cNvPr>
          <p:cNvSpPr/>
          <p:nvPr/>
        </p:nvSpPr>
        <p:spPr>
          <a:xfrm>
            <a:off x="6727878" y="2382178"/>
            <a:ext cx="1077776" cy="380272"/>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dirty="0">
                <a:solidFill>
                  <a:schemeClr val="tx1"/>
                </a:solidFill>
                <a:latin typeface="Tenorite" panose="00000500000000000000" pitchFamily="2" charset="0"/>
              </a:rPr>
              <a:t>Vulnerability Management</a:t>
            </a:r>
          </a:p>
        </p:txBody>
      </p:sp>
      <p:sp>
        <p:nvSpPr>
          <p:cNvPr id="101" name="Rectangle: Rounded Corners 100">
            <a:extLst>
              <a:ext uri="{FF2B5EF4-FFF2-40B4-BE49-F238E27FC236}">
                <a16:creationId xmlns:a16="http://schemas.microsoft.com/office/drawing/2014/main" id="{2BFF6E75-7E8F-F2B9-0B54-AE5FE04D4AD7}"/>
              </a:ext>
            </a:extLst>
          </p:cNvPr>
          <p:cNvSpPr/>
          <p:nvPr/>
        </p:nvSpPr>
        <p:spPr>
          <a:xfrm>
            <a:off x="5890249" y="2025074"/>
            <a:ext cx="587940"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SOC</a:t>
            </a:r>
          </a:p>
        </p:txBody>
      </p:sp>
      <p:sp>
        <p:nvSpPr>
          <p:cNvPr id="102" name="Rectangle: Rounded Corners 101">
            <a:extLst>
              <a:ext uri="{FF2B5EF4-FFF2-40B4-BE49-F238E27FC236}">
                <a16:creationId xmlns:a16="http://schemas.microsoft.com/office/drawing/2014/main" id="{CADD825F-E76D-2456-A5A8-98EDB97283BF}"/>
              </a:ext>
            </a:extLst>
          </p:cNvPr>
          <p:cNvSpPr/>
          <p:nvPr/>
        </p:nvSpPr>
        <p:spPr>
          <a:xfrm>
            <a:off x="5534681" y="3168945"/>
            <a:ext cx="1386326"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Breach Notification</a:t>
            </a:r>
          </a:p>
        </p:txBody>
      </p:sp>
      <p:sp>
        <p:nvSpPr>
          <p:cNvPr id="103" name="Rectangle: Rounded Corners 102">
            <a:extLst>
              <a:ext uri="{FF2B5EF4-FFF2-40B4-BE49-F238E27FC236}">
                <a16:creationId xmlns:a16="http://schemas.microsoft.com/office/drawing/2014/main" id="{F1220F9C-74B3-D05A-B701-9446C2512A85}"/>
              </a:ext>
            </a:extLst>
          </p:cNvPr>
          <p:cNvSpPr/>
          <p:nvPr/>
        </p:nvSpPr>
        <p:spPr>
          <a:xfrm>
            <a:off x="6752343" y="3572463"/>
            <a:ext cx="957781"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Investigation</a:t>
            </a:r>
          </a:p>
        </p:txBody>
      </p:sp>
      <p:sp>
        <p:nvSpPr>
          <p:cNvPr id="104" name="Rectangle: Rounded Corners 103">
            <a:extLst>
              <a:ext uri="{FF2B5EF4-FFF2-40B4-BE49-F238E27FC236}">
                <a16:creationId xmlns:a16="http://schemas.microsoft.com/office/drawing/2014/main" id="{46B3A8DB-11D9-B91A-8578-69DA2E24A298}"/>
              </a:ext>
            </a:extLst>
          </p:cNvPr>
          <p:cNvSpPr/>
          <p:nvPr/>
        </p:nvSpPr>
        <p:spPr>
          <a:xfrm>
            <a:off x="8277058" y="3666297"/>
            <a:ext cx="973623"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Containment</a:t>
            </a:r>
          </a:p>
        </p:txBody>
      </p:sp>
      <p:sp>
        <p:nvSpPr>
          <p:cNvPr id="105" name="Rectangle: Rounded Corners 104">
            <a:extLst>
              <a:ext uri="{FF2B5EF4-FFF2-40B4-BE49-F238E27FC236}">
                <a16:creationId xmlns:a16="http://schemas.microsoft.com/office/drawing/2014/main" id="{2D4ED644-13A0-ABF0-8831-7DA872E44567}"/>
              </a:ext>
            </a:extLst>
          </p:cNvPr>
          <p:cNvSpPr/>
          <p:nvPr/>
        </p:nvSpPr>
        <p:spPr>
          <a:xfrm>
            <a:off x="7526612" y="4092929"/>
            <a:ext cx="957781"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Forensics</a:t>
            </a:r>
          </a:p>
        </p:txBody>
      </p:sp>
      <p:sp>
        <p:nvSpPr>
          <p:cNvPr id="106" name="Rectangle: Rounded Corners 105">
            <a:extLst>
              <a:ext uri="{FF2B5EF4-FFF2-40B4-BE49-F238E27FC236}">
                <a16:creationId xmlns:a16="http://schemas.microsoft.com/office/drawing/2014/main" id="{DAE18759-5E82-95E9-44FB-3ACB3F2C7A5E}"/>
              </a:ext>
            </a:extLst>
          </p:cNvPr>
          <p:cNvSpPr/>
          <p:nvPr/>
        </p:nvSpPr>
        <p:spPr>
          <a:xfrm>
            <a:off x="7322615" y="2966142"/>
            <a:ext cx="1275428"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Incident Response</a:t>
            </a:r>
          </a:p>
        </p:txBody>
      </p:sp>
      <p:sp>
        <p:nvSpPr>
          <p:cNvPr id="107" name="Rectangle: Rounded Corners 106">
            <a:extLst>
              <a:ext uri="{FF2B5EF4-FFF2-40B4-BE49-F238E27FC236}">
                <a16:creationId xmlns:a16="http://schemas.microsoft.com/office/drawing/2014/main" id="{17ED1F1A-165B-6B6C-7F71-1A8F45D6A8F5}"/>
              </a:ext>
            </a:extLst>
          </p:cNvPr>
          <p:cNvSpPr/>
          <p:nvPr/>
        </p:nvSpPr>
        <p:spPr>
          <a:xfrm>
            <a:off x="5876014" y="2424277"/>
            <a:ext cx="587940" cy="294436"/>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SIEM</a:t>
            </a:r>
          </a:p>
        </p:txBody>
      </p:sp>
      <p:sp>
        <p:nvSpPr>
          <p:cNvPr id="62" name="Rectangle: Rounded Corners 61">
            <a:extLst>
              <a:ext uri="{FF2B5EF4-FFF2-40B4-BE49-F238E27FC236}">
                <a16:creationId xmlns:a16="http://schemas.microsoft.com/office/drawing/2014/main" id="{8BB74AAB-8EA1-CA3B-7456-D11FC6D2466C}"/>
              </a:ext>
            </a:extLst>
          </p:cNvPr>
          <p:cNvSpPr/>
          <p:nvPr/>
        </p:nvSpPr>
        <p:spPr>
          <a:xfrm>
            <a:off x="8042136" y="5686925"/>
            <a:ext cx="827988" cy="222224"/>
          </a:xfrm>
          <a:prstGeom prst="roundRect">
            <a:avLst>
              <a:gd name="adj" fmla="val 50000"/>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Contextual</a:t>
            </a:r>
          </a:p>
        </p:txBody>
      </p:sp>
      <p:sp>
        <p:nvSpPr>
          <p:cNvPr id="76" name="Rectangle: Rounded Corners 75">
            <a:extLst>
              <a:ext uri="{FF2B5EF4-FFF2-40B4-BE49-F238E27FC236}">
                <a16:creationId xmlns:a16="http://schemas.microsoft.com/office/drawing/2014/main" id="{C0CA0B57-8796-D970-00B4-05D044842586}"/>
              </a:ext>
            </a:extLst>
          </p:cNvPr>
          <p:cNvSpPr/>
          <p:nvPr/>
        </p:nvSpPr>
        <p:spPr>
          <a:xfrm>
            <a:off x="10014741" y="5654597"/>
            <a:ext cx="943438" cy="222223"/>
          </a:xfrm>
          <a:prstGeom prst="roundRect">
            <a:avLst>
              <a:gd name="adj" fmla="val 50000"/>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Intel. Sharing</a:t>
            </a:r>
          </a:p>
        </p:txBody>
      </p:sp>
      <p:sp>
        <p:nvSpPr>
          <p:cNvPr id="77" name="Rectangle: Rounded Corners 76">
            <a:extLst>
              <a:ext uri="{FF2B5EF4-FFF2-40B4-BE49-F238E27FC236}">
                <a16:creationId xmlns:a16="http://schemas.microsoft.com/office/drawing/2014/main" id="{A7EF29DC-82C0-121D-21BB-1338A4510134}"/>
              </a:ext>
            </a:extLst>
          </p:cNvPr>
          <p:cNvSpPr/>
          <p:nvPr/>
        </p:nvSpPr>
        <p:spPr>
          <a:xfrm>
            <a:off x="9336149" y="5618490"/>
            <a:ext cx="556558" cy="294435"/>
          </a:xfrm>
          <a:prstGeom prst="roundRect">
            <a:avLst>
              <a:gd name="adj" fmla="val 50000"/>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IOCs</a:t>
            </a:r>
          </a:p>
        </p:txBody>
      </p:sp>
      <p:sp>
        <p:nvSpPr>
          <p:cNvPr id="93" name="Rectangle: Rounded Corners 92">
            <a:extLst>
              <a:ext uri="{FF2B5EF4-FFF2-40B4-BE49-F238E27FC236}">
                <a16:creationId xmlns:a16="http://schemas.microsoft.com/office/drawing/2014/main" id="{C1F0B84A-5F76-51F9-1C1D-387754C4C59F}"/>
              </a:ext>
            </a:extLst>
          </p:cNvPr>
          <p:cNvSpPr/>
          <p:nvPr/>
        </p:nvSpPr>
        <p:spPr>
          <a:xfrm>
            <a:off x="6848949" y="1749163"/>
            <a:ext cx="1355742" cy="293310"/>
          </a:xfrm>
          <a:prstGeom prst="roundRect">
            <a:avLst>
              <a:gd name="adj" fmla="val 50000"/>
            </a:avLst>
          </a:prstGeom>
          <a:solidFill>
            <a:srgbClr val="F5F97A"/>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Security Operations</a:t>
            </a:r>
          </a:p>
        </p:txBody>
      </p:sp>
      <p:grpSp>
        <p:nvGrpSpPr>
          <p:cNvPr id="108" name="Group 107">
            <a:extLst>
              <a:ext uri="{FF2B5EF4-FFF2-40B4-BE49-F238E27FC236}">
                <a16:creationId xmlns:a16="http://schemas.microsoft.com/office/drawing/2014/main" id="{DC62852E-F9D3-ADA5-598F-7371A3A5EE05}"/>
              </a:ext>
            </a:extLst>
          </p:cNvPr>
          <p:cNvGrpSpPr/>
          <p:nvPr/>
        </p:nvGrpSpPr>
        <p:grpSpPr>
          <a:xfrm>
            <a:off x="649349" y="1379465"/>
            <a:ext cx="4349684" cy="5254229"/>
            <a:chOff x="791392" y="1534700"/>
            <a:chExt cx="3526972" cy="4980057"/>
          </a:xfrm>
        </p:grpSpPr>
        <p:sp>
          <p:nvSpPr>
            <p:cNvPr id="109" name="TextBox 108">
              <a:extLst>
                <a:ext uri="{FF2B5EF4-FFF2-40B4-BE49-F238E27FC236}">
                  <a16:creationId xmlns:a16="http://schemas.microsoft.com/office/drawing/2014/main" id="{F864EE0E-A413-B4FC-F50B-CB7464A676F8}"/>
                </a:ext>
              </a:extLst>
            </p:cNvPr>
            <p:cNvSpPr txBox="1"/>
            <p:nvPr/>
          </p:nvSpPr>
          <p:spPr>
            <a:xfrm>
              <a:off x="791392" y="1934810"/>
              <a:ext cx="3526972" cy="4579947"/>
            </a:xfrm>
            <a:prstGeom prst="rect">
              <a:avLst/>
            </a:prstGeom>
            <a:noFill/>
          </p:spPr>
          <p:txBody>
            <a:bodyPr wrap="square" rtlCol="0">
              <a:spAutoFit/>
            </a:bodyPr>
            <a:lstStyle/>
            <a:p>
              <a:pPr algn="l"/>
              <a:r>
                <a:rPr lang="en-US" sz="1400" b="0" i="0">
                  <a:solidFill>
                    <a:srgbClr val="0D0D0D"/>
                  </a:solidFill>
                  <a:effectLst/>
                  <a:latin typeface="Tenorite" panose="00000500000000000000" pitchFamily="2" charset="0"/>
                </a:rPr>
                <a:t>With our suite of advanced cybersecurity solutions, we offer cutting-edge capabilities to safeguard your digital assets </a:t>
              </a:r>
              <a:r>
                <a:rPr lang="en-US" sz="1400">
                  <a:latin typeface="Tenorite" panose="00000500000000000000" pitchFamily="2" charset="0"/>
                </a:rPr>
                <a:t>effectively</a:t>
              </a:r>
              <a:r>
                <a:rPr lang="en-US" sz="1400">
                  <a:solidFill>
                    <a:srgbClr val="0D0D0D"/>
                  </a:solidFill>
                  <a:latin typeface="Tenorite" panose="00000500000000000000" pitchFamily="2" charset="0"/>
                </a:rPr>
                <a:t> </a:t>
              </a:r>
              <a:r>
                <a:rPr lang="en-US" sz="1400" b="0" i="0">
                  <a:solidFill>
                    <a:srgbClr val="0D0D0D"/>
                  </a:solidFill>
                  <a:effectLst/>
                  <a:latin typeface="Tenorite" panose="00000500000000000000" pitchFamily="2" charset="0"/>
                </a:rPr>
                <a:t>and streamline incident response processes.</a:t>
              </a:r>
            </a:p>
            <a:p>
              <a:pPr algn="l"/>
              <a:endParaRPr lang="en-US" sz="14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400" b="0" i="0">
                  <a:solidFill>
                    <a:srgbClr val="0D0D0D"/>
                  </a:solidFill>
                  <a:effectLst/>
                  <a:latin typeface="Tenorite" panose="00000500000000000000" pitchFamily="2" charset="0"/>
                </a:rPr>
                <a:t>We use data-driven risk </a:t>
              </a:r>
              <a:r>
                <a:rPr lang="en-US" sz="1400">
                  <a:latin typeface="Tenorite" panose="00000500000000000000" pitchFamily="2" charset="0"/>
                </a:rPr>
                <a:t>analytics</a:t>
              </a:r>
              <a:r>
                <a:rPr lang="en-US" sz="1400" b="0" i="0">
                  <a:solidFill>
                    <a:srgbClr val="0D0D0D"/>
                  </a:solidFill>
                  <a:effectLst/>
                  <a:latin typeface="Tenorite" panose="00000500000000000000" pitchFamily="2" charset="0"/>
                </a:rPr>
                <a:t> to establishing a robust Security Operations Center (SOC), we provide the expertise and technology needed to stay resilient against evolving threats. </a:t>
              </a:r>
            </a:p>
            <a:p>
              <a:pPr marL="285750" indent="-285750" algn="l">
                <a:buFont typeface="Arial" panose="020B0604020202020204" pitchFamily="34" charset="0"/>
                <a:buChar char="•"/>
              </a:pPr>
              <a:endParaRPr lang="en-US" sz="14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400" b="0" i="0">
                  <a:solidFill>
                    <a:srgbClr val="0D0D0D"/>
                  </a:solidFill>
                  <a:effectLst/>
                  <a:latin typeface="Tenorite" panose="00000500000000000000" pitchFamily="2" charset="0"/>
                </a:rPr>
                <a:t>Our Security Orchestration, Automation, and Response (SOAR) platform enables seamless coordination of incident response activities, improving efficiency and reducing response times.</a:t>
              </a:r>
            </a:p>
            <a:p>
              <a:pPr marL="285750" indent="-285750" algn="l">
                <a:buFont typeface="Arial" panose="020B0604020202020204" pitchFamily="34" charset="0"/>
                <a:buChar char="•"/>
              </a:pPr>
              <a:endParaRPr lang="en-US" sz="1400">
                <a:solidFill>
                  <a:srgbClr val="0D0D0D"/>
                </a:solidFill>
                <a:latin typeface="Tenorite" panose="00000500000000000000" pitchFamily="2" charset="0"/>
              </a:endParaRPr>
            </a:p>
            <a:p>
              <a:pPr marL="285750" indent="-285750" algn="l">
                <a:buFont typeface="Arial" panose="020B0604020202020204" pitchFamily="34" charset="0"/>
                <a:buChar char="•"/>
              </a:pPr>
              <a:r>
                <a:rPr lang="en-US" sz="1400">
                  <a:solidFill>
                    <a:srgbClr val="0D0D0D"/>
                  </a:solidFill>
                  <a:latin typeface="Tenorite" panose="00000500000000000000" pitchFamily="2" charset="0"/>
                </a:rPr>
                <a:t>O</a:t>
              </a:r>
              <a:r>
                <a:rPr lang="en-US" sz="1400" b="0" i="0">
                  <a:solidFill>
                    <a:srgbClr val="0D0D0D"/>
                  </a:solidFill>
                  <a:effectLst/>
                  <a:latin typeface="Tenorite" panose="00000500000000000000" pitchFamily="2" charset="0"/>
                </a:rPr>
                <a:t>ur Threat Intelligence services deliver actionable insights into emerging threats, empowering you to stay one step ahead of cyber adversaries. We help you strengthen your cybersecurity posture and protect your organization's reputation and assets with confidence.</a:t>
              </a:r>
              <a:endParaRPr kumimoji="0" lang="en-US" sz="1400" b="1" kern="1200" cap="none" spc="0" normalizeH="0" noProof="0">
                <a:ln>
                  <a:noFill/>
                </a:ln>
                <a:solidFill>
                  <a:srgbClr val="00C85A"/>
                </a:solidFill>
                <a:effectLst/>
                <a:uLnTx/>
                <a:uFillTx/>
                <a:latin typeface="Tenorite" panose="00000500000000000000" pitchFamily="2" charset="0"/>
              </a:endParaRPr>
            </a:p>
            <a:p>
              <a:pPr marL="285750" indent="-285750" algn="l">
                <a:buFont typeface="Arial" panose="020B0604020202020204" pitchFamily="34" charset="0"/>
                <a:buChar char="•"/>
              </a:pPr>
              <a:endParaRPr kumimoji="0" lang="en-US" sz="1400" b="1" i="0" u="none" strike="noStrike" kern="1200" cap="none" spc="0" normalizeH="0" baseline="0" noProof="0">
                <a:ln>
                  <a:noFill/>
                </a:ln>
                <a:solidFill>
                  <a:srgbClr val="00C85A"/>
                </a:solidFill>
                <a:effectLst/>
                <a:uLnTx/>
                <a:uFillTx/>
                <a:latin typeface="Tenorite" panose="00000500000000000000" pitchFamily="2" charset="0"/>
              </a:endParaRPr>
            </a:p>
          </p:txBody>
        </p:sp>
        <p:sp>
          <p:nvSpPr>
            <p:cNvPr id="110" name="TextBox 109">
              <a:extLst>
                <a:ext uri="{FF2B5EF4-FFF2-40B4-BE49-F238E27FC236}">
                  <a16:creationId xmlns:a16="http://schemas.microsoft.com/office/drawing/2014/main" id="{6D4B9E9C-8E35-33ED-084D-C03CFA97518B}"/>
                </a:ext>
              </a:extLst>
            </p:cNvPr>
            <p:cNvSpPr txBox="1"/>
            <p:nvPr/>
          </p:nvSpPr>
          <p:spPr>
            <a:xfrm>
              <a:off x="791392" y="1534700"/>
              <a:ext cx="3526972" cy="400110"/>
            </a:xfrm>
            <a:prstGeom prst="rect">
              <a:avLst/>
            </a:prstGeom>
            <a:solidFill>
              <a:srgbClr val="867389"/>
            </a:solidFill>
          </p:spPr>
          <p:txBody>
            <a:bodyPr wrap="square" rtlCol="0">
              <a:spAutoFit/>
            </a:bodyPr>
            <a:lstStyle/>
            <a:p>
              <a:r>
                <a:rPr lang="en-US" sz="2000" b="1">
                  <a:solidFill>
                    <a:schemeClr val="bg1"/>
                  </a:solidFill>
                  <a:latin typeface="Tenorite" panose="00000500000000000000" pitchFamily="2" charset="0"/>
                </a:rPr>
                <a:t>What We Provide</a:t>
              </a:r>
            </a:p>
          </p:txBody>
        </p:sp>
      </p:grpSp>
    </p:spTree>
    <p:extLst>
      <p:ext uri="{BB962C8B-B14F-4D97-AF65-F5344CB8AC3E}">
        <p14:creationId xmlns:p14="http://schemas.microsoft.com/office/powerpoint/2010/main" val="244541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6DFCBD87-A407-F123-0347-5A6487ED86D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Tenorite"/>
              </a:rPr>
              <a:t>© 2024 IDC Technologies. All rights reserved.</a:t>
            </a:r>
            <a:endParaRPr lang="en-AE">
              <a:solidFill>
                <a:prstClr val="black">
                  <a:tint val="75000"/>
                </a:prstClr>
              </a:solidFill>
              <a:latin typeface="Tenorite"/>
            </a:endParaRPr>
          </a:p>
        </p:txBody>
      </p:sp>
      <p:sp>
        <p:nvSpPr>
          <p:cNvPr id="6" name="Title 1">
            <a:extLst>
              <a:ext uri="{FF2B5EF4-FFF2-40B4-BE49-F238E27FC236}">
                <a16:creationId xmlns:a16="http://schemas.microsoft.com/office/drawing/2014/main" id="{439BBAC7-F698-2D31-581C-CDED22CBC77B}"/>
              </a:ext>
            </a:extLst>
          </p:cNvPr>
          <p:cNvSpPr txBox="1">
            <a:spLocks/>
          </p:cNvSpPr>
          <p:nvPr/>
        </p:nvSpPr>
        <p:spPr>
          <a:xfrm>
            <a:off x="1315436" y="465088"/>
            <a:ext cx="10515600" cy="5144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Continual Improvement</a:t>
            </a:r>
          </a:p>
        </p:txBody>
      </p:sp>
      <p:sp>
        <p:nvSpPr>
          <p:cNvPr id="7" name="Rectangle 6">
            <a:extLst>
              <a:ext uri="{FF2B5EF4-FFF2-40B4-BE49-F238E27FC236}">
                <a16:creationId xmlns:a16="http://schemas.microsoft.com/office/drawing/2014/main" id="{1267507E-8B05-012C-677F-4FA1EB6CD672}"/>
              </a:ext>
            </a:extLst>
          </p:cNvPr>
          <p:cNvSpPr/>
          <p:nvPr/>
        </p:nvSpPr>
        <p:spPr>
          <a:xfrm>
            <a:off x="0" y="0"/>
            <a:ext cx="166550" cy="6853734"/>
          </a:xfrm>
          <a:prstGeom prst="rect">
            <a:avLst/>
          </a:pr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240B16-1C3E-4DA3-69AD-44CBE4D8511F}"/>
              </a:ext>
            </a:extLst>
          </p:cNvPr>
          <p:cNvGrpSpPr/>
          <p:nvPr/>
        </p:nvGrpSpPr>
        <p:grpSpPr>
          <a:xfrm>
            <a:off x="649348" y="1388704"/>
            <a:ext cx="5446651" cy="4207789"/>
            <a:chOff x="791392" y="1534700"/>
            <a:chExt cx="3526972" cy="3988221"/>
          </a:xfrm>
        </p:grpSpPr>
        <p:sp>
          <p:nvSpPr>
            <p:cNvPr id="14" name="TextBox 13">
              <a:extLst>
                <a:ext uri="{FF2B5EF4-FFF2-40B4-BE49-F238E27FC236}">
                  <a16:creationId xmlns:a16="http://schemas.microsoft.com/office/drawing/2014/main" id="{CF1E25E7-BFB6-35FA-3627-90AA1F50BABF}"/>
                </a:ext>
              </a:extLst>
            </p:cNvPr>
            <p:cNvSpPr txBox="1"/>
            <p:nvPr/>
          </p:nvSpPr>
          <p:spPr>
            <a:xfrm>
              <a:off x="791392" y="1934810"/>
              <a:ext cx="3526972" cy="3588111"/>
            </a:xfrm>
            <a:prstGeom prst="rect">
              <a:avLst/>
            </a:prstGeom>
            <a:noFill/>
          </p:spPr>
          <p:txBody>
            <a:bodyPr wrap="square" rtlCol="0">
              <a:spAutoFit/>
            </a:bodyPr>
            <a:lstStyle/>
            <a:p>
              <a:pPr algn="l"/>
              <a:r>
                <a:rPr kumimoji="0" lang="en-US" sz="1400" i="0" u="none" strike="noStrike" kern="1200" cap="none" spc="0" normalizeH="0" baseline="0" noProof="0">
                  <a:ln>
                    <a:noFill/>
                  </a:ln>
                  <a:effectLst/>
                  <a:uLnTx/>
                  <a:uFillTx/>
                  <a:latin typeface="Tenorite" panose="00000500000000000000" pitchFamily="2" charset="0"/>
                </a:rPr>
                <a:t>Our tailored services are designed </a:t>
              </a:r>
              <a:r>
                <a:rPr lang="en-US" sz="1400">
                  <a:latin typeface="Tenorite" panose="00000500000000000000" pitchFamily="2" charset="0"/>
                </a:rPr>
                <a:t>to </a:t>
              </a:r>
              <a:r>
                <a:rPr kumimoji="0" lang="en-US" sz="1400" i="0" u="none" strike="noStrike" kern="1200" cap="none" spc="0" normalizeH="0" baseline="0" noProof="0">
                  <a:ln>
                    <a:noFill/>
                  </a:ln>
                  <a:effectLst/>
                  <a:uLnTx/>
                  <a:uFillTx/>
                  <a:latin typeface="Tenorite" panose="00000500000000000000" pitchFamily="2" charset="0"/>
                </a:rPr>
                <a:t>continually improving your organization's cybersecurity posture and fostering a culture of awareness among your employees</a:t>
              </a:r>
            </a:p>
            <a:p>
              <a:pPr algn="l"/>
              <a:endParaRPr kumimoji="0" lang="en-US" sz="800" i="0" u="none" strike="noStrike" kern="1200" cap="none" spc="0" normalizeH="0" baseline="0" noProof="0">
                <a:ln>
                  <a:noFill/>
                </a:ln>
                <a:effectLst/>
                <a:uLnTx/>
                <a:uFillTx/>
                <a:latin typeface="Tenorite" panose="00000500000000000000" pitchFamily="2" charset="0"/>
              </a:endParaRPr>
            </a:p>
            <a:p>
              <a:pPr marL="285750" indent="-285750" algn="l">
                <a:buFont typeface="Arial" panose="020B0604020202020204" pitchFamily="34" charset="0"/>
                <a:buChar char="•"/>
              </a:pPr>
              <a:r>
                <a:rPr kumimoji="0" lang="en-US" sz="1400" i="0" u="none" strike="noStrike" kern="1200" cap="none" spc="0" normalizeH="0" baseline="0" noProof="0">
                  <a:ln>
                    <a:noFill/>
                  </a:ln>
                  <a:effectLst/>
                  <a:uLnTx/>
                  <a:uFillTx/>
                  <a:latin typeface="Tenorite" panose="00000500000000000000" pitchFamily="2" charset="0"/>
                </a:rPr>
                <a:t>Our team specializes in developing engaging awareness campaigns, multimedia content packages, and communication tools that resonate with your workforce, instilling a proactive approach to cybersecurity at every level. </a:t>
              </a:r>
            </a:p>
            <a:p>
              <a:pPr algn="l"/>
              <a:endParaRPr lang="en-US" sz="800">
                <a:latin typeface="Tenorite" panose="00000500000000000000" pitchFamily="2" charset="0"/>
              </a:endParaRPr>
            </a:p>
            <a:p>
              <a:pPr marL="285750" indent="-285750" algn="l">
                <a:buFont typeface="Arial" panose="020B0604020202020204" pitchFamily="34" charset="0"/>
                <a:buChar char="•"/>
              </a:pPr>
              <a:r>
                <a:rPr kumimoji="0" lang="en-US" sz="1400" i="0" u="none" strike="noStrike" kern="1200" cap="none" spc="0" normalizeH="0" baseline="0" noProof="0">
                  <a:ln>
                    <a:noFill/>
                  </a:ln>
                  <a:effectLst/>
                  <a:uLnTx/>
                  <a:uFillTx/>
                  <a:latin typeface="Tenorite" panose="00000500000000000000" pitchFamily="2" charset="0"/>
                </a:rPr>
                <a:t>We offer a comprehensive range of training through on-site workshops as well; we provide continuous training opportunities to empower your employees with the knowledge and skills needed to detect and mitigate cyber threats effectively. </a:t>
              </a:r>
            </a:p>
            <a:p>
              <a:pPr marL="285750" indent="-285750" algn="l">
                <a:buFont typeface="Arial" panose="020B0604020202020204" pitchFamily="34" charset="0"/>
                <a:buChar char="•"/>
              </a:pPr>
              <a:endParaRPr lang="en-US" sz="1400">
                <a:latin typeface="Tenorite" panose="00000500000000000000" pitchFamily="2" charset="0"/>
              </a:endParaRPr>
            </a:p>
            <a:p>
              <a:pPr marL="285750" indent="-285750" algn="l">
                <a:buFont typeface="Arial" panose="020B0604020202020204" pitchFamily="34" charset="0"/>
                <a:buChar char="•"/>
              </a:pPr>
              <a:r>
                <a:rPr kumimoji="0" lang="en-US" sz="1400" i="0" u="none" strike="noStrike" kern="1200" cap="none" spc="0" normalizeH="0" baseline="0" noProof="0">
                  <a:ln>
                    <a:noFill/>
                  </a:ln>
                  <a:effectLst/>
                  <a:uLnTx/>
                  <a:uFillTx/>
                  <a:latin typeface="Tenorite" panose="00000500000000000000" pitchFamily="2" charset="0"/>
                </a:rPr>
                <a:t>With our focus on continual improvement and cybersecurity training and awareness, your organization will be better equipped to address evolving challenges and safeguard its valuable assets.</a:t>
              </a:r>
            </a:p>
          </p:txBody>
        </p:sp>
        <p:sp>
          <p:nvSpPr>
            <p:cNvPr id="15" name="TextBox 14">
              <a:extLst>
                <a:ext uri="{FF2B5EF4-FFF2-40B4-BE49-F238E27FC236}">
                  <a16:creationId xmlns:a16="http://schemas.microsoft.com/office/drawing/2014/main" id="{FC64E5EF-CED7-FEC4-AC87-32EA7BA932C3}"/>
                </a:ext>
              </a:extLst>
            </p:cNvPr>
            <p:cNvSpPr txBox="1"/>
            <p:nvPr/>
          </p:nvSpPr>
          <p:spPr>
            <a:xfrm>
              <a:off x="791392" y="1534700"/>
              <a:ext cx="3526972" cy="400110"/>
            </a:xfrm>
            <a:prstGeom prst="rect">
              <a:avLst/>
            </a:prstGeom>
            <a:solidFill>
              <a:srgbClr val="78206E"/>
            </a:solidFill>
          </p:spPr>
          <p:txBody>
            <a:bodyPr wrap="square" rtlCol="0">
              <a:spAutoFit/>
            </a:bodyPr>
            <a:lstStyle/>
            <a:p>
              <a:r>
                <a:rPr lang="en-US" sz="2000" b="1">
                  <a:solidFill>
                    <a:schemeClr val="bg1"/>
                  </a:solidFill>
                  <a:latin typeface="Tenorite" panose="00000500000000000000" pitchFamily="2" charset="0"/>
                </a:rPr>
                <a:t>What We Provide</a:t>
              </a:r>
            </a:p>
          </p:txBody>
        </p:sp>
      </p:grpSp>
      <p:pic>
        <p:nvPicPr>
          <p:cNvPr id="5" name="Graphic 4" descr="Repeat with solid fill">
            <a:hlinkClick r:id="rId2" action="ppaction://hlinksldjump"/>
            <a:extLst>
              <a:ext uri="{FF2B5EF4-FFF2-40B4-BE49-F238E27FC236}">
                <a16:creationId xmlns:a16="http://schemas.microsoft.com/office/drawing/2014/main" id="{9C8354C0-34F9-9842-2D46-BF725D3D29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9736" y="324458"/>
            <a:ext cx="795700" cy="795700"/>
          </a:xfrm>
          <a:prstGeom prst="rect">
            <a:avLst/>
          </a:prstGeom>
        </p:spPr>
      </p:pic>
      <p:grpSp>
        <p:nvGrpSpPr>
          <p:cNvPr id="98" name="Group 97">
            <a:extLst>
              <a:ext uri="{FF2B5EF4-FFF2-40B4-BE49-F238E27FC236}">
                <a16:creationId xmlns:a16="http://schemas.microsoft.com/office/drawing/2014/main" id="{5D25675A-6E28-A1A2-6FA0-2229CE9EBE39}"/>
              </a:ext>
            </a:extLst>
          </p:cNvPr>
          <p:cNvGrpSpPr/>
          <p:nvPr/>
        </p:nvGrpSpPr>
        <p:grpSpPr>
          <a:xfrm>
            <a:off x="6612829" y="937318"/>
            <a:ext cx="5059437" cy="4946644"/>
            <a:chOff x="6612828" y="937319"/>
            <a:chExt cx="4544628" cy="4315084"/>
          </a:xfrm>
        </p:grpSpPr>
        <p:sp>
          <p:nvSpPr>
            <p:cNvPr id="44" name="Rectangle: Rounded Corners 43">
              <a:extLst>
                <a:ext uri="{FF2B5EF4-FFF2-40B4-BE49-F238E27FC236}">
                  <a16:creationId xmlns:a16="http://schemas.microsoft.com/office/drawing/2014/main" id="{7D6488D0-7395-5EB6-511B-126A7B5DFF7B}"/>
                </a:ext>
              </a:extLst>
            </p:cNvPr>
            <p:cNvSpPr/>
            <p:nvPr/>
          </p:nvSpPr>
          <p:spPr>
            <a:xfrm>
              <a:off x="9319780" y="2345510"/>
              <a:ext cx="1837676" cy="29443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anose="00000500000000000000" pitchFamily="2" charset="0"/>
                </a:rPr>
                <a:t>Cybersecurity Domains</a:t>
              </a:r>
            </a:p>
          </p:txBody>
        </p:sp>
        <p:cxnSp>
          <p:nvCxnSpPr>
            <p:cNvPr id="48" name="Connector: Curved 47">
              <a:extLst>
                <a:ext uri="{FF2B5EF4-FFF2-40B4-BE49-F238E27FC236}">
                  <a16:creationId xmlns:a16="http://schemas.microsoft.com/office/drawing/2014/main" id="{A04F42DA-2127-7B2E-6399-D14C4085722D}"/>
                </a:ext>
              </a:extLst>
            </p:cNvPr>
            <p:cNvCxnSpPr>
              <a:cxnSpLocks/>
              <a:endCxn id="44" idx="2"/>
            </p:cNvCxnSpPr>
            <p:nvPr/>
          </p:nvCxnSpPr>
          <p:spPr>
            <a:xfrm rot="5400000" flipH="1" flipV="1">
              <a:off x="9162766" y="2677849"/>
              <a:ext cx="1113754" cy="1037950"/>
            </a:xfrm>
            <a:prstGeom prst="curvedConnector3">
              <a:avLst>
                <a:gd name="adj1" fmla="val 69130"/>
              </a:avLst>
            </a:prstGeom>
            <a:ln w="12700">
              <a:solidFill>
                <a:schemeClr val="tx2">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87E2F52C-B355-405C-3B73-74D5181F6A00}"/>
                </a:ext>
              </a:extLst>
            </p:cNvPr>
            <p:cNvCxnSpPr>
              <a:cxnSpLocks/>
              <a:stCxn id="57" idx="0"/>
              <a:endCxn id="56" idx="1"/>
            </p:cNvCxnSpPr>
            <p:nvPr/>
          </p:nvCxnSpPr>
          <p:spPr>
            <a:xfrm rot="5400000" flipH="1" flipV="1">
              <a:off x="8266569" y="4121063"/>
              <a:ext cx="625281" cy="184996"/>
            </a:xfrm>
            <a:prstGeom prst="curvedConnector2">
              <a:avLst/>
            </a:prstGeom>
            <a:ln w="12700">
              <a:solidFill>
                <a:schemeClr val="tx2">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FA6A9F1D-5930-03A6-E5BF-0449911CC058}"/>
                </a:ext>
              </a:extLst>
            </p:cNvPr>
            <p:cNvCxnSpPr>
              <a:cxnSpLocks/>
              <a:stCxn id="58" idx="0"/>
              <a:endCxn id="56" idx="2"/>
            </p:cNvCxnSpPr>
            <p:nvPr/>
          </p:nvCxnSpPr>
          <p:spPr>
            <a:xfrm rot="16200000" flipV="1">
              <a:off x="8941896" y="4306911"/>
              <a:ext cx="934034" cy="416488"/>
            </a:xfrm>
            <a:prstGeom prst="curvedConnector3">
              <a:avLst>
                <a:gd name="adj1" fmla="val 50000"/>
              </a:avLst>
            </a:prstGeom>
            <a:ln w="12700">
              <a:solidFill>
                <a:schemeClr val="tx2">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09B30FEC-358C-AB09-1A19-8CC9B3552FF8}"/>
                </a:ext>
              </a:extLst>
            </p:cNvPr>
            <p:cNvCxnSpPr>
              <a:cxnSpLocks/>
              <a:stCxn id="54" idx="3"/>
              <a:endCxn id="44" idx="0"/>
            </p:cNvCxnSpPr>
            <p:nvPr/>
          </p:nvCxnSpPr>
          <p:spPr>
            <a:xfrm>
              <a:off x="8875894" y="1665227"/>
              <a:ext cx="1362724" cy="680283"/>
            </a:xfrm>
            <a:prstGeom prst="curvedConnector2">
              <a:avLst/>
            </a:prstGeom>
            <a:ln w="12700">
              <a:solidFill>
                <a:schemeClr val="tx2">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7C94A636-2CAD-8854-C113-ED224FBBE78D}"/>
                </a:ext>
              </a:extLst>
            </p:cNvPr>
            <p:cNvSpPr/>
            <p:nvPr/>
          </p:nvSpPr>
          <p:spPr>
            <a:xfrm>
              <a:off x="6612828" y="1301813"/>
              <a:ext cx="726490" cy="254147"/>
            </a:xfrm>
            <a:prstGeom prst="roundRect">
              <a:avLst>
                <a:gd name="adj" fmla="val 50000"/>
              </a:avLst>
            </a:prstGeom>
            <a:solidFill>
              <a:schemeClr val="accent1">
                <a:lumMod val="60000"/>
                <a:lumOff val="4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Tenorite" panose="00000500000000000000" pitchFamily="2" charset="0"/>
                </a:rPr>
                <a:t>Training</a:t>
              </a:r>
            </a:p>
          </p:txBody>
        </p:sp>
        <p:sp>
          <p:nvSpPr>
            <p:cNvPr id="53" name="Rectangle: Rounded Corners 52">
              <a:extLst>
                <a:ext uri="{FF2B5EF4-FFF2-40B4-BE49-F238E27FC236}">
                  <a16:creationId xmlns:a16="http://schemas.microsoft.com/office/drawing/2014/main" id="{BA9CD94F-389A-3351-F2CB-92FA2F9CD1E4}"/>
                </a:ext>
              </a:extLst>
            </p:cNvPr>
            <p:cNvSpPr/>
            <p:nvPr/>
          </p:nvSpPr>
          <p:spPr>
            <a:xfrm>
              <a:off x="7704042" y="937319"/>
              <a:ext cx="887766" cy="294437"/>
            </a:xfrm>
            <a:prstGeom prst="roundRect">
              <a:avLst>
                <a:gd name="adj" fmla="val 50000"/>
              </a:avLst>
            </a:prstGeom>
            <a:solidFill>
              <a:schemeClr val="accent1">
                <a:lumMod val="60000"/>
                <a:lumOff val="4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Tenorite" panose="00000500000000000000" pitchFamily="2" charset="0"/>
                </a:rPr>
                <a:t>Certification</a:t>
              </a:r>
            </a:p>
          </p:txBody>
        </p:sp>
        <p:sp>
          <p:nvSpPr>
            <p:cNvPr id="54" name="Rectangle: Rounded Corners 53">
              <a:extLst>
                <a:ext uri="{FF2B5EF4-FFF2-40B4-BE49-F238E27FC236}">
                  <a16:creationId xmlns:a16="http://schemas.microsoft.com/office/drawing/2014/main" id="{79D44EC5-A606-803B-533E-341322EE4B50}"/>
                </a:ext>
              </a:extLst>
            </p:cNvPr>
            <p:cNvSpPr/>
            <p:nvPr/>
          </p:nvSpPr>
          <p:spPr>
            <a:xfrm>
              <a:off x="7519090" y="1518008"/>
              <a:ext cx="1356804" cy="294437"/>
            </a:xfrm>
            <a:prstGeom prst="roundRect">
              <a:avLst>
                <a:gd name="adj" fmla="val 50000"/>
              </a:avLst>
            </a:prstGeom>
            <a:solidFill>
              <a:schemeClr val="accent1">
                <a:lumMod val="60000"/>
                <a:lumOff val="4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Career development</a:t>
              </a:r>
            </a:p>
          </p:txBody>
        </p:sp>
        <p:sp>
          <p:nvSpPr>
            <p:cNvPr id="56" name="Rectangle: Rounded Corners 55">
              <a:extLst>
                <a:ext uri="{FF2B5EF4-FFF2-40B4-BE49-F238E27FC236}">
                  <a16:creationId xmlns:a16="http://schemas.microsoft.com/office/drawing/2014/main" id="{2BB43983-47F8-396A-E95B-27FB019ADAB4}"/>
                </a:ext>
              </a:extLst>
            </p:cNvPr>
            <p:cNvSpPr/>
            <p:nvPr/>
          </p:nvSpPr>
          <p:spPr>
            <a:xfrm>
              <a:off x="8671707" y="3753701"/>
              <a:ext cx="1057923" cy="294437"/>
            </a:xfrm>
            <a:prstGeom prst="roundRect">
              <a:avLst>
                <a:gd name="adj" fmla="val 50000"/>
              </a:avLst>
            </a:prstGeom>
            <a:solidFill>
              <a:schemeClr val="accent1">
                <a:lumMod val="20000"/>
                <a:lumOff val="8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50" b="1">
                  <a:solidFill>
                    <a:schemeClr val="tx1"/>
                  </a:solidFill>
                  <a:latin typeface="Tenorite" panose="00000500000000000000" pitchFamily="2" charset="0"/>
                </a:rPr>
                <a:t>User education</a:t>
              </a:r>
            </a:p>
          </p:txBody>
        </p:sp>
        <p:sp>
          <p:nvSpPr>
            <p:cNvPr id="57" name="Rectangle: Rounded Corners 56">
              <a:extLst>
                <a:ext uri="{FF2B5EF4-FFF2-40B4-BE49-F238E27FC236}">
                  <a16:creationId xmlns:a16="http://schemas.microsoft.com/office/drawing/2014/main" id="{7FBCCD03-24ED-7516-DD9E-8AF946E53C8E}"/>
                </a:ext>
              </a:extLst>
            </p:cNvPr>
            <p:cNvSpPr/>
            <p:nvPr/>
          </p:nvSpPr>
          <p:spPr>
            <a:xfrm>
              <a:off x="7834200" y="4526201"/>
              <a:ext cx="1305021" cy="270231"/>
            </a:xfrm>
            <a:prstGeom prst="roundRect">
              <a:avLst>
                <a:gd name="adj" fmla="val 50000"/>
              </a:avLst>
            </a:prstGeom>
            <a:solidFill>
              <a:schemeClr val="accent1">
                <a:lumMod val="20000"/>
                <a:lumOff val="8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Tenorite" panose="00000500000000000000" pitchFamily="2" charset="0"/>
                </a:rPr>
                <a:t>Training (new skills)</a:t>
              </a:r>
            </a:p>
          </p:txBody>
        </p:sp>
        <p:sp>
          <p:nvSpPr>
            <p:cNvPr id="58" name="Rectangle: Rounded Corners 57">
              <a:extLst>
                <a:ext uri="{FF2B5EF4-FFF2-40B4-BE49-F238E27FC236}">
                  <a16:creationId xmlns:a16="http://schemas.microsoft.com/office/drawing/2014/main" id="{0FACEAAC-9F4B-D95F-EE9D-C513AB1B6C2F}"/>
                </a:ext>
              </a:extLst>
            </p:cNvPr>
            <p:cNvSpPr/>
            <p:nvPr/>
          </p:nvSpPr>
          <p:spPr>
            <a:xfrm>
              <a:off x="8800410" y="4982172"/>
              <a:ext cx="1633493" cy="270231"/>
            </a:xfrm>
            <a:prstGeom prst="roundRect">
              <a:avLst>
                <a:gd name="adj" fmla="val 50000"/>
              </a:avLst>
            </a:prstGeom>
            <a:solidFill>
              <a:schemeClr val="accent1">
                <a:lumMod val="20000"/>
                <a:lumOff val="8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Tenorite" panose="00000500000000000000" pitchFamily="2" charset="0"/>
                </a:rPr>
                <a:t>Awareness (reinforcement)</a:t>
              </a:r>
            </a:p>
          </p:txBody>
        </p:sp>
        <p:cxnSp>
          <p:nvCxnSpPr>
            <p:cNvPr id="81" name="Straight Connector 80">
              <a:extLst>
                <a:ext uri="{FF2B5EF4-FFF2-40B4-BE49-F238E27FC236}">
                  <a16:creationId xmlns:a16="http://schemas.microsoft.com/office/drawing/2014/main" id="{2F6C6C4C-4AEE-2130-F475-2BEEF19D8CC7}"/>
                </a:ext>
              </a:extLst>
            </p:cNvPr>
            <p:cNvCxnSpPr>
              <a:cxnSpLocks/>
              <a:stCxn id="54" idx="0"/>
              <a:endCxn id="53" idx="2"/>
            </p:cNvCxnSpPr>
            <p:nvPr/>
          </p:nvCxnSpPr>
          <p:spPr>
            <a:xfrm flipH="1" flipV="1">
              <a:off x="8147925" y="1231756"/>
              <a:ext cx="49567" cy="286252"/>
            </a:xfrm>
            <a:prstGeom prst="line">
              <a:avLst/>
            </a:prstGeom>
            <a:ln w="12700">
              <a:solidFill>
                <a:schemeClr val="tx2">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71D5F049-7A7B-F5D2-5F67-54F72DF04B06}"/>
                </a:ext>
              </a:extLst>
            </p:cNvPr>
            <p:cNvCxnSpPr>
              <a:cxnSpLocks/>
              <a:stCxn id="52" idx="3"/>
              <a:endCxn id="54" idx="1"/>
            </p:cNvCxnSpPr>
            <p:nvPr/>
          </p:nvCxnSpPr>
          <p:spPr>
            <a:xfrm>
              <a:off x="7339318" y="1428887"/>
              <a:ext cx="179772" cy="236340"/>
            </a:xfrm>
            <a:prstGeom prst="curvedConnector3">
              <a:avLst/>
            </a:prstGeom>
            <a:ln>
              <a:solidFill>
                <a:schemeClr val="tx2">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067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75FA15-2DD4-B818-73C7-206124EC3907}"/>
              </a:ext>
            </a:extLst>
          </p:cNvPr>
          <p:cNvSpPr/>
          <p:nvPr/>
        </p:nvSpPr>
        <p:spPr>
          <a:xfrm>
            <a:off x="3169020" y="3877007"/>
            <a:ext cx="3039903" cy="228340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DDAC2BC4-8DDA-087E-BC5F-C2FDAECB2F20}"/>
              </a:ext>
            </a:extLst>
          </p:cNvPr>
          <p:cNvSpPr/>
          <p:nvPr/>
        </p:nvSpPr>
        <p:spPr>
          <a:xfrm>
            <a:off x="6196744" y="1595524"/>
            <a:ext cx="3009548" cy="22834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CF56D214-4AE0-8E78-BB7A-7B387C6D1FDF}"/>
              </a:ext>
            </a:extLst>
          </p:cNvPr>
          <p:cNvGrpSpPr/>
          <p:nvPr/>
        </p:nvGrpSpPr>
        <p:grpSpPr>
          <a:xfrm>
            <a:off x="161927" y="1588455"/>
            <a:ext cx="3095361" cy="2288552"/>
            <a:chOff x="5770485" y="3"/>
            <a:chExt cx="3312672" cy="2288552"/>
          </a:xfrm>
        </p:grpSpPr>
        <p:sp>
          <p:nvSpPr>
            <p:cNvPr id="4" name="Rectangle 3">
              <a:extLst>
                <a:ext uri="{FF2B5EF4-FFF2-40B4-BE49-F238E27FC236}">
                  <a16:creationId xmlns:a16="http://schemas.microsoft.com/office/drawing/2014/main" id="{1A7176CF-6754-5B72-48BE-8B75B3C140E1}"/>
                </a:ext>
              </a:extLst>
            </p:cNvPr>
            <p:cNvSpPr/>
            <p:nvPr/>
          </p:nvSpPr>
          <p:spPr>
            <a:xfrm>
              <a:off x="5770485" y="3"/>
              <a:ext cx="3220831" cy="2288552"/>
            </a:xfrm>
            <a:prstGeom prst="rect">
              <a:avLst/>
            </a:prstGeom>
            <a:solidFill>
              <a:srgbClr val="03A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121914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Arial"/>
                <a:ea typeface="+mn-ea"/>
                <a:cs typeface="+mn-cs"/>
              </a:endParaRPr>
            </a:p>
          </p:txBody>
        </p:sp>
        <p:sp>
          <p:nvSpPr>
            <p:cNvPr id="16" name="TextBox 15">
              <a:extLst>
                <a:ext uri="{FF2B5EF4-FFF2-40B4-BE49-F238E27FC236}">
                  <a16:creationId xmlns:a16="http://schemas.microsoft.com/office/drawing/2014/main" id="{3C8BA9D4-39FE-48C8-4445-216A3B972674}"/>
                </a:ext>
              </a:extLst>
            </p:cNvPr>
            <p:cNvSpPr txBox="1"/>
            <p:nvPr/>
          </p:nvSpPr>
          <p:spPr>
            <a:xfrm>
              <a:off x="5862326" y="299829"/>
              <a:ext cx="3220831"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Tenorite" panose="00000500000000000000" pitchFamily="2" charset="0"/>
                  <a:ea typeface="+mn-ea"/>
                  <a:cs typeface="+mn-cs"/>
                </a:rPr>
                <a:t>Activate Telemetry and Monitoring</a:t>
              </a:r>
            </a:p>
          </p:txBody>
        </p:sp>
        <p:sp>
          <p:nvSpPr>
            <p:cNvPr id="17" name="TextBox 16">
              <a:extLst>
                <a:ext uri="{FF2B5EF4-FFF2-40B4-BE49-F238E27FC236}">
                  <a16:creationId xmlns:a16="http://schemas.microsoft.com/office/drawing/2014/main" id="{B52ED81E-681A-480E-54EE-EEB1F2092E04}"/>
                </a:ext>
              </a:extLst>
            </p:cNvPr>
            <p:cNvSpPr txBox="1"/>
            <p:nvPr/>
          </p:nvSpPr>
          <p:spPr>
            <a:xfrm>
              <a:off x="5902268" y="1143061"/>
              <a:ext cx="2994346"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Leverage telemetry and active monitoring to gain visibility into threats and vulnerabilities.</a:t>
              </a:r>
            </a:p>
          </p:txBody>
        </p:sp>
      </p:grpSp>
      <p:sp>
        <p:nvSpPr>
          <p:cNvPr id="29" name="TextBox 28">
            <a:extLst>
              <a:ext uri="{FF2B5EF4-FFF2-40B4-BE49-F238E27FC236}">
                <a16:creationId xmlns:a16="http://schemas.microsoft.com/office/drawing/2014/main" id="{FF1AFAA0-DA47-8109-C52C-A6A02F21E2B2}"/>
              </a:ext>
            </a:extLst>
          </p:cNvPr>
          <p:cNvSpPr txBox="1"/>
          <p:nvPr/>
        </p:nvSpPr>
        <p:spPr>
          <a:xfrm>
            <a:off x="6246597" y="4270808"/>
            <a:ext cx="2865081"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enorite" panose="00000500000000000000" pitchFamily="2" charset="0"/>
                <a:ea typeface="+mn-ea"/>
                <a:cs typeface="+mn-cs"/>
              </a:rPr>
              <a:t>Empower Developers with Secured Applications</a:t>
            </a:r>
          </a:p>
        </p:txBody>
      </p:sp>
      <p:sp>
        <p:nvSpPr>
          <p:cNvPr id="30" name="TextBox 29">
            <a:extLst>
              <a:ext uri="{FF2B5EF4-FFF2-40B4-BE49-F238E27FC236}">
                <a16:creationId xmlns:a16="http://schemas.microsoft.com/office/drawing/2014/main" id="{BEC1DB97-C8DA-F260-F708-39783A890E1B}"/>
              </a:ext>
            </a:extLst>
          </p:cNvPr>
          <p:cNvSpPr txBox="1"/>
          <p:nvPr/>
        </p:nvSpPr>
        <p:spPr>
          <a:xfrm>
            <a:off x="6293348" y="4969206"/>
            <a:ext cx="28650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Conduct robust application security tests and educate developers on secure development operations.</a:t>
            </a:r>
          </a:p>
        </p:txBody>
      </p:sp>
      <p:sp>
        <p:nvSpPr>
          <p:cNvPr id="31" name="TextBox 30">
            <a:extLst>
              <a:ext uri="{FF2B5EF4-FFF2-40B4-BE49-F238E27FC236}">
                <a16:creationId xmlns:a16="http://schemas.microsoft.com/office/drawing/2014/main" id="{BE1A3AC0-154D-3147-4776-16E1801219D0}"/>
              </a:ext>
            </a:extLst>
          </p:cNvPr>
          <p:cNvSpPr txBox="1"/>
          <p:nvPr/>
        </p:nvSpPr>
        <p:spPr>
          <a:xfrm>
            <a:off x="238670" y="4270807"/>
            <a:ext cx="2812830"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enorite" panose="00000500000000000000" pitchFamily="2" charset="0"/>
                <a:ea typeface="+mn-ea"/>
                <a:cs typeface="+mn-cs"/>
              </a:rPr>
              <a:t>Achieve Pervasive Defense</a:t>
            </a:r>
          </a:p>
        </p:txBody>
      </p:sp>
      <p:sp>
        <p:nvSpPr>
          <p:cNvPr id="32" name="TextBox 31">
            <a:extLst>
              <a:ext uri="{FF2B5EF4-FFF2-40B4-BE49-F238E27FC236}">
                <a16:creationId xmlns:a16="http://schemas.microsoft.com/office/drawing/2014/main" id="{E5325863-D49A-E86D-887E-25E6C55ACFAF}"/>
              </a:ext>
            </a:extLst>
          </p:cNvPr>
          <p:cNvSpPr txBox="1"/>
          <p:nvPr/>
        </p:nvSpPr>
        <p:spPr>
          <a:xfrm>
            <a:off x="238669" y="5016223"/>
            <a:ext cx="28650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Implement security measures across your entire ecosystem using an integrated platform.</a:t>
            </a:r>
          </a:p>
        </p:txBody>
      </p:sp>
      <p:sp>
        <p:nvSpPr>
          <p:cNvPr id="35" name="TextBox 34">
            <a:extLst>
              <a:ext uri="{FF2B5EF4-FFF2-40B4-BE49-F238E27FC236}">
                <a16:creationId xmlns:a16="http://schemas.microsoft.com/office/drawing/2014/main" id="{B9054E4C-4A6A-E5C3-5097-1200F17213AB}"/>
              </a:ext>
            </a:extLst>
          </p:cNvPr>
          <p:cNvSpPr txBox="1"/>
          <p:nvPr/>
        </p:nvSpPr>
        <p:spPr>
          <a:xfrm>
            <a:off x="6402360" y="1906950"/>
            <a:ext cx="2973436"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enorite" panose="00000500000000000000" pitchFamily="2" charset="0"/>
                <a:ea typeface="+mn-ea"/>
                <a:cs typeface="+mn-cs"/>
              </a:rPr>
              <a:t>Prioritize Risk-Based Context Analysis</a:t>
            </a:r>
          </a:p>
        </p:txBody>
      </p:sp>
      <p:sp>
        <p:nvSpPr>
          <p:cNvPr id="36" name="TextBox 35">
            <a:extLst>
              <a:ext uri="{FF2B5EF4-FFF2-40B4-BE49-F238E27FC236}">
                <a16:creationId xmlns:a16="http://schemas.microsoft.com/office/drawing/2014/main" id="{C71958F1-642B-412E-A248-638E3D68FAFB}"/>
              </a:ext>
            </a:extLst>
          </p:cNvPr>
          <p:cNvSpPr txBox="1"/>
          <p:nvPr/>
        </p:nvSpPr>
        <p:spPr>
          <a:xfrm>
            <a:off x="6328969" y="2731513"/>
            <a:ext cx="274509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Assess threat importance and prioritize security efforts based on risk context.</a:t>
            </a:r>
          </a:p>
        </p:txBody>
      </p:sp>
      <p:sp>
        <p:nvSpPr>
          <p:cNvPr id="43" name="TextBox 42">
            <a:extLst>
              <a:ext uri="{FF2B5EF4-FFF2-40B4-BE49-F238E27FC236}">
                <a16:creationId xmlns:a16="http://schemas.microsoft.com/office/drawing/2014/main" id="{52E48E31-5CB3-F8B1-FB84-2AE1B8C35D60}"/>
              </a:ext>
            </a:extLst>
          </p:cNvPr>
          <p:cNvSpPr txBox="1"/>
          <p:nvPr/>
        </p:nvSpPr>
        <p:spPr>
          <a:xfrm>
            <a:off x="3303299" y="2731513"/>
            <a:ext cx="28650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Stay informed about the threat landscape and utilize actionable intelligence from trusted sources.</a:t>
            </a:r>
          </a:p>
        </p:txBody>
      </p:sp>
      <p:sp>
        <p:nvSpPr>
          <p:cNvPr id="10" name="Title 1">
            <a:extLst>
              <a:ext uri="{FF2B5EF4-FFF2-40B4-BE49-F238E27FC236}">
                <a16:creationId xmlns:a16="http://schemas.microsoft.com/office/drawing/2014/main" id="{7635C0BC-1A12-63D4-9949-FE1C239AA964}"/>
              </a:ext>
            </a:extLst>
          </p:cNvPr>
          <p:cNvSpPr txBox="1">
            <a:spLocks/>
          </p:cNvSpPr>
          <p:nvPr/>
        </p:nvSpPr>
        <p:spPr>
          <a:xfrm>
            <a:off x="1437903" y="482450"/>
            <a:ext cx="4911170" cy="6129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Tenorite" panose="00000500000000000000" pitchFamily="2" charset="0"/>
                <a:ea typeface="+mj-ea"/>
                <a:cs typeface="+mj-cs"/>
              </a:rPr>
              <a:t>IDC Security Strategies</a:t>
            </a:r>
          </a:p>
        </p:txBody>
      </p:sp>
      <p:sp>
        <p:nvSpPr>
          <p:cNvPr id="14" name="Rectangle 13">
            <a:extLst>
              <a:ext uri="{FF2B5EF4-FFF2-40B4-BE49-F238E27FC236}">
                <a16:creationId xmlns:a16="http://schemas.microsoft.com/office/drawing/2014/main" id="{0F2B7CC9-FF2A-2673-92F9-36BB8A34A675}"/>
              </a:ext>
            </a:extLst>
          </p:cNvPr>
          <p:cNvSpPr/>
          <p:nvPr/>
        </p:nvSpPr>
        <p:spPr>
          <a:xfrm>
            <a:off x="0" y="0"/>
            <a:ext cx="166255"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B1246761-E9D9-6086-2EB5-E96351873352}"/>
              </a:ext>
            </a:extLst>
          </p:cNvPr>
          <p:cNvSpPr txBox="1"/>
          <p:nvPr/>
        </p:nvSpPr>
        <p:spPr>
          <a:xfrm>
            <a:off x="3245790" y="4969629"/>
            <a:ext cx="28502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Automate security responses for faster recovery in case of incidents.</a:t>
            </a:r>
          </a:p>
        </p:txBody>
      </p:sp>
      <p:sp>
        <p:nvSpPr>
          <p:cNvPr id="23" name="TextBox 22">
            <a:extLst>
              <a:ext uri="{FF2B5EF4-FFF2-40B4-BE49-F238E27FC236}">
                <a16:creationId xmlns:a16="http://schemas.microsoft.com/office/drawing/2014/main" id="{31FE21CD-865A-BD84-88D5-3799D4B57462}"/>
              </a:ext>
            </a:extLst>
          </p:cNvPr>
          <p:cNvSpPr txBox="1"/>
          <p:nvPr/>
        </p:nvSpPr>
        <p:spPr>
          <a:xfrm>
            <a:off x="3252319" y="4270809"/>
            <a:ext cx="2375484"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enorite" panose="00000500000000000000" pitchFamily="2" charset="0"/>
                <a:ea typeface="+mn-ea"/>
                <a:cs typeface="+mn-cs"/>
              </a:rPr>
              <a:t>Orchestrate and Automate Responses</a:t>
            </a:r>
          </a:p>
        </p:txBody>
      </p:sp>
      <p:sp>
        <p:nvSpPr>
          <p:cNvPr id="7" name="Rectangle 6">
            <a:extLst>
              <a:ext uri="{FF2B5EF4-FFF2-40B4-BE49-F238E27FC236}">
                <a16:creationId xmlns:a16="http://schemas.microsoft.com/office/drawing/2014/main" id="{C14DF192-692A-FE54-1A2E-C13EDA93CD65}"/>
              </a:ext>
            </a:extLst>
          </p:cNvPr>
          <p:cNvSpPr/>
          <p:nvPr/>
        </p:nvSpPr>
        <p:spPr>
          <a:xfrm>
            <a:off x="9205893" y="3866691"/>
            <a:ext cx="2986106" cy="2283405"/>
          </a:xfrm>
          <a:prstGeom prst="rect">
            <a:avLst/>
          </a:prstGeom>
          <a:solidFill>
            <a:srgbClr val="E3F6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Arial"/>
              <a:ea typeface="+mn-ea"/>
              <a:cs typeface="+mn-cs"/>
            </a:endParaRPr>
          </a:p>
        </p:txBody>
      </p:sp>
      <p:pic>
        <p:nvPicPr>
          <p:cNvPr id="2" name="Picture 4" descr="Blueframe Shield Clip Art at Clker.com - vector clip art online ...">
            <a:extLst>
              <a:ext uri="{FF2B5EF4-FFF2-40B4-BE49-F238E27FC236}">
                <a16:creationId xmlns:a16="http://schemas.microsoft.com/office/drawing/2014/main" id="{E0FAA2E3-18BD-786D-2035-AA1070D1540E}"/>
              </a:ext>
            </a:extLst>
          </p:cNvPr>
          <p:cNvPicPr>
            <a:picLocks noGrp="1" noRot="1" noMove="1" noResize="1" noEditPoints="1" noAdjustHandles="1" noChangeArrowheads="1" noChangeShapeType="1" noCrop="1"/>
          </p:cNvPicPr>
          <p:nvPr/>
        </p:nvPicPr>
        <p:blipFill rotWithShape="1">
          <a:blip r:embed="rId3">
            <a:alphaModFix amt="5000"/>
            <a:extLst>
              <a:ext uri="{28A0092B-C50C-407E-A947-70E740481C1C}">
                <a14:useLocalDpi xmlns:a14="http://schemas.microsoft.com/office/drawing/2010/main" val="0"/>
              </a:ext>
            </a:extLst>
          </a:blip>
          <a:srcRect l="1" r="49272"/>
          <a:stretch/>
        </p:blipFill>
        <p:spPr bwMode="auto">
          <a:xfrm>
            <a:off x="9205893" y="57533"/>
            <a:ext cx="2986106" cy="67901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833547-27B2-B9B5-E4A5-C73D1666A03A}"/>
              </a:ext>
            </a:extLst>
          </p:cNvPr>
          <p:cNvSpPr txBox="1"/>
          <p:nvPr/>
        </p:nvSpPr>
        <p:spPr>
          <a:xfrm>
            <a:off x="9370148" y="1906950"/>
            <a:ext cx="2769281"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enorite" panose="00000500000000000000" pitchFamily="2" charset="0"/>
                <a:ea typeface="+mn-ea"/>
                <a:cs typeface="+mn-cs"/>
              </a:rPr>
              <a:t>Assess Organizational </a:t>
            </a:r>
            <a:r>
              <a:rPr lang="en-US" b="1">
                <a:solidFill>
                  <a:srgbClr val="000000"/>
                </a:solidFill>
                <a:latin typeface="Tenorite" panose="00000500000000000000" pitchFamily="2" charset="0"/>
              </a:rPr>
              <a:t>C</a:t>
            </a:r>
            <a:r>
              <a:rPr kumimoji="0" lang="en-US" sz="1800" b="1" i="0" u="none" strike="noStrike" kern="1200" cap="none" spc="0" normalizeH="0" baseline="0" noProof="0" err="1">
                <a:ln>
                  <a:noFill/>
                </a:ln>
                <a:solidFill>
                  <a:srgbClr val="000000"/>
                </a:solidFill>
                <a:effectLst/>
                <a:uLnTx/>
                <a:uFillTx/>
                <a:latin typeface="Tenorite" panose="00000500000000000000" pitchFamily="2" charset="0"/>
                <a:ea typeface="+mn-ea"/>
                <a:cs typeface="+mn-cs"/>
              </a:rPr>
              <a:t>yber</a:t>
            </a:r>
            <a:r>
              <a:rPr kumimoji="0" lang="en-US" sz="1800" b="1" i="0" u="none" strike="noStrike" kern="1200" cap="none" spc="0" normalizeH="0" baseline="0" noProof="0">
                <a:ln>
                  <a:noFill/>
                </a:ln>
                <a:solidFill>
                  <a:srgbClr val="000000"/>
                </a:solidFill>
                <a:effectLst/>
                <a:uLnTx/>
                <a:uFillTx/>
                <a:latin typeface="Tenorite" panose="00000500000000000000" pitchFamily="2" charset="0"/>
                <a:ea typeface="+mn-ea"/>
                <a:cs typeface="+mn-cs"/>
              </a:rPr>
              <a:t> </a:t>
            </a:r>
            <a:r>
              <a:rPr lang="en-US" b="1">
                <a:solidFill>
                  <a:srgbClr val="000000"/>
                </a:solidFill>
                <a:latin typeface="Tenorite" panose="00000500000000000000" pitchFamily="2" charset="0"/>
              </a:rPr>
              <a:t>M</a:t>
            </a:r>
            <a:r>
              <a:rPr kumimoji="0" lang="en-US" sz="1800" b="1" i="0" u="none" strike="noStrike" kern="1200" cap="none" spc="0" normalizeH="0" baseline="0" noProof="0" err="1">
                <a:ln>
                  <a:noFill/>
                </a:ln>
                <a:solidFill>
                  <a:srgbClr val="000000"/>
                </a:solidFill>
                <a:effectLst/>
                <a:uLnTx/>
                <a:uFillTx/>
                <a:latin typeface="Tenorite" panose="00000500000000000000" pitchFamily="2" charset="0"/>
                <a:ea typeface="+mn-ea"/>
                <a:cs typeface="+mn-cs"/>
              </a:rPr>
              <a:t>aturity</a:t>
            </a:r>
            <a:endParaRPr kumimoji="0" lang="en-US" sz="1800" b="1" i="0" u="none" strike="noStrike" kern="1200" cap="none" spc="0" normalizeH="0" baseline="0" noProof="0">
              <a:ln>
                <a:noFill/>
              </a:ln>
              <a:solidFill>
                <a:srgbClr val="000000"/>
              </a:solidFill>
              <a:effectLst/>
              <a:uLnTx/>
              <a:uFillTx/>
              <a:latin typeface="Tenorite" panose="00000500000000000000" pitchFamily="2" charset="0"/>
              <a:ea typeface="+mn-ea"/>
              <a:cs typeface="+mn-cs"/>
            </a:endParaRPr>
          </a:p>
        </p:txBody>
      </p:sp>
      <p:sp>
        <p:nvSpPr>
          <p:cNvPr id="9" name="TextBox 8">
            <a:extLst>
              <a:ext uri="{FF2B5EF4-FFF2-40B4-BE49-F238E27FC236}">
                <a16:creationId xmlns:a16="http://schemas.microsoft.com/office/drawing/2014/main" id="{C0C08A09-02D9-2049-9CBB-0A5EC718BFAA}"/>
              </a:ext>
            </a:extLst>
          </p:cNvPr>
          <p:cNvSpPr txBox="1"/>
          <p:nvPr/>
        </p:nvSpPr>
        <p:spPr>
          <a:xfrm>
            <a:off x="9331342" y="2731513"/>
            <a:ext cx="27450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Identify gaps in the cyber perimeter, outlining roadmaps to facilitate implementation and optimization of security components.</a:t>
            </a:r>
          </a:p>
        </p:txBody>
      </p:sp>
      <p:sp>
        <p:nvSpPr>
          <p:cNvPr id="11" name="TextBox 10">
            <a:extLst>
              <a:ext uri="{FF2B5EF4-FFF2-40B4-BE49-F238E27FC236}">
                <a16:creationId xmlns:a16="http://schemas.microsoft.com/office/drawing/2014/main" id="{473CFC8F-9499-85B7-3EC0-EC9605B744D1}"/>
              </a:ext>
            </a:extLst>
          </p:cNvPr>
          <p:cNvSpPr txBox="1"/>
          <p:nvPr/>
        </p:nvSpPr>
        <p:spPr>
          <a:xfrm>
            <a:off x="9280025" y="4270808"/>
            <a:ext cx="2865081"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enorite" panose="00000500000000000000" pitchFamily="2" charset="0"/>
                <a:ea typeface="+mn-ea"/>
                <a:cs typeface="+mn-cs"/>
              </a:rPr>
              <a:t>Continuously Empower employee awareness</a:t>
            </a:r>
          </a:p>
        </p:txBody>
      </p:sp>
      <p:sp>
        <p:nvSpPr>
          <p:cNvPr id="12" name="TextBox 11">
            <a:extLst>
              <a:ext uri="{FF2B5EF4-FFF2-40B4-BE49-F238E27FC236}">
                <a16:creationId xmlns:a16="http://schemas.microsoft.com/office/drawing/2014/main" id="{EB39CB21-DABA-3237-9D46-24D7758EB946}"/>
              </a:ext>
            </a:extLst>
          </p:cNvPr>
          <p:cNvSpPr txBox="1"/>
          <p:nvPr/>
        </p:nvSpPr>
        <p:spPr>
          <a:xfrm>
            <a:off x="9326776" y="4969206"/>
            <a:ext cx="286508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enorite" panose="00000500000000000000" pitchFamily="2" charset="0"/>
                <a:ea typeface="+mn-ea"/>
                <a:cs typeface="+mn-cs"/>
              </a:rPr>
              <a:t>Facilitate technical and non-technical employee security awareness and upskill employees with cybersecurity trainings and certificates.</a:t>
            </a:r>
          </a:p>
        </p:txBody>
      </p:sp>
      <p:sp>
        <p:nvSpPr>
          <p:cNvPr id="3" name="TextBox 2">
            <a:extLst>
              <a:ext uri="{FF2B5EF4-FFF2-40B4-BE49-F238E27FC236}">
                <a16:creationId xmlns:a16="http://schemas.microsoft.com/office/drawing/2014/main" id="{ADB285F9-3D3A-EE4A-F89D-B3027EE5E31B}"/>
              </a:ext>
            </a:extLst>
          </p:cNvPr>
          <p:cNvSpPr txBox="1"/>
          <p:nvPr/>
        </p:nvSpPr>
        <p:spPr>
          <a:xfrm>
            <a:off x="3343106" y="1888281"/>
            <a:ext cx="2973436"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enorite" panose="00000500000000000000" pitchFamily="2" charset="0"/>
                <a:ea typeface="+mn-ea"/>
                <a:cs typeface="+mn-cs"/>
              </a:rPr>
              <a:t>Embrace Shared Intelligence</a:t>
            </a:r>
          </a:p>
        </p:txBody>
      </p:sp>
      <p:pic>
        <p:nvPicPr>
          <p:cNvPr id="24" name="Graphic 23" descr="Pawn with solid fill">
            <a:extLst>
              <a:ext uri="{FF2B5EF4-FFF2-40B4-BE49-F238E27FC236}">
                <a16:creationId xmlns:a16="http://schemas.microsoft.com/office/drawing/2014/main" id="{F83F5FB1-0F00-C695-D2FE-7C9DE8C553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267" y="380125"/>
            <a:ext cx="735155" cy="735155"/>
          </a:xfrm>
          <a:prstGeom prst="rect">
            <a:avLst/>
          </a:prstGeom>
        </p:spPr>
      </p:pic>
      <p:sp>
        <p:nvSpPr>
          <p:cNvPr id="19" name="Footer Placeholder 1">
            <a:extLst>
              <a:ext uri="{FF2B5EF4-FFF2-40B4-BE49-F238E27FC236}">
                <a16:creationId xmlns:a16="http://schemas.microsoft.com/office/drawing/2014/main" id="{4824002A-D98E-8600-7E08-F1A56553E1F1}"/>
              </a:ext>
            </a:extLst>
          </p:cNvPr>
          <p:cNvSpPr txBox="1">
            <a:spLocks noGrp="1" noRot="1" noMove="1" noResize="1" noEditPoints="1" noAdjustHandles="1" noChangeArrowheads="1" noChangeShapeType="1"/>
          </p:cNvSpPr>
          <p:nvPr/>
        </p:nvSpPr>
        <p:spPr>
          <a:xfrm>
            <a:off x="4151523" y="644098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enorite"/>
                <a:ea typeface="+mn-ea"/>
                <a:cs typeface="+mn-cs"/>
              </a:rPr>
              <a:t>© 2024 IDC Technologies. All rights reserved.</a:t>
            </a:r>
            <a:endParaRPr kumimoji="0" lang="en-AE"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cxnSp>
        <p:nvCxnSpPr>
          <p:cNvPr id="13" name="Straight Connector 12">
            <a:extLst>
              <a:ext uri="{FF2B5EF4-FFF2-40B4-BE49-F238E27FC236}">
                <a16:creationId xmlns:a16="http://schemas.microsoft.com/office/drawing/2014/main" id="{8ED0AFBA-5300-E064-A370-EF12CAFE3C46}"/>
              </a:ext>
            </a:extLst>
          </p:cNvPr>
          <p:cNvCxnSpPr>
            <a:cxnSpLocks/>
          </p:cNvCxnSpPr>
          <p:nvPr/>
        </p:nvCxnSpPr>
        <p:spPr>
          <a:xfrm flipH="1">
            <a:off x="161927" y="6158805"/>
            <a:ext cx="12030073" cy="10316"/>
          </a:xfrm>
          <a:prstGeom prst="line">
            <a:avLst/>
          </a:prstGeom>
          <a:ln>
            <a:solidFill>
              <a:srgbClr val="96DCF8"/>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0278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E9310A-834B-5E1A-5507-503E7C0D618F}"/>
              </a:ext>
            </a:extLst>
          </p:cNvPr>
          <p:cNvSpPr txBox="1">
            <a:spLocks/>
          </p:cNvSpPr>
          <p:nvPr/>
        </p:nvSpPr>
        <p:spPr>
          <a:xfrm>
            <a:off x="4038600" y="634747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Tenorite"/>
              </a:rPr>
              <a:t>© 2024 IDC Technologies. All rights reserved.</a:t>
            </a:r>
            <a:endParaRPr lang="en-AE" dirty="0">
              <a:solidFill>
                <a:schemeClr val="bg1"/>
              </a:solidFill>
              <a:latin typeface="Tenorite"/>
            </a:endParaRPr>
          </a:p>
        </p:txBody>
      </p:sp>
      <p:sp>
        <p:nvSpPr>
          <p:cNvPr id="3" name="Rectangle 2">
            <a:extLst>
              <a:ext uri="{FF2B5EF4-FFF2-40B4-BE49-F238E27FC236}">
                <a16:creationId xmlns:a16="http://schemas.microsoft.com/office/drawing/2014/main" id="{3D960D37-B82C-5B7E-D724-29CEC132D2B9}"/>
              </a:ext>
            </a:extLst>
          </p:cNvPr>
          <p:cNvSpPr/>
          <p:nvPr/>
        </p:nvSpPr>
        <p:spPr>
          <a:xfrm>
            <a:off x="0" y="0"/>
            <a:ext cx="166550" cy="6853734"/>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F2C2D74-8E3C-E9E0-D35D-182D39C7D3E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4830"/>
          <a:stretch/>
        </p:blipFill>
        <p:spPr>
          <a:xfrm>
            <a:off x="261351" y="97822"/>
            <a:ext cx="1029249" cy="484758"/>
          </a:xfrm>
          <a:prstGeom prst="rect">
            <a:avLst/>
          </a:prstGeom>
        </p:spPr>
      </p:pic>
      <p:pic>
        <p:nvPicPr>
          <p:cNvPr id="6" name="Graphic 5">
            <a:extLst>
              <a:ext uri="{FF2B5EF4-FFF2-40B4-BE49-F238E27FC236}">
                <a16:creationId xmlns:a16="http://schemas.microsoft.com/office/drawing/2014/main" id="{FD99E8E8-45BB-24AC-CC73-7396721B5E2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84448"/>
          <a:stretch/>
        </p:blipFill>
        <p:spPr>
          <a:xfrm>
            <a:off x="261351" y="576542"/>
            <a:ext cx="1029249" cy="88514"/>
          </a:xfrm>
          <a:prstGeom prst="rect">
            <a:avLst/>
          </a:prstGeom>
        </p:spPr>
      </p:pic>
    </p:spTree>
    <p:extLst>
      <p:ext uri="{BB962C8B-B14F-4D97-AF65-F5344CB8AC3E}">
        <p14:creationId xmlns:p14="http://schemas.microsoft.com/office/powerpoint/2010/main" val="2759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477E79-84D7-A7F9-012C-C53E39F7568E}"/>
              </a:ext>
            </a:extLst>
          </p:cNvPr>
          <p:cNvGrpSpPr/>
          <p:nvPr/>
        </p:nvGrpSpPr>
        <p:grpSpPr>
          <a:xfrm>
            <a:off x="601842" y="343622"/>
            <a:ext cx="705835" cy="388996"/>
            <a:chOff x="493307" y="823050"/>
            <a:chExt cx="874760" cy="447550"/>
          </a:xfrm>
        </p:grpSpPr>
        <p:pic>
          <p:nvPicPr>
            <p:cNvPr id="4" name="Graphic 3">
              <a:extLst>
                <a:ext uri="{FF2B5EF4-FFF2-40B4-BE49-F238E27FC236}">
                  <a16:creationId xmlns:a16="http://schemas.microsoft.com/office/drawing/2014/main" id="{06D6069E-6042-BC39-6455-4D2E4A047CA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4830"/>
            <a:stretch/>
          </p:blipFill>
          <p:spPr>
            <a:xfrm>
              <a:off x="493307" y="823050"/>
              <a:ext cx="874760" cy="382476"/>
            </a:xfrm>
            <a:prstGeom prst="rect">
              <a:avLst/>
            </a:prstGeom>
          </p:spPr>
        </p:pic>
        <p:pic>
          <p:nvPicPr>
            <p:cNvPr id="5" name="Graphic 4">
              <a:extLst>
                <a:ext uri="{FF2B5EF4-FFF2-40B4-BE49-F238E27FC236}">
                  <a16:creationId xmlns:a16="http://schemas.microsoft.com/office/drawing/2014/main" id="{6D352D2F-C3EE-C4E7-A526-1F59580C988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84448"/>
            <a:stretch/>
          </p:blipFill>
          <p:spPr>
            <a:xfrm>
              <a:off x="493307" y="1200762"/>
              <a:ext cx="874760" cy="69838"/>
            </a:xfrm>
            <a:prstGeom prst="rect">
              <a:avLst/>
            </a:prstGeom>
          </p:spPr>
        </p:pic>
      </p:grpSp>
      <p:sp>
        <p:nvSpPr>
          <p:cNvPr id="6" name="Title 1">
            <a:extLst>
              <a:ext uri="{FF2B5EF4-FFF2-40B4-BE49-F238E27FC236}">
                <a16:creationId xmlns:a16="http://schemas.microsoft.com/office/drawing/2014/main" id="{DFDA6015-017B-10BB-3518-5DDBB2795FC6}"/>
              </a:ext>
            </a:extLst>
          </p:cNvPr>
          <p:cNvSpPr txBox="1">
            <a:spLocks/>
          </p:cNvSpPr>
          <p:nvPr/>
        </p:nvSpPr>
        <p:spPr>
          <a:xfrm>
            <a:off x="1407060" y="243393"/>
            <a:ext cx="7906621" cy="55830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2"/>
                </a:solidFill>
                <a:latin typeface="Montserrat" pitchFamily="2" charset="77"/>
                <a:ea typeface="+mj-ea"/>
                <a:cs typeface="+mj-cs"/>
              </a:defRPr>
            </a:lvl1pPr>
          </a:lstStyle>
          <a:p>
            <a:r>
              <a:rPr lang="en-US" sz="3600" b="1">
                <a:solidFill>
                  <a:schemeClr val="tx1"/>
                </a:solidFill>
                <a:latin typeface="Tenorite" panose="00000500000000000000" pitchFamily="2" charset="0"/>
              </a:rPr>
              <a:t>IDC Cybersecurity Services Portfolio</a:t>
            </a:r>
          </a:p>
        </p:txBody>
      </p:sp>
      <p:sp>
        <p:nvSpPr>
          <p:cNvPr id="7" name="Rectangle 6">
            <a:extLst>
              <a:ext uri="{FF2B5EF4-FFF2-40B4-BE49-F238E27FC236}">
                <a16:creationId xmlns:a16="http://schemas.microsoft.com/office/drawing/2014/main" id="{18EFEF93-1ABE-C214-E8E2-45A545D4EBB3}"/>
              </a:ext>
            </a:extLst>
          </p:cNvPr>
          <p:cNvSpPr>
            <a:spLocks noGrp="1" noRot="1" noMove="1" noResize="1" noEditPoints="1" noAdjustHandles="1" noChangeArrowheads="1" noChangeShapeType="1"/>
          </p:cNvSpPr>
          <p:nvPr/>
        </p:nvSpPr>
        <p:spPr>
          <a:xfrm>
            <a:off x="10360058" y="6183984"/>
            <a:ext cx="1159497" cy="674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52F85A-E69D-0A83-7E6E-4CE34CC15B40}"/>
              </a:ext>
            </a:extLst>
          </p:cNvPr>
          <p:cNvSpPr>
            <a:spLocks noGrp="1" noRot="1" noMove="1" noResize="1" noEditPoints="1" noAdjustHandles="1" noChangeArrowheads="1" noChangeShapeType="1"/>
          </p:cNvSpPr>
          <p:nvPr/>
        </p:nvSpPr>
        <p:spPr>
          <a:xfrm>
            <a:off x="0" y="0"/>
            <a:ext cx="169682"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6719F9D-F140-E188-C1E3-C0DD76FEB0EC}"/>
              </a:ext>
            </a:extLst>
          </p:cNvPr>
          <p:cNvSpPr/>
          <p:nvPr/>
        </p:nvSpPr>
        <p:spPr>
          <a:xfrm>
            <a:off x="169682" y="1158652"/>
            <a:ext cx="2825565" cy="534740"/>
          </a:xfrm>
          <a:custGeom>
            <a:avLst/>
            <a:gdLst>
              <a:gd name="connsiteX0" fmla="*/ 0 w 2631312"/>
              <a:gd name="connsiteY0" fmla="*/ 0 h 789393"/>
              <a:gd name="connsiteX1" fmla="*/ 2631312 w 2631312"/>
              <a:gd name="connsiteY1" fmla="*/ 0 h 789393"/>
              <a:gd name="connsiteX2" fmla="*/ 2631312 w 2631312"/>
              <a:gd name="connsiteY2" fmla="*/ 789393 h 789393"/>
              <a:gd name="connsiteX3" fmla="*/ 0 w 2631312"/>
              <a:gd name="connsiteY3" fmla="*/ 789393 h 789393"/>
              <a:gd name="connsiteX4" fmla="*/ 0 w 2631312"/>
              <a:gd name="connsiteY4" fmla="*/ 0 h 789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789393">
                <a:moveTo>
                  <a:pt x="0" y="0"/>
                </a:moveTo>
                <a:lnTo>
                  <a:pt x="2631312" y="0"/>
                </a:lnTo>
                <a:lnTo>
                  <a:pt x="2631312" y="789393"/>
                </a:lnTo>
                <a:lnTo>
                  <a:pt x="0" y="789393"/>
                </a:lnTo>
                <a:lnTo>
                  <a:pt x="0" y="0"/>
                </a:lnTo>
                <a:close/>
              </a:path>
            </a:pathLst>
          </a:custGeom>
          <a:solidFill>
            <a:srgbClr val="00B0F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207932" tIns="207932" rIns="207932" bIns="207932"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b="1" spc="150">
                <a:solidFill>
                  <a:schemeClr val="tx1"/>
                </a:solidFill>
                <a:latin typeface="Tenorite"/>
              </a:rPr>
              <a:t>Consulting and Advisory</a:t>
            </a:r>
            <a:endParaRPr lang="en-US" b="1" kern="1200" spc="150" baseline="0">
              <a:solidFill>
                <a:schemeClr val="tx1"/>
              </a:solidFill>
              <a:latin typeface="Tenorite"/>
              <a:ea typeface="+mn-ea"/>
              <a:cs typeface="+mn-cs"/>
            </a:endParaRPr>
          </a:p>
        </p:txBody>
      </p:sp>
      <p:sp>
        <p:nvSpPr>
          <p:cNvPr id="11" name="Freeform: Shape 10">
            <a:extLst>
              <a:ext uri="{FF2B5EF4-FFF2-40B4-BE49-F238E27FC236}">
                <a16:creationId xmlns:a16="http://schemas.microsoft.com/office/drawing/2014/main" id="{E2CDA72C-DA96-D286-EAA4-A6CC386A8079}"/>
              </a:ext>
            </a:extLst>
          </p:cNvPr>
          <p:cNvSpPr/>
          <p:nvPr/>
        </p:nvSpPr>
        <p:spPr>
          <a:xfrm>
            <a:off x="9249501" y="1158652"/>
            <a:ext cx="2942499" cy="534740"/>
          </a:xfrm>
          <a:custGeom>
            <a:avLst/>
            <a:gdLst>
              <a:gd name="connsiteX0" fmla="*/ 0 w 2631312"/>
              <a:gd name="connsiteY0" fmla="*/ 0 h 789393"/>
              <a:gd name="connsiteX1" fmla="*/ 2631312 w 2631312"/>
              <a:gd name="connsiteY1" fmla="*/ 0 h 789393"/>
              <a:gd name="connsiteX2" fmla="*/ 2631312 w 2631312"/>
              <a:gd name="connsiteY2" fmla="*/ 789393 h 789393"/>
              <a:gd name="connsiteX3" fmla="*/ 0 w 2631312"/>
              <a:gd name="connsiteY3" fmla="*/ 789393 h 789393"/>
              <a:gd name="connsiteX4" fmla="*/ 0 w 2631312"/>
              <a:gd name="connsiteY4" fmla="*/ 0 h 789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789393">
                <a:moveTo>
                  <a:pt x="0" y="0"/>
                </a:moveTo>
                <a:lnTo>
                  <a:pt x="2631312" y="0"/>
                </a:lnTo>
                <a:lnTo>
                  <a:pt x="2631312" y="789393"/>
                </a:lnTo>
                <a:lnTo>
                  <a:pt x="0" y="789393"/>
                </a:lnTo>
                <a:lnTo>
                  <a:pt x="0" y="0"/>
                </a:lnTo>
                <a:close/>
              </a:path>
            </a:pathLst>
          </a:custGeom>
          <a:solidFill>
            <a:srgbClr val="F0EA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207932" tIns="207932" rIns="207932" bIns="207932" numCol="1" spcCol="1270" anchor="ctr" anchorCtr="0">
            <a:noAutofit/>
          </a:bodyPr>
          <a:lstStyle/>
          <a:p>
            <a:pPr marL="0" lvl="0" indent="0" algn="ctr" defTabSz="711200">
              <a:lnSpc>
                <a:spcPct val="90000"/>
              </a:lnSpc>
              <a:spcBef>
                <a:spcPct val="0"/>
              </a:spcBef>
              <a:spcAft>
                <a:spcPct val="35000"/>
              </a:spcAft>
              <a:buNone/>
            </a:pPr>
            <a:r>
              <a:rPr lang="en-US" b="1" kern="1200" spc="150" baseline="0">
                <a:solidFill>
                  <a:prstClr val="black"/>
                </a:solidFill>
                <a:latin typeface="Tenorite"/>
                <a:ea typeface="+mn-ea"/>
                <a:cs typeface="+mn-cs"/>
              </a:rPr>
              <a:t>Detection and Incident Response</a:t>
            </a:r>
          </a:p>
        </p:txBody>
      </p:sp>
      <p:sp>
        <p:nvSpPr>
          <p:cNvPr id="12" name="Freeform: Shape 11">
            <a:extLst>
              <a:ext uri="{FF2B5EF4-FFF2-40B4-BE49-F238E27FC236}">
                <a16:creationId xmlns:a16="http://schemas.microsoft.com/office/drawing/2014/main" id="{42A998C9-0A62-D9AC-DCA1-F8E60EBFBED7}"/>
              </a:ext>
            </a:extLst>
          </p:cNvPr>
          <p:cNvSpPr/>
          <p:nvPr/>
        </p:nvSpPr>
        <p:spPr>
          <a:xfrm>
            <a:off x="3164929" y="1158652"/>
            <a:ext cx="3036472" cy="534740"/>
          </a:xfrm>
          <a:custGeom>
            <a:avLst/>
            <a:gdLst>
              <a:gd name="connsiteX0" fmla="*/ 0 w 2631312"/>
              <a:gd name="connsiteY0" fmla="*/ 0 h 789393"/>
              <a:gd name="connsiteX1" fmla="*/ 2631312 w 2631312"/>
              <a:gd name="connsiteY1" fmla="*/ 0 h 789393"/>
              <a:gd name="connsiteX2" fmla="*/ 2631312 w 2631312"/>
              <a:gd name="connsiteY2" fmla="*/ 789393 h 789393"/>
              <a:gd name="connsiteX3" fmla="*/ 0 w 2631312"/>
              <a:gd name="connsiteY3" fmla="*/ 789393 h 789393"/>
              <a:gd name="connsiteX4" fmla="*/ 0 w 2631312"/>
              <a:gd name="connsiteY4" fmla="*/ 0 h 789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789393">
                <a:moveTo>
                  <a:pt x="0" y="0"/>
                </a:moveTo>
                <a:lnTo>
                  <a:pt x="2631312" y="0"/>
                </a:lnTo>
                <a:lnTo>
                  <a:pt x="2631312" y="789393"/>
                </a:lnTo>
                <a:lnTo>
                  <a:pt x="0" y="789393"/>
                </a:lnTo>
                <a:lnTo>
                  <a:pt x="0" y="0"/>
                </a:lnTo>
                <a:close/>
              </a:path>
            </a:pathLst>
          </a:custGeom>
          <a:solidFill>
            <a:srgbClr val="00C85A"/>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207932" tIns="207932" rIns="207932" bIns="207932" numCol="1" spcCol="1270" anchor="ctr" anchorCtr="0">
            <a:noAutofit/>
          </a:bodyPr>
          <a:lstStyle/>
          <a:p>
            <a:pPr marL="0" lvl="0" indent="0" algn="ctr" defTabSz="711200">
              <a:lnSpc>
                <a:spcPct val="90000"/>
              </a:lnSpc>
              <a:spcBef>
                <a:spcPct val="0"/>
              </a:spcBef>
              <a:spcAft>
                <a:spcPct val="35000"/>
              </a:spcAft>
              <a:buNone/>
            </a:pPr>
            <a:r>
              <a:rPr lang="en-US" b="1" kern="1200" spc="150" baseline="0">
                <a:solidFill>
                  <a:prstClr val="black"/>
                </a:solidFill>
                <a:latin typeface="Tenorite"/>
                <a:ea typeface="+mn-ea"/>
                <a:cs typeface="+mn-cs"/>
              </a:rPr>
              <a:t>Perimeter and Identity Security</a:t>
            </a:r>
          </a:p>
        </p:txBody>
      </p:sp>
      <p:sp>
        <p:nvSpPr>
          <p:cNvPr id="13" name="Freeform: Shape 12">
            <a:extLst>
              <a:ext uri="{FF2B5EF4-FFF2-40B4-BE49-F238E27FC236}">
                <a16:creationId xmlns:a16="http://schemas.microsoft.com/office/drawing/2014/main" id="{7CC6FF13-F010-433A-BBAA-F4E791C45941}"/>
              </a:ext>
            </a:extLst>
          </p:cNvPr>
          <p:cNvSpPr/>
          <p:nvPr/>
        </p:nvSpPr>
        <p:spPr>
          <a:xfrm>
            <a:off x="6347129" y="1164986"/>
            <a:ext cx="2756644" cy="534740"/>
          </a:xfrm>
          <a:custGeom>
            <a:avLst/>
            <a:gdLst>
              <a:gd name="connsiteX0" fmla="*/ 0 w 2631312"/>
              <a:gd name="connsiteY0" fmla="*/ 0 h 789393"/>
              <a:gd name="connsiteX1" fmla="*/ 2631312 w 2631312"/>
              <a:gd name="connsiteY1" fmla="*/ 0 h 789393"/>
              <a:gd name="connsiteX2" fmla="*/ 2631312 w 2631312"/>
              <a:gd name="connsiteY2" fmla="*/ 789393 h 789393"/>
              <a:gd name="connsiteX3" fmla="*/ 0 w 2631312"/>
              <a:gd name="connsiteY3" fmla="*/ 789393 h 789393"/>
              <a:gd name="connsiteX4" fmla="*/ 0 w 2631312"/>
              <a:gd name="connsiteY4" fmla="*/ 0 h 789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789393">
                <a:moveTo>
                  <a:pt x="0" y="0"/>
                </a:moveTo>
                <a:lnTo>
                  <a:pt x="2631312" y="0"/>
                </a:lnTo>
                <a:lnTo>
                  <a:pt x="2631312" y="789393"/>
                </a:lnTo>
                <a:lnTo>
                  <a:pt x="0" y="789393"/>
                </a:lnTo>
                <a:lnTo>
                  <a:pt x="0" y="0"/>
                </a:lnTo>
                <a:close/>
              </a:path>
            </a:pathLst>
          </a:custGeom>
          <a:solidFill>
            <a:srgbClr val="87BC25"/>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207932" tIns="207932" rIns="207932" bIns="207932" numCol="1" spcCol="1270" anchor="ctr" anchorCtr="0">
            <a:noAutofit/>
          </a:bodyPr>
          <a:lstStyle/>
          <a:p>
            <a:pPr marL="0" lvl="0" indent="0" algn="ctr" defTabSz="711200">
              <a:lnSpc>
                <a:spcPct val="90000"/>
              </a:lnSpc>
              <a:spcBef>
                <a:spcPct val="0"/>
              </a:spcBef>
              <a:spcAft>
                <a:spcPct val="35000"/>
              </a:spcAft>
              <a:buNone/>
            </a:pPr>
            <a:r>
              <a:rPr lang="en-US" b="1" kern="1200" spc="150" baseline="0">
                <a:solidFill>
                  <a:prstClr val="black"/>
                </a:solidFill>
                <a:latin typeface="Tenorite"/>
                <a:ea typeface="+mn-ea"/>
                <a:cs typeface="+mn-cs"/>
              </a:rPr>
              <a:t>Threat Landscape Analytics</a:t>
            </a:r>
          </a:p>
        </p:txBody>
      </p:sp>
      <p:sp>
        <p:nvSpPr>
          <p:cNvPr id="14" name="Freeform: Shape 13">
            <a:extLst>
              <a:ext uri="{FF2B5EF4-FFF2-40B4-BE49-F238E27FC236}">
                <a16:creationId xmlns:a16="http://schemas.microsoft.com/office/drawing/2014/main" id="{9B32F850-BEF9-0120-8893-E28094599656}"/>
              </a:ext>
            </a:extLst>
          </p:cNvPr>
          <p:cNvSpPr/>
          <p:nvPr/>
        </p:nvSpPr>
        <p:spPr>
          <a:xfrm>
            <a:off x="157912" y="1693393"/>
            <a:ext cx="2861289" cy="1613056"/>
          </a:xfrm>
          <a:custGeom>
            <a:avLst/>
            <a:gdLst>
              <a:gd name="connsiteX0" fmla="*/ 0 w 2631312"/>
              <a:gd name="connsiteY0" fmla="*/ 0 h 2955519"/>
              <a:gd name="connsiteX1" fmla="*/ 2631312 w 2631312"/>
              <a:gd name="connsiteY1" fmla="*/ 0 h 2955519"/>
              <a:gd name="connsiteX2" fmla="*/ 2631312 w 2631312"/>
              <a:gd name="connsiteY2" fmla="*/ 2955519 h 2955519"/>
              <a:gd name="connsiteX3" fmla="*/ 0 w 2631312"/>
              <a:gd name="connsiteY3" fmla="*/ 2955519 h 2955519"/>
              <a:gd name="connsiteX4" fmla="*/ 0 w 2631312"/>
              <a:gd name="connsiteY4" fmla="*/ 0 h 295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2955519">
                <a:moveTo>
                  <a:pt x="0" y="0"/>
                </a:moveTo>
                <a:lnTo>
                  <a:pt x="2631312" y="0"/>
                </a:lnTo>
                <a:lnTo>
                  <a:pt x="2631312" y="2955519"/>
                </a:lnTo>
                <a:lnTo>
                  <a:pt x="0" y="2955519"/>
                </a:lnTo>
                <a:lnTo>
                  <a:pt x="0" y="0"/>
                </a:lnTo>
                <a:close/>
              </a:path>
            </a:pathLst>
          </a:cu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59915" tIns="259915" rIns="259915" bIns="259915" numCol="1" spcCol="1270" anchor="t" anchorCtr="0">
            <a:noAutofit/>
          </a:bodyPr>
          <a:lstStyle/>
          <a:p>
            <a:pPr marL="0" lvl="0" indent="0" algn="ctr" defTabSz="622300">
              <a:lnSpc>
                <a:spcPct val="100000"/>
              </a:lnSpc>
              <a:spcBef>
                <a:spcPct val="0"/>
              </a:spcBef>
              <a:buNone/>
            </a:pPr>
            <a:r>
              <a:rPr lang="en-US" sz="1400" b="0" i="0" u="none" kern="1200" dirty="0">
                <a:solidFill>
                  <a:sysClr val="windowText" lastClr="000000">
                    <a:hueOff val="0"/>
                    <a:satOff val="0"/>
                    <a:lumOff val="0"/>
                    <a:alphaOff val="0"/>
                  </a:sysClr>
                </a:solidFill>
                <a:latin typeface="Tenorite"/>
                <a:ea typeface="+mn-ea"/>
                <a:cs typeface="+mn-cs"/>
              </a:rPr>
              <a:t>We help executives develop a cyber risk program in line with the strategic objectives and risk appetite of the organization</a:t>
            </a:r>
            <a:r>
              <a:rPr lang="en-US" sz="1400" dirty="0">
                <a:solidFill>
                  <a:sysClr val="windowText" lastClr="000000">
                    <a:hueOff val="0"/>
                    <a:satOff val="0"/>
                    <a:lumOff val="0"/>
                    <a:alphaOff val="0"/>
                  </a:sysClr>
                </a:solidFill>
                <a:latin typeface="Tenorite"/>
              </a:rPr>
              <a:t>.</a:t>
            </a:r>
            <a:endParaRPr lang="en-US" sz="1400" kern="1200" spc="50" baseline="0" dirty="0">
              <a:solidFill>
                <a:sysClr val="windowText" lastClr="000000">
                  <a:hueOff val="0"/>
                  <a:satOff val="0"/>
                  <a:lumOff val="0"/>
                  <a:alphaOff val="0"/>
                </a:sysClr>
              </a:solidFill>
              <a:latin typeface="Tenorite"/>
              <a:ea typeface="+mn-ea"/>
              <a:cs typeface="+mn-cs"/>
            </a:endParaRPr>
          </a:p>
        </p:txBody>
      </p:sp>
      <p:sp>
        <p:nvSpPr>
          <p:cNvPr id="15" name="Freeform: Shape 14">
            <a:extLst>
              <a:ext uri="{FF2B5EF4-FFF2-40B4-BE49-F238E27FC236}">
                <a16:creationId xmlns:a16="http://schemas.microsoft.com/office/drawing/2014/main" id="{1630A24B-E493-873F-A69A-CAF37017827F}"/>
              </a:ext>
            </a:extLst>
          </p:cNvPr>
          <p:cNvSpPr/>
          <p:nvPr/>
        </p:nvSpPr>
        <p:spPr>
          <a:xfrm>
            <a:off x="3164928" y="1693392"/>
            <a:ext cx="3062107" cy="1613057"/>
          </a:xfrm>
          <a:custGeom>
            <a:avLst/>
            <a:gdLst>
              <a:gd name="connsiteX0" fmla="*/ 0 w 2631312"/>
              <a:gd name="connsiteY0" fmla="*/ 0 h 2955519"/>
              <a:gd name="connsiteX1" fmla="*/ 2631312 w 2631312"/>
              <a:gd name="connsiteY1" fmla="*/ 0 h 2955519"/>
              <a:gd name="connsiteX2" fmla="*/ 2631312 w 2631312"/>
              <a:gd name="connsiteY2" fmla="*/ 2955519 h 2955519"/>
              <a:gd name="connsiteX3" fmla="*/ 0 w 2631312"/>
              <a:gd name="connsiteY3" fmla="*/ 2955519 h 2955519"/>
              <a:gd name="connsiteX4" fmla="*/ 0 w 2631312"/>
              <a:gd name="connsiteY4" fmla="*/ 0 h 295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2955519">
                <a:moveTo>
                  <a:pt x="0" y="0"/>
                </a:moveTo>
                <a:lnTo>
                  <a:pt x="2631312" y="0"/>
                </a:lnTo>
                <a:lnTo>
                  <a:pt x="2631312" y="2955519"/>
                </a:lnTo>
                <a:lnTo>
                  <a:pt x="0" y="2955519"/>
                </a:lnTo>
                <a:lnTo>
                  <a:pt x="0" y="0"/>
                </a:lnTo>
                <a:close/>
              </a:path>
            </a:pathLst>
          </a:cu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59915" tIns="259915" rIns="259915" bIns="259915" numCol="1" spcCol="1270" anchor="t" anchorCtr="0">
            <a:noAutofit/>
          </a:bodyPr>
          <a:lstStyle/>
          <a:p>
            <a:pPr marL="0" lvl="0" indent="0" algn="ctr" defTabSz="622300">
              <a:lnSpc>
                <a:spcPct val="100000"/>
              </a:lnSpc>
              <a:spcBef>
                <a:spcPct val="0"/>
              </a:spcBef>
              <a:spcAft>
                <a:spcPct val="35000"/>
              </a:spcAft>
              <a:buNone/>
            </a:pPr>
            <a:r>
              <a:rPr lang="en-US" sz="1400" kern="1200" spc="50" baseline="0" dirty="0">
                <a:solidFill>
                  <a:sysClr val="windowText" lastClr="000000">
                    <a:hueOff val="0"/>
                    <a:satOff val="0"/>
                    <a:lumOff val="0"/>
                    <a:alphaOff val="0"/>
                  </a:sysClr>
                </a:solidFill>
                <a:latin typeface="Tenorite"/>
                <a:ea typeface="+mn-ea"/>
                <a:cs typeface="+mn-cs"/>
              </a:rPr>
              <a:t>We focus on establishing</a:t>
            </a:r>
            <a:r>
              <a:rPr lang="en-US" sz="1400" spc="50" dirty="0">
                <a:solidFill>
                  <a:sysClr val="windowText" lastClr="000000">
                    <a:hueOff val="0"/>
                    <a:satOff val="0"/>
                    <a:lumOff val="0"/>
                    <a:alphaOff val="0"/>
                  </a:sysClr>
                </a:solidFill>
                <a:latin typeface="Tenorite"/>
              </a:rPr>
              <a:t> </a:t>
            </a:r>
            <a:r>
              <a:rPr lang="en-US" sz="1400" kern="1200" spc="50" baseline="0" dirty="0">
                <a:solidFill>
                  <a:sysClr val="windowText" lastClr="000000">
                    <a:hueOff val="0"/>
                    <a:satOff val="0"/>
                    <a:lumOff val="0"/>
                    <a:alphaOff val="0"/>
                  </a:sysClr>
                </a:solidFill>
                <a:latin typeface="Tenorite"/>
                <a:ea typeface="+mn-ea"/>
                <a:cs typeface="+mn-cs"/>
              </a:rPr>
              <a:t>effective controls around the organization’s most sensitive assets and balancing the need to reduce risk and improve productivity.</a:t>
            </a:r>
          </a:p>
        </p:txBody>
      </p:sp>
      <p:sp>
        <p:nvSpPr>
          <p:cNvPr id="16" name="Freeform: Shape 15">
            <a:extLst>
              <a:ext uri="{FF2B5EF4-FFF2-40B4-BE49-F238E27FC236}">
                <a16:creationId xmlns:a16="http://schemas.microsoft.com/office/drawing/2014/main" id="{A1E0F8EA-8167-4871-F9C5-3C9F0020DBF5}"/>
              </a:ext>
            </a:extLst>
          </p:cNvPr>
          <p:cNvSpPr/>
          <p:nvPr/>
        </p:nvSpPr>
        <p:spPr>
          <a:xfrm>
            <a:off x="6347126" y="1691035"/>
            <a:ext cx="2755759" cy="1613056"/>
          </a:xfrm>
          <a:custGeom>
            <a:avLst/>
            <a:gdLst>
              <a:gd name="connsiteX0" fmla="*/ 0 w 2631312"/>
              <a:gd name="connsiteY0" fmla="*/ 0 h 2955519"/>
              <a:gd name="connsiteX1" fmla="*/ 2631312 w 2631312"/>
              <a:gd name="connsiteY1" fmla="*/ 0 h 2955519"/>
              <a:gd name="connsiteX2" fmla="*/ 2631312 w 2631312"/>
              <a:gd name="connsiteY2" fmla="*/ 2955519 h 2955519"/>
              <a:gd name="connsiteX3" fmla="*/ 0 w 2631312"/>
              <a:gd name="connsiteY3" fmla="*/ 2955519 h 2955519"/>
              <a:gd name="connsiteX4" fmla="*/ 0 w 2631312"/>
              <a:gd name="connsiteY4" fmla="*/ 0 h 295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2955519">
                <a:moveTo>
                  <a:pt x="0" y="0"/>
                </a:moveTo>
                <a:lnTo>
                  <a:pt x="2631312" y="0"/>
                </a:lnTo>
                <a:lnTo>
                  <a:pt x="2631312" y="2955519"/>
                </a:lnTo>
                <a:lnTo>
                  <a:pt x="0" y="2955519"/>
                </a:lnTo>
                <a:lnTo>
                  <a:pt x="0" y="0"/>
                </a:lnTo>
                <a:close/>
              </a:path>
            </a:pathLst>
          </a:cu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59915" tIns="259915" rIns="259915" bIns="259915" numCol="1" spcCol="1270" anchor="t" anchorCtr="0">
            <a:noAutofit/>
          </a:bodyPr>
          <a:lstStyle/>
          <a:p>
            <a:pPr marL="0" lvl="0" indent="0" algn="ctr"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Improve visibility of your cyber security posture with services like security risk analysis, threat analysis and intelligence.</a:t>
            </a:r>
          </a:p>
        </p:txBody>
      </p:sp>
      <p:sp>
        <p:nvSpPr>
          <p:cNvPr id="17" name="Freeform: Shape 16">
            <a:extLst>
              <a:ext uri="{FF2B5EF4-FFF2-40B4-BE49-F238E27FC236}">
                <a16:creationId xmlns:a16="http://schemas.microsoft.com/office/drawing/2014/main" id="{1D6516FF-CF52-0441-6032-DD8C6AC7010C}"/>
              </a:ext>
            </a:extLst>
          </p:cNvPr>
          <p:cNvSpPr/>
          <p:nvPr/>
        </p:nvSpPr>
        <p:spPr>
          <a:xfrm>
            <a:off x="9249501" y="1691035"/>
            <a:ext cx="2967344" cy="1613056"/>
          </a:xfrm>
          <a:custGeom>
            <a:avLst/>
            <a:gdLst>
              <a:gd name="connsiteX0" fmla="*/ 0 w 2631312"/>
              <a:gd name="connsiteY0" fmla="*/ 0 h 2955519"/>
              <a:gd name="connsiteX1" fmla="*/ 2631312 w 2631312"/>
              <a:gd name="connsiteY1" fmla="*/ 0 h 2955519"/>
              <a:gd name="connsiteX2" fmla="*/ 2631312 w 2631312"/>
              <a:gd name="connsiteY2" fmla="*/ 2955519 h 2955519"/>
              <a:gd name="connsiteX3" fmla="*/ 0 w 2631312"/>
              <a:gd name="connsiteY3" fmla="*/ 2955519 h 2955519"/>
              <a:gd name="connsiteX4" fmla="*/ 0 w 2631312"/>
              <a:gd name="connsiteY4" fmla="*/ 0 h 295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2955519">
                <a:moveTo>
                  <a:pt x="0" y="0"/>
                </a:moveTo>
                <a:lnTo>
                  <a:pt x="2631312" y="0"/>
                </a:lnTo>
                <a:lnTo>
                  <a:pt x="2631312" y="2955519"/>
                </a:lnTo>
                <a:lnTo>
                  <a:pt x="0" y="2955519"/>
                </a:lnTo>
                <a:lnTo>
                  <a:pt x="0" y="0"/>
                </a:lnTo>
                <a:close/>
              </a:path>
            </a:pathLst>
          </a:cu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59915" tIns="259915" rIns="259915" bIns="259915" numCol="1" spcCol="1270" anchor="t" anchorCtr="0">
            <a:noAutofit/>
          </a:bodyPr>
          <a:lstStyle/>
          <a:p>
            <a:pPr marL="0" lvl="0" indent="0" algn="ctr"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Tenorite"/>
                <a:ea typeface="+mn-ea"/>
                <a:cs typeface="+mn-cs"/>
              </a:rPr>
              <a:t>We combine proven proactive and reactive incident management processes and technologies to rapidly adapt and respond to cyber disruptions.</a:t>
            </a:r>
          </a:p>
        </p:txBody>
      </p:sp>
      <p:sp>
        <p:nvSpPr>
          <p:cNvPr id="18" name="Freeform: Shape 17">
            <a:extLst>
              <a:ext uri="{FF2B5EF4-FFF2-40B4-BE49-F238E27FC236}">
                <a16:creationId xmlns:a16="http://schemas.microsoft.com/office/drawing/2014/main" id="{1254D027-BDA4-A3BD-ACC4-F4992100BDD4}"/>
              </a:ext>
            </a:extLst>
          </p:cNvPr>
          <p:cNvSpPr/>
          <p:nvPr/>
        </p:nvSpPr>
        <p:spPr>
          <a:xfrm>
            <a:off x="169682" y="3462062"/>
            <a:ext cx="2825565" cy="2878780"/>
          </a:xfrm>
          <a:custGeom>
            <a:avLst/>
            <a:gdLst>
              <a:gd name="connsiteX0" fmla="*/ 0 w 2631312"/>
              <a:gd name="connsiteY0" fmla="*/ 0 h 2955519"/>
              <a:gd name="connsiteX1" fmla="*/ 2631312 w 2631312"/>
              <a:gd name="connsiteY1" fmla="*/ 0 h 2955519"/>
              <a:gd name="connsiteX2" fmla="*/ 2631312 w 2631312"/>
              <a:gd name="connsiteY2" fmla="*/ 2955519 h 2955519"/>
              <a:gd name="connsiteX3" fmla="*/ 0 w 2631312"/>
              <a:gd name="connsiteY3" fmla="*/ 2955519 h 2955519"/>
              <a:gd name="connsiteX4" fmla="*/ 0 w 2631312"/>
              <a:gd name="connsiteY4" fmla="*/ 0 h 295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2955519">
                <a:moveTo>
                  <a:pt x="0" y="0"/>
                </a:moveTo>
                <a:lnTo>
                  <a:pt x="2631312" y="0"/>
                </a:lnTo>
                <a:lnTo>
                  <a:pt x="2631312" y="2955519"/>
                </a:lnTo>
                <a:lnTo>
                  <a:pt x="0" y="2955519"/>
                </a:lnTo>
                <a:lnTo>
                  <a:pt x="0" y="0"/>
                </a:lnTo>
                <a:close/>
              </a:path>
            </a:pathLst>
          </a:custGeom>
          <a:solidFill>
            <a:srgbClr val="00B0F0"/>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59915" tIns="259915" rIns="259915" bIns="259915" numCol="1" spcCol="1270" anchor="t" anchorCtr="0">
            <a:noAutofit/>
          </a:bodyPr>
          <a:lstStyle/>
          <a:p>
            <a:pPr marL="0" lvl="0" algn="ctr">
              <a:lnSpc>
                <a:spcPct val="100000"/>
              </a:lnSpc>
              <a:spcAft>
                <a:spcPts val="600"/>
              </a:spcAft>
            </a:pPr>
            <a:r>
              <a:rPr lang="en-US" sz="1300" spc="50">
                <a:latin typeface="Tenorite" panose="00000500000000000000" pitchFamily="2" charset="0"/>
              </a:rPr>
              <a:t>Cyber Strategy Consulting</a:t>
            </a:r>
            <a:endParaRPr lang="en-US" sz="1300" spc="50" baseline="0">
              <a:latin typeface="Tenorite" panose="00000500000000000000" pitchFamily="2" charset="0"/>
            </a:endParaRPr>
          </a:p>
          <a:p>
            <a:pPr marL="0" lvl="0" algn="ctr">
              <a:lnSpc>
                <a:spcPct val="100000"/>
              </a:lnSpc>
              <a:spcAft>
                <a:spcPts val="600"/>
              </a:spcAft>
            </a:pPr>
            <a:r>
              <a:rPr lang="en-US" sz="1300" spc="50" baseline="0">
                <a:latin typeface="Tenorite" panose="00000500000000000000" pitchFamily="2" charset="0"/>
              </a:rPr>
              <a:t>Cyber Strategy, Transformation, and Assessment and Roadmap</a:t>
            </a:r>
          </a:p>
          <a:p>
            <a:pPr marL="0" lvl="0" algn="ctr">
              <a:lnSpc>
                <a:spcPct val="100000"/>
              </a:lnSpc>
              <a:spcAft>
                <a:spcPts val="600"/>
              </a:spcAft>
            </a:pPr>
            <a:r>
              <a:rPr lang="en-US" sz="1300" spc="50" baseline="0">
                <a:latin typeface="Tenorite" panose="00000500000000000000" pitchFamily="2" charset="0"/>
              </a:rPr>
              <a:t>Cyber Risk Management and Compliance</a:t>
            </a:r>
          </a:p>
          <a:p>
            <a:pPr marL="0" lvl="0" algn="ctr">
              <a:lnSpc>
                <a:spcPct val="100000"/>
              </a:lnSpc>
            </a:pPr>
            <a:r>
              <a:rPr lang="en-US" sz="1300" spc="50" baseline="0">
                <a:latin typeface="Tenorite" panose="00000500000000000000" pitchFamily="2" charset="0"/>
              </a:rPr>
              <a:t>Cyber Education and Awareness</a:t>
            </a:r>
          </a:p>
          <a:p>
            <a:pPr marL="0" lvl="0" indent="0" defTabSz="622300">
              <a:lnSpc>
                <a:spcPct val="100000"/>
              </a:lnSpc>
              <a:spcBef>
                <a:spcPct val="0"/>
              </a:spcBef>
              <a:spcAft>
                <a:spcPct val="35000"/>
              </a:spcAft>
              <a:buNone/>
            </a:pPr>
            <a:endParaRPr lang="en-US" sz="1300" b="0" i="0" u="none" kern="1200">
              <a:solidFill>
                <a:sysClr val="windowText" lastClr="000000">
                  <a:hueOff val="0"/>
                  <a:satOff val="0"/>
                  <a:lumOff val="0"/>
                  <a:alphaOff val="0"/>
                </a:sysClr>
              </a:solidFill>
              <a:latin typeface="Tenorite" panose="00000500000000000000" pitchFamily="2" charset="0"/>
            </a:endParaRPr>
          </a:p>
        </p:txBody>
      </p:sp>
      <p:sp>
        <p:nvSpPr>
          <p:cNvPr id="19" name="Freeform: Shape 18">
            <a:extLst>
              <a:ext uri="{FF2B5EF4-FFF2-40B4-BE49-F238E27FC236}">
                <a16:creationId xmlns:a16="http://schemas.microsoft.com/office/drawing/2014/main" id="{89F94FB3-DF9A-2096-C218-CEBE024B7111}"/>
              </a:ext>
            </a:extLst>
          </p:cNvPr>
          <p:cNvSpPr/>
          <p:nvPr/>
        </p:nvSpPr>
        <p:spPr>
          <a:xfrm>
            <a:off x="3177113" y="3462061"/>
            <a:ext cx="3022502" cy="2878781"/>
          </a:xfrm>
          <a:custGeom>
            <a:avLst/>
            <a:gdLst>
              <a:gd name="connsiteX0" fmla="*/ 0 w 2631312"/>
              <a:gd name="connsiteY0" fmla="*/ 0 h 2955519"/>
              <a:gd name="connsiteX1" fmla="*/ 2631312 w 2631312"/>
              <a:gd name="connsiteY1" fmla="*/ 0 h 2955519"/>
              <a:gd name="connsiteX2" fmla="*/ 2631312 w 2631312"/>
              <a:gd name="connsiteY2" fmla="*/ 2955519 h 2955519"/>
              <a:gd name="connsiteX3" fmla="*/ 0 w 2631312"/>
              <a:gd name="connsiteY3" fmla="*/ 2955519 h 2955519"/>
              <a:gd name="connsiteX4" fmla="*/ 0 w 2631312"/>
              <a:gd name="connsiteY4" fmla="*/ 0 h 295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2955519">
                <a:moveTo>
                  <a:pt x="0" y="0"/>
                </a:moveTo>
                <a:lnTo>
                  <a:pt x="2631312" y="0"/>
                </a:lnTo>
                <a:lnTo>
                  <a:pt x="2631312" y="2955519"/>
                </a:lnTo>
                <a:lnTo>
                  <a:pt x="0" y="2955519"/>
                </a:lnTo>
                <a:lnTo>
                  <a:pt x="0" y="0"/>
                </a:lnTo>
                <a:close/>
              </a:path>
            </a:pathLst>
          </a:custGeom>
          <a:solidFill>
            <a:srgbClr val="00C85A"/>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59915" tIns="259915" rIns="259915" bIns="259915" numCol="1" spcCol="1270" anchor="t" anchorCtr="0">
            <a:noAutofit/>
          </a:bodyPr>
          <a:lstStyle/>
          <a:p>
            <a:pPr algn="ctr">
              <a:spcBef>
                <a:spcPct val="0"/>
              </a:spcBef>
              <a:spcAft>
                <a:spcPts val="600"/>
              </a:spcAft>
            </a:pPr>
            <a:r>
              <a:rPr lang="en-US" sz="1300" spc="50">
                <a:latin typeface="Tenorite" panose="00000500000000000000" pitchFamily="2" charset="0"/>
              </a:rPr>
              <a:t>Infrastructure Protection</a:t>
            </a:r>
          </a:p>
          <a:p>
            <a:pPr algn="ctr">
              <a:spcBef>
                <a:spcPct val="0"/>
              </a:spcBef>
              <a:spcAft>
                <a:spcPts val="600"/>
              </a:spcAft>
            </a:pPr>
            <a:r>
              <a:rPr lang="en-US" sz="1300" spc="50">
                <a:latin typeface="Tenorite" panose="00000500000000000000" pitchFamily="2" charset="0"/>
              </a:rPr>
              <a:t>Vulnerability Management</a:t>
            </a:r>
          </a:p>
          <a:p>
            <a:pPr algn="ctr">
              <a:spcBef>
                <a:spcPct val="0"/>
              </a:spcBef>
              <a:spcAft>
                <a:spcPts val="600"/>
              </a:spcAft>
            </a:pPr>
            <a:r>
              <a:rPr lang="en-US" sz="1300" spc="50">
                <a:latin typeface="Tenorite" panose="00000500000000000000" pitchFamily="2" charset="0"/>
              </a:rPr>
              <a:t>Vulnerability Assessments and Penetration Testing</a:t>
            </a:r>
          </a:p>
          <a:p>
            <a:pPr algn="ctr">
              <a:spcBef>
                <a:spcPct val="0"/>
              </a:spcBef>
              <a:spcAft>
                <a:spcPts val="600"/>
              </a:spcAft>
            </a:pPr>
            <a:r>
              <a:rPr lang="en-US" sz="1300" spc="50">
                <a:latin typeface="Tenorite" panose="00000500000000000000" pitchFamily="2" charset="0"/>
              </a:rPr>
              <a:t>Identity and Access Management</a:t>
            </a:r>
          </a:p>
          <a:p>
            <a:pPr algn="ctr">
              <a:spcBef>
                <a:spcPct val="0"/>
              </a:spcBef>
              <a:spcAft>
                <a:spcPct val="35000"/>
              </a:spcAft>
            </a:pPr>
            <a:r>
              <a:rPr lang="en-US" sz="1300" spc="50">
                <a:latin typeface="Tenorite" panose="00000500000000000000" pitchFamily="2" charset="0"/>
              </a:rPr>
              <a:t>Information Privacy and Protection</a:t>
            </a:r>
          </a:p>
          <a:p>
            <a:pPr algn="ctr">
              <a:spcBef>
                <a:spcPct val="0"/>
              </a:spcBef>
              <a:spcAft>
                <a:spcPct val="35000"/>
              </a:spcAft>
            </a:pPr>
            <a:r>
              <a:rPr lang="en-US" sz="1300" spc="50" err="1">
                <a:latin typeface="Tenorite" panose="00000500000000000000" pitchFamily="2" charset="0"/>
              </a:rPr>
              <a:t>DevSecOps</a:t>
            </a:r>
            <a:r>
              <a:rPr lang="en-US" sz="1300" spc="50">
                <a:latin typeface="Tenorite" panose="00000500000000000000" pitchFamily="2" charset="0"/>
              </a:rPr>
              <a:t> Design</a:t>
            </a:r>
          </a:p>
          <a:p>
            <a:pPr algn="ctr">
              <a:spcBef>
                <a:spcPct val="0"/>
              </a:spcBef>
              <a:spcAft>
                <a:spcPct val="35000"/>
              </a:spcAft>
            </a:pPr>
            <a:r>
              <a:rPr lang="en-US" sz="1300" spc="50">
                <a:latin typeface="Tenorite" panose="00000500000000000000" pitchFamily="2" charset="0"/>
              </a:rPr>
              <a:t>Application Assessments</a:t>
            </a:r>
          </a:p>
          <a:p>
            <a:pPr algn="ctr">
              <a:spcBef>
                <a:spcPct val="0"/>
              </a:spcBef>
              <a:spcAft>
                <a:spcPct val="35000"/>
              </a:spcAft>
            </a:pPr>
            <a:endParaRPr lang="en-US" sz="1300" spc="50">
              <a:latin typeface="Tenorite" panose="00000500000000000000" pitchFamily="2" charset="0"/>
            </a:endParaRPr>
          </a:p>
        </p:txBody>
      </p:sp>
      <p:sp>
        <p:nvSpPr>
          <p:cNvPr id="20" name="Freeform: Shape 19">
            <a:extLst>
              <a:ext uri="{FF2B5EF4-FFF2-40B4-BE49-F238E27FC236}">
                <a16:creationId xmlns:a16="http://schemas.microsoft.com/office/drawing/2014/main" id="{3B1BCD43-F23D-1D77-72D3-63BE1E4DD943}"/>
              </a:ext>
            </a:extLst>
          </p:cNvPr>
          <p:cNvSpPr/>
          <p:nvPr/>
        </p:nvSpPr>
        <p:spPr>
          <a:xfrm>
            <a:off x="6345349" y="3462062"/>
            <a:ext cx="2756644" cy="2878780"/>
          </a:xfrm>
          <a:custGeom>
            <a:avLst/>
            <a:gdLst>
              <a:gd name="connsiteX0" fmla="*/ 0 w 2631312"/>
              <a:gd name="connsiteY0" fmla="*/ 0 h 2955519"/>
              <a:gd name="connsiteX1" fmla="*/ 2631312 w 2631312"/>
              <a:gd name="connsiteY1" fmla="*/ 0 h 2955519"/>
              <a:gd name="connsiteX2" fmla="*/ 2631312 w 2631312"/>
              <a:gd name="connsiteY2" fmla="*/ 2955519 h 2955519"/>
              <a:gd name="connsiteX3" fmla="*/ 0 w 2631312"/>
              <a:gd name="connsiteY3" fmla="*/ 2955519 h 2955519"/>
              <a:gd name="connsiteX4" fmla="*/ 0 w 2631312"/>
              <a:gd name="connsiteY4" fmla="*/ 0 h 295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2955519">
                <a:moveTo>
                  <a:pt x="0" y="0"/>
                </a:moveTo>
                <a:lnTo>
                  <a:pt x="2631312" y="0"/>
                </a:lnTo>
                <a:lnTo>
                  <a:pt x="2631312" y="2955519"/>
                </a:lnTo>
                <a:lnTo>
                  <a:pt x="0" y="2955519"/>
                </a:lnTo>
                <a:lnTo>
                  <a:pt x="0" y="0"/>
                </a:lnTo>
                <a:close/>
              </a:path>
            </a:pathLst>
          </a:custGeom>
          <a:solidFill>
            <a:srgbClr val="87BC25"/>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59915" tIns="259915" rIns="259915" bIns="259915" numCol="1" spcCol="1270" anchor="t" anchorCtr="0">
            <a:noAutofit/>
          </a:bodyPr>
          <a:lstStyle/>
          <a:p>
            <a:pPr lvl="0" indent="0" algn="ctr">
              <a:lnSpc>
                <a:spcPct val="100000"/>
              </a:lnSpc>
              <a:spcBef>
                <a:spcPct val="0"/>
              </a:spcBef>
              <a:spcAft>
                <a:spcPts val="600"/>
              </a:spcAft>
              <a:buNone/>
            </a:pPr>
            <a:r>
              <a:rPr lang="en-US" sz="1300" spc="50">
                <a:latin typeface="Tenorite" panose="00000500000000000000" pitchFamily="2" charset="0"/>
              </a:rPr>
              <a:t>Threat Analytics and Intelligence Feeds</a:t>
            </a:r>
          </a:p>
          <a:p>
            <a:pPr lvl="0" indent="0" algn="ctr">
              <a:lnSpc>
                <a:spcPct val="100000"/>
              </a:lnSpc>
              <a:spcBef>
                <a:spcPct val="0"/>
              </a:spcBef>
              <a:spcAft>
                <a:spcPts val="600"/>
              </a:spcAft>
              <a:buNone/>
            </a:pPr>
            <a:r>
              <a:rPr lang="en-US" sz="1300" spc="50">
                <a:latin typeface="Tenorite" panose="00000500000000000000" pitchFamily="2" charset="0"/>
              </a:rPr>
              <a:t>Data Driven Risk Analytics</a:t>
            </a:r>
          </a:p>
          <a:p>
            <a:pPr lvl="0" indent="0" algn="ctr">
              <a:lnSpc>
                <a:spcPct val="100000"/>
              </a:lnSpc>
              <a:spcBef>
                <a:spcPct val="0"/>
              </a:spcBef>
              <a:spcAft>
                <a:spcPts val="600"/>
              </a:spcAft>
              <a:buNone/>
            </a:pPr>
            <a:r>
              <a:rPr lang="en-US" sz="1300" spc="50">
                <a:latin typeface="Tenorite" panose="00000500000000000000" pitchFamily="2" charset="0"/>
              </a:rPr>
              <a:t>Security Information Event Management</a:t>
            </a:r>
          </a:p>
          <a:p>
            <a:pPr lvl="0" indent="0" algn="ctr">
              <a:lnSpc>
                <a:spcPct val="100000"/>
              </a:lnSpc>
              <a:spcBef>
                <a:spcPct val="0"/>
              </a:spcBef>
              <a:spcAft>
                <a:spcPts val="600"/>
              </a:spcAft>
              <a:buNone/>
            </a:pPr>
            <a:r>
              <a:rPr lang="en-US" sz="1300" spc="50">
                <a:latin typeface="Tenorite" panose="00000500000000000000" pitchFamily="2" charset="0"/>
              </a:rPr>
              <a:t>Security Orchestration and Automated Response</a:t>
            </a:r>
          </a:p>
          <a:p>
            <a:pPr lvl="0" indent="0" algn="ctr">
              <a:lnSpc>
                <a:spcPct val="100000"/>
              </a:lnSpc>
              <a:spcBef>
                <a:spcPct val="0"/>
              </a:spcBef>
              <a:spcAft>
                <a:spcPts val="600"/>
              </a:spcAft>
              <a:buNone/>
            </a:pPr>
            <a:endParaRPr lang="en-US" sz="1300" spc="50">
              <a:latin typeface="Tenorite" panose="00000500000000000000" pitchFamily="2" charset="0"/>
            </a:endParaRPr>
          </a:p>
        </p:txBody>
      </p:sp>
      <p:sp>
        <p:nvSpPr>
          <p:cNvPr id="21" name="Freeform: Shape 20">
            <a:extLst>
              <a:ext uri="{FF2B5EF4-FFF2-40B4-BE49-F238E27FC236}">
                <a16:creationId xmlns:a16="http://schemas.microsoft.com/office/drawing/2014/main" id="{6F9A0EC1-9D24-0344-A9BA-7409D27D9D3E}"/>
              </a:ext>
            </a:extLst>
          </p:cNvPr>
          <p:cNvSpPr/>
          <p:nvPr/>
        </p:nvSpPr>
        <p:spPr>
          <a:xfrm>
            <a:off x="9248611" y="3462061"/>
            <a:ext cx="2943390" cy="2878779"/>
          </a:xfrm>
          <a:custGeom>
            <a:avLst/>
            <a:gdLst>
              <a:gd name="connsiteX0" fmla="*/ 0 w 2631312"/>
              <a:gd name="connsiteY0" fmla="*/ 0 h 2955519"/>
              <a:gd name="connsiteX1" fmla="*/ 2631312 w 2631312"/>
              <a:gd name="connsiteY1" fmla="*/ 0 h 2955519"/>
              <a:gd name="connsiteX2" fmla="*/ 2631312 w 2631312"/>
              <a:gd name="connsiteY2" fmla="*/ 2955519 h 2955519"/>
              <a:gd name="connsiteX3" fmla="*/ 0 w 2631312"/>
              <a:gd name="connsiteY3" fmla="*/ 2955519 h 2955519"/>
              <a:gd name="connsiteX4" fmla="*/ 0 w 2631312"/>
              <a:gd name="connsiteY4" fmla="*/ 0 h 295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312" h="2955519">
                <a:moveTo>
                  <a:pt x="0" y="0"/>
                </a:moveTo>
                <a:lnTo>
                  <a:pt x="2631312" y="0"/>
                </a:lnTo>
                <a:lnTo>
                  <a:pt x="2631312" y="2955519"/>
                </a:lnTo>
                <a:lnTo>
                  <a:pt x="0" y="2955519"/>
                </a:lnTo>
                <a:lnTo>
                  <a:pt x="0" y="0"/>
                </a:lnTo>
                <a:close/>
              </a:path>
            </a:pathLst>
          </a:custGeom>
          <a:solidFill>
            <a:srgbClr val="F0EA00"/>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259915" tIns="259915" rIns="259915" bIns="259915" numCol="1" spcCol="1270" anchor="t" anchorCtr="0">
            <a:noAutofit/>
          </a:bodyPr>
          <a:lstStyle/>
          <a:p>
            <a:pPr algn="ctr" defTabSz="666750">
              <a:spcBef>
                <a:spcPct val="0"/>
              </a:spcBef>
              <a:spcAft>
                <a:spcPct val="35000"/>
              </a:spcAft>
            </a:pPr>
            <a:r>
              <a:rPr lang="en-US" sz="1400" kern="1200" spc="50" baseline="0">
                <a:solidFill>
                  <a:prstClr val="black">
                    <a:hueOff val="0"/>
                    <a:satOff val="0"/>
                    <a:lumOff val="0"/>
                    <a:alphaOff val="0"/>
                  </a:prstClr>
                </a:solidFill>
                <a:latin typeface="Tenorite"/>
                <a:ea typeface="+mn-ea"/>
                <a:cs typeface="+mn-cs"/>
              </a:rPr>
              <a:t>Cyber Incident Response</a:t>
            </a:r>
          </a:p>
          <a:p>
            <a:pPr algn="ctr" defTabSz="666750">
              <a:spcBef>
                <a:spcPct val="0"/>
              </a:spcBef>
              <a:spcAft>
                <a:spcPct val="35000"/>
              </a:spcAft>
            </a:pPr>
            <a:r>
              <a:rPr lang="en-US" sz="1400" kern="1200" spc="50" baseline="0">
                <a:solidFill>
                  <a:prstClr val="black">
                    <a:hueOff val="0"/>
                    <a:satOff val="0"/>
                    <a:lumOff val="0"/>
                    <a:alphaOff val="0"/>
                  </a:prstClr>
                </a:solidFill>
                <a:latin typeface="Tenorite"/>
                <a:ea typeface="+mn-ea"/>
                <a:cs typeface="+mn-cs"/>
              </a:rPr>
              <a:t>Managed Detection Response</a:t>
            </a:r>
          </a:p>
          <a:p>
            <a:pPr algn="ctr" defTabSz="666750">
              <a:spcBef>
                <a:spcPct val="0"/>
              </a:spcBef>
              <a:spcAft>
                <a:spcPct val="35000"/>
              </a:spcAft>
            </a:pPr>
            <a:r>
              <a:rPr lang="en-US" sz="1400" spc="50">
                <a:solidFill>
                  <a:prstClr val="black">
                    <a:hueOff val="0"/>
                    <a:satOff val="0"/>
                    <a:lumOff val="0"/>
                    <a:alphaOff val="0"/>
                  </a:prstClr>
                </a:solidFill>
                <a:latin typeface="Tenorite"/>
              </a:rPr>
              <a:t>Cyber Forensic Services</a:t>
            </a:r>
          </a:p>
          <a:p>
            <a:pPr algn="ctr" defTabSz="666750">
              <a:spcBef>
                <a:spcPct val="0"/>
              </a:spcBef>
              <a:spcAft>
                <a:spcPct val="35000"/>
              </a:spcAft>
            </a:pPr>
            <a:r>
              <a:rPr lang="en-US" sz="1400" kern="1200" spc="50" baseline="0">
                <a:solidFill>
                  <a:prstClr val="black">
                    <a:hueOff val="0"/>
                    <a:satOff val="0"/>
                    <a:lumOff val="0"/>
                    <a:alphaOff val="0"/>
                  </a:prstClr>
                </a:solidFill>
                <a:latin typeface="Tenorite"/>
                <a:ea typeface="+mn-ea"/>
                <a:cs typeface="+mn-cs"/>
              </a:rPr>
              <a:t>Contingency and Recovery Strategies</a:t>
            </a:r>
          </a:p>
        </p:txBody>
      </p:sp>
      <p:sp>
        <p:nvSpPr>
          <p:cNvPr id="40" name="Footer Placeholder 1">
            <a:extLst>
              <a:ext uri="{FF2B5EF4-FFF2-40B4-BE49-F238E27FC236}">
                <a16:creationId xmlns:a16="http://schemas.microsoft.com/office/drawing/2014/main" id="{2ACD0F15-7B5D-0C9A-D2E8-796EAD809DA3}"/>
              </a:ext>
            </a:extLst>
          </p:cNvPr>
          <p:cNvSpPr txBox="1">
            <a:spLocks/>
          </p:cNvSpPr>
          <p:nvPr/>
        </p:nvSpPr>
        <p:spPr>
          <a:xfrm>
            <a:off x="3972611" y="647889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latin typeface="Tenorite"/>
              </a:rPr>
              <a:t>© 2024 IDC Technologies. All rights reserved.</a:t>
            </a:r>
            <a:endParaRPr lang="en-AE" dirty="0">
              <a:solidFill>
                <a:prstClr val="black">
                  <a:tint val="75000"/>
                </a:prstClr>
              </a:solidFill>
              <a:latin typeface="Tenorite"/>
            </a:endParaRPr>
          </a:p>
        </p:txBody>
      </p:sp>
    </p:spTree>
    <p:extLst>
      <p:ext uri="{BB962C8B-B14F-4D97-AF65-F5344CB8AC3E}">
        <p14:creationId xmlns:p14="http://schemas.microsoft.com/office/powerpoint/2010/main" val="5147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7AC7BE9-BC82-1958-FC2B-A1F85E1B5533}"/>
              </a:ext>
            </a:extLst>
          </p:cNvPr>
          <p:cNvSpPr>
            <a:spLocks noGrp="1" noRot="1" noMove="1" noResize="1" noEditPoints="1" noAdjustHandles="1" noChangeArrowheads="1" noChangeShapeType="1"/>
          </p:cNvSpPr>
          <p:nvPr/>
        </p:nvSpPr>
        <p:spPr>
          <a:xfrm>
            <a:off x="10360058" y="6183984"/>
            <a:ext cx="1159497" cy="674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C7DC245-FC50-DC20-0A2D-663A49F7ECD7}"/>
              </a:ext>
            </a:extLst>
          </p:cNvPr>
          <p:cNvSpPr txBox="1"/>
          <p:nvPr/>
        </p:nvSpPr>
        <p:spPr>
          <a:xfrm>
            <a:off x="7587655" y="2448922"/>
            <a:ext cx="184731" cy="369332"/>
          </a:xfrm>
          <a:prstGeom prst="rect">
            <a:avLst/>
          </a:prstGeom>
          <a:noFill/>
        </p:spPr>
        <p:txBody>
          <a:bodyPr wrap="none" rtlCol="0">
            <a:spAutoFit/>
          </a:bodyPr>
          <a:lstStyle/>
          <a:p>
            <a:endParaRPr lang="en-AE" dirty="0">
              <a:latin typeface="Tenorite" panose="00000500000000000000" pitchFamily="2" charset="0"/>
            </a:endParaRPr>
          </a:p>
        </p:txBody>
      </p:sp>
      <p:grpSp>
        <p:nvGrpSpPr>
          <p:cNvPr id="52" name="Group 51">
            <a:extLst>
              <a:ext uri="{FF2B5EF4-FFF2-40B4-BE49-F238E27FC236}">
                <a16:creationId xmlns:a16="http://schemas.microsoft.com/office/drawing/2014/main" id="{7D673CF9-09D3-CD15-6E3E-87067323777E}"/>
              </a:ext>
            </a:extLst>
          </p:cNvPr>
          <p:cNvGrpSpPr/>
          <p:nvPr/>
        </p:nvGrpSpPr>
        <p:grpSpPr>
          <a:xfrm>
            <a:off x="3622157" y="1654479"/>
            <a:ext cx="2397760" cy="4736572"/>
            <a:chOff x="3496458" y="1926179"/>
            <a:chExt cx="2397760" cy="4421458"/>
          </a:xfrm>
        </p:grpSpPr>
        <p:grpSp>
          <p:nvGrpSpPr>
            <p:cNvPr id="20" name="Group 19">
              <a:extLst>
                <a:ext uri="{FF2B5EF4-FFF2-40B4-BE49-F238E27FC236}">
                  <a16:creationId xmlns:a16="http://schemas.microsoft.com/office/drawing/2014/main" id="{A56B9DD0-421D-CD59-F600-DAF5F2EEBCEE}"/>
                </a:ext>
              </a:extLst>
            </p:cNvPr>
            <p:cNvGrpSpPr/>
            <p:nvPr/>
          </p:nvGrpSpPr>
          <p:grpSpPr>
            <a:xfrm>
              <a:off x="3496458" y="1926179"/>
              <a:ext cx="2397760" cy="4421458"/>
              <a:chOff x="873760" y="1330750"/>
              <a:chExt cx="2397760" cy="4421458"/>
            </a:xfrm>
          </p:grpSpPr>
          <p:sp>
            <p:nvSpPr>
              <p:cNvPr id="21" name="Rounded Rectangle 20">
                <a:extLst>
                  <a:ext uri="{FF2B5EF4-FFF2-40B4-BE49-F238E27FC236}">
                    <a16:creationId xmlns:a16="http://schemas.microsoft.com/office/drawing/2014/main" id="{34E88282-E68E-1610-5D43-E6EAC9441BA2}"/>
                  </a:ext>
                </a:extLst>
              </p:cNvPr>
              <p:cNvSpPr/>
              <p:nvPr/>
            </p:nvSpPr>
            <p:spPr>
              <a:xfrm>
                <a:off x="873760" y="1442720"/>
                <a:ext cx="2397760" cy="4309488"/>
              </a:xfrm>
              <a:prstGeom prst="roundRect">
                <a:avLst>
                  <a:gd name="adj" fmla="val 2381"/>
                </a:avLst>
              </a:prstGeom>
              <a:solidFill>
                <a:schemeClr val="bg1"/>
              </a:solidFill>
              <a:ln>
                <a:noFill/>
              </a:ln>
              <a:effectLst>
                <a:outerShdw blurRad="102427" sx="102000" sy="102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latin typeface="Tenorite" panose="00000500000000000000" pitchFamily="2" charset="0"/>
                </a:endParaRPr>
              </a:p>
            </p:txBody>
          </p:sp>
          <p:grpSp>
            <p:nvGrpSpPr>
              <p:cNvPr id="23" name="Group 22">
                <a:extLst>
                  <a:ext uri="{FF2B5EF4-FFF2-40B4-BE49-F238E27FC236}">
                    <a16:creationId xmlns:a16="http://schemas.microsoft.com/office/drawing/2014/main" id="{A702E02B-84F3-0C27-076B-20264EC8E95D}"/>
                  </a:ext>
                </a:extLst>
              </p:cNvPr>
              <p:cNvGrpSpPr/>
              <p:nvPr/>
            </p:nvGrpSpPr>
            <p:grpSpPr>
              <a:xfrm>
                <a:off x="1279343" y="1330750"/>
                <a:ext cx="1586594" cy="633730"/>
                <a:chOff x="4606963" y="1470945"/>
                <a:chExt cx="839398" cy="335279"/>
              </a:xfrm>
            </p:grpSpPr>
            <p:sp>
              <p:nvSpPr>
                <p:cNvPr id="25" name="Triangle 24">
                  <a:extLst>
                    <a:ext uri="{FF2B5EF4-FFF2-40B4-BE49-F238E27FC236}">
                      <a16:creationId xmlns:a16="http://schemas.microsoft.com/office/drawing/2014/main" id="{C2E7E2A4-E290-BE2B-38CB-C863D32556BD}"/>
                    </a:ext>
                  </a:extLst>
                </p:cNvPr>
                <p:cNvSpPr/>
                <p:nvPr/>
              </p:nvSpPr>
              <p:spPr>
                <a:xfrm>
                  <a:off x="5361343" y="1470945"/>
                  <a:ext cx="85018" cy="60039"/>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latin typeface="Tenorite" panose="00000500000000000000" pitchFamily="2" charset="0"/>
                  </a:endParaRPr>
                </a:p>
              </p:txBody>
            </p:sp>
            <p:sp>
              <p:nvSpPr>
                <p:cNvPr id="26" name="Triangle 25">
                  <a:extLst>
                    <a:ext uri="{FF2B5EF4-FFF2-40B4-BE49-F238E27FC236}">
                      <a16:creationId xmlns:a16="http://schemas.microsoft.com/office/drawing/2014/main" id="{7A6F7EBA-BE6C-7DE1-0C8D-DDC23DBFC30E}"/>
                    </a:ext>
                  </a:extLst>
                </p:cNvPr>
                <p:cNvSpPr/>
                <p:nvPr/>
              </p:nvSpPr>
              <p:spPr>
                <a:xfrm>
                  <a:off x="4606963" y="1470946"/>
                  <a:ext cx="85018" cy="60040"/>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latin typeface="Tenorite" panose="00000500000000000000" pitchFamily="2" charset="0"/>
                  </a:endParaRPr>
                </a:p>
              </p:txBody>
            </p:sp>
            <p:pic>
              <p:nvPicPr>
                <p:cNvPr id="27" name="Picture 26">
                  <a:extLst>
                    <a:ext uri="{FF2B5EF4-FFF2-40B4-BE49-F238E27FC236}">
                      <a16:creationId xmlns:a16="http://schemas.microsoft.com/office/drawing/2014/main" id="{6FA93F3F-B01A-3EA4-873B-9BD3367B2F84}"/>
                    </a:ext>
                  </a:extLst>
                </p:cNvPr>
                <p:cNvPicPr>
                  <a:picLocks noChangeAspect="1"/>
                </p:cNvPicPr>
                <p:nvPr/>
              </p:nvPicPr>
              <p:blipFill>
                <a:blip r:embed="rId3"/>
                <a:stretch>
                  <a:fillRect/>
                </a:stretch>
              </p:blipFill>
              <p:spPr>
                <a:xfrm>
                  <a:off x="4648900" y="1470945"/>
                  <a:ext cx="754952" cy="335279"/>
                </a:xfrm>
                <a:prstGeom prst="rect">
                  <a:avLst/>
                </a:prstGeom>
              </p:spPr>
            </p:pic>
          </p:grpSp>
        </p:grpSp>
        <p:pic>
          <p:nvPicPr>
            <p:cNvPr id="45" name="Picture 44">
              <a:extLst>
                <a:ext uri="{FF2B5EF4-FFF2-40B4-BE49-F238E27FC236}">
                  <a16:creationId xmlns:a16="http://schemas.microsoft.com/office/drawing/2014/main" id="{3F1A7F6F-F3E3-02F3-633F-8A2927E01500}"/>
                </a:ext>
              </a:extLst>
            </p:cNvPr>
            <p:cNvPicPr>
              <a:picLocks noChangeAspect="1"/>
            </p:cNvPicPr>
            <p:nvPr/>
          </p:nvPicPr>
          <p:blipFill>
            <a:blip r:embed="rId4"/>
            <a:stretch>
              <a:fillRect/>
            </a:stretch>
          </p:blipFill>
          <p:spPr>
            <a:xfrm>
              <a:off x="4465155" y="2001083"/>
              <a:ext cx="457200" cy="457200"/>
            </a:xfrm>
            <a:prstGeom prst="rect">
              <a:avLst/>
            </a:prstGeom>
          </p:spPr>
        </p:pic>
      </p:grpSp>
      <p:grpSp>
        <p:nvGrpSpPr>
          <p:cNvPr id="53" name="Group 52">
            <a:extLst>
              <a:ext uri="{FF2B5EF4-FFF2-40B4-BE49-F238E27FC236}">
                <a16:creationId xmlns:a16="http://schemas.microsoft.com/office/drawing/2014/main" id="{E6F2BB4D-9284-F731-A22F-B2C753813D00}"/>
              </a:ext>
            </a:extLst>
          </p:cNvPr>
          <p:cNvGrpSpPr/>
          <p:nvPr/>
        </p:nvGrpSpPr>
        <p:grpSpPr>
          <a:xfrm>
            <a:off x="6393711" y="1654479"/>
            <a:ext cx="2397760" cy="4736572"/>
            <a:chOff x="6268012" y="1926179"/>
            <a:chExt cx="2397760" cy="4421458"/>
          </a:xfrm>
        </p:grpSpPr>
        <p:grpSp>
          <p:nvGrpSpPr>
            <p:cNvPr id="28" name="Group 27">
              <a:extLst>
                <a:ext uri="{FF2B5EF4-FFF2-40B4-BE49-F238E27FC236}">
                  <a16:creationId xmlns:a16="http://schemas.microsoft.com/office/drawing/2014/main" id="{B2BE2D9E-20A2-1E4E-25BD-B738139FC5E9}"/>
                </a:ext>
              </a:extLst>
            </p:cNvPr>
            <p:cNvGrpSpPr/>
            <p:nvPr/>
          </p:nvGrpSpPr>
          <p:grpSpPr>
            <a:xfrm>
              <a:off x="6268012" y="1926179"/>
              <a:ext cx="2397760" cy="4421458"/>
              <a:chOff x="873760" y="1330750"/>
              <a:chExt cx="2397760" cy="4421458"/>
            </a:xfrm>
          </p:grpSpPr>
          <p:sp>
            <p:nvSpPr>
              <p:cNvPr id="29" name="Rounded Rectangle 28">
                <a:extLst>
                  <a:ext uri="{FF2B5EF4-FFF2-40B4-BE49-F238E27FC236}">
                    <a16:creationId xmlns:a16="http://schemas.microsoft.com/office/drawing/2014/main" id="{5899AFA0-BCF6-971F-8A67-758E9A9C375E}"/>
                  </a:ext>
                </a:extLst>
              </p:cNvPr>
              <p:cNvSpPr/>
              <p:nvPr/>
            </p:nvSpPr>
            <p:spPr>
              <a:xfrm>
                <a:off x="873760" y="1442720"/>
                <a:ext cx="2397760" cy="4309488"/>
              </a:xfrm>
              <a:prstGeom prst="roundRect">
                <a:avLst>
                  <a:gd name="adj" fmla="val 2381"/>
                </a:avLst>
              </a:prstGeom>
              <a:solidFill>
                <a:schemeClr val="bg1"/>
              </a:solidFill>
              <a:ln>
                <a:noFill/>
              </a:ln>
              <a:effectLst>
                <a:outerShdw blurRad="102427" sx="102000" sy="102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latin typeface="Tenorite" panose="00000500000000000000" pitchFamily="2" charset="0"/>
                </a:endParaRPr>
              </a:p>
            </p:txBody>
          </p:sp>
          <p:grpSp>
            <p:nvGrpSpPr>
              <p:cNvPr id="31" name="Group 30">
                <a:extLst>
                  <a:ext uri="{FF2B5EF4-FFF2-40B4-BE49-F238E27FC236}">
                    <a16:creationId xmlns:a16="http://schemas.microsoft.com/office/drawing/2014/main" id="{8A58DD1B-33A0-F637-8D26-8A34884F9771}"/>
                  </a:ext>
                </a:extLst>
              </p:cNvPr>
              <p:cNvGrpSpPr/>
              <p:nvPr/>
            </p:nvGrpSpPr>
            <p:grpSpPr>
              <a:xfrm>
                <a:off x="1279343" y="1330750"/>
                <a:ext cx="1586594" cy="633730"/>
                <a:chOff x="4606963" y="1470945"/>
                <a:chExt cx="839398" cy="335279"/>
              </a:xfrm>
            </p:grpSpPr>
            <p:sp>
              <p:nvSpPr>
                <p:cNvPr id="33" name="Triangle 32">
                  <a:extLst>
                    <a:ext uri="{FF2B5EF4-FFF2-40B4-BE49-F238E27FC236}">
                      <a16:creationId xmlns:a16="http://schemas.microsoft.com/office/drawing/2014/main" id="{8569DA4E-E7ED-70E7-B443-053CB8D0EA2D}"/>
                    </a:ext>
                  </a:extLst>
                </p:cNvPr>
                <p:cNvSpPr/>
                <p:nvPr/>
              </p:nvSpPr>
              <p:spPr>
                <a:xfrm>
                  <a:off x="5361343" y="1470945"/>
                  <a:ext cx="85018" cy="60039"/>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latin typeface="Tenorite" panose="00000500000000000000" pitchFamily="2" charset="0"/>
                  </a:endParaRPr>
                </a:p>
              </p:txBody>
            </p:sp>
            <p:sp>
              <p:nvSpPr>
                <p:cNvPr id="34" name="Triangle 33">
                  <a:extLst>
                    <a:ext uri="{FF2B5EF4-FFF2-40B4-BE49-F238E27FC236}">
                      <a16:creationId xmlns:a16="http://schemas.microsoft.com/office/drawing/2014/main" id="{FC9B4236-C279-5B7B-0353-99F96D9C9D9C}"/>
                    </a:ext>
                  </a:extLst>
                </p:cNvPr>
                <p:cNvSpPr/>
                <p:nvPr/>
              </p:nvSpPr>
              <p:spPr>
                <a:xfrm>
                  <a:off x="4606963" y="1470946"/>
                  <a:ext cx="85018" cy="60040"/>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latin typeface="Tenorite" panose="00000500000000000000" pitchFamily="2" charset="0"/>
                  </a:endParaRPr>
                </a:p>
              </p:txBody>
            </p:sp>
            <p:pic>
              <p:nvPicPr>
                <p:cNvPr id="35" name="Picture 34">
                  <a:extLst>
                    <a:ext uri="{FF2B5EF4-FFF2-40B4-BE49-F238E27FC236}">
                      <a16:creationId xmlns:a16="http://schemas.microsoft.com/office/drawing/2014/main" id="{E53ADEBE-BF4C-B3FF-1ACC-FC0678E5ADD8}"/>
                    </a:ext>
                  </a:extLst>
                </p:cNvPr>
                <p:cNvPicPr>
                  <a:picLocks noChangeAspect="1"/>
                </p:cNvPicPr>
                <p:nvPr/>
              </p:nvPicPr>
              <p:blipFill>
                <a:blip r:embed="rId3"/>
                <a:stretch>
                  <a:fillRect/>
                </a:stretch>
              </p:blipFill>
              <p:spPr>
                <a:xfrm>
                  <a:off x="4648900" y="1470945"/>
                  <a:ext cx="754952" cy="335279"/>
                </a:xfrm>
                <a:prstGeom prst="rect">
                  <a:avLst/>
                </a:prstGeom>
              </p:spPr>
            </p:pic>
          </p:grpSp>
        </p:grpSp>
        <p:pic>
          <p:nvPicPr>
            <p:cNvPr id="47" name="Picture 46">
              <a:extLst>
                <a:ext uri="{FF2B5EF4-FFF2-40B4-BE49-F238E27FC236}">
                  <a16:creationId xmlns:a16="http://schemas.microsoft.com/office/drawing/2014/main" id="{2D116EE6-E945-89B3-3B66-4B2A605F1AD5}"/>
                </a:ext>
              </a:extLst>
            </p:cNvPr>
            <p:cNvPicPr>
              <a:picLocks noChangeAspect="1"/>
            </p:cNvPicPr>
            <p:nvPr/>
          </p:nvPicPr>
          <p:blipFill>
            <a:blip r:embed="rId5"/>
            <a:stretch>
              <a:fillRect/>
            </a:stretch>
          </p:blipFill>
          <p:spPr>
            <a:xfrm>
              <a:off x="7263206" y="1989564"/>
              <a:ext cx="406400" cy="495300"/>
            </a:xfrm>
            <a:prstGeom prst="rect">
              <a:avLst/>
            </a:prstGeom>
          </p:spPr>
        </p:pic>
      </p:grpSp>
      <p:grpSp>
        <p:nvGrpSpPr>
          <p:cNvPr id="54" name="Group 53">
            <a:extLst>
              <a:ext uri="{FF2B5EF4-FFF2-40B4-BE49-F238E27FC236}">
                <a16:creationId xmlns:a16="http://schemas.microsoft.com/office/drawing/2014/main" id="{AE145E20-8F15-9F91-9701-C4D813A3E2AC}"/>
              </a:ext>
            </a:extLst>
          </p:cNvPr>
          <p:cNvGrpSpPr/>
          <p:nvPr/>
        </p:nvGrpSpPr>
        <p:grpSpPr>
          <a:xfrm>
            <a:off x="9165265" y="1654479"/>
            <a:ext cx="2397760" cy="4736572"/>
            <a:chOff x="9039566" y="1926179"/>
            <a:chExt cx="2397760" cy="4421458"/>
          </a:xfrm>
        </p:grpSpPr>
        <p:grpSp>
          <p:nvGrpSpPr>
            <p:cNvPr id="36" name="Group 35">
              <a:extLst>
                <a:ext uri="{FF2B5EF4-FFF2-40B4-BE49-F238E27FC236}">
                  <a16:creationId xmlns:a16="http://schemas.microsoft.com/office/drawing/2014/main" id="{5D6A58CA-7DCF-0BE5-2AE8-66A75A4032D9}"/>
                </a:ext>
              </a:extLst>
            </p:cNvPr>
            <p:cNvGrpSpPr/>
            <p:nvPr/>
          </p:nvGrpSpPr>
          <p:grpSpPr>
            <a:xfrm>
              <a:off x="9039566" y="1926179"/>
              <a:ext cx="2397760" cy="4421458"/>
              <a:chOff x="873760" y="1330750"/>
              <a:chExt cx="2397760" cy="4421458"/>
            </a:xfrm>
          </p:grpSpPr>
          <p:sp>
            <p:nvSpPr>
              <p:cNvPr id="37" name="Rounded Rectangle 36">
                <a:extLst>
                  <a:ext uri="{FF2B5EF4-FFF2-40B4-BE49-F238E27FC236}">
                    <a16:creationId xmlns:a16="http://schemas.microsoft.com/office/drawing/2014/main" id="{9E5D8D73-F405-5267-7B1B-379580405FC2}"/>
                  </a:ext>
                </a:extLst>
              </p:cNvPr>
              <p:cNvSpPr/>
              <p:nvPr/>
            </p:nvSpPr>
            <p:spPr>
              <a:xfrm>
                <a:off x="873760" y="1442720"/>
                <a:ext cx="2397760" cy="4309488"/>
              </a:xfrm>
              <a:prstGeom prst="roundRect">
                <a:avLst>
                  <a:gd name="adj" fmla="val 2381"/>
                </a:avLst>
              </a:prstGeom>
              <a:solidFill>
                <a:schemeClr val="bg1"/>
              </a:solidFill>
              <a:ln>
                <a:noFill/>
              </a:ln>
              <a:effectLst>
                <a:outerShdw blurRad="102427" sx="102000" sy="102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latin typeface="Tenorite" panose="00000500000000000000" pitchFamily="2" charset="0"/>
                </a:endParaRPr>
              </a:p>
            </p:txBody>
          </p:sp>
          <p:grpSp>
            <p:nvGrpSpPr>
              <p:cNvPr id="39" name="Group 38">
                <a:extLst>
                  <a:ext uri="{FF2B5EF4-FFF2-40B4-BE49-F238E27FC236}">
                    <a16:creationId xmlns:a16="http://schemas.microsoft.com/office/drawing/2014/main" id="{A0A22943-C248-3639-2B17-E5384DDE5D29}"/>
                  </a:ext>
                </a:extLst>
              </p:cNvPr>
              <p:cNvGrpSpPr/>
              <p:nvPr/>
            </p:nvGrpSpPr>
            <p:grpSpPr>
              <a:xfrm>
                <a:off x="1279343" y="1330750"/>
                <a:ext cx="1586594" cy="633730"/>
                <a:chOff x="4606963" y="1470945"/>
                <a:chExt cx="839398" cy="335279"/>
              </a:xfrm>
            </p:grpSpPr>
            <p:sp>
              <p:nvSpPr>
                <p:cNvPr id="41" name="Triangle 40">
                  <a:extLst>
                    <a:ext uri="{FF2B5EF4-FFF2-40B4-BE49-F238E27FC236}">
                      <a16:creationId xmlns:a16="http://schemas.microsoft.com/office/drawing/2014/main" id="{0EBD987F-25C4-D534-0B8B-58D167A15B67}"/>
                    </a:ext>
                  </a:extLst>
                </p:cNvPr>
                <p:cNvSpPr/>
                <p:nvPr/>
              </p:nvSpPr>
              <p:spPr>
                <a:xfrm>
                  <a:off x="5361343" y="1470945"/>
                  <a:ext cx="85018" cy="60039"/>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latin typeface="Tenorite" panose="00000500000000000000" pitchFamily="2" charset="0"/>
                  </a:endParaRPr>
                </a:p>
              </p:txBody>
            </p:sp>
            <p:sp>
              <p:nvSpPr>
                <p:cNvPr id="42" name="Triangle 41">
                  <a:extLst>
                    <a:ext uri="{FF2B5EF4-FFF2-40B4-BE49-F238E27FC236}">
                      <a16:creationId xmlns:a16="http://schemas.microsoft.com/office/drawing/2014/main" id="{D112DA52-9409-2B5D-2510-12D8929016F3}"/>
                    </a:ext>
                  </a:extLst>
                </p:cNvPr>
                <p:cNvSpPr/>
                <p:nvPr/>
              </p:nvSpPr>
              <p:spPr>
                <a:xfrm>
                  <a:off x="4606963" y="1470946"/>
                  <a:ext cx="85018" cy="60040"/>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latin typeface="Tenorite" panose="00000500000000000000" pitchFamily="2" charset="0"/>
                  </a:endParaRPr>
                </a:p>
              </p:txBody>
            </p:sp>
            <p:pic>
              <p:nvPicPr>
                <p:cNvPr id="43" name="Picture 42">
                  <a:extLst>
                    <a:ext uri="{FF2B5EF4-FFF2-40B4-BE49-F238E27FC236}">
                      <a16:creationId xmlns:a16="http://schemas.microsoft.com/office/drawing/2014/main" id="{91F1C67D-C143-C041-F757-0F64CEB92F5C}"/>
                    </a:ext>
                  </a:extLst>
                </p:cNvPr>
                <p:cNvPicPr>
                  <a:picLocks noChangeAspect="1"/>
                </p:cNvPicPr>
                <p:nvPr/>
              </p:nvPicPr>
              <p:blipFill>
                <a:blip r:embed="rId3"/>
                <a:stretch>
                  <a:fillRect/>
                </a:stretch>
              </p:blipFill>
              <p:spPr>
                <a:xfrm>
                  <a:off x="4648900" y="1470945"/>
                  <a:ext cx="754952" cy="335279"/>
                </a:xfrm>
                <a:prstGeom prst="rect">
                  <a:avLst/>
                </a:prstGeom>
              </p:spPr>
            </p:pic>
          </p:grpSp>
        </p:grpSp>
        <p:pic>
          <p:nvPicPr>
            <p:cNvPr id="48" name="Picture 47">
              <a:extLst>
                <a:ext uri="{FF2B5EF4-FFF2-40B4-BE49-F238E27FC236}">
                  <a16:creationId xmlns:a16="http://schemas.microsoft.com/office/drawing/2014/main" id="{C878A9AA-35AF-D03A-88E2-5F4E85339AC9}"/>
                </a:ext>
              </a:extLst>
            </p:cNvPr>
            <p:cNvPicPr>
              <a:picLocks noChangeAspect="1"/>
            </p:cNvPicPr>
            <p:nvPr/>
          </p:nvPicPr>
          <p:blipFill>
            <a:blip r:embed="rId6"/>
            <a:stretch>
              <a:fillRect/>
            </a:stretch>
          </p:blipFill>
          <p:spPr>
            <a:xfrm>
              <a:off x="10018578" y="1982182"/>
              <a:ext cx="444500" cy="508000"/>
            </a:xfrm>
            <a:prstGeom prst="rect">
              <a:avLst/>
            </a:prstGeom>
          </p:spPr>
        </p:pic>
      </p:grpSp>
      <p:grpSp>
        <p:nvGrpSpPr>
          <p:cNvPr id="51" name="Group 50">
            <a:extLst>
              <a:ext uri="{FF2B5EF4-FFF2-40B4-BE49-F238E27FC236}">
                <a16:creationId xmlns:a16="http://schemas.microsoft.com/office/drawing/2014/main" id="{D3B2F489-BE0F-0253-8D61-D8089B4D6C1E}"/>
              </a:ext>
            </a:extLst>
          </p:cNvPr>
          <p:cNvGrpSpPr/>
          <p:nvPr/>
        </p:nvGrpSpPr>
        <p:grpSpPr>
          <a:xfrm>
            <a:off x="850603" y="1654479"/>
            <a:ext cx="2397760" cy="4736572"/>
            <a:chOff x="724904" y="1926179"/>
            <a:chExt cx="2397760" cy="4421458"/>
          </a:xfrm>
        </p:grpSpPr>
        <p:grpSp>
          <p:nvGrpSpPr>
            <p:cNvPr id="19" name="Group 18">
              <a:extLst>
                <a:ext uri="{FF2B5EF4-FFF2-40B4-BE49-F238E27FC236}">
                  <a16:creationId xmlns:a16="http://schemas.microsoft.com/office/drawing/2014/main" id="{0C5641E0-F8D5-A004-94E0-7186C58F3C56}"/>
                </a:ext>
              </a:extLst>
            </p:cNvPr>
            <p:cNvGrpSpPr/>
            <p:nvPr/>
          </p:nvGrpSpPr>
          <p:grpSpPr>
            <a:xfrm>
              <a:off x="724904" y="1926179"/>
              <a:ext cx="2397760" cy="4421458"/>
              <a:chOff x="873760" y="1330750"/>
              <a:chExt cx="2397760" cy="4421458"/>
            </a:xfrm>
          </p:grpSpPr>
          <p:sp>
            <p:nvSpPr>
              <p:cNvPr id="4" name="Rounded Rectangle 3">
                <a:extLst>
                  <a:ext uri="{FF2B5EF4-FFF2-40B4-BE49-F238E27FC236}">
                    <a16:creationId xmlns:a16="http://schemas.microsoft.com/office/drawing/2014/main" id="{ECA6BD62-15C0-0395-F1BC-FCE5E343F150}"/>
                  </a:ext>
                </a:extLst>
              </p:cNvPr>
              <p:cNvSpPr/>
              <p:nvPr/>
            </p:nvSpPr>
            <p:spPr>
              <a:xfrm>
                <a:off x="873760" y="1442720"/>
                <a:ext cx="2397760" cy="4309488"/>
              </a:xfrm>
              <a:prstGeom prst="roundRect">
                <a:avLst>
                  <a:gd name="adj" fmla="val 2381"/>
                </a:avLst>
              </a:prstGeom>
              <a:solidFill>
                <a:schemeClr val="bg1"/>
              </a:solidFill>
              <a:ln>
                <a:noFill/>
              </a:ln>
              <a:effectLst>
                <a:outerShdw blurRad="102427" sx="102000" sy="102000" algn="ctr"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latin typeface="Tenorite" panose="00000500000000000000" pitchFamily="2" charset="0"/>
                </a:endParaRPr>
              </a:p>
            </p:txBody>
          </p:sp>
          <p:grpSp>
            <p:nvGrpSpPr>
              <p:cNvPr id="14" name="Group 13">
                <a:extLst>
                  <a:ext uri="{FF2B5EF4-FFF2-40B4-BE49-F238E27FC236}">
                    <a16:creationId xmlns:a16="http://schemas.microsoft.com/office/drawing/2014/main" id="{6F2AB67F-A9C6-DD0F-EF1A-3C36AD34EEC4}"/>
                  </a:ext>
                </a:extLst>
              </p:cNvPr>
              <p:cNvGrpSpPr/>
              <p:nvPr/>
            </p:nvGrpSpPr>
            <p:grpSpPr>
              <a:xfrm>
                <a:off x="1279343" y="1330750"/>
                <a:ext cx="1586594" cy="633730"/>
                <a:chOff x="4606963" y="1470945"/>
                <a:chExt cx="839398" cy="335279"/>
              </a:xfrm>
            </p:grpSpPr>
            <p:sp>
              <p:nvSpPr>
                <p:cNvPr id="12" name="Triangle 11">
                  <a:extLst>
                    <a:ext uri="{FF2B5EF4-FFF2-40B4-BE49-F238E27FC236}">
                      <a16:creationId xmlns:a16="http://schemas.microsoft.com/office/drawing/2014/main" id="{7E474639-0BDE-E0C9-97D7-1E801A1D0919}"/>
                    </a:ext>
                  </a:extLst>
                </p:cNvPr>
                <p:cNvSpPr/>
                <p:nvPr/>
              </p:nvSpPr>
              <p:spPr>
                <a:xfrm>
                  <a:off x="5361343" y="1470945"/>
                  <a:ext cx="85018" cy="60039"/>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latin typeface="Tenorite" panose="00000500000000000000" pitchFamily="2" charset="0"/>
                  </a:endParaRPr>
                </a:p>
              </p:txBody>
            </p:sp>
            <p:sp>
              <p:nvSpPr>
                <p:cNvPr id="13" name="Triangle 12">
                  <a:extLst>
                    <a:ext uri="{FF2B5EF4-FFF2-40B4-BE49-F238E27FC236}">
                      <a16:creationId xmlns:a16="http://schemas.microsoft.com/office/drawing/2014/main" id="{D48A28AE-F445-AF14-C73F-7D89563E553B}"/>
                    </a:ext>
                  </a:extLst>
                </p:cNvPr>
                <p:cNvSpPr/>
                <p:nvPr/>
              </p:nvSpPr>
              <p:spPr>
                <a:xfrm>
                  <a:off x="4606963" y="1470946"/>
                  <a:ext cx="85018" cy="60040"/>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latin typeface="Tenorite" panose="00000500000000000000" pitchFamily="2" charset="0"/>
                  </a:endParaRPr>
                </a:p>
              </p:txBody>
            </p:sp>
            <p:pic>
              <p:nvPicPr>
                <p:cNvPr id="10" name="Picture 9">
                  <a:extLst>
                    <a:ext uri="{FF2B5EF4-FFF2-40B4-BE49-F238E27FC236}">
                      <a16:creationId xmlns:a16="http://schemas.microsoft.com/office/drawing/2014/main" id="{D530CD3D-092E-126A-8305-D71B82EB75D3}"/>
                    </a:ext>
                  </a:extLst>
                </p:cNvPr>
                <p:cNvPicPr>
                  <a:picLocks noChangeAspect="1"/>
                </p:cNvPicPr>
                <p:nvPr/>
              </p:nvPicPr>
              <p:blipFill>
                <a:blip r:embed="rId3"/>
                <a:stretch>
                  <a:fillRect/>
                </a:stretch>
              </p:blipFill>
              <p:spPr>
                <a:xfrm>
                  <a:off x="4648900" y="1470945"/>
                  <a:ext cx="754952" cy="335279"/>
                </a:xfrm>
                <a:prstGeom prst="rect">
                  <a:avLst/>
                </a:prstGeom>
              </p:spPr>
            </p:pic>
          </p:grpSp>
        </p:grpSp>
        <p:pic>
          <p:nvPicPr>
            <p:cNvPr id="50" name="Picture 49">
              <a:extLst>
                <a:ext uri="{FF2B5EF4-FFF2-40B4-BE49-F238E27FC236}">
                  <a16:creationId xmlns:a16="http://schemas.microsoft.com/office/drawing/2014/main" id="{80F4B6A6-1FAA-1D2E-0BC2-D8EC4628B256}"/>
                </a:ext>
              </a:extLst>
            </p:cNvPr>
            <p:cNvPicPr>
              <a:picLocks noChangeAspect="1"/>
            </p:cNvPicPr>
            <p:nvPr/>
          </p:nvPicPr>
          <p:blipFill>
            <a:blip r:embed="rId7"/>
            <a:stretch>
              <a:fillRect/>
            </a:stretch>
          </p:blipFill>
          <p:spPr>
            <a:xfrm>
              <a:off x="1726934" y="2054099"/>
              <a:ext cx="393700" cy="393700"/>
            </a:xfrm>
            <a:prstGeom prst="rect">
              <a:avLst/>
            </a:prstGeom>
          </p:spPr>
        </p:pic>
      </p:grpSp>
      <p:sp>
        <p:nvSpPr>
          <p:cNvPr id="55" name="TextBox 54">
            <a:extLst>
              <a:ext uri="{FF2B5EF4-FFF2-40B4-BE49-F238E27FC236}">
                <a16:creationId xmlns:a16="http://schemas.microsoft.com/office/drawing/2014/main" id="{FB97B924-FD28-2CA2-09CC-2D183427D97D}"/>
              </a:ext>
            </a:extLst>
          </p:cNvPr>
          <p:cNvSpPr txBox="1"/>
          <p:nvPr/>
        </p:nvSpPr>
        <p:spPr>
          <a:xfrm>
            <a:off x="1344842" y="2375140"/>
            <a:ext cx="1408206" cy="338554"/>
          </a:xfrm>
          <a:prstGeom prst="rect">
            <a:avLst/>
          </a:prstGeom>
          <a:noFill/>
        </p:spPr>
        <p:txBody>
          <a:bodyPr wrap="none" rtlCol="0">
            <a:spAutoFit/>
          </a:bodyPr>
          <a:lstStyle/>
          <a:p>
            <a:pPr algn="ctr"/>
            <a:r>
              <a:rPr lang="en-AE" sz="1600" b="1" dirty="0">
                <a:solidFill>
                  <a:srgbClr val="006BA5"/>
                </a:solidFill>
                <a:latin typeface="Tenorite" panose="00000500000000000000" pitchFamily="2" charset="0"/>
                <a:cs typeface="Poppins" pitchFamily="2" charset="77"/>
              </a:rPr>
              <a:t>The Objective</a:t>
            </a:r>
          </a:p>
        </p:txBody>
      </p:sp>
      <p:sp>
        <p:nvSpPr>
          <p:cNvPr id="56" name="TextBox 55">
            <a:extLst>
              <a:ext uri="{FF2B5EF4-FFF2-40B4-BE49-F238E27FC236}">
                <a16:creationId xmlns:a16="http://schemas.microsoft.com/office/drawing/2014/main" id="{6B887945-B1FF-9443-C732-C7C5C4C50946}"/>
              </a:ext>
            </a:extLst>
          </p:cNvPr>
          <p:cNvSpPr txBox="1"/>
          <p:nvPr/>
        </p:nvSpPr>
        <p:spPr>
          <a:xfrm>
            <a:off x="944406" y="2822329"/>
            <a:ext cx="2204790" cy="954107"/>
          </a:xfrm>
          <a:prstGeom prst="rect">
            <a:avLst/>
          </a:prstGeom>
          <a:noFill/>
        </p:spPr>
        <p:txBody>
          <a:bodyPr wrap="square" rtlCol="0">
            <a:spAutoFit/>
          </a:bodyPr>
          <a:lstStyle/>
          <a:p>
            <a:r>
              <a:rPr lang="en-US" sz="1400" b="1" dirty="0">
                <a:solidFill>
                  <a:srgbClr val="142334"/>
                </a:solidFill>
                <a:effectLst/>
                <a:latin typeface="Tenorite" panose="00000500000000000000" pitchFamily="2" charset="0"/>
                <a:cs typeface="Poppins" pitchFamily="2" charset="77"/>
              </a:rPr>
              <a:t>Upgrading core applications of security and service solutions for a major bank in India.</a:t>
            </a:r>
          </a:p>
        </p:txBody>
      </p:sp>
      <p:sp>
        <p:nvSpPr>
          <p:cNvPr id="57" name="TextBox 56">
            <a:extLst>
              <a:ext uri="{FF2B5EF4-FFF2-40B4-BE49-F238E27FC236}">
                <a16:creationId xmlns:a16="http://schemas.microsoft.com/office/drawing/2014/main" id="{4819A2CF-692E-9EC6-48DB-F45C9F273562}"/>
              </a:ext>
            </a:extLst>
          </p:cNvPr>
          <p:cNvSpPr txBox="1"/>
          <p:nvPr/>
        </p:nvSpPr>
        <p:spPr>
          <a:xfrm>
            <a:off x="4092750" y="2404603"/>
            <a:ext cx="1453411" cy="338554"/>
          </a:xfrm>
          <a:prstGeom prst="rect">
            <a:avLst/>
          </a:prstGeom>
          <a:noFill/>
        </p:spPr>
        <p:txBody>
          <a:bodyPr wrap="none" rtlCol="0">
            <a:spAutoFit/>
          </a:bodyPr>
          <a:lstStyle/>
          <a:p>
            <a:pPr algn="ctr"/>
            <a:r>
              <a:rPr lang="en-AE" sz="1600" b="1" dirty="0">
                <a:solidFill>
                  <a:srgbClr val="006BA5"/>
                </a:solidFill>
                <a:latin typeface="Tenorite" panose="00000500000000000000" pitchFamily="2" charset="0"/>
                <a:cs typeface="Poppins" pitchFamily="2" charset="77"/>
              </a:rPr>
              <a:t>The Challenge</a:t>
            </a:r>
          </a:p>
        </p:txBody>
      </p:sp>
      <p:sp>
        <p:nvSpPr>
          <p:cNvPr id="58" name="TextBox 57">
            <a:extLst>
              <a:ext uri="{FF2B5EF4-FFF2-40B4-BE49-F238E27FC236}">
                <a16:creationId xmlns:a16="http://schemas.microsoft.com/office/drawing/2014/main" id="{8E09B0C7-1F21-83BF-DDE5-36A93A21BA37}"/>
              </a:ext>
            </a:extLst>
          </p:cNvPr>
          <p:cNvSpPr txBox="1"/>
          <p:nvPr/>
        </p:nvSpPr>
        <p:spPr>
          <a:xfrm>
            <a:off x="6760251" y="2404603"/>
            <a:ext cx="1654812" cy="338554"/>
          </a:xfrm>
          <a:prstGeom prst="rect">
            <a:avLst/>
          </a:prstGeom>
          <a:noFill/>
        </p:spPr>
        <p:txBody>
          <a:bodyPr wrap="none" rtlCol="0">
            <a:spAutoFit/>
          </a:bodyPr>
          <a:lstStyle/>
          <a:p>
            <a:pPr algn="ctr"/>
            <a:r>
              <a:rPr lang="en-AE" sz="1600" b="1" dirty="0">
                <a:solidFill>
                  <a:srgbClr val="006BA5"/>
                </a:solidFill>
                <a:latin typeface="Tenorite" panose="00000500000000000000" pitchFamily="2" charset="0"/>
                <a:cs typeface="Poppins" pitchFamily="2" charset="77"/>
              </a:rPr>
              <a:t>The IDC Solution</a:t>
            </a:r>
          </a:p>
        </p:txBody>
      </p:sp>
      <p:sp>
        <p:nvSpPr>
          <p:cNvPr id="59" name="TextBox 58">
            <a:extLst>
              <a:ext uri="{FF2B5EF4-FFF2-40B4-BE49-F238E27FC236}">
                <a16:creationId xmlns:a16="http://schemas.microsoft.com/office/drawing/2014/main" id="{52350BB2-8957-5259-9A81-DA7F6B66A7FA}"/>
              </a:ext>
            </a:extLst>
          </p:cNvPr>
          <p:cNvSpPr txBox="1"/>
          <p:nvPr/>
        </p:nvSpPr>
        <p:spPr>
          <a:xfrm>
            <a:off x="9722085" y="2407037"/>
            <a:ext cx="1283044" cy="338554"/>
          </a:xfrm>
          <a:prstGeom prst="rect">
            <a:avLst/>
          </a:prstGeom>
          <a:noFill/>
        </p:spPr>
        <p:txBody>
          <a:bodyPr wrap="none" rtlCol="0">
            <a:spAutoFit/>
          </a:bodyPr>
          <a:lstStyle/>
          <a:p>
            <a:pPr algn="ctr"/>
            <a:r>
              <a:rPr lang="en-AE" sz="1600" b="1" dirty="0">
                <a:solidFill>
                  <a:srgbClr val="006BA5"/>
                </a:solidFill>
                <a:latin typeface="Tenorite" panose="00000500000000000000" pitchFamily="2" charset="0"/>
                <a:cs typeface="Poppins" pitchFamily="2" charset="77"/>
              </a:rPr>
              <a:t>Key Benefits</a:t>
            </a:r>
          </a:p>
        </p:txBody>
      </p:sp>
      <p:sp>
        <p:nvSpPr>
          <p:cNvPr id="60" name="TextBox 59">
            <a:extLst>
              <a:ext uri="{FF2B5EF4-FFF2-40B4-BE49-F238E27FC236}">
                <a16:creationId xmlns:a16="http://schemas.microsoft.com/office/drawing/2014/main" id="{6B72D7D2-1AA7-0D46-9339-7BB26EA94555}"/>
              </a:ext>
            </a:extLst>
          </p:cNvPr>
          <p:cNvSpPr txBox="1"/>
          <p:nvPr/>
        </p:nvSpPr>
        <p:spPr>
          <a:xfrm>
            <a:off x="3707525" y="2831617"/>
            <a:ext cx="2223858" cy="892552"/>
          </a:xfrm>
          <a:prstGeom prst="rect">
            <a:avLst/>
          </a:prstGeom>
          <a:noFill/>
        </p:spPr>
        <p:txBody>
          <a:bodyPr wrap="square" rtlCol="0">
            <a:spAutoFit/>
          </a:bodyPr>
          <a:lstStyle/>
          <a:p>
            <a:pPr marL="171450" indent="-171450">
              <a:buClr>
                <a:srgbClr val="006BA5"/>
              </a:buClr>
              <a:buFont typeface="System Font Regular"/>
              <a:buChar char="•"/>
            </a:pPr>
            <a:r>
              <a:rPr lang="en-US" sz="1300" b="0" dirty="0">
                <a:effectLst/>
                <a:latin typeface="Tenorite" panose="00000500000000000000" pitchFamily="2" charset="0"/>
                <a:cs typeface="Poppins" pitchFamily="2" charset="77"/>
              </a:rPr>
              <a:t>Integration with large volume of third- party and core APIs with a total of 45 APIs.</a:t>
            </a:r>
          </a:p>
        </p:txBody>
      </p:sp>
      <p:sp>
        <p:nvSpPr>
          <p:cNvPr id="62" name="TextBox 61">
            <a:extLst>
              <a:ext uri="{FF2B5EF4-FFF2-40B4-BE49-F238E27FC236}">
                <a16:creationId xmlns:a16="http://schemas.microsoft.com/office/drawing/2014/main" id="{AF910303-EA53-F49B-1325-1745D651F492}"/>
              </a:ext>
            </a:extLst>
          </p:cNvPr>
          <p:cNvSpPr txBox="1"/>
          <p:nvPr/>
        </p:nvSpPr>
        <p:spPr>
          <a:xfrm>
            <a:off x="6475908" y="2847716"/>
            <a:ext cx="2241766" cy="892552"/>
          </a:xfrm>
          <a:prstGeom prst="rect">
            <a:avLst/>
          </a:prstGeom>
          <a:noFill/>
        </p:spPr>
        <p:txBody>
          <a:bodyPr wrap="square" rtlCol="0">
            <a:spAutoFit/>
          </a:bodyPr>
          <a:lstStyle/>
          <a:p>
            <a:r>
              <a:rPr lang="en-US" sz="1300" b="0" dirty="0">
                <a:effectLst/>
                <a:latin typeface="Tenorite" panose="00000500000000000000" pitchFamily="2" charset="0"/>
                <a:cs typeface="Poppins" pitchFamily="2" charset="77"/>
              </a:rPr>
              <a:t>Upgrading core applications of security and service solutions for a major bank in India.</a:t>
            </a:r>
          </a:p>
        </p:txBody>
      </p:sp>
      <p:sp>
        <p:nvSpPr>
          <p:cNvPr id="63" name="TextBox 62">
            <a:extLst>
              <a:ext uri="{FF2B5EF4-FFF2-40B4-BE49-F238E27FC236}">
                <a16:creationId xmlns:a16="http://schemas.microsoft.com/office/drawing/2014/main" id="{C5DBD689-057A-E765-573E-ECFF656251F8}"/>
              </a:ext>
            </a:extLst>
          </p:cNvPr>
          <p:cNvSpPr txBox="1"/>
          <p:nvPr/>
        </p:nvSpPr>
        <p:spPr>
          <a:xfrm>
            <a:off x="6479079" y="3724169"/>
            <a:ext cx="2241766" cy="1492716"/>
          </a:xfrm>
          <a:prstGeom prst="rect">
            <a:avLst/>
          </a:prstGeom>
          <a:noFill/>
        </p:spPr>
        <p:txBody>
          <a:bodyPr wrap="square" rtlCol="0">
            <a:spAutoFit/>
          </a:bodyPr>
          <a:lstStyle/>
          <a:p>
            <a:pPr marL="171450" indent="-171450">
              <a:buClr>
                <a:srgbClr val="006BA5"/>
              </a:buClr>
              <a:buFont typeface="System Font Regular"/>
              <a:buChar char="•"/>
            </a:pPr>
            <a:r>
              <a:rPr lang="en-US" sz="1300" b="0" dirty="0">
                <a:effectLst/>
                <a:latin typeface="Tenorite" panose="00000500000000000000" pitchFamily="2" charset="0"/>
                <a:cs typeface="Poppins" pitchFamily="2" charset="77"/>
              </a:rPr>
              <a:t>Web Application Firewalls</a:t>
            </a:r>
            <a:endParaRPr lang="en-US" sz="1300" dirty="0">
              <a:latin typeface="Tenorite" panose="00000500000000000000" pitchFamily="2" charset="0"/>
              <a:cs typeface="Poppins" pitchFamily="2" charset="77"/>
            </a:endParaRPr>
          </a:p>
          <a:p>
            <a:pPr marL="171450" indent="-171450">
              <a:buClr>
                <a:srgbClr val="006BA5"/>
              </a:buClr>
              <a:buFont typeface="System Font Regular"/>
              <a:buChar char="•"/>
            </a:pPr>
            <a:r>
              <a:rPr lang="en-US" sz="1300" b="0" dirty="0" err="1">
                <a:effectLst/>
                <a:latin typeface="Tenorite" panose="00000500000000000000" pitchFamily="2" charset="0"/>
                <a:cs typeface="Poppins" pitchFamily="2" charset="77"/>
              </a:rPr>
              <a:t>DevSecOps</a:t>
            </a:r>
            <a:r>
              <a:rPr lang="en-US" sz="1300" b="0" dirty="0">
                <a:effectLst/>
                <a:latin typeface="Tenorite" panose="00000500000000000000" pitchFamily="2" charset="0"/>
                <a:cs typeface="Poppins" pitchFamily="2" charset="77"/>
              </a:rPr>
              <a:t> framework</a:t>
            </a:r>
          </a:p>
          <a:p>
            <a:pPr marL="171450" indent="-171450">
              <a:buClr>
                <a:srgbClr val="006BA5"/>
              </a:buClr>
              <a:buFont typeface="System Font Regular"/>
              <a:buChar char="•"/>
            </a:pPr>
            <a:r>
              <a:rPr lang="en-US" sz="1300" b="0" dirty="0">
                <a:effectLst/>
                <a:latin typeface="Tenorite" panose="00000500000000000000" pitchFamily="2" charset="0"/>
                <a:cs typeface="Poppins" pitchFamily="2" charset="77"/>
              </a:rPr>
              <a:t>Encryption of authentication information and payloads</a:t>
            </a:r>
            <a:endParaRPr lang="en-US" sz="1300" dirty="0">
              <a:latin typeface="Tenorite" panose="00000500000000000000" pitchFamily="2" charset="0"/>
              <a:cs typeface="Poppins" pitchFamily="2" charset="77"/>
            </a:endParaRPr>
          </a:p>
          <a:p>
            <a:pPr marL="171450" indent="-171450">
              <a:buClr>
                <a:srgbClr val="006BA5"/>
              </a:buClr>
              <a:buFont typeface="System Font Regular"/>
              <a:buChar char="•"/>
            </a:pPr>
            <a:r>
              <a:rPr lang="en-US" sz="1300" b="0" dirty="0">
                <a:effectLst/>
                <a:latin typeface="Tenorite" panose="00000500000000000000" pitchFamily="2" charset="0"/>
                <a:cs typeface="Poppins" pitchFamily="2" charset="77"/>
              </a:rPr>
              <a:t>Continuous vulnerability assessment</a:t>
            </a:r>
          </a:p>
        </p:txBody>
      </p:sp>
      <p:pic>
        <p:nvPicPr>
          <p:cNvPr id="64" name="Picture 63">
            <a:extLst>
              <a:ext uri="{FF2B5EF4-FFF2-40B4-BE49-F238E27FC236}">
                <a16:creationId xmlns:a16="http://schemas.microsoft.com/office/drawing/2014/main" id="{4675CD99-43D4-1A9D-BEEB-1A0D162D803F}"/>
              </a:ext>
            </a:extLst>
          </p:cNvPr>
          <p:cNvPicPr>
            <a:picLocks noChangeAspect="1"/>
          </p:cNvPicPr>
          <p:nvPr/>
        </p:nvPicPr>
        <p:blipFill>
          <a:blip r:embed="rId8"/>
          <a:stretch>
            <a:fillRect/>
          </a:stretch>
        </p:blipFill>
        <p:spPr>
          <a:xfrm>
            <a:off x="850603" y="462914"/>
            <a:ext cx="830997" cy="830997"/>
          </a:xfrm>
          <a:prstGeom prst="rect">
            <a:avLst/>
          </a:prstGeom>
        </p:spPr>
      </p:pic>
      <p:sp>
        <p:nvSpPr>
          <p:cNvPr id="65" name="TextBox 64">
            <a:extLst>
              <a:ext uri="{FF2B5EF4-FFF2-40B4-BE49-F238E27FC236}">
                <a16:creationId xmlns:a16="http://schemas.microsoft.com/office/drawing/2014/main" id="{7E192DDD-7B60-802E-8877-50B8E7ACB3C8}"/>
              </a:ext>
            </a:extLst>
          </p:cNvPr>
          <p:cNvSpPr txBox="1"/>
          <p:nvPr/>
        </p:nvSpPr>
        <p:spPr>
          <a:xfrm>
            <a:off x="1858324" y="466949"/>
            <a:ext cx="5567016" cy="830997"/>
          </a:xfrm>
          <a:prstGeom prst="rect">
            <a:avLst/>
          </a:prstGeom>
          <a:noFill/>
        </p:spPr>
        <p:txBody>
          <a:bodyPr wrap="square" rtlCol="0">
            <a:spAutoFit/>
          </a:bodyPr>
          <a:lstStyle/>
          <a:p>
            <a:r>
              <a:rPr lang="en-US" sz="2400" b="1" dirty="0">
                <a:latin typeface="Tenorite" panose="00000500000000000000" pitchFamily="2" charset="0"/>
                <a:cs typeface="Poppins" pitchFamily="2" charset="77"/>
              </a:rPr>
              <a:t>Helping an Existing Bank become more Tech-Proof with Cybersecurity Solutions</a:t>
            </a:r>
            <a:endParaRPr lang="en-AE" sz="2400" b="1" dirty="0">
              <a:latin typeface="Tenorite" panose="00000500000000000000" pitchFamily="2" charset="0"/>
              <a:cs typeface="Poppins" pitchFamily="2" charset="77"/>
            </a:endParaRPr>
          </a:p>
        </p:txBody>
      </p:sp>
      <p:sp>
        <p:nvSpPr>
          <p:cNvPr id="2" name="TextBox 1">
            <a:extLst>
              <a:ext uri="{FF2B5EF4-FFF2-40B4-BE49-F238E27FC236}">
                <a16:creationId xmlns:a16="http://schemas.microsoft.com/office/drawing/2014/main" id="{B3EB348E-9165-C234-6719-0DFB44079339}"/>
              </a:ext>
            </a:extLst>
          </p:cNvPr>
          <p:cNvSpPr txBox="1"/>
          <p:nvPr/>
        </p:nvSpPr>
        <p:spPr>
          <a:xfrm>
            <a:off x="9251676" y="2847217"/>
            <a:ext cx="2223858" cy="3293209"/>
          </a:xfrm>
          <a:prstGeom prst="rect">
            <a:avLst/>
          </a:prstGeom>
          <a:noFill/>
        </p:spPr>
        <p:txBody>
          <a:bodyPr wrap="square" rtlCol="0">
            <a:spAutoFit/>
          </a:bodyPr>
          <a:lstStyle/>
          <a:p>
            <a:pPr fontAlgn="base">
              <a:buClr>
                <a:srgbClr val="006BA5"/>
              </a:buClr>
            </a:pPr>
            <a:r>
              <a:rPr lang="en-US" sz="1300" dirty="0">
                <a:latin typeface="Tenorite" panose="00000500000000000000" pitchFamily="2" charset="0"/>
                <a:cs typeface="Poppins" pitchFamily="2" charset="77"/>
              </a:rPr>
              <a:t>Application of best practice security solutions for the bank’s compliance and cybersecurity needs.</a:t>
            </a:r>
          </a:p>
          <a:p>
            <a:pPr fontAlgn="base">
              <a:buClr>
                <a:srgbClr val="006BA5"/>
              </a:buClr>
            </a:pPr>
            <a:r>
              <a:rPr lang="en-US" sz="1300" dirty="0">
                <a:latin typeface="Tenorite" panose="00000500000000000000" pitchFamily="2" charset="0"/>
                <a:cs typeface="Poppins" pitchFamily="2" charset="77"/>
              </a:rPr>
              <a:t>​</a:t>
            </a:r>
          </a:p>
          <a:p>
            <a:pPr fontAlgn="base">
              <a:buClr>
                <a:srgbClr val="006BA5"/>
              </a:buClr>
            </a:pPr>
            <a:r>
              <a:rPr lang="en-US" sz="1300" dirty="0">
                <a:latin typeface="Tenorite" panose="00000500000000000000" pitchFamily="2" charset="0"/>
                <a:cs typeface="Poppins" pitchFamily="2" charset="77"/>
              </a:rPr>
              <a:t>Centralized management, Security Compliances and Cybersecurity risk mitigation.​</a:t>
            </a:r>
          </a:p>
          <a:p>
            <a:pPr fontAlgn="base">
              <a:buClr>
                <a:srgbClr val="006BA5"/>
              </a:buClr>
            </a:pPr>
            <a:endParaRPr lang="en-US" sz="1300" dirty="0">
              <a:latin typeface="Tenorite" panose="00000500000000000000" pitchFamily="2" charset="0"/>
              <a:cs typeface="Poppins" pitchFamily="2" charset="77"/>
            </a:endParaRPr>
          </a:p>
          <a:p>
            <a:pPr fontAlgn="base">
              <a:buClr>
                <a:srgbClr val="006BA5"/>
              </a:buClr>
            </a:pPr>
            <a:r>
              <a:rPr lang="en-US" sz="1300" dirty="0">
                <a:latin typeface="Tenorite" panose="00000500000000000000" pitchFamily="2" charset="0"/>
                <a:cs typeface="Poppins" pitchFamily="2" charset="77"/>
              </a:rPr>
              <a:t>Stress-free operation and management of bank’s cybersecurity operation center with professional manpower and best practices.​</a:t>
            </a:r>
          </a:p>
        </p:txBody>
      </p:sp>
      <p:sp>
        <p:nvSpPr>
          <p:cNvPr id="3" name="Rectangle 2">
            <a:extLst>
              <a:ext uri="{FF2B5EF4-FFF2-40B4-BE49-F238E27FC236}">
                <a16:creationId xmlns:a16="http://schemas.microsoft.com/office/drawing/2014/main" id="{93003A55-20DB-B239-B77C-2E0045952EB9}"/>
              </a:ext>
            </a:extLst>
          </p:cNvPr>
          <p:cNvSpPr/>
          <p:nvPr/>
        </p:nvSpPr>
        <p:spPr>
          <a:xfrm>
            <a:off x="0" y="0"/>
            <a:ext cx="169682"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E004CB0-B7F7-B8C3-836B-91DFA223E415}"/>
              </a:ext>
            </a:extLst>
          </p:cNvPr>
          <p:cNvSpPr txBox="1"/>
          <p:nvPr/>
        </p:nvSpPr>
        <p:spPr>
          <a:xfrm>
            <a:off x="3713037" y="3707755"/>
            <a:ext cx="2150435" cy="89255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6BA5"/>
              </a:buClr>
              <a:buSzTx/>
              <a:buFont typeface="System Font Regular"/>
              <a:buChar char="•"/>
              <a:tabLst/>
              <a:defRPr/>
            </a:pPr>
            <a:r>
              <a:rPr kumimoji="0" lang="en-US" sz="1300" b="0" i="0" u="none" strike="noStrike" kern="1200" cap="none" spc="0" normalizeH="0" baseline="0" noProof="0" dirty="0">
                <a:ln>
                  <a:noFill/>
                </a:ln>
                <a:solidFill>
                  <a:prstClr val="black"/>
                </a:solidFill>
                <a:effectLst/>
                <a:uLnTx/>
                <a:uFillTx/>
                <a:latin typeface="Tenorite" panose="00000500000000000000" pitchFamily="2" charset="0"/>
                <a:ea typeface="+mn-ea"/>
                <a:cs typeface="Poppins" pitchFamily="2" charset="77"/>
              </a:rPr>
              <a:t>Secure automation and deployment of 30 microservices on multiple environments.</a:t>
            </a:r>
          </a:p>
        </p:txBody>
      </p:sp>
      <p:sp>
        <p:nvSpPr>
          <p:cNvPr id="18" name="TextBox 17">
            <a:extLst>
              <a:ext uri="{FF2B5EF4-FFF2-40B4-BE49-F238E27FC236}">
                <a16:creationId xmlns:a16="http://schemas.microsoft.com/office/drawing/2014/main" id="{5E6FC7F3-AD0A-8F5A-4C43-529C90EB78C8}"/>
              </a:ext>
            </a:extLst>
          </p:cNvPr>
          <p:cNvSpPr txBox="1"/>
          <p:nvPr/>
        </p:nvSpPr>
        <p:spPr>
          <a:xfrm>
            <a:off x="3744236" y="4591099"/>
            <a:ext cx="2150435" cy="89255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6BA5"/>
              </a:buClr>
              <a:buSzTx/>
              <a:buFont typeface="System Font Regular"/>
              <a:buChar char="•"/>
              <a:tabLst/>
              <a:defRPr/>
            </a:pPr>
            <a:r>
              <a:rPr kumimoji="0" lang="en-US" sz="1300" b="0" i="0" u="none" strike="noStrike" kern="1200" cap="none" spc="0" normalizeH="0" baseline="0" noProof="0" dirty="0">
                <a:ln>
                  <a:noFill/>
                </a:ln>
                <a:solidFill>
                  <a:prstClr val="black"/>
                </a:solidFill>
                <a:effectLst/>
                <a:uLnTx/>
                <a:uFillTx/>
                <a:latin typeface="Tenorite" panose="00000500000000000000" pitchFamily="2" charset="0"/>
                <a:ea typeface="+mn-ea"/>
                <a:cs typeface="Poppins" pitchFamily="2" charset="77"/>
              </a:rPr>
              <a:t>Coordination with development teams across multiple geographies.</a:t>
            </a:r>
          </a:p>
        </p:txBody>
      </p:sp>
      <p:sp>
        <p:nvSpPr>
          <p:cNvPr id="32" name="TextBox 31">
            <a:extLst>
              <a:ext uri="{FF2B5EF4-FFF2-40B4-BE49-F238E27FC236}">
                <a16:creationId xmlns:a16="http://schemas.microsoft.com/office/drawing/2014/main" id="{ADC1E367-169C-7706-8F92-3BE95168ED50}"/>
              </a:ext>
            </a:extLst>
          </p:cNvPr>
          <p:cNvSpPr txBox="1"/>
          <p:nvPr/>
        </p:nvSpPr>
        <p:spPr>
          <a:xfrm>
            <a:off x="3744236" y="5486091"/>
            <a:ext cx="2150435" cy="6924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6BA5"/>
              </a:buClr>
              <a:buSzTx/>
              <a:buFont typeface="System Font Regular"/>
              <a:buChar char="•"/>
              <a:tabLst/>
              <a:defRPr/>
            </a:pPr>
            <a:r>
              <a:rPr kumimoji="0" lang="en-US" sz="1300" b="0" i="0" u="none" strike="noStrike" kern="1200" cap="none" spc="0" normalizeH="0" baseline="0" noProof="0" dirty="0">
                <a:ln>
                  <a:noFill/>
                </a:ln>
                <a:solidFill>
                  <a:prstClr val="black"/>
                </a:solidFill>
                <a:effectLst/>
                <a:uLnTx/>
                <a:uFillTx/>
                <a:latin typeface="Tenorite" panose="00000500000000000000" pitchFamily="2" charset="0"/>
                <a:ea typeface="+mn-ea"/>
                <a:cs typeface="Poppins" pitchFamily="2" charset="77"/>
              </a:rPr>
              <a:t>Requirement of cybersecurity operational manpower.</a:t>
            </a:r>
          </a:p>
        </p:txBody>
      </p:sp>
      <p:sp>
        <p:nvSpPr>
          <p:cNvPr id="38" name="Footer Placeholder 1">
            <a:extLst>
              <a:ext uri="{FF2B5EF4-FFF2-40B4-BE49-F238E27FC236}">
                <a16:creationId xmlns:a16="http://schemas.microsoft.com/office/drawing/2014/main" id="{5728BA3D-F914-4892-0287-B873ED0F9319}"/>
              </a:ext>
            </a:extLst>
          </p:cNvPr>
          <p:cNvSpPr txBox="1">
            <a:spLocks/>
          </p:cNvSpPr>
          <p:nvPr/>
        </p:nvSpPr>
        <p:spPr>
          <a:xfrm>
            <a:off x="3972611" y="647889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prstClr val="black">
                    <a:tint val="75000"/>
                  </a:prstClr>
                </a:solidFill>
                <a:latin typeface="Tenorite"/>
              </a:rPr>
              <a:t>© 2024 IDC Technologies. All rights reserved.</a:t>
            </a:r>
            <a:endParaRPr lang="en-AE" dirty="0">
              <a:solidFill>
                <a:prstClr val="black">
                  <a:tint val="75000"/>
                </a:prstClr>
              </a:solidFill>
              <a:latin typeface="Tenorite"/>
            </a:endParaRPr>
          </a:p>
        </p:txBody>
      </p:sp>
      <p:pic>
        <p:nvPicPr>
          <p:cNvPr id="40" name="Picture 4" descr="Blueframe Shield Clip Art at Clker.com - vector clip art online ...">
            <a:extLst>
              <a:ext uri="{FF2B5EF4-FFF2-40B4-BE49-F238E27FC236}">
                <a16:creationId xmlns:a16="http://schemas.microsoft.com/office/drawing/2014/main" id="{AE0400F8-9FE8-28EE-7347-2A2568C636DD}"/>
              </a:ext>
            </a:extLst>
          </p:cNvPr>
          <p:cNvPicPr/>
          <p:nvPr/>
        </p:nvPicPr>
        <p:blipFill rotWithShape="1">
          <a:blip r:embed="rId9">
            <a:alphaModFix amt="5000"/>
            <a:extLst>
              <a:ext uri="{28A0092B-C50C-407E-A947-70E740481C1C}">
                <a14:useLocalDpi xmlns:a14="http://schemas.microsoft.com/office/drawing/2010/main" val="0"/>
              </a:ext>
            </a:extLst>
          </a:blip>
          <a:srcRect l="1" r="49272"/>
          <a:stretch/>
        </p:blipFill>
        <p:spPr bwMode="auto">
          <a:xfrm>
            <a:off x="9141934" y="57533"/>
            <a:ext cx="3050065" cy="69355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onarQube - Eclipsepedia">
            <a:extLst>
              <a:ext uri="{FF2B5EF4-FFF2-40B4-BE49-F238E27FC236}">
                <a16:creationId xmlns:a16="http://schemas.microsoft.com/office/drawing/2014/main" id="{9425D254-75C3-49D4-F7A6-DBBF24860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8267" y="317104"/>
            <a:ext cx="2038055" cy="5354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ston Meridian Advises jSonar on its Acquisition by Imperva - Boston ...">
            <a:extLst>
              <a:ext uri="{FF2B5EF4-FFF2-40B4-BE49-F238E27FC236}">
                <a16:creationId xmlns:a16="http://schemas.microsoft.com/office/drawing/2014/main" id="{05158B50-892F-27AE-A529-94B6EAC568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36999" y="980188"/>
            <a:ext cx="1283252" cy="3464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WASP’s bug bounty program | Bugcrowd">
            <a:extLst>
              <a:ext uri="{FF2B5EF4-FFF2-40B4-BE49-F238E27FC236}">
                <a16:creationId xmlns:a16="http://schemas.microsoft.com/office/drawing/2014/main" id="{68FE39ED-4229-9976-C7E6-7DEEB22733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66707" y="327612"/>
            <a:ext cx="830997" cy="83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843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6" name="Graphic 5" descr="A puzzle">
            <a:extLst>
              <a:ext uri="{FF2B5EF4-FFF2-40B4-BE49-F238E27FC236}">
                <a16:creationId xmlns:a16="http://schemas.microsoft.com/office/drawing/2014/main" id="{A6496B18-D405-F6C1-1397-1BBE52873B83}"/>
              </a:ext>
            </a:extLst>
          </p:cNvPr>
          <p:cNvPicPr>
            <a:picLocks noChangeAspect="1"/>
          </p:cNvPicPr>
          <p:nvPr/>
        </p:nvPicPr>
        <p:blipFill rotWithShape="1">
          <a:blip r:embed="rId2">
            <a:lum bright="35000"/>
            <a:alphaModFix amt="20000"/>
            <a:extLst>
              <a:ext uri="{96DAC541-7B7A-43D3-8B79-37D633B846F1}">
                <asvg:svgBlip xmlns:asvg="http://schemas.microsoft.com/office/drawing/2016/SVG/main" r:embed="rId3"/>
              </a:ext>
            </a:extLst>
          </a:blip>
          <a:srcRect l="22114" t="22130" b="27960"/>
          <a:stretch/>
        </p:blipFill>
        <p:spPr>
          <a:xfrm>
            <a:off x="-1" y="-1"/>
            <a:ext cx="10258697" cy="6858001"/>
          </a:xfrm>
          <a:prstGeom prst="rect">
            <a:avLst/>
          </a:prstGeom>
          <a:effectLst>
            <a:outerShdw blurRad="50800" dist="38100" dir="2700000" algn="tl" rotWithShape="0">
              <a:prstClr val="black">
                <a:alpha val="20000"/>
              </a:prstClr>
            </a:outerShdw>
          </a:effectLst>
        </p:spPr>
      </p:pic>
      <p:sp>
        <p:nvSpPr>
          <p:cNvPr id="12" name="Footer Placeholder 1">
            <a:extLst>
              <a:ext uri="{FF2B5EF4-FFF2-40B4-BE49-F238E27FC236}">
                <a16:creationId xmlns:a16="http://schemas.microsoft.com/office/drawing/2014/main" id="{9BD0E451-35ED-C535-4640-017B528C1DE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enorite"/>
              </a:rPr>
              <a:t>© 2024 IDC Technologies. All rights reserved.</a:t>
            </a:r>
            <a:endParaRPr lang="en-AE">
              <a:solidFill>
                <a:schemeClr val="bg1"/>
              </a:solidFill>
              <a:latin typeface="Tenorite"/>
            </a:endParaRPr>
          </a:p>
        </p:txBody>
      </p:sp>
      <p:sp>
        <p:nvSpPr>
          <p:cNvPr id="4" name="Rectangle 3">
            <a:extLst>
              <a:ext uri="{FF2B5EF4-FFF2-40B4-BE49-F238E27FC236}">
                <a16:creationId xmlns:a16="http://schemas.microsoft.com/office/drawing/2014/main" id="{C7F4540C-5946-E738-2BA7-60D2B41F3D20}"/>
              </a:ext>
            </a:extLst>
          </p:cNvPr>
          <p:cNvSpPr>
            <a:spLocks noGrp="1" noRot="1" noMove="1" noResize="1" noEditPoints="1" noAdjustHandles="1" noChangeArrowheads="1" noChangeShapeType="1"/>
          </p:cNvSpPr>
          <p:nvPr/>
        </p:nvSpPr>
        <p:spPr>
          <a:xfrm>
            <a:off x="10360241" y="6214369"/>
            <a:ext cx="1225118" cy="643631"/>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4375F89-0E94-5750-A634-3B734567C078}"/>
              </a:ext>
            </a:extLst>
          </p:cNvPr>
          <p:cNvSpPr txBox="1"/>
          <p:nvPr/>
        </p:nvSpPr>
        <p:spPr>
          <a:xfrm>
            <a:off x="779555" y="3010326"/>
            <a:ext cx="5316445" cy="1569660"/>
          </a:xfrm>
          <a:prstGeom prst="rect">
            <a:avLst/>
          </a:prstGeom>
          <a:noFill/>
        </p:spPr>
        <p:txBody>
          <a:bodyPr wrap="square" rtlCol="0">
            <a:spAutoFit/>
          </a:bodyPr>
          <a:lstStyle/>
          <a:p>
            <a:r>
              <a:rPr lang="en-US" sz="2400">
                <a:solidFill>
                  <a:schemeClr val="bg1"/>
                </a:solidFill>
                <a:latin typeface="Tenorite" panose="00000500000000000000" pitchFamily="2" charset="0"/>
              </a:rPr>
              <a:t>We help executives develop a cyber risk program in line with the strategic objectives and risk appetite of the organization.</a:t>
            </a:r>
          </a:p>
        </p:txBody>
      </p:sp>
      <p:sp>
        <p:nvSpPr>
          <p:cNvPr id="8" name="TextBox 7">
            <a:extLst>
              <a:ext uri="{FF2B5EF4-FFF2-40B4-BE49-F238E27FC236}">
                <a16:creationId xmlns:a16="http://schemas.microsoft.com/office/drawing/2014/main" id="{DC262FF6-F1E6-67A3-F0AF-AF55214DB383}"/>
              </a:ext>
            </a:extLst>
          </p:cNvPr>
          <p:cNvSpPr txBox="1"/>
          <p:nvPr/>
        </p:nvSpPr>
        <p:spPr>
          <a:xfrm>
            <a:off x="789946" y="1233962"/>
            <a:ext cx="921570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1" i="0" u="none" strike="noStrike" kern="1200" cap="none" spc="0" normalizeH="0" baseline="0" noProof="0">
                <a:ln>
                  <a:noFill/>
                </a:ln>
                <a:solidFill>
                  <a:srgbClr val="FFFFFF"/>
                </a:solidFill>
                <a:effectLst/>
                <a:uLnTx/>
                <a:uFillTx/>
                <a:latin typeface="Tenorite" panose="00000500000000000000" pitchFamily="2" charset="0"/>
                <a:ea typeface="+mn-ea"/>
                <a:cs typeface="+mn-cs"/>
              </a:rPr>
              <a:t>Consulting and Advisory</a:t>
            </a:r>
          </a:p>
        </p:txBody>
      </p:sp>
      <p:cxnSp>
        <p:nvCxnSpPr>
          <p:cNvPr id="9" name="Straight Connector 8">
            <a:extLst>
              <a:ext uri="{FF2B5EF4-FFF2-40B4-BE49-F238E27FC236}">
                <a16:creationId xmlns:a16="http://schemas.microsoft.com/office/drawing/2014/main" id="{5A181095-63E7-7CD0-9843-94B514C6569A}"/>
              </a:ext>
            </a:extLst>
          </p:cNvPr>
          <p:cNvCxnSpPr>
            <a:cxnSpLocks/>
          </p:cNvCxnSpPr>
          <p:nvPr/>
        </p:nvCxnSpPr>
        <p:spPr>
          <a:xfrm>
            <a:off x="931985" y="2434044"/>
            <a:ext cx="560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D633EF2D-D835-16E3-7EA6-C436B25D19B0}"/>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4830"/>
          <a:stretch/>
        </p:blipFill>
        <p:spPr>
          <a:xfrm>
            <a:off x="10923433" y="186600"/>
            <a:ext cx="1029249" cy="484758"/>
          </a:xfrm>
          <a:prstGeom prst="rect">
            <a:avLst/>
          </a:prstGeom>
        </p:spPr>
      </p:pic>
      <p:pic>
        <p:nvPicPr>
          <p:cNvPr id="53" name="Graphic 52">
            <a:extLst>
              <a:ext uri="{FF2B5EF4-FFF2-40B4-BE49-F238E27FC236}">
                <a16:creationId xmlns:a16="http://schemas.microsoft.com/office/drawing/2014/main" id="{4848044E-9D29-9D4F-85BA-8FE93652D13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84448"/>
          <a:stretch/>
        </p:blipFill>
        <p:spPr>
          <a:xfrm>
            <a:off x="10923433" y="665320"/>
            <a:ext cx="1029249" cy="88514"/>
          </a:xfrm>
          <a:prstGeom prst="rect">
            <a:avLst/>
          </a:prstGeom>
        </p:spPr>
      </p:pic>
    </p:spTree>
    <p:extLst>
      <p:ext uri="{BB962C8B-B14F-4D97-AF65-F5344CB8AC3E}">
        <p14:creationId xmlns:p14="http://schemas.microsoft.com/office/powerpoint/2010/main" val="207690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A2F8-EAC8-C1BB-CA63-323A41450EA7}"/>
              </a:ext>
            </a:extLst>
          </p:cNvPr>
          <p:cNvSpPr>
            <a:spLocks noGrp="1"/>
          </p:cNvSpPr>
          <p:nvPr>
            <p:ph type="title"/>
          </p:nvPr>
        </p:nvSpPr>
        <p:spPr>
          <a:xfrm>
            <a:off x="5122203" y="228641"/>
            <a:ext cx="6503349" cy="514440"/>
          </a:xfrm>
        </p:spPr>
        <p:txBody>
          <a:bodyPr>
            <a:normAutofit/>
          </a:bodyPr>
          <a:lstStyle/>
          <a:p>
            <a:r>
              <a:rPr lang="en-US">
                <a:solidFill>
                  <a:schemeClr val="bg1"/>
                </a:solidFill>
              </a:rPr>
              <a:t>Cyber Strategy Framework (CSF)</a:t>
            </a:r>
          </a:p>
        </p:txBody>
      </p:sp>
      <p:pic>
        <p:nvPicPr>
          <p:cNvPr id="7" name="Picture 6">
            <a:extLst>
              <a:ext uri="{FF2B5EF4-FFF2-40B4-BE49-F238E27FC236}">
                <a16:creationId xmlns:a16="http://schemas.microsoft.com/office/drawing/2014/main" id="{4599D147-1EB8-C6B3-510A-244042D98BCD}"/>
              </a:ext>
            </a:extLst>
          </p:cNvPr>
          <p:cNvPicPr>
            <a:picLocks noChangeAspect="1"/>
          </p:cNvPicPr>
          <p:nvPr/>
        </p:nvPicPr>
        <p:blipFill rotWithShape="1">
          <a:blip r:embed="rId3"/>
          <a:srcRect t="317" b="1"/>
          <a:stretch/>
        </p:blipFill>
        <p:spPr>
          <a:xfrm>
            <a:off x="4771293" y="842925"/>
            <a:ext cx="7205170" cy="5466849"/>
          </a:xfrm>
          <a:prstGeom prst="rect">
            <a:avLst/>
          </a:prstGeom>
        </p:spPr>
      </p:pic>
      <p:sp>
        <p:nvSpPr>
          <p:cNvPr id="8" name="SmartArt Placeholder 2">
            <a:extLst>
              <a:ext uri="{FF2B5EF4-FFF2-40B4-BE49-F238E27FC236}">
                <a16:creationId xmlns:a16="http://schemas.microsoft.com/office/drawing/2014/main" id="{35CC2592-B97E-F319-EF89-6AC330E8E5D9}"/>
              </a:ext>
            </a:extLst>
          </p:cNvPr>
          <p:cNvSpPr>
            <a:spLocks noGrp="1"/>
          </p:cNvSpPr>
          <p:nvPr>
            <p:ph type="dgm" sz="quarter" idx="15"/>
          </p:nvPr>
        </p:nvSpPr>
        <p:spPr>
          <a:xfrm>
            <a:off x="414830" y="1459821"/>
            <a:ext cx="4114801" cy="1494501"/>
          </a:xfrm>
        </p:spPr>
        <p:txBody>
          <a:bodyPr>
            <a:normAutofit/>
          </a:bodyPr>
          <a:lstStyle/>
          <a:p>
            <a:pPr marL="0" indent="0" algn="l">
              <a:buNone/>
            </a:pPr>
            <a:r>
              <a:rPr lang="en-US" sz="3200" b="1">
                <a:solidFill>
                  <a:srgbClr val="00A4E1"/>
                </a:solidFill>
              </a:rPr>
              <a:t>Managing cyber risk to grow and protect business value</a:t>
            </a:r>
          </a:p>
          <a:p>
            <a:pPr marL="0" indent="0" algn="l">
              <a:buNone/>
            </a:pPr>
            <a:endParaRPr lang="en-US" sz="2200">
              <a:solidFill>
                <a:srgbClr val="000000"/>
              </a:solidFill>
            </a:endParaRPr>
          </a:p>
        </p:txBody>
      </p:sp>
      <p:sp>
        <p:nvSpPr>
          <p:cNvPr id="6" name="Footer Placeholder 1">
            <a:extLst>
              <a:ext uri="{FF2B5EF4-FFF2-40B4-BE49-F238E27FC236}">
                <a16:creationId xmlns:a16="http://schemas.microsoft.com/office/drawing/2014/main" id="{CFCBDE3B-8866-ED52-3E9C-A3DC810D4EDD}"/>
              </a:ext>
            </a:extLst>
          </p:cNvPr>
          <p:cNvSpPr>
            <a:spLocks noGrp="1"/>
          </p:cNvSpPr>
          <p:nvPr>
            <p:ph type="ftr" sz="quarter" idx="11"/>
          </p:nvPr>
        </p:nvSpPr>
        <p:spPr>
          <a:xfrm>
            <a:off x="4038600" y="6435725"/>
            <a:ext cx="4114800" cy="365125"/>
          </a:xfrm>
        </p:spPr>
        <p:txBody>
          <a:bodyPr/>
          <a:lstStyle/>
          <a:p>
            <a:r>
              <a:rPr lang="en-US">
                <a:solidFill>
                  <a:schemeClr val="bg1"/>
                </a:solidFill>
              </a:rPr>
              <a:t>© 2024 IDC Technologies. All rights reserved.</a:t>
            </a:r>
            <a:endParaRPr lang="en-AE">
              <a:solidFill>
                <a:schemeClr val="bg1"/>
              </a:solidFill>
            </a:endParaRPr>
          </a:p>
        </p:txBody>
      </p:sp>
      <p:sp>
        <p:nvSpPr>
          <p:cNvPr id="9" name="Rectangle 8">
            <a:extLst>
              <a:ext uri="{FF2B5EF4-FFF2-40B4-BE49-F238E27FC236}">
                <a16:creationId xmlns:a16="http://schemas.microsoft.com/office/drawing/2014/main" id="{73C47783-EA0D-5118-26C1-0BB775C12479}"/>
              </a:ext>
            </a:extLst>
          </p:cNvPr>
          <p:cNvSpPr/>
          <p:nvPr/>
        </p:nvSpPr>
        <p:spPr>
          <a:xfrm>
            <a:off x="0" y="4266"/>
            <a:ext cx="166550" cy="6853734"/>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153563D-8DDC-6124-CA36-A1E5BD9D7CBA}"/>
              </a:ext>
            </a:extLst>
          </p:cNvPr>
          <p:cNvSpPr txBox="1"/>
          <p:nvPr/>
        </p:nvSpPr>
        <p:spPr>
          <a:xfrm>
            <a:off x="414830" y="3201972"/>
            <a:ext cx="4237069" cy="1938992"/>
          </a:xfrm>
          <a:prstGeom prst="rect">
            <a:avLst/>
          </a:prstGeom>
          <a:noFill/>
        </p:spPr>
        <p:txBody>
          <a:bodyPr wrap="square">
            <a:spAutoFit/>
          </a:bodyPr>
          <a:lstStyle/>
          <a:p>
            <a:pPr marL="0" indent="0" algn="just">
              <a:buNone/>
            </a:pPr>
            <a:r>
              <a:rPr lang="en-US" sz="1500">
                <a:solidFill>
                  <a:schemeClr val="bg1"/>
                </a:solidFill>
              </a:rPr>
              <a:t>The IDC CSF is a business-driven, threat-based approach to conducting cyber assessments based on an organization’s specific business, threats, and capabilities. CSF incorporates a proven methodology to assess an organization’s cyber resilience; content packs which enable us to conduct assessments against different standards.</a:t>
            </a:r>
          </a:p>
        </p:txBody>
      </p:sp>
      <p:pic>
        <p:nvPicPr>
          <p:cNvPr id="5" name="Graphic 4">
            <a:extLst>
              <a:ext uri="{FF2B5EF4-FFF2-40B4-BE49-F238E27FC236}">
                <a16:creationId xmlns:a16="http://schemas.microsoft.com/office/drawing/2014/main" id="{27093F05-E491-1D88-6429-420E1B7746A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14830"/>
          <a:stretch/>
        </p:blipFill>
        <p:spPr>
          <a:xfrm>
            <a:off x="414830" y="186600"/>
            <a:ext cx="1029249" cy="484758"/>
          </a:xfrm>
          <a:prstGeom prst="rect">
            <a:avLst/>
          </a:prstGeom>
        </p:spPr>
      </p:pic>
      <p:pic>
        <p:nvPicPr>
          <p:cNvPr id="10" name="Graphic 9">
            <a:extLst>
              <a:ext uri="{FF2B5EF4-FFF2-40B4-BE49-F238E27FC236}">
                <a16:creationId xmlns:a16="http://schemas.microsoft.com/office/drawing/2014/main" id="{60951252-8629-E319-FA81-3CE50844E64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84448"/>
          <a:stretch/>
        </p:blipFill>
        <p:spPr>
          <a:xfrm>
            <a:off x="414830" y="665320"/>
            <a:ext cx="1029249" cy="88514"/>
          </a:xfrm>
          <a:prstGeom prst="rect">
            <a:avLst/>
          </a:prstGeom>
        </p:spPr>
      </p:pic>
    </p:spTree>
    <p:extLst>
      <p:ext uri="{BB962C8B-B14F-4D97-AF65-F5344CB8AC3E}">
        <p14:creationId xmlns:p14="http://schemas.microsoft.com/office/powerpoint/2010/main" val="397476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3.xml><?xml version="1.0" encoding="utf-8"?>
<a:theme xmlns:a="http://schemas.openxmlformats.org/drawingml/2006/main" name="2_Office Theme">
  <a:themeElements>
    <a:clrScheme name="IDC Digital">
      <a:dk1>
        <a:srgbClr val="000000"/>
      </a:dk1>
      <a:lt1>
        <a:srgbClr val="FFFFFF"/>
      </a:lt1>
      <a:dk2>
        <a:srgbClr val="000000"/>
      </a:dk2>
      <a:lt2>
        <a:srgbClr val="E7E6E6"/>
      </a:lt2>
      <a:accent1>
        <a:srgbClr val="0C4B8B"/>
      </a:accent1>
      <a:accent2>
        <a:srgbClr val="006EA9"/>
      </a:accent2>
      <a:accent3>
        <a:srgbClr val="028BCA"/>
      </a:accent3>
      <a:accent4>
        <a:srgbClr val="03B2E7"/>
      </a:accent4>
      <a:accent5>
        <a:srgbClr val="18285A"/>
      </a:accent5>
      <a:accent6>
        <a:srgbClr val="024A8A"/>
      </a:accent6>
      <a:hlink>
        <a:srgbClr val="0563C1"/>
      </a:hlink>
      <a:folHlink>
        <a:srgbClr val="963E8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IDC Digital">
      <a:dk1>
        <a:srgbClr val="000000"/>
      </a:dk1>
      <a:lt1>
        <a:srgbClr val="FFFFFF"/>
      </a:lt1>
      <a:dk2>
        <a:srgbClr val="000000"/>
      </a:dk2>
      <a:lt2>
        <a:srgbClr val="E7E6E6"/>
      </a:lt2>
      <a:accent1>
        <a:srgbClr val="0C4B8B"/>
      </a:accent1>
      <a:accent2>
        <a:srgbClr val="006EA9"/>
      </a:accent2>
      <a:accent3>
        <a:srgbClr val="028BCA"/>
      </a:accent3>
      <a:accent4>
        <a:srgbClr val="03B2E7"/>
      </a:accent4>
      <a:accent5>
        <a:srgbClr val="18285A"/>
      </a:accent5>
      <a:accent6>
        <a:srgbClr val="024A8A"/>
      </a:accent6>
      <a:hlink>
        <a:srgbClr val="0563C1"/>
      </a:hlink>
      <a:folHlink>
        <a:srgbClr val="963E8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3FFEB9DE26104397A32DB43E7C2281" ma:contentTypeVersion="8" ma:contentTypeDescription="Create a new document." ma:contentTypeScope="" ma:versionID="470d581faab521e68ac44d207d2519ca">
  <xsd:schema xmlns:xsd="http://www.w3.org/2001/XMLSchema" xmlns:xs="http://www.w3.org/2001/XMLSchema" xmlns:p="http://schemas.microsoft.com/office/2006/metadata/properties" xmlns:ns2="2d51ee49-039c-473a-9a89-5e8107cff510" targetNamespace="http://schemas.microsoft.com/office/2006/metadata/properties" ma:root="true" ma:fieldsID="2d91c4baa3ba4a53719eb5f4ca9c7bf6" ns2:_="">
    <xsd:import namespace="2d51ee49-039c-473a-9a89-5e8107cff51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51ee49-039c-473a-9a89-5e8107cff5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2A2004-1513-4859-BDCC-41A1A5C56DB6}"/>
</file>

<file path=customXml/itemProps2.xml><?xml version="1.0" encoding="utf-8"?>
<ds:datastoreItem xmlns:ds="http://schemas.openxmlformats.org/officeDocument/2006/customXml" ds:itemID="{80F1C872-69E4-4DA7-BA30-8104CE5C3B4A}">
  <ds:schemaRefs>
    <ds:schemaRef ds:uri="http://schemas.microsoft.com/sharepoint/v3/contenttype/forms"/>
  </ds:schemaRefs>
</ds:datastoreItem>
</file>

<file path=customXml/itemProps3.xml><?xml version="1.0" encoding="utf-8"?>
<ds:datastoreItem xmlns:ds="http://schemas.openxmlformats.org/officeDocument/2006/customXml" ds:itemID="{04E2FDAE-F86E-4F2C-8F3E-33DC0B930F35}">
  <ds:schemaRefs>
    <ds:schemaRef ds:uri="http://purl.org/dc/dcmitype/"/>
    <ds:schemaRef ds:uri="http://purl.org/dc/elements/1.1/"/>
    <ds:schemaRef ds:uri="http://www.w3.org/XML/1998/namespace"/>
    <ds:schemaRef ds:uri="37d2cafd-24e1-41bc-b996-9a1c85e5bcaf"/>
    <ds:schemaRef ds:uri="http://schemas.microsoft.com/office/2006/metadata/properties"/>
    <ds:schemaRef ds:uri="3f883661-24bb-4fb2-b6d7-1146d192d2f5"/>
    <ds:schemaRef ds:uri="http://schemas.microsoft.com/office/2006/documentManagement/types"/>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240</TotalTime>
  <Words>6191</Words>
  <Application>Microsoft Office PowerPoint</Application>
  <PresentationFormat>Widescreen</PresentationFormat>
  <Paragraphs>684</Paragraphs>
  <Slides>36</Slides>
  <Notes>17</Notes>
  <HiddenSlides>0</HiddenSlides>
  <MMClips>0</MMClips>
  <ScaleCrop>false</ScaleCrop>
  <HeadingPairs>
    <vt:vector size="4" baseType="variant">
      <vt:variant>
        <vt:lpstr>Theme</vt:lpstr>
      </vt:variant>
      <vt:variant>
        <vt:i4>4</vt:i4>
      </vt:variant>
      <vt:variant>
        <vt:lpstr>Slide Titles</vt:lpstr>
      </vt:variant>
      <vt:variant>
        <vt:i4>36</vt:i4>
      </vt:variant>
    </vt:vector>
  </HeadingPairs>
  <TitlesOfParts>
    <vt:vector size="40" baseType="lpstr">
      <vt:lpstr>1_Office Theme</vt:lpstr>
      <vt:lpstr>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Cyber Strategy Framework (CSF)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IDC Managed Security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 Arora</dc:creator>
  <cp:lastModifiedBy>Yuliya Volkova</cp:lastModifiedBy>
  <cp:revision>3</cp:revision>
  <dcterms:created xsi:type="dcterms:W3CDTF">2024-02-06T11:45:28Z</dcterms:created>
  <dcterms:modified xsi:type="dcterms:W3CDTF">2024-10-10T07:30:14Z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0x010100D53FFEB9DE26104397A32DB43E7C2281</vt:lpwstr>
  </property>
  <property fmtid="{D5CDD505-2E9C-101B-9397-08002B2CF9AE}" pid="3" name="MediaServiceImageTags">
    <vt:lpwstr/>
  </property>
</Properties>
</file>